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ink/ink1.xml" ContentType="application/inkml+xml"/>
  <Override PartName="/ppt/ink/ink2.xml" ContentType="application/inkml+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comments/comment1.xml" ContentType="application/vnd.openxmlformats-officedocument.presentationml.comments+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2" r:id="rId5"/>
    <p:sldId id="264" r:id="rId6"/>
    <p:sldId id="265" r:id="rId7"/>
    <p:sldId id="266" r:id="rId8"/>
    <p:sldId id="267" r:id="rId9"/>
    <p:sldId id="268" r:id="rId10"/>
    <p:sldId id="269" r:id="rId11"/>
    <p:sldId id="333" r:id="rId12"/>
    <p:sldId id="334" r:id="rId13"/>
    <p:sldId id="270" r:id="rId14"/>
    <p:sldId id="271" r:id="rId15"/>
    <p:sldId id="272" r:id="rId16"/>
    <p:sldId id="273" r:id="rId17"/>
    <p:sldId id="335" r:id="rId18"/>
    <p:sldId id="336" r:id="rId19"/>
    <p:sldId id="337" r:id="rId20"/>
    <p:sldId id="338" r:id="rId21"/>
    <p:sldId id="348" r:id="rId22"/>
    <p:sldId id="349" r:id="rId23"/>
    <p:sldId id="261" r:id="rId24"/>
    <p:sldId id="263" r:id="rId25"/>
    <p:sldId id="339" r:id="rId26"/>
    <p:sldId id="340" r:id="rId27"/>
    <p:sldId id="350" r:id="rId28"/>
    <p:sldId id="341" r:id="rId29"/>
    <p:sldId id="342" r:id="rId30"/>
    <p:sldId id="351" r:id="rId31"/>
    <p:sldId id="356" r:id="rId32"/>
    <p:sldId id="343" r:id="rId33"/>
    <p:sldId id="344" r:id="rId34"/>
    <p:sldId id="346" r:id="rId35"/>
    <p:sldId id="345" r:id="rId36"/>
    <p:sldId id="276" r:id="rId37"/>
    <p:sldId id="347" r:id="rId38"/>
    <p:sldId id="353" r:id="rId39"/>
    <p:sldId id="352" r:id="rId40"/>
    <p:sldId id="277" r:id="rId41"/>
    <p:sldId id="278" r:id="rId42"/>
    <p:sldId id="289" r:id="rId43"/>
    <p:sldId id="274" r:id="rId44"/>
    <p:sldId id="275" r:id="rId45"/>
    <p:sldId id="279" r:id="rId46"/>
    <p:sldId id="355" r:id="rId47"/>
    <p:sldId id="285" r:id="rId48"/>
    <p:sldId id="284" r:id="rId4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oumya Banerjee" initials="SB" lastIdx="2" clrIdx="0">
    <p:extLst>
      <p:ext uri="{19B8F6BF-5375-455C-9EA6-DF929625EA0E}">
        <p15:presenceInfo xmlns:p15="http://schemas.microsoft.com/office/powerpoint/2012/main" userId="S::sbanerjee2@kol.amity.edu::76557093-0afd-446c-ac8d-d509e097ecf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83302" autoAdjust="0"/>
  </p:normalViewPr>
  <p:slideViewPr>
    <p:cSldViewPr snapToGrid="0">
      <p:cViewPr varScale="1">
        <p:scale>
          <a:sx n="82" d="100"/>
          <a:sy n="82" d="100"/>
        </p:scale>
        <p:origin x="720" y="67"/>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1-09-17T16:35:54.776" idx="1">
    <p:pos x="10" y="10"/>
    <p:text/>
    <p:extLst>
      <p:ext uri="{C676402C-5697-4E1C-873F-D02D1690AC5C}">
        <p15:threadingInfo xmlns:p15="http://schemas.microsoft.com/office/powerpoint/2012/main" timeZoneBias="-330"/>
      </p:ext>
    </p:extLst>
  </p:cm>
</p:cmLst>
</file>

<file path=ppt/diagrams/_rels/data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svg"/><Relationship Id="rId1" Type="http://schemas.openxmlformats.org/officeDocument/2006/relationships/image" Target="../media/image3.png"/><Relationship Id="rId4" Type="http://schemas.openxmlformats.org/officeDocument/2006/relationships/image" Target="../media/image6.svg"/></Relationships>
</file>

<file path=ppt/diagrams/_rels/data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svg"/><Relationship Id="rId1" Type="http://schemas.openxmlformats.org/officeDocument/2006/relationships/image" Target="../media/image24.png"/><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diagrams/_rels/drawing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svg"/><Relationship Id="rId1" Type="http://schemas.openxmlformats.org/officeDocument/2006/relationships/image" Target="../media/image3.png"/><Relationship Id="rId4" Type="http://schemas.openxmlformats.org/officeDocument/2006/relationships/image" Target="../media/image6.svg"/></Relationships>
</file>

<file path=ppt/diagrams/_rels/drawing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svg"/><Relationship Id="rId1" Type="http://schemas.openxmlformats.org/officeDocument/2006/relationships/image" Target="../media/image24.png"/><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diagrams/colors1.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57EA474-8CA4-41B4-97E2-0BB8E1A64DA8}"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A329BA87-EBB6-4600-B8E9-191AC673EE66}">
      <dgm:prSet/>
      <dgm:spPr/>
      <dgm:t>
        <a:bodyPr/>
        <a:lstStyle/>
        <a:p>
          <a:pPr>
            <a:lnSpc>
              <a:spcPct val="100000"/>
            </a:lnSpc>
          </a:pPr>
          <a:r>
            <a:rPr lang="en-US"/>
            <a:t>Descriptive Statistics – Organization, summarization and Analysis of data</a:t>
          </a:r>
        </a:p>
      </dgm:t>
    </dgm:pt>
    <dgm:pt modelId="{87160CC1-B0F1-460E-9354-9314E9F724AE}" type="parTrans" cxnId="{64BF1784-490D-4E61-94D1-973A486F907B}">
      <dgm:prSet/>
      <dgm:spPr/>
      <dgm:t>
        <a:bodyPr/>
        <a:lstStyle/>
        <a:p>
          <a:endParaRPr lang="en-US"/>
        </a:p>
      </dgm:t>
    </dgm:pt>
    <dgm:pt modelId="{C6FF43D8-A19D-4D6C-A2BE-517513ED201C}" type="sibTrans" cxnId="{64BF1784-490D-4E61-94D1-973A486F907B}">
      <dgm:prSet/>
      <dgm:spPr/>
      <dgm:t>
        <a:bodyPr/>
        <a:lstStyle/>
        <a:p>
          <a:endParaRPr lang="en-US"/>
        </a:p>
      </dgm:t>
    </dgm:pt>
    <dgm:pt modelId="{37961C8D-D08C-49F6-B7F2-9DD2C080A24F}">
      <dgm:prSet/>
      <dgm:spPr/>
      <dgm:t>
        <a:bodyPr/>
        <a:lstStyle/>
        <a:p>
          <a:pPr>
            <a:lnSpc>
              <a:spcPct val="100000"/>
            </a:lnSpc>
          </a:pPr>
          <a:r>
            <a:rPr lang="en-US"/>
            <a:t>Inferential Statistics – Making wise decisions in the face of uncertainty</a:t>
          </a:r>
        </a:p>
      </dgm:t>
    </dgm:pt>
    <dgm:pt modelId="{6A5740D4-2D00-4CA6-925F-A378766217D5}" type="parTrans" cxnId="{AF71C48B-8084-434D-9B44-AA358861A0F3}">
      <dgm:prSet/>
      <dgm:spPr/>
      <dgm:t>
        <a:bodyPr/>
        <a:lstStyle/>
        <a:p>
          <a:endParaRPr lang="en-US"/>
        </a:p>
      </dgm:t>
    </dgm:pt>
    <dgm:pt modelId="{897923F7-C54E-4DCD-BD0A-FC69E6451AFA}" type="sibTrans" cxnId="{AF71C48B-8084-434D-9B44-AA358861A0F3}">
      <dgm:prSet/>
      <dgm:spPr/>
      <dgm:t>
        <a:bodyPr/>
        <a:lstStyle/>
        <a:p>
          <a:endParaRPr lang="en-US"/>
        </a:p>
      </dgm:t>
    </dgm:pt>
    <dgm:pt modelId="{D2D241B8-7876-48A8-A54E-274661A7FF19}" type="pres">
      <dgm:prSet presAssocID="{557EA474-8CA4-41B4-97E2-0BB8E1A64DA8}" presName="root" presStyleCnt="0">
        <dgm:presLayoutVars>
          <dgm:dir/>
          <dgm:resizeHandles val="exact"/>
        </dgm:presLayoutVars>
      </dgm:prSet>
      <dgm:spPr/>
    </dgm:pt>
    <dgm:pt modelId="{C484C268-AE01-49FA-8FD4-F65ED748213A}" type="pres">
      <dgm:prSet presAssocID="{A329BA87-EBB6-4600-B8E9-191AC673EE66}" presName="compNode" presStyleCnt="0"/>
      <dgm:spPr/>
    </dgm:pt>
    <dgm:pt modelId="{108156F3-6B7B-49F7-92F1-40318984E160}" type="pres">
      <dgm:prSet presAssocID="{A329BA87-EBB6-4600-B8E9-191AC673EE66}" presName="bgRect" presStyleLbl="bgShp" presStyleIdx="0" presStyleCnt="2"/>
      <dgm:spPr/>
    </dgm:pt>
    <dgm:pt modelId="{0DBB7E67-6D98-464E-B36E-F80EA698A25D}" type="pres">
      <dgm:prSet presAssocID="{A329BA87-EBB6-4600-B8E9-191AC673EE66}"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Bar chart"/>
        </a:ext>
      </dgm:extLst>
    </dgm:pt>
    <dgm:pt modelId="{EFE2DF3D-9A63-4781-AAAC-832FDEB07865}" type="pres">
      <dgm:prSet presAssocID="{A329BA87-EBB6-4600-B8E9-191AC673EE66}" presName="spaceRect" presStyleCnt="0"/>
      <dgm:spPr/>
    </dgm:pt>
    <dgm:pt modelId="{5D5D3BF2-CA66-43AC-93F0-F7CEE688F55C}" type="pres">
      <dgm:prSet presAssocID="{A329BA87-EBB6-4600-B8E9-191AC673EE66}" presName="parTx" presStyleLbl="revTx" presStyleIdx="0" presStyleCnt="2">
        <dgm:presLayoutVars>
          <dgm:chMax val="0"/>
          <dgm:chPref val="0"/>
        </dgm:presLayoutVars>
      </dgm:prSet>
      <dgm:spPr/>
    </dgm:pt>
    <dgm:pt modelId="{DB6930A7-8591-4C92-957F-722382BB149E}" type="pres">
      <dgm:prSet presAssocID="{C6FF43D8-A19D-4D6C-A2BE-517513ED201C}" presName="sibTrans" presStyleCnt="0"/>
      <dgm:spPr/>
    </dgm:pt>
    <dgm:pt modelId="{F8126D0A-70AA-4F8B-901B-9200318DA65D}" type="pres">
      <dgm:prSet presAssocID="{37961C8D-D08C-49F6-B7F2-9DD2C080A24F}" presName="compNode" presStyleCnt="0"/>
      <dgm:spPr/>
    </dgm:pt>
    <dgm:pt modelId="{1E2BBC71-CB43-49B4-8DCB-F8CA3D1F0239}" type="pres">
      <dgm:prSet presAssocID="{37961C8D-D08C-49F6-B7F2-9DD2C080A24F}" presName="bgRect" presStyleLbl="bgShp" presStyleIdx="1" presStyleCnt="2"/>
      <dgm:spPr/>
    </dgm:pt>
    <dgm:pt modelId="{1FD72362-8601-4ECA-97B7-081209C17E3F}" type="pres">
      <dgm:prSet presAssocID="{37961C8D-D08C-49F6-B7F2-9DD2C080A24F}"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Head with Gears"/>
        </a:ext>
      </dgm:extLst>
    </dgm:pt>
    <dgm:pt modelId="{765C0694-53E8-40E3-89CF-5697A1322BDD}" type="pres">
      <dgm:prSet presAssocID="{37961C8D-D08C-49F6-B7F2-9DD2C080A24F}" presName="spaceRect" presStyleCnt="0"/>
      <dgm:spPr/>
    </dgm:pt>
    <dgm:pt modelId="{3B349857-2B02-473C-BFB0-AC70277CB4D4}" type="pres">
      <dgm:prSet presAssocID="{37961C8D-D08C-49F6-B7F2-9DD2C080A24F}" presName="parTx" presStyleLbl="revTx" presStyleIdx="1" presStyleCnt="2">
        <dgm:presLayoutVars>
          <dgm:chMax val="0"/>
          <dgm:chPref val="0"/>
        </dgm:presLayoutVars>
      </dgm:prSet>
      <dgm:spPr/>
    </dgm:pt>
  </dgm:ptLst>
  <dgm:cxnLst>
    <dgm:cxn modelId="{64BF1784-490D-4E61-94D1-973A486F907B}" srcId="{557EA474-8CA4-41B4-97E2-0BB8E1A64DA8}" destId="{A329BA87-EBB6-4600-B8E9-191AC673EE66}" srcOrd="0" destOrd="0" parTransId="{87160CC1-B0F1-460E-9354-9314E9F724AE}" sibTransId="{C6FF43D8-A19D-4D6C-A2BE-517513ED201C}"/>
    <dgm:cxn modelId="{AF71C48B-8084-434D-9B44-AA358861A0F3}" srcId="{557EA474-8CA4-41B4-97E2-0BB8E1A64DA8}" destId="{37961C8D-D08C-49F6-B7F2-9DD2C080A24F}" srcOrd="1" destOrd="0" parTransId="{6A5740D4-2D00-4CA6-925F-A378766217D5}" sibTransId="{897923F7-C54E-4DCD-BD0A-FC69E6451AFA}"/>
    <dgm:cxn modelId="{E7EAB29A-EB20-44E5-B502-A96A6C0555B7}" type="presOf" srcId="{37961C8D-D08C-49F6-B7F2-9DD2C080A24F}" destId="{3B349857-2B02-473C-BFB0-AC70277CB4D4}" srcOrd="0" destOrd="0" presId="urn:microsoft.com/office/officeart/2018/2/layout/IconVerticalSolidList"/>
    <dgm:cxn modelId="{0DF179C5-38B1-465E-B60C-AE5ED00F461A}" type="presOf" srcId="{557EA474-8CA4-41B4-97E2-0BB8E1A64DA8}" destId="{D2D241B8-7876-48A8-A54E-274661A7FF19}" srcOrd="0" destOrd="0" presId="urn:microsoft.com/office/officeart/2018/2/layout/IconVerticalSolidList"/>
    <dgm:cxn modelId="{2571CCD3-18E7-457F-A0C2-79C9121C697E}" type="presOf" srcId="{A329BA87-EBB6-4600-B8E9-191AC673EE66}" destId="{5D5D3BF2-CA66-43AC-93F0-F7CEE688F55C}" srcOrd="0" destOrd="0" presId="urn:microsoft.com/office/officeart/2018/2/layout/IconVerticalSolidList"/>
    <dgm:cxn modelId="{2B4BC1E0-38C3-4ABD-BF55-DA8703811A7E}" type="presParOf" srcId="{D2D241B8-7876-48A8-A54E-274661A7FF19}" destId="{C484C268-AE01-49FA-8FD4-F65ED748213A}" srcOrd="0" destOrd="0" presId="urn:microsoft.com/office/officeart/2018/2/layout/IconVerticalSolidList"/>
    <dgm:cxn modelId="{71D3BB04-EF83-4032-9D3E-1BDD877F30DA}" type="presParOf" srcId="{C484C268-AE01-49FA-8FD4-F65ED748213A}" destId="{108156F3-6B7B-49F7-92F1-40318984E160}" srcOrd="0" destOrd="0" presId="urn:microsoft.com/office/officeart/2018/2/layout/IconVerticalSolidList"/>
    <dgm:cxn modelId="{5B92625D-90AB-44B2-882D-1ECFFEE557FF}" type="presParOf" srcId="{C484C268-AE01-49FA-8FD4-F65ED748213A}" destId="{0DBB7E67-6D98-464E-B36E-F80EA698A25D}" srcOrd="1" destOrd="0" presId="urn:microsoft.com/office/officeart/2018/2/layout/IconVerticalSolidList"/>
    <dgm:cxn modelId="{A30E5084-62D3-496C-BF4D-D53DAFC8FDED}" type="presParOf" srcId="{C484C268-AE01-49FA-8FD4-F65ED748213A}" destId="{EFE2DF3D-9A63-4781-AAAC-832FDEB07865}" srcOrd="2" destOrd="0" presId="urn:microsoft.com/office/officeart/2018/2/layout/IconVerticalSolidList"/>
    <dgm:cxn modelId="{46FCA476-889A-49E3-95E3-112BF50445CE}" type="presParOf" srcId="{C484C268-AE01-49FA-8FD4-F65ED748213A}" destId="{5D5D3BF2-CA66-43AC-93F0-F7CEE688F55C}" srcOrd="3" destOrd="0" presId="urn:microsoft.com/office/officeart/2018/2/layout/IconVerticalSolidList"/>
    <dgm:cxn modelId="{41CD2BF4-63C8-4203-B6BA-BCC6E04D28EC}" type="presParOf" srcId="{D2D241B8-7876-48A8-A54E-274661A7FF19}" destId="{DB6930A7-8591-4C92-957F-722382BB149E}" srcOrd="1" destOrd="0" presId="urn:microsoft.com/office/officeart/2018/2/layout/IconVerticalSolidList"/>
    <dgm:cxn modelId="{2623269E-D60A-40F4-9DA7-5DB0C11BC0FF}" type="presParOf" srcId="{D2D241B8-7876-48A8-A54E-274661A7FF19}" destId="{F8126D0A-70AA-4F8B-901B-9200318DA65D}" srcOrd="2" destOrd="0" presId="urn:microsoft.com/office/officeart/2018/2/layout/IconVerticalSolidList"/>
    <dgm:cxn modelId="{A76EC954-B4C2-4A15-B948-A9579096347E}" type="presParOf" srcId="{F8126D0A-70AA-4F8B-901B-9200318DA65D}" destId="{1E2BBC71-CB43-49B4-8DCB-F8CA3D1F0239}" srcOrd="0" destOrd="0" presId="urn:microsoft.com/office/officeart/2018/2/layout/IconVerticalSolidList"/>
    <dgm:cxn modelId="{9209CC3A-B259-456E-A610-03B3C58DE452}" type="presParOf" srcId="{F8126D0A-70AA-4F8B-901B-9200318DA65D}" destId="{1FD72362-8601-4ECA-97B7-081209C17E3F}" srcOrd="1" destOrd="0" presId="urn:microsoft.com/office/officeart/2018/2/layout/IconVerticalSolidList"/>
    <dgm:cxn modelId="{88D34202-3ABA-4A31-A216-8BFE3D477B59}" type="presParOf" srcId="{F8126D0A-70AA-4F8B-901B-9200318DA65D}" destId="{765C0694-53E8-40E3-89CF-5697A1322BDD}" srcOrd="2" destOrd="0" presId="urn:microsoft.com/office/officeart/2018/2/layout/IconVerticalSolidList"/>
    <dgm:cxn modelId="{92C5C017-CDCC-46B1-B381-ED2FFFF57DBC}" type="presParOf" srcId="{F8126D0A-70AA-4F8B-901B-9200318DA65D}" destId="{3B349857-2B02-473C-BFB0-AC70277CB4D4}"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D9C577C-E5C8-428E-B0DD-104B5FAC5509}" type="doc">
      <dgm:prSet loTypeId="urn:microsoft.com/office/officeart/2005/8/layout/default#1" loCatId="list" qsTypeId="urn:microsoft.com/office/officeart/2005/8/quickstyle/simple4" qsCatId="simple" csTypeId="urn:microsoft.com/office/officeart/2005/8/colors/colorful5" csCatId="colorful"/>
      <dgm:spPr/>
      <dgm:t>
        <a:bodyPr/>
        <a:lstStyle/>
        <a:p>
          <a:endParaRPr lang="en-US"/>
        </a:p>
      </dgm:t>
    </dgm:pt>
    <dgm:pt modelId="{EE078C80-C30B-425D-A809-7E47C8D31FFE}">
      <dgm:prSet/>
      <dgm:spPr/>
      <dgm:t>
        <a:bodyPr/>
        <a:lstStyle/>
        <a:p>
          <a:r>
            <a:rPr lang="en-US"/>
            <a:t>Univariate Data</a:t>
          </a:r>
        </a:p>
      </dgm:t>
    </dgm:pt>
    <dgm:pt modelId="{DCBC2F08-7DEC-430D-B14B-FED94FD85888}" type="parTrans" cxnId="{D4405139-BC53-413F-A3BB-31DDBE93A5A3}">
      <dgm:prSet/>
      <dgm:spPr/>
      <dgm:t>
        <a:bodyPr/>
        <a:lstStyle/>
        <a:p>
          <a:endParaRPr lang="en-US"/>
        </a:p>
      </dgm:t>
    </dgm:pt>
    <dgm:pt modelId="{92278570-7EC2-4F6E-9277-00317A40C94E}" type="sibTrans" cxnId="{D4405139-BC53-413F-A3BB-31DDBE93A5A3}">
      <dgm:prSet/>
      <dgm:spPr/>
      <dgm:t>
        <a:bodyPr/>
        <a:lstStyle/>
        <a:p>
          <a:endParaRPr lang="en-US"/>
        </a:p>
      </dgm:t>
    </dgm:pt>
    <dgm:pt modelId="{FF6735FE-EFB2-43AE-B312-ED2CD5FD4D4E}">
      <dgm:prSet/>
      <dgm:spPr/>
      <dgm:t>
        <a:bodyPr/>
        <a:lstStyle/>
        <a:p>
          <a:r>
            <a:rPr lang="en-US"/>
            <a:t>Central Tendency (Average)</a:t>
          </a:r>
        </a:p>
      </dgm:t>
    </dgm:pt>
    <dgm:pt modelId="{0B3632B3-0A66-4A26-8B24-DB5A263B4316}" type="parTrans" cxnId="{F2AD7119-EA7B-41B9-AE61-528FD32467EA}">
      <dgm:prSet/>
      <dgm:spPr/>
      <dgm:t>
        <a:bodyPr/>
        <a:lstStyle/>
        <a:p>
          <a:endParaRPr lang="en-US"/>
        </a:p>
      </dgm:t>
    </dgm:pt>
    <dgm:pt modelId="{0FEA7155-C0DD-4731-9FD8-468172E9F010}" type="sibTrans" cxnId="{F2AD7119-EA7B-41B9-AE61-528FD32467EA}">
      <dgm:prSet/>
      <dgm:spPr/>
      <dgm:t>
        <a:bodyPr/>
        <a:lstStyle/>
        <a:p>
          <a:endParaRPr lang="en-US"/>
        </a:p>
      </dgm:t>
    </dgm:pt>
    <dgm:pt modelId="{62801D1B-E512-4F22-876C-4A59D41C3C96}">
      <dgm:prSet/>
      <dgm:spPr/>
      <dgm:t>
        <a:bodyPr/>
        <a:lstStyle/>
        <a:p>
          <a:r>
            <a:rPr lang="en-US"/>
            <a:t>Dispersion (Variability)</a:t>
          </a:r>
        </a:p>
      </dgm:t>
    </dgm:pt>
    <dgm:pt modelId="{394E227B-C443-46E8-996D-3A87AE43B47B}" type="parTrans" cxnId="{1703063A-00DF-480D-97CC-058FC1F2D811}">
      <dgm:prSet/>
      <dgm:spPr/>
      <dgm:t>
        <a:bodyPr/>
        <a:lstStyle/>
        <a:p>
          <a:endParaRPr lang="en-US"/>
        </a:p>
      </dgm:t>
    </dgm:pt>
    <dgm:pt modelId="{E51AC0EE-848E-4037-92F9-8C5BDAA2A41A}" type="sibTrans" cxnId="{1703063A-00DF-480D-97CC-058FC1F2D811}">
      <dgm:prSet/>
      <dgm:spPr/>
      <dgm:t>
        <a:bodyPr/>
        <a:lstStyle/>
        <a:p>
          <a:endParaRPr lang="en-US"/>
        </a:p>
      </dgm:t>
    </dgm:pt>
    <dgm:pt modelId="{FBDC9FDC-E316-4D09-A5A1-D54FA4D03B95}">
      <dgm:prSet/>
      <dgm:spPr/>
      <dgm:t>
        <a:bodyPr/>
        <a:lstStyle/>
        <a:p>
          <a:r>
            <a:rPr lang="en-US"/>
            <a:t>Skewness (Shape)</a:t>
          </a:r>
        </a:p>
      </dgm:t>
    </dgm:pt>
    <dgm:pt modelId="{5010EEDC-218A-4D4E-A7AD-3D41628B3E35}" type="parTrans" cxnId="{30D74FE2-864F-4416-92C1-29E7EA9F6449}">
      <dgm:prSet/>
      <dgm:spPr/>
      <dgm:t>
        <a:bodyPr/>
        <a:lstStyle/>
        <a:p>
          <a:endParaRPr lang="en-US"/>
        </a:p>
      </dgm:t>
    </dgm:pt>
    <dgm:pt modelId="{9C9CA0B0-8479-4659-81CB-69FEEF0033EA}" type="sibTrans" cxnId="{30D74FE2-864F-4416-92C1-29E7EA9F6449}">
      <dgm:prSet/>
      <dgm:spPr/>
      <dgm:t>
        <a:bodyPr/>
        <a:lstStyle/>
        <a:p>
          <a:endParaRPr lang="en-US"/>
        </a:p>
      </dgm:t>
    </dgm:pt>
    <dgm:pt modelId="{E2E355FF-68D5-455C-BD4D-8F2DE91D2EE2}">
      <dgm:prSet/>
      <dgm:spPr/>
      <dgm:t>
        <a:bodyPr/>
        <a:lstStyle/>
        <a:p>
          <a:r>
            <a:rPr lang="en-US"/>
            <a:t>Kurtosis (Tail Area)</a:t>
          </a:r>
        </a:p>
      </dgm:t>
    </dgm:pt>
    <dgm:pt modelId="{5883DBD5-662F-415F-9B9E-AC49EBCFDE66}" type="parTrans" cxnId="{776E8F5A-AA68-4DFF-AB90-50063EBDE6BA}">
      <dgm:prSet/>
      <dgm:spPr/>
      <dgm:t>
        <a:bodyPr/>
        <a:lstStyle/>
        <a:p>
          <a:endParaRPr lang="en-US"/>
        </a:p>
      </dgm:t>
    </dgm:pt>
    <dgm:pt modelId="{F28B2F30-6F7D-4E65-8952-400343C90C14}" type="sibTrans" cxnId="{776E8F5A-AA68-4DFF-AB90-50063EBDE6BA}">
      <dgm:prSet/>
      <dgm:spPr/>
      <dgm:t>
        <a:bodyPr/>
        <a:lstStyle/>
        <a:p>
          <a:endParaRPr lang="en-US"/>
        </a:p>
      </dgm:t>
    </dgm:pt>
    <dgm:pt modelId="{F58FB12D-A7E8-4635-8F85-32DEB3617C50}">
      <dgm:prSet/>
      <dgm:spPr/>
      <dgm:t>
        <a:bodyPr/>
        <a:lstStyle/>
        <a:p>
          <a:r>
            <a:rPr lang="en-US"/>
            <a:t>Bivariate Data (Multivariate Data)</a:t>
          </a:r>
        </a:p>
      </dgm:t>
    </dgm:pt>
    <dgm:pt modelId="{C5DE7BB4-BFB3-4AD8-BDF4-24C937C78418}" type="parTrans" cxnId="{A9C0BC3B-09A4-4811-BBEF-C2F74EFE873C}">
      <dgm:prSet/>
      <dgm:spPr/>
      <dgm:t>
        <a:bodyPr/>
        <a:lstStyle/>
        <a:p>
          <a:endParaRPr lang="en-US"/>
        </a:p>
      </dgm:t>
    </dgm:pt>
    <dgm:pt modelId="{20ABCBF0-367D-48F4-ADF4-D7D0F7E0DBFD}" type="sibTrans" cxnId="{A9C0BC3B-09A4-4811-BBEF-C2F74EFE873C}">
      <dgm:prSet/>
      <dgm:spPr/>
      <dgm:t>
        <a:bodyPr/>
        <a:lstStyle/>
        <a:p>
          <a:endParaRPr lang="en-US"/>
        </a:p>
      </dgm:t>
    </dgm:pt>
    <dgm:pt modelId="{F8BD0B01-562F-4068-89BF-7ED3F11FA5FF}">
      <dgm:prSet/>
      <dgm:spPr/>
      <dgm:t>
        <a:bodyPr/>
        <a:lstStyle/>
        <a:p>
          <a:r>
            <a:rPr lang="en-US"/>
            <a:t>Correlation</a:t>
          </a:r>
        </a:p>
      </dgm:t>
    </dgm:pt>
    <dgm:pt modelId="{C8D0B5F7-A602-419A-BD1D-FECF6D618F32}" type="parTrans" cxnId="{6810374A-5D64-401E-A29D-A6C8872FD4FD}">
      <dgm:prSet/>
      <dgm:spPr/>
      <dgm:t>
        <a:bodyPr/>
        <a:lstStyle/>
        <a:p>
          <a:endParaRPr lang="en-US"/>
        </a:p>
      </dgm:t>
    </dgm:pt>
    <dgm:pt modelId="{F610525B-729C-4F23-AEB9-D8677426D8D2}" type="sibTrans" cxnId="{6810374A-5D64-401E-A29D-A6C8872FD4FD}">
      <dgm:prSet/>
      <dgm:spPr/>
      <dgm:t>
        <a:bodyPr/>
        <a:lstStyle/>
        <a:p>
          <a:endParaRPr lang="en-US"/>
        </a:p>
      </dgm:t>
    </dgm:pt>
    <dgm:pt modelId="{2D1DD6BB-2046-45A5-AAF5-B17CD026A972}">
      <dgm:prSet/>
      <dgm:spPr/>
      <dgm:t>
        <a:bodyPr/>
        <a:lstStyle/>
        <a:p>
          <a:r>
            <a:rPr lang="en-US"/>
            <a:t>Regression</a:t>
          </a:r>
        </a:p>
      </dgm:t>
    </dgm:pt>
    <dgm:pt modelId="{25D95342-5731-4448-A48D-4BCE3ADD7A15}" type="parTrans" cxnId="{5EE7DCB1-5F88-4613-AF4C-58096CDDA2DD}">
      <dgm:prSet/>
      <dgm:spPr/>
      <dgm:t>
        <a:bodyPr/>
        <a:lstStyle/>
        <a:p>
          <a:endParaRPr lang="en-US"/>
        </a:p>
      </dgm:t>
    </dgm:pt>
    <dgm:pt modelId="{9B3DEE2D-556F-4E8F-A5E4-85F154E7C325}" type="sibTrans" cxnId="{5EE7DCB1-5F88-4613-AF4C-58096CDDA2DD}">
      <dgm:prSet/>
      <dgm:spPr/>
      <dgm:t>
        <a:bodyPr/>
        <a:lstStyle/>
        <a:p>
          <a:endParaRPr lang="en-US"/>
        </a:p>
      </dgm:t>
    </dgm:pt>
    <dgm:pt modelId="{E6B5CAA8-5C2C-4EFB-A348-89E1A18ABD7D}" type="pres">
      <dgm:prSet presAssocID="{AD9C577C-E5C8-428E-B0DD-104B5FAC5509}" presName="diagram" presStyleCnt="0">
        <dgm:presLayoutVars>
          <dgm:dir/>
          <dgm:resizeHandles val="exact"/>
        </dgm:presLayoutVars>
      </dgm:prSet>
      <dgm:spPr/>
    </dgm:pt>
    <dgm:pt modelId="{E2D28791-0ECB-494A-8BA3-53BF1470B657}" type="pres">
      <dgm:prSet presAssocID="{EE078C80-C30B-425D-A809-7E47C8D31FFE}" presName="node" presStyleLbl="node1" presStyleIdx="0" presStyleCnt="2">
        <dgm:presLayoutVars>
          <dgm:bulletEnabled val="1"/>
        </dgm:presLayoutVars>
      </dgm:prSet>
      <dgm:spPr/>
    </dgm:pt>
    <dgm:pt modelId="{425070A2-8322-4BBC-AF67-4F81F5AB8811}" type="pres">
      <dgm:prSet presAssocID="{92278570-7EC2-4F6E-9277-00317A40C94E}" presName="sibTrans" presStyleCnt="0"/>
      <dgm:spPr/>
    </dgm:pt>
    <dgm:pt modelId="{2B716AFB-3746-4B1A-A83B-283355D90E69}" type="pres">
      <dgm:prSet presAssocID="{F58FB12D-A7E8-4635-8F85-32DEB3617C50}" presName="node" presStyleLbl="node1" presStyleIdx="1" presStyleCnt="2">
        <dgm:presLayoutVars>
          <dgm:bulletEnabled val="1"/>
        </dgm:presLayoutVars>
      </dgm:prSet>
      <dgm:spPr/>
    </dgm:pt>
  </dgm:ptLst>
  <dgm:cxnLst>
    <dgm:cxn modelId="{8DCAF605-3EA0-4F07-A0C5-FC30E5F895DA}" type="presOf" srcId="{E2E355FF-68D5-455C-BD4D-8F2DE91D2EE2}" destId="{E2D28791-0ECB-494A-8BA3-53BF1470B657}" srcOrd="0" destOrd="4" presId="urn:microsoft.com/office/officeart/2005/8/layout/default#1"/>
    <dgm:cxn modelId="{F2AD7119-EA7B-41B9-AE61-528FD32467EA}" srcId="{EE078C80-C30B-425D-A809-7E47C8D31FFE}" destId="{FF6735FE-EFB2-43AE-B312-ED2CD5FD4D4E}" srcOrd="0" destOrd="0" parTransId="{0B3632B3-0A66-4A26-8B24-DB5A263B4316}" sibTransId="{0FEA7155-C0DD-4731-9FD8-468172E9F010}"/>
    <dgm:cxn modelId="{D4405139-BC53-413F-A3BB-31DDBE93A5A3}" srcId="{AD9C577C-E5C8-428E-B0DD-104B5FAC5509}" destId="{EE078C80-C30B-425D-A809-7E47C8D31FFE}" srcOrd="0" destOrd="0" parTransId="{DCBC2F08-7DEC-430D-B14B-FED94FD85888}" sibTransId="{92278570-7EC2-4F6E-9277-00317A40C94E}"/>
    <dgm:cxn modelId="{1703063A-00DF-480D-97CC-058FC1F2D811}" srcId="{EE078C80-C30B-425D-A809-7E47C8D31FFE}" destId="{62801D1B-E512-4F22-876C-4A59D41C3C96}" srcOrd="1" destOrd="0" parTransId="{394E227B-C443-46E8-996D-3A87AE43B47B}" sibTransId="{E51AC0EE-848E-4037-92F9-8C5BDAA2A41A}"/>
    <dgm:cxn modelId="{A9C0BC3B-09A4-4811-BBEF-C2F74EFE873C}" srcId="{AD9C577C-E5C8-428E-B0DD-104B5FAC5509}" destId="{F58FB12D-A7E8-4635-8F85-32DEB3617C50}" srcOrd="1" destOrd="0" parTransId="{C5DE7BB4-BFB3-4AD8-BDF4-24C937C78418}" sibTransId="{20ABCBF0-367D-48F4-ADF4-D7D0F7E0DBFD}"/>
    <dgm:cxn modelId="{931B2A3F-CAF8-4168-BB35-A500456628E5}" type="presOf" srcId="{FF6735FE-EFB2-43AE-B312-ED2CD5FD4D4E}" destId="{E2D28791-0ECB-494A-8BA3-53BF1470B657}" srcOrd="0" destOrd="1" presId="urn:microsoft.com/office/officeart/2005/8/layout/default#1"/>
    <dgm:cxn modelId="{DDCE245E-37DC-4286-851D-8B8DC0F58D1C}" type="presOf" srcId="{EE078C80-C30B-425D-A809-7E47C8D31FFE}" destId="{E2D28791-0ECB-494A-8BA3-53BF1470B657}" srcOrd="0" destOrd="0" presId="urn:microsoft.com/office/officeart/2005/8/layout/default#1"/>
    <dgm:cxn modelId="{ED8FD55E-89D2-408E-B2C1-8C98BE537F4C}" type="presOf" srcId="{2D1DD6BB-2046-45A5-AAF5-B17CD026A972}" destId="{2B716AFB-3746-4B1A-A83B-283355D90E69}" srcOrd="0" destOrd="2" presId="urn:microsoft.com/office/officeart/2005/8/layout/default#1"/>
    <dgm:cxn modelId="{6810374A-5D64-401E-A29D-A6C8872FD4FD}" srcId="{F58FB12D-A7E8-4635-8F85-32DEB3617C50}" destId="{F8BD0B01-562F-4068-89BF-7ED3F11FA5FF}" srcOrd="0" destOrd="0" parTransId="{C8D0B5F7-A602-419A-BD1D-FECF6D618F32}" sibTransId="{F610525B-729C-4F23-AEB9-D8677426D8D2}"/>
    <dgm:cxn modelId="{B994D178-A31C-4075-B8D5-02D6B28CC15F}" type="presOf" srcId="{F8BD0B01-562F-4068-89BF-7ED3F11FA5FF}" destId="{2B716AFB-3746-4B1A-A83B-283355D90E69}" srcOrd="0" destOrd="1" presId="urn:microsoft.com/office/officeart/2005/8/layout/default#1"/>
    <dgm:cxn modelId="{776E8F5A-AA68-4DFF-AB90-50063EBDE6BA}" srcId="{EE078C80-C30B-425D-A809-7E47C8D31FFE}" destId="{E2E355FF-68D5-455C-BD4D-8F2DE91D2EE2}" srcOrd="3" destOrd="0" parTransId="{5883DBD5-662F-415F-9B9E-AC49EBCFDE66}" sibTransId="{F28B2F30-6F7D-4E65-8952-400343C90C14}"/>
    <dgm:cxn modelId="{B8AA4791-F83D-4FDD-B3C2-22C4AD7D0EE4}" type="presOf" srcId="{FBDC9FDC-E316-4D09-A5A1-D54FA4D03B95}" destId="{E2D28791-0ECB-494A-8BA3-53BF1470B657}" srcOrd="0" destOrd="3" presId="urn:microsoft.com/office/officeart/2005/8/layout/default#1"/>
    <dgm:cxn modelId="{5EE7DCB1-5F88-4613-AF4C-58096CDDA2DD}" srcId="{F58FB12D-A7E8-4635-8F85-32DEB3617C50}" destId="{2D1DD6BB-2046-45A5-AAF5-B17CD026A972}" srcOrd="1" destOrd="0" parTransId="{25D95342-5731-4448-A48D-4BCE3ADD7A15}" sibTransId="{9B3DEE2D-556F-4E8F-A5E4-85F154E7C325}"/>
    <dgm:cxn modelId="{8AA1F5B3-E13A-4E56-AF74-3003DE7808D5}" type="presOf" srcId="{62801D1B-E512-4F22-876C-4A59D41C3C96}" destId="{E2D28791-0ECB-494A-8BA3-53BF1470B657}" srcOrd="0" destOrd="2" presId="urn:microsoft.com/office/officeart/2005/8/layout/default#1"/>
    <dgm:cxn modelId="{DB7CBEB4-9F09-47F2-8D85-790BD886FE9F}" type="presOf" srcId="{AD9C577C-E5C8-428E-B0DD-104B5FAC5509}" destId="{E6B5CAA8-5C2C-4EFB-A348-89E1A18ABD7D}" srcOrd="0" destOrd="0" presId="urn:microsoft.com/office/officeart/2005/8/layout/default#1"/>
    <dgm:cxn modelId="{30D74FE2-864F-4416-92C1-29E7EA9F6449}" srcId="{EE078C80-C30B-425D-A809-7E47C8D31FFE}" destId="{FBDC9FDC-E316-4D09-A5A1-D54FA4D03B95}" srcOrd="2" destOrd="0" parTransId="{5010EEDC-218A-4D4E-A7AD-3D41628B3E35}" sibTransId="{9C9CA0B0-8479-4659-81CB-69FEEF0033EA}"/>
    <dgm:cxn modelId="{939ADDE3-07F9-4328-96C1-6F831947B331}" type="presOf" srcId="{F58FB12D-A7E8-4635-8F85-32DEB3617C50}" destId="{2B716AFB-3746-4B1A-A83B-283355D90E69}" srcOrd="0" destOrd="0" presId="urn:microsoft.com/office/officeart/2005/8/layout/default#1"/>
    <dgm:cxn modelId="{D802BF34-1E2C-4B76-B0A3-608254F5A932}" type="presParOf" srcId="{E6B5CAA8-5C2C-4EFB-A348-89E1A18ABD7D}" destId="{E2D28791-0ECB-494A-8BA3-53BF1470B657}" srcOrd="0" destOrd="0" presId="urn:microsoft.com/office/officeart/2005/8/layout/default#1"/>
    <dgm:cxn modelId="{D75DDC9B-9CAE-4A60-8E2F-B7E63998E973}" type="presParOf" srcId="{E6B5CAA8-5C2C-4EFB-A348-89E1A18ABD7D}" destId="{425070A2-8322-4BBC-AF67-4F81F5AB8811}" srcOrd="1" destOrd="0" presId="urn:microsoft.com/office/officeart/2005/8/layout/default#1"/>
    <dgm:cxn modelId="{F9553112-F82B-4360-922E-E4096B340D8B}" type="presParOf" srcId="{E6B5CAA8-5C2C-4EFB-A348-89E1A18ABD7D}" destId="{2B716AFB-3746-4B1A-A83B-283355D90E69}" srcOrd="2" destOrd="0" presId="urn:microsoft.com/office/officeart/2005/8/layout/defaul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921BD2F-D34B-4826-B80E-00CDF1C9DD0F}" type="doc">
      <dgm:prSet loTypeId="urn:microsoft.com/office/officeart/2005/8/layout/default#2" loCatId="list" qsTypeId="urn:microsoft.com/office/officeart/2005/8/quickstyle/simple1" qsCatId="simple" csTypeId="urn:microsoft.com/office/officeart/2005/8/colors/colorful5" csCatId="colorful"/>
      <dgm:spPr/>
      <dgm:t>
        <a:bodyPr/>
        <a:lstStyle/>
        <a:p>
          <a:endParaRPr lang="en-US"/>
        </a:p>
      </dgm:t>
    </dgm:pt>
    <dgm:pt modelId="{86C4E2DA-427B-4660-BDE1-5B86BE37FC08}">
      <dgm:prSet/>
      <dgm:spPr/>
      <dgm:t>
        <a:bodyPr/>
        <a:lstStyle/>
        <a:p>
          <a:r>
            <a:rPr lang="en-US"/>
            <a:t>Population – Group of individuals under study. Practically impossible to study the whole population due to its size.</a:t>
          </a:r>
        </a:p>
      </dgm:t>
    </dgm:pt>
    <dgm:pt modelId="{376B849B-B629-4FBF-AA60-8B9A9B4EBE41}" type="parTrans" cxnId="{1C718D15-055C-4BF4-ADAA-9368510733CB}">
      <dgm:prSet/>
      <dgm:spPr/>
      <dgm:t>
        <a:bodyPr/>
        <a:lstStyle/>
        <a:p>
          <a:endParaRPr lang="en-US"/>
        </a:p>
      </dgm:t>
    </dgm:pt>
    <dgm:pt modelId="{F0C4801A-2BD1-4C5C-8D49-1C8F76D193DA}" type="sibTrans" cxnId="{1C718D15-055C-4BF4-ADAA-9368510733CB}">
      <dgm:prSet/>
      <dgm:spPr/>
      <dgm:t>
        <a:bodyPr/>
        <a:lstStyle/>
        <a:p>
          <a:endParaRPr lang="en-US"/>
        </a:p>
      </dgm:t>
    </dgm:pt>
    <dgm:pt modelId="{492BBF3E-A9F3-4A81-B899-DE733FA82BAB}">
      <dgm:prSet/>
      <dgm:spPr/>
      <dgm:t>
        <a:bodyPr/>
        <a:lstStyle/>
        <a:p>
          <a:r>
            <a:rPr lang="en-US"/>
            <a:t>Sample – Representative part of a population which forms the basis of our enquiry. Mode of selecting a sample is known as Sampling.</a:t>
          </a:r>
        </a:p>
      </dgm:t>
    </dgm:pt>
    <dgm:pt modelId="{4E307C40-C348-4942-B75D-B112DB92F1D2}" type="parTrans" cxnId="{D0ED2D3A-BA37-4815-ADD7-B4547C4EE878}">
      <dgm:prSet/>
      <dgm:spPr/>
      <dgm:t>
        <a:bodyPr/>
        <a:lstStyle/>
        <a:p>
          <a:endParaRPr lang="en-US"/>
        </a:p>
      </dgm:t>
    </dgm:pt>
    <dgm:pt modelId="{F299FACB-9F0B-4FEF-A5DB-20983D64FFEE}" type="sibTrans" cxnId="{D0ED2D3A-BA37-4815-ADD7-B4547C4EE878}">
      <dgm:prSet/>
      <dgm:spPr/>
      <dgm:t>
        <a:bodyPr/>
        <a:lstStyle/>
        <a:p>
          <a:endParaRPr lang="en-US"/>
        </a:p>
      </dgm:t>
    </dgm:pt>
    <dgm:pt modelId="{4B96C014-10BD-4B29-8E57-5A3C0CD03AC8}">
      <dgm:prSet/>
      <dgm:spPr/>
      <dgm:t>
        <a:bodyPr/>
        <a:lstStyle/>
        <a:p>
          <a:r>
            <a:rPr lang="en-US" b="1"/>
            <a:t>Drawing conclusions about the unknown population based on a known sample – Statistical Inference</a:t>
          </a:r>
          <a:r>
            <a:rPr lang="en-US"/>
            <a:t>.</a:t>
          </a:r>
        </a:p>
      </dgm:t>
    </dgm:pt>
    <dgm:pt modelId="{A5E145CE-468D-42E3-819F-BA5C818097E0}" type="parTrans" cxnId="{9253BC2C-F9D7-4A93-9958-233C27C20E66}">
      <dgm:prSet/>
      <dgm:spPr/>
      <dgm:t>
        <a:bodyPr/>
        <a:lstStyle/>
        <a:p>
          <a:endParaRPr lang="en-US"/>
        </a:p>
      </dgm:t>
    </dgm:pt>
    <dgm:pt modelId="{01568848-4187-4D38-86AD-25AEF2D5DB42}" type="sibTrans" cxnId="{9253BC2C-F9D7-4A93-9958-233C27C20E66}">
      <dgm:prSet/>
      <dgm:spPr/>
      <dgm:t>
        <a:bodyPr/>
        <a:lstStyle/>
        <a:p>
          <a:endParaRPr lang="en-US"/>
        </a:p>
      </dgm:t>
    </dgm:pt>
    <dgm:pt modelId="{BD323011-A018-4AB1-9D40-86005EF9D8A9}">
      <dgm:prSet/>
      <dgm:spPr/>
      <dgm:t>
        <a:bodyPr/>
        <a:lstStyle/>
        <a:p>
          <a:r>
            <a:rPr lang="en-US"/>
            <a:t>Parameter – Unknown Characteristics of a Population like population mean, population variance.</a:t>
          </a:r>
        </a:p>
      </dgm:t>
    </dgm:pt>
    <dgm:pt modelId="{142709BE-15F1-45F9-A4D0-6FC0A779D874}" type="parTrans" cxnId="{C7230E0B-EF0B-4F2D-A83F-536FFD77D46F}">
      <dgm:prSet/>
      <dgm:spPr/>
      <dgm:t>
        <a:bodyPr/>
        <a:lstStyle/>
        <a:p>
          <a:endParaRPr lang="en-US"/>
        </a:p>
      </dgm:t>
    </dgm:pt>
    <dgm:pt modelId="{C1E22E54-4EA6-4386-A2E7-71A77D35FD12}" type="sibTrans" cxnId="{C7230E0B-EF0B-4F2D-A83F-536FFD77D46F}">
      <dgm:prSet/>
      <dgm:spPr/>
      <dgm:t>
        <a:bodyPr/>
        <a:lstStyle/>
        <a:p>
          <a:endParaRPr lang="en-US"/>
        </a:p>
      </dgm:t>
    </dgm:pt>
    <dgm:pt modelId="{FB187F15-A570-44C9-BF22-3880404ECD8F}">
      <dgm:prSet/>
      <dgm:spPr/>
      <dgm:t>
        <a:bodyPr/>
        <a:lstStyle/>
        <a:p>
          <a:r>
            <a:rPr lang="en-US"/>
            <a:t>Statistic – Function of sample observations used to estimate the unknown parameter like sample mean, sample sd etc.</a:t>
          </a:r>
        </a:p>
      </dgm:t>
    </dgm:pt>
    <dgm:pt modelId="{DA11F456-E26A-4D48-9C4D-4788BFA170D6}" type="parTrans" cxnId="{9E44A1A7-4F6B-4B1C-A103-7FF20B323B94}">
      <dgm:prSet/>
      <dgm:spPr/>
      <dgm:t>
        <a:bodyPr/>
        <a:lstStyle/>
        <a:p>
          <a:endParaRPr lang="en-US"/>
        </a:p>
      </dgm:t>
    </dgm:pt>
    <dgm:pt modelId="{6C572FCF-DC48-4F81-BFB4-DABB540FD788}" type="sibTrans" cxnId="{9E44A1A7-4F6B-4B1C-A103-7FF20B323B94}">
      <dgm:prSet/>
      <dgm:spPr/>
      <dgm:t>
        <a:bodyPr/>
        <a:lstStyle/>
        <a:p>
          <a:endParaRPr lang="en-US"/>
        </a:p>
      </dgm:t>
    </dgm:pt>
    <dgm:pt modelId="{73988B87-335A-462B-A1D7-F3B058C11366}" type="pres">
      <dgm:prSet presAssocID="{9921BD2F-D34B-4826-B80E-00CDF1C9DD0F}" presName="diagram" presStyleCnt="0">
        <dgm:presLayoutVars>
          <dgm:dir/>
          <dgm:resizeHandles val="exact"/>
        </dgm:presLayoutVars>
      </dgm:prSet>
      <dgm:spPr/>
    </dgm:pt>
    <dgm:pt modelId="{90BB05AA-8BE7-49AE-A2D6-CC7EA179D754}" type="pres">
      <dgm:prSet presAssocID="{86C4E2DA-427B-4660-BDE1-5B86BE37FC08}" presName="node" presStyleLbl="node1" presStyleIdx="0" presStyleCnt="5">
        <dgm:presLayoutVars>
          <dgm:bulletEnabled val="1"/>
        </dgm:presLayoutVars>
      </dgm:prSet>
      <dgm:spPr/>
    </dgm:pt>
    <dgm:pt modelId="{A0C8F5E4-27E4-48E4-BCF8-C985C4EF793A}" type="pres">
      <dgm:prSet presAssocID="{F0C4801A-2BD1-4C5C-8D49-1C8F76D193DA}" presName="sibTrans" presStyleCnt="0"/>
      <dgm:spPr/>
    </dgm:pt>
    <dgm:pt modelId="{4D7C8DE7-CD72-4321-A640-872AB20611F9}" type="pres">
      <dgm:prSet presAssocID="{492BBF3E-A9F3-4A81-B899-DE733FA82BAB}" presName="node" presStyleLbl="node1" presStyleIdx="1" presStyleCnt="5">
        <dgm:presLayoutVars>
          <dgm:bulletEnabled val="1"/>
        </dgm:presLayoutVars>
      </dgm:prSet>
      <dgm:spPr/>
    </dgm:pt>
    <dgm:pt modelId="{B80D7784-3DD8-4935-AE2D-49D3A22F4E7A}" type="pres">
      <dgm:prSet presAssocID="{F299FACB-9F0B-4FEF-A5DB-20983D64FFEE}" presName="sibTrans" presStyleCnt="0"/>
      <dgm:spPr/>
    </dgm:pt>
    <dgm:pt modelId="{6F162313-2708-4DF6-9BE9-668E54647BBF}" type="pres">
      <dgm:prSet presAssocID="{4B96C014-10BD-4B29-8E57-5A3C0CD03AC8}" presName="node" presStyleLbl="node1" presStyleIdx="2" presStyleCnt="5">
        <dgm:presLayoutVars>
          <dgm:bulletEnabled val="1"/>
        </dgm:presLayoutVars>
      </dgm:prSet>
      <dgm:spPr/>
    </dgm:pt>
    <dgm:pt modelId="{0F969B50-44D3-4B7C-9D13-B31CA1B6B45A}" type="pres">
      <dgm:prSet presAssocID="{01568848-4187-4D38-86AD-25AEF2D5DB42}" presName="sibTrans" presStyleCnt="0"/>
      <dgm:spPr/>
    </dgm:pt>
    <dgm:pt modelId="{909BE75A-EF73-41DD-B69F-2797DB6C7D1C}" type="pres">
      <dgm:prSet presAssocID="{BD323011-A018-4AB1-9D40-86005EF9D8A9}" presName="node" presStyleLbl="node1" presStyleIdx="3" presStyleCnt="5">
        <dgm:presLayoutVars>
          <dgm:bulletEnabled val="1"/>
        </dgm:presLayoutVars>
      </dgm:prSet>
      <dgm:spPr/>
    </dgm:pt>
    <dgm:pt modelId="{8B972F10-FED2-4E35-89B6-51EFEFCB94D0}" type="pres">
      <dgm:prSet presAssocID="{C1E22E54-4EA6-4386-A2E7-71A77D35FD12}" presName="sibTrans" presStyleCnt="0"/>
      <dgm:spPr/>
    </dgm:pt>
    <dgm:pt modelId="{6FEF3086-5268-4F0E-A3C3-3D0AE0AF56A2}" type="pres">
      <dgm:prSet presAssocID="{FB187F15-A570-44C9-BF22-3880404ECD8F}" presName="node" presStyleLbl="node1" presStyleIdx="4" presStyleCnt="5">
        <dgm:presLayoutVars>
          <dgm:bulletEnabled val="1"/>
        </dgm:presLayoutVars>
      </dgm:prSet>
      <dgm:spPr/>
    </dgm:pt>
  </dgm:ptLst>
  <dgm:cxnLst>
    <dgm:cxn modelId="{C7230E0B-EF0B-4F2D-A83F-536FFD77D46F}" srcId="{9921BD2F-D34B-4826-B80E-00CDF1C9DD0F}" destId="{BD323011-A018-4AB1-9D40-86005EF9D8A9}" srcOrd="3" destOrd="0" parTransId="{142709BE-15F1-45F9-A4D0-6FC0A779D874}" sibTransId="{C1E22E54-4EA6-4386-A2E7-71A77D35FD12}"/>
    <dgm:cxn modelId="{1C718D15-055C-4BF4-ADAA-9368510733CB}" srcId="{9921BD2F-D34B-4826-B80E-00CDF1C9DD0F}" destId="{86C4E2DA-427B-4660-BDE1-5B86BE37FC08}" srcOrd="0" destOrd="0" parTransId="{376B849B-B629-4FBF-AA60-8B9A9B4EBE41}" sibTransId="{F0C4801A-2BD1-4C5C-8D49-1C8F76D193DA}"/>
    <dgm:cxn modelId="{9253BC2C-F9D7-4A93-9958-233C27C20E66}" srcId="{9921BD2F-D34B-4826-B80E-00CDF1C9DD0F}" destId="{4B96C014-10BD-4B29-8E57-5A3C0CD03AC8}" srcOrd="2" destOrd="0" parTransId="{A5E145CE-468D-42E3-819F-BA5C818097E0}" sibTransId="{01568848-4187-4D38-86AD-25AEF2D5DB42}"/>
    <dgm:cxn modelId="{FCE46B2F-6353-46CB-BFA2-2699EA7119D8}" type="presOf" srcId="{4B96C014-10BD-4B29-8E57-5A3C0CD03AC8}" destId="{6F162313-2708-4DF6-9BE9-668E54647BBF}" srcOrd="0" destOrd="0" presId="urn:microsoft.com/office/officeart/2005/8/layout/default#2"/>
    <dgm:cxn modelId="{D0ED2D3A-BA37-4815-ADD7-B4547C4EE878}" srcId="{9921BD2F-D34B-4826-B80E-00CDF1C9DD0F}" destId="{492BBF3E-A9F3-4A81-B899-DE733FA82BAB}" srcOrd="1" destOrd="0" parTransId="{4E307C40-C348-4942-B75D-B112DB92F1D2}" sibTransId="{F299FACB-9F0B-4FEF-A5DB-20983D64FFEE}"/>
    <dgm:cxn modelId="{2304BE62-9E65-41F1-90D1-56F866D470FA}" type="presOf" srcId="{86C4E2DA-427B-4660-BDE1-5B86BE37FC08}" destId="{90BB05AA-8BE7-49AE-A2D6-CC7EA179D754}" srcOrd="0" destOrd="0" presId="urn:microsoft.com/office/officeart/2005/8/layout/default#2"/>
    <dgm:cxn modelId="{D9A4674C-7015-4EB3-A6F3-A4CA1A6AFB8B}" type="presOf" srcId="{BD323011-A018-4AB1-9D40-86005EF9D8A9}" destId="{909BE75A-EF73-41DD-B69F-2797DB6C7D1C}" srcOrd="0" destOrd="0" presId="urn:microsoft.com/office/officeart/2005/8/layout/default#2"/>
    <dgm:cxn modelId="{AD1583A5-8DC1-48DB-B1EC-B3CE15EFFE8A}" type="presOf" srcId="{9921BD2F-D34B-4826-B80E-00CDF1C9DD0F}" destId="{73988B87-335A-462B-A1D7-F3B058C11366}" srcOrd="0" destOrd="0" presId="urn:microsoft.com/office/officeart/2005/8/layout/default#2"/>
    <dgm:cxn modelId="{9E44A1A7-4F6B-4B1C-A103-7FF20B323B94}" srcId="{9921BD2F-D34B-4826-B80E-00CDF1C9DD0F}" destId="{FB187F15-A570-44C9-BF22-3880404ECD8F}" srcOrd="4" destOrd="0" parTransId="{DA11F456-E26A-4D48-9C4D-4788BFA170D6}" sibTransId="{6C572FCF-DC48-4F81-BFB4-DABB540FD788}"/>
    <dgm:cxn modelId="{5D6B86B1-3A54-4B4D-9758-2846E8763A49}" type="presOf" srcId="{492BBF3E-A9F3-4A81-B899-DE733FA82BAB}" destId="{4D7C8DE7-CD72-4321-A640-872AB20611F9}" srcOrd="0" destOrd="0" presId="urn:microsoft.com/office/officeart/2005/8/layout/default#2"/>
    <dgm:cxn modelId="{81F40AF0-10D7-4C94-A5C7-1CB62CC9F32B}" type="presOf" srcId="{FB187F15-A570-44C9-BF22-3880404ECD8F}" destId="{6FEF3086-5268-4F0E-A3C3-3D0AE0AF56A2}" srcOrd="0" destOrd="0" presId="urn:microsoft.com/office/officeart/2005/8/layout/default#2"/>
    <dgm:cxn modelId="{9DF98E21-2550-4F1F-A70A-8CB007E1D3B7}" type="presParOf" srcId="{73988B87-335A-462B-A1D7-F3B058C11366}" destId="{90BB05AA-8BE7-49AE-A2D6-CC7EA179D754}" srcOrd="0" destOrd="0" presId="urn:microsoft.com/office/officeart/2005/8/layout/default#2"/>
    <dgm:cxn modelId="{A4DE979B-6D39-42FF-A92E-04CE312BEEB2}" type="presParOf" srcId="{73988B87-335A-462B-A1D7-F3B058C11366}" destId="{A0C8F5E4-27E4-48E4-BCF8-C985C4EF793A}" srcOrd="1" destOrd="0" presId="urn:microsoft.com/office/officeart/2005/8/layout/default#2"/>
    <dgm:cxn modelId="{51CFC208-A596-472C-8548-BAA4278ACE48}" type="presParOf" srcId="{73988B87-335A-462B-A1D7-F3B058C11366}" destId="{4D7C8DE7-CD72-4321-A640-872AB20611F9}" srcOrd="2" destOrd="0" presId="urn:microsoft.com/office/officeart/2005/8/layout/default#2"/>
    <dgm:cxn modelId="{4C621193-CA5B-463E-8A76-35CD6A9FA1E4}" type="presParOf" srcId="{73988B87-335A-462B-A1D7-F3B058C11366}" destId="{B80D7784-3DD8-4935-AE2D-49D3A22F4E7A}" srcOrd="3" destOrd="0" presId="urn:microsoft.com/office/officeart/2005/8/layout/default#2"/>
    <dgm:cxn modelId="{4F3F8897-4C3B-41D2-80E7-15C2822B0EF7}" type="presParOf" srcId="{73988B87-335A-462B-A1D7-F3B058C11366}" destId="{6F162313-2708-4DF6-9BE9-668E54647BBF}" srcOrd="4" destOrd="0" presId="urn:microsoft.com/office/officeart/2005/8/layout/default#2"/>
    <dgm:cxn modelId="{22BDD9D0-955C-4C7C-AC0D-0BD8A104870D}" type="presParOf" srcId="{73988B87-335A-462B-A1D7-F3B058C11366}" destId="{0F969B50-44D3-4B7C-9D13-B31CA1B6B45A}" srcOrd="5" destOrd="0" presId="urn:microsoft.com/office/officeart/2005/8/layout/default#2"/>
    <dgm:cxn modelId="{B3B19411-065E-4315-A8B2-29FE82D1AA86}" type="presParOf" srcId="{73988B87-335A-462B-A1D7-F3B058C11366}" destId="{909BE75A-EF73-41DD-B69F-2797DB6C7D1C}" srcOrd="6" destOrd="0" presId="urn:microsoft.com/office/officeart/2005/8/layout/default#2"/>
    <dgm:cxn modelId="{40F1BB1E-0E10-4ED1-AFDA-A6832C282884}" type="presParOf" srcId="{73988B87-335A-462B-A1D7-F3B058C11366}" destId="{8B972F10-FED2-4E35-89B6-51EFEFCB94D0}" srcOrd="7" destOrd="0" presId="urn:microsoft.com/office/officeart/2005/8/layout/default#2"/>
    <dgm:cxn modelId="{9F8DB3FE-1E3F-455B-B242-5BB083987E64}" type="presParOf" srcId="{73988B87-335A-462B-A1D7-F3B058C11366}" destId="{6FEF3086-5268-4F0E-A3C3-3D0AE0AF56A2}" srcOrd="8" destOrd="0" presId="urn:microsoft.com/office/officeart/2005/8/layout/defaul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36603E6-BF31-4D92-B0F4-533F04AD4AD8}" type="doc">
      <dgm:prSet loTypeId="urn:microsoft.com/office/officeart/2018/2/layout/IconLabelList" loCatId="icon" qsTypeId="urn:microsoft.com/office/officeart/2005/8/quickstyle/simple1" qsCatId="simple" csTypeId="urn:microsoft.com/office/officeart/2005/8/colors/accent0_3" csCatId="mainScheme" phldr="1"/>
      <dgm:spPr/>
      <dgm:t>
        <a:bodyPr/>
        <a:lstStyle/>
        <a:p>
          <a:endParaRPr lang="en-US"/>
        </a:p>
      </dgm:t>
    </dgm:pt>
    <dgm:pt modelId="{1B89B27C-245F-4842-9D77-CE39D91C475B}">
      <dgm:prSet/>
      <dgm:spPr/>
      <dgm:t>
        <a:bodyPr/>
        <a:lstStyle/>
        <a:p>
          <a:pPr>
            <a:lnSpc>
              <a:spcPct val="100000"/>
            </a:lnSpc>
          </a:pPr>
          <a:r>
            <a:rPr lang="en-US"/>
            <a:t>Chi-square Distribution</a:t>
          </a:r>
        </a:p>
      </dgm:t>
    </dgm:pt>
    <dgm:pt modelId="{22AE07DF-E8D8-4823-B995-6A62149F07D6}" type="parTrans" cxnId="{B0B6AC47-F33C-44EE-9696-D34E261AD7B1}">
      <dgm:prSet/>
      <dgm:spPr/>
      <dgm:t>
        <a:bodyPr/>
        <a:lstStyle/>
        <a:p>
          <a:endParaRPr lang="en-US"/>
        </a:p>
      </dgm:t>
    </dgm:pt>
    <dgm:pt modelId="{7EE8E0AE-ABF1-4920-ACFF-EAC0D251398D}" type="sibTrans" cxnId="{B0B6AC47-F33C-44EE-9696-D34E261AD7B1}">
      <dgm:prSet/>
      <dgm:spPr/>
      <dgm:t>
        <a:bodyPr/>
        <a:lstStyle/>
        <a:p>
          <a:endParaRPr lang="en-US"/>
        </a:p>
      </dgm:t>
    </dgm:pt>
    <dgm:pt modelId="{45249D82-EC5A-4208-B8BE-D637861D8852}">
      <dgm:prSet/>
      <dgm:spPr/>
      <dgm:t>
        <a:bodyPr/>
        <a:lstStyle/>
        <a:p>
          <a:pPr>
            <a:lnSpc>
              <a:spcPct val="100000"/>
            </a:lnSpc>
          </a:pPr>
          <a:r>
            <a:rPr lang="en-US" dirty="0"/>
            <a:t> t – Distribution</a:t>
          </a:r>
        </a:p>
      </dgm:t>
    </dgm:pt>
    <dgm:pt modelId="{D8AA337B-9935-4B5B-BB52-882E0AF09558}" type="parTrans" cxnId="{C7E301FA-E4FF-4046-8AA8-653843709AA2}">
      <dgm:prSet/>
      <dgm:spPr/>
      <dgm:t>
        <a:bodyPr/>
        <a:lstStyle/>
        <a:p>
          <a:endParaRPr lang="en-US"/>
        </a:p>
      </dgm:t>
    </dgm:pt>
    <dgm:pt modelId="{1DFD4C8A-67B8-4F56-BCFA-530A288475A9}" type="sibTrans" cxnId="{C7E301FA-E4FF-4046-8AA8-653843709AA2}">
      <dgm:prSet/>
      <dgm:spPr/>
      <dgm:t>
        <a:bodyPr/>
        <a:lstStyle/>
        <a:p>
          <a:endParaRPr lang="en-US"/>
        </a:p>
      </dgm:t>
    </dgm:pt>
    <dgm:pt modelId="{11EE3D62-BEA3-4C99-8389-40E37CD3EFE5}">
      <dgm:prSet/>
      <dgm:spPr/>
      <dgm:t>
        <a:bodyPr/>
        <a:lstStyle/>
        <a:p>
          <a:pPr>
            <a:lnSpc>
              <a:spcPct val="100000"/>
            </a:lnSpc>
          </a:pPr>
          <a:r>
            <a:rPr lang="en-US"/>
            <a:t>F-Distribution</a:t>
          </a:r>
        </a:p>
      </dgm:t>
    </dgm:pt>
    <dgm:pt modelId="{DD927B35-2CE4-4A72-8E7C-5E524EA94FFF}" type="parTrans" cxnId="{AF1763B6-FC85-4C1E-80A7-5FB338A3186C}">
      <dgm:prSet/>
      <dgm:spPr/>
      <dgm:t>
        <a:bodyPr/>
        <a:lstStyle/>
        <a:p>
          <a:endParaRPr lang="en-US"/>
        </a:p>
      </dgm:t>
    </dgm:pt>
    <dgm:pt modelId="{AC021D46-A1F9-4D39-AA05-8BD0FA0496FB}" type="sibTrans" cxnId="{AF1763B6-FC85-4C1E-80A7-5FB338A3186C}">
      <dgm:prSet/>
      <dgm:spPr/>
      <dgm:t>
        <a:bodyPr/>
        <a:lstStyle/>
        <a:p>
          <a:endParaRPr lang="en-US"/>
        </a:p>
      </dgm:t>
    </dgm:pt>
    <dgm:pt modelId="{7427E607-96EB-4727-9A01-7944854EA67D}" type="pres">
      <dgm:prSet presAssocID="{436603E6-BF31-4D92-B0F4-533F04AD4AD8}" presName="root" presStyleCnt="0">
        <dgm:presLayoutVars>
          <dgm:dir/>
          <dgm:resizeHandles val="exact"/>
        </dgm:presLayoutVars>
      </dgm:prSet>
      <dgm:spPr/>
    </dgm:pt>
    <dgm:pt modelId="{FA71BFF9-A402-4A0C-B87C-20EB19DDBEB3}" type="pres">
      <dgm:prSet presAssocID="{1B89B27C-245F-4842-9D77-CE39D91C475B}" presName="compNode" presStyleCnt="0"/>
      <dgm:spPr/>
    </dgm:pt>
    <dgm:pt modelId="{29428EDD-BE71-4335-8041-D7E51B0AA954}" type="pres">
      <dgm:prSet presAssocID="{1B89B27C-245F-4842-9D77-CE39D91C475B}"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Stop"/>
        </a:ext>
      </dgm:extLst>
    </dgm:pt>
    <dgm:pt modelId="{66EA4F29-CB2E-416F-8BD8-2A2BCE9193D8}" type="pres">
      <dgm:prSet presAssocID="{1B89B27C-245F-4842-9D77-CE39D91C475B}" presName="spaceRect" presStyleCnt="0"/>
      <dgm:spPr/>
    </dgm:pt>
    <dgm:pt modelId="{0E099959-302F-4F5F-8BE3-84341E76C70A}" type="pres">
      <dgm:prSet presAssocID="{1B89B27C-245F-4842-9D77-CE39D91C475B}" presName="textRect" presStyleLbl="revTx" presStyleIdx="0" presStyleCnt="3">
        <dgm:presLayoutVars>
          <dgm:chMax val="1"/>
          <dgm:chPref val="1"/>
        </dgm:presLayoutVars>
      </dgm:prSet>
      <dgm:spPr/>
    </dgm:pt>
    <dgm:pt modelId="{0A853E17-696E-4D78-A85F-0E78947CA5F6}" type="pres">
      <dgm:prSet presAssocID="{7EE8E0AE-ABF1-4920-ACFF-EAC0D251398D}" presName="sibTrans" presStyleCnt="0"/>
      <dgm:spPr/>
    </dgm:pt>
    <dgm:pt modelId="{D45B450E-7C13-4EA2-9043-0987D9813614}" type="pres">
      <dgm:prSet presAssocID="{45249D82-EC5A-4208-B8BE-D637861D8852}" presName="compNode" presStyleCnt="0"/>
      <dgm:spPr/>
    </dgm:pt>
    <dgm:pt modelId="{F4F3139C-835A-4D6E-BD8F-3C66E7EA7578}" type="pres">
      <dgm:prSet presAssocID="{45249D82-EC5A-4208-B8BE-D637861D8852}"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Schoolhouse"/>
        </a:ext>
      </dgm:extLst>
    </dgm:pt>
    <dgm:pt modelId="{64EFA2D2-B7F4-44E9-914A-EDFC0641BA81}" type="pres">
      <dgm:prSet presAssocID="{45249D82-EC5A-4208-B8BE-D637861D8852}" presName="spaceRect" presStyleCnt="0"/>
      <dgm:spPr/>
    </dgm:pt>
    <dgm:pt modelId="{5EFAC509-12E0-4D80-9907-CB8A5999FB69}" type="pres">
      <dgm:prSet presAssocID="{45249D82-EC5A-4208-B8BE-D637861D8852}" presName="textRect" presStyleLbl="revTx" presStyleIdx="1" presStyleCnt="3">
        <dgm:presLayoutVars>
          <dgm:chMax val="1"/>
          <dgm:chPref val="1"/>
        </dgm:presLayoutVars>
      </dgm:prSet>
      <dgm:spPr/>
    </dgm:pt>
    <dgm:pt modelId="{FD8A4F67-AD3F-4F16-A8CD-F218C0B7E661}" type="pres">
      <dgm:prSet presAssocID="{1DFD4C8A-67B8-4F56-BCFA-530A288475A9}" presName="sibTrans" presStyleCnt="0"/>
      <dgm:spPr/>
    </dgm:pt>
    <dgm:pt modelId="{9CBF8938-EDBC-4DD7-9BD4-B9326659FD5D}" type="pres">
      <dgm:prSet presAssocID="{11EE3D62-BEA3-4C99-8389-40E37CD3EFE5}" presName="compNode" presStyleCnt="0"/>
      <dgm:spPr/>
    </dgm:pt>
    <dgm:pt modelId="{5814038B-3331-4FC0-81BE-811EDB320DCE}" type="pres">
      <dgm:prSet presAssocID="{11EE3D62-BEA3-4C99-8389-40E37CD3EFE5}"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Truck"/>
        </a:ext>
      </dgm:extLst>
    </dgm:pt>
    <dgm:pt modelId="{B1190518-0F0C-49C7-BDFD-F8800EAC018C}" type="pres">
      <dgm:prSet presAssocID="{11EE3D62-BEA3-4C99-8389-40E37CD3EFE5}" presName="spaceRect" presStyleCnt="0"/>
      <dgm:spPr/>
    </dgm:pt>
    <dgm:pt modelId="{367278C1-253F-4DA9-BC5C-16BD0FE26F18}" type="pres">
      <dgm:prSet presAssocID="{11EE3D62-BEA3-4C99-8389-40E37CD3EFE5}" presName="textRect" presStyleLbl="revTx" presStyleIdx="2" presStyleCnt="3">
        <dgm:presLayoutVars>
          <dgm:chMax val="1"/>
          <dgm:chPref val="1"/>
        </dgm:presLayoutVars>
      </dgm:prSet>
      <dgm:spPr/>
    </dgm:pt>
  </dgm:ptLst>
  <dgm:cxnLst>
    <dgm:cxn modelId="{6B863D0D-10D3-4959-9485-5383ED048FB4}" type="presOf" srcId="{45249D82-EC5A-4208-B8BE-D637861D8852}" destId="{5EFAC509-12E0-4D80-9907-CB8A5999FB69}" srcOrd="0" destOrd="0" presId="urn:microsoft.com/office/officeart/2018/2/layout/IconLabelList"/>
    <dgm:cxn modelId="{2CEF6211-C0A5-4820-A8F6-D4D6424A020A}" type="presOf" srcId="{436603E6-BF31-4D92-B0F4-533F04AD4AD8}" destId="{7427E607-96EB-4727-9A01-7944854EA67D}" srcOrd="0" destOrd="0" presId="urn:microsoft.com/office/officeart/2018/2/layout/IconLabelList"/>
    <dgm:cxn modelId="{B0B6AC47-F33C-44EE-9696-D34E261AD7B1}" srcId="{436603E6-BF31-4D92-B0F4-533F04AD4AD8}" destId="{1B89B27C-245F-4842-9D77-CE39D91C475B}" srcOrd="0" destOrd="0" parTransId="{22AE07DF-E8D8-4823-B995-6A62149F07D6}" sibTransId="{7EE8E0AE-ABF1-4920-ACFF-EAC0D251398D}"/>
    <dgm:cxn modelId="{D0168599-B9B8-4A09-BA54-066C9C4B0F5A}" type="presOf" srcId="{1B89B27C-245F-4842-9D77-CE39D91C475B}" destId="{0E099959-302F-4F5F-8BE3-84341E76C70A}" srcOrd="0" destOrd="0" presId="urn:microsoft.com/office/officeart/2018/2/layout/IconLabelList"/>
    <dgm:cxn modelId="{AF1763B6-FC85-4C1E-80A7-5FB338A3186C}" srcId="{436603E6-BF31-4D92-B0F4-533F04AD4AD8}" destId="{11EE3D62-BEA3-4C99-8389-40E37CD3EFE5}" srcOrd="2" destOrd="0" parTransId="{DD927B35-2CE4-4A72-8E7C-5E524EA94FFF}" sibTransId="{AC021D46-A1F9-4D39-AA05-8BD0FA0496FB}"/>
    <dgm:cxn modelId="{454614C1-0FDC-492E-BB77-9042899087CD}" type="presOf" srcId="{11EE3D62-BEA3-4C99-8389-40E37CD3EFE5}" destId="{367278C1-253F-4DA9-BC5C-16BD0FE26F18}" srcOrd="0" destOrd="0" presId="urn:microsoft.com/office/officeart/2018/2/layout/IconLabelList"/>
    <dgm:cxn modelId="{C7E301FA-E4FF-4046-8AA8-653843709AA2}" srcId="{436603E6-BF31-4D92-B0F4-533F04AD4AD8}" destId="{45249D82-EC5A-4208-B8BE-D637861D8852}" srcOrd="1" destOrd="0" parTransId="{D8AA337B-9935-4B5B-BB52-882E0AF09558}" sibTransId="{1DFD4C8A-67B8-4F56-BCFA-530A288475A9}"/>
    <dgm:cxn modelId="{7FA45A28-E0F9-47D9-811A-BA7985D9D3BF}" type="presParOf" srcId="{7427E607-96EB-4727-9A01-7944854EA67D}" destId="{FA71BFF9-A402-4A0C-B87C-20EB19DDBEB3}" srcOrd="0" destOrd="0" presId="urn:microsoft.com/office/officeart/2018/2/layout/IconLabelList"/>
    <dgm:cxn modelId="{47FA313D-44B3-4685-8026-AAB2ED8AFAF6}" type="presParOf" srcId="{FA71BFF9-A402-4A0C-B87C-20EB19DDBEB3}" destId="{29428EDD-BE71-4335-8041-D7E51B0AA954}" srcOrd="0" destOrd="0" presId="urn:microsoft.com/office/officeart/2018/2/layout/IconLabelList"/>
    <dgm:cxn modelId="{EA0BE920-FF69-48EA-ADE6-4593AAF9549C}" type="presParOf" srcId="{FA71BFF9-A402-4A0C-B87C-20EB19DDBEB3}" destId="{66EA4F29-CB2E-416F-8BD8-2A2BCE9193D8}" srcOrd="1" destOrd="0" presId="urn:microsoft.com/office/officeart/2018/2/layout/IconLabelList"/>
    <dgm:cxn modelId="{C942428F-3541-41C9-9FA4-586164DCBF21}" type="presParOf" srcId="{FA71BFF9-A402-4A0C-B87C-20EB19DDBEB3}" destId="{0E099959-302F-4F5F-8BE3-84341E76C70A}" srcOrd="2" destOrd="0" presId="urn:microsoft.com/office/officeart/2018/2/layout/IconLabelList"/>
    <dgm:cxn modelId="{41005B90-CA06-41C7-BFBB-9D0FD415C608}" type="presParOf" srcId="{7427E607-96EB-4727-9A01-7944854EA67D}" destId="{0A853E17-696E-4D78-A85F-0E78947CA5F6}" srcOrd="1" destOrd="0" presId="urn:microsoft.com/office/officeart/2018/2/layout/IconLabelList"/>
    <dgm:cxn modelId="{C8FB8038-5A9E-46C4-974E-921C2E240474}" type="presParOf" srcId="{7427E607-96EB-4727-9A01-7944854EA67D}" destId="{D45B450E-7C13-4EA2-9043-0987D9813614}" srcOrd="2" destOrd="0" presId="urn:microsoft.com/office/officeart/2018/2/layout/IconLabelList"/>
    <dgm:cxn modelId="{E4C4E957-2249-4BA6-8764-04C28210FD39}" type="presParOf" srcId="{D45B450E-7C13-4EA2-9043-0987D9813614}" destId="{F4F3139C-835A-4D6E-BD8F-3C66E7EA7578}" srcOrd="0" destOrd="0" presId="urn:microsoft.com/office/officeart/2018/2/layout/IconLabelList"/>
    <dgm:cxn modelId="{9BA9723C-C649-455C-B244-68745D74C769}" type="presParOf" srcId="{D45B450E-7C13-4EA2-9043-0987D9813614}" destId="{64EFA2D2-B7F4-44E9-914A-EDFC0641BA81}" srcOrd="1" destOrd="0" presId="urn:microsoft.com/office/officeart/2018/2/layout/IconLabelList"/>
    <dgm:cxn modelId="{699706D3-D4EC-4273-A322-573247730168}" type="presParOf" srcId="{D45B450E-7C13-4EA2-9043-0987D9813614}" destId="{5EFAC509-12E0-4D80-9907-CB8A5999FB69}" srcOrd="2" destOrd="0" presId="urn:microsoft.com/office/officeart/2018/2/layout/IconLabelList"/>
    <dgm:cxn modelId="{B63E713F-2DFB-431F-8267-23E5BC6D3FEC}" type="presParOf" srcId="{7427E607-96EB-4727-9A01-7944854EA67D}" destId="{FD8A4F67-AD3F-4F16-A8CD-F218C0B7E661}" srcOrd="3" destOrd="0" presId="urn:microsoft.com/office/officeart/2018/2/layout/IconLabelList"/>
    <dgm:cxn modelId="{30666B99-1075-4B69-AEDC-03364014646F}" type="presParOf" srcId="{7427E607-96EB-4727-9A01-7944854EA67D}" destId="{9CBF8938-EDBC-4DD7-9BD4-B9326659FD5D}" srcOrd="4" destOrd="0" presId="urn:microsoft.com/office/officeart/2018/2/layout/IconLabelList"/>
    <dgm:cxn modelId="{15DD8E78-3265-4155-A8DA-057DF529F527}" type="presParOf" srcId="{9CBF8938-EDBC-4DD7-9BD4-B9326659FD5D}" destId="{5814038B-3331-4FC0-81BE-811EDB320DCE}" srcOrd="0" destOrd="0" presId="urn:microsoft.com/office/officeart/2018/2/layout/IconLabelList"/>
    <dgm:cxn modelId="{679D7439-395E-4AE7-95B1-53D83F96E298}" type="presParOf" srcId="{9CBF8938-EDBC-4DD7-9BD4-B9326659FD5D}" destId="{B1190518-0F0C-49C7-BDFD-F8800EAC018C}" srcOrd="1" destOrd="0" presId="urn:microsoft.com/office/officeart/2018/2/layout/IconLabelList"/>
    <dgm:cxn modelId="{0387AEB0-C15C-422C-A68C-433E74CB6F18}" type="presParOf" srcId="{9CBF8938-EDBC-4DD7-9BD4-B9326659FD5D}" destId="{367278C1-253F-4DA9-BC5C-16BD0FE26F18}" srcOrd="2" destOrd="0" presId="urn:microsoft.com/office/officeart/2018/2/layout/Icon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C7F161C-A83B-4938-BF2F-DBCDD31A3595}" type="doc">
      <dgm:prSet loTypeId="urn:microsoft.com/office/officeart/2005/8/layout/process2" loCatId="process" qsTypeId="urn:microsoft.com/office/officeart/2005/8/quickstyle/simple4" qsCatId="simple" csTypeId="urn:microsoft.com/office/officeart/2005/8/colors/accent0_3" csCatId="mainScheme"/>
      <dgm:spPr/>
      <dgm:t>
        <a:bodyPr/>
        <a:lstStyle/>
        <a:p>
          <a:endParaRPr lang="en-US"/>
        </a:p>
      </dgm:t>
    </dgm:pt>
    <dgm:pt modelId="{8B447B1E-7162-4D9C-B14F-61F19A6DCF84}">
      <dgm:prSet/>
      <dgm:spPr/>
      <dgm:t>
        <a:bodyPr/>
        <a:lstStyle/>
        <a:p>
          <a:r>
            <a:rPr lang="en-US" dirty="0"/>
            <a:t>Here we make a tentative assertion regarding the unknown parameter, which we frame as a hypothesis. On the basis of sample observations, we then try to test whether the assertion is justified or not.</a:t>
          </a:r>
        </a:p>
      </dgm:t>
    </dgm:pt>
    <dgm:pt modelId="{1DD19A88-2DB2-4CE8-9BA4-7274C2D37432}" type="parTrans" cxnId="{91D48C43-4C73-4C55-B60F-AB10F49528C5}">
      <dgm:prSet/>
      <dgm:spPr/>
      <dgm:t>
        <a:bodyPr/>
        <a:lstStyle/>
        <a:p>
          <a:endParaRPr lang="en-US"/>
        </a:p>
      </dgm:t>
    </dgm:pt>
    <dgm:pt modelId="{DFA45AAA-D1FA-461D-9530-3D0FC2B38ACB}" type="sibTrans" cxnId="{91D48C43-4C73-4C55-B60F-AB10F49528C5}">
      <dgm:prSet/>
      <dgm:spPr/>
      <dgm:t>
        <a:bodyPr/>
        <a:lstStyle/>
        <a:p>
          <a:endParaRPr lang="en-US"/>
        </a:p>
      </dgm:t>
    </dgm:pt>
    <dgm:pt modelId="{81D0416C-F814-4C9F-842A-1E52C1170FEE}">
      <dgm:prSet/>
      <dgm:spPr/>
      <dgm:t>
        <a:bodyPr/>
        <a:lstStyle/>
        <a:p>
          <a:r>
            <a:rPr lang="en-US" sz="1600" dirty="0"/>
            <a:t>Two types </a:t>
          </a:r>
        </a:p>
      </dgm:t>
    </dgm:pt>
    <dgm:pt modelId="{4BE1D6D9-0BBB-469D-88DD-288040CC022D}" type="parTrans" cxnId="{F5291D85-959C-4139-A5EE-173BFA10A854}">
      <dgm:prSet/>
      <dgm:spPr/>
      <dgm:t>
        <a:bodyPr/>
        <a:lstStyle/>
        <a:p>
          <a:endParaRPr lang="en-US"/>
        </a:p>
      </dgm:t>
    </dgm:pt>
    <dgm:pt modelId="{640B4E02-BA8D-4B0E-8D81-C1248530F898}" type="sibTrans" cxnId="{F5291D85-959C-4139-A5EE-173BFA10A854}">
      <dgm:prSet/>
      <dgm:spPr/>
      <dgm:t>
        <a:bodyPr/>
        <a:lstStyle/>
        <a:p>
          <a:endParaRPr lang="en-US"/>
        </a:p>
      </dgm:t>
    </dgm:pt>
    <dgm:pt modelId="{2FC04178-167F-44D2-8C75-69190A99B1A3}">
      <dgm:prSet custT="1"/>
      <dgm:spPr/>
      <dgm:t>
        <a:bodyPr/>
        <a:lstStyle/>
        <a:p>
          <a:r>
            <a:rPr lang="en-US" sz="1200" dirty="0"/>
            <a:t>Parametric test – based on the assumption that the population has a specific distribution (Normal, Binomial) with some unknown parameter(s). Examples – Z test, t test, Chi-square test for variance, F test, ANOVA etc.</a:t>
          </a:r>
        </a:p>
      </dgm:t>
    </dgm:pt>
    <dgm:pt modelId="{14523818-EB61-422A-8368-0955322E809E}" type="parTrans" cxnId="{873BA651-CA5E-46CA-8AF8-715516F358F5}">
      <dgm:prSet/>
      <dgm:spPr/>
      <dgm:t>
        <a:bodyPr/>
        <a:lstStyle/>
        <a:p>
          <a:endParaRPr lang="en-US"/>
        </a:p>
      </dgm:t>
    </dgm:pt>
    <dgm:pt modelId="{67B2A967-B8E0-4E62-9486-F155B7F620BB}" type="sibTrans" cxnId="{873BA651-CA5E-46CA-8AF8-715516F358F5}">
      <dgm:prSet/>
      <dgm:spPr/>
      <dgm:t>
        <a:bodyPr/>
        <a:lstStyle/>
        <a:p>
          <a:endParaRPr lang="en-US"/>
        </a:p>
      </dgm:t>
    </dgm:pt>
    <dgm:pt modelId="{4AC482E4-C514-4804-B130-45011F57ADE1}">
      <dgm:prSet custT="1"/>
      <dgm:spPr/>
      <dgm:t>
        <a:bodyPr/>
        <a:lstStyle/>
        <a:p>
          <a:r>
            <a:rPr lang="en-US" sz="1200" dirty="0"/>
            <a:t>Non-Parametric test – no such assumption about the form of the population distribution is needed. Examples – Sign test, Wilcoxon sign rank test, Mann Whitney test, Kolmogorov Smirnov test, Wald Wolfowitz Run test, Seigel-Tukey test, Kruskal Wallis test, Friedman test etc.</a:t>
          </a:r>
        </a:p>
      </dgm:t>
    </dgm:pt>
    <dgm:pt modelId="{13941F39-3359-4292-94E3-9BDE75677FE0}" type="parTrans" cxnId="{D1A4284D-ECD9-40FA-B4BE-DF97AF4A74E7}">
      <dgm:prSet/>
      <dgm:spPr/>
      <dgm:t>
        <a:bodyPr/>
        <a:lstStyle/>
        <a:p>
          <a:endParaRPr lang="en-US"/>
        </a:p>
      </dgm:t>
    </dgm:pt>
    <dgm:pt modelId="{B9575C79-5E6E-4469-86AA-846DF0DC5EC2}" type="sibTrans" cxnId="{D1A4284D-ECD9-40FA-B4BE-DF97AF4A74E7}">
      <dgm:prSet/>
      <dgm:spPr/>
      <dgm:t>
        <a:bodyPr/>
        <a:lstStyle/>
        <a:p>
          <a:endParaRPr lang="en-US"/>
        </a:p>
      </dgm:t>
    </dgm:pt>
    <dgm:pt modelId="{B57D1106-0EE6-4B2B-9C5F-4FEE255B13A3}" type="pres">
      <dgm:prSet presAssocID="{0C7F161C-A83B-4938-BF2F-DBCDD31A3595}" presName="linearFlow" presStyleCnt="0">
        <dgm:presLayoutVars>
          <dgm:resizeHandles val="exact"/>
        </dgm:presLayoutVars>
      </dgm:prSet>
      <dgm:spPr/>
    </dgm:pt>
    <dgm:pt modelId="{30B97402-5074-4580-A7DD-E2225CFF47A7}" type="pres">
      <dgm:prSet presAssocID="{8B447B1E-7162-4D9C-B14F-61F19A6DCF84}" presName="node" presStyleLbl="node1" presStyleIdx="0" presStyleCnt="2">
        <dgm:presLayoutVars>
          <dgm:bulletEnabled val="1"/>
        </dgm:presLayoutVars>
      </dgm:prSet>
      <dgm:spPr/>
    </dgm:pt>
    <dgm:pt modelId="{49429AA0-B3A7-4346-B012-95352632B20B}" type="pres">
      <dgm:prSet presAssocID="{DFA45AAA-D1FA-461D-9530-3D0FC2B38ACB}" presName="sibTrans" presStyleLbl="sibTrans2D1" presStyleIdx="0" presStyleCnt="1"/>
      <dgm:spPr/>
    </dgm:pt>
    <dgm:pt modelId="{AD1482A8-95BD-4C73-BF75-FBA61B57D3F4}" type="pres">
      <dgm:prSet presAssocID="{DFA45AAA-D1FA-461D-9530-3D0FC2B38ACB}" presName="connectorText" presStyleLbl="sibTrans2D1" presStyleIdx="0" presStyleCnt="1"/>
      <dgm:spPr/>
    </dgm:pt>
    <dgm:pt modelId="{83CCF08A-2346-462E-9211-D459A48B5741}" type="pres">
      <dgm:prSet presAssocID="{81D0416C-F814-4C9F-842A-1E52C1170FEE}" presName="node" presStyleLbl="node1" presStyleIdx="1" presStyleCnt="2">
        <dgm:presLayoutVars>
          <dgm:bulletEnabled val="1"/>
        </dgm:presLayoutVars>
      </dgm:prSet>
      <dgm:spPr/>
    </dgm:pt>
  </dgm:ptLst>
  <dgm:cxnLst>
    <dgm:cxn modelId="{BD254801-1A20-42EE-A7B9-A7B9C79A912B}" type="presOf" srcId="{DFA45AAA-D1FA-461D-9530-3D0FC2B38ACB}" destId="{AD1482A8-95BD-4C73-BF75-FBA61B57D3F4}" srcOrd="1" destOrd="0" presId="urn:microsoft.com/office/officeart/2005/8/layout/process2"/>
    <dgm:cxn modelId="{1D848701-0F9C-45AF-9389-F545D15DFB9C}" type="presOf" srcId="{4AC482E4-C514-4804-B130-45011F57ADE1}" destId="{83CCF08A-2346-462E-9211-D459A48B5741}" srcOrd="0" destOrd="2" presId="urn:microsoft.com/office/officeart/2005/8/layout/process2"/>
    <dgm:cxn modelId="{95FA0421-F5E0-43B8-94C6-CB8F9245FF81}" type="presOf" srcId="{0C7F161C-A83B-4938-BF2F-DBCDD31A3595}" destId="{B57D1106-0EE6-4B2B-9C5F-4FEE255B13A3}" srcOrd="0" destOrd="0" presId="urn:microsoft.com/office/officeart/2005/8/layout/process2"/>
    <dgm:cxn modelId="{91D48C43-4C73-4C55-B60F-AB10F49528C5}" srcId="{0C7F161C-A83B-4938-BF2F-DBCDD31A3595}" destId="{8B447B1E-7162-4D9C-B14F-61F19A6DCF84}" srcOrd="0" destOrd="0" parTransId="{1DD19A88-2DB2-4CE8-9BA4-7274C2D37432}" sibTransId="{DFA45AAA-D1FA-461D-9530-3D0FC2B38ACB}"/>
    <dgm:cxn modelId="{D1A4284D-ECD9-40FA-B4BE-DF97AF4A74E7}" srcId="{81D0416C-F814-4C9F-842A-1E52C1170FEE}" destId="{4AC482E4-C514-4804-B130-45011F57ADE1}" srcOrd="1" destOrd="0" parTransId="{13941F39-3359-4292-94E3-9BDE75677FE0}" sibTransId="{B9575C79-5E6E-4469-86AA-846DF0DC5EC2}"/>
    <dgm:cxn modelId="{873BA651-CA5E-46CA-8AF8-715516F358F5}" srcId="{81D0416C-F814-4C9F-842A-1E52C1170FEE}" destId="{2FC04178-167F-44D2-8C75-69190A99B1A3}" srcOrd="0" destOrd="0" parTransId="{14523818-EB61-422A-8368-0955322E809E}" sibTransId="{67B2A967-B8E0-4E62-9486-F155B7F620BB}"/>
    <dgm:cxn modelId="{6C0C3A78-046C-41A2-9605-BC1B4968866D}" type="presOf" srcId="{DFA45AAA-D1FA-461D-9530-3D0FC2B38ACB}" destId="{49429AA0-B3A7-4346-B012-95352632B20B}" srcOrd="0" destOrd="0" presId="urn:microsoft.com/office/officeart/2005/8/layout/process2"/>
    <dgm:cxn modelId="{F5291D85-959C-4139-A5EE-173BFA10A854}" srcId="{0C7F161C-A83B-4938-BF2F-DBCDD31A3595}" destId="{81D0416C-F814-4C9F-842A-1E52C1170FEE}" srcOrd="1" destOrd="0" parTransId="{4BE1D6D9-0BBB-469D-88DD-288040CC022D}" sibTransId="{640B4E02-BA8D-4B0E-8D81-C1248530F898}"/>
    <dgm:cxn modelId="{928E1B91-3951-4261-94D9-29EED778C1AA}" type="presOf" srcId="{81D0416C-F814-4C9F-842A-1E52C1170FEE}" destId="{83CCF08A-2346-462E-9211-D459A48B5741}" srcOrd="0" destOrd="0" presId="urn:microsoft.com/office/officeart/2005/8/layout/process2"/>
    <dgm:cxn modelId="{84BF07B6-ACE6-4616-94C2-16B08BECB522}" type="presOf" srcId="{2FC04178-167F-44D2-8C75-69190A99B1A3}" destId="{83CCF08A-2346-462E-9211-D459A48B5741}" srcOrd="0" destOrd="1" presId="urn:microsoft.com/office/officeart/2005/8/layout/process2"/>
    <dgm:cxn modelId="{804552E3-6B8C-4E5F-93C5-7FBB096740B2}" type="presOf" srcId="{8B447B1E-7162-4D9C-B14F-61F19A6DCF84}" destId="{30B97402-5074-4580-A7DD-E2225CFF47A7}" srcOrd="0" destOrd="0" presId="urn:microsoft.com/office/officeart/2005/8/layout/process2"/>
    <dgm:cxn modelId="{FBB7DE78-9BC7-42CD-84AB-3911935C9346}" type="presParOf" srcId="{B57D1106-0EE6-4B2B-9C5F-4FEE255B13A3}" destId="{30B97402-5074-4580-A7DD-E2225CFF47A7}" srcOrd="0" destOrd="0" presId="urn:microsoft.com/office/officeart/2005/8/layout/process2"/>
    <dgm:cxn modelId="{AD128C17-0913-44AB-8530-2A96DCE6E125}" type="presParOf" srcId="{B57D1106-0EE6-4B2B-9C5F-4FEE255B13A3}" destId="{49429AA0-B3A7-4346-B012-95352632B20B}" srcOrd="1" destOrd="0" presId="urn:microsoft.com/office/officeart/2005/8/layout/process2"/>
    <dgm:cxn modelId="{D8238750-DABE-425D-A9F0-E412A394A3AD}" type="presParOf" srcId="{49429AA0-B3A7-4346-B012-95352632B20B}" destId="{AD1482A8-95BD-4C73-BF75-FBA61B57D3F4}" srcOrd="0" destOrd="0" presId="urn:microsoft.com/office/officeart/2005/8/layout/process2"/>
    <dgm:cxn modelId="{BCC994A8-3F10-4CEE-921E-18777B8764BD}" type="presParOf" srcId="{B57D1106-0EE6-4B2B-9C5F-4FEE255B13A3}" destId="{83CCF08A-2346-462E-9211-D459A48B5741}" srcOrd="2" destOrd="0" presId="urn:microsoft.com/office/officeart/2005/8/layout/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8156F3-6B7B-49F7-92F1-40318984E160}">
      <dsp:nvSpPr>
        <dsp:cNvPr id="0" name=""/>
        <dsp:cNvSpPr/>
      </dsp:nvSpPr>
      <dsp:spPr>
        <a:xfrm>
          <a:off x="0" y="768019"/>
          <a:ext cx="5744684" cy="1417882"/>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DBB7E67-6D98-464E-B36E-F80EA698A25D}">
      <dsp:nvSpPr>
        <dsp:cNvPr id="0" name=""/>
        <dsp:cNvSpPr/>
      </dsp:nvSpPr>
      <dsp:spPr>
        <a:xfrm>
          <a:off x="428909" y="1087043"/>
          <a:ext cx="779835" cy="77983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D5D3BF2-CA66-43AC-93F0-F7CEE688F55C}">
      <dsp:nvSpPr>
        <dsp:cNvPr id="0" name=""/>
        <dsp:cNvSpPr/>
      </dsp:nvSpPr>
      <dsp:spPr>
        <a:xfrm>
          <a:off x="1637654" y="768019"/>
          <a:ext cx="4107030" cy="14178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0059" tIns="150059" rIns="150059" bIns="150059" numCol="1" spcCol="1270" anchor="ctr" anchorCtr="0">
          <a:noAutofit/>
        </a:bodyPr>
        <a:lstStyle/>
        <a:p>
          <a:pPr marL="0" lvl="0" indent="0" algn="l" defTabSz="1066800">
            <a:lnSpc>
              <a:spcPct val="100000"/>
            </a:lnSpc>
            <a:spcBef>
              <a:spcPct val="0"/>
            </a:spcBef>
            <a:spcAft>
              <a:spcPct val="35000"/>
            </a:spcAft>
            <a:buNone/>
          </a:pPr>
          <a:r>
            <a:rPr lang="en-US" sz="2400" kern="1200"/>
            <a:t>Descriptive Statistics – Organization, summarization and Analysis of data</a:t>
          </a:r>
        </a:p>
      </dsp:txBody>
      <dsp:txXfrm>
        <a:off x="1637654" y="768019"/>
        <a:ext cx="4107030" cy="1417882"/>
      </dsp:txXfrm>
    </dsp:sp>
    <dsp:sp modelId="{1E2BBC71-CB43-49B4-8DCB-F8CA3D1F0239}">
      <dsp:nvSpPr>
        <dsp:cNvPr id="0" name=""/>
        <dsp:cNvSpPr/>
      </dsp:nvSpPr>
      <dsp:spPr>
        <a:xfrm>
          <a:off x="0" y="2540373"/>
          <a:ext cx="5744684" cy="1417882"/>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FD72362-8601-4ECA-97B7-081209C17E3F}">
      <dsp:nvSpPr>
        <dsp:cNvPr id="0" name=""/>
        <dsp:cNvSpPr/>
      </dsp:nvSpPr>
      <dsp:spPr>
        <a:xfrm>
          <a:off x="428909" y="2859396"/>
          <a:ext cx="779835" cy="77983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3B349857-2B02-473C-BFB0-AC70277CB4D4}">
      <dsp:nvSpPr>
        <dsp:cNvPr id="0" name=""/>
        <dsp:cNvSpPr/>
      </dsp:nvSpPr>
      <dsp:spPr>
        <a:xfrm>
          <a:off x="1637654" y="2540373"/>
          <a:ext cx="4107030" cy="14178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0059" tIns="150059" rIns="150059" bIns="150059" numCol="1" spcCol="1270" anchor="ctr" anchorCtr="0">
          <a:noAutofit/>
        </a:bodyPr>
        <a:lstStyle/>
        <a:p>
          <a:pPr marL="0" lvl="0" indent="0" algn="l" defTabSz="1066800">
            <a:lnSpc>
              <a:spcPct val="100000"/>
            </a:lnSpc>
            <a:spcBef>
              <a:spcPct val="0"/>
            </a:spcBef>
            <a:spcAft>
              <a:spcPct val="35000"/>
            </a:spcAft>
            <a:buNone/>
          </a:pPr>
          <a:r>
            <a:rPr lang="en-US" sz="2400" kern="1200"/>
            <a:t>Inferential Statistics – Making wise decisions in the face of uncertainty</a:t>
          </a:r>
        </a:p>
      </dsp:txBody>
      <dsp:txXfrm>
        <a:off x="1637654" y="2540373"/>
        <a:ext cx="4107030" cy="141788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2D28791-0ECB-494A-8BA3-53BF1470B657}">
      <dsp:nvSpPr>
        <dsp:cNvPr id="0" name=""/>
        <dsp:cNvSpPr/>
      </dsp:nvSpPr>
      <dsp:spPr>
        <a:xfrm>
          <a:off x="1024422" y="1733"/>
          <a:ext cx="3344515" cy="2006709"/>
        </a:xfrm>
        <a:prstGeom prst="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kern="1200"/>
            <a:t>Univariate Data</a:t>
          </a:r>
        </a:p>
        <a:p>
          <a:pPr marL="228600" lvl="1" indent="-228600" algn="l" defTabSz="889000">
            <a:lnSpc>
              <a:spcPct val="90000"/>
            </a:lnSpc>
            <a:spcBef>
              <a:spcPct val="0"/>
            </a:spcBef>
            <a:spcAft>
              <a:spcPct val="15000"/>
            </a:spcAft>
            <a:buChar char="•"/>
          </a:pPr>
          <a:r>
            <a:rPr lang="en-US" sz="2000" kern="1200"/>
            <a:t>Central Tendency (Average)</a:t>
          </a:r>
        </a:p>
        <a:p>
          <a:pPr marL="228600" lvl="1" indent="-228600" algn="l" defTabSz="889000">
            <a:lnSpc>
              <a:spcPct val="90000"/>
            </a:lnSpc>
            <a:spcBef>
              <a:spcPct val="0"/>
            </a:spcBef>
            <a:spcAft>
              <a:spcPct val="15000"/>
            </a:spcAft>
            <a:buChar char="•"/>
          </a:pPr>
          <a:r>
            <a:rPr lang="en-US" sz="2000" kern="1200"/>
            <a:t>Dispersion (Variability)</a:t>
          </a:r>
        </a:p>
        <a:p>
          <a:pPr marL="228600" lvl="1" indent="-228600" algn="l" defTabSz="889000">
            <a:lnSpc>
              <a:spcPct val="90000"/>
            </a:lnSpc>
            <a:spcBef>
              <a:spcPct val="0"/>
            </a:spcBef>
            <a:spcAft>
              <a:spcPct val="15000"/>
            </a:spcAft>
            <a:buChar char="•"/>
          </a:pPr>
          <a:r>
            <a:rPr lang="en-US" sz="2000" kern="1200"/>
            <a:t>Skewness (Shape)</a:t>
          </a:r>
        </a:p>
        <a:p>
          <a:pPr marL="228600" lvl="1" indent="-228600" algn="l" defTabSz="889000">
            <a:lnSpc>
              <a:spcPct val="90000"/>
            </a:lnSpc>
            <a:spcBef>
              <a:spcPct val="0"/>
            </a:spcBef>
            <a:spcAft>
              <a:spcPct val="15000"/>
            </a:spcAft>
            <a:buChar char="•"/>
          </a:pPr>
          <a:r>
            <a:rPr lang="en-US" sz="2000" kern="1200"/>
            <a:t>Kurtosis (Tail Area)</a:t>
          </a:r>
        </a:p>
      </dsp:txBody>
      <dsp:txXfrm>
        <a:off x="1024422" y="1733"/>
        <a:ext cx="3344515" cy="2006709"/>
      </dsp:txXfrm>
    </dsp:sp>
    <dsp:sp modelId="{2B716AFB-3746-4B1A-A83B-283355D90E69}">
      <dsp:nvSpPr>
        <dsp:cNvPr id="0" name=""/>
        <dsp:cNvSpPr/>
      </dsp:nvSpPr>
      <dsp:spPr>
        <a:xfrm>
          <a:off x="1024422" y="2342894"/>
          <a:ext cx="3344515" cy="2006709"/>
        </a:xfrm>
        <a:prstGeom prst="rect">
          <a:avLst/>
        </a:prstGeom>
        <a:gradFill rotWithShape="0">
          <a:gsLst>
            <a:gs pos="0">
              <a:schemeClr val="accent5">
                <a:hueOff val="-6758543"/>
                <a:satOff val="-17419"/>
                <a:lumOff val="-11765"/>
                <a:alphaOff val="0"/>
                <a:satMod val="103000"/>
                <a:lumMod val="102000"/>
                <a:tint val="94000"/>
              </a:schemeClr>
            </a:gs>
            <a:gs pos="50000">
              <a:schemeClr val="accent5">
                <a:hueOff val="-6758543"/>
                <a:satOff val="-17419"/>
                <a:lumOff val="-11765"/>
                <a:alphaOff val="0"/>
                <a:satMod val="110000"/>
                <a:lumMod val="100000"/>
                <a:shade val="100000"/>
              </a:schemeClr>
            </a:gs>
            <a:gs pos="100000">
              <a:schemeClr val="accent5">
                <a:hueOff val="-6758543"/>
                <a:satOff val="-17419"/>
                <a:lumOff val="-11765"/>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kern="1200"/>
            <a:t>Bivariate Data (Multivariate Data)</a:t>
          </a:r>
        </a:p>
        <a:p>
          <a:pPr marL="228600" lvl="1" indent="-228600" algn="l" defTabSz="889000">
            <a:lnSpc>
              <a:spcPct val="90000"/>
            </a:lnSpc>
            <a:spcBef>
              <a:spcPct val="0"/>
            </a:spcBef>
            <a:spcAft>
              <a:spcPct val="15000"/>
            </a:spcAft>
            <a:buChar char="•"/>
          </a:pPr>
          <a:r>
            <a:rPr lang="en-US" sz="2000" kern="1200"/>
            <a:t>Correlation</a:t>
          </a:r>
        </a:p>
        <a:p>
          <a:pPr marL="228600" lvl="1" indent="-228600" algn="l" defTabSz="889000">
            <a:lnSpc>
              <a:spcPct val="90000"/>
            </a:lnSpc>
            <a:spcBef>
              <a:spcPct val="0"/>
            </a:spcBef>
            <a:spcAft>
              <a:spcPct val="15000"/>
            </a:spcAft>
            <a:buChar char="•"/>
          </a:pPr>
          <a:r>
            <a:rPr lang="en-US" sz="2000" kern="1200"/>
            <a:t>Regression</a:t>
          </a:r>
        </a:p>
      </dsp:txBody>
      <dsp:txXfrm>
        <a:off x="1024422" y="2342894"/>
        <a:ext cx="3344515" cy="200670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BB05AA-8BE7-49AE-A2D6-CC7EA179D754}">
      <dsp:nvSpPr>
        <dsp:cNvPr id="0" name=""/>
        <dsp:cNvSpPr/>
      </dsp:nvSpPr>
      <dsp:spPr>
        <a:xfrm>
          <a:off x="402550" y="1992"/>
          <a:ext cx="3034531" cy="1820718"/>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a:t>Population – Group of individuals under study. Practically impossible to study the whole population due to its size.</a:t>
          </a:r>
        </a:p>
      </dsp:txBody>
      <dsp:txXfrm>
        <a:off x="402550" y="1992"/>
        <a:ext cx="3034531" cy="1820718"/>
      </dsp:txXfrm>
    </dsp:sp>
    <dsp:sp modelId="{4D7C8DE7-CD72-4321-A640-872AB20611F9}">
      <dsp:nvSpPr>
        <dsp:cNvPr id="0" name=""/>
        <dsp:cNvSpPr/>
      </dsp:nvSpPr>
      <dsp:spPr>
        <a:xfrm>
          <a:off x="3740534" y="1992"/>
          <a:ext cx="3034531" cy="1820718"/>
        </a:xfrm>
        <a:prstGeom prst="rect">
          <a:avLst/>
        </a:prstGeom>
        <a:solidFill>
          <a:schemeClr val="accent5">
            <a:hueOff val="-1689636"/>
            <a:satOff val="-4355"/>
            <a:lumOff val="-294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a:t>Sample – Representative part of a population which forms the basis of our enquiry. Mode of selecting a sample is known as Sampling.</a:t>
          </a:r>
        </a:p>
      </dsp:txBody>
      <dsp:txXfrm>
        <a:off x="3740534" y="1992"/>
        <a:ext cx="3034531" cy="1820718"/>
      </dsp:txXfrm>
    </dsp:sp>
    <dsp:sp modelId="{6F162313-2708-4DF6-9BE9-668E54647BBF}">
      <dsp:nvSpPr>
        <dsp:cNvPr id="0" name=""/>
        <dsp:cNvSpPr/>
      </dsp:nvSpPr>
      <dsp:spPr>
        <a:xfrm>
          <a:off x="7078518" y="1992"/>
          <a:ext cx="3034531" cy="1820718"/>
        </a:xfrm>
        <a:prstGeom prst="rect">
          <a:avLst/>
        </a:prstGeom>
        <a:solidFill>
          <a:schemeClr val="accent5">
            <a:hueOff val="-3379271"/>
            <a:satOff val="-8710"/>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b="1" kern="1200"/>
            <a:t>Drawing conclusions about the unknown population based on a known sample – Statistical Inference</a:t>
          </a:r>
          <a:r>
            <a:rPr lang="en-US" sz="1900" kern="1200"/>
            <a:t>.</a:t>
          </a:r>
        </a:p>
      </dsp:txBody>
      <dsp:txXfrm>
        <a:off x="7078518" y="1992"/>
        <a:ext cx="3034531" cy="1820718"/>
      </dsp:txXfrm>
    </dsp:sp>
    <dsp:sp modelId="{909BE75A-EF73-41DD-B69F-2797DB6C7D1C}">
      <dsp:nvSpPr>
        <dsp:cNvPr id="0" name=""/>
        <dsp:cNvSpPr/>
      </dsp:nvSpPr>
      <dsp:spPr>
        <a:xfrm>
          <a:off x="2071542" y="2126164"/>
          <a:ext cx="3034531" cy="1820718"/>
        </a:xfrm>
        <a:prstGeom prst="rect">
          <a:avLst/>
        </a:prstGeom>
        <a:solidFill>
          <a:schemeClr val="accent5">
            <a:hueOff val="-5068907"/>
            <a:satOff val="-13064"/>
            <a:lumOff val="-882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a:t>Parameter – Unknown Characteristics of a Population like population mean, population variance.</a:t>
          </a:r>
        </a:p>
      </dsp:txBody>
      <dsp:txXfrm>
        <a:off x="2071542" y="2126164"/>
        <a:ext cx="3034531" cy="1820718"/>
      </dsp:txXfrm>
    </dsp:sp>
    <dsp:sp modelId="{6FEF3086-5268-4F0E-A3C3-3D0AE0AF56A2}">
      <dsp:nvSpPr>
        <dsp:cNvPr id="0" name=""/>
        <dsp:cNvSpPr/>
      </dsp:nvSpPr>
      <dsp:spPr>
        <a:xfrm>
          <a:off x="5409526" y="2126164"/>
          <a:ext cx="3034531" cy="1820718"/>
        </a:xfrm>
        <a:prstGeom prst="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a:t>Statistic – Function of sample observations used to estimate the unknown parameter like sample mean, sample sd etc.</a:t>
          </a:r>
        </a:p>
      </dsp:txBody>
      <dsp:txXfrm>
        <a:off x="5409526" y="2126164"/>
        <a:ext cx="3034531" cy="182071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428EDD-BE71-4335-8041-D7E51B0AA954}">
      <dsp:nvSpPr>
        <dsp:cNvPr id="0" name=""/>
        <dsp:cNvSpPr/>
      </dsp:nvSpPr>
      <dsp:spPr>
        <a:xfrm>
          <a:off x="702854" y="1254848"/>
          <a:ext cx="881594" cy="88159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E099959-302F-4F5F-8BE3-84341E76C70A}">
      <dsp:nvSpPr>
        <dsp:cNvPr id="0" name=""/>
        <dsp:cNvSpPr/>
      </dsp:nvSpPr>
      <dsp:spPr>
        <a:xfrm>
          <a:off x="164101" y="2419133"/>
          <a:ext cx="1959099"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22350">
            <a:lnSpc>
              <a:spcPct val="100000"/>
            </a:lnSpc>
            <a:spcBef>
              <a:spcPct val="0"/>
            </a:spcBef>
            <a:spcAft>
              <a:spcPct val="35000"/>
            </a:spcAft>
            <a:buNone/>
          </a:pPr>
          <a:r>
            <a:rPr lang="en-US" sz="2300" kern="1200"/>
            <a:t>Chi-square Distribution</a:t>
          </a:r>
        </a:p>
      </dsp:txBody>
      <dsp:txXfrm>
        <a:off x="164101" y="2419133"/>
        <a:ext cx="1959099" cy="720000"/>
      </dsp:txXfrm>
    </dsp:sp>
    <dsp:sp modelId="{F4F3139C-835A-4D6E-BD8F-3C66E7EA7578}">
      <dsp:nvSpPr>
        <dsp:cNvPr id="0" name=""/>
        <dsp:cNvSpPr/>
      </dsp:nvSpPr>
      <dsp:spPr>
        <a:xfrm>
          <a:off x="3004796" y="1254848"/>
          <a:ext cx="881594" cy="88159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EFAC509-12E0-4D80-9907-CB8A5999FB69}">
      <dsp:nvSpPr>
        <dsp:cNvPr id="0" name=""/>
        <dsp:cNvSpPr/>
      </dsp:nvSpPr>
      <dsp:spPr>
        <a:xfrm>
          <a:off x="2466043" y="2419133"/>
          <a:ext cx="1959099"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22350">
            <a:lnSpc>
              <a:spcPct val="100000"/>
            </a:lnSpc>
            <a:spcBef>
              <a:spcPct val="0"/>
            </a:spcBef>
            <a:spcAft>
              <a:spcPct val="35000"/>
            </a:spcAft>
            <a:buNone/>
          </a:pPr>
          <a:r>
            <a:rPr lang="en-US" sz="2300" kern="1200" dirty="0"/>
            <a:t> t – Distribution</a:t>
          </a:r>
        </a:p>
      </dsp:txBody>
      <dsp:txXfrm>
        <a:off x="2466043" y="2419133"/>
        <a:ext cx="1959099" cy="720000"/>
      </dsp:txXfrm>
    </dsp:sp>
    <dsp:sp modelId="{5814038B-3331-4FC0-81BE-811EDB320DCE}">
      <dsp:nvSpPr>
        <dsp:cNvPr id="0" name=""/>
        <dsp:cNvSpPr/>
      </dsp:nvSpPr>
      <dsp:spPr>
        <a:xfrm>
          <a:off x="5306738" y="1254848"/>
          <a:ext cx="881594" cy="88159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67278C1-253F-4DA9-BC5C-16BD0FE26F18}">
      <dsp:nvSpPr>
        <dsp:cNvPr id="0" name=""/>
        <dsp:cNvSpPr/>
      </dsp:nvSpPr>
      <dsp:spPr>
        <a:xfrm>
          <a:off x="4767985" y="2419133"/>
          <a:ext cx="1959099"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22350">
            <a:lnSpc>
              <a:spcPct val="100000"/>
            </a:lnSpc>
            <a:spcBef>
              <a:spcPct val="0"/>
            </a:spcBef>
            <a:spcAft>
              <a:spcPct val="35000"/>
            </a:spcAft>
            <a:buNone/>
          </a:pPr>
          <a:r>
            <a:rPr lang="en-US" sz="2300" kern="1200"/>
            <a:t>F-Distribution</a:t>
          </a:r>
        </a:p>
      </dsp:txBody>
      <dsp:txXfrm>
        <a:off x="4767985" y="2419133"/>
        <a:ext cx="1959099" cy="72000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B97402-5074-4580-A7DD-E2225CFF47A7}">
      <dsp:nvSpPr>
        <dsp:cNvPr id="0" name=""/>
        <dsp:cNvSpPr/>
      </dsp:nvSpPr>
      <dsp:spPr>
        <a:xfrm>
          <a:off x="248290" y="531"/>
          <a:ext cx="4896779" cy="1740110"/>
        </a:xfrm>
        <a:prstGeom prst="roundRect">
          <a:avLst>
            <a:gd name="adj" fmla="val 10000"/>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dirty="0"/>
            <a:t>Here we make a tentative assertion regarding the unknown parameter, which we frame as a hypothesis. On the basis of sample observations, we then try to test whether the assertion is justified or not.</a:t>
          </a:r>
        </a:p>
      </dsp:txBody>
      <dsp:txXfrm>
        <a:off x="299256" y="51497"/>
        <a:ext cx="4794847" cy="1638178"/>
      </dsp:txXfrm>
    </dsp:sp>
    <dsp:sp modelId="{49429AA0-B3A7-4346-B012-95352632B20B}">
      <dsp:nvSpPr>
        <dsp:cNvPr id="0" name=""/>
        <dsp:cNvSpPr/>
      </dsp:nvSpPr>
      <dsp:spPr>
        <a:xfrm rot="5400000">
          <a:off x="2370409" y="1784144"/>
          <a:ext cx="652541" cy="783049"/>
        </a:xfrm>
        <a:prstGeom prst="rightArrow">
          <a:avLst>
            <a:gd name="adj1" fmla="val 60000"/>
            <a:gd name="adj2" fmla="val 50000"/>
          </a:avLst>
        </a:prstGeom>
        <a:gradFill rotWithShape="0">
          <a:gsLst>
            <a:gs pos="0">
              <a:schemeClr val="dk2">
                <a:tint val="60000"/>
                <a:hueOff val="0"/>
                <a:satOff val="0"/>
                <a:lumOff val="0"/>
                <a:alphaOff val="0"/>
                <a:satMod val="103000"/>
                <a:lumMod val="102000"/>
                <a:tint val="94000"/>
              </a:schemeClr>
            </a:gs>
            <a:gs pos="50000">
              <a:schemeClr val="dk2">
                <a:tint val="60000"/>
                <a:hueOff val="0"/>
                <a:satOff val="0"/>
                <a:lumOff val="0"/>
                <a:alphaOff val="0"/>
                <a:satMod val="110000"/>
                <a:lumMod val="100000"/>
                <a:shade val="100000"/>
              </a:schemeClr>
            </a:gs>
            <a:gs pos="100000">
              <a:schemeClr val="dk2">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rot="-5400000">
        <a:off x="2461765" y="1849398"/>
        <a:ext cx="469829" cy="456779"/>
      </dsp:txXfrm>
    </dsp:sp>
    <dsp:sp modelId="{83CCF08A-2346-462E-9211-D459A48B5741}">
      <dsp:nvSpPr>
        <dsp:cNvPr id="0" name=""/>
        <dsp:cNvSpPr/>
      </dsp:nvSpPr>
      <dsp:spPr>
        <a:xfrm>
          <a:off x="248290" y="2610696"/>
          <a:ext cx="4896779" cy="1740110"/>
        </a:xfrm>
        <a:prstGeom prst="roundRect">
          <a:avLst>
            <a:gd name="adj" fmla="val 10000"/>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711200">
            <a:lnSpc>
              <a:spcPct val="90000"/>
            </a:lnSpc>
            <a:spcBef>
              <a:spcPct val="0"/>
            </a:spcBef>
            <a:spcAft>
              <a:spcPct val="35000"/>
            </a:spcAft>
            <a:buNone/>
          </a:pPr>
          <a:r>
            <a:rPr lang="en-US" sz="1600" kern="1200" dirty="0"/>
            <a:t>Two types </a:t>
          </a:r>
        </a:p>
        <a:p>
          <a:pPr marL="114300" lvl="1" indent="-114300" algn="l" defTabSz="533400">
            <a:lnSpc>
              <a:spcPct val="90000"/>
            </a:lnSpc>
            <a:spcBef>
              <a:spcPct val="0"/>
            </a:spcBef>
            <a:spcAft>
              <a:spcPct val="15000"/>
            </a:spcAft>
            <a:buChar char="•"/>
          </a:pPr>
          <a:r>
            <a:rPr lang="en-US" sz="1200" kern="1200" dirty="0"/>
            <a:t>Parametric test – based on the assumption that the population has a specific distribution (Normal, Binomial) with some unknown parameter(s). Examples – Z test, t test, Chi-square test for variance, F test, ANOVA etc.</a:t>
          </a:r>
        </a:p>
        <a:p>
          <a:pPr marL="114300" lvl="1" indent="-114300" algn="l" defTabSz="533400">
            <a:lnSpc>
              <a:spcPct val="90000"/>
            </a:lnSpc>
            <a:spcBef>
              <a:spcPct val="0"/>
            </a:spcBef>
            <a:spcAft>
              <a:spcPct val="15000"/>
            </a:spcAft>
            <a:buChar char="•"/>
          </a:pPr>
          <a:r>
            <a:rPr lang="en-US" sz="1200" kern="1200" dirty="0"/>
            <a:t>Non-Parametric test – no such assumption about the form of the population distribution is needed. Examples – Sign test, Wilcoxon sign rank test, Mann Whitney test, Kolmogorov Smirnov test, Wald Wolfowitz Run test, Seigel-Tukey test, Kruskal Wallis test, Friedman test etc.</a:t>
          </a:r>
        </a:p>
      </dsp:txBody>
      <dsp:txXfrm>
        <a:off x="299256" y="2661662"/>
        <a:ext cx="4794847" cy="1638178"/>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default#1">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2">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5.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9-17T09:20:47.589"/>
    </inkml:context>
    <inkml:brush xml:id="br0">
      <inkml:brushProperty name="width" value="0.05" units="cm"/>
      <inkml:brushProperty name="height" value="0.05" units="cm"/>
      <inkml:brushProperty name="ignorePressure" value="1"/>
    </inkml:brush>
  </inkml:definitions>
  <inkml:trace contextRef="#ctx0" brushRef="#br0">1 1</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9-18T06:50:30.799"/>
    </inkml:context>
    <inkml:brush xml:id="br0">
      <inkml:brushProperty name="width" value="0.05" units="cm"/>
      <inkml:brushProperty name="height" value="0.05" units="cm"/>
      <inkml:brushProperty name="ignorePressure" value="1"/>
    </inkml:brush>
  </inkml:definitions>
  <inkml:trace contextRef="#ctx0" brushRef="#br0">1 1</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9-18T06:50:32.255"/>
    </inkml:context>
    <inkml:brush xml:id="br0">
      <inkml:brushProperty name="width" value="0.05" units="cm"/>
      <inkml:brushProperty name="height" value="0.05" units="cm"/>
      <inkml:brushProperty name="ignorePressure" value="1"/>
    </inkml:brush>
  </inkml:definitions>
  <inkml:trace contextRef="#ctx0" brushRef="#br0">0 1</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9-18T06:50:32.641"/>
    </inkml:context>
    <inkml:brush xml:id="br0">
      <inkml:brushProperty name="width" value="0.05" units="cm"/>
      <inkml:brushProperty name="height" value="0.05" units="cm"/>
      <inkml:brushProperty name="ignorePressure" value="1"/>
    </inkml:brush>
  </inkml:definitions>
  <inkml:trace contextRef="#ctx0" brushRef="#br0">0 1</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9-18T06:50:33.544"/>
    </inkml:context>
    <inkml:brush xml:id="br0">
      <inkml:brushProperty name="width" value="0.05" units="cm"/>
      <inkml:brushProperty name="height" value="0.05" units="cm"/>
      <inkml:brushProperty name="ignorePressure" value="1"/>
    </inkml:brush>
  </inkml:definitions>
  <inkml:trace contextRef="#ctx0" brushRef="#br0">0 1</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9-18T11:47:12.041"/>
    </inkml:context>
    <inkml:brush xml:id="br0">
      <inkml:brushProperty name="width" value="0.05" units="cm"/>
      <inkml:brushProperty name="height" value="0.05" units="cm"/>
      <inkml:brushProperty name="ignorePressure" value="1"/>
    </inkml:brush>
  </inkml:definitions>
  <inkml:trace contextRef="#ctx0" brushRef="#br0">0 1</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9-18T11:47:17.098"/>
    </inkml:context>
    <inkml:brush xml:id="br0">
      <inkml:brushProperty name="width" value="0.05" units="cm"/>
      <inkml:brushProperty name="height" value="0.05" units="cm"/>
      <inkml:brushProperty name="ignorePressure" value="1"/>
    </inkml:brush>
  </inkml:definitions>
  <inkml:trace contextRef="#ctx0" brushRef="#br0">120 1,'-1'18,"-1"0,-1-1,0 1,-1 0,-2-1,1 0,-2 0,0-1,-12 20,-17 44,29-59,2 0,0 0,1 1,1-1,2 1,0 0,1 0,1 0,1-1,8 39,-1-35,1-1,1 1,1-2,1 0,23 33,24 41,-54-84,0 0,-2 1,1 0,-2-1,0 2,0-1,0 18,-4 104,-1-77,-1-22,-2-1,-2 1,-16 51,17-64,-1 3,5-16,-1 1,0-1,0 0,-1 0,-1 0,1 0,-2-1,0 0,-11 16,16-25,1-1,-1 1,1 0,-1-1,1 1,-1-1,0 1,1 0,-1-1,0 0,1 1,-1-1,0 1,0-1,0 0,1 1,-1-1,0 0,0 0,0 0,0 0,1 0,-1 0,0 0,0 0,0 0,0 0,1 0,-1-1,-2 1,2-1,0-1,0 1,0 0,0 0,0-1,0 1,0 0,0-1,0 1,1-1,-1 0,1 1,-1-1,0-2,0 0,1 0,-1 0,0 0,1 0,0 0,0 0,0 0,1 0,-1 0,1 0,0 1,0-1,3-7,-4 11,0 0,1 0,-1-1,0 1,1 0,-1 0,0 0,1 0,-1 0,0-1,1 1,-1 0,0 0,1 0,-1 0,0 0,1 0,-1 0,0 0,1 0,-1 0,0 0,1 0,-1 1,0-1,1 0,-1 0,0 0,1 0,-1 1,0-1,0 0,1 0,-1 0,0 1,0-1,1 0,-1 0,0 1,0-1,0 0,1 1,-1-1,0 0,0 1,0-1,0 0,0 1,0-1,0 0,0 1,0-1,0 0,0 1,0-1,0 0,0 1,5 23,-5-11,-2 1,0-1,0 1,-1-1,-1 0,0 0,-11 23,7-19,2 1,0 0,-5 27,5 13,3 0,6 63,-1-29,0-66,1-1,2 0,0 0,2 0,14 37,4 15,-12-42,2-1,0 0,3-1,32 46,25 49,-51-74,-15-32,1 0,1-1,19 29,-30-49,1 0,0 0,-1 1,1-1,0 0,0 0,0 0,0 0,0 0,0 0,0 0,0 0,0-1,1 1,-1 0,0-1,1 1,-1-1,0 1,1-1,-1 1,0-1,1 0,-1 0,1 0,-1 0,0 0,1 0,-1 0,1 0,-1-1,0 1,1 0,-1-1,0 1,1-1,-1 0,2-1,8-11</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9-18T11:47:18.906"/>
    </inkml:context>
    <inkml:brush xml:id="br0">
      <inkml:brushProperty name="width" value="0.05" units="cm"/>
      <inkml:brushProperty name="height" value="0.05" units="cm"/>
      <inkml:brushProperty name="ignorePressure" value="1"/>
    </inkml:brush>
  </inkml:definitions>
  <inkml:trace contextRef="#ctx0" brushRef="#br0">1 0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9-17T09:20:51.684"/>
    </inkml:context>
    <inkml:brush xml:id="br0">
      <inkml:brushProperty name="width" value="0.05" units="cm"/>
      <inkml:brushProperty name="height" value="0.05" units="cm"/>
      <inkml:brushProperty name="ignorePressure" value="1"/>
    </inkml:brush>
  </inkml:definitions>
  <inkml:trace contextRef="#ctx0" brushRef="#br0">1 1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9-18T06:49:37.452"/>
    </inkml:context>
    <inkml:brush xml:id="br0">
      <inkml:brushProperty name="width" value="0.05" units="cm"/>
      <inkml:brushProperty name="height" value="0.05" units="cm"/>
      <inkml:brushProperty name="ignorePressure" value="1"/>
    </inkml:brush>
  </inkml:definitions>
  <inkml:trace contextRef="#ctx0" brushRef="#br0">1 0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9-18T06:49:44.272"/>
    </inkml:context>
    <inkml:brush xml:id="br0">
      <inkml:brushProperty name="width" value="0.05" units="cm"/>
      <inkml:brushProperty name="height" value="0.05" units="cm"/>
      <inkml:brushProperty name="ignorePressure" value="1"/>
    </inkml:brush>
  </inkml:definitions>
  <inkml:trace contextRef="#ctx0" brushRef="#br0">0 1</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9-18T06:49:46.714"/>
    </inkml:context>
    <inkml:brush xml:id="br0">
      <inkml:brushProperty name="width" value="0.05" units="cm"/>
      <inkml:brushProperty name="height" value="0.05" units="cm"/>
      <inkml:brushProperty name="ignorePressure" value="1"/>
    </inkml:brush>
  </inkml:definitions>
  <inkml:trace contextRef="#ctx0" brushRef="#br0">0 0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9-18T06:49:47.077"/>
    </inkml:context>
    <inkml:brush xml:id="br0">
      <inkml:brushProperty name="width" value="0.05" units="cm"/>
      <inkml:brushProperty name="height" value="0.05" units="cm"/>
      <inkml:brushProperty name="ignorePressure" value="1"/>
    </inkml:brush>
  </inkml:definitions>
  <inkml:trace contextRef="#ctx0" brushRef="#br0">0 0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9-18T06:50:00.483"/>
    </inkml:context>
    <inkml:brush xml:id="br0">
      <inkml:brushProperty name="width" value="0.05" units="cm"/>
      <inkml:brushProperty name="height" value="0.05" units="cm"/>
      <inkml:brushProperty name="ignorePressure" value="1"/>
    </inkml:brush>
  </inkml:definitions>
  <inkml:trace contextRef="#ctx0" brushRef="#br0">1 0</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9-18T06:50:01.518"/>
    </inkml:context>
    <inkml:brush xml:id="br0">
      <inkml:brushProperty name="width" value="0.05" units="cm"/>
      <inkml:brushProperty name="height" value="0.05" units="cm"/>
      <inkml:brushProperty name="ignorePressure" value="1"/>
    </inkml:brush>
  </inkml:definitions>
  <inkml:trace contextRef="#ctx0" brushRef="#br0">1 1</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9-18T06:50:02.705"/>
    </inkml:context>
    <inkml:brush xml:id="br0">
      <inkml:brushProperty name="width" value="0.05" units="cm"/>
      <inkml:brushProperty name="height" value="0.05" units="cm"/>
      <inkml:brushProperty name="ignorePressure" value="1"/>
    </inkml:brush>
  </inkml:definitions>
  <inkml:trace contextRef="#ctx0" brushRef="#br0">0 0</inkml:trace>
</inkml:ink>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FE67D5-667A-419B-8566-92CDF9AE949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54BCA69E-B90B-43E2-BD1F-AEFA24BE275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C9B7F59C-439E-4935-917C-846B6C5A5ED5}"/>
              </a:ext>
            </a:extLst>
          </p:cNvPr>
          <p:cNvSpPr>
            <a:spLocks noGrp="1"/>
          </p:cNvSpPr>
          <p:nvPr>
            <p:ph type="dt" sz="half" idx="10"/>
          </p:nvPr>
        </p:nvSpPr>
        <p:spPr/>
        <p:txBody>
          <a:bodyPr/>
          <a:lstStyle/>
          <a:p>
            <a:fld id="{8C30CB7C-1619-416D-8938-6B07F9CDF55C}" type="datetimeFigureOut">
              <a:rPr lang="en-IN" smtClean="0"/>
              <a:pPr/>
              <a:t>22-06-2025</a:t>
            </a:fld>
            <a:endParaRPr lang="en-IN"/>
          </a:p>
        </p:txBody>
      </p:sp>
      <p:sp>
        <p:nvSpPr>
          <p:cNvPr id="5" name="Footer Placeholder 4">
            <a:extLst>
              <a:ext uri="{FF2B5EF4-FFF2-40B4-BE49-F238E27FC236}">
                <a16:creationId xmlns:a16="http://schemas.microsoft.com/office/drawing/2014/main" id="{C40C0EF0-9919-426D-AA76-0043709FF447}"/>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545D73A3-5564-4C7D-86F0-E899161DC013}"/>
              </a:ext>
            </a:extLst>
          </p:cNvPr>
          <p:cNvSpPr>
            <a:spLocks noGrp="1"/>
          </p:cNvSpPr>
          <p:nvPr>
            <p:ph type="sldNum" sz="quarter" idx="12"/>
          </p:nvPr>
        </p:nvSpPr>
        <p:spPr/>
        <p:txBody>
          <a:bodyPr/>
          <a:lstStyle/>
          <a:p>
            <a:fld id="{474D1D4F-0244-4088-8773-1817690AC330}" type="slidenum">
              <a:rPr lang="en-IN" smtClean="0"/>
              <a:pPr/>
              <a:t>‹#›</a:t>
            </a:fld>
            <a:endParaRPr lang="en-IN"/>
          </a:p>
        </p:txBody>
      </p:sp>
    </p:spTree>
    <p:extLst>
      <p:ext uri="{BB962C8B-B14F-4D97-AF65-F5344CB8AC3E}">
        <p14:creationId xmlns:p14="http://schemas.microsoft.com/office/powerpoint/2010/main" val="17783763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F24697-67B9-4287-8315-F1CDA1811AD2}"/>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AD1A0217-4A9C-46AE-B23C-6070A13D853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0C24231D-AB25-48F2-8B58-A4D0AD9B2A70}"/>
              </a:ext>
            </a:extLst>
          </p:cNvPr>
          <p:cNvSpPr>
            <a:spLocks noGrp="1"/>
          </p:cNvSpPr>
          <p:nvPr>
            <p:ph type="dt" sz="half" idx="10"/>
          </p:nvPr>
        </p:nvSpPr>
        <p:spPr/>
        <p:txBody>
          <a:bodyPr/>
          <a:lstStyle/>
          <a:p>
            <a:fld id="{8C30CB7C-1619-416D-8938-6B07F9CDF55C}" type="datetimeFigureOut">
              <a:rPr lang="en-IN" smtClean="0"/>
              <a:pPr/>
              <a:t>22-06-2025</a:t>
            </a:fld>
            <a:endParaRPr lang="en-IN"/>
          </a:p>
        </p:txBody>
      </p:sp>
      <p:sp>
        <p:nvSpPr>
          <p:cNvPr id="5" name="Footer Placeholder 4">
            <a:extLst>
              <a:ext uri="{FF2B5EF4-FFF2-40B4-BE49-F238E27FC236}">
                <a16:creationId xmlns:a16="http://schemas.microsoft.com/office/drawing/2014/main" id="{8CDD0AE3-BE15-4FDF-972E-393753648018}"/>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DAF4A048-5612-4B3F-82F2-E029C0C8EC29}"/>
              </a:ext>
            </a:extLst>
          </p:cNvPr>
          <p:cNvSpPr>
            <a:spLocks noGrp="1"/>
          </p:cNvSpPr>
          <p:nvPr>
            <p:ph type="sldNum" sz="quarter" idx="12"/>
          </p:nvPr>
        </p:nvSpPr>
        <p:spPr/>
        <p:txBody>
          <a:bodyPr/>
          <a:lstStyle/>
          <a:p>
            <a:fld id="{474D1D4F-0244-4088-8773-1817690AC330}" type="slidenum">
              <a:rPr lang="en-IN" smtClean="0"/>
              <a:pPr/>
              <a:t>‹#›</a:t>
            </a:fld>
            <a:endParaRPr lang="en-IN"/>
          </a:p>
        </p:txBody>
      </p:sp>
    </p:spTree>
    <p:extLst>
      <p:ext uri="{BB962C8B-B14F-4D97-AF65-F5344CB8AC3E}">
        <p14:creationId xmlns:p14="http://schemas.microsoft.com/office/powerpoint/2010/main" val="31348831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9BBB466-0E35-4CFA-AD50-CF6716A9F4CA}"/>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589FE2B3-ABF3-459E-95C8-B209E21D48E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53DE2D92-38E0-4EED-BA64-F96115E23AEA}"/>
              </a:ext>
            </a:extLst>
          </p:cNvPr>
          <p:cNvSpPr>
            <a:spLocks noGrp="1"/>
          </p:cNvSpPr>
          <p:nvPr>
            <p:ph type="dt" sz="half" idx="10"/>
          </p:nvPr>
        </p:nvSpPr>
        <p:spPr/>
        <p:txBody>
          <a:bodyPr/>
          <a:lstStyle/>
          <a:p>
            <a:fld id="{8C30CB7C-1619-416D-8938-6B07F9CDF55C}" type="datetimeFigureOut">
              <a:rPr lang="en-IN" smtClean="0"/>
              <a:pPr/>
              <a:t>22-06-2025</a:t>
            </a:fld>
            <a:endParaRPr lang="en-IN"/>
          </a:p>
        </p:txBody>
      </p:sp>
      <p:sp>
        <p:nvSpPr>
          <p:cNvPr id="5" name="Footer Placeholder 4">
            <a:extLst>
              <a:ext uri="{FF2B5EF4-FFF2-40B4-BE49-F238E27FC236}">
                <a16:creationId xmlns:a16="http://schemas.microsoft.com/office/drawing/2014/main" id="{E509605C-2CCC-403E-9C33-FBF6DF2BFD63}"/>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AF475228-48A8-49C1-BDBD-EC5F5D8708E9}"/>
              </a:ext>
            </a:extLst>
          </p:cNvPr>
          <p:cNvSpPr>
            <a:spLocks noGrp="1"/>
          </p:cNvSpPr>
          <p:nvPr>
            <p:ph type="sldNum" sz="quarter" idx="12"/>
          </p:nvPr>
        </p:nvSpPr>
        <p:spPr/>
        <p:txBody>
          <a:bodyPr/>
          <a:lstStyle/>
          <a:p>
            <a:fld id="{474D1D4F-0244-4088-8773-1817690AC330}" type="slidenum">
              <a:rPr lang="en-IN" smtClean="0"/>
              <a:pPr/>
              <a:t>‹#›</a:t>
            </a:fld>
            <a:endParaRPr lang="en-IN"/>
          </a:p>
        </p:txBody>
      </p:sp>
    </p:spTree>
    <p:extLst>
      <p:ext uri="{BB962C8B-B14F-4D97-AF65-F5344CB8AC3E}">
        <p14:creationId xmlns:p14="http://schemas.microsoft.com/office/powerpoint/2010/main" val="22390041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191595-9BDE-4539-AA4A-CFC59FB16039}"/>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F6D56339-C73C-4AB9-9445-224D3E622A7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2507F455-9A83-4329-88F3-615456A72331}"/>
              </a:ext>
            </a:extLst>
          </p:cNvPr>
          <p:cNvSpPr>
            <a:spLocks noGrp="1"/>
          </p:cNvSpPr>
          <p:nvPr>
            <p:ph type="dt" sz="half" idx="10"/>
          </p:nvPr>
        </p:nvSpPr>
        <p:spPr/>
        <p:txBody>
          <a:bodyPr/>
          <a:lstStyle/>
          <a:p>
            <a:fld id="{8C30CB7C-1619-416D-8938-6B07F9CDF55C}" type="datetimeFigureOut">
              <a:rPr lang="en-IN" smtClean="0"/>
              <a:pPr/>
              <a:t>22-06-2025</a:t>
            </a:fld>
            <a:endParaRPr lang="en-IN"/>
          </a:p>
        </p:txBody>
      </p:sp>
      <p:sp>
        <p:nvSpPr>
          <p:cNvPr id="5" name="Footer Placeholder 4">
            <a:extLst>
              <a:ext uri="{FF2B5EF4-FFF2-40B4-BE49-F238E27FC236}">
                <a16:creationId xmlns:a16="http://schemas.microsoft.com/office/drawing/2014/main" id="{A2F55832-9559-4852-834A-C92D7A832783}"/>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88DF45E6-F401-4CDD-B24C-C93434F67281}"/>
              </a:ext>
            </a:extLst>
          </p:cNvPr>
          <p:cNvSpPr>
            <a:spLocks noGrp="1"/>
          </p:cNvSpPr>
          <p:nvPr>
            <p:ph type="sldNum" sz="quarter" idx="12"/>
          </p:nvPr>
        </p:nvSpPr>
        <p:spPr/>
        <p:txBody>
          <a:bodyPr/>
          <a:lstStyle/>
          <a:p>
            <a:fld id="{474D1D4F-0244-4088-8773-1817690AC330}" type="slidenum">
              <a:rPr lang="en-IN" smtClean="0"/>
              <a:pPr/>
              <a:t>‹#›</a:t>
            </a:fld>
            <a:endParaRPr lang="en-IN"/>
          </a:p>
        </p:txBody>
      </p:sp>
    </p:spTree>
    <p:extLst>
      <p:ext uri="{BB962C8B-B14F-4D97-AF65-F5344CB8AC3E}">
        <p14:creationId xmlns:p14="http://schemas.microsoft.com/office/powerpoint/2010/main" val="21591264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6C2C50-64FD-44DA-9D76-8DF698A0BB8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B1F6E295-A296-415E-8F90-318192301AF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B19C517-67FA-46C6-99ED-A6CDD25A56C1}"/>
              </a:ext>
            </a:extLst>
          </p:cNvPr>
          <p:cNvSpPr>
            <a:spLocks noGrp="1"/>
          </p:cNvSpPr>
          <p:nvPr>
            <p:ph type="dt" sz="half" idx="10"/>
          </p:nvPr>
        </p:nvSpPr>
        <p:spPr/>
        <p:txBody>
          <a:bodyPr/>
          <a:lstStyle/>
          <a:p>
            <a:fld id="{8C30CB7C-1619-416D-8938-6B07F9CDF55C}" type="datetimeFigureOut">
              <a:rPr lang="en-IN" smtClean="0"/>
              <a:pPr/>
              <a:t>22-06-2025</a:t>
            </a:fld>
            <a:endParaRPr lang="en-IN"/>
          </a:p>
        </p:txBody>
      </p:sp>
      <p:sp>
        <p:nvSpPr>
          <p:cNvPr id="5" name="Footer Placeholder 4">
            <a:extLst>
              <a:ext uri="{FF2B5EF4-FFF2-40B4-BE49-F238E27FC236}">
                <a16:creationId xmlns:a16="http://schemas.microsoft.com/office/drawing/2014/main" id="{D41CEBDB-00E1-4F24-8600-EE6EE4C22DB7}"/>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D5617467-B877-405A-9CFB-3696F98E06EE}"/>
              </a:ext>
            </a:extLst>
          </p:cNvPr>
          <p:cNvSpPr>
            <a:spLocks noGrp="1"/>
          </p:cNvSpPr>
          <p:nvPr>
            <p:ph type="sldNum" sz="quarter" idx="12"/>
          </p:nvPr>
        </p:nvSpPr>
        <p:spPr/>
        <p:txBody>
          <a:bodyPr/>
          <a:lstStyle/>
          <a:p>
            <a:fld id="{474D1D4F-0244-4088-8773-1817690AC330}" type="slidenum">
              <a:rPr lang="en-IN" smtClean="0"/>
              <a:pPr/>
              <a:t>‹#›</a:t>
            </a:fld>
            <a:endParaRPr lang="en-IN"/>
          </a:p>
        </p:txBody>
      </p:sp>
    </p:spTree>
    <p:extLst>
      <p:ext uri="{BB962C8B-B14F-4D97-AF65-F5344CB8AC3E}">
        <p14:creationId xmlns:p14="http://schemas.microsoft.com/office/powerpoint/2010/main" val="18297202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0DEB7E-6014-49C1-B334-7DFD24C83F93}"/>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9A4704DA-130A-4ED1-AF80-DF93BF64349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BB1A3F7A-90EB-43EA-96F7-3ABB566BB98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8A3712E3-DAF9-4A19-AF30-8CCA6D25494F}"/>
              </a:ext>
            </a:extLst>
          </p:cNvPr>
          <p:cNvSpPr>
            <a:spLocks noGrp="1"/>
          </p:cNvSpPr>
          <p:nvPr>
            <p:ph type="dt" sz="half" idx="10"/>
          </p:nvPr>
        </p:nvSpPr>
        <p:spPr/>
        <p:txBody>
          <a:bodyPr/>
          <a:lstStyle/>
          <a:p>
            <a:fld id="{8C30CB7C-1619-416D-8938-6B07F9CDF55C}" type="datetimeFigureOut">
              <a:rPr lang="en-IN" smtClean="0"/>
              <a:pPr/>
              <a:t>22-06-2025</a:t>
            </a:fld>
            <a:endParaRPr lang="en-IN"/>
          </a:p>
        </p:txBody>
      </p:sp>
      <p:sp>
        <p:nvSpPr>
          <p:cNvPr id="6" name="Footer Placeholder 5">
            <a:extLst>
              <a:ext uri="{FF2B5EF4-FFF2-40B4-BE49-F238E27FC236}">
                <a16:creationId xmlns:a16="http://schemas.microsoft.com/office/drawing/2014/main" id="{54018C4A-E2C2-4A12-8478-2C59F6B07199}"/>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3A905C2C-429C-426C-8CFB-8612144B246A}"/>
              </a:ext>
            </a:extLst>
          </p:cNvPr>
          <p:cNvSpPr>
            <a:spLocks noGrp="1"/>
          </p:cNvSpPr>
          <p:nvPr>
            <p:ph type="sldNum" sz="quarter" idx="12"/>
          </p:nvPr>
        </p:nvSpPr>
        <p:spPr/>
        <p:txBody>
          <a:bodyPr/>
          <a:lstStyle/>
          <a:p>
            <a:fld id="{474D1D4F-0244-4088-8773-1817690AC330}" type="slidenum">
              <a:rPr lang="en-IN" smtClean="0"/>
              <a:pPr/>
              <a:t>‹#›</a:t>
            </a:fld>
            <a:endParaRPr lang="en-IN"/>
          </a:p>
        </p:txBody>
      </p:sp>
    </p:spTree>
    <p:extLst>
      <p:ext uri="{BB962C8B-B14F-4D97-AF65-F5344CB8AC3E}">
        <p14:creationId xmlns:p14="http://schemas.microsoft.com/office/powerpoint/2010/main" val="31415767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7C4351-C63F-45A3-B034-92FE3822474D}"/>
              </a:ext>
            </a:extLst>
          </p:cNvPr>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7DF5C877-4158-4A7B-B68F-0E00339C28E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7C74D3A-5316-4E97-A685-F888FB019F1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D88276C9-FA67-44C4-A6BC-434B3331795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F2C011D-D468-49A3-A458-ABE161FD1CB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949024E0-0729-411F-9BBA-B210C463848D}"/>
              </a:ext>
            </a:extLst>
          </p:cNvPr>
          <p:cNvSpPr>
            <a:spLocks noGrp="1"/>
          </p:cNvSpPr>
          <p:nvPr>
            <p:ph type="dt" sz="half" idx="10"/>
          </p:nvPr>
        </p:nvSpPr>
        <p:spPr/>
        <p:txBody>
          <a:bodyPr/>
          <a:lstStyle/>
          <a:p>
            <a:fld id="{8C30CB7C-1619-416D-8938-6B07F9CDF55C}" type="datetimeFigureOut">
              <a:rPr lang="en-IN" smtClean="0"/>
              <a:pPr/>
              <a:t>22-06-2025</a:t>
            </a:fld>
            <a:endParaRPr lang="en-IN"/>
          </a:p>
        </p:txBody>
      </p:sp>
      <p:sp>
        <p:nvSpPr>
          <p:cNvPr id="8" name="Footer Placeholder 7">
            <a:extLst>
              <a:ext uri="{FF2B5EF4-FFF2-40B4-BE49-F238E27FC236}">
                <a16:creationId xmlns:a16="http://schemas.microsoft.com/office/drawing/2014/main" id="{3E311466-39AD-461D-B42E-015056A03272}"/>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0F16FD26-96FA-4671-A840-4D7BA653BD47}"/>
              </a:ext>
            </a:extLst>
          </p:cNvPr>
          <p:cNvSpPr>
            <a:spLocks noGrp="1"/>
          </p:cNvSpPr>
          <p:nvPr>
            <p:ph type="sldNum" sz="quarter" idx="12"/>
          </p:nvPr>
        </p:nvSpPr>
        <p:spPr/>
        <p:txBody>
          <a:bodyPr/>
          <a:lstStyle/>
          <a:p>
            <a:fld id="{474D1D4F-0244-4088-8773-1817690AC330}" type="slidenum">
              <a:rPr lang="en-IN" smtClean="0"/>
              <a:pPr/>
              <a:t>‹#›</a:t>
            </a:fld>
            <a:endParaRPr lang="en-IN"/>
          </a:p>
        </p:txBody>
      </p:sp>
    </p:spTree>
    <p:extLst>
      <p:ext uri="{BB962C8B-B14F-4D97-AF65-F5344CB8AC3E}">
        <p14:creationId xmlns:p14="http://schemas.microsoft.com/office/powerpoint/2010/main" val="15208439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B1C0B9-9478-41A0-B7EE-4D8C6D94BC4A}"/>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4EFE7CE3-3B4F-4EE9-AD8C-1DEB47C91C87}"/>
              </a:ext>
            </a:extLst>
          </p:cNvPr>
          <p:cNvSpPr>
            <a:spLocks noGrp="1"/>
          </p:cNvSpPr>
          <p:nvPr>
            <p:ph type="dt" sz="half" idx="10"/>
          </p:nvPr>
        </p:nvSpPr>
        <p:spPr/>
        <p:txBody>
          <a:bodyPr/>
          <a:lstStyle/>
          <a:p>
            <a:fld id="{8C30CB7C-1619-416D-8938-6B07F9CDF55C}" type="datetimeFigureOut">
              <a:rPr lang="en-IN" smtClean="0"/>
              <a:pPr/>
              <a:t>22-06-2025</a:t>
            </a:fld>
            <a:endParaRPr lang="en-IN"/>
          </a:p>
        </p:txBody>
      </p:sp>
      <p:sp>
        <p:nvSpPr>
          <p:cNvPr id="4" name="Footer Placeholder 3">
            <a:extLst>
              <a:ext uri="{FF2B5EF4-FFF2-40B4-BE49-F238E27FC236}">
                <a16:creationId xmlns:a16="http://schemas.microsoft.com/office/drawing/2014/main" id="{7B3C7F8A-6E94-4162-9791-A728ED9CB6B0}"/>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3A002FBC-8EB6-45FA-AA71-33DAF198E4D2}"/>
              </a:ext>
            </a:extLst>
          </p:cNvPr>
          <p:cNvSpPr>
            <a:spLocks noGrp="1"/>
          </p:cNvSpPr>
          <p:nvPr>
            <p:ph type="sldNum" sz="quarter" idx="12"/>
          </p:nvPr>
        </p:nvSpPr>
        <p:spPr/>
        <p:txBody>
          <a:bodyPr/>
          <a:lstStyle/>
          <a:p>
            <a:fld id="{474D1D4F-0244-4088-8773-1817690AC330}" type="slidenum">
              <a:rPr lang="en-IN" smtClean="0"/>
              <a:pPr/>
              <a:t>‹#›</a:t>
            </a:fld>
            <a:endParaRPr lang="en-IN"/>
          </a:p>
        </p:txBody>
      </p:sp>
    </p:spTree>
    <p:extLst>
      <p:ext uri="{BB962C8B-B14F-4D97-AF65-F5344CB8AC3E}">
        <p14:creationId xmlns:p14="http://schemas.microsoft.com/office/powerpoint/2010/main" val="29398711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08CFB67-2369-490A-89E3-0248394E1A77}"/>
              </a:ext>
            </a:extLst>
          </p:cNvPr>
          <p:cNvSpPr>
            <a:spLocks noGrp="1"/>
          </p:cNvSpPr>
          <p:nvPr>
            <p:ph type="dt" sz="half" idx="10"/>
          </p:nvPr>
        </p:nvSpPr>
        <p:spPr/>
        <p:txBody>
          <a:bodyPr/>
          <a:lstStyle/>
          <a:p>
            <a:fld id="{8C30CB7C-1619-416D-8938-6B07F9CDF55C}" type="datetimeFigureOut">
              <a:rPr lang="en-IN" smtClean="0"/>
              <a:pPr/>
              <a:t>22-06-2025</a:t>
            </a:fld>
            <a:endParaRPr lang="en-IN"/>
          </a:p>
        </p:txBody>
      </p:sp>
      <p:sp>
        <p:nvSpPr>
          <p:cNvPr id="3" name="Footer Placeholder 2">
            <a:extLst>
              <a:ext uri="{FF2B5EF4-FFF2-40B4-BE49-F238E27FC236}">
                <a16:creationId xmlns:a16="http://schemas.microsoft.com/office/drawing/2014/main" id="{C4E0A548-E080-4A0B-8AD3-2DF3468E1A21}"/>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23E82FE9-A353-4414-8C77-1F8255F09D16}"/>
              </a:ext>
            </a:extLst>
          </p:cNvPr>
          <p:cNvSpPr>
            <a:spLocks noGrp="1"/>
          </p:cNvSpPr>
          <p:nvPr>
            <p:ph type="sldNum" sz="quarter" idx="12"/>
          </p:nvPr>
        </p:nvSpPr>
        <p:spPr/>
        <p:txBody>
          <a:bodyPr/>
          <a:lstStyle/>
          <a:p>
            <a:fld id="{474D1D4F-0244-4088-8773-1817690AC330}" type="slidenum">
              <a:rPr lang="en-IN" smtClean="0"/>
              <a:pPr/>
              <a:t>‹#›</a:t>
            </a:fld>
            <a:endParaRPr lang="en-IN"/>
          </a:p>
        </p:txBody>
      </p:sp>
    </p:spTree>
    <p:extLst>
      <p:ext uri="{BB962C8B-B14F-4D97-AF65-F5344CB8AC3E}">
        <p14:creationId xmlns:p14="http://schemas.microsoft.com/office/powerpoint/2010/main" val="673746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0C0C5-30B6-444A-8B3F-F5F6597300E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D50EE2BF-6538-4AF5-9DB1-C1352F183FF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759A0FB6-AAE5-4A5C-9E8F-D65E92695F9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5D71984-B814-4B0E-832A-39721FC9B9A2}"/>
              </a:ext>
            </a:extLst>
          </p:cNvPr>
          <p:cNvSpPr>
            <a:spLocks noGrp="1"/>
          </p:cNvSpPr>
          <p:nvPr>
            <p:ph type="dt" sz="half" idx="10"/>
          </p:nvPr>
        </p:nvSpPr>
        <p:spPr/>
        <p:txBody>
          <a:bodyPr/>
          <a:lstStyle/>
          <a:p>
            <a:fld id="{8C30CB7C-1619-416D-8938-6B07F9CDF55C}" type="datetimeFigureOut">
              <a:rPr lang="en-IN" smtClean="0"/>
              <a:pPr/>
              <a:t>22-06-2025</a:t>
            </a:fld>
            <a:endParaRPr lang="en-IN"/>
          </a:p>
        </p:txBody>
      </p:sp>
      <p:sp>
        <p:nvSpPr>
          <p:cNvPr id="6" name="Footer Placeholder 5">
            <a:extLst>
              <a:ext uri="{FF2B5EF4-FFF2-40B4-BE49-F238E27FC236}">
                <a16:creationId xmlns:a16="http://schemas.microsoft.com/office/drawing/2014/main" id="{3040172B-799E-43CE-B49E-92A2CE21F064}"/>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CF43CAB6-EE00-49ED-83DF-7648766D3489}"/>
              </a:ext>
            </a:extLst>
          </p:cNvPr>
          <p:cNvSpPr>
            <a:spLocks noGrp="1"/>
          </p:cNvSpPr>
          <p:nvPr>
            <p:ph type="sldNum" sz="quarter" idx="12"/>
          </p:nvPr>
        </p:nvSpPr>
        <p:spPr/>
        <p:txBody>
          <a:bodyPr/>
          <a:lstStyle/>
          <a:p>
            <a:fld id="{474D1D4F-0244-4088-8773-1817690AC330}" type="slidenum">
              <a:rPr lang="en-IN" smtClean="0"/>
              <a:pPr/>
              <a:t>‹#›</a:t>
            </a:fld>
            <a:endParaRPr lang="en-IN"/>
          </a:p>
        </p:txBody>
      </p:sp>
    </p:spTree>
    <p:extLst>
      <p:ext uri="{BB962C8B-B14F-4D97-AF65-F5344CB8AC3E}">
        <p14:creationId xmlns:p14="http://schemas.microsoft.com/office/powerpoint/2010/main" val="36612407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FFCA3B-46D8-40E3-9B6A-1A1A03B7512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E1F36E36-3852-4CED-8C49-06D9602AF39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5773DA82-C444-41C6-A34D-E136FD9F269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8909ED7-EBC5-4953-9C53-EFFB101EB65E}"/>
              </a:ext>
            </a:extLst>
          </p:cNvPr>
          <p:cNvSpPr>
            <a:spLocks noGrp="1"/>
          </p:cNvSpPr>
          <p:nvPr>
            <p:ph type="dt" sz="half" idx="10"/>
          </p:nvPr>
        </p:nvSpPr>
        <p:spPr/>
        <p:txBody>
          <a:bodyPr/>
          <a:lstStyle/>
          <a:p>
            <a:fld id="{8C30CB7C-1619-416D-8938-6B07F9CDF55C}" type="datetimeFigureOut">
              <a:rPr lang="en-IN" smtClean="0"/>
              <a:pPr/>
              <a:t>22-06-2025</a:t>
            </a:fld>
            <a:endParaRPr lang="en-IN"/>
          </a:p>
        </p:txBody>
      </p:sp>
      <p:sp>
        <p:nvSpPr>
          <p:cNvPr id="6" name="Footer Placeholder 5">
            <a:extLst>
              <a:ext uri="{FF2B5EF4-FFF2-40B4-BE49-F238E27FC236}">
                <a16:creationId xmlns:a16="http://schemas.microsoft.com/office/drawing/2014/main" id="{AFF1ADA3-E55D-43B9-9E3F-9B668AC00451}"/>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D5D979B3-69C6-44D3-8A4C-F7FE46576ECF}"/>
              </a:ext>
            </a:extLst>
          </p:cNvPr>
          <p:cNvSpPr>
            <a:spLocks noGrp="1"/>
          </p:cNvSpPr>
          <p:nvPr>
            <p:ph type="sldNum" sz="quarter" idx="12"/>
          </p:nvPr>
        </p:nvSpPr>
        <p:spPr/>
        <p:txBody>
          <a:bodyPr/>
          <a:lstStyle/>
          <a:p>
            <a:fld id="{474D1D4F-0244-4088-8773-1817690AC330}" type="slidenum">
              <a:rPr lang="en-IN" smtClean="0"/>
              <a:pPr/>
              <a:t>‹#›</a:t>
            </a:fld>
            <a:endParaRPr lang="en-IN"/>
          </a:p>
        </p:txBody>
      </p:sp>
    </p:spTree>
    <p:extLst>
      <p:ext uri="{BB962C8B-B14F-4D97-AF65-F5344CB8AC3E}">
        <p14:creationId xmlns:p14="http://schemas.microsoft.com/office/powerpoint/2010/main" val="31431008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CDD3C38-CBAC-43A2-983A-28D3F8C79E7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E7ABA361-771F-4927-A9FB-C4434BC5816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48F6FDE4-61BE-4CFC-A59F-951F919DD75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30CB7C-1619-416D-8938-6B07F9CDF55C}" type="datetimeFigureOut">
              <a:rPr lang="en-IN" smtClean="0"/>
              <a:pPr/>
              <a:t>22-06-2025</a:t>
            </a:fld>
            <a:endParaRPr lang="en-IN"/>
          </a:p>
        </p:txBody>
      </p:sp>
      <p:sp>
        <p:nvSpPr>
          <p:cNvPr id="5" name="Footer Placeholder 4">
            <a:extLst>
              <a:ext uri="{FF2B5EF4-FFF2-40B4-BE49-F238E27FC236}">
                <a16:creationId xmlns:a16="http://schemas.microsoft.com/office/drawing/2014/main" id="{B6E83956-89BB-4EEA-95F6-B96212FBE7D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a:extLst>
              <a:ext uri="{FF2B5EF4-FFF2-40B4-BE49-F238E27FC236}">
                <a16:creationId xmlns:a16="http://schemas.microsoft.com/office/drawing/2014/main" id="{D6702CDC-29F5-4D0B-AC25-9CDE874BA6B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74D1D4F-0244-4088-8773-1817690AC330}" type="slidenum">
              <a:rPr lang="en-IN" smtClean="0"/>
              <a:pPr/>
              <a:t>‹#›</a:t>
            </a:fld>
            <a:endParaRPr lang="en-IN"/>
          </a:p>
        </p:txBody>
      </p:sp>
    </p:spTree>
    <p:extLst>
      <p:ext uri="{BB962C8B-B14F-4D97-AF65-F5344CB8AC3E}">
        <p14:creationId xmlns:p14="http://schemas.microsoft.com/office/powerpoint/2010/main" val="4945108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customXml" Target="../ink/ink8.xml"/><Relationship Id="rId13" Type="http://schemas.openxmlformats.org/officeDocument/2006/relationships/customXml" Target="../ink/ink13.xml"/><Relationship Id="rId18" Type="http://schemas.openxmlformats.org/officeDocument/2006/relationships/customXml" Target="../ink/ink16.xml"/><Relationship Id="rId3" Type="http://schemas.openxmlformats.org/officeDocument/2006/relationships/image" Target="../media/image50.png"/><Relationship Id="rId7" Type="http://schemas.openxmlformats.org/officeDocument/2006/relationships/customXml" Target="../ink/ink7.xml"/><Relationship Id="rId12" Type="http://schemas.openxmlformats.org/officeDocument/2006/relationships/customXml" Target="../ink/ink12.xml"/><Relationship Id="rId17" Type="http://schemas.openxmlformats.org/officeDocument/2006/relationships/image" Target="../media/image13.png"/><Relationship Id="rId2" Type="http://schemas.openxmlformats.org/officeDocument/2006/relationships/customXml" Target="../ink/ink3.xml"/><Relationship Id="rId1" Type="http://schemas.openxmlformats.org/officeDocument/2006/relationships/slideLayout" Target="../slideLayouts/slideLayout2.xml"/><Relationship Id="rId6" Type="http://schemas.openxmlformats.org/officeDocument/2006/relationships/customXml" Target="../ink/ink6.xml"/><Relationship Id="rId11" Type="http://schemas.openxmlformats.org/officeDocument/2006/relationships/customXml" Target="../ink/ink11.xml"/><Relationship Id="rId5" Type="http://schemas.openxmlformats.org/officeDocument/2006/relationships/customXml" Target="../ink/ink5.xml"/><Relationship Id="rId15" Type="http://schemas.openxmlformats.org/officeDocument/2006/relationships/customXml" Target="../ink/ink15.xml"/><Relationship Id="rId10" Type="http://schemas.openxmlformats.org/officeDocument/2006/relationships/customXml" Target="../ink/ink10.xml"/><Relationship Id="rId4" Type="http://schemas.openxmlformats.org/officeDocument/2006/relationships/customXml" Target="../ink/ink4.xml"/><Relationship Id="rId9" Type="http://schemas.openxmlformats.org/officeDocument/2006/relationships/customXml" Target="../ink/ink9.xml"/><Relationship Id="rId14" Type="http://schemas.openxmlformats.org/officeDocument/2006/relationships/customXml" Target="../ink/ink14.xml"/></Relationships>
</file>

<file path=ppt/slides/_rels/slide2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image" Target="../media/image23.jpeg"/><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image" Target="../media/image33.jpeg"/><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45.xml.rels><?xml version="1.0" encoding="UTF-8" standalone="yes"?>
<Relationships xmlns="http://schemas.openxmlformats.org/package/2006/relationships"><Relationship Id="rId2" Type="http://schemas.openxmlformats.org/officeDocument/2006/relationships/image" Target="../media/image310.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customXml" Target="../ink/ink1.xml"/><Relationship Id="rId1" Type="http://schemas.openxmlformats.org/officeDocument/2006/relationships/slideLayout" Target="../slideLayouts/slideLayout2.xml"/><Relationship Id="rId4" Type="http://schemas.openxmlformats.org/officeDocument/2006/relationships/customXml" Target="../ink/ink2.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671A8AE-40A1-4631-A6B8-581AFF065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Graphs and plots layered on a blue digital screen">
            <a:extLst>
              <a:ext uri="{FF2B5EF4-FFF2-40B4-BE49-F238E27FC236}">
                <a16:creationId xmlns:a16="http://schemas.microsoft.com/office/drawing/2014/main" id="{5607E16A-6ED0-47C4-9221-A672A003F20E}"/>
              </a:ext>
            </a:extLst>
          </p:cNvPr>
          <p:cNvPicPr>
            <a:picLocks noChangeAspect="1"/>
          </p:cNvPicPr>
          <p:nvPr/>
        </p:nvPicPr>
        <p:blipFill rotWithShape="1">
          <a:blip r:embed="rId2"/>
          <a:srcRect r="5200"/>
          <a:stretch/>
        </p:blipFill>
        <p:spPr>
          <a:xfrm>
            <a:off x="3523488" y="10"/>
            <a:ext cx="8668512" cy="6857990"/>
          </a:xfrm>
          <a:prstGeom prst="rect">
            <a:avLst/>
          </a:prstGeom>
        </p:spPr>
      </p:pic>
      <p:sp>
        <p:nvSpPr>
          <p:cNvPr id="11" name="Rectangle 10">
            <a:extLst>
              <a:ext uri="{FF2B5EF4-FFF2-40B4-BE49-F238E27FC236}">
                <a16:creationId xmlns:a16="http://schemas.microsoft.com/office/drawing/2014/main" id="{AB58EF07-17C2-48CF-ABB0-EEF1F17CB8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0"/>
            <a:ext cx="9339206" cy="6858000"/>
          </a:xfrm>
          <a:prstGeom prst="rect">
            <a:avLst/>
          </a:prstGeom>
          <a:gradFill>
            <a:gsLst>
              <a:gs pos="58000">
                <a:schemeClr val="bg1"/>
              </a:gs>
              <a:gs pos="33000">
                <a:schemeClr val="bg1">
                  <a:alpha val="64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10274FAD-0706-4349-9CCF-675A787DBF94}"/>
              </a:ext>
            </a:extLst>
          </p:cNvPr>
          <p:cNvSpPr>
            <a:spLocks noGrp="1"/>
          </p:cNvSpPr>
          <p:nvPr>
            <p:ph type="ctrTitle"/>
          </p:nvPr>
        </p:nvSpPr>
        <p:spPr>
          <a:xfrm>
            <a:off x="477981" y="1122363"/>
            <a:ext cx="4023360" cy="3204134"/>
          </a:xfrm>
        </p:spPr>
        <p:txBody>
          <a:bodyPr anchor="b">
            <a:normAutofit/>
          </a:bodyPr>
          <a:lstStyle/>
          <a:p>
            <a:pPr algn="l"/>
            <a:r>
              <a:rPr lang="en-US" sz="4800"/>
              <a:t>Probability and Statistics for Data Science</a:t>
            </a:r>
            <a:endParaRPr lang="en-IN" sz="4800"/>
          </a:p>
        </p:txBody>
      </p:sp>
      <p:sp>
        <p:nvSpPr>
          <p:cNvPr id="3" name="Subtitle 2">
            <a:extLst>
              <a:ext uri="{FF2B5EF4-FFF2-40B4-BE49-F238E27FC236}">
                <a16:creationId xmlns:a16="http://schemas.microsoft.com/office/drawing/2014/main" id="{28C30C7C-532A-46D6-B540-1DF077C7C27A}"/>
              </a:ext>
            </a:extLst>
          </p:cNvPr>
          <p:cNvSpPr>
            <a:spLocks noGrp="1"/>
          </p:cNvSpPr>
          <p:nvPr>
            <p:ph type="subTitle" idx="1"/>
          </p:nvPr>
        </p:nvSpPr>
        <p:spPr>
          <a:xfrm>
            <a:off x="477980" y="4872922"/>
            <a:ext cx="4023359" cy="1208141"/>
          </a:xfrm>
        </p:spPr>
        <p:txBody>
          <a:bodyPr>
            <a:normAutofit/>
          </a:bodyPr>
          <a:lstStyle/>
          <a:p>
            <a:pPr algn="l"/>
            <a:r>
              <a:rPr lang="en-US" sz="2000" dirty="0"/>
              <a:t>Compiled by</a:t>
            </a:r>
          </a:p>
          <a:p>
            <a:pPr algn="l"/>
            <a:r>
              <a:rPr lang="en-US" sz="2000"/>
              <a:t>Gautam Bandyopadhyay</a:t>
            </a:r>
            <a:endParaRPr lang="en-IN" sz="2000" dirty="0"/>
          </a:p>
        </p:txBody>
      </p:sp>
      <p:sp>
        <p:nvSpPr>
          <p:cNvPr id="13" name="Rectangle 12">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5" name="Rectangle 14">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43041320"/>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400"/>
                                        <p:tgtEl>
                                          <p:spTgt spid="3">
                                            <p:txEl>
                                              <p:pRg st="0" end="0"/>
                                            </p:txEl>
                                          </p:spTgt>
                                        </p:tgtEl>
                                      </p:cBhvr>
                                    </p:animEffect>
                                  </p:childTnLst>
                                </p:cTn>
                              </p:par>
                              <p:par>
                                <p:cTn id="8" presetID="10" presetClass="entr" presetSubtype="0" fill="hold" grpId="0" nodeType="withEffect">
                                  <p:stCondLst>
                                    <p:cond delay="1000"/>
                                  </p:stCondLst>
                                  <p:iterate type="lt">
                                    <p:tmPct val="10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4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2000"/>
                                  </p:stCondLst>
                                  <p:iterate type="lt">
                                    <p:tmPct val="10000"/>
                                  </p:iterate>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4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C232B152-3720-4D3B-97ED-45CE5483F1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Shape 10">
            <a:extLst>
              <a:ext uri="{FF2B5EF4-FFF2-40B4-BE49-F238E27FC236}">
                <a16:creationId xmlns:a16="http://schemas.microsoft.com/office/drawing/2014/main" id="{11BAB570-FF10-4E96-8A3F-FA9804702B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4693698" cy="6858000"/>
          </a:xfrm>
          <a:custGeom>
            <a:avLst/>
            <a:gdLst>
              <a:gd name="connsiteX0" fmla="*/ 0 w 4693698"/>
              <a:gd name="connsiteY0" fmla="*/ 0 h 6858000"/>
              <a:gd name="connsiteX1" fmla="*/ 420914 w 4693698"/>
              <a:gd name="connsiteY1" fmla="*/ 0 h 6858000"/>
              <a:gd name="connsiteX2" fmla="*/ 1582057 w 4693698"/>
              <a:gd name="connsiteY2" fmla="*/ 0 h 6858000"/>
              <a:gd name="connsiteX3" fmla="*/ 4503903 w 4693698"/>
              <a:gd name="connsiteY3" fmla="*/ 0 h 6858000"/>
              <a:gd name="connsiteX4" fmla="*/ 4508943 w 4693698"/>
              <a:gd name="connsiteY4" fmla="*/ 66675 h 6858000"/>
              <a:gd name="connsiteX5" fmla="*/ 4517340 w 4693698"/>
              <a:gd name="connsiteY5" fmla="*/ 122237 h 6858000"/>
              <a:gd name="connsiteX6" fmla="*/ 4527418 w 4693698"/>
              <a:gd name="connsiteY6" fmla="*/ 174625 h 6858000"/>
              <a:gd name="connsiteX7" fmla="*/ 4544214 w 4693698"/>
              <a:gd name="connsiteY7" fmla="*/ 217487 h 6858000"/>
              <a:gd name="connsiteX8" fmla="*/ 4561010 w 4693698"/>
              <a:gd name="connsiteY8" fmla="*/ 260350 h 6858000"/>
              <a:gd name="connsiteX9" fmla="*/ 4581165 w 4693698"/>
              <a:gd name="connsiteY9" fmla="*/ 296862 h 6858000"/>
              <a:gd name="connsiteX10" fmla="*/ 4601320 w 4693698"/>
              <a:gd name="connsiteY10" fmla="*/ 334962 h 6858000"/>
              <a:gd name="connsiteX11" fmla="*/ 4619796 w 4693698"/>
              <a:gd name="connsiteY11" fmla="*/ 369887 h 6858000"/>
              <a:gd name="connsiteX12" fmla="*/ 4638271 w 4693698"/>
              <a:gd name="connsiteY12" fmla="*/ 409575 h 6858000"/>
              <a:gd name="connsiteX13" fmla="*/ 4655067 w 4693698"/>
              <a:gd name="connsiteY13" fmla="*/ 450850 h 6858000"/>
              <a:gd name="connsiteX14" fmla="*/ 4670184 w 4693698"/>
              <a:gd name="connsiteY14" fmla="*/ 496887 h 6858000"/>
              <a:gd name="connsiteX15" fmla="*/ 4681941 w 4693698"/>
              <a:gd name="connsiteY15" fmla="*/ 546100 h 6858000"/>
              <a:gd name="connsiteX16" fmla="*/ 4690339 w 4693698"/>
              <a:gd name="connsiteY16" fmla="*/ 606425 h 6858000"/>
              <a:gd name="connsiteX17" fmla="*/ 4693698 w 4693698"/>
              <a:gd name="connsiteY17" fmla="*/ 673100 h 6858000"/>
              <a:gd name="connsiteX18" fmla="*/ 4690339 w 4693698"/>
              <a:gd name="connsiteY18" fmla="*/ 744537 h 6858000"/>
              <a:gd name="connsiteX19" fmla="*/ 4681941 w 4693698"/>
              <a:gd name="connsiteY19" fmla="*/ 801687 h 6858000"/>
              <a:gd name="connsiteX20" fmla="*/ 4670184 w 4693698"/>
              <a:gd name="connsiteY20" fmla="*/ 854075 h 6858000"/>
              <a:gd name="connsiteX21" fmla="*/ 4655067 w 4693698"/>
              <a:gd name="connsiteY21" fmla="*/ 901700 h 6858000"/>
              <a:gd name="connsiteX22" fmla="*/ 4638271 w 4693698"/>
              <a:gd name="connsiteY22" fmla="*/ 942975 h 6858000"/>
              <a:gd name="connsiteX23" fmla="*/ 4618116 w 4693698"/>
              <a:gd name="connsiteY23" fmla="*/ 981075 h 6858000"/>
              <a:gd name="connsiteX24" fmla="*/ 4597961 w 4693698"/>
              <a:gd name="connsiteY24" fmla="*/ 1017587 h 6858000"/>
              <a:gd name="connsiteX25" fmla="*/ 4577806 w 4693698"/>
              <a:gd name="connsiteY25" fmla="*/ 1055687 h 6858000"/>
              <a:gd name="connsiteX26" fmla="*/ 4559330 w 4693698"/>
              <a:gd name="connsiteY26" fmla="*/ 1095375 h 6858000"/>
              <a:gd name="connsiteX27" fmla="*/ 4540854 w 4693698"/>
              <a:gd name="connsiteY27" fmla="*/ 1136650 h 6858000"/>
              <a:gd name="connsiteX28" fmla="*/ 4525739 w 4693698"/>
              <a:gd name="connsiteY28" fmla="*/ 1182687 h 6858000"/>
              <a:gd name="connsiteX29" fmla="*/ 4515661 w 4693698"/>
              <a:gd name="connsiteY29" fmla="*/ 1235075 h 6858000"/>
              <a:gd name="connsiteX30" fmla="*/ 4505583 w 4693698"/>
              <a:gd name="connsiteY30" fmla="*/ 1295400 h 6858000"/>
              <a:gd name="connsiteX31" fmla="*/ 4503903 w 4693698"/>
              <a:gd name="connsiteY31" fmla="*/ 1363662 h 6858000"/>
              <a:gd name="connsiteX32" fmla="*/ 4505583 w 4693698"/>
              <a:gd name="connsiteY32" fmla="*/ 1431925 h 6858000"/>
              <a:gd name="connsiteX33" fmla="*/ 4515661 w 4693698"/>
              <a:gd name="connsiteY33" fmla="*/ 1492250 h 6858000"/>
              <a:gd name="connsiteX34" fmla="*/ 4525739 w 4693698"/>
              <a:gd name="connsiteY34" fmla="*/ 1544637 h 6858000"/>
              <a:gd name="connsiteX35" fmla="*/ 4540854 w 4693698"/>
              <a:gd name="connsiteY35" fmla="*/ 1589087 h 6858000"/>
              <a:gd name="connsiteX36" fmla="*/ 4559330 w 4693698"/>
              <a:gd name="connsiteY36" fmla="*/ 1631950 h 6858000"/>
              <a:gd name="connsiteX37" fmla="*/ 4577806 w 4693698"/>
              <a:gd name="connsiteY37" fmla="*/ 1671637 h 6858000"/>
              <a:gd name="connsiteX38" fmla="*/ 4597961 w 4693698"/>
              <a:gd name="connsiteY38" fmla="*/ 1708150 h 6858000"/>
              <a:gd name="connsiteX39" fmla="*/ 4618116 w 4693698"/>
              <a:gd name="connsiteY39" fmla="*/ 1743075 h 6858000"/>
              <a:gd name="connsiteX40" fmla="*/ 4638271 w 4693698"/>
              <a:gd name="connsiteY40" fmla="*/ 1782762 h 6858000"/>
              <a:gd name="connsiteX41" fmla="*/ 4655067 w 4693698"/>
              <a:gd name="connsiteY41" fmla="*/ 1824037 h 6858000"/>
              <a:gd name="connsiteX42" fmla="*/ 4670184 w 4693698"/>
              <a:gd name="connsiteY42" fmla="*/ 1870075 h 6858000"/>
              <a:gd name="connsiteX43" fmla="*/ 4681941 w 4693698"/>
              <a:gd name="connsiteY43" fmla="*/ 1922462 h 6858000"/>
              <a:gd name="connsiteX44" fmla="*/ 4690339 w 4693698"/>
              <a:gd name="connsiteY44" fmla="*/ 1982787 h 6858000"/>
              <a:gd name="connsiteX45" fmla="*/ 4693698 w 4693698"/>
              <a:gd name="connsiteY45" fmla="*/ 2051050 h 6858000"/>
              <a:gd name="connsiteX46" fmla="*/ 4690339 w 4693698"/>
              <a:gd name="connsiteY46" fmla="*/ 2119312 h 6858000"/>
              <a:gd name="connsiteX47" fmla="*/ 4681941 w 4693698"/>
              <a:gd name="connsiteY47" fmla="*/ 2179637 h 6858000"/>
              <a:gd name="connsiteX48" fmla="*/ 4670184 w 4693698"/>
              <a:gd name="connsiteY48" fmla="*/ 2232025 h 6858000"/>
              <a:gd name="connsiteX49" fmla="*/ 4655067 w 4693698"/>
              <a:gd name="connsiteY49" fmla="*/ 2278062 h 6858000"/>
              <a:gd name="connsiteX50" fmla="*/ 4638271 w 4693698"/>
              <a:gd name="connsiteY50" fmla="*/ 2319337 h 6858000"/>
              <a:gd name="connsiteX51" fmla="*/ 4618116 w 4693698"/>
              <a:gd name="connsiteY51" fmla="*/ 2359025 h 6858000"/>
              <a:gd name="connsiteX52" fmla="*/ 4597961 w 4693698"/>
              <a:gd name="connsiteY52" fmla="*/ 2395537 h 6858000"/>
              <a:gd name="connsiteX53" fmla="*/ 4577806 w 4693698"/>
              <a:gd name="connsiteY53" fmla="*/ 2433637 h 6858000"/>
              <a:gd name="connsiteX54" fmla="*/ 4559330 w 4693698"/>
              <a:gd name="connsiteY54" fmla="*/ 2471737 h 6858000"/>
              <a:gd name="connsiteX55" fmla="*/ 4540854 w 4693698"/>
              <a:gd name="connsiteY55" fmla="*/ 2513012 h 6858000"/>
              <a:gd name="connsiteX56" fmla="*/ 4525739 w 4693698"/>
              <a:gd name="connsiteY56" fmla="*/ 2560637 h 6858000"/>
              <a:gd name="connsiteX57" fmla="*/ 4515661 w 4693698"/>
              <a:gd name="connsiteY57" fmla="*/ 2613025 h 6858000"/>
              <a:gd name="connsiteX58" fmla="*/ 4505583 w 4693698"/>
              <a:gd name="connsiteY58" fmla="*/ 2671762 h 6858000"/>
              <a:gd name="connsiteX59" fmla="*/ 4503903 w 4693698"/>
              <a:gd name="connsiteY59" fmla="*/ 2741612 h 6858000"/>
              <a:gd name="connsiteX60" fmla="*/ 4505583 w 4693698"/>
              <a:gd name="connsiteY60" fmla="*/ 2809875 h 6858000"/>
              <a:gd name="connsiteX61" fmla="*/ 4515661 w 4693698"/>
              <a:gd name="connsiteY61" fmla="*/ 2868612 h 6858000"/>
              <a:gd name="connsiteX62" fmla="*/ 4525739 w 4693698"/>
              <a:gd name="connsiteY62" fmla="*/ 2922587 h 6858000"/>
              <a:gd name="connsiteX63" fmla="*/ 4540854 w 4693698"/>
              <a:gd name="connsiteY63" fmla="*/ 2967037 h 6858000"/>
              <a:gd name="connsiteX64" fmla="*/ 4559330 w 4693698"/>
              <a:gd name="connsiteY64" fmla="*/ 3009900 h 6858000"/>
              <a:gd name="connsiteX65" fmla="*/ 4577806 w 4693698"/>
              <a:gd name="connsiteY65" fmla="*/ 3046412 h 6858000"/>
              <a:gd name="connsiteX66" fmla="*/ 4597961 w 4693698"/>
              <a:gd name="connsiteY66" fmla="*/ 3084512 h 6858000"/>
              <a:gd name="connsiteX67" fmla="*/ 4618116 w 4693698"/>
              <a:gd name="connsiteY67" fmla="*/ 3121025 h 6858000"/>
              <a:gd name="connsiteX68" fmla="*/ 4638271 w 4693698"/>
              <a:gd name="connsiteY68" fmla="*/ 3160712 h 6858000"/>
              <a:gd name="connsiteX69" fmla="*/ 4655067 w 4693698"/>
              <a:gd name="connsiteY69" fmla="*/ 3201987 h 6858000"/>
              <a:gd name="connsiteX70" fmla="*/ 4670184 w 4693698"/>
              <a:gd name="connsiteY70" fmla="*/ 3248025 h 6858000"/>
              <a:gd name="connsiteX71" fmla="*/ 4681941 w 4693698"/>
              <a:gd name="connsiteY71" fmla="*/ 3300412 h 6858000"/>
              <a:gd name="connsiteX72" fmla="*/ 4690339 w 4693698"/>
              <a:gd name="connsiteY72" fmla="*/ 3360737 h 6858000"/>
              <a:gd name="connsiteX73" fmla="*/ 4693698 w 4693698"/>
              <a:gd name="connsiteY73" fmla="*/ 3427412 h 6858000"/>
              <a:gd name="connsiteX74" fmla="*/ 4690339 w 4693698"/>
              <a:gd name="connsiteY74" fmla="*/ 3497262 h 6858000"/>
              <a:gd name="connsiteX75" fmla="*/ 4681941 w 4693698"/>
              <a:gd name="connsiteY75" fmla="*/ 3557587 h 6858000"/>
              <a:gd name="connsiteX76" fmla="*/ 4670184 w 4693698"/>
              <a:gd name="connsiteY76" fmla="*/ 3609975 h 6858000"/>
              <a:gd name="connsiteX77" fmla="*/ 4655067 w 4693698"/>
              <a:gd name="connsiteY77" fmla="*/ 3656012 h 6858000"/>
              <a:gd name="connsiteX78" fmla="*/ 4638271 w 4693698"/>
              <a:gd name="connsiteY78" fmla="*/ 3697287 h 6858000"/>
              <a:gd name="connsiteX79" fmla="*/ 4618116 w 4693698"/>
              <a:gd name="connsiteY79" fmla="*/ 3736975 h 6858000"/>
              <a:gd name="connsiteX80" fmla="*/ 4577806 w 4693698"/>
              <a:gd name="connsiteY80" fmla="*/ 3811587 h 6858000"/>
              <a:gd name="connsiteX81" fmla="*/ 4559330 w 4693698"/>
              <a:gd name="connsiteY81" fmla="*/ 3848100 h 6858000"/>
              <a:gd name="connsiteX82" fmla="*/ 4540854 w 4693698"/>
              <a:gd name="connsiteY82" fmla="*/ 3890962 h 6858000"/>
              <a:gd name="connsiteX83" fmla="*/ 4525739 w 4693698"/>
              <a:gd name="connsiteY83" fmla="*/ 3935412 h 6858000"/>
              <a:gd name="connsiteX84" fmla="*/ 4515661 w 4693698"/>
              <a:gd name="connsiteY84" fmla="*/ 3987800 h 6858000"/>
              <a:gd name="connsiteX85" fmla="*/ 4505583 w 4693698"/>
              <a:gd name="connsiteY85" fmla="*/ 4048125 h 6858000"/>
              <a:gd name="connsiteX86" fmla="*/ 4503903 w 4693698"/>
              <a:gd name="connsiteY86" fmla="*/ 4116387 h 6858000"/>
              <a:gd name="connsiteX87" fmla="*/ 4505583 w 4693698"/>
              <a:gd name="connsiteY87" fmla="*/ 4186237 h 6858000"/>
              <a:gd name="connsiteX88" fmla="*/ 4515661 w 4693698"/>
              <a:gd name="connsiteY88" fmla="*/ 4244975 h 6858000"/>
              <a:gd name="connsiteX89" fmla="*/ 4525739 w 4693698"/>
              <a:gd name="connsiteY89" fmla="*/ 4297362 h 6858000"/>
              <a:gd name="connsiteX90" fmla="*/ 4540854 w 4693698"/>
              <a:gd name="connsiteY90" fmla="*/ 4343400 h 6858000"/>
              <a:gd name="connsiteX91" fmla="*/ 4559330 w 4693698"/>
              <a:gd name="connsiteY91" fmla="*/ 4386262 h 6858000"/>
              <a:gd name="connsiteX92" fmla="*/ 4577806 w 4693698"/>
              <a:gd name="connsiteY92" fmla="*/ 4424362 h 6858000"/>
              <a:gd name="connsiteX93" fmla="*/ 4618116 w 4693698"/>
              <a:gd name="connsiteY93" fmla="*/ 4498975 h 6858000"/>
              <a:gd name="connsiteX94" fmla="*/ 4638271 w 4693698"/>
              <a:gd name="connsiteY94" fmla="*/ 4537075 h 6858000"/>
              <a:gd name="connsiteX95" fmla="*/ 4655067 w 4693698"/>
              <a:gd name="connsiteY95" fmla="*/ 4579937 h 6858000"/>
              <a:gd name="connsiteX96" fmla="*/ 4670184 w 4693698"/>
              <a:gd name="connsiteY96" fmla="*/ 4625975 h 6858000"/>
              <a:gd name="connsiteX97" fmla="*/ 4681941 w 4693698"/>
              <a:gd name="connsiteY97" fmla="*/ 4678362 h 6858000"/>
              <a:gd name="connsiteX98" fmla="*/ 4690339 w 4693698"/>
              <a:gd name="connsiteY98" fmla="*/ 4738687 h 6858000"/>
              <a:gd name="connsiteX99" fmla="*/ 4693698 w 4693698"/>
              <a:gd name="connsiteY99" fmla="*/ 4806950 h 6858000"/>
              <a:gd name="connsiteX100" fmla="*/ 4690339 w 4693698"/>
              <a:gd name="connsiteY100" fmla="*/ 4875212 h 6858000"/>
              <a:gd name="connsiteX101" fmla="*/ 4681941 w 4693698"/>
              <a:gd name="connsiteY101" fmla="*/ 4935537 h 6858000"/>
              <a:gd name="connsiteX102" fmla="*/ 4670184 w 4693698"/>
              <a:gd name="connsiteY102" fmla="*/ 4987925 h 6858000"/>
              <a:gd name="connsiteX103" fmla="*/ 4655067 w 4693698"/>
              <a:gd name="connsiteY103" fmla="*/ 5033962 h 6858000"/>
              <a:gd name="connsiteX104" fmla="*/ 4638271 w 4693698"/>
              <a:gd name="connsiteY104" fmla="*/ 5075237 h 6858000"/>
              <a:gd name="connsiteX105" fmla="*/ 4618116 w 4693698"/>
              <a:gd name="connsiteY105" fmla="*/ 5114925 h 6858000"/>
              <a:gd name="connsiteX106" fmla="*/ 4597961 w 4693698"/>
              <a:gd name="connsiteY106" fmla="*/ 5149850 h 6858000"/>
              <a:gd name="connsiteX107" fmla="*/ 4577806 w 4693698"/>
              <a:gd name="connsiteY107" fmla="*/ 5186362 h 6858000"/>
              <a:gd name="connsiteX108" fmla="*/ 4559330 w 4693698"/>
              <a:gd name="connsiteY108" fmla="*/ 5226050 h 6858000"/>
              <a:gd name="connsiteX109" fmla="*/ 4540854 w 4693698"/>
              <a:gd name="connsiteY109" fmla="*/ 5268912 h 6858000"/>
              <a:gd name="connsiteX110" fmla="*/ 4525739 w 4693698"/>
              <a:gd name="connsiteY110" fmla="*/ 5313362 h 6858000"/>
              <a:gd name="connsiteX111" fmla="*/ 4515661 w 4693698"/>
              <a:gd name="connsiteY111" fmla="*/ 5365750 h 6858000"/>
              <a:gd name="connsiteX112" fmla="*/ 4505583 w 4693698"/>
              <a:gd name="connsiteY112" fmla="*/ 5426075 h 6858000"/>
              <a:gd name="connsiteX113" fmla="*/ 4503903 w 4693698"/>
              <a:gd name="connsiteY113" fmla="*/ 5494337 h 6858000"/>
              <a:gd name="connsiteX114" fmla="*/ 4505583 w 4693698"/>
              <a:gd name="connsiteY114" fmla="*/ 5562600 h 6858000"/>
              <a:gd name="connsiteX115" fmla="*/ 4515661 w 4693698"/>
              <a:gd name="connsiteY115" fmla="*/ 5622925 h 6858000"/>
              <a:gd name="connsiteX116" fmla="*/ 4525739 w 4693698"/>
              <a:gd name="connsiteY116" fmla="*/ 5675312 h 6858000"/>
              <a:gd name="connsiteX117" fmla="*/ 4540854 w 4693698"/>
              <a:gd name="connsiteY117" fmla="*/ 5721350 h 6858000"/>
              <a:gd name="connsiteX118" fmla="*/ 4559330 w 4693698"/>
              <a:gd name="connsiteY118" fmla="*/ 5762625 h 6858000"/>
              <a:gd name="connsiteX119" fmla="*/ 4577806 w 4693698"/>
              <a:gd name="connsiteY119" fmla="*/ 5802312 h 6858000"/>
              <a:gd name="connsiteX120" fmla="*/ 4597961 w 4693698"/>
              <a:gd name="connsiteY120" fmla="*/ 5840412 h 6858000"/>
              <a:gd name="connsiteX121" fmla="*/ 4618116 w 4693698"/>
              <a:gd name="connsiteY121" fmla="*/ 5876925 h 6858000"/>
              <a:gd name="connsiteX122" fmla="*/ 4638271 w 4693698"/>
              <a:gd name="connsiteY122" fmla="*/ 5915025 h 6858000"/>
              <a:gd name="connsiteX123" fmla="*/ 4655067 w 4693698"/>
              <a:gd name="connsiteY123" fmla="*/ 5956300 h 6858000"/>
              <a:gd name="connsiteX124" fmla="*/ 4670184 w 4693698"/>
              <a:gd name="connsiteY124" fmla="*/ 6003925 h 6858000"/>
              <a:gd name="connsiteX125" fmla="*/ 4681941 w 4693698"/>
              <a:gd name="connsiteY125" fmla="*/ 6056312 h 6858000"/>
              <a:gd name="connsiteX126" fmla="*/ 4690339 w 4693698"/>
              <a:gd name="connsiteY126" fmla="*/ 6113462 h 6858000"/>
              <a:gd name="connsiteX127" fmla="*/ 4693698 w 4693698"/>
              <a:gd name="connsiteY127" fmla="*/ 6183312 h 6858000"/>
              <a:gd name="connsiteX128" fmla="*/ 4690339 w 4693698"/>
              <a:gd name="connsiteY128" fmla="*/ 6251575 h 6858000"/>
              <a:gd name="connsiteX129" fmla="*/ 4681941 w 4693698"/>
              <a:gd name="connsiteY129" fmla="*/ 6311900 h 6858000"/>
              <a:gd name="connsiteX130" fmla="*/ 4670184 w 4693698"/>
              <a:gd name="connsiteY130" fmla="*/ 6361112 h 6858000"/>
              <a:gd name="connsiteX131" fmla="*/ 4655067 w 4693698"/>
              <a:gd name="connsiteY131" fmla="*/ 6407150 h 6858000"/>
              <a:gd name="connsiteX132" fmla="*/ 4638271 w 4693698"/>
              <a:gd name="connsiteY132" fmla="*/ 6448425 h 6858000"/>
              <a:gd name="connsiteX133" fmla="*/ 4619796 w 4693698"/>
              <a:gd name="connsiteY133" fmla="*/ 6488112 h 6858000"/>
              <a:gd name="connsiteX134" fmla="*/ 4601320 w 4693698"/>
              <a:gd name="connsiteY134" fmla="*/ 6523037 h 6858000"/>
              <a:gd name="connsiteX135" fmla="*/ 4581165 w 4693698"/>
              <a:gd name="connsiteY135" fmla="*/ 6561137 h 6858000"/>
              <a:gd name="connsiteX136" fmla="*/ 4561010 w 4693698"/>
              <a:gd name="connsiteY136" fmla="*/ 6597650 h 6858000"/>
              <a:gd name="connsiteX137" fmla="*/ 4544214 w 4693698"/>
              <a:gd name="connsiteY137" fmla="*/ 6640512 h 6858000"/>
              <a:gd name="connsiteX138" fmla="*/ 4527418 w 4693698"/>
              <a:gd name="connsiteY138" fmla="*/ 6683375 h 6858000"/>
              <a:gd name="connsiteX139" fmla="*/ 4517340 w 4693698"/>
              <a:gd name="connsiteY139" fmla="*/ 6735762 h 6858000"/>
              <a:gd name="connsiteX140" fmla="*/ 4508943 w 4693698"/>
              <a:gd name="connsiteY140" fmla="*/ 6791325 h 6858000"/>
              <a:gd name="connsiteX141" fmla="*/ 4503903 w 4693698"/>
              <a:gd name="connsiteY141" fmla="*/ 6858000 h 6858000"/>
              <a:gd name="connsiteX142" fmla="*/ 1582057 w 4693698"/>
              <a:gd name="connsiteY142" fmla="*/ 6858000 h 6858000"/>
              <a:gd name="connsiteX143" fmla="*/ 420914 w 4693698"/>
              <a:gd name="connsiteY143" fmla="*/ 6858000 h 6858000"/>
              <a:gd name="connsiteX144" fmla="*/ 0 w 4693698"/>
              <a:gd name="connsiteY144"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4693698" h="6858000">
                <a:moveTo>
                  <a:pt x="0" y="0"/>
                </a:moveTo>
                <a:lnTo>
                  <a:pt x="420914" y="0"/>
                </a:lnTo>
                <a:lnTo>
                  <a:pt x="1582057" y="0"/>
                </a:lnTo>
                <a:lnTo>
                  <a:pt x="4503903" y="0"/>
                </a:lnTo>
                <a:lnTo>
                  <a:pt x="4508943" y="66675"/>
                </a:lnTo>
                <a:lnTo>
                  <a:pt x="4517340" y="122237"/>
                </a:lnTo>
                <a:lnTo>
                  <a:pt x="4527418" y="174625"/>
                </a:lnTo>
                <a:lnTo>
                  <a:pt x="4544214" y="217487"/>
                </a:lnTo>
                <a:lnTo>
                  <a:pt x="4561010" y="260350"/>
                </a:lnTo>
                <a:lnTo>
                  <a:pt x="4581165" y="296862"/>
                </a:lnTo>
                <a:lnTo>
                  <a:pt x="4601320" y="334962"/>
                </a:lnTo>
                <a:lnTo>
                  <a:pt x="4619796" y="369887"/>
                </a:lnTo>
                <a:lnTo>
                  <a:pt x="4638271" y="409575"/>
                </a:lnTo>
                <a:lnTo>
                  <a:pt x="4655067" y="450850"/>
                </a:lnTo>
                <a:lnTo>
                  <a:pt x="4670184" y="496887"/>
                </a:lnTo>
                <a:lnTo>
                  <a:pt x="4681941" y="546100"/>
                </a:lnTo>
                <a:lnTo>
                  <a:pt x="4690339" y="606425"/>
                </a:lnTo>
                <a:lnTo>
                  <a:pt x="4693698" y="673100"/>
                </a:lnTo>
                <a:lnTo>
                  <a:pt x="4690339" y="744537"/>
                </a:lnTo>
                <a:lnTo>
                  <a:pt x="4681941" y="801687"/>
                </a:lnTo>
                <a:lnTo>
                  <a:pt x="4670184" y="854075"/>
                </a:lnTo>
                <a:lnTo>
                  <a:pt x="4655067" y="901700"/>
                </a:lnTo>
                <a:lnTo>
                  <a:pt x="4638271" y="942975"/>
                </a:lnTo>
                <a:lnTo>
                  <a:pt x="4618116" y="981075"/>
                </a:lnTo>
                <a:lnTo>
                  <a:pt x="4597961" y="1017587"/>
                </a:lnTo>
                <a:lnTo>
                  <a:pt x="4577806" y="1055687"/>
                </a:lnTo>
                <a:lnTo>
                  <a:pt x="4559330" y="1095375"/>
                </a:lnTo>
                <a:lnTo>
                  <a:pt x="4540854" y="1136650"/>
                </a:lnTo>
                <a:lnTo>
                  <a:pt x="4525739" y="1182687"/>
                </a:lnTo>
                <a:lnTo>
                  <a:pt x="4515661" y="1235075"/>
                </a:lnTo>
                <a:lnTo>
                  <a:pt x="4505583" y="1295400"/>
                </a:lnTo>
                <a:lnTo>
                  <a:pt x="4503903" y="1363662"/>
                </a:lnTo>
                <a:lnTo>
                  <a:pt x="4505583" y="1431925"/>
                </a:lnTo>
                <a:lnTo>
                  <a:pt x="4515661" y="1492250"/>
                </a:lnTo>
                <a:lnTo>
                  <a:pt x="4525739" y="1544637"/>
                </a:lnTo>
                <a:lnTo>
                  <a:pt x="4540854" y="1589087"/>
                </a:lnTo>
                <a:lnTo>
                  <a:pt x="4559330" y="1631950"/>
                </a:lnTo>
                <a:lnTo>
                  <a:pt x="4577806" y="1671637"/>
                </a:lnTo>
                <a:lnTo>
                  <a:pt x="4597961" y="1708150"/>
                </a:lnTo>
                <a:lnTo>
                  <a:pt x="4618116" y="1743075"/>
                </a:lnTo>
                <a:lnTo>
                  <a:pt x="4638271" y="1782762"/>
                </a:lnTo>
                <a:lnTo>
                  <a:pt x="4655067" y="1824037"/>
                </a:lnTo>
                <a:lnTo>
                  <a:pt x="4670184" y="1870075"/>
                </a:lnTo>
                <a:lnTo>
                  <a:pt x="4681941" y="1922462"/>
                </a:lnTo>
                <a:lnTo>
                  <a:pt x="4690339" y="1982787"/>
                </a:lnTo>
                <a:lnTo>
                  <a:pt x="4693698" y="2051050"/>
                </a:lnTo>
                <a:lnTo>
                  <a:pt x="4690339" y="2119312"/>
                </a:lnTo>
                <a:lnTo>
                  <a:pt x="4681941" y="2179637"/>
                </a:lnTo>
                <a:lnTo>
                  <a:pt x="4670184" y="2232025"/>
                </a:lnTo>
                <a:lnTo>
                  <a:pt x="4655067" y="2278062"/>
                </a:lnTo>
                <a:lnTo>
                  <a:pt x="4638271" y="2319337"/>
                </a:lnTo>
                <a:lnTo>
                  <a:pt x="4618116" y="2359025"/>
                </a:lnTo>
                <a:lnTo>
                  <a:pt x="4597961" y="2395537"/>
                </a:lnTo>
                <a:lnTo>
                  <a:pt x="4577806" y="2433637"/>
                </a:lnTo>
                <a:lnTo>
                  <a:pt x="4559330" y="2471737"/>
                </a:lnTo>
                <a:lnTo>
                  <a:pt x="4540854" y="2513012"/>
                </a:lnTo>
                <a:lnTo>
                  <a:pt x="4525739" y="2560637"/>
                </a:lnTo>
                <a:lnTo>
                  <a:pt x="4515661" y="2613025"/>
                </a:lnTo>
                <a:lnTo>
                  <a:pt x="4505583" y="2671762"/>
                </a:lnTo>
                <a:lnTo>
                  <a:pt x="4503903" y="2741612"/>
                </a:lnTo>
                <a:lnTo>
                  <a:pt x="4505583" y="2809875"/>
                </a:lnTo>
                <a:lnTo>
                  <a:pt x="4515661" y="2868612"/>
                </a:lnTo>
                <a:lnTo>
                  <a:pt x="4525739" y="2922587"/>
                </a:lnTo>
                <a:lnTo>
                  <a:pt x="4540854" y="2967037"/>
                </a:lnTo>
                <a:lnTo>
                  <a:pt x="4559330" y="3009900"/>
                </a:lnTo>
                <a:lnTo>
                  <a:pt x="4577806" y="3046412"/>
                </a:lnTo>
                <a:lnTo>
                  <a:pt x="4597961" y="3084512"/>
                </a:lnTo>
                <a:lnTo>
                  <a:pt x="4618116" y="3121025"/>
                </a:lnTo>
                <a:lnTo>
                  <a:pt x="4638271" y="3160712"/>
                </a:lnTo>
                <a:lnTo>
                  <a:pt x="4655067" y="3201987"/>
                </a:lnTo>
                <a:lnTo>
                  <a:pt x="4670184" y="3248025"/>
                </a:lnTo>
                <a:lnTo>
                  <a:pt x="4681941" y="3300412"/>
                </a:lnTo>
                <a:lnTo>
                  <a:pt x="4690339" y="3360737"/>
                </a:lnTo>
                <a:lnTo>
                  <a:pt x="4693698" y="3427412"/>
                </a:lnTo>
                <a:lnTo>
                  <a:pt x="4690339" y="3497262"/>
                </a:lnTo>
                <a:lnTo>
                  <a:pt x="4681941" y="3557587"/>
                </a:lnTo>
                <a:lnTo>
                  <a:pt x="4670184" y="3609975"/>
                </a:lnTo>
                <a:lnTo>
                  <a:pt x="4655067" y="3656012"/>
                </a:lnTo>
                <a:lnTo>
                  <a:pt x="4638271" y="3697287"/>
                </a:lnTo>
                <a:lnTo>
                  <a:pt x="4618116" y="3736975"/>
                </a:lnTo>
                <a:lnTo>
                  <a:pt x="4577806" y="3811587"/>
                </a:lnTo>
                <a:lnTo>
                  <a:pt x="4559330" y="3848100"/>
                </a:lnTo>
                <a:lnTo>
                  <a:pt x="4540854" y="3890962"/>
                </a:lnTo>
                <a:lnTo>
                  <a:pt x="4525739" y="3935412"/>
                </a:lnTo>
                <a:lnTo>
                  <a:pt x="4515661" y="3987800"/>
                </a:lnTo>
                <a:lnTo>
                  <a:pt x="4505583" y="4048125"/>
                </a:lnTo>
                <a:lnTo>
                  <a:pt x="4503903" y="4116387"/>
                </a:lnTo>
                <a:lnTo>
                  <a:pt x="4505583" y="4186237"/>
                </a:lnTo>
                <a:lnTo>
                  <a:pt x="4515661" y="4244975"/>
                </a:lnTo>
                <a:lnTo>
                  <a:pt x="4525739" y="4297362"/>
                </a:lnTo>
                <a:lnTo>
                  <a:pt x="4540854" y="4343400"/>
                </a:lnTo>
                <a:lnTo>
                  <a:pt x="4559330" y="4386262"/>
                </a:lnTo>
                <a:lnTo>
                  <a:pt x="4577806" y="4424362"/>
                </a:lnTo>
                <a:lnTo>
                  <a:pt x="4618116" y="4498975"/>
                </a:lnTo>
                <a:lnTo>
                  <a:pt x="4638271" y="4537075"/>
                </a:lnTo>
                <a:lnTo>
                  <a:pt x="4655067" y="4579937"/>
                </a:lnTo>
                <a:lnTo>
                  <a:pt x="4670184" y="4625975"/>
                </a:lnTo>
                <a:lnTo>
                  <a:pt x="4681941" y="4678362"/>
                </a:lnTo>
                <a:lnTo>
                  <a:pt x="4690339" y="4738687"/>
                </a:lnTo>
                <a:lnTo>
                  <a:pt x="4693698" y="4806950"/>
                </a:lnTo>
                <a:lnTo>
                  <a:pt x="4690339" y="4875212"/>
                </a:lnTo>
                <a:lnTo>
                  <a:pt x="4681941" y="4935537"/>
                </a:lnTo>
                <a:lnTo>
                  <a:pt x="4670184" y="4987925"/>
                </a:lnTo>
                <a:lnTo>
                  <a:pt x="4655067" y="5033962"/>
                </a:lnTo>
                <a:lnTo>
                  <a:pt x="4638271" y="5075237"/>
                </a:lnTo>
                <a:lnTo>
                  <a:pt x="4618116" y="5114925"/>
                </a:lnTo>
                <a:lnTo>
                  <a:pt x="4597961" y="5149850"/>
                </a:lnTo>
                <a:lnTo>
                  <a:pt x="4577806" y="5186362"/>
                </a:lnTo>
                <a:lnTo>
                  <a:pt x="4559330" y="5226050"/>
                </a:lnTo>
                <a:lnTo>
                  <a:pt x="4540854" y="5268912"/>
                </a:lnTo>
                <a:lnTo>
                  <a:pt x="4525739" y="5313362"/>
                </a:lnTo>
                <a:lnTo>
                  <a:pt x="4515661" y="5365750"/>
                </a:lnTo>
                <a:lnTo>
                  <a:pt x="4505583" y="5426075"/>
                </a:lnTo>
                <a:lnTo>
                  <a:pt x="4503903" y="5494337"/>
                </a:lnTo>
                <a:lnTo>
                  <a:pt x="4505583" y="5562600"/>
                </a:lnTo>
                <a:lnTo>
                  <a:pt x="4515661" y="5622925"/>
                </a:lnTo>
                <a:lnTo>
                  <a:pt x="4525739" y="5675312"/>
                </a:lnTo>
                <a:lnTo>
                  <a:pt x="4540854" y="5721350"/>
                </a:lnTo>
                <a:lnTo>
                  <a:pt x="4559330" y="5762625"/>
                </a:lnTo>
                <a:lnTo>
                  <a:pt x="4577806" y="5802312"/>
                </a:lnTo>
                <a:lnTo>
                  <a:pt x="4597961" y="5840412"/>
                </a:lnTo>
                <a:lnTo>
                  <a:pt x="4618116" y="5876925"/>
                </a:lnTo>
                <a:lnTo>
                  <a:pt x="4638271" y="5915025"/>
                </a:lnTo>
                <a:lnTo>
                  <a:pt x="4655067" y="5956300"/>
                </a:lnTo>
                <a:lnTo>
                  <a:pt x="4670184" y="6003925"/>
                </a:lnTo>
                <a:lnTo>
                  <a:pt x="4681941" y="6056312"/>
                </a:lnTo>
                <a:lnTo>
                  <a:pt x="4690339" y="6113462"/>
                </a:lnTo>
                <a:lnTo>
                  <a:pt x="4693698" y="6183312"/>
                </a:lnTo>
                <a:lnTo>
                  <a:pt x="4690339" y="6251575"/>
                </a:lnTo>
                <a:lnTo>
                  <a:pt x="4681941" y="6311900"/>
                </a:lnTo>
                <a:lnTo>
                  <a:pt x="4670184" y="6361112"/>
                </a:lnTo>
                <a:lnTo>
                  <a:pt x="4655067" y="6407150"/>
                </a:lnTo>
                <a:lnTo>
                  <a:pt x="4638271" y="6448425"/>
                </a:lnTo>
                <a:lnTo>
                  <a:pt x="4619796" y="6488112"/>
                </a:lnTo>
                <a:lnTo>
                  <a:pt x="4601320" y="6523037"/>
                </a:lnTo>
                <a:lnTo>
                  <a:pt x="4581165" y="6561137"/>
                </a:lnTo>
                <a:lnTo>
                  <a:pt x="4561010" y="6597650"/>
                </a:lnTo>
                <a:lnTo>
                  <a:pt x="4544214" y="6640512"/>
                </a:lnTo>
                <a:lnTo>
                  <a:pt x="4527418" y="6683375"/>
                </a:lnTo>
                <a:lnTo>
                  <a:pt x="4517340" y="6735762"/>
                </a:lnTo>
                <a:lnTo>
                  <a:pt x="4508943" y="6791325"/>
                </a:lnTo>
                <a:lnTo>
                  <a:pt x="4503903" y="6858000"/>
                </a:lnTo>
                <a:lnTo>
                  <a:pt x="1582057" y="6858000"/>
                </a:lnTo>
                <a:lnTo>
                  <a:pt x="420914" y="6858000"/>
                </a:lnTo>
                <a:lnTo>
                  <a:pt x="0" y="6858000"/>
                </a:lnTo>
                <a:close/>
              </a:path>
            </a:pathLst>
          </a:custGeom>
          <a:solidFill>
            <a:schemeClr val="tx1"/>
          </a:solidFill>
          <a:ln w="0">
            <a:noFill/>
            <a:prstDash val="solid"/>
            <a:round/>
            <a:headEnd/>
            <a:tailEnd/>
          </a:ln>
        </p:spPr>
        <p:txBody>
          <a:bodyPr wrap="square">
            <a:noAutofit/>
          </a:bodyPr>
          <a:lstStyle/>
          <a:p>
            <a:endParaRPr lang="en-US" dirty="0"/>
          </a:p>
        </p:txBody>
      </p:sp>
      <p:sp>
        <p:nvSpPr>
          <p:cNvPr id="13" name="Freeform: Shape 12">
            <a:extLst>
              <a:ext uri="{FF2B5EF4-FFF2-40B4-BE49-F238E27FC236}">
                <a16:creationId xmlns:a16="http://schemas.microsoft.com/office/drawing/2014/main" id="{4B9FAFB2-BEB5-4848-8018-BCAD99E2E1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4838076" cy="6858000"/>
          </a:xfrm>
          <a:custGeom>
            <a:avLst/>
            <a:gdLst>
              <a:gd name="connsiteX0" fmla="*/ 4838076 w 4838076"/>
              <a:gd name="connsiteY0" fmla="*/ 0 h 6858000"/>
              <a:gd name="connsiteX1" fmla="*/ 4417162 w 4838076"/>
              <a:gd name="connsiteY1" fmla="*/ 0 h 6858000"/>
              <a:gd name="connsiteX2" fmla="*/ 3459219 w 4838076"/>
              <a:gd name="connsiteY2" fmla="*/ 0 h 6858000"/>
              <a:gd name="connsiteX3" fmla="*/ 334174 w 4838076"/>
              <a:gd name="connsiteY3" fmla="*/ 0 h 6858000"/>
              <a:gd name="connsiteX4" fmla="*/ 334173 w 4838076"/>
              <a:gd name="connsiteY4" fmla="*/ 0 h 6858000"/>
              <a:gd name="connsiteX5" fmla="*/ 189795 w 4838076"/>
              <a:gd name="connsiteY5" fmla="*/ 0 h 6858000"/>
              <a:gd name="connsiteX6" fmla="*/ 184756 w 4838076"/>
              <a:gd name="connsiteY6" fmla="*/ 66675 h 6858000"/>
              <a:gd name="connsiteX7" fmla="*/ 176358 w 4838076"/>
              <a:gd name="connsiteY7" fmla="*/ 122237 h 6858000"/>
              <a:gd name="connsiteX8" fmla="*/ 166281 w 4838076"/>
              <a:gd name="connsiteY8" fmla="*/ 174625 h 6858000"/>
              <a:gd name="connsiteX9" fmla="*/ 149485 w 4838076"/>
              <a:gd name="connsiteY9" fmla="*/ 217487 h 6858000"/>
              <a:gd name="connsiteX10" fmla="*/ 132689 w 4838076"/>
              <a:gd name="connsiteY10" fmla="*/ 260350 h 6858000"/>
              <a:gd name="connsiteX11" fmla="*/ 112534 w 4838076"/>
              <a:gd name="connsiteY11" fmla="*/ 296862 h 6858000"/>
              <a:gd name="connsiteX12" fmla="*/ 92379 w 4838076"/>
              <a:gd name="connsiteY12" fmla="*/ 334962 h 6858000"/>
              <a:gd name="connsiteX13" fmla="*/ 73903 w 4838076"/>
              <a:gd name="connsiteY13" fmla="*/ 369887 h 6858000"/>
              <a:gd name="connsiteX14" fmla="*/ 55427 w 4838076"/>
              <a:gd name="connsiteY14" fmla="*/ 409575 h 6858000"/>
              <a:gd name="connsiteX15" fmla="*/ 38632 w 4838076"/>
              <a:gd name="connsiteY15" fmla="*/ 450850 h 6858000"/>
              <a:gd name="connsiteX16" fmla="*/ 23515 w 4838076"/>
              <a:gd name="connsiteY16" fmla="*/ 496887 h 6858000"/>
              <a:gd name="connsiteX17" fmla="*/ 11758 w 4838076"/>
              <a:gd name="connsiteY17" fmla="*/ 546100 h 6858000"/>
              <a:gd name="connsiteX18" fmla="*/ 3359 w 4838076"/>
              <a:gd name="connsiteY18" fmla="*/ 606425 h 6858000"/>
              <a:gd name="connsiteX19" fmla="*/ 0 w 4838076"/>
              <a:gd name="connsiteY19" fmla="*/ 673100 h 6858000"/>
              <a:gd name="connsiteX20" fmla="*/ 3359 w 4838076"/>
              <a:gd name="connsiteY20" fmla="*/ 744537 h 6858000"/>
              <a:gd name="connsiteX21" fmla="*/ 11758 w 4838076"/>
              <a:gd name="connsiteY21" fmla="*/ 801687 h 6858000"/>
              <a:gd name="connsiteX22" fmla="*/ 23515 w 4838076"/>
              <a:gd name="connsiteY22" fmla="*/ 854075 h 6858000"/>
              <a:gd name="connsiteX23" fmla="*/ 38632 w 4838076"/>
              <a:gd name="connsiteY23" fmla="*/ 901700 h 6858000"/>
              <a:gd name="connsiteX24" fmla="*/ 55427 w 4838076"/>
              <a:gd name="connsiteY24" fmla="*/ 942975 h 6858000"/>
              <a:gd name="connsiteX25" fmla="*/ 75583 w 4838076"/>
              <a:gd name="connsiteY25" fmla="*/ 981075 h 6858000"/>
              <a:gd name="connsiteX26" fmla="*/ 95738 w 4838076"/>
              <a:gd name="connsiteY26" fmla="*/ 1017587 h 6858000"/>
              <a:gd name="connsiteX27" fmla="*/ 115893 w 4838076"/>
              <a:gd name="connsiteY27" fmla="*/ 1055687 h 6858000"/>
              <a:gd name="connsiteX28" fmla="*/ 134368 w 4838076"/>
              <a:gd name="connsiteY28" fmla="*/ 1095375 h 6858000"/>
              <a:gd name="connsiteX29" fmla="*/ 152844 w 4838076"/>
              <a:gd name="connsiteY29" fmla="*/ 1136650 h 6858000"/>
              <a:gd name="connsiteX30" fmla="*/ 167960 w 4838076"/>
              <a:gd name="connsiteY30" fmla="*/ 1182687 h 6858000"/>
              <a:gd name="connsiteX31" fmla="*/ 178038 w 4838076"/>
              <a:gd name="connsiteY31" fmla="*/ 1235075 h 6858000"/>
              <a:gd name="connsiteX32" fmla="*/ 188115 w 4838076"/>
              <a:gd name="connsiteY32" fmla="*/ 1295400 h 6858000"/>
              <a:gd name="connsiteX33" fmla="*/ 189795 w 4838076"/>
              <a:gd name="connsiteY33" fmla="*/ 1363662 h 6858000"/>
              <a:gd name="connsiteX34" fmla="*/ 188115 w 4838076"/>
              <a:gd name="connsiteY34" fmla="*/ 1431925 h 6858000"/>
              <a:gd name="connsiteX35" fmla="*/ 178038 w 4838076"/>
              <a:gd name="connsiteY35" fmla="*/ 1492250 h 6858000"/>
              <a:gd name="connsiteX36" fmla="*/ 167960 w 4838076"/>
              <a:gd name="connsiteY36" fmla="*/ 1544637 h 6858000"/>
              <a:gd name="connsiteX37" fmla="*/ 152844 w 4838076"/>
              <a:gd name="connsiteY37" fmla="*/ 1589087 h 6858000"/>
              <a:gd name="connsiteX38" fmla="*/ 134368 w 4838076"/>
              <a:gd name="connsiteY38" fmla="*/ 1631950 h 6858000"/>
              <a:gd name="connsiteX39" fmla="*/ 115893 w 4838076"/>
              <a:gd name="connsiteY39" fmla="*/ 1671637 h 6858000"/>
              <a:gd name="connsiteX40" fmla="*/ 95738 w 4838076"/>
              <a:gd name="connsiteY40" fmla="*/ 1708150 h 6858000"/>
              <a:gd name="connsiteX41" fmla="*/ 75583 w 4838076"/>
              <a:gd name="connsiteY41" fmla="*/ 1743075 h 6858000"/>
              <a:gd name="connsiteX42" fmla="*/ 55427 w 4838076"/>
              <a:gd name="connsiteY42" fmla="*/ 1782762 h 6858000"/>
              <a:gd name="connsiteX43" fmla="*/ 38632 w 4838076"/>
              <a:gd name="connsiteY43" fmla="*/ 1824037 h 6858000"/>
              <a:gd name="connsiteX44" fmla="*/ 23515 w 4838076"/>
              <a:gd name="connsiteY44" fmla="*/ 1870075 h 6858000"/>
              <a:gd name="connsiteX45" fmla="*/ 11758 w 4838076"/>
              <a:gd name="connsiteY45" fmla="*/ 1922462 h 6858000"/>
              <a:gd name="connsiteX46" fmla="*/ 3359 w 4838076"/>
              <a:gd name="connsiteY46" fmla="*/ 1982787 h 6858000"/>
              <a:gd name="connsiteX47" fmla="*/ 0 w 4838076"/>
              <a:gd name="connsiteY47" fmla="*/ 2051050 h 6858000"/>
              <a:gd name="connsiteX48" fmla="*/ 3359 w 4838076"/>
              <a:gd name="connsiteY48" fmla="*/ 2119312 h 6858000"/>
              <a:gd name="connsiteX49" fmla="*/ 11758 w 4838076"/>
              <a:gd name="connsiteY49" fmla="*/ 2179637 h 6858000"/>
              <a:gd name="connsiteX50" fmla="*/ 23515 w 4838076"/>
              <a:gd name="connsiteY50" fmla="*/ 2232025 h 6858000"/>
              <a:gd name="connsiteX51" fmla="*/ 38632 w 4838076"/>
              <a:gd name="connsiteY51" fmla="*/ 2278062 h 6858000"/>
              <a:gd name="connsiteX52" fmla="*/ 55427 w 4838076"/>
              <a:gd name="connsiteY52" fmla="*/ 2319337 h 6858000"/>
              <a:gd name="connsiteX53" fmla="*/ 75583 w 4838076"/>
              <a:gd name="connsiteY53" fmla="*/ 2359025 h 6858000"/>
              <a:gd name="connsiteX54" fmla="*/ 95738 w 4838076"/>
              <a:gd name="connsiteY54" fmla="*/ 2395537 h 6858000"/>
              <a:gd name="connsiteX55" fmla="*/ 115893 w 4838076"/>
              <a:gd name="connsiteY55" fmla="*/ 2433637 h 6858000"/>
              <a:gd name="connsiteX56" fmla="*/ 134368 w 4838076"/>
              <a:gd name="connsiteY56" fmla="*/ 2471737 h 6858000"/>
              <a:gd name="connsiteX57" fmla="*/ 152844 w 4838076"/>
              <a:gd name="connsiteY57" fmla="*/ 2513012 h 6858000"/>
              <a:gd name="connsiteX58" fmla="*/ 167960 w 4838076"/>
              <a:gd name="connsiteY58" fmla="*/ 2560637 h 6858000"/>
              <a:gd name="connsiteX59" fmla="*/ 178038 w 4838076"/>
              <a:gd name="connsiteY59" fmla="*/ 2613025 h 6858000"/>
              <a:gd name="connsiteX60" fmla="*/ 188115 w 4838076"/>
              <a:gd name="connsiteY60" fmla="*/ 2671762 h 6858000"/>
              <a:gd name="connsiteX61" fmla="*/ 189795 w 4838076"/>
              <a:gd name="connsiteY61" fmla="*/ 2741612 h 6858000"/>
              <a:gd name="connsiteX62" fmla="*/ 188115 w 4838076"/>
              <a:gd name="connsiteY62" fmla="*/ 2809875 h 6858000"/>
              <a:gd name="connsiteX63" fmla="*/ 178038 w 4838076"/>
              <a:gd name="connsiteY63" fmla="*/ 2868612 h 6858000"/>
              <a:gd name="connsiteX64" fmla="*/ 167960 w 4838076"/>
              <a:gd name="connsiteY64" fmla="*/ 2922587 h 6858000"/>
              <a:gd name="connsiteX65" fmla="*/ 152844 w 4838076"/>
              <a:gd name="connsiteY65" fmla="*/ 2967037 h 6858000"/>
              <a:gd name="connsiteX66" fmla="*/ 134368 w 4838076"/>
              <a:gd name="connsiteY66" fmla="*/ 3009900 h 6858000"/>
              <a:gd name="connsiteX67" fmla="*/ 115893 w 4838076"/>
              <a:gd name="connsiteY67" fmla="*/ 3046412 h 6858000"/>
              <a:gd name="connsiteX68" fmla="*/ 95738 w 4838076"/>
              <a:gd name="connsiteY68" fmla="*/ 3084512 h 6858000"/>
              <a:gd name="connsiteX69" fmla="*/ 75583 w 4838076"/>
              <a:gd name="connsiteY69" fmla="*/ 3121025 h 6858000"/>
              <a:gd name="connsiteX70" fmla="*/ 55427 w 4838076"/>
              <a:gd name="connsiteY70" fmla="*/ 3160712 h 6858000"/>
              <a:gd name="connsiteX71" fmla="*/ 38632 w 4838076"/>
              <a:gd name="connsiteY71" fmla="*/ 3201987 h 6858000"/>
              <a:gd name="connsiteX72" fmla="*/ 23515 w 4838076"/>
              <a:gd name="connsiteY72" fmla="*/ 3248025 h 6858000"/>
              <a:gd name="connsiteX73" fmla="*/ 11758 w 4838076"/>
              <a:gd name="connsiteY73" fmla="*/ 3300412 h 6858000"/>
              <a:gd name="connsiteX74" fmla="*/ 3359 w 4838076"/>
              <a:gd name="connsiteY74" fmla="*/ 3360737 h 6858000"/>
              <a:gd name="connsiteX75" fmla="*/ 0 w 4838076"/>
              <a:gd name="connsiteY75" fmla="*/ 3427412 h 6858000"/>
              <a:gd name="connsiteX76" fmla="*/ 3359 w 4838076"/>
              <a:gd name="connsiteY76" fmla="*/ 3497262 h 6858000"/>
              <a:gd name="connsiteX77" fmla="*/ 11758 w 4838076"/>
              <a:gd name="connsiteY77" fmla="*/ 3557587 h 6858000"/>
              <a:gd name="connsiteX78" fmla="*/ 23515 w 4838076"/>
              <a:gd name="connsiteY78" fmla="*/ 3609975 h 6858000"/>
              <a:gd name="connsiteX79" fmla="*/ 38632 w 4838076"/>
              <a:gd name="connsiteY79" fmla="*/ 3656012 h 6858000"/>
              <a:gd name="connsiteX80" fmla="*/ 55427 w 4838076"/>
              <a:gd name="connsiteY80" fmla="*/ 3697287 h 6858000"/>
              <a:gd name="connsiteX81" fmla="*/ 75583 w 4838076"/>
              <a:gd name="connsiteY81" fmla="*/ 3736975 h 6858000"/>
              <a:gd name="connsiteX82" fmla="*/ 115893 w 4838076"/>
              <a:gd name="connsiteY82" fmla="*/ 3811587 h 6858000"/>
              <a:gd name="connsiteX83" fmla="*/ 134368 w 4838076"/>
              <a:gd name="connsiteY83" fmla="*/ 3848100 h 6858000"/>
              <a:gd name="connsiteX84" fmla="*/ 152844 w 4838076"/>
              <a:gd name="connsiteY84" fmla="*/ 3890962 h 6858000"/>
              <a:gd name="connsiteX85" fmla="*/ 167960 w 4838076"/>
              <a:gd name="connsiteY85" fmla="*/ 3935412 h 6858000"/>
              <a:gd name="connsiteX86" fmla="*/ 178038 w 4838076"/>
              <a:gd name="connsiteY86" fmla="*/ 3987800 h 6858000"/>
              <a:gd name="connsiteX87" fmla="*/ 188115 w 4838076"/>
              <a:gd name="connsiteY87" fmla="*/ 4048125 h 6858000"/>
              <a:gd name="connsiteX88" fmla="*/ 189795 w 4838076"/>
              <a:gd name="connsiteY88" fmla="*/ 4116387 h 6858000"/>
              <a:gd name="connsiteX89" fmla="*/ 188115 w 4838076"/>
              <a:gd name="connsiteY89" fmla="*/ 4186237 h 6858000"/>
              <a:gd name="connsiteX90" fmla="*/ 178038 w 4838076"/>
              <a:gd name="connsiteY90" fmla="*/ 4244975 h 6858000"/>
              <a:gd name="connsiteX91" fmla="*/ 167960 w 4838076"/>
              <a:gd name="connsiteY91" fmla="*/ 4297362 h 6858000"/>
              <a:gd name="connsiteX92" fmla="*/ 152844 w 4838076"/>
              <a:gd name="connsiteY92" fmla="*/ 4343400 h 6858000"/>
              <a:gd name="connsiteX93" fmla="*/ 134368 w 4838076"/>
              <a:gd name="connsiteY93" fmla="*/ 4386262 h 6858000"/>
              <a:gd name="connsiteX94" fmla="*/ 115893 w 4838076"/>
              <a:gd name="connsiteY94" fmla="*/ 4424362 h 6858000"/>
              <a:gd name="connsiteX95" fmla="*/ 75583 w 4838076"/>
              <a:gd name="connsiteY95" fmla="*/ 4498975 h 6858000"/>
              <a:gd name="connsiteX96" fmla="*/ 55427 w 4838076"/>
              <a:gd name="connsiteY96" fmla="*/ 4537075 h 6858000"/>
              <a:gd name="connsiteX97" fmla="*/ 38632 w 4838076"/>
              <a:gd name="connsiteY97" fmla="*/ 4579937 h 6858000"/>
              <a:gd name="connsiteX98" fmla="*/ 23515 w 4838076"/>
              <a:gd name="connsiteY98" fmla="*/ 4625975 h 6858000"/>
              <a:gd name="connsiteX99" fmla="*/ 11758 w 4838076"/>
              <a:gd name="connsiteY99" fmla="*/ 4678362 h 6858000"/>
              <a:gd name="connsiteX100" fmla="*/ 3359 w 4838076"/>
              <a:gd name="connsiteY100" fmla="*/ 4738687 h 6858000"/>
              <a:gd name="connsiteX101" fmla="*/ 0 w 4838076"/>
              <a:gd name="connsiteY101" fmla="*/ 4806950 h 6858000"/>
              <a:gd name="connsiteX102" fmla="*/ 3359 w 4838076"/>
              <a:gd name="connsiteY102" fmla="*/ 4875212 h 6858000"/>
              <a:gd name="connsiteX103" fmla="*/ 11758 w 4838076"/>
              <a:gd name="connsiteY103" fmla="*/ 4935537 h 6858000"/>
              <a:gd name="connsiteX104" fmla="*/ 23515 w 4838076"/>
              <a:gd name="connsiteY104" fmla="*/ 4987925 h 6858000"/>
              <a:gd name="connsiteX105" fmla="*/ 38632 w 4838076"/>
              <a:gd name="connsiteY105" fmla="*/ 5033962 h 6858000"/>
              <a:gd name="connsiteX106" fmla="*/ 55427 w 4838076"/>
              <a:gd name="connsiteY106" fmla="*/ 5075237 h 6858000"/>
              <a:gd name="connsiteX107" fmla="*/ 75583 w 4838076"/>
              <a:gd name="connsiteY107" fmla="*/ 5114925 h 6858000"/>
              <a:gd name="connsiteX108" fmla="*/ 95738 w 4838076"/>
              <a:gd name="connsiteY108" fmla="*/ 5149850 h 6858000"/>
              <a:gd name="connsiteX109" fmla="*/ 115893 w 4838076"/>
              <a:gd name="connsiteY109" fmla="*/ 5186362 h 6858000"/>
              <a:gd name="connsiteX110" fmla="*/ 134368 w 4838076"/>
              <a:gd name="connsiteY110" fmla="*/ 5226050 h 6858000"/>
              <a:gd name="connsiteX111" fmla="*/ 152844 w 4838076"/>
              <a:gd name="connsiteY111" fmla="*/ 5268912 h 6858000"/>
              <a:gd name="connsiteX112" fmla="*/ 167960 w 4838076"/>
              <a:gd name="connsiteY112" fmla="*/ 5313362 h 6858000"/>
              <a:gd name="connsiteX113" fmla="*/ 178038 w 4838076"/>
              <a:gd name="connsiteY113" fmla="*/ 5365750 h 6858000"/>
              <a:gd name="connsiteX114" fmla="*/ 188115 w 4838076"/>
              <a:gd name="connsiteY114" fmla="*/ 5426075 h 6858000"/>
              <a:gd name="connsiteX115" fmla="*/ 189795 w 4838076"/>
              <a:gd name="connsiteY115" fmla="*/ 5494337 h 6858000"/>
              <a:gd name="connsiteX116" fmla="*/ 188115 w 4838076"/>
              <a:gd name="connsiteY116" fmla="*/ 5562600 h 6858000"/>
              <a:gd name="connsiteX117" fmla="*/ 178038 w 4838076"/>
              <a:gd name="connsiteY117" fmla="*/ 5622925 h 6858000"/>
              <a:gd name="connsiteX118" fmla="*/ 167960 w 4838076"/>
              <a:gd name="connsiteY118" fmla="*/ 5675312 h 6858000"/>
              <a:gd name="connsiteX119" fmla="*/ 152844 w 4838076"/>
              <a:gd name="connsiteY119" fmla="*/ 5721350 h 6858000"/>
              <a:gd name="connsiteX120" fmla="*/ 134368 w 4838076"/>
              <a:gd name="connsiteY120" fmla="*/ 5762625 h 6858000"/>
              <a:gd name="connsiteX121" fmla="*/ 115893 w 4838076"/>
              <a:gd name="connsiteY121" fmla="*/ 5802312 h 6858000"/>
              <a:gd name="connsiteX122" fmla="*/ 95738 w 4838076"/>
              <a:gd name="connsiteY122" fmla="*/ 5840412 h 6858000"/>
              <a:gd name="connsiteX123" fmla="*/ 75583 w 4838076"/>
              <a:gd name="connsiteY123" fmla="*/ 5876925 h 6858000"/>
              <a:gd name="connsiteX124" fmla="*/ 55427 w 4838076"/>
              <a:gd name="connsiteY124" fmla="*/ 5915025 h 6858000"/>
              <a:gd name="connsiteX125" fmla="*/ 38632 w 4838076"/>
              <a:gd name="connsiteY125" fmla="*/ 5956300 h 6858000"/>
              <a:gd name="connsiteX126" fmla="*/ 23515 w 4838076"/>
              <a:gd name="connsiteY126" fmla="*/ 6003925 h 6858000"/>
              <a:gd name="connsiteX127" fmla="*/ 11758 w 4838076"/>
              <a:gd name="connsiteY127" fmla="*/ 6056312 h 6858000"/>
              <a:gd name="connsiteX128" fmla="*/ 3359 w 4838076"/>
              <a:gd name="connsiteY128" fmla="*/ 6113462 h 6858000"/>
              <a:gd name="connsiteX129" fmla="*/ 0 w 4838076"/>
              <a:gd name="connsiteY129" fmla="*/ 6183312 h 6858000"/>
              <a:gd name="connsiteX130" fmla="*/ 3359 w 4838076"/>
              <a:gd name="connsiteY130" fmla="*/ 6251575 h 6858000"/>
              <a:gd name="connsiteX131" fmla="*/ 11758 w 4838076"/>
              <a:gd name="connsiteY131" fmla="*/ 6311900 h 6858000"/>
              <a:gd name="connsiteX132" fmla="*/ 23515 w 4838076"/>
              <a:gd name="connsiteY132" fmla="*/ 6361112 h 6858000"/>
              <a:gd name="connsiteX133" fmla="*/ 38632 w 4838076"/>
              <a:gd name="connsiteY133" fmla="*/ 6407150 h 6858000"/>
              <a:gd name="connsiteX134" fmla="*/ 55427 w 4838076"/>
              <a:gd name="connsiteY134" fmla="*/ 6448425 h 6858000"/>
              <a:gd name="connsiteX135" fmla="*/ 73903 w 4838076"/>
              <a:gd name="connsiteY135" fmla="*/ 6488112 h 6858000"/>
              <a:gd name="connsiteX136" fmla="*/ 92379 w 4838076"/>
              <a:gd name="connsiteY136" fmla="*/ 6523037 h 6858000"/>
              <a:gd name="connsiteX137" fmla="*/ 112534 w 4838076"/>
              <a:gd name="connsiteY137" fmla="*/ 6561137 h 6858000"/>
              <a:gd name="connsiteX138" fmla="*/ 132689 w 4838076"/>
              <a:gd name="connsiteY138" fmla="*/ 6597650 h 6858000"/>
              <a:gd name="connsiteX139" fmla="*/ 149485 w 4838076"/>
              <a:gd name="connsiteY139" fmla="*/ 6640512 h 6858000"/>
              <a:gd name="connsiteX140" fmla="*/ 166281 w 4838076"/>
              <a:gd name="connsiteY140" fmla="*/ 6683375 h 6858000"/>
              <a:gd name="connsiteX141" fmla="*/ 176358 w 4838076"/>
              <a:gd name="connsiteY141" fmla="*/ 6735762 h 6858000"/>
              <a:gd name="connsiteX142" fmla="*/ 184756 w 4838076"/>
              <a:gd name="connsiteY142" fmla="*/ 6791325 h 6858000"/>
              <a:gd name="connsiteX143" fmla="*/ 189795 w 4838076"/>
              <a:gd name="connsiteY143" fmla="*/ 6858000 h 6858000"/>
              <a:gd name="connsiteX144" fmla="*/ 334173 w 4838076"/>
              <a:gd name="connsiteY144" fmla="*/ 6858000 h 6858000"/>
              <a:gd name="connsiteX145" fmla="*/ 334174 w 4838076"/>
              <a:gd name="connsiteY145" fmla="*/ 6858000 h 6858000"/>
              <a:gd name="connsiteX146" fmla="*/ 3459219 w 4838076"/>
              <a:gd name="connsiteY146" fmla="*/ 6858000 h 6858000"/>
              <a:gd name="connsiteX147" fmla="*/ 4417162 w 4838076"/>
              <a:gd name="connsiteY147" fmla="*/ 6858000 h 6858000"/>
              <a:gd name="connsiteX148" fmla="*/ 4838076 w 4838076"/>
              <a:gd name="connsiteY14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4838076" h="6858000">
                <a:moveTo>
                  <a:pt x="4838076" y="0"/>
                </a:moveTo>
                <a:lnTo>
                  <a:pt x="4417162" y="0"/>
                </a:lnTo>
                <a:lnTo>
                  <a:pt x="3459219" y="0"/>
                </a:lnTo>
                <a:lnTo>
                  <a:pt x="334174" y="0"/>
                </a:lnTo>
                <a:lnTo>
                  <a:pt x="334173" y="0"/>
                </a:lnTo>
                <a:lnTo>
                  <a:pt x="189795" y="0"/>
                </a:lnTo>
                <a:lnTo>
                  <a:pt x="184756" y="66675"/>
                </a:lnTo>
                <a:lnTo>
                  <a:pt x="176358" y="122237"/>
                </a:lnTo>
                <a:lnTo>
                  <a:pt x="166281" y="174625"/>
                </a:lnTo>
                <a:lnTo>
                  <a:pt x="149485" y="217487"/>
                </a:lnTo>
                <a:lnTo>
                  <a:pt x="132689" y="260350"/>
                </a:lnTo>
                <a:lnTo>
                  <a:pt x="112534" y="296862"/>
                </a:lnTo>
                <a:lnTo>
                  <a:pt x="92379" y="334962"/>
                </a:lnTo>
                <a:lnTo>
                  <a:pt x="73903" y="369887"/>
                </a:lnTo>
                <a:lnTo>
                  <a:pt x="55427" y="409575"/>
                </a:lnTo>
                <a:lnTo>
                  <a:pt x="38632" y="450850"/>
                </a:lnTo>
                <a:lnTo>
                  <a:pt x="23515" y="496887"/>
                </a:lnTo>
                <a:lnTo>
                  <a:pt x="11758" y="546100"/>
                </a:lnTo>
                <a:lnTo>
                  <a:pt x="3359" y="606425"/>
                </a:lnTo>
                <a:lnTo>
                  <a:pt x="0" y="673100"/>
                </a:lnTo>
                <a:lnTo>
                  <a:pt x="3359" y="744537"/>
                </a:lnTo>
                <a:lnTo>
                  <a:pt x="11758" y="801687"/>
                </a:lnTo>
                <a:lnTo>
                  <a:pt x="23515" y="854075"/>
                </a:lnTo>
                <a:lnTo>
                  <a:pt x="38632" y="901700"/>
                </a:lnTo>
                <a:lnTo>
                  <a:pt x="55427" y="942975"/>
                </a:lnTo>
                <a:lnTo>
                  <a:pt x="75583" y="981075"/>
                </a:lnTo>
                <a:lnTo>
                  <a:pt x="95738" y="1017587"/>
                </a:lnTo>
                <a:lnTo>
                  <a:pt x="115893" y="1055687"/>
                </a:lnTo>
                <a:lnTo>
                  <a:pt x="134368" y="1095375"/>
                </a:lnTo>
                <a:lnTo>
                  <a:pt x="152844" y="1136650"/>
                </a:lnTo>
                <a:lnTo>
                  <a:pt x="167960" y="1182687"/>
                </a:lnTo>
                <a:lnTo>
                  <a:pt x="178038" y="1235075"/>
                </a:lnTo>
                <a:lnTo>
                  <a:pt x="188115" y="1295400"/>
                </a:lnTo>
                <a:lnTo>
                  <a:pt x="189795" y="1363662"/>
                </a:lnTo>
                <a:lnTo>
                  <a:pt x="188115" y="1431925"/>
                </a:lnTo>
                <a:lnTo>
                  <a:pt x="178038" y="1492250"/>
                </a:lnTo>
                <a:lnTo>
                  <a:pt x="167960" y="1544637"/>
                </a:lnTo>
                <a:lnTo>
                  <a:pt x="152844" y="1589087"/>
                </a:lnTo>
                <a:lnTo>
                  <a:pt x="134368" y="1631950"/>
                </a:lnTo>
                <a:lnTo>
                  <a:pt x="115893" y="1671637"/>
                </a:lnTo>
                <a:lnTo>
                  <a:pt x="95738" y="1708150"/>
                </a:lnTo>
                <a:lnTo>
                  <a:pt x="75583" y="1743075"/>
                </a:lnTo>
                <a:lnTo>
                  <a:pt x="55427" y="1782762"/>
                </a:lnTo>
                <a:lnTo>
                  <a:pt x="38632" y="1824037"/>
                </a:lnTo>
                <a:lnTo>
                  <a:pt x="23515" y="1870075"/>
                </a:lnTo>
                <a:lnTo>
                  <a:pt x="11758" y="1922462"/>
                </a:lnTo>
                <a:lnTo>
                  <a:pt x="3359" y="1982787"/>
                </a:lnTo>
                <a:lnTo>
                  <a:pt x="0" y="2051050"/>
                </a:lnTo>
                <a:lnTo>
                  <a:pt x="3359" y="2119312"/>
                </a:lnTo>
                <a:lnTo>
                  <a:pt x="11758" y="2179637"/>
                </a:lnTo>
                <a:lnTo>
                  <a:pt x="23515" y="2232025"/>
                </a:lnTo>
                <a:lnTo>
                  <a:pt x="38632" y="2278062"/>
                </a:lnTo>
                <a:lnTo>
                  <a:pt x="55427" y="2319337"/>
                </a:lnTo>
                <a:lnTo>
                  <a:pt x="75583" y="2359025"/>
                </a:lnTo>
                <a:lnTo>
                  <a:pt x="95738" y="2395537"/>
                </a:lnTo>
                <a:lnTo>
                  <a:pt x="115893" y="2433637"/>
                </a:lnTo>
                <a:lnTo>
                  <a:pt x="134368" y="2471737"/>
                </a:lnTo>
                <a:lnTo>
                  <a:pt x="152844" y="2513012"/>
                </a:lnTo>
                <a:lnTo>
                  <a:pt x="167960" y="2560637"/>
                </a:lnTo>
                <a:lnTo>
                  <a:pt x="178038" y="2613025"/>
                </a:lnTo>
                <a:lnTo>
                  <a:pt x="188115" y="2671762"/>
                </a:lnTo>
                <a:lnTo>
                  <a:pt x="189795" y="2741612"/>
                </a:lnTo>
                <a:lnTo>
                  <a:pt x="188115" y="2809875"/>
                </a:lnTo>
                <a:lnTo>
                  <a:pt x="178038" y="2868612"/>
                </a:lnTo>
                <a:lnTo>
                  <a:pt x="167960" y="2922587"/>
                </a:lnTo>
                <a:lnTo>
                  <a:pt x="152844" y="2967037"/>
                </a:lnTo>
                <a:lnTo>
                  <a:pt x="134368" y="3009900"/>
                </a:lnTo>
                <a:lnTo>
                  <a:pt x="115893" y="3046412"/>
                </a:lnTo>
                <a:lnTo>
                  <a:pt x="95738" y="3084512"/>
                </a:lnTo>
                <a:lnTo>
                  <a:pt x="75583" y="3121025"/>
                </a:lnTo>
                <a:lnTo>
                  <a:pt x="55427" y="3160712"/>
                </a:lnTo>
                <a:lnTo>
                  <a:pt x="38632" y="3201987"/>
                </a:lnTo>
                <a:lnTo>
                  <a:pt x="23515" y="3248025"/>
                </a:lnTo>
                <a:lnTo>
                  <a:pt x="11758" y="3300412"/>
                </a:lnTo>
                <a:lnTo>
                  <a:pt x="3359" y="3360737"/>
                </a:lnTo>
                <a:lnTo>
                  <a:pt x="0" y="3427412"/>
                </a:lnTo>
                <a:lnTo>
                  <a:pt x="3359" y="3497262"/>
                </a:lnTo>
                <a:lnTo>
                  <a:pt x="11758" y="3557587"/>
                </a:lnTo>
                <a:lnTo>
                  <a:pt x="23515" y="3609975"/>
                </a:lnTo>
                <a:lnTo>
                  <a:pt x="38632" y="3656012"/>
                </a:lnTo>
                <a:lnTo>
                  <a:pt x="55427" y="3697287"/>
                </a:lnTo>
                <a:lnTo>
                  <a:pt x="75583" y="3736975"/>
                </a:lnTo>
                <a:lnTo>
                  <a:pt x="115893" y="3811587"/>
                </a:lnTo>
                <a:lnTo>
                  <a:pt x="134368" y="3848100"/>
                </a:lnTo>
                <a:lnTo>
                  <a:pt x="152844" y="3890962"/>
                </a:lnTo>
                <a:lnTo>
                  <a:pt x="167960" y="3935412"/>
                </a:lnTo>
                <a:lnTo>
                  <a:pt x="178038" y="3987800"/>
                </a:lnTo>
                <a:lnTo>
                  <a:pt x="188115" y="4048125"/>
                </a:lnTo>
                <a:lnTo>
                  <a:pt x="189795" y="4116387"/>
                </a:lnTo>
                <a:lnTo>
                  <a:pt x="188115" y="4186237"/>
                </a:lnTo>
                <a:lnTo>
                  <a:pt x="178038" y="4244975"/>
                </a:lnTo>
                <a:lnTo>
                  <a:pt x="167960" y="4297362"/>
                </a:lnTo>
                <a:lnTo>
                  <a:pt x="152844" y="4343400"/>
                </a:lnTo>
                <a:lnTo>
                  <a:pt x="134368" y="4386262"/>
                </a:lnTo>
                <a:lnTo>
                  <a:pt x="115893" y="4424362"/>
                </a:lnTo>
                <a:lnTo>
                  <a:pt x="75583" y="4498975"/>
                </a:lnTo>
                <a:lnTo>
                  <a:pt x="55427" y="4537075"/>
                </a:lnTo>
                <a:lnTo>
                  <a:pt x="38632" y="4579937"/>
                </a:lnTo>
                <a:lnTo>
                  <a:pt x="23515" y="4625975"/>
                </a:lnTo>
                <a:lnTo>
                  <a:pt x="11758" y="4678362"/>
                </a:lnTo>
                <a:lnTo>
                  <a:pt x="3359" y="4738687"/>
                </a:lnTo>
                <a:lnTo>
                  <a:pt x="0" y="4806950"/>
                </a:lnTo>
                <a:lnTo>
                  <a:pt x="3359" y="4875212"/>
                </a:lnTo>
                <a:lnTo>
                  <a:pt x="11758" y="4935537"/>
                </a:lnTo>
                <a:lnTo>
                  <a:pt x="23515" y="4987925"/>
                </a:lnTo>
                <a:lnTo>
                  <a:pt x="38632" y="5033962"/>
                </a:lnTo>
                <a:lnTo>
                  <a:pt x="55427" y="5075237"/>
                </a:lnTo>
                <a:lnTo>
                  <a:pt x="75583" y="5114925"/>
                </a:lnTo>
                <a:lnTo>
                  <a:pt x="95738" y="5149850"/>
                </a:lnTo>
                <a:lnTo>
                  <a:pt x="115893" y="5186362"/>
                </a:lnTo>
                <a:lnTo>
                  <a:pt x="134368" y="5226050"/>
                </a:lnTo>
                <a:lnTo>
                  <a:pt x="152844" y="5268912"/>
                </a:lnTo>
                <a:lnTo>
                  <a:pt x="167960" y="5313362"/>
                </a:lnTo>
                <a:lnTo>
                  <a:pt x="178038" y="5365750"/>
                </a:lnTo>
                <a:lnTo>
                  <a:pt x="188115" y="5426075"/>
                </a:lnTo>
                <a:lnTo>
                  <a:pt x="189795" y="5494337"/>
                </a:lnTo>
                <a:lnTo>
                  <a:pt x="188115" y="5562600"/>
                </a:lnTo>
                <a:lnTo>
                  <a:pt x="178038" y="5622925"/>
                </a:lnTo>
                <a:lnTo>
                  <a:pt x="167960" y="5675312"/>
                </a:lnTo>
                <a:lnTo>
                  <a:pt x="152844" y="5721350"/>
                </a:lnTo>
                <a:lnTo>
                  <a:pt x="134368" y="5762625"/>
                </a:lnTo>
                <a:lnTo>
                  <a:pt x="115893" y="5802312"/>
                </a:lnTo>
                <a:lnTo>
                  <a:pt x="95738" y="5840412"/>
                </a:lnTo>
                <a:lnTo>
                  <a:pt x="75583" y="5876925"/>
                </a:lnTo>
                <a:lnTo>
                  <a:pt x="55427" y="5915025"/>
                </a:lnTo>
                <a:lnTo>
                  <a:pt x="38632" y="5956300"/>
                </a:lnTo>
                <a:lnTo>
                  <a:pt x="23515" y="6003925"/>
                </a:lnTo>
                <a:lnTo>
                  <a:pt x="11758" y="6056312"/>
                </a:lnTo>
                <a:lnTo>
                  <a:pt x="3359" y="6113462"/>
                </a:lnTo>
                <a:lnTo>
                  <a:pt x="0" y="6183312"/>
                </a:lnTo>
                <a:lnTo>
                  <a:pt x="3359" y="6251575"/>
                </a:lnTo>
                <a:lnTo>
                  <a:pt x="11758" y="6311900"/>
                </a:lnTo>
                <a:lnTo>
                  <a:pt x="23515" y="6361112"/>
                </a:lnTo>
                <a:lnTo>
                  <a:pt x="38632" y="6407150"/>
                </a:lnTo>
                <a:lnTo>
                  <a:pt x="55427" y="6448425"/>
                </a:lnTo>
                <a:lnTo>
                  <a:pt x="73903" y="6488112"/>
                </a:lnTo>
                <a:lnTo>
                  <a:pt x="92379" y="6523037"/>
                </a:lnTo>
                <a:lnTo>
                  <a:pt x="112534" y="6561137"/>
                </a:lnTo>
                <a:lnTo>
                  <a:pt x="132689" y="6597650"/>
                </a:lnTo>
                <a:lnTo>
                  <a:pt x="149485" y="6640512"/>
                </a:lnTo>
                <a:lnTo>
                  <a:pt x="166281" y="6683375"/>
                </a:lnTo>
                <a:lnTo>
                  <a:pt x="176358" y="6735762"/>
                </a:lnTo>
                <a:lnTo>
                  <a:pt x="184756" y="6791325"/>
                </a:lnTo>
                <a:lnTo>
                  <a:pt x="189795" y="6858000"/>
                </a:lnTo>
                <a:lnTo>
                  <a:pt x="334173" y="6858000"/>
                </a:lnTo>
                <a:lnTo>
                  <a:pt x="334174" y="6858000"/>
                </a:lnTo>
                <a:lnTo>
                  <a:pt x="3459219" y="6858000"/>
                </a:lnTo>
                <a:lnTo>
                  <a:pt x="4417162" y="6858000"/>
                </a:lnTo>
                <a:lnTo>
                  <a:pt x="4838076" y="6858000"/>
                </a:lnTo>
                <a:close/>
              </a:path>
            </a:pathLst>
          </a:custGeom>
          <a:solidFill>
            <a:schemeClr val="accent1">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7E343F10-52DD-4F80-9707-77A77C127F79}"/>
              </a:ext>
            </a:extLst>
          </p:cNvPr>
          <p:cNvSpPr>
            <a:spLocks noGrp="1"/>
          </p:cNvSpPr>
          <p:nvPr>
            <p:ph type="title"/>
          </p:nvPr>
        </p:nvSpPr>
        <p:spPr>
          <a:xfrm>
            <a:off x="765051" y="662400"/>
            <a:ext cx="3384000" cy="1492132"/>
          </a:xfrm>
        </p:spPr>
        <p:txBody>
          <a:bodyPr anchor="t">
            <a:normAutofit/>
          </a:bodyPr>
          <a:lstStyle/>
          <a:p>
            <a:r>
              <a:rPr lang="en-US">
                <a:solidFill>
                  <a:schemeClr val="bg1"/>
                </a:solidFill>
              </a:rPr>
              <a:t>Kurtosis</a:t>
            </a:r>
            <a:endParaRPr lang="en-IN">
              <a:solidFill>
                <a:schemeClr val="bg1"/>
              </a:solidFill>
            </a:endParaRPr>
          </a:p>
        </p:txBody>
      </p:sp>
      <p:sp>
        <p:nvSpPr>
          <p:cNvPr id="3" name="Content Placeholder 2">
            <a:extLst>
              <a:ext uri="{FF2B5EF4-FFF2-40B4-BE49-F238E27FC236}">
                <a16:creationId xmlns:a16="http://schemas.microsoft.com/office/drawing/2014/main" id="{84B4EFEA-11E1-447E-AD41-48BA982EFB4C}"/>
              </a:ext>
            </a:extLst>
          </p:cNvPr>
          <p:cNvSpPr>
            <a:spLocks noGrp="1"/>
          </p:cNvSpPr>
          <p:nvPr>
            <p:ph idx="1"/>
          </p:nvPr>
        </p:nvSpPr>
        <p:spPr>
          <a:xfrm>
            <a:off x="765051" y="2286000"/>
            <a:ext cx="3384000" cy="3844800"/>
          </a:xfrm>
        </p:spPr>
        <p:txBody>
          <a:bodyPr>
            <a:normAutofit/>
          </a:bodyPr>
          <a:lstStyle/>
          <a:p>
            <a:r>
              <a:rPr lang="en-US" altLang="en-US" sz="2000">
                <a:solidFill>
                  <a:schemeClr val="bg1">
                    <a:alpha val="60000"/>
                  </a:schemeClr>
                </a:solidFill>
                <a:latin typeface="Times New Roman" panose="02020603050405020304" pitchFamily="18" charset="0"/>
              </a:rPr>
              <a:t>Two distributions having the same location, dispersion and same shape may differ with respect to their peak (tail area).The degree of peakedness of a frequency</a:t>
            </a:r>
            <a:r>
              <a:rPr lang="en-US" altLang="en-US" sz="2000">
                <a:solidFill>
                  <a:schemeClr val="bg1">
                    <a:alpha val="60000"/>
                  </a:schemeClr>
                </a:solidFill>
              </a:rPr>
              <a:t> </a:t>
            </a:r>
            <a:r>
              <a:rPr lang="en-US" altLang="en-US" sz="2000">
                <a:solidFill>
                  <a:schemeClr val="bg1">
                    <a:alpha val="60000"/>
                  </a:schemeClr>
                </a:solidFill>
                <a:latin typeface="Times New Roman" panose="02020603050405020304" pitchFamily="18" charset="0"/>
              </a:rPr>
              <a:t>distribution is called the KURTOSIS.</a:t>
            </a:r>
          </a:p>
          <a:p>
            <a:pPr marL="0" indent="0">
              <a:buNone/>
            </a:pPr>
            <a:endParaRPr lang="en-US" altLang="en-US" sz="2000">
              <a:solidFill>
                <a:schemeClr val="bg1">
                  <a:alpha val="60000"/>
                </a:schemeClr>
              </a:solidFill>
              <a:latin typeface="Times New Roman" panose="02020603050405020304" pitchFamily="18" charset="0"/>
            </a:endParaRPr>
          </a:p>
          <a:p>
            <a:endParaRPr lang="en-IN" sz="2000">
              <a:solidFill>
                <a:schemeClr val="bg1">
                  <a:alpha val="60000"/>
                </a:schemeClr>
              </a:solidFill>
            </a:endParaRPr>
          </a:p>
        </p:txBody>
      </p:sp>
      <p:pic>
        <p:nvPicPr>
          <p:cNvPr id="4" name="Picture 3">
            <a:extLst>
              <a:ext uri="{FF2B5EF4-FFF2-40B4-BE49-F238E27FC236}">
                <a16:creationId xmlns:a16="http://schemas.microsoft.com/office/drawing/2014/main" id="{3A86D565-6674-4202-998A-54A8B3F7ACEE}"/>
              </a:ext>
            </a:extLst>
          </p:cNvPr>
          <p:cNvPicPr/>
          <p:nvPr/>
        </p:nvPicPr>
        <p:blipFill rotWithShape="1">
          <a:blip r:embed="rId2">
            <a:extLst>
              <a:ext uri="{28A0092B-C50C-407E-A947-70E740481C1C}">
                <a14:useLocalDpi xmlns:a14="http://schemas.microsoft.com/office/drawing/2010/main" val="0"/>
              </a:ext>
            </a:extLst>
          </a:blip>
          <a:srcRect l="7118" r="9820" b="1"/>
          <a:stretch/>
        </p:blipFill>
        <p:spPr bwMode="auto">
          <a:xfrm>
            <a:off x="5411053" y="1370037"/>
            <a:ext cx="6014185" cy="4117925"/>
          </a:xfrm>
          <a:prstGeom prst="rect">
            <a:avLst/>
          </a:prstGeom>
          <a:noFill/>
        </p:spPr>
      </p:pic>
    </p:spTree>
    <p:extLst>
      <p:ext uri="{BB962C8B-B14F-4D97-AF65-F5344CB8AC3E}">
        <p14:creationId xmlns:p14="http://schemas.microsoft.com/office/powerpoint/2010/main" val="29232640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7" name="Rectangle 76">
            <a:extLst>
              <a:ext uri="{FF2B5EF4-FFF2-40B4-BE49-F238E27FC236}">
                <a16:creationId xmlns:a16="http://schemas.microsoft.com/office/drawing/2014/main" id="{2D2B266D-3625-4584-A5C3-7D3F672CFF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Freeform: Shape 78">
            <a:extLst>
              <a:ext uri="{FF2B5EF4-FFF2-40B4-BE49-F238E27FC236}">
                <a16:creationId xmlns:a16="http://schemas.microsoft.com/office/drawing/2014/main" id="{A5D2A5D1-BA0D-47D3-B051-DA7743C46E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219825"/>
          </a:xfrm>
          <a:custGeom>
            <a:avLst/>
            <a:gdLst>
              <a:gd name="connsiteX0" fmla="*/ 6789701 w 12192000"/>
              <a:gd name="connsiteY0" fmla="*/ 6151588 h 6219825"/>
              <a:gd name="connsiteX1" fmla="*/ 6788702 w 12192000"/>
              <a:gd name="connsiteY1" fmla="*/ 6151666 h 6219825"/>
              <a:gd name="connsiteX2" fmla="*/ 6788476 w 12192000"/>
              <a:gd name="connsiteY2" fmla="*/ 6152200 h 6219825"/>
              <a:gd name="connsiteX3" fmla="*/ 9834 w 12192000"/>
              <a:gd name="connsiteY3" fmla="*/ 0 h 6219825"/>
              <a:gd name="connsiteX4" fmla="*/ 12357 w 12192000"/>
              <a:gd name="connsiteY4" fmla="*/ 1 h 6219825"/>
              <a:gd name="connsiteX5" fmla="*/ 12192000 w 12192000"/>
              <a:gd name="connsiteY5" fmla="*/ 1 h 6219825"/>
              <a:gd name="connsiteX6" fmla="*/ 12192000 w 12192000"/>
              <a:gd name="connsiteY6" fmla="*/ 5105401 h 6219825"/>
              <a:gd name="connsiteX7" fmla="*/ 12191716 w 12192000"/>
              <a:gd name="connsiteY7" fmla="*/ 5105401 h 6219825"/>
              <a:gd name="connsiteX8" fmla="*/ 12192000 w 12192000"/>
              <a:gd name="connsiteY8" fmla="*/ 5256977 h 6219825"/>
              <a:gd name="connsiteX9" fmla="*/ 12061096 w 12192000"/>
              <a:gd name="connsiteY9" fmla="*/ 5296034 h 6219825"/>
              <a:gd name="connsiteX10" fmla="*/ 11676800 w 12192000"/>
              <a:gd name="connsiteY10" fmla="*/ 5399652 h 6219825"/>
              <a:gd name="connsiteX11" fmla="*/ 10425355 w 12192000"/>
              <a:gd name="connsiteY11" fmla="*/ 5683310 h 6219825"/>
              <a:gd name="connsiteX12" fmla="*/ 9424022 w 12192000"/>
              <a:gd name="connsiteY12" fmla="*/ 5858546 h 6219825"/>
              <a:gd name="connsiteX13" fmla="*/ 8458419 w 12192000"/>
              <a:gd name="connsiteY13" fmla="*/ 5992303 h 6219825"/>
              <a:gd name="connsiteX14" fmla="*/ 7715970 w 12192000"/>
              <a:gd name="connsiteY14" fmla="*/ 6072283 h 6219825"/>
              <a:gd name="connsiteX15" fmla="*/ 6951716 w 12192000"/>
              <a:gd name="connsiteY15" fmla="*/ 6138091 h 6219825"/>
              <a:gd name="connsiteX16" fmla="*/ 6936303 w 12192000"/>
              <a:gd name="connsiteY16" fmla="*/ 6140163 h 6219825"/>
              <a:gd name="connsiteX17" fmla="*/ 6790448 w 12192000"/>
              <a:gd name="connsiteY17" fmla="*/ 6151529 h 6219825"/>
              <a:gd name="connsiteX18" fmla="*/ 6799941 w 12192000"/>
              <a:gd name="connsiteY18" fmla="*/ 6153349 h 6219825"/>
              <a:gd name="connsiteX19" fmla="*/ 6835432 w 12192000"/>
              <a:gd name="connsiteY19" fmla="*/ 6151642 h 6219825"/>
              <a:gd name="connsiteX20" fmla="*/ 6884003 w 12192000"/>
              <a:gd name="connsiteY20" fmla="*/ 6148662 h 6219825"/>
              <a:gd name="connsiteX21" fmla="*/ 7578771 w 12192000"/>
              <a:gd name="connsiteY21" fmla="*/ 6116122 h 6219825"/>
              <a:gd name="connsiteX22" fmla="*/ 8623845 w 12192000"/>
              <a:gd name="connsiteY22" fmla="*/ 6029188 h 6219825"/>
              <a:gd name="connsiteX23" fmla="*/ 9479970 w 12192000"/>
              <a:gd name="connsiteY23" fmla="*/ 5925239 h 6219825"/>
              <a:gd name="connsiteX24" fmla="*/ 10629308 w 12192000"/>
              <a:gd name="connsiteY24" fmla="*/ 5731000 h 6219825"/>
              <a:gd name="connsiteX25" fmla="*/ 11998498 w 12192000"/>
              <a:gd name="connsiteY25" fmla="*/ 5404869 h 6219825"/>
              <a:gd name="connsiteX26" fmla="*/ 12192000 w 12192000"/>
              <a:gd name="connsiteY26" fmla="*/ 5347846 h 6219825"/>
              <a:gd name="connsiteX27" fmla="*/ 12192000 w 12192000"/>
              <a:gd name="connsiteY27" fmla="*/ 5402606 h 6219825"/>
              <a:gd name="connsiteX28" fmla="*/ 11829257 w 12192000"/>
              <a:gd name="connsiteY28" fmla="*/ 5507950 h 6219825"/>
              <a:gd name="connsiteX29" fmla="*/ 10939183 w 12192000"/>
              <a:gd name="connsiteY29" fmla="*/ 5722555 h 6219825"/>
              <a:gd name="connsiteX30" fmla="*/ 9985530 w 12192000"/>
              <a:gd name="connsiteY30" fmla="*/ 5902635 h 6219825"/>
              <a:gd name="connsiteX31" fmla="*/ 9186882 w 12192000"/>
              <a:gd name="connsiteY31" fmla="*/ 6018631 h 6219825"/>
              <a:gd name="connsiteX32" fmla="*/ 8578198 w 12192000"/>
              <a:gd name="connsiteY32" fmla="*/ 6088179 h 6219825"/>
              <a:gd name="connsiteX33" fmla="*/ 7864358 w 12192000"/>
              <a:gd name="connsiteY33" fmla="*/ 6149656 h 6219825"/>
              <a:gd name="connsiteX34" fmla="*/ 6935502 w 12192000"/>
              <a:gd name="connsiteY34" fmla="*/ 6201071 h 6219825"/>
              <a:gd name="connsiteX35" fmla="*/ 6477750 w 12192000"/>
              <a:gd name="connsiteY35" fmla="*/ 6214980 h 6219825"/>
              <a:gd name="connsiteX36" fmla="*/ 6362294 w 12192000"/>
              <a:gd name="connsiteY36" fmla="*/ 6219825 h 6219825"/>
              <a:gd name="connsiteX37" fmla="*/ 6057129 w 12192000"/>
              <a:gd name="connsiteY37" fmla="*/ 6219825 h 6219825"/>
              <a:gd name="connsiteX38" fmla="*/ 5977784 w 12192000"/>
              <a:gd name="connsiteY38" fmla="*/ 6215229 h 6219825"/>
              <a:gd name="connsiteX39" fmla="*/ 5265087 w 12192000"/>
              <a:gd name="connsiteY39" fmla="*/ 6178965 h 6219825"/>
              <a:gd name="connsiteX40" fmla="*/ 4346277 w 12192000"/>
              <a:gd name="connsiteY40" fmla="*/ 6116869 h 6219825"/>
              <a:gd name="connsiteX41" fmla="*/ 3373045 w 12192000"/>
              <a:gd name="connsiteY41" fmla="*/ 6018259 h 6219825"/>
              <a:gd name="connsiteX42" fmla="*/ 2362173 w 12192000"/>
              <a:gd name="connsiteY42" fmla="*/ 5899282 h 6219825"/>
              <a:gd name="connsiteX43" fmla="*/ 1233178 w 12192000"/>
              <a:gd name="connsiteY43" fmla="*/ 5726033 h 6219825"/>
              <a:gd name="connsiteX44" fmla="*/ 68500 w 12192000"/>
              <a:gd name="connsiteY44" fmla="*/ 5486226 h 6219825"/>
              <a:gd name="connsiteX45" fmla="*/ 0 w 12192000"/>
              <a:gd name="connsiteY45" fmla="*/ 5468863 h 6219825"/>
              <a:gd name="connsiteX46" fmla="*/ 0 w 12192000"/>
              <a:gd name="connsiteY46" fmla="*/ 5412351 h 6219825"/>
              <a:gd name="connsiteX47" fmla="*/ 72441 w 12192000"/>
              <a:gd name="connsiteY47" fmla="*/ 5431135 h 6219825"/>
              <a:gd name="connsiteX48" fmla="*/ 600716 w 12192000"/>
              <a:gd name="connsiteY48" fmla="*/ 5549555 h 6219825"/>
              <a:gd name="connsiteX49" fmla="*/ 1769512 w 12192000"/>
              <a:gd name="connsiteY49" fmla="*/ 5759811 h 6219825"/>
              <a:gd name="connsiteX50" fmla="*/ 2613554 w 12192000"/>
              <a:gd name="connsiteY50" fmla="*/ 5876802 h 6219825"/>
              <a:gd name="connsiteX51" fmla="*/ 2581134 w 12192000"/>
              <a:gd name="connsiteY51" fmla="*/ 5866867 h 6219825"/>
              <a:gd name="connsiteX52" fmla="*/ 1112635 w 12192000"/>
              <a:gd name="connsiteY52" fmla="*/ 5534031 h 6219825"/>
              <a:gd name="connsiteX53" fmla="*/ 420412 w 12192000"/>
              <a:gd name="connsiteY53" fmla="*/ 5334514 h 6219825"/>
              <a:gd name="connsiteX54" fmla="*/ 0 w 12192000"/>
              <a:gd name="connsiteY54" fmla="*/ 5195539 h 6219825"/>
              <a:gd name="connsiteX55" fmla="*/ 60 w 12192000"/>
              <a:gd name="connsiteY55" fmla="*/ 5105401 h 6219825"/>
              <a:gd name="connsiteX56" fmla="*/ 0 w 12192000"/>
              <a:gd name="connsiteY56" fmla="*/ 5105401 h 6219825"/>
              <a:gd name="connsiteX57" fmla="*/ 0 w 12192000"/>
              <a:gd name="connsiteY57" fmla="*/ 1 h 6219825"/>
              <a:gd name="connsiteX58" fmla="*/ 9834 w 12192000"/>
              <a:gd name="connsiteY58" fmla="*/ 1 h 6219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2192000" h="6219825">
                <a:moveTo>
                  <a:pt x="6789701" y="6151588"/>
                </a:moveTo>
                <a:lnTo>
                  <a:pt x="6788702" y="6151666"/>
                </a:lnTo>
                <a:cubicBezTo>
                  <a:pt x="6788627" y="6151844"/>
                  <a:pt x="6788551" y="6152022"/>
                  <a:pt x="6788476" y="6152200"/>
                </a:cubicBezTo>
                <a:close/>
                <a:moveTo>
                  <a:pt x="9834" y="0"/>
                </a:moveTo>
                <a:lnTo>
                  <a:pt x="12357" y="1"/>
                </a:lnTo>
                <a:lnTo>
                  <a:pt x="12192000" y="1"/>
                </a:lnTo>
                <a:lnTo>
                  <a:pt x="12192000" y="5105401"/>
                </a:lnTo>
                <a:lnTo>
                  <a:pt x="12191716" y="5105401"/>
                </a:lnTo>
                <a:lnTo>
                  <a:pt x="12192000" y="5256977"/>
                </a:lnTo>
                <a:lnTo>
                  <a:pt x="12061096" y="5296034"/>
                </a:lnTo>
                <a:cubicBezTo>
                  <a:pt x="11933500" y="5332263"/>
                  <a:pt x="11805390" y="5366806"/>
                  <a:pt x="11676800" y="5399652"/>
                </a:cubicBezTo>
                <a:cubicBezTo>
                  <a:pt x="11262789" y="5507204"/>
                  <a:pt x="10845343" y="5600846"/>
                  <a:pt x="10425355" y="5683310"/>
                </a:cubicBezTo>
                <a:cubicBezTo>
                  <a:pt x="10092810" y="5748549"/>
                  <a:pt x="9759033" y="5806970"/>
                  <a:pt x="9424022" y="5858546"/>
                </a:cubicBezTo>
                <a:cubicBezTo>
                  <a:pt x="9102997" y="5908224"/>
                  <a:pt x="8781133" y="5952809"/>
                  <a:pt x="8458419" y="5992303"/>
                </a:cubicBezTo>
                <a:cubicBezTo>
                  <a:pt x="8211360" y="6022481"/>
                  <a:pt x="7963792" y="6048065"/>
                  <a:pt x="7715970" y="6072283"/>
                </a:cubicBezTo>
                <a:lnTo>
                  <a:pt x="6951716" y="6138091"/>
                </a:lnTo>
                <a:lnTo>
                  <a:pt x="6936303" y="6140163"/>
                </a:lnTo>
                <a:lnTo>
                  <a:pt x="6790448" y="6151529"/>
                </a:lnTo>
                <a:lnTo>
                  <a:pt x="6799941" y="6153349"/>
                </a:lnTo>
                <a:cubicBezTo>
                  <a:pt x="6811623" y="6153816"/>
                  <a:pt x="6823734" y="6151642"/>
                  <a:pt x="6835432" y="6151642"/>
                </a:cubicBezTo>
                <a:cubicBezTo>
                  <a:pt x="6851580" y="6151642"/>
                  <a:pt x="6867729" y="6149034"/>
                  <a:pt x="6884003" y="6148662"/>
                </a:cubicBezTo>
                <a:cubicBezTo>
                  <a:pt x="7115805" y="6143198"/>
                  <a:pt x="7347351" y="6131026"/>
                  <a:pt x="7578771" y="6116122"/>
                </a:cubicBezTo>
                <a:cubicBezTo>
                  <a:pt x="7927552" y="6093644"/>
                  <a:pt x="8276080" y="6065453"/>
                  <a:pt x="8623845" y="6029188"/>
                </a:cubicBezTo>
                <a:cubicBezTo>
                  <a:pt x="8909939" y="5999878"/>
                  <a:pt x="9195310" y="5965228"/>
                  <a:pt x="9479970" y="5925239"/>
                </a:cubicBezTo>
                <a:cubicBezTo>
                  <a:pt x="9864901" y="5870842"/>
                  <a:pt x="10248014" y="5806101"/>
                  <a:pt x="10629308" y="5731000"/>
                </a:cubicBezTo>
                <a:cubicBezTo>
                  <a:pt x="11090114" y="5639842"/>
                  <a:pt x="11546975" y="5532291"/>
                  <a:pt x="11998498" y="5404869"/>
                </a:cubicBezTo>
                <a:lnTo>
                  <a:pt x="12192000" y="5347846"/>
                </a:lnTo>
                <a:lnTo>
                  <a:pt x="12192000" y="5402606"/>
                </a:lnTo>
                <a:lnTo>
                  <a:pt x="11829257" y="5507950"/>
                </a:lnTo>
                <a:cubicBezTo>
                  <a:pt x="11534769" y="5587680"/>
                  <a:pt x="11238120" y="5658596"/>
                  <a:pt x="10939183" y="5722555"/>
                </a:cubicBezTo>
                <a:cubicBezTo>
                  <a:pt x="10622824" y="5790365"/>
                  <a:pt x="10304941" y="5850387"/>
                  <a:pt x="9985530" y="5902635"/>
                </a:cubicBezTo>
                <a:cubicBezTo>
                  <a:pt x="9720036" y="5946102"/>
                  <a:pt x="9453814" y="5984764"/>
                  <a:pt x="9186882" y="6018631"/>
                </a:cubicBezTo>
                <a:cubicBezTo>
                  <a:pt x="8984197" y="6044216"/>
                  <a:pt x="8781514" y="6068309"/>
                  <a:pt x="8578198" y="6088179"/>
                </a:cubicBezTo>
                <a:lnTo>
                  <a:pt x="7864358" y="6149656"/>
                </a:lnTo>
                <a:cubicBezTo>
                  <a:pt x="7554994" y="6172009"/>
                  <a:pt x="7245502" y="6189895"/>
                  <a:pt x="6935502" y="6201071"/>
                </a:cubicBezTo>
                <a:lnTo>
                  <a:pt x="6477750" y="6214980"/>
                </a:lnTo>
                <a:cubicBezTo>
                  <a:pt x="6439195" y="6212895"/>
                  <a:pt x="6400529" y="6214521"/>
                  <a:pt x="6362294" y="6219825"/>
                </a:cubicBezTo>
                <a:lnTo>
                  <a:pt x="6057129" y="6219825"/>
                </a:lnTo>
                <a:lnTo>
                  <a:pt x="5977784" y="6215229"/>
                </a:lnTo>
                <a:lnTo>
                  <a:pt x="5265087" y="6178965"/>
                </a:lnTo>
                <a:cubicBezTo>
                  <a:pt x="4958267" y="6166544"/>
                  <a:pt x="4651826" y="6146055"/>
                  <a:pt x="4346277" y="6116869"/>
                </a:cubicBezTo>
                <a:lnTo>
                  <a:pt x="3373045" y="6018259"/>
                </a:lnTo>
                <a:cubicBezTo>
                  <a:pt x="3035412" y="5983982"/>
                  <a:pt x="2698456" y="5944327"/>
                  <a:pt x="2362173" y="5899282"/>
                </a:cubicBezTo>
                <a:cubicBezTo>
                  <a:pt x="1984692" y="5849108"/>
                  <a:pt x="1608364" y="5791358"/>
                  <a:pt x="1233178" y="5726033"/>
                </a:cubicBezTo>
                <a:cubicBezTo>
                  <a:pt x="842181" y="5657291"/>
                  <a:pt x="453758" y="5578770"/>
                  <a:pt x="68500" y="5486226"/>
                </a:cubicBezTo>
                <a:lnTo>
                  <a:pt x="0" y="5468863"/>
                </a:lnTo>
                <a:lnTo>
                  <a:pt x="0" y="5412351"/>
                </a:lnTo>
                <a:lnTo>
                  <a:pt x="72441" y="5431135"/>
                </a:lnTo>
                <a:cubicBezTo>
                  <a:pt x="247961" y="5473331"/>
                  <a:pt x="424164" y="5512608"/>
                  <a:pt x="600716" y="5549555"/>
                </a:cubicBezTo>
                <a:cubicBezTo>
                  <a:pt x="988279" y="5630403"/>
                  <a:pt x="1378133" y="5699330"/>
                  <a:pt x="1769512" y="5759811"/>
                </a:cubicBezTo>
                <a:cubicBezTo>
                  <a:pt x="2052426" y="5803406"/>
                  <a:pt x="2335725" y="5843519"/>
                  <a:pt x="2613554" y="5876802"/>
                </a:cubicBezTo>
                <a:cubicBezTo>
                  <a:pt x="2605544" y="5879410"/>
                  <a:pt x="2594611" y="5869350"/>
                  <a:pt x="2581134" y="5866867"/>
                </a:cubicBezTo>
                <a:cubicBezTo>
                  <a:pt x="2087178" y="5774877"/>
                  <a:pt x="1597684" y="5663937"/>
                  <a:pt x="1112635" y="5534031"/>
                </a:cubicBezTo>
                <a:cubicBezTo>
                  <a:pt x="880453" y="5471934"/>
                  <a:pt x="649713" y="5405428"/>
                  <a:pt x="420412" y="5334514"/>
                </a:cubicBezTo>
                <a:lnTo>
                  <a:pt x="0" y="5195539"/>
                </a:lnTo>
                <a:lnTo>
                  <a:pt x="60" y="5105401"/>
                </a:lnTo>
                <a:lnTo>
                  <a:pt x="0" y="5105401"/>
                </a:lnTo>
                <a:lnTo>
                  <a:pt x="0" y="1"/>
                </a:lnTo>
                <a:lnTo>
                  <a:pt x="9834" y="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aphicFrame>
        <p:nvGraphicFramePr>
          <p:cNvPr id="220293" name="Group 133">
            <a:extLst>
              <a:ext uri="{FF2B5EF4-FFF2-40B4-BE49-F238E27FC236}">
                <a16:creationId xmlns:a16="http://schemas.microsoft.com/office/drawing/2014/main" id="{8B1ABEAD-5B7E-4E48-AC32-0334F7152F61}"/>
              </a:ext>
            </a:extLst>
          </p:cNvPr>
          <p:cNvGraphicFramePr>
            <a:graphicFrameLocks noGrp="1"/>
          </p:cNvGraphicFramePr>
          <p:nvPr>
            <p:extLst>
              <p:ext uri="{D42A27DB-BD31-4B8C-83A1-F6EECF244321}">
                <p14:modId xmlns:p14="http://schemas.microsoft.com/office/powerpoint/2010/main" val="3205536836"/>
              </p:ext>
            </p:extLst>
          </p:nvPr>
        </p:nvGraphicFramePr>
        <p:xfrm>
          <a:off x="286474" y="228600"/>
          <a:ext cx="11542853" cy="4953002"/>
        </p:xfrm>
        <a:graphic>
          <a:graphicData uri="http://schemas.openxmlformats.org/drawingml/2006/table">
            <a:tbl>
              <a:tblPr>
                <a:tableStyleId>{8799B23B-EC83-4686-B30A-512413B5E67A}</a:tableStyleId>
              </a:tblPr>
              <a:tblGrid>
                <a:gridCol w="3024615">
                  <a:extLst>
                    <a:ext uri="{9D8B030D-6E8A-4147-A177-3AD203B41FA5}">
                      <a16:colId xmlns:a16="http://schemas.microsoft.com/office/drawing/2014/main" val="20000"/>
                    </a:ext>
                  </a:extLst>
                </a:gridCol>
                <a:gridCol w="2511017">
                  <a:extLst>
                    <a:ext uri="{9D8B030D-6E8A-4147-A177-3AD203B41FA5}">
                      <a16:colId xmlns:a16="http://schemas.microsoft.com/office/drawing/2014/main" val="20001"/>
                    </a:ext>
                  </a:extLst>
                </a:gridCol>
                <a:gridCol w="2882565">
                  <a:extLst>
                    <a:ext uri="{9D8B030D-6E8A-4147-A177-3AD203B41FA5}">
                      <a16:colId xmlns:a16="http://schemas.microsoft.com/office/drawing/2014/main" val="20002"/>
                    </a:ext>
                  </a:extLst>
                </a:gridCol>
                <a:gridCol w="3124656">
                  <a:extLst>
                    <a:ext uri="{9D8B030D-6E8A-4147-A177-3AD203B41FA5}">
                      <a16:colId xmlns:a16="http://schemas.microsoft.com/office/drawing/2014/main" val="20003"/>
                    </a:ext>
                  </a:extLst>
                </a:gridCol>
              </a:tblGrid>
              <a:tr h="7711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u="none" strike="noStrike" cap="none" spc="0" normalizeH="0" baseline="0">
                          <a:ln>
                            <a:noFill/>
                          </a:ln>
                          <a:solidFill>
                            <a:schemeClr val="tx1"/>
                          </a:solidFill>
                          <a:effectLst/>
                        </a:rPr>
                        <a:t>  Descriptive</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u="none" strike="noStrike" cap="none" spc="0" normalizeH="0" baseline="0">
                          <a:ln>
                            <a:noFill/>
                          </a:ln>
                          <a:solidFill>
                            <a:schemeClr val="tx1"/>
                          </a:solidFill>
                          <a:effectLst/>
                        </a:rPr>
                        <a:t>  measures of</a:t>
                      </a:r>
                      <a:endParaRPr kumimoji="0" lang="en-US" sz="1800" b="0" i="0" u="none" strike="noStrike" cap="none" spc="0" normalizeH="0" baseline="0">
                        <a:ln>
                          <a:noFill/>
                        </a:ln>
                        <a:solidFill>
                          <a:schemeClr val="tx1"/>
                        </a:solidFill>
                        <a:effectLst/>
                        <a:latin typeface="Times New Roman" pitchFamily="18" charset="0"/>
                      </a:endParaRPr>
                    </a:p>
                  </a:txBody>
                  <a:tcPr marL="0" marR="141382" marT="42414" marB="141382"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u="none" strike="noStrike" cap="none" spc="0" normalizeH="0" baseline="0">
                          <a:ln>
                            <a:noFill/>
                          </a:ln>
                          <a:solidFill>
                            <a:schemeClr val="tx1"/>
                          </a:solidFill>
                          <a:effectLst/>
                        </a:rPr>
                        <a:t> Moment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u="none" strike="noStrike" cap="none" spc="0" normalizeH="0" baseline="0">
                          <a:ln>
                            <a:noFill/>
                          </a:ln>
                          <a:solidFill>
                            <a:schemeClr val="tx1"/>
                          </a:solidFill>
                          <a:effectLst/>
                        </a:rPr>
                        <a:t>  measure</a:t>
                      </a:r>
                      <a:endParaRPr kumimoji="0" lang="en-US" sz="1800" b="0" i="0" u="none" strike="noStrike" cap="none" spc="0" normalizeH="0" baseline="0">
                        <a:ln>
                          <a:noFill/>
                        </a:ln>
                        <a:solidFill>
                          <a:schemeClr val="tx1"/>
                        </a:solidFill>
                        <a:effectLst/>
                        <a:latin typeface="Times New Roman" pitchFamily="18" charset="0"/>
                      </a:endParaRPr>
                    </a:p>
                  </a:txBody>
                  <a:tcPr marL="0" marR="141382" marT="42414" marB="141382"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u="none" strike="noStrike" cap="none" spc="0" normalizeH="0" baseline="0">
                          <a:ln>
                            <a:noFill/>
                          </a:ln>
                          <a:solidFill>
                            <a:schemeClr val="tx1"/>
                          </a:solidFill>
                          <a:effectLst/>
                        </a:rPr>
                        <a:t>   Fractile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u="none" strike="noStrike" cap="none" spc="0" normalizeH="0" baseline="0">
                          <a:ln>
                            <a:noFill/>
                          </a:ln>
                          <a:solidFill>
                            <a:schemeClr val="tx1"/>
                          </a:solidFill>
                          <a:effectLst/>
                        </a:rPr>
                        <a:t>   measure</a:t>
                      </a:r>
                      <a:endParaRPr kumimoji="0" lang="en-US" sz="1800" b="0" i="0" u="none" strike="noStrike" cap="none" spc="0" normalizeH="0" baseline="0">
                        <a:ln>
                          <a:noFill/>
                        </a:ln>
                        <a:solidFill>
                          <a:schemeClr val="tx1"/>
                        </a:solidFill>
                        <a:effectLst/>
                        <a:latin typeface="Times New Roman" pitchFamily="18" charset="0"/>
                      </a:endParaRPr>
                    </a:p>
                  </a:txBody>
                  <a:tcPr marL="0" marR="141382" marT="42414" marB="141382"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u="none" strike="noStrike" cap="none" spc="0" normalizeH="0" baseline="0">
                          <a:ln>
                            <a:noFill/>
                          </a:ln>
                          <a:solidFill>
                            <a:schemeClr val="tx1"/>
                          </a:solidFill>
                          <a:effectLst/>
                        </a:rPr>
                        <a:t>Some special measures</a:t>
                      </a:r>
                      <a:endParaRPr kumimoji="0" lang="en-US" sz="1800" b="0" i="0" u="none" strike="noStrike" cap="none" spc="0" normalizeH="0" baseline="0">
                        <a:ln>
                          <a:noFill/>
                        </a:ln>
                        <a:solidFill>
                          <a:schemeClr val="tx1"/>
                        </a:solidFill>
                        <a:effectLst/>
                        <a:latin typeface="Times New Roman" pitchFamily="18" charset="0"/>
                      </a:endParaRPr>
                    </a:p>
                  </a:txBody>
                  <a:tcPr marL="0" marR="141382" marT="42414" marB="141382" horzOverflow="overflow"/>
                </a:tc>
                <a:extLst>
                  <a:ext uri="{0D108BD9-81ED-4DB2-BD59-A6C34878D82A}">
                    <a16:rowId xmlns:a16="http://schemas.microsoft.com/office/drawing/2014/main" val="10000"/>
                  </a:ext>
                </a:extLst>
              </a:tr>
              <a:tr h="1045463">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u="none" strike="noStrike" cap="none" spc="0" normalizeH="0" baseline="0">
                        <a:ln>
                          <a:noFill/>
                        </a:ln>
                        <a:solidFill>
                          <a:schemeClr val="tx1"/>
                        </a:solidFill>
                        <a:effectLst/>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u="none" strike="noStrike" cap="none" spc="0" normalizeH="0" baseline="0">
                          <a:ln>
                            <a:noFill/>
                          </a:ln>
                          <a:solidFill>
                            <a:schemeClr val="tx1"/>
                          </a:solidFill>
                          <a:effectLst/>
                        </a:rPr>
                        <a:t>Central Tendency</a:t>
                      </a:r>
                      <a:endParaRPr kumimoji="0" lang="en-US" sz="1800" b="0" i="0" u="none" strike="noStrike" cap="none" spc="0" normalizeH="0" baseline="0">
                        <a:ln>
                          <a:noFill/>
                        </a:ln>
                        <a:solidFill>
                          <a:schemeClr val="tx1"/>
                        </a:solidFill>
                        <a:effectLst/>
                        <a:latin typeface="Times New Roman" pitchFamily="18" charset="0"/>
                      </a:endParaRPr>
                    </a:p>
                  </a:txBody>
                  <a:tcPr marL="0" marR="141382" marT="42414" marB="141382"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u="none" strike="noStrike" cap="none" spc="0" normalizeH="0" baseline="0">
                          <a:ln>
                            <a:noFill/>
                          </a:ln>
                          <a:solidFill>
                            <a:schemeClr val="tx1"/>
                          </a:solidFill>
                          <a:effectLst/>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u="none" strike="noStrike" cap="none" spc="0" normalizeH="0" baseline="0">
                          <a:ln>
                            <a:noFill/>
                          </a:ln>
                          <a:solidFill>
                            <a:schemeClr val="tx1"/>
                          </a:solidFill>
                          <a:effectLst/>
                        </a:rPr>
                        <a:t>     AM</a:t>
                      </a:r>
                      <a:endParaRPr kumimoji="0" lang="en-US" sz="1800" b="0" i="0" u="none" strike="noStrike" cap="none" spc="0" normalizeH="0" baseline="0">
                        <a:ln>
                          <a:noFill/>
                        </a:ln>
                        <a:solidFill>
                          <a:schemeClr val="tx1"/>
                        </a:solidFill>
                        <a:effectLst/>
                        <a:latin typeface="Times New Roman" pitchFamily="18" charset="0"/>
                      </a:endParaRPr>
                    </a:p>
                  </a:txBody>
                  <a:tcPr marL="0" marR="141382" marT="42414" marB="141382"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u="none" strike="noStrike" cap="none" spc="0" normalizeH="0" baseline="0">
                        <a:ln>
                          <a:noFill/>
                        </a:ln>
                        <a:solidFill>
                          <a:schemeClr val="tx1"/>
                        </a:solidFill>
                        <a:effectLst/>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u="none" strike="noStrike" cap="none" spc="0" normalizeH="0" baseline="0">
                          <a:ln>
                            <a:noFill/>
                          </a:ln>
                          <a:solidFill>
                            <a:schemeClr val="tx1"/>
                          </a:solidFill>
                          <a:effectLst/>
                        </a:rPr>
                        <a:t>Median, mid range, Trimean</a:t>
                      </a:r>
                      <a:endParaRPr kumimoji="0" lang="en-US" sz="1800" b="0" i="0" u="none" strike="noStrike" cap="none" spc="0" normalizeH="0" baseline="0">
                        <a:ln>
                          <a:noFill/>
                        </a:ln>
                        <a:solidFill>
                          <a:schemeClr val="tx1"/>
                        </a:solidFill>
                        <a:effectLst/>
                        <a:latin typeface="Times New Roman" pitchFamily="18" charset="0"/>
                      </a:endParaRPr>
                    </a:p>
                  </a:txBody>
                  <a:tcPr marL="0" marR="141382" marT="42414" marB="141382"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u="none" strike="noStrike" cap="none" spc="0" normalizeH="0" baseline="0">
                          <a:ln>
                            <a:noFill/>
                          </a:ln>
                          <a:solidFill>
                            <a:schemeClr val="tx1"/>
                          </a:solidFill>
                          <a:effectLst/>
                        </a:rPr>
                        <a:t>GM, HM, Mode, Weighted means, Winsorised mean, Trimmed mean</a:t>
                      </a:r>
                      <a:endParaRPr kumimoji="0" lang="en-US" sz="1800" b="0" i="0" u="none" strike="noStrike" cap="none" spc="0" normalizeH="0" baseline="0">
                        <a:ln>
                          <a:noFill/>
                        </a:ln>
                        <a:solidFill>
                          <a:schemeClr val="tx1"/>
                        </a:solidFill>
                        <a:effectLst/>
                        <a:latin typeface="Times New Roman" pitchFamily="18" charset="0"/>
                      </a:endParaRPr>
                    </a:p>
                  </a:txBody>
                  <a:tcPr marL="0" marR="141382" marT="42414" marB="141382" horzOverflow="overflow"/>
                </a:tc>
                <a:extLst>
                  <a:ext uri="{0D108BD9-81ED-4DB2-BD59-A6C34878D82A}">
                    <a16:rowId xmlns:a16="http://schemas.microsoft.com/office/drawing/2014/main" val="10001"/>
                  </a:ext>
                </a:extLst>
              </a:tr>
              <a:tr h="1594089">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u="none" strike="noStrike" cap="none" spc="0" normalizeH="0" baseline="0">
                        <a:ln>
                          <a:noFill/>
                        </a:ln>
                        <a:solidFill>
                          <a:schemeClr val="tx1"/>
                        </a:solidFill>
                        <a:effectLst/>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u="none" strike="noStrike" cap="none" spc="0" normalizeH="0" baseline="0">
                          <a:ln>
                            <a:noFill/>
                          </a:ln>
                          <a:solidFill>
                            <a:schemeClr val="tx1"/>
                          </a:solidFill>
                          <a:effectLst/>
                        </a:rPr>
                        <a:t>   Dispersion</a:t>
                      </a:r>
                      <a:endParaRPr kumimoji="0" lang="en-US" sz="1800" b="0" i="0" u="none" strike="noStrike" cap="none" spc="0" normalizeH="0" baseline="0">
                        <a:ln>
                          <a:noFill/>
                        </a:ln>
                        <a:solidFill>
                          <a:schemeClr val="tx1"/>
                        </a:solidFill>
                        <a:effectLst/>
                        <a:latin typeface="Times New Roman" pitchFamily="18" charset="0"/>
                      </a:endParaRPr>
                    </a:p>
                  </a:txBody>
                  <a:tcPr marL="0" marR="141382" marT="42414" marB="141382"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u="none" strike="noStrike" cap="none" spc="0" normalizeH="0" baseline="0">
                          <a:ln>
                            <a:noFill/>
                          </a:ln>
                          <a:solidFill>
                            <a:schemeClr val="tx1"/>
                          </a:solidFill>
                          <a:effectLst/>
                        </a:rPr>
                        <a:t>Standard deviation, mean deviation</a:t>
                      </a:r>
                      <a:endParaRPr kumimoji="0" lang="en-US" sz="1800" b="0" i="0" u="none" strike="noStrike" cap="none" spc="0" normalizeH="0" baseline="0">
                        <a:ln>
                          <a:noFill/>
                        </a:ln>
                        <a:solidFill>
                          <a:schemeClr val="tx1"/>
                        </a:solidFill>
                        <a:effectLst/>
                        <a:latin typeface="Times New Roman" pitchFamily="18" charset="0"/>
                      </a:endParaRPr>
                    </a:p>
                  </a:txBody>
                  <a:tcPr marL="0" marR="141382" marT="42414" marB="141382"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u="none" strike="noStrike" cap="none" spc="0" normalizeH="0" baseline="0">
                          <a:ln>
                            <a:noFill/>
                          </a:ln>
                          <a:solidFill>
                            <a:schemeClr val="tx1"/>
                          </a:solidFill>
                          <a:effectLst/>
                        </a:rPr>
                        <a:t>Quartile deviation,   range</a:t>
                      </a:r>
                      <a:endParaRPr kumimoji="0" lang="en-US" sz="1800" b="0" i="0" u="none" strike="noStrike" cap="none" spc="0" normalizeH="0" baseline="0">
                        <a:ln>
                          <a:noFill/>
                        </a:ln>
                        <a:solidFill>
                          <a:schemeClr val="tx1"/>
                        </a:solidFill>
                        <a:effectLst/>
                        <a:latin typeface="Times New Roman" pitchFamily="18" charset="0"/>
                      </a:endParaRPr>
                    </a:p>
                  </a:txBody>
                  <a:tcPr marL="0" marR="141382" marT="42414" marB="141382"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u="none" strike="noStrike" cap="none" spc="0" normalizeH="0" baseline="0">
                        <a:ln>
                          <a:noFill/>
                        </a:ln>
                        <a:solidFill>
                          <a:schemeClr val="tx1"/>
                        </a:solidFill>
                        <a:effectLst/>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u="none" strike="noStrike" cap="none" spc="0" normalizeH="0" baseline="0">
                        <a:ln>
                          <a:noFill/>
                        </a:ln>
                        <a:solidFill>
                          <a:schemeClr val="tx1"/>
                        </a:solidFill>
                        <a:effectLst/>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u="none" strike="noStrike" cap="none" spc="0" normalizeH="0" baseline="0">
                          <a:ln>
                            <a:noFill/>
                          </a:ln>
                          <a:solidFill>
                            <a:schemeClr val="tx1"/>
                          </a:solidFill>
                          <a:effectLst/>
                        </a:rPr>
                        <a:t>            Coefficient of Variation</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spc="0" normalizeH="0" baseline="0">
                        <a:ln>
                          <a:noFill/>
                        </a:ln>
                        <a:solidFill>
                          <a:schemeClr val="tx1"/>
                        </a:solidFill>
                        <a:effectLst/>
                        <a:latin typeface="Times New Roman" pitchFamily="18" charset="0"/>
                      </a:endParaRPr>
                    </a:p>
                  </a:txBody>
                  <a:tcPr marL="0" marR="141382" marT="42414" marB="141382" horzOverflow="overflow"/>
                </a:tc>
                <a:extLst>
                  <a:ext uri="{0D108BD9-81ED-4DB2-BD59-A6C34878D82A}">
                    <a16:rowId xmlns:a16="http://schemas.microsoft.com/office/drawing/2014/main" val="10002"/>
                  </a:ext>
                </a:extLst>
              </a:tr>
              <a:tr h="7711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u="none" strike="noStrike" cap="none" spc="0" normalizeH="0" baseline="0">
                          <a:ln>
                            <a:noFill/>
                          </a:ln>
                          <a:solidFill>
                            <a:schemeClr val="tx1"/>
                          </a:solidFill>
                          <a:effectLst/>
                        </a:rPr>
                        <a:t>  Skewness</a:t>
                      </a:r>
                      <a:endParaRPr kumimoji="0" lang="en-US" sz="1800" b="0" i="0" u="none" strike="noStrike" cap="none" spc="0" normalizeH="0" baseline="0">
                        <a:ln>
                          <a:noFill/>
                        </a:ln>
                        <a:solidFill>
                          <a:schemeClr val="tx1"/>
                        </a:solidFill>
                        <a:effectLst/>
                        <a:latin typeface="Times New Roman" pitchFamily="18" charset="0"/>
                      </a:endParaRPr>
                    </a:p>
                  </a:txBody>
                  <a:tcPr marL="0" marR="141382" marT="42414" marB="141382"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u="none" strike="noStrike" cap="none" spc="0" normalizeH="0" baseline="0">
                          <a:ln>
                            <a:noFill/>
                          </a:ln>
                          <a:solidFill>
                            <a:schemeClr val="tx1"/>
                          </a:solidFill>
                          <a:effectLst/>
                        </a:rPr>
                        <a:t>   g</a:t>
                      </a:r>
                      <a:r>
                        <a:rPr kumimoji="0" lang="en-US" sz="1800" b="0" u="none" strike="noStrike" cap="none" spc="0" normalizeH="0" baseline="-30000">
                          <a:ln>
                            <a:noFill/>
                          </a:ln>
                          <a:solidFill>
                            <a:schemeClr val="tx1"/>
                          </a:solidFill>
                          <a:effectLst/>
                        </a:rPr>
                        <a:t>1</a:t>
                      </a:r>
                      <a:r>
                        <a:rPr kumimoji="0" lang="en-US" sz="1800" b="0" u="none" strike="noStrike" cap="none" spc="0" normalizeH="0" baseline="0">
                          <a:ln>
                            <a:noFill/>
                          </a:ln>
                          <a:solidFill>
                            <a:schemeClr val="tx1"/>
                          </a:solidFill>
                          <a:effectLst/>
                        </a:rPr>
                        <a:t>, b</a:t>
                      </a:r>
                      <a:r>
                        <a:rPr kumimoji="0" lang="en-US" sz="1800" b="0" u="none" strike="noStrike" cap="none" spc="0" normalizeH="0" baseline="-30000">
                          <a:ln>
                            <a:noFill/>
                          </a:ln>
                          <a:solidFill>
                            <a:schemeClr val="tx1"/>
                          </a:solidFill>
                          <a:effectLst/>
                        </a:rPr>
                        <a:t>1</a:t>
                      </a:r>
                      <a:endParaRPr kumimoji="0" lang="en-US" sz="1800" b="0" i="0" u="none" strike="noStrike" cap="none" spc="0" normalizeH="0" baseline="0">
                        <a:ln>
                          <a:noFill/>
                        </a:ln>
                        <a:solidFill>
                          <a:schemeClr val="tx1"/>
                        </a:solidFill>
                        <a:effectLst/>
                        <a:latin typeface="Times New Roman" pitchFamily="18" charset="0"/>
                      </a:endParaRPr>
                    </a:p>
                  </a:txBody>
                  <a:tcPr marL="0" marR="141382" marT="42414" marB="141382"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u="none" strike="noStrike" cap="none" spc="0" normalizeH="0" baseline="0">
                          <a:ln>
                            <a:noFill/>
                          </a:ln>
                          <a:solidFill>
                            <a:schemeClr val="tx1"/>
                          </a:solidFill>
                          <a:effectLst/>
                        </a:rPr>
                        <a:t> Bowley’s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u="none" strike="noStrike" cap="none" spc="0" normalizeH="0" baseline="0">
                          <a:ln>
                            <a:noFill/>
                          </a:ln>
                          <a:solidFill>
                            <a:schemeClr val="tx1"/>
                          </a:solidFill>
                          <a:effectLst/>
                        </a:rPr>
                        <a:t>  measure</a:t>
                      </a:r>
                      <a:endParaRPr kumimoji="0" lang="en-US" sz="1800" b="0" i="0" u="none" strike="noStrike" cap="none" spc="0" normalizeH="0" baseline="0">
                        <a:ln>
                          <a:noFill/>
                        </a:ln>
                        <a:solidFill>
                          <a:schemeClr val="tx1"/>
                        </a:solidFill>
                        <a:effectLst/>
                        <a:latin typeface="Times New Roman" pitchFamily="18" charset="0"/>
                      </a:endParaRPr>
                    </a:p>
                  </a:txBody>
                  <a:tcPr marL="0" marR="141382" marT="42414" marB="141382"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u="none" strike="noStrike" cap="none" spc="0" normalizeH="0" baseline="0">
                          <a:ln>
                            <a:noFill/>
                          </a:ln>
                          <a:solidFill>
                            <a:schemeClr val="tx1"/>
                          </a:solidFill>
                          <a:effectLst/>
                        </a:rPr>
                        <a:t>    Pearson’s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u="none" strike="noStrike" cap="none" spc="0" normalizeH="0" baseline="0">
                          <a:ln>
                            <a:noFill/>
                          </a:ln>
                          <a:solidFill>
                            <a:schemeClr val="tx1"/>
                          </a:solidFill>
                          <a:effectLst/>
                        </a:rPr>
                        <a:t>     measure</a:t>
                      </a:r>
                      <a:endParaRPr kumimoji="0" lang="en-US" sz="1800" b="0" i="0" u="none" strike="noStrike" cap="none" spc="0" normalizeH="0" baseline="0">
                        <a:ln>
                          <a:noFill/>
                        </a:ln>
                        <a:solidFill>
                          <a:schemeClr val="tx1"/>
                        </a:solidFill>
                        <a:effectLst/>
                        <a:latin typeface="Times New Roman" pitchFamily="18" charset="0"/>
                      </a:endParaRPr>
                    </a:p>
                  </a:txBody>
                  <a:tcPr marL="0" marR="141382" marT="42414" marB="141382" horzOverflow="overflow"/>
                </a:tc>
                <a:extLst>
                  <a:ext uri="{0D108BD9-81ED-4DB2-BD59-A6C34878D82A}">
                    <a16:rowId xmlns:a16="http://schemas.microsoft.com/office/drawing/2014/main" val="10003"/>
                  </a:ext>
                </a:extLst>
              </a:tr>
              <a:tr h="7711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u="none" strike="noStrike" cap="none" spc="0" normalizeH="0" baseline="0">
                          <a:ln>
                            <a:noFill/>
                          </a:ln>
                          <a:solidFill>
                            <a:schemeClr val="tx1"/>
                          </a:solidFill>
                          <a:effectLst/>
                        </a:rPr>
                        <a:t>  Kurtosis</a:t>
                      </a:r>
                      <a:endParaRPr kumimoji="0" lang="en-US" sz="1800" b="0" i="0" u="none" strike="noStrike" cap="none" spc="0" normalizeH="0" baseline="0">
                        <a:ln>
                          <a:noFill/>
                        </a:ln>
                        <a:solidFill>
                          <a:schemeClr val="tx1"/>
                        </a:solidFill>
                        <a:effectLst/>
                        <a:latin typeface="Times New Roman" pitchFamily="18" charset="0"/>
                      </a:endParaRPr>
                    </a:p>
                  </a:txBody>
                  <a:tcPr marL="0" marR="141382" marT="42414" marB="141382"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u="none" strike="noStrike" cap="none" spc="0" normalizeH="0" baseline="0">
                          <a:ln>
                            <a:noFill/>
                          </a:ln>
                          <a:solidFill>
                            <a:schemeClr val="tx1"/>
                          </a:solidFill>
                          <a:effectLst/>
                        </a:rPr>
                        <a:t>   g</a:t>
                      </a:r>
                      <a:r>
                        <a:rPr kumimoji="0" lang="en-US" sz="1800" b="0" u="none" strike="noStrike" cap="none" spc="0" normalizeH="0" baseline="-30000">
                          <a:ln>
                            <a:noFill/>
                          </a:ln>
                          <a:solidFill>
                            <a:schemeClr val="tx1"/>
                          </a:solidFill>
                          <a:effectLst/>
                        </a:rPr>
                        <a:t>2</a:t>
                      </a:r>
                      <a:r>
                        <a:rPr kumimoji="0" lang="en-US" sz="1800" b="0" u="none" strike="noStrike" cap="none" spc="0" normalizeH="0" baseline="0">
                          <a:ln>
                            <a:noFill/>
                          </a:ln>
                          <a:solidFill>
                            <a:schemeClr val="tx1"/>
                          </a:solidFill>
                          <a:effectLst/>
                        </a:rPr>
                        <a:t> ,b</a:t>
                      </a:r>
                      <a:r>
                        <a:rPr kumimoji="0" lang="en-US" sz="1800" b="0" u="none" strike="noStrike" cap="none" spc="0" normalizeH="0" baseline="-30000">
                          <a:ln>
                            <a:noFill/>
                          </a:ln>
                          <a:solidFill>
                            <a:schemeClr val="tx1"/>
                          </a:solidFill>
                          <a:effectLst/>
                        </a:rPr>
                        <a:t>2</a:t>
                      </a:r>
                      <a:endParaRPr kumimoji="0" lang="en-US" sz="1800" b="0" i="0" u="none" strike="noStrike" cap="none" spc="0" normalizeH="0" baseline="0">
                        <a:ln>
                          <a:noFill/>
                        </a:ln>
                        <a:solidFill>
                          <a:schemeClr val="tx1"/>
                        </a:solidFill>
                        <a:effectLst/>
                        <a:latin typeface="Times New Roman" pitchFamily="18" charset="0"/>
                      </a:endParaRPr>
                    </a:p>
                  </a:txBody>
                  <a:tcPr marL="0" marR="141382" marT="42414" marB="141382"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u="none" strike="noStrike" cap="none" spc="0" normalizeH="0" baseline="0">
                          <a:ln>
                            <a:noFill/>
                          </a:ln>
                          <a:solidFill>
                            <a:schemeClr val="tx1"/>
                          </a:solidFill>
                          <a:effectLst/>
                        </a:rPr>
                        <a:t>Percentile coefficient</a:t>
                      </a:r>
                      <a:endParaRPr kumimoji="0" lang="en-US" sz="1800" b="0" i="0" u="none" strike="noStrike" cap="none" spc="0" normalizeH="0" baseline="0">
                        <a:ln>
                          <a:noFill/>
                        </a:ln>
                        <a:solidFill>
                          <a:schemeClr val="tx1"/>
                        </a:solidFill>
                        <a:effectLst/>
                        <a:latin typeface="Times New Roman" pitchFamily="18" charset="0"/>
                      </a:endParaRPr>
                    </a:p>
                  </a:txBody>
                  <a:tcPr marL="0" marR="141382" marT="42414" marB="141382"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u="none" strike="noStrike" cap="none" spc="0" normalizeH="0" baseline="0">
                          <a:ln>
                            <a:noFill/>
                          </a:ln>
                          <a:solidFill>
                            <a:schemeClr val="tx1"/>
                          </a:solidFill>
                          <a:effectLst/>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u="none" strike="noStrike" cap="none" spc="0" normalizeH="0" baseline="0">
                          <a:ln>
                            <a:noFill/>
                          </a:ln>
                          <a:solidFill>
                            <a:schemeClr val="tx1"/>
                          </a:solidFill>
                          <a:effectLst/>
                        </a:rPr>
                        <a:t>          -</a:t>
                      </a:r>
                      <a:endParaRPr kumimoji="0" lang="en-US" sz="1800" b="0" i="0" u="none" strike="noStrike" cap="none" spc="0" normalizeH="0" baseline="0">
                        <a:ln>
                          <a:noFill/>
                        </a:ln>
                        <a:solidFill>
                          <a:schemeClr val="tx1"/>
                        </a:solidFill>
                        <a:effectLst/>
                        <a:latin typeface="Times New Roman" pitchFamily="18" charset="0"/>
                      </a:endParaRPr>
                    </a:p>
                  </a:txBody>
                  <a:tcPr marL="0" marR="141382" marT="42414" marB="141382" horzOverflow="overflow"/>
                </a:tc>
                <a:extLst>
                  <a:ext uri="{0D108BD9-81ED-4DB2-BD59-A6C34878D82A}">
                    <a16:rowId xmlns:a16="http://schemas.microsoft.com/office/drawing/2014/main" val="10004"/>
                  </a:ext>
                </a:extLst>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2B97F24A-32CE-4C1C-A50D-3016B394DC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EA06959-218F-4D4C-B6F8-BE4D265E485A}"/>
              </a:ext>
            </a:extLst>
          </p:cNvPr>
          <p:cNvSpPr>
            <a:spLocks noGrp="1"/>
          </p:cNvSpPr>
          <p:nvPr>
            <p:ph type="title"/>
          </p:nvPr>
        </p:nvSpPr>
        <p:spPr>
          <a:xfrm>
            <a:off x="630936" y="639520"/>
            <a:ext cx="3429000" cy="1719072"/>
          </a:xfrm>
        </p:spPr>
        <p:txBody>
          <a:bodyPr anchor="b">
            <a:normAutofit/>
          </a:bodyPr>
          <a:lstStyle/>
          <a:p>
            <a:r>
              <a:rPr lang="en-US" sz="3800"/>
              <a:t>Box Plot (Box-Whisker diagram)</a:t>
            </a:r>
            <a:endParaRPr lang="en-IN" sz="3800"/>
          </a:p>
        </p:txBody>
      </p:sp>
      <p:sp>
        <p:nvSpPr>
          <p:cNvPr id="17" name="sketch line">
            <a:extLst>
              <a:ext uri="{FF2B5EF4-FFF2-40B4-BE49-F238E27FC236}">
                <a16:creationId xmlns:a16="http://schemas.microsoft.com/office/drawing/2014/main" id="{CD8B4F24-440B-49E9-B85D-733523DC06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573756"/>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C8AF8762-9AA5-489F-B0F3-921C1428971C}"/>
              </a:ext>
            </a:extLst>
          </p:cNvPr>
          <p:cNvSpPr>
            <a:spLocks noGrp="1"/>
          </p:cNvSpPr>
          <p:nvPr>
            <p:ph idx="1"/>
          </p:nvPr>
        </p:nvSpPr>
        <p:spPr>
          <a:xfrm>
            <a:off x="630936" y="2807208"/>
            <a:ext cx="3429000" cy="3410712"/>
          </a:xfrm>
        </p:spPr>
        <p:txBody>
          <a:bodyPr anchor="t">
            <a:normAutofit/>
          </a:bodyPr>
          <a:lstStyle/>
          <a:p>
            <a:r>
              <a:rPr lang="en-US" altLang="en-US" sz="2200">
                <a:latin typeface="Times New Roman" panose="02020603050405020304" pitchFamily="18" charset="0"/>
              </a:rPr>
              <a:t>A graphical device to represent the 5 points summary of a frequency distribution.</a:t>
            </a:r>
          </a:p>
          <a:p>
            <a:r>
              <a:rPr lang="en-US" altLang="en-US" sz="2200">
                <a:latin typeface="Times New Roman" panose="02020603050405020304" pitchFamily="18" charset="0"/>
              </a:rPr>
              <a:t>Detection of Outliers</a:t>
            </a:r>
          </a:p>
          <a:p>
            <a:pPr marL="0" indent="0">
              <a:buNone/>
            </a:pPr>
            <a:endParaRPr lang="en-IN" sz="2200"/>
          </a:p>
        </p:txBody>
      </p:sp>
      <p:pic>
        <p:nvPicPr>
          <p:cNvPr id="4" name="Picture 3">
            <a:extLst>
              <a:ext uri="{FF2B5EF4-FFF2-40B4-BE49-F238E27FC236}">
                <a16:creationId xmlns:a16="http://schemas.microsoft.com/office/drawing/2014/main" id="{17E3C5E9-EA0A-4E3F-846D-520EBA6FF149}"/>
              </a:ext>
            </a:extLst>
          </p:cNvPr>
          <p:cNvPicPr/>
          <p:nvPr/>
        </p:nvPicPr>
        <p:blipFill>
          <a:blip r:embed="rId2" cstate="print">
            <a:extLst>
              <a:ext uri="{28A0092B-C50C-407E-A947-70E740481C1C}">
                <a14:useLocalDpi xmlns:a14="http://schemas.microsoft.com/office/drawing/2010/main" val="0"/>
              </a:ext>
            </a:extLst>
          </a:blip>
          <a:stretch>
            <a:fillRect/>
          </a:stretch>
        </p:blipFill>
        <p:spPr bwMode="auto">
          <a:xfrm>
            <a:off x="4654296" y="1694442"/>
            <a:ext cx="6903720" cy="3469116"/>
          </a:xfrm>
          <a:prstGeom prst="rect">
            <a:avLst/>
          </a:prstGeom>
          <a:noFill/>
        </p:spPr>
      </p:pic>
    </p:spTree>
    <p:extLst>
      <p:ext uri="{BB962C8B-B14F-4D97-AF65-F5344CB8AC3E}">
        <p14:creationId xmlns:p14="http://schemas.microsoft.com/office/powerpoint/2010/main" val="13537008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3BAF07C-C39E-42EB-BB22-8D46691D97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3061" cy="6858000"/>
          </a:xfrm>
          <a:prstGeom prst="rect">
            <a:avLst/>
          </a:prstGeom>
          <a:solidFill>
            <a:schemeClr val="bg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D8E9CF54-0466-4261-9E62-0249E60E188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12" name="Freeform 5">
              <a:extLst>
                <a:ext uri="{FF2B5EF4-FFF2-40B4-BE49-F238E27FC236}">
                  <a16:creationId xmlns:a16="http://schemas.microsoft.com/office/drawing/2014/main" id="{33E32106-E8B1-4F76-9EE6-58537738A3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3" name="Freeform 6">
              <a:extLst>
                <a:ext uri="{FF2B5EF4-FFF2-40B4-BE49-F238E27FC236}">
                  <a16:creationId xmlns:a16="http://schemas.microsoft.com/office/drawing/2014/main" id="{C32C2C46-A045-44FB-8A74-5EBD650C27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4" name="Freeform 7">
              <a:extLst>
                <a:ext uri="{FF2B5EF4-FFF2-40B4-BE49-F238E27FC236}">
                  <a16:creationId xmlns:a16="http://schemas.microsoft.com/office/drawing/2014/main" id="{6A76F79C-6683-4940-BCF7-4BCCCEE406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5" name="Freeform 8">
              <a:extLst>
                <a:ext uri="{FF2B5EF4-FFF2-40B4-BE49-F238E27FC236}">
                  <a16:creationId xmlns:a16="http://schemas.microsoft.com/office/drawing/2014/main" id="{FF4675A3-6D07-4B1F-9BFC-AEBEA1AD06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6" name="Freeform 9">
              <a:extLst>
                <a:ext uri="{FF2B5EF4-FFF2-40B4-BE49-F238E27FC236}">
                  <a16:creationId xmlns:a16="http://schemas.microsoft.com/office/drawing/2014/main" id="{765E127A-B6B7-4B1D-B7BD-6C8C969D29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7" name="Freeform 10">
              <a:extLst>
                <a:ext uri="{FF2B5EF4-FFF2-40B4-BE49-F238E27FC236}">
                  <a16:creationId xmlns:a16="http://schemas.microsoft.com/office/drawing/2014/main" id="{3BCA9D9E-C72C-4751-BFA9-10B85CACE3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8" name="Freeform 11">
              <a:extLst>
                <a:ext uri="{FF2B5EF4-FFF2-40B4-BE49-F238E27FC236}">
                  <a16:creationId xmlns:a16="http://schemas.microsoft.com/office/drawing/2014/main" id="{080C708C-69BF-441B-AB75-C98160ED06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9" name="Freeform 12">
              <a:extLst>
                <a:ext uri="{FF2B5EF4-FFF2-40B4-BE49-F238E27FC236}">
                  <a16:creationId xmlns:a16="http://schemas.microsoft.com/office/drawing/2014/main" id="{3E79964E-F8F1-4763-8892-7BC3DAE306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0" name="Freeform 13">
              <a:extLst>
                <a:ext uri="{FF2B5EF4-FFF2-40B4-BE49-F238E27FC236}">
                  <a16:creationId xmlns:a16="http://schemas.microsoft.com/office/drawing/2014/main" id="{FE09592A-FCC9-4AE5-BA0B-730C6F3BBE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21" name="Freeform 14">
              <a:extLst>
                <a:ext uri="{FF2B5EF4-FFF2-40B4-BE49-F238E27FC236}">
                  <a16:creationId xmlns:a16="http://schemas.microsoft.com/office/drawing/2014/main" id="{96448994-820C-4BC1-ABF3-4579C6F99A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22" name="Freeform 15">
              <a:extLst>
                <a:ext uri="{FF2B5EF4-FFF2-40B4-BE49-F238E27FC236}">
                  <a16:creationId xmlns:a16="http://schemas.microsoft.com/office/drawing/2014/main" id="{9BB0D192-565A-42B9-B292-CC032D71A6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23" name="Freeform 16">
              <a:extLst>
                <a:ext uri="{FF2B5EF4-FFF2-40B4-BE49-F238E27FC236}">
                  <a16:creationId xmlns:a16="http://schemas.microsoft.com/office/drawing/2014/main" id="{6D1CA09C-5F40-4E92-A7E9-D1FCEE5128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24" name="Freeform 17">
              <a:extLst>
                <a:ext uri="{FF2B5EF4-FFF2-40B4-BE49-F238E27FC236}">
                  <a16:creationId xmlns:a16="http://schemas.microsoft.com/office/drawing/2014/main" id="{379F5AA5-2E14-4880-A5A6-07AEF2AD89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5" name="Freeform 18">
              <a:extLst>
                <a:ext uri="{FF2B5EF4-FFF2-40B4-BE49-F238E27FC236}">
                  <a16:creationId xmlns:a16="http://schemas.microsoft.com/office/drawing/2014/main" id="{EF14BD32-D239-4DA3-98B3-7752073657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6" name="Freeform 19">
              <a:extLst>
                <a:ext uri="{FF2B5EF4-FFF2-40B4-BE49-F238E27FC236}">
                  <a16:creationId xmlns:a16="http://schemas.microsoft.com/office/drawing/2014/main" id="{CF07B250-E5E4-4624-9BD7-8D513A67B7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7" name="Freeform 20">
              <a:extLst>
                <a:ext uri="{FF2B5EF4-FFF2-40B4-BE49-F238E27FC236}">
                  <a16:creationId xmlns:a16="http://schemas.microsoft.com/office/drawing/2014/main" id="{BCC5D120-7C8C-4290-865C-4EE6E4F245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8" name="Freeform 21">
              <a:extLst>
                <a:ext uri="{FF2B5EF4-FFF2-40B4-BE49-F238E27FC236}">
                  <a16:creationId xmlns:a16="http://schemas.microsoft.com/office/drawing/2014/main" id="{C24688C6-CAE5-4EF2-B2BA-A138DA0A24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9" name="Freeform 22">
              <a:extLst>
                <a:ext uri="{FF2B5EF4-FFF2-40B4-BE49-F238E27FC236}">
                  <a16:creationId xmlns:a16="http://schemas.microsoft.com/office/drawing/2014/main" id="{6BD31099-7C13-4901-A04F-632B1CD846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30" name="Freeform 23">
              <a:extLst>
                <a:ext uri="{FF2B5EF4-FFF2-40B4-BE49-F238E27FC236}">
                  <a16:creationId xmlns:a16="http://schemas.microsoft.com/office/drawing/2014/main" id="{679F5FF7-82B2-4033-8FBE-63170C9378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sp>
        <p:nvSpPr>
          <p:cNvPr id="2" name="Title 1">
            <a:extLst>
              <a:ext uri="{FF2B5EF4-FFF2-40B4-BE49-F238E27FC236}">
                <a16:creationId xmlns:a16="http://schemas.microsoft.com/office/drawing/2014/main" id="{72BA26F6-E523-475B-87E5-665D2E8D979C}"/>
              </a:ext>
            </a:extLst>
          </p:cNvPr>
          <p:cNvSpPr>
            <a:spLocks noGrp="1"/>
          </p:cNvSpPr>
          <p:nvPr>
            <p:ph type="title"/>
          </p:nvPr>
        </p:nvSpPr>
        <p:spPr>
          <a:xfrm>
            <a:off x="888631" y="4760132"/>
            <a:ext cx="3947420" cy="1777829"/>
          </a:xfrm>
        </p:spPr>
        <p:txBody>
          <a:bodyPr>
            <a:normAutofit/>
          </a:bodyPr>
          <a:lstStyle/>
          <a:p>
            <a:r>
              <a:rPr lang="en-US" sz="4000"/>
              <a:t>Bivariate Data</a:t>
            </a:r>
            <a:endParaRPr lang="en-IN" sz="4000"/>
          </a:p>
        </p:txBody>
      </p:sp>
      <p:sp>
        <p:nvSpPr>
          <p:cNvPr id="32" name="Freeform: Shape 31">
            <a:extLst>
              <a:ext uri="{FF2B5EF4-FFF2-40B4-BE49-F238E27FC236}">
                <a16:creationId xmlns:a16="http://schemas.microsoft.com/office/drawing/2014/main" id="{44C110BA-81E8-4247-853A-5F2B93E92E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4537825"/>
          </a:xfrm>
          <a:custGeom>
            <a:avLst/>
            <a:gdLst>
              <a:gd name="connsiteX0" fmla="*/ 0 w 12192000"/>
              <a:gd name="connsiteY0" fmla="*/ 0 h 4537825"/>
              <a:gd name="connsiteX1" fmla="*/ 12192000 w 12192000"/>
              <a:gd name="connsiteY1" fmla="*/ 0 h 4537825"/>
              <a:gd name="connsiteX2" fmla="*/ 12192000 w 12192000"/>
              <a:gd name="connsiteY2" fmla="*/ 3020937 h 4537825"/>
              <a:gd name="connsiteX3" fmla="*/ 12192000 w 12192000"/>
              <a:gd name="connsiteY3" fmla="*/ 3213062 h 4537825"/>
              <a:gd name="connsiteX4" fmla="*/ 12192000 w 12192000"/>
              <a:gd name="connsiteY4" fmla="*/ 4188880 h 4537825"/>
              <a:gd name="connsiteX5" fmla="*/ 12113803 w 12192000"/>
              <a:gd name="connsiteY5" fmla="*/ 4197163 h 4537825"/>
              <a:gd name="connsiteX6" fmla="*/ 6753597 w 12192000"/>
              <a:gd name="connsiteY6" fmla="*/ 4520720 h 4537825"/>
              <a:gd name="connsiteX7" fmla="*/ 400746 w 12192000"/>
              <a:gd name="connsiteY7" fmla="*/ 4349377 h 4537825"/>
              <a:gd name="connsiteX8" fmla="*/ 0 w 12192000"/>
              <a:gd name="connsiteY8" fmla="*/ 4312401 h 4537825"/>
              <a:gd name="connsiteX9" fmla="*/ 0 w 12192000"/>
              <a:gd name="connsiteY9" fmla="*/ 3213062 h 4537825"/>
              <a:gd name="connsiteX10" fmla="*/ 0 w 12192000"/>
              <a:gd name="connsiteY10" fmla="*/ 3020937 h 4537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4537825">
                <a:moveTo>
                  <a:pt x="0" y="0"/>
                </a:moveTo>
                <a:lnTo>
                  <a:pt x="12192000" y="0"/>
                </a:lnTo>
                <a:lnTo>
                  <a:pt x="12192000" y="3020937"/>
                </a:lnTo>
                <a:lnTo>
                  <a:pt x="12192000" y="3213062"/>
                </a:lnTo>
                <a:lnTo>
                  <a:pt x="12192000" y="4188880"/>
                </a:lnTo>
                <a:lnTo>
                  <a:pt x="12113803" y="4197163"/>
                </a:lnTo>
                <a:cubicBezTo>
                  <a:pt x="10139508" y="4395112"/>
                  <a:pt x="8237152" y="4488115"/>
                  <a:pt x="6753597" y="4520720"/>
                </a:cubicBezTo>
                <a:cubicBezTo>
                  <a:pt x="4940362" y="4560569"/>
                  <a:pt x="2657278" y="4541239"/>
                  <a:pt x="400746" y="4349377"/>
                </a:cubicBezTo>
                <a:lnTo>
                  <a:pt x="0" y="4312401"/>
                </a:lnTo>
                <a:lnTo>
                  <a:pt x="0" y="3213062"/>
                </a:lnTo>
                <a:lnTo>
                  <a:pt x="0" y="3020937"/>
                </a:lnTo>
                <a:close/>
              </a:path>
            </a:pathLst>
          </a:custGeom>
          <a:solidFill>
            <a:schemeClr val="tx1"/>
          </a:solidFill>
          <a:ln w="44450">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algn="ctr"/>
            <a:endParaRPr lang="en-US"/>
          </a:p>
        </p:txBody>
      </p:sp>
      <p:pic>
        <p:nvPicPr>
          <p:cNvPr id="4" name="Picture 3">
            <a:extLst>
              <a:ext uri="{FF2B5EF4-FFF2-40B4-BE49-F238E27FC236}">
                <a16:creationId xmlns:a16="http://schemas.microsoft.com/office/drawing/2014/main" id="{6BAA2CE0-B2B3-473D-B797-97C8CB3D7F3D}"/>
              </a:ext>
            </a:extLst>
          </p:cNvPr>
          <p:cNvPicPr/>
          <p:nvPr/>
        </p:nvPicPr>
        <p:blipFill>
          <a:blip r:embed="rId2">
            <a:extLst>
              <a:ext uri="{28A0092B-C50C-407E-A947-70E740481C1C}">
                <a14:useLocalDpi xmlns:a14="http://schemas.microsoft.com/office/drawing/2010/main" val="0"/>
              </a:ext>
            </a:extLst>
          </a:blip>
          <a:stretch>
            <a:fillRect/>
          </a:stretch>
        </p:blipFill>
        <p:spPr bwMode="auto">
          <a:xfrm>
            <a:off x="1274192" y="671951"/>
            <a:ext cx="9652609" cy="3359108"/>
          </a:xfrm>
          <a:prstGeom prst="rect">
            <a:avLst/>
          </a:prstGeom>
          <a:noFill/>
        </p:spPr>
      </p:pic>
      <p:sp>
        <p:nvSpPr>
          <p:cNvPr id="3" name="Content Placeholder 2">
            <a:extLst>
              <a:ext uri="{FF2B5EF4-FFF2-40B4-BE49-F238E27FC236}">
                <a16:creationId xmlns:a16="http://schemas.microsoft.com/office/drawing/2014/main" id="{D5376BA7-E919-4796-8590-EE60ECCF34E8}"/>
              </a:ext>
            </a:extLst>
          </p:cNvPr>
          <p:cNvSpPr>
            <a:spLocks noGrp="1"/>
          </p:cNvSpPr>
          <p:nvPr>
            <p:ph idx="1"/>
          </p:nvPr>
        </p:nvSpPr>
        <p:spPr>
          <a:xfrm>
            <a:off x="5118447" y="4767660"/>
            <a:ext cx="6281873" cy="1770300"/>
          </a:xfrm>
        </p:spPr>
        <p:txBody>
          <a:bodyPr anchor="ctr">
            <a:normAutofit/>
          </a:bodyPr>
          <a:lstStyle/>
          <a:p>
            <a:r>
              <a:rPr lang="en-US" sz="1700"/>
              <a:t>Correlation – association of two variables</a:t>
            </a:r>
          </a:p>
          <a:p>
            <a:r>
              <a:rPr lang="en-US" sz="1700"/>
              <a:t>Regression – prediction of dependent variable for known independent variable.</a:t>
            </a:r>
          </a:p>
          <a:p>
            <a:r>
              <a:rPr lang="en-US" sz="1700"/>
              <a:t>Scatter Plot – Diagrammatic representation of bivariate data. Tells us about the nature and intensity of association of two variables.</a:t>
            </a:r>
            <a:endParaRPr lang="en-IN" sz="1700"/>
          </a:p>
        </p:txBody>
      </p:sp>
    </p:spTree>
    <p:extLst>
      <p:ext uri="{BB962C8B-B14F-4D97-AF65-F5344CB8AC3E}">
        <p14:creationId xmlns:p14="http://schemas.microsoft.com/office/powerpoint/2010/main" val="3131694790"/>
      </p:ext>
    </p:extLst>
  </p:cSld>
  <p:clrMapOvr>
    <a:overrideClrMapping bg1="dk1" tx1="lt1" bg2="dk2" tx2="lt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Stock numbers on a digital display">
            <a:extLst>
              <a:ext uri="{FF2B5EF4-FFF2-40B4-BE49-F238E27FC236}">
                <a16:creationId xmlns:a16="http://schemas.microsoft.com/office/drawing/2014/main" id="{EDE5AE4F-465D-4806-959A-867A415BECDC}"/>
              </a:ext>
            </a:extLst>
          </p:cNvPr>
          <p:cNvPicPr>
            <a:picLocks noChangeAspect="1"/>
          </p:cNvPicPr>
          <p:nvPr/>
        </p:nvPicPr>
        <p:blipFill rotWithShape="1">
          <a:blip r:embed="rId2"/>
          <a:srcRect b="3434"/>
          <a:stretch/>
        </p:blipFill>
        <p:spPr>
          <a:xfrm>
            <a:off x="-1" y="10"/>
            <a:ext cx="12192001" cy="6857990"/>
          </a:xfrm>
          <a:prstGeom prst="rect">
            <a:avLst/>
          </a:prstGeom>
        </p:spPr>
      </p:pic>
      <p:sp>
        <p:nvSpPr>
          <p:cNvPr id="10" name="Freeform 5">
            <a:extLst>
              <a:ext uri="{FF2B5EF4-FFF2-40B4-BE49-F238E27FC236}">
                <a16:creationId xmlns:a16="http://schemas.microsoft.com/office/drawing/2014/main" id="{3CD9DF72-87A3-404E-A828-84CBF11A83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flipH="1">
            <a:off x="0" y="998175"/>
            <a:ext cx="6017172" cy="5859825"/>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5000"/>
            </a:schemeClr>
          </a:solidFill>
          <a:ln w="50800" cap="sq" cmpd="dbl">
            <a:noFill/>
            <a:miter lim="800000"/>
          </a:ln>
          <a:effec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sp>
        <p:nvSpPr>
          <p:cNvPr id="2" name="Title 1">
            <a:extLst>
              <a:ext uri="{FF2B5EF4-FFF2-40B4-BE49-F238E27FC236}">
                <a16:creationId xmlns:a16="http://schemas.microsoft.com/office/drawing/2014/main" id="{067E011C-8433-435A-A26D-0DB9ACBC272B}"/>
              </a:ext>
            </a:extLst>
          </p:cNvPr>
          <p:cNvSpPr>
            <a:spLocks noGrp="1"/>
          </p:cNvSpPr>
          <p:nvPr>
            <p:ph type="title"/>
          </p:nvPr>
        </p:nvSpPr>
        <p:spPr>
          <a:xfrm>
            <a:off x="709448" y="1913950"/>
            <a:ext cx="4204137" cy="1342754"/>
          </a:xfrm>
        </p:spPr>
        <p:txBody>
          <a:bodyPr>
            <a:normAutofit/>
          </a:bodyPr>
          <a:lstStyle/>
          <a:p>
            <a:pPr algn="ctr"/>
            <a:r>
              <a:rPr lang="en-US" sz="3600"/>
              <a:t>Measures</a:t>
            </a:r>
            <a:endParaRPr lang="en-IN" sz="3600"/>
          </a:p>
        </p:txBody>
      </p:sp>
      <p:cxnSp>
        <p:nvCxnSpPr>
          <p:cNvPr id="12" name="Straight Connector 11">
            <a:extLst>
              <a:ext uri="{FF2B5EF4-FFF2-40B4-BE49-F238E27FC236}">
                <a16:creationId xmlns:a16="http://schemas.microsoft.com/office/drawing/2014/main" id="{20E3A342-4D61-4E3F-AF90-1AB42AEB96C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87051" y="3337139"/>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B633E420-EB7F-40E2-BEC9-2423AE0D0A3D}"/>
              </a:ext>
            </a:extLst>
          </p:cNvPr>
          <p:cNvSpPr>
            <a:spLocks noGrp="1"/>
          </p:cNvSpPr>
          <p:nvPr>
            <p:ph idx="1"/>
          </p:nvPr>
        </p:nvSpPr>
        <p:spPr>
          <a:xfrm>
            <a:off x="525516" y="3417573"/>
            <a:ext cx="4593021" cy="2619839"/>
          </a:xfrm>
        </p:spPr>
        <p:txBody>
          <a:bodyPr anchor="ctr">
            <a:normAutofit/>
          </a:bodyPr>
          <a:lstStyle/>
          <a:p>
            <a:r>
              <a:rPr lang="en-US" sz="1800"/>
              <a:t>Correlation</a:t>
            </a:r>
          </a:p>
          <a:p>
            <a:pPr marL="0" indent="0">
              <a:buNone/>
            </a:pPr>
            <a:r>
              <a:rPr lang="en-US" sz="1800"/>
              <a:t>Correlation Coefficient, Correlation Index, Correlation Ratio, Multiple Correlation Coefficient, Partial Correlation Coefficient</a:t>
            </a:r>
          </a:p>
          <a:p>
            <a:r>
              <a:rPr lang="en-US" sz="1800"/>
              <a:t>Regression</a:t>
            </a:r>
          </a:p>
          <a:p>
            <a:pPr marL="0" indent="0">
              <a:buNone/>
            </a:pPr>
            <a:r>
              <a:rPr lang="en-US" sz="1800"/>
              <a:t> Linear Regression, Polynomial Regression, Logistic regression, Multiple Regression.</a:t>
            </a:r>
            <a:endParaRPr lang="en-IN" sz="1800"/>
          </a:p>
        </p:txBody>
      </p:sp>
    </p:spTree>
    <p:extLst>
      <p:ext uri="{BB962C8B-B14F-4D97-AF65-F5344CB8AC3E}">
        <p14:creationId xmlns:p14="http://schemas.microsoft.com/office/powerpoint/2010/main" val="11101011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20">
            <a:extLst>
              <a:ext uri="{FF2B5EF4-FFF2-40B4-BE49-F238E27FC236}">
                <a16:creationId xmlns:a16="http://schemas.microsoft.com/office/drawing/2014/main" id="{35DB3719-6FDC-4E5D-891D-FF40B7300F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137079B-D35F-4E07-8A59-1411330351D1}"/>
              </a:ext>
            </a:extLst>
          </p:cNvPr>
          <p:cNvSpPr>
            <a:spLocks noGrp="1"/>
          </p:cNvSpPr>
          <p:nvPr>
            <p:ph type="title"/>
          </p:nvPr>
        </p:nvSpPr>
        <p:spPr>
          <a:xfrm>
            <a:off x="838200" y="365125"/>
            <a:ext cx="10515600" cy="1325563"/>
          </a:xfrm>
        </p:spPr>
        <p:txBody>
          <a:bodyPr vert="horz" lIns="91440" tIns="45720" rIns="91440" bIns="45720" rtlCol="0">
            <a:normAutofit/>
          </a:bodyPr>
          <a:lstStyle/>
          <a:p>
            <a:r>
              <a:rPr lang="en-US" sz="5400" kern="1200">
                <a:latin typeface="+mj-lt"/>
                <a:ea typeface="+mj-ea"/>
                <a:cs typeface="+mj-cs"/>
              </a:rPr>
              <a:t>Inferential Statistics</a:t>
            </a:r>
          </a:p>
        </p:txBody>
      </p:sp>
      <p:sp>
        <p:nvSpPr>
          <p:cNvPr id="23" name="sketch line">
            <a:extLst>
              <a:ext uri="{FF2B5EF4-FFF2-40B4-BE49-F238E27FC236}">
                <a16:creationId xmlns:a16="http://schemas.microsoft.com/office/drawing/2014/main" id="{E0CBAC23-2E3F-4A90-BA59-F8299F6A54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1865313"/>
            <a:ext cx="10424160" cy="18288"/>
          </a:xfrm>
          <a:custGeom>
            <a:avLst/>
            <a:gdLst>
              <a:gd name="connsiteX0" fmla="*/ 0 w 10424160"/>
              <a:gd name="connsiteY0" fmla="*/ 0 h 18288"/>
              <a:gd name="connsiteX1" fmla="*/ 903427 w 10424160"/>
              <a:gd name="connsiteY1" fmla="*/ 0 h 18288"/>
              <a:gd name="connsiteX2" fmla="*/ 1389888 w 10424160"/>
              <a:gd name="connsiteY2" fmla="*/ 0 h 18288"/>
              <a:gd name="connsiteX3" fmla="*/ 2189074 w 10424160"/>
              <a:gd name="connsiteY3" fmla="*/ 0 h 18288"/>
              <a:gd name="connsiteX4" fmla="*/ 2675534 w 10424160"/>
              <a:gd name="connsiteY4" fmla="*/ 0 h 18288"/>
              <a:gd name="connsiteX5" fmla="*/ 3370478 w 10424160"/>
              <a:gd name="connsiteY5" fmla="*/ 0 h 18288"/>
              <a:gd name="connsiteX6" fmla="*/ 4169664 w 10424160"/>
              <a:gd name="connsiteY6" fmla="*/ 0 h 18288"/>
              <a:gd name="connsiteX7" fmla="*/ 4551883 w 10424160"/>
              <a:gd name="connsiteY7" fmla="*/ 0 h 18288"/>
              <a:gd name="connsiteX8" fmla="*/ 4934102 w 10424160"/>
              <a:gd name="connsiteY8" fmla="*/ 0 h 18288"/>
              <a:gd name="connsiteX9" fmla="*/ 5837530 w 10424160"/>
              <a:gd name="connsiteY9" fmla="*/ 0 h 18288"/>
              <a:gd name="connsiteX10" fmla="*/ 6532474 w 10424160"/>
              <a:gd name="connsiteY10" fmla="*/ 0 h 18288"/>
              <a:gd name="connsiteX11" fmla="*/ 6914693 w 10424160"/>
              <a:gd name="connsiteY11" fmla="*/ 0 h 18288"/>
              <a:gd name="connsiteX12" fmla="*/ 7609637 w 10424160"/>
              <a:gd name="connsiteY12" fmla="*/ 0 h 18288"/>
              <a:gd name="connsiteX13" fmla="*/ 8513064 w 10424160"/>
              <a:gd name="connsiteY13" fmla="*/ 0 h 18288"/>
              <a:gd name="connsiteX14" fmla="*/ 9103766 w 10424160"/>
              <a:gd name="connsiteY14" fmla="*/ 0 h 18288"/>
              <a:gd name="connsiteX15" fmla="*/ 9694469 w 10424160"/>
              <a:gd name="connsiteY15" fmla="*/ 0 h 18288"/>
              <a:gd name="connsiteX16" fmla="*/ 10424160 w 10424160"/>
              <a:gd name="connsiteY16" fmla="*/ 0 h 18288"/>
              <a:gd name="connsiteX17" fmla="*/ 10424160 w 10424160"/>
              <a:gd name="connsiteY17" fmla="*/ 18288 h 18288"/>
              <a:gd name="connsiteX18" fmla="*/ 9729216 w 10424160"/>
              <a:gd name="connsiteY18" fmla="*/ 18288 h 18288"/>
              <a:gd name="connsiteX19" fmla="*/ 8930030 w 10424160"/>
              <a:gd name="connsiteY19" fmla="*/ 18288 h 18288"/>
              <a:gd name="connsiteX20" fmla="*/ 8130845 w 10424160"/>
              <a:gd name="connsiteY20" fmla="*/ 18288 h 18288"/>
              <a:gd name="connsiteX21" fmla="*/ 7644384 w 10424160"/>
              <a:gd name="connsiteY21" fmla="*/ 18288 h 18288"/>
              <a:gd name="connsiteX22" fmla="*/ 6740957 w 10424160"/>
              <a:gd name="connsiteY22" fmla="*/ 18288 h 18288"/>
              <a:gd name="connsiteX23" fmla="*/ 6046013 w 10424160"/>
              <a:gd name="connsiteY23" fmla="*/ 18288 h 18288"/>
              <a:gd name="connsiteX24" fmla="*/ 5663794 w 10424160"/>
              <a:gd name="connsiteY24" fmla="*/ 18288 h 18288"/>
              <a:gd name="connsiteX25" fmla="*/ 4968850 w 10424160"/>
              <a:gd name="connsiteY25" fmla="*/ 18288 h 18288"/>
              <a:gd name="connsiteX26" fmla="*/ 4378147 w 10424160"/>
              <a:gd name="connsiteY26" fmla="*/ 18288 h 18288"/>
              <a:gd name="connsiteX27" fmla="*/ 3787445 w 10424160"/>
              <a:gd name="connsiteY27" fmla="*/ 18288 h 18288"/>
              <a:gd name="connsiteX28" fmla="*/ 3196742 w 10424160"/>
              <a:gd name="connsiteY28" fmla="*/ 18288 h 18288"/>
              <a:gd name="connsiteX29" fmla="*/ 2606040 w 10424160"/>
              <a:gd name="connsiteY29" fmla="*/ 18288 h 18288"/>
              <a:gd name="connsiteX30" fmla="*/ 1806854 w 10424160"/>
              <a:gd name="connsiteY30" fmla="*/ 18288 h 18288"/>
              <a:gd name="connsiteX31" fmla="*/ 1111910 w 10424160"/>
              <a:gd name="connsiteY31" fmla="*/ 18288 h 18288"/>
              <a:gd name="connsiteX32" fmla="*/ 729691 w 10424160"/>
              <a:gd name="connsiteY32" fmla="*/ 18288 h 18288"/>
              <a:gd name="connsiteX33" fmla="*/ 0 w 10424160"/>
              <a:gd name="connsiteY33" fmla="*/ 18288 h 18288"/>
              <a:gd name="connsiteX34" fmla="*/ 0 w 10424160"/>
              <a:gd name="connsiteY34"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424160" h="18288" fill="none" extrusionOk="0">
                <a:moveTo>
                  <a:pt x="0" y="0"/>
                </a:moveTo>
                <a:cubicBezTo>
                  <a:pt x="251416" y="-3874"/>
                  <a:pt x="479411" y="-20508"/>
                  <a:pt x="903427" y="0"/>
                </a:cubicBezTo>
                <a:cubicBezTo>
                  <a:pt x="1327443" y="20508"/>
                  <a:pt x="1177990" y="-7387"/>
                  <a:pt x="1389888" y="0"/>
                </a:cubicBezTo>
                <a:cubicBezTo>
                  <a:pt x="1601786" y="7387"/>
                  <a:pt x="1928602" y="-6697"/>
                  <a:pt x="2189074" y="0"/>
                </a:cubicBezTo>
                <a:cubicBezTo>
                  <a:pt x="2449546" y="6697"/>
                  <a:pt x="2440085" y="-21144"/>
                  <a:pt x="2675534" y="0"/>
                </a:cubicBezTo>
                <a:cubicBezTo>
                  <a:pt x="2910983" y="21144"/>
                  <a:pt x="3026158" y="-11124"/>
                  <a:pt x="3370478" y="0"/>
                </a:cubicBezTo>
                <a:cubicBezTo>
                  <a:pt x="3714798" y="11124"/>
                  <a:pt x="3864539" y="-10660"/>
                  <a:pt x="4169664" y="0"/>
                </a:cubicBezTo>
                <a:cubicBezTo>
                  <a:pt x="4474789" y="10660"/>
                  <a:pt x="4471218" y="16488"/>
                  <a:pt x="4551883" y="0"/>
                </a:cubicBezTo>
                <a:cubicBezTo>
                  <a:pt x="4632548" y="-16488"/>
                  <a:pt x="4786830" y="7986"/>
                  <a:pt x="4934102" y="0"/>
                </a:cubicBezTo>
                <a:cubicBezTo>
                  <a:pt x="5081374" y="-7986"/>
                  <a:pt x="5575881" y="-33003"/>
                  <a:pt x="5837530" y="0"/>
                </a:cubicBezTo>
                <a:cubicBezTo>
                  <a:pt x="6099179" y="33003"/>
                  <a:pt x="6305895" y="14170"/>
                  <a:pt x="6532474" y="0"/>
                </a:cubicBezTo>
                <a:cubicBezTo>
                  <a:pt x="6759053" y="-14170"/>
                  <a:pt x="6726707" y="16121"/>
                  <a:pt x="6914693" y="0"/>
                </a:cubicBezTo>
                <a:cubicBezTo>
                  <a:pt x="7102679" y="-16121"/>
                  <a:pt x="7397857" y="32594"/>
                  <a:pt x="7609637" y="0"/>
                </a:cubicBezTo>
                <a:cubicBezTo>
                  <a:pt x="7821417" y="-32594"/>
                  <a:pt x="8141235" y="-3745"/>
                  <a:pt x="8513064" y="0"/>
                </a:cubicBezTo>
                <a:cubicBezTo>
                  <a:pt x="8884893" y="3745"/>
                  <a:pt x="8877548" y="3359"/>
                  <a:pt x="9103766" y="0"/>
                </a:cubicBezTo>
                <a:cubicBezTo>
                  <a:pt x="9329984" y="-3359"/>
                  <a:pt x="9545570" y="-17843"/>
                  <a:pt x="9694469" y="0"/>
                </a:cubicBezTo>
                <a:cubicBezTo>
                  <a:pt x="9843368" y="17843"/>
                  <a:pt x="10162477" y="-1217"/>
                  <a:pt x="10424160" y="0"/>
                </a:cubicBezTo>
                <a:cubicBezTo>
                  <a:pt x="10424498" y="7640"/>
                  <a:pt x="10423710" y="11289"/>
                  <a:pt x="10424160" y="18288"/>
                </a:cubicBezTo>
                <a:cubicBezTo>
                  <a:pt x="10184680" y="20716"/>
                  <a:pt x="10034768" y="-9357"/>
                  <a:pt x="9729216" y="18288"/>
                </a:cubicBezTo>
                <a:cubicBezTo>
                  <a:pt x="9423664" y="45933"/>
                  <a:pt x="9309220" y="36372"/>
                  <a:pt x="8930030" y="18288"/>
                </a:cubicBezTo>
                <a:cubicBezTo>
                  <a:pt x="8550840" y="204"/>
                  <a:pt x="8513376" y="34707"/>
                  <a:pt x="8130845" y="18288"/>
                </a:cubicBezTo>
                <a:cubicBezTo>
                  <a:pt x="7748315" y="1869"/>
                  <a:pt x="7864674" y="19659"/>
                  <a:pt x="7644384" y="18288"/>
                </a:cubicBezTo>
                <a:cubicBezTo>
                  <a:pt x="7424094" y="16917"/>
                  <a:pt x="6947001" y="55680"/>
                  <a:pt x="6740957" y="18288"/>
                </a:cubicBezTo>
                <a:cubicBezTo>
                  <a:pt x="6534913" y="-19104"/>
                  <a:pt x="6313809" y="33391"/>
                  <a:pt x="6046013" y="18288"/>
                </a:cubicBezTo>
                <a:cubicBezTo>
                  <a:pt x="5778217" y="3185"/>
                  <a:pt x="5786775" y="1439"/>
                  <a:pt x="5663794" y="18288"/>
                </a:cubicBezTo>
                <a:cubicBezTo>
                  <a:pt x="5540813" y="35137"/>
                  <a:pt x="5204724" y="25434"/>
                  <a:pt x="4968850" y="18288"/>
                </a:cubicBezTo>
                <a:cubicBezTo>
                  <a:pt x="4732976" y="11142"/>
                  <a:pt x="4559928" y="34568"/>
                  <a:pt x="4378147" y="18288"/>
                </a:cubicBezTo>
                <a:cubicBezTo>
                  <a:pt x="4196366" y="2008"/>
                  <a:pt x="3992200" y="35409"/>
                  <a:pt x="3787445" y="18288"/>
                </a:cubicBezTo>
                <a:cubicBezTo>
                  <a:pt x="3582690" y="1167"/>
                  <a:pt x="3488876" y="-7583"/>
                  <a:pt x="3196742" y="18288"/>
                </a:cubicBezTo>
                <a:cubicBezTo>
                  <a:pt x="2904608" y="44159"/>
                  <a:pt x="2729828" y="45906"/>
                  <a:pt x="2606040" y="18288"/>
                </a:cubicBezTo>
                <a:cubicBezTo>
                  <a:pt x="2482252" y="-9330"/>
                  <a:pt x="2000672" y="-5498"/>
                  <a:pt x="1806854" y="18288"/>
                </a:cubicBezTo>
                <a:cubicBezTo>
                  <a:pt x="1613036" y="42074"/>
                  <a:pt x="1310933" y="-4240"/>
                  <a:pt x="1111910" y="18288"/>
                </a:cubicBezTo>
                <a:cubicBezTo>
                  <a:pt x="912887" y="40816"/>
                  <a:pt x="891560" y="1701"/>
                  <a:pt x="729691" y="18288"/>
                </a:cubicBezTo>
                <a:cubicBezTo>
                  <a:pt x="567822" y="34875"/>
                  <a:pt x="203025" y="34462"/>
                  <a:pt x="0" y="18288"/>
                </a:cubicBezTo>
                <a:cubicBezTo>
                  <a:pt x="-82" y="11708"/>
                  <a:pt x="-178" y="8956"/>
                  <a:pt x="0" y="0"/>
                </a:cubicBezTo>
                <a:close/>
              </a:path>
              <a:path w="10424160" h="18288" stroke="0" extrusionOk="0">
                <a:moveTo>
                  <a:pt x="0" y="0"/>
                </a:moveTo>
                <a:cubicBezTo>
                  <a:pt x="119910" y="17195"/>
                  <a:pt x="345032" y="1652"/>
                  <a:pt x="590702" y="0"/>
                </a:cubicBezTo>
                <a:cubicBezTo>
                  <a:pt x="836372" y="-1652"/>
                  <a:pt x="830717" y="-10944"/>
                  <a:pt x="972922" y="0"/>
                </a:cubicBezTo>
                <a:cubicBezTo>
                  <a:pt x="1115127" y="10944"/>
                  <a:pt x="1638708" y="17269"/>
                  <a:pt x="1876349" y="0"/>
                </a:cubicBezTo>
                <a:cubicBezTo>
                  <a:pt x="2113990" y="-17269"/>
                  <a:pt x="2263529" y="27642"/>
                  <a:pt x="2467051" y="0"/>
                </a:cubicBezTo>
                <a:cubicBezTo>
                  <a:pt x="2670573" y="-27642"/>
                  <a:pt x="2867743" y="-1552"/>
                  <a:pt x="3057754" y="0"/>
                </a:cubicBezTo>
                <a:cubicBezTo>
                  <a:pt x="3247765" y="1552"/>
                  <a:pt x="3729099" y="45169"/>
                  <a:pt x="3961181" y="0"/>
                </a:cubicBezTo>
                <a:cubicBezTo>
                  <a:pt x="4193263" y="-45169"/>
                  <a:pt x="4313735" y="4067"/>
                  <a:pt x="4447642" y="0"/>
                </a:cubicBezTo>
                <a:cubicBezTo>
                  <a:pt x="4581549" y="-4067"/>
                  <a:pt x="5123626" y="11867"/>
                  <a:pt x="5351069" y="0"/>
                </a:cubicBezTo>
                <a:cubicBezTo>
                  <a:pt x="5578512" y="-11867"/>
                  <a:pt x="6044105" y="-19983"/>
                  <a:pt x="6254496" y="0"/>
                </a:cubicBezTo>
                <a:cubicBezTo>
                  <a:pt x="6464887" y="19983"/>
                  <a:pt x="6664731" y="4232"/>
                  <a:pt x="6949440" y="0"/>
                </a:cubicBezTo>
                <a:cubicBezTo>
                  <a:pt x="7234149" y="-4232"/>
                  <a:pt x="7497205" y="28731"/>
                  <a:pt x="7852867" y="0"/>
                </a:cubicBezTo>
                <a:cubicBezTo>
                  <a:pt x="8208529" y="-28731"/>
                  <a:pt x="8287556" y="2616"/>
                  <a:pt x="8443570" y="0"/>
                </a:cubicBezTo>
                <a:cubicBezTo>
                  <a:pt x="8599584" y="-2616"/>
                  <a:pt x="8871283" y="-14113"/>
                  <a:pt x="9034272" y="0"/>
                </a:cubicBezTo>
                <a:cubicBezTo>
                  <a:pt x="9197261" y="14113"/>
                  <a:pt x="9604978" y="-35623"/>
                  <a:pt x="9833458" y="0"/>
                </a:cubicBezTo>
                <a:cubicBezTo>
                  <a:pt x="10061938" y="35623"/>
                  <a:pt x="10231944" y="-8194"/>
                  <a:pt x="10424160" y="0"/>
                </a:cubicBezTo>
                <a:cubicBezTo>
                  <a:pt x="10424285" y="4395"/>
                  <a:pt x="10424085" y="9776"/>
                  <a:pt x="10424160" y="18288"/>
                </a:cubicBezTo>
                <a:cubicBezTo>
                  <a:pt x="10058736" y="-5772"/>
                  <a:pt x="9942989" y="-18764"/>
                  <a:pt x="9624974" y="18288"/>
                </a:cubicBezTo>
                <a:cubicBezTo>
                  <a:pt x="9306959" y="55340"/>
                  <a:pt x="9229263" y="24995"/>
                  <a:pt x="8930030" y="18288"/>
                </a:cubicBezTo>
                <a:cubicBezTo>
                  <a:pt x="8630797" y="11581"/>
                  <a:pt x="8647263" y="10931"/>
                  <a:pt x="8547811" y="18288"/>
                </a:cubicBezTo>
                <a:cubicBezTo>
                  <a:pt x="8448359" y="25645"/>
                  <a:pt x="8173221" y="219"/>
                  <a:pt x="8061350" y="18288"/>
                </a:cubicBezTo>
                <a:cubicBezTo>
                  <a:pt x="7949479" y="36357"/>
                  <a:pt x="7437002" y="17516"/>
                  <a:pt x="7157923" y="18288"/>
                </a:cubicBezTo>
                <a:cubicBezTo>
                  <a:pt x="6878844" y="19060"/>
                  <a:pt x="6610241" y="8864"/>
                  <a:pt x="6462979" y="18288"/>
                </a:cubicBezTo>
                <a:cubicBezTo>
                  <a:pt x="6315717" y="27712"/>
                  <a:pt x="6124879" y="4989"/>
                  <a:pt x="5976518" y="18288"/>
                </a:cubicBezTo>
                <a:cubicBezTo>
                  <a:pt x="5828157" y="31587"/>
                  <a:pt x="5566880" y="7112"/>
                  <a:pt x="5281574" y="18288"/>
                </a:cubicBezTo>
                <a:cubicBezTo>
                  <a:pt x="4996268" y="29464"/>
                  <a:pt x="5085614" y="20493"/>
                  <a:pt x="4899355" y="18288"/>
                </a:cubicBezTo>
                <a:cubicBezTo>
                  <a:pt x="4713096" y="16083"/>
                  <a:pt x="4606138" y="34359"/>
                  <a:pt x="4517136" y="18288"/>
                </a:cubicBezTo>
                <a:cubicBezTo>
                  <a:pt x="4428134" y="2217"/>
                  <a:pt x="4125335" y="52414"/>
                  <a:pt x="3822192" y="18288"/>
                </a:cubicBezTo>
                <a:cubicBezTo>
                  <a:pt x="3519049" y="-15838"/>
                  <a:pt x="3453132" y="3859"/>
                  <a:pt x="3335731" y="18288"/>
                </a:cubicBezTo>
                <a:cubicBezTo>
                  <a:pt x="3218330" y="32717"/>
                  <a:pt x="2718749" y="-13936"/>
                  <a:pt x="2536546" y="18288"/>
                </a:cubicBezTo>
                <a:cubicBezTo>
                  <a:pt x="2354343" y="50512"/>
                  <a:pt x="2190669" y="3238"/>
                  <a:pt x="2050085" y="18288"/>
                </a:cubicBezTo>
                <a:cubicBezTo>
                  <a:pt x="1909501" y="33338"/>
                  <a:pt x="1520975" y="3062"/>
                  <a:pt x="1250899" y="18288"/>
                </a:cubicBezTo>
                <a:cubicBezTo>
                  <a:pt x="980823" y="33514"/>
                  <a:pt x="992936" y="28036"/>
                  <a:pt x="868680" y="18288"/>
                </a:cubicBezTo>
                <a:cubicBezTo>
                  <a:pt x="744424" y="8540"/>
                  <a:pt x="230364" y="33365"/>
                  <a:pt x="0" y="18288"/>
                </a:cubicBezTo>
                <a:cubicBezTo>
                  <a:pt x="-504" y="12101"/>
                  <a:pt x="-591" y="7719"/>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Content Placeholder 2">
            <a:extLst>
              <a:ext uri="{FF2B5EF4-FFF2-40B4-BE49-F238E27FC236}">
                <a16:creationId xmlns:a16="http://schemas.microsoft.com/office/drawing/2014/main" id="{4C1D58EC-8BDA-4797-B4D5-DAD647C3FB7D}"/>
              </a:ext>
            </a:extLst>
          </p:cNvPr>
          <p:cNvGraphicFramePr>
            <a:graphicFrameLocks noGrp="1"/>
          </p:cNvGraphicFramePr>
          <p:nvPr>
            <p:ph idx="1"/>
            <p:extLst>
              <p:ext uri="{D42A27DB-BD31-4B8C-83A1-F6EECF244321}">
                <p14:modId xmlns:p14="http://schemas.microsoft.com/office/powerpoint/2010/main" val="1991736368"/>
              </p:ext>
            </p:extLst>
          </p:nvPr>
        </p:nvGraphicFramePr>
        <p:xfrm>
          <a:off x="838200" y="2228087"/>
          <a:ext cx="10515600" cy="39488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29167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C989542-9C8F-49F5-853F-1187A673A2F6}"/>
              </a:ext>
            </a:extLst>
          </p:cNvPr>
          <p:cNvSpPr>
            <a:spLocks noGrp="1"/>
          </p:cNvSpPr>
          <p:nvPr>
            <p:ph type="title"/>
          </p:nvPr>
        </p:nvSpPr>
        <p:spPr>
          <a:xfrm>
            <a:off x="686834" y="1153572"/>
            <a:ext cx="3200400" cy="4461163"/>
          </a:xfrm>
        </p:spPr>
        <p:txBody>
          <a:bodyPr>
            <a:normAutofit/>
          </a:bodyPr>
          <a:lstStyle/>
          <a:p>
            <a:r>
              <a:rPr lang="en-US">
                <a:solidFill>
                  <a:srgbClr val="FFFFFF"/>
                </a:solidFill>
              </a:rPr>
              <a:t>Preliminaries</a:t>
            </a:r>
            <a:endParaRPr lang="en-IN">
              <a:solidFill>
                <a:srgbClr val="FFFFFF"/>
              </a:solidFill>
            </a:endParaRPr>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59B62474-278F-4AC8-9AD1-846AA68DB00D}"/>
              </a:ext>
            </a:extLst>
          </p:cNvPr>
          <p:cNvSpPr>
            <a:spLocks noGrp="1"/>
          </p:cNvSpPr>
          <p:nvPr>
            <p:ph idx="1"/>
          </p:nvPr>
        </p:nvSpPr>
        <p:spPr>
          <a:xfrm>
            <a:off x="4447308" y="591344"/>
            <a:ext cx="6906491" cy="5585619"/>
          </a:xfrm>
        </p:spPr>
        <p:txBody>
          <a:bodyPr anchor="ctr">
            <a:normAutofit/>
          </a:bodyPr>
          <a:lstStyle/>
          <a:p>
            <a:r>
              <a:rPr lang="en-US" sz="2600" dirty="0"/>
              <a:t>Probability (Science of Chance, Uncertainties)</a:t>
            </a:r>
          </a:p>
          <a:p>
            <a:r>
              <a:rPr lang="en-US" sz="2600" dirty="0"/>
              <a:t>Random Variable (Discrete and Continuous)</a:t>
            </a:r>
          </a:p>
          <a:p>
            <a:r>
              <a:rPr lang="en-US" sz="2600" dirty="0"/>
              <a:t>Probability distributions (Binomial, Poisson, Geometric, Uniform, Gamma, Beta, Exponential, Normal)</a:t>
            </a:r>
          </a:p>
          <a:p>
            <a:r>
              <a:rPr lang="en-US" sz="2600" dirty="0"/>
              <a:t>Sampling Distributions (Standard Normal, Chi-square, t and F)</a:t>
            </a:r>
          </a:p>
          <a:p>
            <a:r>
              <a:rPr lang="en-US" sz="2600" dirty="0"/>
              <a:t>Sampling Theory (Sample Survey)</a:t>
            </a:r>
          </a:p>
          <a:p>
            <a:pPr marL="0" indent="0">
              <a:buNone/>
            </a:pPr>
            <a:r>
              <a:rPr lang="en-US" sz="2600" dirty="0"/>
              <a:t>[Probability Sampling - Simple Random Sampling, Stratified Sampling, Systematic Sampling, Cluster Sampling etc.</a:t>
            </a:r>
          </a:p>
          <a:p>
            <a:pPr marL="0" indent="0">
              <a:buNone/>
            </a:pPr>
            <a:r>
              <a:rPr lang="en-US" sz="2600" dirty="0"/>
              <a:t>Non-Probability Sampling – Judgement Sampling, Quota Sampling, Snowball Sampling etc.]</a:t>
            </a:r>
            <a:endParaRPr lang="en-IN" sz="2600" dirty="0"/>
          </a:p>
        </p:txBody>
      </p:sp>
    </p:spTree>
    <p:extLst>
      <p:ext uri="{BB962C8B-B14F-4D97-AF65-F5344CB8AC3E}">
        <p14:creationId xmlns:p14="http://schemas.microsoft.com/office/powerpoint/2010/main" val="6219774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C9A36457-A5F4-4103-A443-02581C0918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Shape 18">
            <a:extLst>
              <a:ext uri="{FF2B5EF4-FFF2-40B4-BE49-F238E27FC236}">
                <a16:creationId xmlns:a16="http://schemas.microsoft.com/office/drawing/2014/main" id="{DC5FB7E8-B636-40FA-BE8D-48145C0F5C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
            <a:ext cx="12192000" cy="2295238"/>
          </a:xfrm>
          <a:custGeom>
            <a:avLst/>
            <a:gdLst>
              <a:gd name="connsiteX0" fmla="*/ 12160143 w 12192000"/>
              <a:gd name="connsiteY0" fmla="*/ 831692 h 2079137"/>
              <a:gd name="connsiteX1" fmla="*/ 12159112 w 12192000"/>
              <a:gd name="connsiteY1" fmla="*/ 833361 h 2079137"/>
              <a:gd name="connsiteX2" fmla="*/ 12158912 w 12192000"/>
              <a:gd name="connsiteY2" fmla="*/ 832430 h 2079137"/>
              <a:gd name="connsiteX3" fmla="*/ 0 w 12192000"/>
              <a:gd name="connsiteY3" fmla="*/ 0 h 2079137"/>
              <a:gd name="connsiteX4" fmla="*/ 12192000 w 12192000"/>
              <a:gd name="connsiteY4" fmla="*/ 0 h 2079137"/>
              <a:gd name="connsiteX5" fmla="*/ 12192000 w 12192000"/>
              <a:gd name="connsiteY5" fmla="*/ 558063 h 2079137"/>
              <a:gd name="connsiteX6" fmla="*/ 12189259 w 12192000"/>
              <a:gd name="connsiteY6" fmla="*/ 810508 h 2079137"/>
              <a:gd name="connsiteX7" fmla="*/ 12170847 w 12192000"/>
              <a:gd name="connsiteY7" fmla="*/ 825280 h 2079137"/>
              <a:gd name="connsiteX8" fmla="*/ 12160143 w 12192000"/>
              <a:gd name="connsiteY8" fmla="*/ 831692 h 2079137"/>
              <a:gd name="connsiteX9" fmla="*/ 12163806 w 12192000"/>
              <a:gd name="connsiteY9" fmla="*/ 825759 h 2079137"/>
              <a:gd name="connsiteX10" fmla="*/ 12056557 w 12192000"/>
              <a:gd name="connsiteY10" fmla="*/ 810176 h 2079137"/>
              <a:gd name="connsiteX11" fmla="*/ 11900316 w 12192000"/>
              <a:gd name="connsiteY11" fmla="*/ 789618 h 2079137"/>
              <a:gd name="connsiteX12" fmla="*/ 11791206 w 12192000"/>
              <a:gd name="connsiteY12" fmla="*/ 824176 h 2079137"/>
              <a:gd name="connsiteX13" fmla="*/ 11659257 w 12192000"/>
              <a:gd name="connsiteY13" fmla="*/ 800841 h 2079137"/>
              <a:gd name="connsiteX14" fmla="*/ 11569789 w 12192000"/>
              <a:gd name="connsiteY14" fmla="*/ 797135 h 2079137"/>
              <a:gd name="connsiteX15" fmla="*/ 11367885 w 12192000"/>
              <a:gd name="connsiteY15" fmla="*/ 791985 h 2079137"/>
              <a:gd name="connsiteX16" fmla="*/ 11174663 w 12192000"/>
              <a:gd name="connsiteY16" fmla="*/ 788721 h 2079137"/>
              <a:gd name="connsiteX17" fmla="*/ 11068220 w 12192000"/>
              <a:gd name="connsiteY17" fmla="*/ 786994 h 2079137"/>
              <a:gd name="connsiteX18" fmla="*/ 10893266 w 12192000"/>
              <a:gd name="connsiteY18" fmla="*/ 794013 h 2079137"/>
              <a:gd name="connsiteX19" fmla="*/ 10844025 w 12192000"/>
              <a:gd name="connsiteY19" fmla="*/ 789857 h 2079137"/>
              <a:gd name="connsiteX20" fmla="*/ 10814353 w 12192000"/>
              <a:gd name="connsiteY20" fmla="*/ 789010 h 2079137"/>
              <a:gd name="connsiteX21" fmla="*/ 10748393 w 12192000"/>
              <a:gd name="connsiteY21" fmla="*/ 806738 h 2079137"/>
              <a:gd name="connsiteX22" fmla="*/ 10468256 w 12192000"/>
              <a:gd name="connsiteY22" fmla="*/ 778733 h 2079137"/>
              <a:gd name="connsiteX23" fmla="*/ 10256131 w 12192000"/>
              <a:gd name="connsiteY23" fmla="*/ 788332 h 2079137"/>
              <a:gd name="connsiteX24" fmla="*/ 10177442 w 12192000"/>
              <a:gd name="connsiteY24" fmla="*/ 777371 h 2079137"/>
              <a:gd name="connsiteX25" fmla="*/ 10006086 w 12192000"/>
              <a:gd name="connsiteY25" fmla="*/ 792651 h 2079137"/>
              <a:gd name="connsiteX26" fmla="*/ 9952382 w 12192000"/>
              <a:gd name="connsiteY26" fmla="*/ 815411 h 2079137"/>
              <a:gd name="connsiteX27" fmla="*/ 9926457 w 12192000"/>
              <a:gd name="connsiteY27" fmla="*/ 827295 h 2079137"/>
              <a:gd name="connsiteX28" fmla="*/ 9843405 w 12192000"/>
              <a:gd name="connsiteY28" fmla="*/ 867046 h 2079137"/>
              <a:gd name="connsiteX29" fmla="*/ 9830866 w 12192000"/>
              <a:gd name="connsiteY29" fmla="*/ 875047 h 2079137"/>
              <a:gd name="connsiteX30" fmla="*/ 9801807 w 12192000"/>
              <a:gd name="connsiteY30" fmla="*/ 872272 h 2079137"/>
              <a:gd name="connsiteX31" fmla="*/ 9785653 w 12192000"/>
              <a:gd name="connsiteY31" fmla="*/ 861743 h 2079137"/>
              <a:gd name="connsiteX32" fmla="*/ 9781177 w 12192000"/>
              <a:gd name="connsiteY32" fmla="*/ 864820 h 2079137"/>
              <a:gd name="connsiteX33" fmla="*/ 9768640 w 12192000"/>
              <a:gd name="connsiteY33" fmla="*/ 869379 h 2079137"/>
              <a:gd name="connsiteX34" fmla="*/ 9712211 w 12192000"/>
              <a:gd name="connsiteY34" fmla="*/ 900283 h 2079137"/>
              <a:gd name="connsiteX35" fmla="*/ 9689465 w 12192000"/>
              <a:gd name="connsiteY35" fmla="*/ 899268 h 2079137"/>
              <a:gd name="connsiteX36" fmla="*/ 9600339 w 12192000"/>
              <a:gd name="connsiteY36" fmla="*/ 922112 h 2079137"/>
              <a:gd name="connsiteX37" fmla="*/ 9582850 w 12192000"/>
              <a:gd name="connsiteY37" fmla="*/ 925510 h 2079137"/>
              <a:gd name="connsiteX38" fmla="*/ 9549638 w 12192000"/>
              <a:gd name="connsiteY38" fmla="*/ 940845 h 2079137"/>
              <a:gd name="connsiteX39" fmla="*/ 9539471 w 12192000"/>
              <a:gd name="connsiteY39" fmla="*/ 941799 h 2079137"/>
              <a:gd name="connsiteX40" fmla="*/ 9505592 w 12192000"/>
              <a:gd name="connsiteY40" fmla="*/ 955533 h 2079137"/>
              <a:gd name="connsiteX41" fmla="*/ 9432569 w 12192000"/>
              <a:gd name="connsiteY41" fmla="*/ 985377 h 2079137"/>
              <a:gd name="connsiteX42" fmla="*/ 9414216 w 12192000"/>
              <a:gd name="connsiteY42" fmla="*/ 992655 h 2079137"/>
              <a:gd name="connsiteX43" fmla="*/ 9397106 w 12192000"/>
              <a:gd name="connsiteY43" fmla="*/ 992980 h 2079137"/>
              <a:gd name="connsiteX44" fmla="*/ 9305108 w 12192000"/>
              <a:gd name="connsiteY44" fmla="*/ 1007767 h 2079137"/>
              <a:gd name="connsiteX45" fmla="*/ 9282434 w 12192000"/>
              <a:gd name="connsiteY45" fmla="*/ 1007523 h 2079137"/>
              <a:gd name="connsiteX46" fmla="*/ 9271941 w 12192000"/>
              <a:gd name="connsiteY46" fmla="*/ 1002839 h 2079137"/>
              <a:gd name="connsiteX47" fmla="*/ 9238227 w 12192000"/>
              <a:gd name="connsiteY47" fmla="*/ 1017668 h 2079137"/>
              <a:gd name="connsiteX48" fmla="*/ 9184265 w 12192000"/>
              <a:gd name="connsiteY48" fmla="*/ 1031275 h 2079137"/>
              <a:gd name="connsiteX49" fmla="*/ 9159000 w 12192000"/>
              <a:gd name="connsiteY49" fmla="*/ 1039569 h 2079137"/>
              <a:gd name="connsiteX50" fmla="*/ 9137031 w 12192000"/>
              <a:gd name="connsiteY50" fmla="*/ 1038699 h 2079137"/>
              <a:gd name="connsiteX51" fmla="*/ 9015702 w 12192000"/>
              <a:gd name="connsiteY51" fmla="*/ 1051400 h 2079137"/>
              <a:gd name="connsiteX52" fmla="*/ 8971403 w 12192000"/>
              <a:gd name="connsiteY52" fmla="*/ 1040542 h 2079137"/>
              <a:gd name="connsiteX53" fmla="*/ 8961826 w 12192000"/>
              <a:gd name="connsiteY53" fmla="*/ 1045364 h 2079137"/>
              <a:gd name="connsiteX54" fmla="*/ 8888623 w 12192000"/>
              <a:gd name="connsiteY54" fmla="*/ 1053908 h 2079137"/>
              <a:gd name="connsiteX55" fmla="*/ 8841066 w 12192000"/>
              <a:gd name="connsiteY55" fmla="*/ 1060421 h 2079137"/>
              <a:gd name="connsiteX56" fmla="*/ 8752342 w 12192000"/>
              <a:gd name="connsiteY56" fmla="*/ 1080646 h 2079137"/>
              <a:gd name="connsiteX57" fmla="*/ 8699139 w 12192000"/>
              <a:gd name="connsiteY57" fmla="*/ 1087885 h 2079137"/>
              <a:gd name="connsiteX58" fmla="*/ 8667273 w 12192000"/>
              <a:gd name="connsiteY58" fmla="*/ 1092062 h 2079137"/>
              <a:gd name="connsiteX59" fmla="*/ 8586064 w 12192000"/>
              <a:gd name="connsiteY59" fmla="*/ 1114603 h 2079137"/>
              <a:gd name="connsiteX60" fmla="*/ 8460312 w 12192000"/>
              <a:gd name="connsiteY60" fmla="*/ 1179878 h 2079137"/>
              <a:gd name="connsiteX61" fmla="*/ 8419023 w 12192000"/>
              <a:gd name="connsiteY61" fmla="*/ 1191748 h 2079137"/>
              <a:gd name="connsiteX62" fmla="*/ 8410939 w 12192000"/>
              <a:gd name="connsiteY62" fmla="*/ 1189696 h 2079137"/>
              <a:gd name="connsiteX63" fmla="*/ 8362040 w 12192000"/>
              <a:gd name="connsiteY63" fmla="*/ 1220820 h 2079137"/>
              <a:gd name="connsiteX64" fmla="*/ 8273677 w 12192000"/>
              <a:gd name="connsiteY64" fmla="*/ 1236495 h 2079137"/>
              <a:gd name="connsiteX65" fmla="*/ 8204283 w 12192000"/>
              <a:gd name="connsiteY65" fmla="*/ 1243537 h 2079137"/>
              <a:gd name="connsiteX66" fmla="*/ 8166550 w 12192000"/>
              <a:gd name="connsiteY66" fmla="*/ 1249551 h 2079137"/>
              <a:gd name="connsiteX67" fmla="*/ 8137785 w 12192000"/>
              <a:gd name="connsiteY67" fmla="*/ 1251636 h 2079137"/>
              <a:gd name="connsiteX68" fmla="*/ 8071596 w 12192000"/>
              <a:gd name="connsiteY68" fmla="*/ 1269274 h 2079137"/>
              <a:gd name="connsiteX69" fmla="*/ 7964816 w 12192000"/>
              <a:gd name="connsiteY69" fmla="*/ 1303668 h 2079137"/>
              <a:gd name="connsiteX70" fmla="*/ 7941495 w 12192000"/>
              <a:gd name="connsiteY70" fmla="*/ 1309821 h 2079137"/>
              <a:gd name="connsiteX71" fmla="*/ 7919123 w 12192000"/>
              <a:gd name="connsiteY71" fmla="*/ 1310466 h 2079137"/>
              <a:gd name="connsiteX72" fmla="*/ 7911902 w 12192000"/>
              <a:gd name="connsiteY72" fmla="*/ 1306569 h 2079137"/>
              <a:gd name="connsiteX73" fmla="*/ 7898703 w 12192000"/>
              <a:gd name="connsiteY73" fmla="*/ 1309208 h 2079137"/>
              <a:gd name="connsiteX74" fmla="*/ 7894703 w 12192000"/>
              <a:gd name="connsiteY74" fmla="*/ 1308939 h 2079137"/>
              <a:gd name="connsiteX75" fmla="*/ 7872267 w 12192000"/>
              <a:gd name="connsiteY75" fmla="*/ 1308370 h 2079137"/>
              <a:gd name="connsiteX76" fmla="*/ 7836454 w 12192000"/>
              <a:gd name="connsiteY76" fmla="*/ 1331265 h 2079137"/>
              <a:gd name="connsiteX77" fmla="*/ 7782451 w 12192000"/>
              <a:gd name="connsiteY77" fmla="*/ 1339601 h 2079137"/>
              <a:gd name="connsiteX78" fmla="*/ 7542969 w 12192000"/>
              <a:gd name="connsiteY78" fmla="*/ 1372495 h 2079137"/>
              <a:gd name="connsiteX79" fmla="*/ 7476832 w 12192000"/>
              <a:gd name="connsiteY79" fmla="*/ 1431655 h 2079137"/>
              <a:gd name="connsiteX80" fmla="*/ 7370237 w 12192000"/>
              <a:gd name="connsiteY80" fmla="*/ 1474339 h 2079137"/>
              <a:gd name="connsiteX81" fmla="*/ 7222223 w 12192000"/>
              <a:gd name="connsiteY81" fmla="*/ 1510199 h 2079137"/>
              <a:gd name="connsiteX82" fmla="*/ 7215703 w 12192000"/>
              <a:gd name="connsiteY82" fmla="*/ 1520424 h 2079137"/>
              <a:gd name="connsiteX83" fmla="*/ 7204548 w 12192000"/>
              <a:gd name="connsiteY83" fmla="*/ 1528145 h 2079137"/>
              <a:gd name="connsiteX84" fmla="*/ 7202038 w 12192000"/>
              <a:gd name="connsiteY84" fmla="*/ 1527954 h 2079137"/>
              <a:gd name="connsiteX85" fmla="*/ 7173860 w 12192000"/>
              <a:gd name="connsiteY85" fmla="*/ 1541605 h 2079137"/>
              <a:gd name="connsiteX86" fmla="*/ 7155079 w 12192000"/>
              <a:gd name="connsiteY86" fmla="*/ 1552495 h 2079137"/>
              <a:gd name="connsiteX87" fmla="*/ 7149757 w 12192000"/>
              <a:gd name="connsiteY87" fmla="*/ 1552732 h 2079137"/>
              <a:gd name="connsiteX88" fmla="*/ 7104804 w 12192000"/>
              <a:gd name="connsiteY88" fmla="*/ 1565792 h 2079137"/>
              <a:gd name="connsiteX89" fmla="*/ 7082824 w 12192000"/>
              <a:gd name="connsiteY89" fmla="*/ 1567947 h 2079137"/>
              <a:gd name="connsiteX90" fmla="*/ 7021520 w 12192000"/>
              <a:gd name="connsiteY90" fmla="*/ 1562334 h 2079137"/>
              <a:gd name="connsiteX91" fmla="*/ 6988956 w 12192000"/>
              <a:gd name="connsiteY91" fmla="*/ 1576442 h 2079137"/>
              <a:gd name="connsiteX92" fmla="*/ 6981922 w 12192000"/>
              <a:gd name="connsiteY92" fmla="*/ 1578821 h 2079137"/>
              <a:gd name="connsiteX93" fmla="*/ 6981583 w 12192000"/>
              <a:gd name="connsiteY93" fmla="*/ 1578678 h 2079137"/>
              <a:gd name="connsiteX94" fmla="*/ 6973762 w 12192000"/>
              <a:gd name="connsiteY94" fmla="*/ 1580811 h 2079137"/>
              <a:gd name="connsiteX95" fmla="*/ 6969093 w 12192000"/>
              <a:gd name="connsiteY95" fmla="*/ 1583157 h 2079137"/>
              <a:gd name="connsiteX96" fmla="*/ 6890037 w 12192000"/>
              <a:gd name="connsiteY96" fmla="*/ 1575825 h 2079137"/>
              <a:gd name="connsiteX97" fmla="*/ 6785054 w 12192000"/>
              <a:gd name="connsiteY97" fmla="*/ 1582200 h 2079137"/>
              <a:gd name="connsiteX98" fmla="*/ 6681692 w 12192000"/>
              <a:gd name="connsiteY98" fmla="*/ 1591296 h 2079137"/>
              <a:gd name="connsiteX99" fmla="*/ 6644556 w 12192000"/>
              <a:gd name="connsiteY99" fmla="*/ 1595940 h 2079137"/>
              <a:gd name="connsiteX100" fmla="*/ 6577106 w 12192000"/>
              <a:gd name="connsiteY100" fmla="*/ 1598261 h 2079137"/>
              <a:gd name="connsiteX101" fmla="*/ 6544183 w 12192000"/>
              <a:gd name="connsiteY101" fmla="*/ 1596149 h 2079137"/>
              <a:gd name="connsiteX102" fmla="*/ 6540921 w 12192000"/>
              <a:gd name="connsiteY102" fmla="*/ 1593857 h 2079137"/>
              <a:gd name="connsiteX103" fmla="*/ 6535046 w 12192000"/>
              <a:gd name="connsiteY103" fmla="*/ 1593283 h 2079137"/>
              <a:gd name="connsiteX104" fmla="*/ 6519853 w 12192000"/>
              <a:gd name="connsiteY104" fmla="*/ 1595771 h 2079137"/>
              <a:gd name="connsiteX105" fmla="*/ 6514280 w 12192000"/>
              <a:gd name="connsiteY105" fmla="*/ 1597376 h 2079137"/>
              <a:gd name="connsiteX106" fmla="*/ 6505824 w 12192000"/>
              <a:gd name="connsiteY106" fmla="*/ 1598298 h 2079137"/>
              <a:gd name="connsiteX107" fmla="*/ 6505573 w 12192000"/>
              <a:gd name="connsiteY107" fmla="*/ 1598109 h 2079137"/>
              <a:gd name="connsiteX108" fmla="*/ 6497741 w 12192000"/>
              <a:gd name="connsiteY108" fmla="*/ 1599392 h 2079137"/>
              <a:gd name="connsiteX109" fmla="*/ 6459992 w 12192000"/>
              <a:gd name="connsiteY109" fmla="*/ 1608358 h 2079137"/>
              <a:gd name="connsiteX110" fmla="*/ 6404572 w 12192000"/>
              <a:gd name="connsiteY110" fmla="*/ 1593771 h 2079137"/>
              <a:gd name="connsiteX111" fmla="*/ 6382671 w 12192000"/>
              <a:gd name="connsiteY111" fmla="*/ 1592612 h 2079137"/>
              <a:gd name="connsiteX112" fmla="*/ 6369843 w 12192000"/>
              <a:gd name="connsiteY112" fmla="*/ 1590015 h 2079137"/>
              <a:gd name="connsiteX113" fmla="*/ 6269740 w 12192000"/>
              <a:gd name="connsiteY113" fmla="*/ 1614633 h 2079137"/>
              <a:gd name="connsiteX114" fmla="*/ 6255405 w 12192000"/>
              <a:gd name="connsiteY114" fmla="*/ 1620529 h 2079137"/>
              <a:gd name="connsiteX115" fmla="*/ 6244248 w 12192000"/>
              <a:gd name="connsiteY115" fmla="*/ 1629561 h 2079137"/>
              <a:gd name="connsiteX116" fmla="*/ 6086396 w 12192000"/>
              <a:gd name="connsiteY116" fmla="*/ 1642666 h 2079137"/>
              <a:gd name="connsiteX117" fmla="*/ 5867429 w 12192000"/>
              <a:gd name="connsiteY117" fmla="*/ 1695554 h 2079137"/>
              <a:gd name="connsiteX118" fmla="*/ 5772864 w 12192000"/>
              <a:gd name="connsiteY118" fmla="*/ 1689002 h 2079137"/>
              <a:gd name="connsiteX119" fmla="*/ 5629833 w 12192000"/>
              <a:gd name="connsiteY119" fmla="*/ 1713273 h 2079137"/>
              <a:gd name="connsiteX120" fmla="*/ 5504771 w 12192000"/>
              <a:gd name="connsiteY120" fmla="*/ 1725744 h 2079137"/>
              <a:gd name="connsiteX121" fmla="*/ 5490967 w 12192000"/>
              <a:gd name="connsiteY121" fmla="*/ 1726367 h 2079137"/>
              <a:gd name="connsiteX122" fmla="*/ 5486015 w 12192000"/>
              <a:gd name="connsiteY122" fmla="*/ 1721481 h 2079137"/>
              <a:gd name="connsiteX123" fmla="*/ 5439364 w 12192000"/>
              <a:gd name="connsiteY123" fmla="*/ 1721349 h 2079137"/>
              <a:gd name="connsiteX124" fmla="*/ 5350025 w 12192000"/>
              <a:gd name="connsiteY124" fmla="*/ 1729885 h 2079137"/>
              <a:gd name="connsiteX125" fmla="*/ 5336104 w 12192000"/>
              <a:gd name="connsiteY125" fmla="*/ 1734377 h 2079137"/>
              <a:gd name="connsiteX126" fmla="*/ 5245234 w 12192000"/>
              <a:gd name="connsiteY126" fmla="*/ 1738520 h 2079137"/>
              <a:gd name="connsiteX127" fmla="*/ 5182955 w 12192000"/>
              <a:gd name="connsiteY127" fmla="*/ 1744622 h 2079137"/>
              <a:gd name="connsiteX128" fmla="*/ 5169506 w 12192000"/>
              <a:gd name="connsiteY128" fmla="*/ 1748993 h 2079137"/>
              <a:gd name="connsiteX129" fmla="*/ 5154299 w 12192000"/>
              <a:gd name="connsiteY129" fmla="*/ 1744080 h 2079137"/>
              <a:gd name="connsiteX130" fmla="*/ 5149917 w 12192000"/>
              <a:gd name="connsiteY130" fmla="*/ 1739727 h 2079137"/>
              <a:gd name="connsiteX131" fmla="*/ 5100319 w 12192000"/>
              <a:gd name="connsiteY131" fmla="*/ 1745797 h 2079137"/>
              <a:gd name="connsiteX132" fmla="*/ 5094361 w 12192000"/>
              <a:gd name="connsiteY132" fmla="*/ 1745767 h 2079137"/>
              <a:gd name="connsiteX133" fmla="*/ 5053410 w 12192000"/>
              <a:gd name="connsiteY133" fmla="*/ 1742790 h 2079137"/>
              <a:gd name="connsiteX134" fmla="*/ 4992711 w 12192000"/>
              <a:gd name="connsiteY134" fmla="*/ 1734075 h 2079137"/>
              <a:gd name="connsiteX135" fmla="*/ 4930098 w 12192000"/>
              <a:gd name="connsiteY135" fmla="*/ 1717312 h 2079137"/>
              <a:gd name="connsiteX136" fmla="*/ 4893834 w 12192000"/>
              <a:gd name="connsiteY136" fmla="*/ 1710028 h 2079137"/>
              <a:gd name="connsiteX137" fmla="*/ 4868730 w 12192000"/>
              <a:gd name="connsiteY137" fmla="*/ 1702384 h 2079137"/>
              <a:gd name="connsiteX138" fmla="*/ 4797925 w 12192000"/>
              <a:gd name="connsiteY138" fmla="*/ 1695535 h 2079137"/>
              <a:gd name="connsiteX139" fmla="*/ 4677670 w 12192000"/>
              <a:gd name="connsiteY139" fmla="*/ 1689453 h 2079137"/>
              <a:gd name="connsiteX140" fmla="*/ 4634248 w 12192000"/>
              <a:gd name="connsiteY140" fmla="*/ 1680227 h 2079137"/>
              <a:gd name="connsiteX141" fmla="*/ 4632434 w 12192000"/>
              <a:gd name="connsiteY141" fmla="*/ 1674607 h 2079137"/>
              <a:gd name="connsiteX142" fmla="*/ 4619204 w 12192000"/>
              <a:gd name="connsiteY142" fmla="*/ 1672507 h 2079137"/>
              <a:gd name="connsiteX143" fmla="*/ 4616283 w 12192000"/>
              <a:gd name="connsiteY143" fmla="*/ 1670977 h 2079137"/>
              <a:gd name="connsiteX144" fmla="*/ 4598926 w 12192000"/>
              <a:gd name="connsiteY144" fmla="*/ 1663178 h 2079137"/>
              <a:gd name="connsiteX145" fmla="*/ 4547069 w 12192000"/>
              <a:gd name="connsiteY145" fmla="*/ 1670642 h 2079137"/>
              <a:gd name="connsiteX146" fmla="*/ 4523516 w 12192000"/>
              <a:gd name="connsiteY146" fmla="*/ 1669785 h 2079137"/>
              <a:gd name="connsiteX147" fmla="*/ 4500586 w 12192000"/>
              <a:gd name="connsiteY147" fmla="*/ 1675912 h 2079137"/>
              <a:gd name="connsiteX148" fmla="*/ 4488196 w 12192000"/>
              <a:gd name="connsiteY148" fmla="*/ 1683463 h 2079137"/>
              <a:gd name="connsiteX149" fmla="*/ 4445463 w 12192000"/>
              <a:gd name="connsiteY149" fmla="*/ 1695634 h 2079137"/>
              <a:gd name="connsiteX150" fmla="*/ 4446550 w 12192000"/>
              <a:gd name="connsiteY150" fmla="*/ 1680538 h 2079137"/>
              <a:gd name="connsiteX151" fmla="*/ 4365375 w 12192000"/>
              <a:gd name="connsiteY151" fmla="*/ 1697935 h 2079137"/>
              <a:gd name="connsiteX152" fmla="*/ 4305123 w 12192000"/>
              <a:gd name="connsiteY152" fmla="*/ 1714185 h 2079137"/>
              <a:gd name="connsiteX153" fmla="*/ 4292665 w 12192000"/>
              <a:gd name="connsiteY153" fmla="*/ 1720703 h 2079137"/>
              <a:gd name="connsiteX154" fmla="*/ 4276789 w 12192000"/>
              <a:gd name="connsiteY154" fmla="*/ 1718367 h 2079137"/>
              <a:gd name="connsiteX155" fmla="*/ 4271683 w 12192000"/>
              <a:gd name="connsiteY155" fmla="*/ 1714801 h 2079137"/>
              <a:gd name="connsiteX156" fmla="*/ 4223918 w 12192000"/>
              <a:gd name="connsiteY156" fmla="*/ 1728936 h 2079137"/>
              <a:gd name="connsiteX157" fmla="*/ 4218039 w 12192000"/>
              <a:gd name="connsiteY157" fmla="*/ 1729885 h 2079137"/>
              <a:gd name="connsiteX158" fmla="*/ 4177153 w 12192000"/>
              <a:gd name="connsiteY158" fmla="*/ 1733691 h 2079137"/>
              <a:gd name="connsiteX159" fmla="*/ 4051032 w 12192000"/>
              <a:gd name="connsiteY159" fmla="*/ 1728886 h 2079137"/>
              <a:gd name="connsiteX160" fmla="*/ 4013978 w 12192000"/>
              <a:gd name="connsiteY160" fmla="*/ 1727679 h 2079137"/>
              <a:gd name="connsiteX161" fmla="*/ 3987857 w 12192000"/>
              <a:gd name="connsiteY161" fmla="*/ 1724282 h 2079137"/>
              <a:gd name="connsiteX162" fmla="*/ 3916852 w 12192000"/>
              <a:gd name="connsiteY162" fmla="*/ 1729184 h 2079137"/>
              <a:gd name="connsiteX163" fmla="*/ 3797263 w 12192000"/>
              <a:gd name="connsiteY163" fmla="*/ 1742976 h 2079137"/>
              <a:gd name="connsiteX164" fmla="*/ 3752806 w 12192000"/>
              <a:gd name="connsiteY164" fmla="*/ 1741033 h 2079137"/>
              <a:gd name="connsiteX165" fmla="*/ 3749997 w 12192000"/>
              <a:gd name="connsiteY165" fmla="*/ 1735799 h 2079137"/>
              <a:gd name="connsiteX166" fmla="*/ 3736582 w 12192000"/>
              <a:gd name="connsiteY166" fmla="*/ 1735907 h 2079137"/>
              <a:gd name="connsiteX167" fmla="*/ 3733428 w 12192000"/>
              <a:gd name="connsiteY167" fmla="*/ 1734881 h 2079137"/>
              <a:gd name="connsiteX168" fmla="*/ 3714911 w 12192000"/>
              <a:gd name="connsiteY168" fmla="*/ 1730056 h 2079137"/>
              <a:gd name="connsiteX169" fmla="*/ 3665172 w 12192000"/>
              <a:gd name="connsiteY169" fmla="*/ 1745936 h 2079137"/>
              <a:gd name="connsiteX170" fmla="*/ 3552006 w 12192000"/>
              <a:gd name="connsiteY170" fmla="*/ 1755220 h 2079137"/>
              <a:gd name="connsiteX171" fmla="*/ 3390301 w 12192000"/>
              <a:gd name="connsiteY171" fmla="*/ 1762546 h 2079137"/>
              <a:gd name="connsiteX172" fmla="*/ 3264312 w 12192000"/>
              <a:gd name="connsiteY172" fmla="*/ 1774620 h 2079137"/>
              <a:gd name="connsiteX173" fmla="*/ 3106901 w 12192000"/>
              <a:gd name="connsiteY173" fmla="*/ 1804264 h 2079137"/>
              <a:gd name="connsiteX174" fmla="*/ 2993303 w 12192000"/>
              <a:gd name="connsiteY174" fmla="*/ 1806542 h 2079137"/>
              <a:gd name="connsiteX175" fmla="*/ 2979115 w 12192000"/>
              <a:gd name="connsiteY175" fmla="*/ 1815432 h 2079137"/>
              <a:gd name="connsiteX176" fmla="*/ 2963118 w 12192000"/>
              <a:gd name="connsiteY176" fmla="*/ 1820962 h 2079137"/>
              <a:gd name="connsiteX177" fmla="*/ 2961156 w 12192000"/>
              <a:gd name="connsiteY177" fmla="*/ 1820297 h 2079137"/>
              <a:gd name="connsiteX178" fmla="*/ 2925719 w 12192000"/>
              <a:gd name="connsiteY178" fmla="*/ 1828468 h 2079137"/>
              <a:gd name="connsiteX179" fmla="*/ 2857951 w 12192000"/>
              <a:gd name="connsiteY179" fmla="*/ 1842496 h 2079137"/>
              <a:gd name="connsiteX180" fmla="*/ 2857427 w 12192000"/>
              <a:gd name="connsiteY180" fmla="*/ 1841591 h 2079137"/>
              <a:gd name="connsiteX181" fmla="*/ 2846731 w 12192000"/>
              <a:gd name="connsiteY181" fmla="*/ 1839316 h 2079137"/>
              <a:gd name="connsiteX182" fmla="*/ 2826290 w 12192000"/>
              <a:gd name="connsiteY182" fmla="*/ 1837274 h 2079137"/>
              <a:gd name="connsiteX183" fmla="*/ 2779146 w 12192000"/>
              <a:gd name="connsiteY183" fmla="*/ 1820071 h 2079137"/>
              <a:gd name="connsiteX184" fmla="*/ 2739608 w 12192000"/>
              <a:gd name="connsiteY184" fmla="*/ 1827861 h 2079137"/>
              <a:gd name="connsiteX185" fmla="*/ 2731631 w 12192000"/>
              <a:gd name="connsiteY185" fmla="*/ 1828881 h 2079137"/>
              <a:gd name="connsiteX186" fmla="*/ 2731464 w 12192000"/>
              <a:gd name="connsiteY186" fmla="*/ 1828677 h 2079137"/>
              <a:gd name="connsiteX187" fmla="*/ 2723037 w 12192000"/>
              <a:gd name="connsiteY187" fmla="*/ 1829303 h 2079137"/>
              <a:gd name="connsiteX188" fmla="*/ 2701616 w 12192000"/>
              <a:gd name="connsiteY188" fmla="*/ 1832725 h 2079137"/>
              <a:gd name="connsiteX189" fmla="*/ 2696239 w 12192000"/>
              <a:gd name="connsiteY189" fmla="*/ 1831904 h 2079137"/>
              <a:gd name="connsiteX190" fmla="*/ 2663445 w 12192000"/>
              <a:gd name="connsiteY190" fmla="*/ 1825958 h 2079137"/>
              <a:gd name="connsiteX191" fmla="*/ 2560925 w 12192000"/>
              <a:gd name="connsiteY191" fmla="*/ 1829094 h 2079137"/>
              <a:gd name="connsiteX192" fmla="*/ 2458739 w 12192000"/>
              <a:gd name="connsiteY192" fmla="*/ 1834479 h 2079137"/>
              <a:gd name="connsiteX193" fmla="*/ 2356074 w 12192000"/>
              <a:gd name="connsiteY193" fmla="*/ 1836991 h 2079137"/>
              <a:gd name="connsiteX194" fmla="*/ 2304241 w 12192000"/>
              <a:gd name="connsiteY194" fmla="*/ 1822021 h 2079137"/>
              <a:gd name="connsiteX195" fmla="*/ 2298362 w 12192000"/>
              <a:gd name="connsiteY195" fmla="*/ 1822125 h 2079137"/>
              <a:gd name="connsiteX196" fmla="*/ 2283527 w 12192000"/>
              <a:gd name="connsiteY196" fmla="*/ 1826361 h 2079137"/>
              <a:gd name="connsiteX197" fmla="*/ 2278150 w 12192000"/>
              <a:gd name="connsiteY197" fmla="*/ 1828604 h 2079137"/>
              <a:gd name="connsiteX198" fmla="*/ 2269853 w 12192000"/>
              <a:gd name="connsiteY198" fmla="*/ 1830502 h 2079137"/>
              <a:gd name="connsiteX199" fmla="*/ 2269585 w 12192000"/>
              <a:gd name="connsiteY199" fmla="*/ 1830341 h 2079137"/>
              <a:gd name="connsiteX200" fmla="*/ 2225332 w 12192000"/>
              <a:gd name="connsiteY200" fmla="*/ 1845825 h 2079137"/>
              <a:gd name="connsiteX201" fmla="*/ 2169048 w 12192000"/>
              <a:gd name="connsiteY201" fmla="*/ 1837658 h 2079137"/>
              <a:gd name="connsiteX202" fmla="*/ 2147231 w 12192000"/>
              <a:gd name="connsiteY202" fmla="*/ 1839027 h 2079137"/>
              <a:gd name="connsiteX203" fmla="*/ 2135241 w 12192000"/>
              <a:gd name="connsiteY203" fmla="*/ 1838652 h 2079137"/>
              <a:gd name="connsiteX204" fmla="*/ 2099215 w 12192000"/>
              <a:gd name="connsiteY204" fmla="*/ 1850768 h 2079137"/>
              <a:gd name="connsiteX205" fmla="*/ 2094046 w 12192000"/>
              <a:gd name="connsiteY205" fmla="*/ 1850806 h 2079137"/>
              <a:gd name="connsiteX206" fmla="*/ 2071850 w 12192000"/>
              <a:gd name="connsiteY206" fmla="*/ 1861319 h 2079137"/>
              <a:gd name="connsiteX207" fmla="*/ 2039607 w 12192000"/>
              <a:gd name="connsiteY207" fmla="*/ 1874318 h 2079137"/>
              <a:gd name="connsiteX208" fmla="*/ 2037289 w 12192000"/>
              <a:gd name="connsiteY208" fmla="*/ 1874025 h 2079137"/>
              <a:gd name="connsiteX209" fmla="*/ 2023615 w 12192000"/>
              <a:gd name="connsiteY209" fmla="*/ 1881562 h 2079137"/>
              <a:gd name="connsiteX210" fmla="*/ 1957176 w 12192000"/>
              <a:gd name="connsiteY210" fmla="*/ 1898709 h 2079137"/>
              <a:gd name="connsiteX211" fmla="*/ 1858081 w 12192000"/>
              <a:gd name="connsiteY211" fmla="*/ 1923144 h 2079137"/>
              <a:gd name="connsiteX212" fmla="*/ 1738865 w 12192000"/>
              <a:gd name="connsiteY212" fmla="*/ 1944965 h 2079137"/>
              <a:gd name="connsiteX213" fmla="*/ 1616692 w 12192000"/>
              <a:gd name="connsiteY213" fmla="*/ 1989107 h 2079137"/>
              <a:gd name="connsiteX214" fmla="*/ 1411898 w 12192000"/>
              <a:gd name="connsiteY214" fmla="*/ 2046254 h 2079137"/>
              <a:gd name="connsiteX215" fmla="*/ 1375780 w 12192000"/>
              <a:gd name="connsiteY215" fmla="*/ 2047961 h 2079137"/>
              <a:gd name="connsiteX216" fmla="*/ 1375707 w 12192000"/>
              <a:gd name="connsiteY216" fmla="*/ 2047981 h 2079137"/>
              <a:gd name="connsiteX217" fmla="*/ 1285585 w 12192000"/>
              <a:gd name="connsiteY217" fmla="*/ 2047113 h 2079137"/>
              <a:gd name="connsiteX218" fmla="*/ 1263658 w 12192000"/>
              <a:gd name="connsiteY218" fmla="*/ 2041397 h 2079137"/>
              <a:gd name="connsiteX219" fmla="*/ 1170403 w 12192000"/>
              <a:gd name="connsiteY219" fmla="*/ 2033399 h 2079137"/>
              <a:gd name="connsiteX220" fmla="*/ 1153718 w 12192000"/>
              <a:gd name="connsiteY220" fmla="*/ 2029576 h 2079137"/>
              <a:gd name="connsiteX221" fmla="*/ 1133937 w 12192000"/>
              <a:gd name="connsiteY221" fmla="*/ 2032149 h 2079137"/>
              <a:gd name="connsiteX222" fmla="*/ 1054999 w 12192000"/>
              <a:gd name="connsiteY222" fmla="*/ 2043242 h 2079137"/>
              <a:gd name="connsiteX223" fmla="*/ 1018405 w 12192000"/>
              <a:gd name="connsiteY223" fmla="*/ 2048281 h 2079137"/>
              <a:gd name="connsiteX224" fmla="*/ 1016563 w 12192000"/>
              <a:gd name="connsiteY224" fmla="*/ 2051718 h 2079137"/>
              <a:gd name="connsiteX225" fmla="*/ 1008284 w 12192000"/>
              <a:gd name="connsiteY225" fmla="*/ 2046742 h 2079137"/>
              <a:gd name="connsiteX226" fmla="*/ 981974 w 12192000"/>
              <a:gd name="connsiteY226" fmla="*/ 2048363 h 2079137"/>
              <a:gd name="connsiteX227" fmla="*/ 971903 w 12192000"/>
              <a:gd name="connsiteY227" fmla="*/ 2053484 h 2079137"/>
              <a:gd name="connsiteX228" fmla="*/ 954015 w 12192000"/>
              <a:gd name="connsiteY228" fmla="*/ 2052529 h 2079137"/>
              <a:gd name="connsiteX229" fmla="*/ 839571 w 12192000"/>
              <a:gd name="connsiteY229" fmla="*/ 2046509 h 2079137"/>
              <a:gd name="connsiteX230" fmla="*/ 823321 w 12192000"/>
              <a:gd name="connsiteY230" fmla="*/ 2054296 h 2079137"/>
              <a:gd name="connsiteX231" fmla="*/ 800990 w 12192000"/>
              <a:gd name="connsiteY231" fmla="*/ 2051523 h 2079137"/>
              <a:gd name="connsiteX232" fmla="*/ 776439 w 12192000"/>
              <a:gd name="connsiteY232" fmla="*/ 2062634 h 2079137"/>
              <a:gd name="connsiteX233" fmla="*/ 763041 w 12192000"/>
              <a:gd name="connsiteY233" fmla="*/ 2063995 h 2079137"/>
              <a:gd name="connsiteX234" fmla="*/ 757863 w 12192000"/>
              <a:gd name="connsiteY234" fmla="*/ 2065877 h 2079137"/>
              <a:gd name="connsiteX235" fmla="*/ 745053 w 12192000"/>
              <a:gd name="connsiteY235" fmla="*/ 2051831 h 2079137"/>
              <a:gd name="connsiteX236" fmla="*/ 722609 w 12192000"/>
              <a:gd name="connsiteY236" fmla="*/ 2049504 h 2079137"/>
              <a:gd name="connsiteX237" fmla="*/ 717618 w 12192000"/>
              <a:gd name="connsiteY237" fmla="*/ 2042131 h 2079137"/>
              <a:gd name="connsiteX238" fmla="*/ 703285 w 12192000"/>
              <a:gd name="connsiteY238" fmla="*/ 2046808 h 2079137"/>
              <a:gd name="connsiteX239" fmla="*/ 680199 w 12192000"/>
              <a:gd name="connsiteY239" fmla="*/ 2051947 h 2079137"/>
              <a:gd name="connsiteX240" fmla="*/ 667351 w 12192000"/>
              <a:gd name="connsiteY240" fmla="*/ 2054469 h 2079137"/>
              <a:gd name="connsiteX241" fmla="*/ 660961 w 12192000"/>
              <a:gd name="connsiteY241" fmla="*/ 2049404 h 2079137"/>
              <a:gd name="connsiteX242" fmla="*/ 638282 w 12192000"/>
              <a:gd name="connsiteY242" fmla="*/ 2060093 h 2079137"/>
              <a:gd name="connsiteX243" fmla="*/ 583551 w 12192000"/>
              <a:gd name="connsiteY243" fmla="*/ 2070197 h 2079137"/>
              <a:gd name="connsiteX244" fmla="*/ 525274 w 12192000"/>
              <a:gd name="connsiteY244" fmla="*/ 2079137 h 2079137"/>
              <a:gd name="connsiteX245" fmla="*/ 405635 w 12192000"/>
              <a:gd name="connsiteY245" fmla="*/ 2059339 h 2079137"/>
              <a:gd name="connsiteX246" fmla="*/ 281555 w 12192000"/>
              <a:gd name="connsiteY246" fmla="*/ 2022847 h 2079137"/>
              <a:gd name="connsiteX247" fmla="*/ 98513 w 12192000"/>
              <a:gd name="connsiteY247" fmla="*/ 1969504 h 2079137"/>
              <a:gd name="connsiteX248" fmla="*/ 56191 w 12192000"/>
              <a:gd name="connsiteY248" fmla="*/ 1950709 h 2079137"/>
              <a:gd name="connsiteX249" fmla="*/ 0 w 12192000"/>
              <a:gd name="connsiteY249" fmla="*/ 1935789 h 2079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Lst>
            <a:rect l="l" t="t" r="r" b="b"/>
            <a:pathLst>
              <a:path w="12192000" h="2079137">
                <a:moveTo>
                  <a:pt x="12160143" y="831692"/>
                </a:moveTo>
                <a:lnTo>
                  <a:pt x="12159112" y="833361"/>
                </a:lnTo>
                <a:cubicBezTo>
                  <a:pt x="12157915" y="833832"/>
                  <a:pt x="12157402" y="833649"/>
                  <a:pt x="12158912" y="832430"/>
                </a:cubicBezTo>
                <a:close/>
                <a:moveTo>
                  <a:pt x="0" y="0"/>
                </a:moveTo>
                <a:lnTo>
                  <a:pt x="12192000" y="0"/>
                </a:lnTo>
                <a:lnTo>
                  <a:pt x="12192000" y="558063"/>
                </a:lnTo>
                <a:lnTo>
                  <a:pt x="12189259" y="810508"/>
                </a:lnTo>
                <a:lnTo>
                  <a:pt x="12170847" y="825280"/>
                </a:lnTo>
                <a:lnTo>
                  <a:pt x="12160143" y="831692"/>
                </a:lnTo>
                <a:lnTo>
                  <a:pt x="12163806" y="825759"/>
                </a:lnTo>
                <a:cubicBezTo>
                  <a:pt x="12125449" y="821525"/>
                  <a:pt x="12082203" y="824698"/>
                  <a:pt x="12056557" y="810176"/>
                </a:cubicBezTo>
                <a:cubicBezTo>
                  <a:pt x="12050902" y="790976"/>
                  <a:pt x="11923731" y="799312"/>
                  <a:pt x="11900316" y="789618"/>
                </a:cubicBezTo>
                <a:cubicBezTo>
                  <a:pt x="11841702" y="803374"/>
                  <a:pt x="11823963" y="832645"/>
                  <a:pt x="11791206" y="824176"/>
                </a:cubicBezTo>
                <a:cubicBezTo>
                  <a:pt x="11768977" y="817380"/>
                  <a:pt x="11683857" y="828947"/>
                  <a:pt x="11659257" y="800841"/>
                </a:cubicBezTo>
                <a:cubicBezTo>
                  <a:pt x="11617173" y="818107"/>
                  <a:pt x="11602556" y="790694"/>
                  <a:pt x="11569789" y="797135"/>
                </a:cubicBezTo>
                <a:cubicBezTo>
                  <a:pt x="11498310" y="795094"/>
                  <a:pt x="11458472" y="819882"/>
                  <a:pt x="11367885" y="791985"/>
                </a:cubicBezTo>
                <a:cubicBezTo>
                  <a:pt x="11325508" y="798158"/>
                  <a:pt x="11266580" y="755023"/>
                  <a:pt x="11174663" y="788721"/>
                </a:cubicBezTo>
                <a:cubicBezTo>
                  <a:pt x="11122703" y="792192"/>
                  <a:pt x="11150009" y="775410"/>
                  <a:pt x="11068220" y="786994"/>
                </a:cubicBezTo>
                <a:cubicBezTo>
                  <a:pt x="11046931" y="759861"/>
                  <a:pt x="10919185" y="793102"/>
                  <a:pt x="10893266" y="794013"/>
                </a:cubicBezTo>
                <a:cubicBezTo>
                  <a:pt x="10874184" y="776189"/>
                  <a:pt x="10862860" y="788743"/>
                  <a:pt x="10844025" y="789857"/>
                </a:cubicBezTo>
                <a:cubicBezTo>
                  <a:pt x="10836453" y="779294"/>
                  <a:pt x="10820690" y="778184"/>
                  <a:pt x="10814353" y="789010"/>
                </a:cubicBezTo>
                <a:cubicBezTo>
                  <a:pt x="10819669" y="816016"/>
                  <a:pt x="10754019" y="789067"/>
                  <a:pt x="10748393" y="806738"/>
                </a:cubicBezTo>
                <a:cubicBezTo>
                  <a:pt x="10687156" y="807873"/>
                  <a:pt x="10550299" y="781800"/>
                  <a:pt x="10468256" y="778733"/>
                </a:cubicBezTo>
                <a:cubicBezTo>
                  <a:pt x="10436666" y="770025"/>
                  <a:pt x="10371995" y="797252"/>
                  <a:pt x="10256131" y="788332"/>
                </a:cubicBezTo>
                <a:cubicBezTo>
                  <a:pt x="10240995" y="781626"/>
                  <a:pt x="10182664" y="765742"/>
                  <a:pt x="10177442" y="777371"/>
                </a:cubicBezTo>
                <a:cubicBezTo>
                  <a:pt x="10141447" y="775683"/>
                  <a:pt x="10030323" y="810071"/>
                  <a:pt x="10006086" y="792651"/>
                </a:cubicBezTo>
                <a:cubicBezTo>
                  <a:pt x="10009448" y="818833"/>
                  <a:pt x="9960389" y="791426"/>
                  <a:pt x="9952382" y="815411"/>
                </a:cubicBezTo>
                <a:lnTo>
                  <a:pt x="9926457" y="827295"/>
                </a:lnTo>
                <a:lnTo>
                  <a:pt x="9843405" y="867046"/>
                </a:lnTo>
                <a:lnTo>
                  <a:pt x="9830866" y="875047"/>
                </a:lnTo>
                <a:lnTo>
                  <a:pt x="9801807" y="872272"/>
                </a:lnTo>
                <a:lnTo>
                  <a:pt x="9785653" y="861743"/>
                </a:lnTo>
                <a:lnTo>
                  <a:pt x="9781177" y="864820"/>
                </a:lnTo>
                <a:cubicBezTo>
                  <a:pt x="9776153" y="871003"/>
                  <a:pt x="9773556" y="874842"/>
                  <a:pt x="9768640" y="869379"/>
                </a:cubicBezTo>
                <a:lnTo>
                  <a:pt x="9712211" y="900283"/>
                </a:lnTo>
                <a:cubicBezTo>
                  <a:pt x="9706243" y="902750"/>
                  <a:pt x="9698952" y="902954"/>
                  <a:pt x="9689465" y="899268"/>
                </a:cubicBezTo>
                <a:cubicBezTo>
                  <a:pt x="9670819" y="902906"/>
                  <a:pt x="9618108" y="917739"/>
                  <a:pt x="9600339" y="922112"/>
                </a:cubicBezTo>
                <a:lnTo>
                  <a:pt x="9582850" y="925510"/>
                </a:lnTo>
                <a:cubicBezTo>
                  <a:pt x="9574400" y="928631"/>
                  <a:pt x="9556868" y="938130"/>
                  <a:pt x="9549638" y="940845"/>
                </a:cubicBezTo>
                <a:cubicBezTo>
                  <a:pt x="9543792" y="942327"/>
                  <a:pt x="9546812" y="939351"/>
                  <a:pt x="9539471" y="941799"/>
                </a:cubicBezTo>
                <a:cubicBezTo>
                  <a:pt x="9538994" y="947702"/>
                  <a:pt x="9536009" y="953248"/>
                  <a:pt x="9505592" y="955533"/>
                </a:cubicBezTo>
                <a:cubicBezTo>
                  <a:pt x="9486013" y="968563"/>
                  <a:pt x="9460860" y="978842"/>
                  <a:pt x="9432569" y="985377"/>
                </a:cubicBezTo>
                <a:cubicBezTo>
                  <a:pt x="9426990" y="980335"/>
                  <a:pt x="9418918" y="990185"/>
                  <a:pt x="9414216" y="992655"/>
                </a:cubicBezTo>
                <a:cubicBezTo>
                  <a:pt x="9412644" y="989014"/>
                  <a:pt x="9400057" y="989255"/>
                  <a:pt x="9397106" y="992980"/>
                </a:cubicBezTo>
                <a:cubicBezTo>
                  <a:pt x="9314093" y="1020862"/>
                  <a:pt x="9349678" y="978420"/>
                  <a:pt x="9305108" y="1007767"/>
                </a:cubicBezTo>
                <a:cubicBezTo>
                  <a:pt x="9296670" y="1010324"/>
                  <a:pt x="9289251" y="1009612"/>
                  <a:pt x="9282434" y="1007523"/>
                </a:cubicBezTo>
                <a:lnTo>
                  <a:pt x="9271941" y="1002839"/>
                </a:lnTo>
                <a:lnTo>
                  <a:pt x="9238227" y="1017668"/>
                </a:lnTo>
                <a:cubicBezTo>
                  <a:pt x="9221294" y="1023415"/>
                  <a:pt x="9203166" y="1027997"/>
                  <a:pt x="9184265" y="1031275"/>
                </a:cubicBezTo>
                <a:cubicBezTo>
                  <a:pt x="9178371" y="1024135"/>
                  <a:pt x="9165618" y="1036637"/>
                  <a:pt x="9159000" y="1039569"/>
                </a:cubicBezTo>
                <a:cubicBezTo>
                  <a:pt x="9157881" y="1034602"/>
                  <a:pt x="9141725" y="1033964"/>
                  <a:pt x="9137031" y="1038699"/>
                </a:cubicBezTo>
                <a:cubicBezTo>
                  <a:pt x="9023973" y="1069523"/>
                  <a:pt x="9079946" y="1015706"/>
                  <a:pt x="9015702" y="1051400"/>
                </a:cubicBezTo>
                <a:lnTo>
                  <a:pt x="8971403" y="1040542"/>
                </a:lnTo>
                <a:lnTo>
                  <a:pt x="8961826" y="1045364"/>
                </a:lnTo>
                <a:cubicBezTo>
                  <a:pt x="8922837" y="1050010"/>
                  <a:pt x="8909116" y="1040754"/>
                  <a:pt x="8888623" y="1053908"/>
                </a:cubicBezTo>
                <a:cubicBezTo>
                  <a:pt x="8850424" y="1035587"/>
                  <a:pt x="8865892" y="1054194"/>
                  <a:pt x="8841066" y="1060421"/>
                </a:cubicBezTo>
                <a:cubicBezTo>
                  <a:pt x="8818353" y="1064878"/>
                  <a:pt x="8775995" y="1076068"/>
                  <a:pt x="8752342" y="1080646"/>
                </a:cubicBezTo>
                <a:cubicBezTo>
                  <a:pt x="8736966" y="1099406"/>
                  <a:pt x="8723186" y="1079948"/>
                  <a:pt x="8699139" y="1087885"/>
                </a:cubicBezTo>
                <a:cubicBezTo>
                  <a:pt x="8688630" y="1095506"/>
                  <a:pt x="8680324" y="1097539"/>
                  <a:pt x="8667273" y="1092062"/>
                </a:cubicBezTo>
                <a:cubicBezTo>
                  <a:pt x="8619205" y="1128818"/>
                  <a:pt x="8634590" y="1097116"/>
                  <a:pt x="8586064" y="1114603"/>
                </a:cubicBezTo>
                <a:cubicBezTo>
                  <a:pt x="8544721" y="1131913"/>
                  <a:pt x="8496602" y="1145520"/>
                  <a:pt x="8460312" y="1179878"/>
                </a:cubicBezTo>
                <a:cubicBezTo>
                  <a:pt x="8454266" y="1189140"/>
                  <a:pt x="8435781" y="1194455"/>
                  <a:pt x="8419023" y="1191748"/>
                </a:cubicBezTo>
                <a:cubicBezTo>
                  <a:pt x="8416138" y="1191283"/>
                  <a:pt x="8413416" y="1190591"/>
                  <a:pt x="8410939" y="1189696"/>
                </a:cubicBezTo>
                <a:cubicBezTo>
                  <a:pt x="8390077" y="1213458"/>
                  <a:pt x="8370324" y="1205397"/>
                  <a:pt x="8362040" y="1220820"/>
                </a:cubicBezTo>
                <a:cubicBezTo>
                  <a:pt x="8320616" y="1231942"/>
                  <a:pt x="8281663" y="1222882"/>
                  <a:pt x="8273677" y="1236495"/>
                </a:cubicBezTo>
                <a:cubicBezTo>
                  <a:pt x="8251358" y="1238573"/>
                  <a:pt x="8216738" y="1228341"/>
                  <a:pt x="8204283" y="1243537"/>
                </a:cubicBezTo>
                <a:cubicBezTo>
                  <a:pt x="8198634" y="1233135"/>
                  <a:pt x="8181550" y="1254947"/>
                  <a:pt x="8166550" y="1249551"/>
                </a:cubicBezTo>
                <a:cubicBezTo>
                  <a:pt x="8155570" y="1244572"/>
                  <a:pt x="8147825" y="1250027"/>
                  <a:pt x="8137785" y="1251636"/>
                </a:cubicBezTo>
                <a:cubicBezTo>
                  <a:pt x="8123427" y="1248361"/>
                  <a:pt x="8081662" y="1261833"/>
                  <a:pt x="8071596" y="1269274"/>
                </a:cubicBezTo>
                <a:cubicBezTo>
                  <a:pt x="8048949" y="1293759"/>
                  <a:pt x="7983924" y="1284712"/>
                  <a:pt x="7964816" y="1303668"/>
                </a:cubicBezTo>
                <a:cubicBezTo>
                  <a:pt x="7957137" y="1306992"/>
                  <a:pt x="7949335" y="1308861"/>
                  <a:pt x="7941495" y="1309821"/>
                </a:cubicBezTo>
                <a:lnTo>
                  <a:pt x="7919123" y="1310466"/>
                </a:lnTo>
                <a:lnTo>
                  <a:pt x="7911902" y="1306569"/>
                </a:lnTo>
                <a:lnTo>
                  <a:pt x="7898703" y="1309208"/>
                </a:lnTo>
                <a:lnTo>
                  <a:pt x="7894703" y="1308939"/>
                </a:lnTo>
                <a:lnTo>
                  <a:pt x="7872267" y="1308370"/>
                </a:lnTo>
                <a:cubicBezTo>
                  <a:pt x="7886550" y="1330359"/>
                  <a:pt x="7812648" y="1314851"/>
                  <a:pt x="7836454" y="1331265"/>
                </a:cubicBezTo>
                <a:cubicBezTo>
                  <a:pt x="7798907" y="1336933"/>
                  <a:pt x="7831419" y="1351068"/>
                  <a:pt x="7782451" y="1339601"/>
                </a:cubicBezTo>
                <a:cubicBezTo>
                  <a:pt x="7727636" y="1365002"/>
                  <a:pt x="7583002" y="1338768"/>
                  <a:pt x="7542969" y="1372495"/>
                </a:cubicBezTo>
                <a:cubicBezTo>
                  <a:pt x="7546396" y="1360942"/>
                  <a:pt x="7492851" y="1424323"/>
                  <a:pt x="7476832" y="1431655"/>
                </a:cubicBezTo>
                <a:cubicBezTo>
                  <a:pt x="7439619" y="1443703"/>
                  <a:pt x="7425596" y="1454661"/>
                  <a:pt x="7370237" y="1474339"/>
                </a:cubicBezTo>
                <a:cubicBezTo>
                  <a:pt x="7316246" y="1485928"/>
                  <a:pt x="7281903" y="1512712"/>
                  <a:pt x="7222223" y="1510199"/>
                </a:cubicBezTo>
                <a:cubicBezTo>
                  <a:pt x="7221190" y="1514030"/>
                  <a:pt x="7218885" y="1517398"/>
                  <a:pt x="7215703" y="1520424"/>
                </a:cubicBezTo>
                <a:lnTo>
                  <a:pt x="7204548" y="1528145"/>
                </a:lnTo>
                <a:lnTo>
                  <a:pt x="7202038" y="1527954"/>
                </a:lnTo>
                <a:lnTo>
                  <a:pt x="7173860" y="1541605"/>
                </a:lnTo>
                <a:lnTo>
                  <a:pt x="7155079" y="1552495"/>
                </a:lnTo>
                <a:lnTo>
                  <a:pt x="7149757" y="1552732"/>
                </a:lnTo>
                <a:cubicBezTo>
                  <a:pt x="7141378" y="1554948"/>
                  <a:pt x="7115959" y="1563256"/>
                  <a:pt x="7104804" y="1565792"/>
                </a:cubicBezTo>
                <a:cubicBezTo>
                  <a:pt x="7099811" y="1550850"/>
                  <a:pt x="7096935" y="1561973"/>
                  <a:pt x="7082824" y="1567947"/>
                </a:cubicBezTo>
                <a:cubicBezTo>
                  <a:pt x="7071919" y="1546070"/>
                  <a:pt x="7039417" y="1570606"/>
                  <a:pt x="7021520" y="1562334"/>
                </a:cubicBezTo>
                <a:cubicBezTo>
                  <a:pt x="7011400" y="1567217"/>
                  <a:pt x="7000495" y="1571981"/>
                  <a:pt x="6988956" y="1576442"/>
                </a:cubicBezTo>
                <a:lnTo>
                  <a:pt x="6981922" y="1578821"/>
                </a:lnTo>
                <a:lnTo>
                  <a:pt x="6981583" y="1578678"/>
                </a:lnTo>
                <a:cubicBezTo>
                  <a:pt x="6979627" y="1578791"/>
                  <a:pt x="6977153" y="1579421"/>
                  <a:pt x="6973762" y="1580811"/>
                </a:cubicBezTo>
                <a:lnTo>
                  <a:pt x="6969093" y="1583157"/>
                </a:lnTo>
                <a:lnTo>
                  <a:pt x="6890037" y="1575825"/>
                </a:lnTo>
                <a:cubicBezTo>
                  <a:pt x="6849459" y="1579997"/>
                  <a:pt x="6820022" y="1566922"/>
                  <a:pt x="6785054" y="1582200"/>
                </a:cubicBezTo>
                <a:cubicBezTo>
                  <a:pt x="6747047" y="1586037"/>
                  <a:pt x="6712794" y="1582954"/>
                  <a:pt x="6681692" y="1591296"/>
                </a:cubicBezTo>
                <a:cubicBezTo>
                  <a:pt x="6667557" y="1587501"/>
                  <a:pt x="6654822" y="1586753"/>
                  <a:pt x="6644556" y="1595940"/>
                </a:cubicBezTo>
                <a:cubicBezTo>
                  <a:pt x="6608615" y="1597269"/>
                  <a:pt x="6597697" y="1587005"/>
                  <a:pt x="6577106" y="1598261"/>
                </a:cubicBezTo>
                <a:lnTo>
                  <a:pt x="6544183" y="1596149"/>
                </a:lnTo>
                <a:lnTo>
                  <a:pt x="6540921" y="1593857"/>
                </a:lnTo>
                <a:lnTo>
                  <a:pt x="6535046" y="1593283"/>
                </a:lnTo>
                <a:lnTo>
                  <a:pt x="6519853" y="1595771"/>
                </a:lnTo>
                <a:lnTo>
                  <a:pt x="6514280" y="1597376"/>
                </a:lnTo>
                <a:cubicBezTo>
                  <a:pt x="6510385" y="1598232"/>
                  <a:pt x="6507735" y="1598481"/>
                  <a:pt x="6505824" y="1598298"/>
                </a:cubicBezTo>
                <a:lnTo>
                  <a:pt x="6505573" y="1598109"/>
                </a:lnTo>
                <a:lnTo>
                  <a:pt x="6497741" y="1599392"/>
                </a:lnTo>
                <a:cubicBezTo>
                  <a:pt x="6484628" y="1602044"/>
                  <a:pt x="6471968" y="1605085"/>
                  <a:pt x="6459992" y="1608358"/>
                </a:cubicBezTo>
                <a:cubicBezTo>
                  <a:pt x="6447037" y="1597612"/>
                  <a:pt x="6404274" y="1616787"/>
                  <a:pt x="6404572" y="1593771"/>
                </a:cubicBezTo>
                <a:cubicBezTo>
                  <a:pt x="6388277" y="1597519"/>
                  <a:pt x="6380141" y="1607970"/>
                  <a:pt x="6382671" y="1592612"/>
                </a:cubicBezTo>
                <a:lnTo>
                  <a:pt x="6369843" y="1590015"/>
                </a:lnTo>
                <a:lnTo>
                  <a:pt x="6269740" y="1614633"/>
                </a:lnTo>
                <a:lnTo>
                  <a:pt x="6255405" y="1620529"/>
                </a:lnTo>
                <a:cubicBezTo>
                  <a:pt x="6250911" y="1623016"/>
                  <a:pt x="6247090" y="1625968"/>
                  <a:pt x="6244248" y="1629561"/>
                </a:cubicBezTo>
                <a:cubicBezTo>
                  <a:pt x="6188859" y="1618246"/>
                  <a:pt x="6143250" y="1639346"/>
                  <a:pt x="6086396" y="1642666"/>
                </a:cubicBezTo>
                <a:cubicBezTo>
                  <a:pt x="6024311" y="1653696"/>
                  <a:pt x="5889522" y="1686499"/>
                  <a:pt x="5867429" y="1695554"/>
                </a:cubicBezTo>
                <a:cubicBezTo>
                  <a:pt x="5848669" y="1700350"/>
                  <a:pt x="5763994" y="1699795"/>
                  <a:pt x="5772864" y="1689002"/>
                </a:cubicBezTo>
                <a:cubicBezTo>
                  <a:pt x="5718480" y="1716048"/>
                  <a:pt x="5694188" y="1696562"/>
                  <a:pt x="5629833" y="1713273"/>
                </a:cubicBezTo>
                <a:lnTo>
                  <a:pt x="5504771" y="1725744"/>
                </a:lnTo>
                <a:lnTo>
                  <a:pt x="5490967" y="1726367"/>
                </a:lnTo>
                <a:lnTo>
                  <a:pt x="5486015" y="1721481"/>
                </a:lnTo>
                <a:lnTo>
                  <a:pt x="5439364" y="1721349"/>
                </a:lnTo>
                <a:cubicBezTo>
                  <a:pt x="5418850" y="1733129"/>
                  <a:pt x="5381503" y="1725668"/>
                  <a:pt x="5350025" y="1729885"/>
                </a:cubicBezTo>
                <a:lnTo>
                  <a:pt x="5336104" y="1734377"/>
                </a:lnTo>
                <a:lnTo>
                  <a:pt x="5245234" y="1738520"/>
                </a:lnTo>
                <a:lnTo>
                  <a:pt x="5182955" y="1744622"/>
                </a:lnTo>
                <a:lnTo>
                  <a:pt x="5169506" y="1748993"/>
                </a:lnTo>
                <a:lnTo>
                  <a:pt x="5154299" y="1744080"/>
                </a:lnTo>
                <a:cubicBezTo>
                  <a:pt x="5152463" y="1742751"/>
                  <a:pt x="5150989" y="1741283"/>
                  <a:pt x="5149917" y="1739727"/>
                </a:cubicBezTo>
                <a:lnTo>
                  <a:pt x="5100319" y="1745797"/>
                </a:lnTo>
                <a:lnTo>
                  <a:pt x="5094361" y="1745767"/>
                </a:lnTo>
                <a:lnTo>
                  <a:pt x="5053410" y="1742790"/>
                </a:lnTo>
                <a:lnTo>
                  <a:pt x="4992711" y="1734075"/>
                </a:lnTo>
                <a:cubicBezTo>
                  <a:pt x="4972764" y="1728527"/>
                  <a:pt x="4955480" y="1708667"/>
                  <a:pt x="4930098" y="1717312"/>
                </a:cubicBezTo>
                <a:cubicBezTo>
                  <a:pt x="4936142" y="1706767"/>
                  <a:pt x="4900350" y="1719438"/>
                  <a:pt x="4893834" y="1710028"/>
                </a:cubicBezTo>
                <a:cubicBezTo>
                  <a:pt x="4890113" y="1702277"/>
                  <a:pt x="4878389" y="1704314"/>
                  <a:pt x="4868730" y="1702384"/>
                </a:cubicBezTo>
                <a:cubicBezTo>
                  <a:pt x="4860577" y="1694955"/>
                  <a:pt x="4813519" y="1692594"/>
                  <a:pt x="4797925" y="1695535"/>
                </a:cubicBezTo>
                <a:cubicBezTo>
                  <a:pt x="4754973" y="1708626"/>
                  <a:pt x="4712186" y="1679830"/>
                  <a:pt x="4677670" y="1689453"/>
                </a:cubicBezTo>
                <a:cubicBezTo>
                  <a:pt x="4650390" y="1686902"/>
                  <a:pt x="4641786" y="1682702"/>
                  <a:pt x="4634248" y="1680227"/>
                </a:cubicBezTo>
                <a:lnTo>
                  <a:pt x="4632434" y="1674607"/>
                </a:lnTo>
                <a:lnTo>
                  <a:pt x="4619204" y="1672507"/>
                </a:lnTo>
                <a:lnTo>
                  <a:pt x="4616283" y="1670977"/>
                </a:lnTo>
                <a:cubicBezTo>
                  <a:pt x="4610716" y="1668036"/>
                  <a:pt x="4605090" y="1665277"/>
                  <a:pt x="4598926" y="1663178"/>
                </a:cubicBezTo>
                <a:cubicBezTo>
                  <a:pt x="4588025" y="1686237"/>
                  <a:pt x="4544698" y="1649138"/>
                  <a:pt x="4547069" y="1670642"/>
                </a:cubicBezTo>
                <a:lnTo>
                  <a:pt x="4523516" y="1669785"/>
                </a:lnTo>
                <a:lnTo>
                  <a:pt x="4500586" y="1675912"/>
                </a:lnTo>
                <a:lnTo>
                  <a:pt x="4488196" y="1683463"/>
                </a:lnTo>
                <a:lnTo>
                  <a:pt x="4445463" y="1695634"/>
                </a:lnTo>
                <a:lnTo>
                  <a:pt x="4446550" y="1680538"/>
                </a:lnTo>
                <a:lnTo>
                  <a:pt x="4365375" y="1697935"/>
                </a:lnTo>
                <a:lnTo>
                  <a:pt x="4305123" y="1714185"/>
                </a:lnTo>
                <a:lnTo>
                  <a:pt x="4292665" y="1720703"/>
                </a:lnTo>
                <a:lnTo>
                  <a:pt x="4276789" y="1718367"/>
                </a:lnTo>
                <a:cubicBezTo>
                  <a:pt x="4274740" y="1717359"/>
                  <a:pt x="4273021" y="1716157"/>
                  <a:pt x="4271683" y="1714801"/>
                </a:cubicBezTo>
                <a:lnTo>
                  <a:pt x="4223918" y="1728936"/>
                </a:lnTo>
                <a:lnTo>
                  <a:pt x="4218039" y="1729885"/>
                </a:lnTo>
                <a:lnTo>
                  <a:pt x="4177153" y="1733691"/>
                </a:lnTo>
                <a:lnTo>
                  <a:pt x="4051032" y="1728886"/>
                </a:lnTo>
                <a:cubicBezTo>
                  <a:pt x="4055072" y="1717510"/>
                  <a:pt x="4022108" y="1735873"/>
                  <a:pt x="4013978" y="1727679"/>
                </a:cubicBezTo>
                <a:cubicBezTo>
                  <a:pt x="4008905" y="1720660"/>
                  <a:pt x="3997723" y="1724594"/>
                  <a:pt x="3987857" y="1724282"/>
                </a:cubicBezTo>
                <a:cubicBezTo>
                  <a:pt x="3978476" y="1718309"/>
                  <a:pt x="3931683" y="1723723"/>
                  <a:pt x="3916852" y="1729184"/>
                </a:cubicBezTo>
                <a:cubicBezTo>
                  <a:pt x="3876910" y="1749138"/>
                  <a:pt x="3829523" y="1727824"/>
                  <a:pt x="3797263" y="1742976"/>
                </a:cubicBezTo>
                <a:cubicBezTo>
                  <a:pt x="3769922" y="1744951"/>
                  <a:pt x="3760682" y="1742230"/>
                  <a:pt x="3752806" y="1741033"/>
                </a:cubicBezTo>
                <a:lnTo>
                  <a:pt x="3749997" y="1735799"/>
                </a:lnTo>
                <a:lnTo>
                  <a:pt x="3736582" y="1735907"/>
                </a:lnTo>
                <a:lnTo>
                  <a:pt x="3733428" y="1734881"/>
                </a:lnTo>
                <a:cubicBezTo>
                  <a:pt x="3727408" y="1732899"/>
                  <a:pt x="3721365" y="1731108"/>
                  <a:pt x="3714911" y="1730056"/>
                </a:cubicBezTo>
                <a:cubicBezTo>
                  <a:pt x="3708355" y="1754554"/>
                  <a:pt x="3658933" y="1725152"/>
                  <a:pt x="3665172" y="1745936"/>
                </a:cubicBezTo>
                <a:cubicBezTo>
                  <a:pt x="3628569" y="1744420"/>
                  <a:pt x="3583742" y="1775884"/>
                  <a:pt x="3552006" y="1755220"/>
                </a:cubicBezTo>
                <a:cubicBezTo>
                  <a:pt x="3497522" y="1758390"/>
                  <a:pt x="3448310" y="1757433"/>
                  <a:pt x="3390301" y="1762546"/>
                </a:cubicBezTo>
                <a:cubicBezTo>
                  <a:pt x="3345266" y="1774524"/>
                  <a:pt x="3297039" y="1758531"/>
                  <a:pt x="3264312" y="1774620"/>
                </a:cubicBezTo>
                <a:cubicBezTo>
                  <a:pt x="3212634" y="1771139"/>
                  <a:pt x="3147905" y="1780248"/>
                  <a:pt x="3106901" y="1804264"/>
                </a:cubicBezTo>
                <a:cubicBezTo>
                  <a:pt x="3051355" y="1805490"/>
                  <a:pt x="3041708" y="1820368"/>
                  <a:pt x="2993303" y="1806542"/>
                </a:cubicBezTo>
                <a:cubicBezTo>
                  <a:pt x="2989182" y="1810139"/>
                  <a:pt x="2984377" y="1813039"/>
                  <a:pt x="2979115" y="1815432"/>
                </a:cubicBezTo>
                <a:lnTo>
                  <a:pt x="2963118" y="1820962"/>
                </a:lnTo>
                <a:lnTo>
                  <a:pt x="2961156" y="1820297"/>
                </a:lnTo>
                <a:lnTo>
                  <a:pt x="2925719" y="1828468"/>
                </a:lnTo>
                <a:lnTo>
                  <a:pt x="2857951" y="1842496"/>
                </a:lnTo>
                <a:lnTo>
                  <a:pt x="2857427" y="1841591"/>
                </a:lnTo>
                <a:cubicBezTo>
                  <a:pt x="2855386" y="1839734"/>
                  <a:pt x="2852250" y="1838690"/>
                  <a:pt x="2846731" y="1839316"/>
                </a:cubicBezTo>
                <a:cubicBezTo>
                  <a:pt x="2855175" y="1823564"/>
                  <a:pt x="2843311" y="1834035"/>
                  <a:pt x="2826290" y="1837274"/>
                </a:cubicBezTo>
                <a:cubicBezTo>
                  <a:pt x="2835609" y="1813530"/>
                  <a:pt x="2787284" y="1831665"/>
                  <a:pt x="2779146" y="1820071"/>
                </a:cubicBezTo>
                <a:cubicBezTo>
                  <a:pt x="2766432" y="1822985"/>
                  <a:pt x="2753158" y="1825635"/>
                  <a:pt x="2739608" y="1827861"/>
                </a:cubicBezTo>
                <a:lnTo>
                  <a:pt x="2731631" y="1828881"/>
                </a:lnTo>
                <a:cubicBezTo>
                  <a:pt x="2731575" y="1828813"/>
                  <a:pt x="2731521" y="1828744"/>
                  <a:pt x="2731464" y="1828677"/>
                </a:cubicBezTo>
                <a:cubicBezTo>
                  <a:pt x="2729715" y="1828415"/>
                  <a:pt x="2727085" y="1828569"/>
                  <a:pt x="2723037" y="1829303"/>
                </a:cubicBezTo>
                <a:lnTo>
                  <a:pt x="2701616" y="1832725"/>
                </a:lnTo>
                <a:lnTo>
                  <a:pt x="2696239" y="1831904"/>
                </a:lnTo>
                <a:lnTo>
                  <a:pt x="2663445" y="1825958"/>
                </a:lnTo>
                <a:cubicBezTo>
                  <a:pt x="2641260" y="1825904"/>
                  <a:pt x="2595040" y="1827674"/>
                  <a:pt x="2560925" y="1829094"/>
                </a:cubicBezTo>
                <a:cubicBezTo>
                  <a:pt x="2527977" y="1836499"/>
                  <a:pt x="2496507" y="1831991"/>
                  <a:pt x="2458739" y="1834479"/>
                </a:cubicBezTo>
                <a:cubicBezTo>
                  <a:pt x="2419379" y="1848893"/>
                  <a:pt x="2396428" y="1834257"/>
                  <a:pt x="2356074" y="1836991"/>
                </a:cubicBezTo>
                <a:cubicBezTo>
                  <a:pt x="2323435" y="1857644"/>
                  <a:pt x="2325610" y="1826053"/>
                  <a:pt x="2304241" y="1822021"/>
                </a:cubicBezTo>
                <a:lnTo>
                  <a:pt x="2298362" y="1822125"/>
                </a:lnTo>
                <a:lnTo>
                  <a:pt x="2283527" y="1826361"/>
                </a:lnTo>
                <a:lnTo>
                  <a:pt x="2278150" y="1828604"/>
                </a:lnTo>
                <a:cubicBezTo>
                  <a:pt x="2274371" y="1829907"/>
                  <a:pt x="2271762" y="1830461"/>
                  <a:pt x="2269853" y="1830502"/>
                </a:cubicBezTo>
                <a:lnTo>
                  <a:pt x="2269585" y="1830341"/>
                </a:lnTo>
                <a:lnTo>
                  <a:pt x="2225332" y="1845825"/>
                </a:lnTo>
                <a:cubicBezTo>
                  <a:pt x="2211505" y="1836594"/>
                  <a:pt x="2170867" y="1860661"/>
                  <a:pt x="2169048" y="1837658"/>
                </a:cubicBezTo>
                <a:cubicBezTo>
                  <a:pt x="2153238" y="1843278"/>
                  <a:pt x="2146132" y="1854645"/>
                  <a:pt x="2147231" y="1839027"/>
                </a:cubicBezTo>
                <a:cubicBezTo>
                  <a:pt x="2141901" y="1840465"/>
                  <a:pt x="2138205" y="1840014"/>
                  <a:pt x="2135241" y="1838652"/>
                </a:cubicBezTo>
                <a:lnTo>
                  <a:pt x="2099215" y="1850768"/>
                </a:lnTo>
                <a:lnTo>
                  <a:pt x="2094046" y="1850806"/>
                </a:lnTo>
                <a:lnTo>
                  <a:pt x="2071850" y="1861319"/>
                </a:lnTo>
                <a:lnTo>
                  <a:pt x="2039607" y="1874318"/>
                </a:lnTo>
                <a:lnTo>
                  <a:pt x="2037289" y="1874025"/>
                </a:lnTo>
                <a:lnTo>
                  <a:pt x="2023615" y="1881562"/>
                </a:lnTo>
                <a:cubicBezTo>
                  <a:pt x="2019390" y="1884562"/>
                  <a:pt x="1959668" y="1894795"/>
                  <a:pt x="1957176" y="1898709"/>
                </a:cubicBezTo>
                <a:cubicBezTo>
                  <a:pt x="1901224" y="1893805"/>
                  <a:pt x="1914145" y="1913274"/>
                  <a:pt x="1858081" y="1923144"/>
                </a:cubicBezTo>
                <a:cubicBezTo>
                  <a:pt x="1819487" y="1923227"/>
                  <a:pt x="1798952" y="1929741"/>
                  <a:pt x="1738865" y="1944965"/>
                </a:cubicBezTo>
                <a:cubicBezTo>
                  <a:pt x="1698633" y="1955957"/>
                  <a:pt x="1670491" y="1978862"/>
                  <a:pt x="1616692" y="1989107"/>
                </a:cubicBezTo>
                <a:cubicBezTo>
                  <a:pt x="1565257" y="2022368"/>
                  <a:pt x="1474172" y="2022156"/>
                  <a:pt x="1411898" y="2046254"/>
                </a:cubicBezTo>
                <a:cubicBezTo>
                  <a:pt x="1380237" y="2035952"/>
                  <a:pt x="1386648" y="2042292"/>
                  <a:pt x="1375780" y="2047961"/>
                </a:cubicBezTo>
                <a:cubicBezTo>
                  <a:pt x="1375756" y="2047968"/>
                  <a:pt x="1375731" y="2047974"/>
                  <a:pt x="1375707" y="2047981"/>
                </a:cubicBezTo>
                <a:lnTo>
                  <a:pt x="1285585" y="2047113"/>
                </a:lnTo>
                <a:cubicBezTo>
                  <a:pt x="1279541" y="2043453"/>
                  <a:pt x="1272537" y="2040974"/>
                  <a:pt x="1263658" y="2041397"/>
                </a:cubicBezTo>
                <a:cubicBezTo>
                  <a:pt x="1212454" y="2058890"/>
                  <a:pt x="1258499" y="2026611"/>
                  <a:pt x="1170403" y="2033399"/>
                </a:cubicBezTo>
                <a:cubicBezTo>
                  <a:pt x="1166530" y="2036274"/>
                  <a:pt x="1154254" y="2033463"/>
                  <a:pt x="1153718" y="2029576"/>
                </a:cubicBezTo>
                <a:cubicBezTo>
                  <a:pt x="1148486" y="2030819"/>
                  <a:pt x="1137980" y="2038354"/>
                  <a:pt x="1133937" y="2032149"/>
                </a:cubicBezTo>
                <a:cubicBezTo>
                  <a:pt x="1104720" y="2031606"/>
                  <a:pt x="1077532" y="2035424"/>
                  <a:pt x="1054999" y="2043242"/>
                </a:cubicBezTo>
                <a:cubicBezTo>
                  <a:pt x="1024875" y="2038090"/>
                  <a:pt x="1020473" y="2042711"/>
                  <a:pt x="1018405" y="2048281"/>
                </a:cubicBezTo>
                <a:lnTo>
                  <a:pt x="1016563" y="2051718"/>
                </a:lnTo>
                <a:lnTo>
                  <a:pt x="1008284" y="2046742"/>
                </a:lnTo>
                <a:cubicBezTo>
                  <a:pt x="999244" y="2043620"/>
                  <a:pt x="990505" y="2044937"/>
                  <a:pt x="981974" y="2048363"/>
                </a:cubicBezTo>
                <a:lnTo>
                  <a:pt x="971903" y="2053484"/>
                </a:lnTo>
                <a:lnTo>
                  <a:pt x="954015" y="2052529"/>
                </a:lnTo>
                <a:cubicBezTo>
                  <a:pt x="931960" y="2051365"/>
                  <a:pt x="861352" y="2046214"/>
                  <a:pt x="839571" y="2046509"/>
                </a:cubicBezTo>
                <a:lnTo>
                  <a:pt x="823321" y="2054296"/>
                </a:lnTo>
                <a:lnTo>
                  <a:pt x="800990" y="2051523"/>
                </a:lnTo>
                <a:cubicBezTo>
                  <a:pt x="790723" y="2052171"/>
                  <a:pt x="782268" y="2055403"/>
                  <a:pt x="776439" y="2062634"/>
                </a:cubicBezTo>
                <a:cubicBezTo>
                  <a:pt x="773155" y="2056184"/>
                  <a:pt x="769593" y="2059253"/>
                  <a:pt x="763041" y="2063995"/>
                </a:cubicBezTo>
                <a:lnTo>
                  <a:pt x="757863" y="2065877"/>
                </a:lnTo>
                <a:lnTo>
                  <a:pt x="745053" y="2051831"/>
                </a:lnTo>
                <a:lnTo>
                  <a:pt x="722609" y="2049504"/>
                </a:lnTo>
                <a:lnTo>
                  <a:pt x="717618" y="2042131"/>
                </a:lnTo>
                <a:lnTo>
                  <a:pt x="703285" y="2046808"/>
                </a:lnTo>
                <a:cubicBezTo>
                  <a:pt x="698219" y="2048137"/>
                  <a:pt x="690058" y="2049926"/>
                  <a:pt x="680199" y="2051947"/>
                </a:cubicBezTo>
                <a:lnTo>
                  <a:pt x="667351" y="2054469"/>
                </a:lnTo>
                <a:lnTo>
                  <a:pt x="660961" y="2049404"/>
                </a:lnTo>
                <a:lnTo>
                  <a:pt x="638282" y="2060093"/>
                </a:lnTo>
                <a:lnTo>
                  <a:pt x="583551" y="2070197"/>
                </a:lnTo>
                <a:cubicBezTo>
                  <a:pt x="569268" y="2091365"/>
                  <a:pt x="529124" y="2053106"/>
                  <a:pt x="525274" y="2079137"/>
                </a:cubicBezTo>
                <a:cubicBezTo>
                  <a:pt x="506495" y="2056498"/>
                  <a:pt x="440091" y="2069666"/>
                  <a:pt x="405635" y="2059339"/>
                </a:cubicBezTo>
                <a:cubicBezTo>
                  <a:pt x="397410" y="2069278"/>
                  <a:pt x="294416" y="2032966"/>
                  <a:pt x="281555" y="2022847"/>
                </a:cubicBezTo>
                <a:cubicBezTo>
                  <a:pt x="171589" y="1986245"/>
                  <a:pt x="126791" y="1985528"/>
                  <a:pt x="98513" y="1969504"/>
                </a:cubicBezTo>
                <a:cubicBezTo>
                  <a:pt x="85544" y="1965247"/>
                  <a:pt x="73324" y="1958000"/>
                  <a:pt x="56191" y="1950709"/>
                </a:cubicBezTo>
                <a:lnTo>
                  <a:pt x="0" y="1935789"/>
                </a:lnTo>
                <a:close/>
              </a:path>
            </a:pathLst>
          </a:cu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7A6AC2C8-C257-4124-9673-ADF729B67A07}"/>
              </a:ext>
            </a:extLst>
          </p:cNvPr>
          <p:cNvSpPr>
            <a:spLocks noGrp="1"/>
          </p:cNvSpPr>
          <p:nvPr>
            <p:ph type="title"/>
          </p:nvPr>
        </p:nvSpPr>
        <p:spPr>
          <a:xfrm>
            <a:off x="1137036" y="548640"/>
            <a:ext cx="9543405" cy="1188720"/>
          </a:xfrm>
        </p:spPr>
        <p:txBody>
          <a:bodyPr>
            <a:normAutofit/>
          </a:bodyPr>
          <a:lstStyle/>
          <a:p>
            <a:r>
              <a:rPr lang="en-US">
                <a:solidFill>
                  <a:schemeClr val="tx1">
                    <a:lumMod val="85000"/>
                    <a:lumOff val="15000"/>
                  </a:schemeClr>
                </a:solidFill>
              </a:rPr>
              <a:t>Probability</a:t>
            </a:r>
            <a:endParaRPr lang="en-IN">
              <a:solidFill>
                <a:schemeClr val="tx1">
                  <a:lumMod val="85000"/>
                  <a:lumOff val="15000"/>
                </a:schemeClr>
              </a:solidFill>
            </a:endParaRPr>
          </a:p>
        </p:txBody>
      </p:sp>
      <p:sp>
        <p:nvSpPr>
          <p:cNvPr id="3" name="Content Placeholder 2">
            <a:extLst>
              <a:ext uri="{FF2B5EF4-FFF2-40B4-BE49-F238E27FC236}">
                <a16:creationId xmlns:a16="http://schemas.microsoft.com/office/drawing/2014/main" id="{2BE1AC7F-7460-4A49-B19D-160C2B3DF450}"/>
              </a:ext>
            </a:extLst>
          </p:cNvPr>
          <p:cNvSpPr>
            <a:spLocks noGrp="1"/>
          </p:cNvSpPr>
          <p:nvPr>
            <p:ph idx="1"/>
          </p:nvPr>
        </p:nvSpPr>
        <p:spPr>
          <a:xfrm>
            <a:off x="1957987" y="2431765"/>
            <a:ext cx="8276026" cy="3320031"/>
          </a:xfrm>
        </p:spPr>
        <p:txBody>
          <a:bodyPr anchor="ctr">
            <a:normAutofit/>
          </a:bodyPr>
          <a:lstStyle/>
          <a:p>
            <a:r>
              <a:rPr lang="en-US" sz="2400" dirty="0">
                <a:solidFill>
                  <a:schemeClr val="tx1">
                    <a:lumMod val="85000"/>
                    <a:lumOff val="15000"/>
                  </a:schemeClr>
                </a:solidFill>
              </a:rPr>
              <a:t>The chance that an uncertain event will occur. It is the numerical measure of the likelihood that an event will occur.</a:t>
            </a:r>
          </a:p>
          <a:p>
            <a:r>
              <a:rPr lang="en-US" sz="2400" dirty="0">
                <a:solidFill>
                  <a:schemeClr val="tx1">
                    <a:lumMod val="85000"/>
                    <a:lumOff val="15000"/>
                  </a:schemeClr>
                </a:solidFill>
              </a:rPr>
              <a:t>Probability of an event A is defined as </a:t>
            </a:r>
          </a:p>
          <a:p>
            <a:pPr marL="0" indent="0">
              <a:buNone/>
            </a:pPr>
            <a:r>
              <a:rPr lang="en-US" sz="2400" dirty="0">
                <a:solidFill>
                  <a:schemeClr val="tx1">
                    <a:lumMod val="85000"/>
                    <a:lumOff val="15000"/>
                  </a:schemeClr>
                </a:solidFill>
              </a:rPr>
              <a:t>P(A) = No. of outcomes favorable to the event A / Total No. of outcomes.</a:t>
            </a:r>
          </a:p>
          <a:p>
            <a:pPr marL="0" indent="0">
              <a:buNone/>
            </a:pPr>
            <a:r>
              <a:rPr lang="en-US" sz="2400" dirty="0">
                <a:solidFill>
                  <a:schemeClr val="tx1">
                    <a:lumMod val="85000"/>
                    <a:lumOff val="15000"/>
                  </a:schemeClr>
                </a:solidFill>
              </a:rPr>
              <a:t>0 ≤ P(A) ≤ 1; P(A) = 0 → A is an impossible event, P(A) =1 → A is a sure event.</a:t>
            </a:r>
          </a:p>
          <a:p>
            <a:pPr marL="0" indent="0">
              <a:buNone/>
            </a:pPr>
            <a:r>
              <a:rPr lang="en-US" sz="2400" dirty="0">
                <a:solidFill>
                  <a:schemeClr val="tx1">
                    <a:lumMod val="85000"/>
                    <a:lumOff val="15000"/>
                  </a:schemeClr>
                </a:solidFill>
              </a:rPr>
              <a:t>Example: P( 53 Sundays in 2021) = 1 / 7</a:t>
            </a:r>
            <a:endParaRPr lang="en-IN" sz="2400" dirty="0">
              <a:solidFill>
                <a:schemeClr val="tx1">
                  <a:lumMod val="85000"/>
                  <a:lumOff val="15000"/>
                </a:schemeClr>
              </a:solidFill>
            </a:endParaRPr>
          </a:p>
        </p:txBody>
      </p:sp>
      <p:sp>
        <p:nvSpPr>
          <p:cNvPr id="21" name="Freeform: Shape 20">
            <a:extLst>
              <a:ext uri="{FF2B5EF4-FFF2-40B4-BE49-F238E27FC236}">
                <a16:creationId xmlns:a16="http://schemas.microsoft.com/office/drawing/2014/main" id="{142DCE2C-2863-46FA-9BE7-24365A24D9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224586" y="5970896"/>
            <a:ext cx="9967416" cy="887104"/>
          </a:xfrm>
          <a:custGeom>
            <a:avLst/>
            <a:gdLst>
              <a:gd name="connsiteX0" fmla="*/ 4686423 w 9517857"/>
              <a:gd name="connsiteY0" fmla="*/ 247919 h 918356"/>
              <a:gd name="connsiteX1" fmla="*/ 4689051 w 9517857"/>
              <a:gd name="connsiteY1" fmla="*/ 250968 h 918356"/>
              <a:gd name="connsiteX2" fmla="*/ 4687244 w 9517857"/>
              <a:gd name="connsiteY2" fmla="*/ 251298 h 918356"/>
              <a:gd name="connsiteX3" fmla="*/ 4685225 w 9517857"/>
              <a:gd name="connsiteY3" fmla="*/ 246530 h 918356"/>
              <a:gd name="connsiteX4" fmla="*/ 4686133 w 9517857"/>
              <a:gd name="connsiteY4" fmla="*/ 246727 h 918356"/>
              <a:gd name="connsiteX5" fmla="*/ 4686423 w 9517857"/>
              <a:gd name="connsiteY5" fmla="*/ 247919 h 918356"/>
              <a:gd name="connsiteX6" fmla="*/ 9517856 w 9517857"/>
              <a:gd name="connsiteY6" fmla="*/ 0 h 918356"/>
              <a:gd name="connsiteX7" fmla="*/ 9517857 w 9517857"/>
              <a:gd name="connsiteY7" fmla="*/ 12 h 918356"/>
              <a:gd name="connsiteX8" fmla="*/ 9517857 w 9517857"/>
              <a:gd name="connsiteY8" fmla="*/ 918356 h 918356"/>
              <a:gd name="connsiteX9" fmla="*/ 14604 w 9517857"/>
              <a:gd name="connsiteY9" fmla="*/ 918356 h 918356"/>
              <a:gd name="connsiteX10" fmla="*/ 12841 w 9517857"/>
              <a:gd name="connsiteY10" fmla="*/ 917763 h 918356"/>
              <a:gd name="connsiteX11" fmla="*/ 93 w 9517857"/>
              <a:gd name="connsiteY11" fmla="*/ 912471 h 918356"/>
              <a:gd name="connsiteX12" fmla="*/ 58674 w 9517857"/>
              <a:gd name="connsiteY12" fmla="*/ 890322 h 918356"/>
              <a:gd name="connsiteX13" fmla="*/ 275005 w 9517857"/>
              <a:gd name="connsiteY13" fmla="*/ 807229 h 918356"/>
              <a:gd name="connsiteX14" fmla="*/ 587824 w 9517857"/>
              <a:gd name="connsiteY14" fmla="*/ 798195 h 918356"/>
              <a:gd name="connsiteX15" fmla="*/ 651826 w 9517857"/>
              <a:gd name="connsiteY15" fmla="*/ 738338 h 918356"/>
              <a:gd name="connsiteX16" fmla="*/ 727985 w 9517857"/>
              <a:gd name="connsiteY16" fmla="*/ 719826 h 918356"/>
              <a:gd name="connsiteX17" fmla="*/ 778982 w 9517857"/>
              <a:gd name="connsiteY17" fmla="*/ 710142 h 918356"/>
              <a:gd name="connsiteX18" fmla="*/ 849944 w 9517857"/>
              <a:gd name="connsiteY18" fmla="*/ 717987 h 918356"/>
              <a:gd name="connsiteX19" fmla="*/ 921659 w 9517857"/>
              <a:gd name="connsiteY19" fmla="*/ 712695 h 918356"/>
              <a:gd name="connsiteX20" fmla="*/ 930946 w 9517857"/>
              <a:gd name="connsiteY20" fmla="*/ 734046 h 918356"/>
              <a:gd name="connsiteX21" fmla="*/ 986250 w 9517857"/>
              <a:gd name="connsiteY21" fmla="*/ 713530 h 918356"/>
              <a:gd name="connsiteX22" fmla="*/ 1013752 w 9517857"/>
              <a:gd name="connsiteY22" fmla="*/ 713361 h 918356"/>
              <a:gd name="connsiteX23" fmla="*/ 1023734 w 9517857"/>
              <a:gd name="connsiteY23" fmla="*/ 718571 h 918356"/>
              <a:gd name="connsiteX24" fmla="*/ 1063207 w 9517857"/>
              <a:gd name="connsiteY24" fmla="*/ 715651 h 918356"/>
              <a:gd name="connsiteX25" fmla="*/ 1081980 w 9517857"/>
              <a:gd name="connsiteY25" fmla="*/ 738455 h 918356"/>
              <a:gd name="connsiteX26" fmla="*/ 1218120 w 9517857"/>
              <a:gd name="connsiteY26" fmla="*/ 713280 h 918356"/>
              <a:gd name="connsiteX27" fmla="*/ 1397459 w 9517857"/>
              <a:gd name="connsiteY27" fmla="*/ 691190 h 918356"/>
              <a:gd name="connsiteX28" fmla="*/ 1580688 w 9517857"/>
              <a:gd name="connsiteY28" fmla="*/ 693697 h 918356"/>
              <a:gd name="connsiteX29" fmla="*/ 1772334 w 9517857"/>
              <a:gd name="connsiteY29" fmla="*/ 710640 h 918356"/>
              <a:gd name="connsiteX30" fmla="*/ 2002561 w 9517857"/>
              <a:gd name="connsiteY30" fmla="*/ 659917 h 918356"/>
              <a:gd name="connsiteX31" fmla="*/ 2135144 w 9517857"/>
              <a:gd name="connsiteY31" fmla="*/ 636501 h 918356"/>
              <a:gd name="connsiteX32" fmla="*/ 2440292 w 9517857"/>
              <a:gd name="connsiteY32" fmla="*/ 593862 h 918356"/>
              <a:gd name="connsiteX33" fmla="*/ 2547829 w 9517857"/>
              <a:gd name="connsiteY33" fmla="*/ 566150 h 918356"/>
              <a:gd name="connsiteX34" fmla="*/ 2658055 w 9517857"/>
              <a:gd name="connsiteY34" fmla="*/ 578727 h 918356"/>
              <a:gd name="connsiteX35" fmla="*/ 2693698 w 9517857"/>
              <a:gd name="connsiteY35" fmla="*/ 560029 h 918356"/>
              <a:gd name="connsiteX36" fmla="*/ 2699673 w 9517857"/>
              <a:gd name="connsiteY36" fmla="*/ 556400 h 918356"/>
              <a:gd name="connsiteX37" fmla="*/ 2727306 w 9517857"/>
              <a:gd name="connsiteY37" fmla="*/ 550698 h 918356"/>
              <a:gd name="connsiteX38" fmla="*/ 2730451 w 9517857"/>
              <a:gd name="connsiteY38" fmla="*/ 538058 h 918356"/>
              <a:gd name="connsiteX39" fmla="*/ 2768713 w 9517857"/>
              <a:gd name="connsiteY39" fmla="*/ 521575 h 918356"/>
              <a:gd name="connsiteX40" fmla="*/ 2820868 w 9517857"/>
              <a:gd name="connsiteY40" fmla="*/ 514160 h 918356"/>
              <a:gd name="connsiteX41" fmla="*/ 3073635 w 9517857"/>
              <a:gd name="connsiteY41" fmla="*/ 491294 h 918356"/>
              <a:gd name="connsiteX42" fmla="*/ 3222071 w 9517857"/>
              <a:gd name="connsiteY42" fmla="*/ 470559 h 918356"/>
              <a:gd name="connsiteX43" fmla="*/ 3274069 w 9517857"/>
              <a:gd name="connsiteY43" fmla="*/ 451605 h 918356"/>
              <a:gd name="connsiteX44" fmla="*/ 3349632 w 9517857"/>
              <a:gd name="connsiteY44" fmla="*/ 432583 h 918356"/>
              <a:gd name="connsiteX45" fmla="*/ 3479593 w 9517857"/>
              <a:gd name="connsiteY45" fmla="*/ 390437 h 918356"/>
              <a:gd name="connsiteX46" fmla="*/ 3660110 w 9517857"/>
              <a:gd name="connsiteY46" fmla="*/ 348726 h 918356"/>
              <a:gd name="connsiteX47" fmla="*/ 3750023 w 9517857"/>
              <a:gd name="connsiteY47" fmla="*/ 370678 h 918356"/>
              <a:gd name="connsiteX48" fmla="*/ 3844133 w 9517857"/>
              <a:gd name="connsiteY48" fmla="*/ 360648 h 918356"/>
              <a:gd name="connsiteX49" fmla="*/ 3913545 w 9517857"/>
              <a:gd name="connsiteY49" fmla="*/ 344235 h 918356"/>
              <a:gd name="connsiteX50" fmla="*/ 4266740 w 9517857"/>
              <a:gd name="connsiteY50" fmla="*/ 361454 h 918356"/>
              <a:gd name="connsiteX51" fmla="*/ 4430770 w 9517857"/>
              <a:gd name="connsiteY51" fmla="*/ 342643 h 918356"/>
              <a:gd name="connsiteX52" fmla="*/ 4512664 w 9517857"/>
              <a:gd name="connsiteY52" fmla="*/ 319948 h 918356"/>
              <a:gd name="connsiteX53" fmla="*/ 4616423 w 9517857"/>
              <a:gd name="connsiteY53" fmla="*/ 290914 h 918356"/>
              <a:gd name="connsiteX54" fmla="*/ 4691675 w 9517857"/>
              <a:gd name="connsiteY54" fmla="*/ 254011 h 918356"/>
              <a:gd name="connsiteX55" fmla="*/ 4689051 w 9517857"/>
              <a:gd name="connsiteY55" fmla="*/ 250968 h 918356"/>
              <a:gd name="connsiteX56" fmla="*/ 4719994 w 9517857"/>
              <a:gd name="connsiteY56" fmla="*/ 245307 h 918356"/>
              <a:gd name="connsiteX57" fmla="*/ 4752894 w 9517857"/>
              <a:gd name="connsiteY57" fmla="*/ 239875 h 918356"/>
              <a:gd name="connsiteX58" fmla="*/ 4769329 w 9517857"/>
              <a:gd name="connsiteY58" fmla="*/ 233585 h 918356"/>
              <a:gd name="connsiteX59" fmla="*/ 4775634 w 9517857"/>
              <a:gd name="connsiteY59" fmla="*/ 234063 h 918356"/>
              <a:gd name="connsiteX60" fmla="*/ 4790452 w 9517857"/>
              <a:gd name="connsiteY60" fmla="*/ 233572 h 918356"/>
              <a:gd name="connsiteX61" fmla="*/ 4789062 w 9517857"/>
              <a:gd name="connsiteY61" fmla="*/ 241924 h 918356"/>
              <a:gd name="connsiteX62" fmla="*/ 4827826 w 9517857"/>
              <a:gd name="connsiteY62" fmla="*/ 246977 h 918356"/>
              <a:gd name="connsiteX63" fmla="*/ 4892569 w 9517857"/>
              <a:gd name="connsiteY63" fmla="*/ 249933 h 918356"/>
              <a:gd name="connsiteX64" fmla="*/ 4896611 w 9517857"/>
              <a:gd name="connsiteY64" fmla="*/ 240448 h 918356"/>
              <a:gd name="connsiteX65" fmla="*/ 4917286 w 9517857"/>
              <a:gd name="connsiteY65" fmla="*/ 243659 h 918356"/>
              <a:gd name="connsiteX66" fmla="*/ 4981173 w 9517857"/>
              <a:gd name="connsiteY66" fmla="*/ 247103 h 918356"/>
              <a:gd name="connsiteX67" fmla="*/ 5060397 w 9517857"/>
              <a:gd name="connsiteY67" fmla="*/ 263688 h 918356"/>
              <a:gd name="connsiteX68" fmla="*/ 5252996 w 9517857"/>
              <a:gd name="connsiteY68" fmla="*/ 270655 h 918356"/>
              <a:gd name="connsiteX69" fmla="*/ 5358056 w 9517857"/>
              <a:gd name="connsiteY69" fmla="*/ 247248 h 918356"/>
              <a:gd name="connsiteX70" fmla="*/ 5426496 w 9517857"/>
              <a:gd name="connsiteY70" fmla="*/ 235142 h 918356"/>
              <a:gd name="connsiteX71" fmla="*/ 5497161 w 9517857"/>
              <a:gd name="connsiteY71" fmla="*/ 228808 h 918356"/>
              <a:gd name="connsiteX72" fmla="*/ 5826043 w 9517857"/>
              <a:gd name="connsiteY72" fmla="*/ 148073 h 918356"/>
              <a:gd name="connsiteX73" fmla="*/ 6013415 w 9517857"/>
              <a:gd name="connsiteY73" fmla="*/ 137316 h 918356"/>
              <a:gd name="connsiteX74" fmla="*/ 6080994 w 9517857"/>
              <a:gd name="connsiteY74" fmla="*/ 142938 h 918356"/>
              <a:gd name="connsiteX75" fmla="*/ 6194152 w 9517857"/>
              <a:gd name="connsiteY75" fmla="*/ 151772 h 918356"/>
              <a:gd name="connsiteX76" fmla="*/ 6281379 w 9517857"/>
              <a:gd name="connsiteY76" fmla="*/ 181626 h 918356"/>
              <a:gd name="connsiteX77" fmla="*/ 6374947 w 9517857"/>
              <a:gd name="connsiteY77" fmla="*/ 179799 h 918356"/>
              <a:gd name="connsiteX78" fmla="*/ 6448518 w 9517857"/>
              <a:gd name="connsiteY78" fmla="*/ 164378 h 918356"/>
              <a:gd name="connsiteX79" fmla="*/ 6544700 w 9517857"/>
              <a:gd name="connsiteY79" fmla="*/ 167161 h 918356"/>
              <a:gd name="connsiteX80" fmla="*/ 6648353 w 9517857"/>
              <a:gd name="connsiteY80" fmla="*/ 172250 h 918356"/>
              <a:gd name="connsiteX81" fmla="*/ 6736227 w 9517857"/>
              <a:gd name="connsiteY81" fmla="*/ 173216 h 918356"/>
              <a:gd name="connsiteX82" fmla="*/ 6977218 w 9517857"/>
              <a:gd name="connsiteY82" fmla="*/ 184289 h 918356"/>
              <a:gd name="connsiteX83" fmla="*/ 7065221 w 9517857"/>
              <a:gd name="connsiteY83" fmla="*/ 227531 h 918356"/>
              <a:gd name="connsiteX84" fmla="*/ 7366876 w 9517857"/>
              <a:gd name="connsiteY84" fmla="*/ 248468 h 918356"/>
              <a:gd name="connsiteX85" fmla="*/ 7565449 w 9517857"/>
              <a:gd name="connsiteY85" fmla="*/ 258950 h 918356"/>
              <a:gd name="connsiteX86" fmla="*/ 7599285 w 9517857"/>
              <a:gd name="connsiteY86" fmla="*/ 266021 h 918356"/>
              <a:gd name="connsiteX87" fmla="*/ 7644411 w 9517857"/>
              <a:gd name="connsiteY87" fmla="*/ 258986 h 918356"/>
              <a:gd name="connsiteX88" fmla="*/ 7825110 w 9517857"/>
              <a:gd name="connsiteY88" fmla="*/ 229109 h 918356"/>
              <a:gd name="connsiteX89" fmla="*/ 7965804 w 9517857"/>
              <a:gd name="connsiteY89" fmla="*/ 190545 h 918356"/>
              <a:gd name="connsiteX90" fmla="*/ 8147401 w 9517857"/>
              <a:gd name="connsiteY90" fmla="*/ 205617 h 918356"/>
              <a:gd name="connsiteX91" fmla="*/ 8256033 w 9517857"/>
              <a:gd name="connsiteY91" fmla="*/ 193713 h 918356"/>
              <a:gd name="connsiteX92" fmla="*/ 8410677 w 9517857"/>
              <a:gd name="connsiteY92" fmla="*/ 172167 h 918356"/>
              <a:gd name="connsiteX93" fmla="*/ 8617841 w 9517857"/>
              <a:gd name="connsiteY93" fmla="*/ 155167 h 918356"/>
              <a:gd name="connsiteX94" fmla="*/ 8715976 w 9517857"/>
              <a:gd name="connsiteY94" fmla="*/ 178374 h 918356"/>
              <a:gd name="connsiteX95" fmla="*/ 8778827 w 9517857"/>
              <a:gd name="connsiteY95" fmla="*/ 172936 h 918356"/>
              <a:gd name="connsiteX96" fmla="*/ 8840778 w 9517857"/>
              <a:gd name="connsiteY96" fmla="*/ 143149 h 918356"/>
              <a:gd name="connsiteX97" fmla="*/ 9010380 w 9517857"/>
              <a:gd name="connsiteY97" fmla="*/ 91891 h 918356"/>
              <a:gd name="connsiteX98" fmla="*/ 9110856 w 9517857"/>
              <a:gd name="connsiteY98" fmla="*/ 70997 h 918356"/>
              <a:gd name="connsiteX99" fmla="*/ 9268817 w 9517857"/>
              <a:gd name="connsiteY99" fmla="*/ 53082 h 918356"/>
              <a:gd name="connsiteX100" fmla="*/ 9316667 w 9517857"/>
              <a:gd name="connsiteY100" fmla="*/ 45047 h 918356"/>
              <a:gd name="connsiteX101" fmla="*/ 9428209 w 9517857"/>
              <a:gd name="connsiteY101" fmla="*/ 29923 h 918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517857" h="918356">
                <a:moveTo>
                  <a:pt x="4686423" y="247919"/>
                </a:moveTo>
                <a:lnTo>
                  <a:pt x="4689051" y="250968"/>
                </a:lnTo>
                <a:lnTo>
                  <a:pt x="4687244" y="251298"/>
                </a:lnTo>
                <a:close/>
                <a:moveTo>
                  <a:pt x="4685225" y="246530"/>
                </a:moveTo>
                <a:cubicBezTo>
                  <a:pt x="4688837" y="243198"/>
                  <a:pt x="4687468" y="244598"/>
                  <a:pt x="4686133" y="246727"/>
                </a:cubicBezTo>
                <a:lnTo>
                  <a:pt x="4686423" y="247919"/>
                </a:lnTo>
                <a:close/>
                <a:moveTo>
                  <a:pt x="9517856" y="0"/>
                </a:moveTo>
                <a:lnTo>
                  <a:pt x="9517857" y="12"/>
                </a:lnTo>
                <a:lnTo>
                  <a:pt x="9517857" y="918356"/>
                </a:lnTo>
                <a:lnTo>
                  <a:pt x="14604" y="918356"/>
                </a:lnTo>
                <a:lnTo>
                  <a:pt x="12841" y="917763"/>
                </a:lnTo>
                <a:cubicBezTo>
                  <a:pt x="4532" y="914864"/>
                  <a:pt x="-773" y="912807"/>
                  <a:pt x="93" y="912471"/>
                </a:cubicBezTo>
                <a:cubicBezTo>
                  <a:pt x="172" y="912298"/>
                  <a:pt x="58594" y="890495"/>
                  <a:pt x="58674" y="890322"/>
                </a:cubicBezTo>
                <a:cubicBezTo>
                  <a:pt x="127436" y="929614"/>
                  <a:pt x="206243" y="828226"/>
                  <a:pt x="275005" y="807229"/>
                </a:cubicBezTo>
                <a:cubicBezTo>
                  <a:pt x="303983" y="806087"/>
                  <a:pt x="504960" y="777375"/>
                  <a:pt x="587824" y="798195"/>
                </a:cubicBezTo>
                <a:cubicBezTo>
                  <a:pt x="598733" y="769348"/>
                  <a:pt x="682904" y="785924"/>
                  <a:pt x="651826" y="738338"/>
                </a:cubicBezTo>
                <a:cubicBezTo>
                  <a:pt x="688440" y="737862"/>
                  <a:pt x="753255" y="750396"/>
                  <a:pt x="727985" y="719826"/>
                </a:cubicBezTo>
                <a:cubicBezTo>
                  <a:pt x="739648" y="718749"/>
                  <a:pt x="775717" y="715087"/>
                  <a:pt x="778982" y="710142"/>
                </a:cubicBezTo>
                <a:cubicBezTo>
                  <a:pt x="779189" y="709407"/>
                  <a:pt x="849736" y="718721"/>
                  <a:pt x="849944" y="717987"/>
                </a:cubicBezTo>
                <a:lnTo>
                  <a:pt x="921659" y="712695"/>
                </a:lnTo>
                <a:lnTo>
                  <a:pt x="930946" y="734046"/>
                </a:lnTo>
                <a:lnTo>
                  <a:pt x="986250" y="713530"/>
                </a:lnTo>
                <a:lnTo>
                  <a:pt x="1013752" y="713361"/>
                </a:lnTo>
                <a:lnTo>
                  <a:pt x="1023734" y="718571"/>
                </a:lnTo>
                <a:cubicBezTo>
                  <a:pt x="1033291" y="721276"/>
                  <a:pt x="1045398" y="721394"/>
                  <a:pt x="1063207" y="715651"/>
                </a:cubicBezTo>
                <a:lnTo>
                  <a:pt x="1081980" y="738455"/>
                </a:lnTo>
                <a:lnTo>
                  <a:pt x="1218120" y="713280"/>
                </a:lnTo>
                <a:cubicBezTo>
                  <a:pt x="1230137" y="716162"/>
                  <a:pt x="1387179" y="685179"/>
                  <a:pt x="1397459" y="691190"/>
                </a:cubicBezTo>
                <a:cubicBezTo>
                  <a:pt x="1490025" y="704984"/>
                  <a:pt x="1465878" y="715604"/>
                  <a:pt x="1580688" y="693697"/>
                </a:cubicBezTo>
                <a:cubicBezTo>
                  <a:pt x="1607067" y="704379"/>
                  <a:pt x="1719477" y="658239"/>
                  <a:pt x="1772334" y="710640"/>
                </a:cubicBezTo>
                <a:cubicBezTo>
                  <a:pt x="1745536" y="644824"/>
                  <a:pt x="1976078" y="716436"/>
                  <a:pt x="2002561" y="659917"/>
                </a:cubicBezTo>
                <a:cubicBezTo>
                  <a:pt x="2045346" y="660357"/>
                  <a:pt x="2166676" y="654391"/>
                  <a:pt x="2135144" y="636501"/>
                </a:cubicBezTo>
                <a:cubicBezTo>
                  <a:pt x="2276591" y="665055"/>
                  <a:pt x="2293173" y="591792"/>
                  <a:pt x="2440292" y="593862"/>
                </a:cubicBezTo>
                <a:cubicBezTo>
                  <a:pt x="2495160" y="534824"/>
                  <a:pt x="2473343" y="585644"/>
                  <a:pt x="2547829" y="566150"/>
                </a:cubicBezTo>
                <a:cubicBezTo>
                  <a:pt x="2545438" y="614169"/>
                  <a:pt x="2632278" y="528280"/>
                  <a:pt x="2658055" y="578727"/>
                </a:cubicBezTo>
                <a:cubicBezTo>
                  <a:pt x="2670795" y="573581"/>
                  <a:pt x="2682322" y="567005"/>
                  <a:pt x="2693698" y="560029"/>
                </a:cubicBezTo>
                <a:lnTo>
                  <a:pt x="2699673" y="556400"/>
                </a:lnTo>
                <a:lnTo>
                  <a:pt x="2727306" y="550698"/>
                </a:lnTo>
                <a:lnTo>
                  <a:pt x="2730451" y="538058"/>
                </a:lnTo>
                <a:lnTo>
                  <a:pt x="2768713" y="521575"/>
                </a:lnTo>
                <a:cubicBezTo>
                  <a:pt x="2783756" y="517104"/>
                  <a:pt x="2800788" y="514291"/>
                  <a:pt x="2820868" y="514160"/>
                </a:cubicBezTo>
                <a:cubicBezTo>
                  <a:pt x="2894791" y="532885"/>
                  <a:pt x="2981506" y="465507"/>
                  <a:pt x="3073635" y="491294"/>
                </a:cubicBezTo>
                <a:cubicBezTo>
                  <a:pt x="3106872" y="496624"/>
                  <a:pt x="3205785" y="487718"/>
                  <a:pt x="3222071" y="470559"/>
                </a:cubicBezTo>
                <a:cubicBezTo>
                  <a:pt x="3242193" y="465514"/>
                  <a:pt x="3267163" y="469136"/>
                  <a:pt x="3274069" y="451605"/>
                </a:cubicBezTo>
                <a:cubicBezTo>
                  <a:pt x="3286659" y="430165"/>
                  <a:pt x="3363648" y="455571"/>
                  <a:pt x="3349632" y="432583"/>
                </a:cubicBezTo>
                <a:cubicBezTo>
                  <a:pt x="3404182" y="449847"/>
                  <a:pt x="3438210" y="404323"/>
                  <a:pt x="3479593" y="390437"/>
                </a:cubicBezTo>
                <a:cubicBezTo>
                  <a:pt x="3523240" y="408403"/>
                  <a:pt x="3567027" y="361554"/>
                  <a:pt x="3660110" y="348726"/>
                </a:cubicBezTo>
                <a:cubicBezTo>
                  <a:pt x="3708299" y="369683"/>
                  <a:pt x="3662447" y="344775"/>
                  <a:pt x="3750023" y="370678"/>
                </a:cubicBezTo>
                <a:cubicBezTo>
                  <a:pt x="3752092" y="367132"/>
                  <a:pt x="3816880" y="365055"/>
                  <a:pt x="3844133" y="360648"/>
                </a:cubicBezTo>
                <a:cubicBezTo>
                  <a:pt x="3871386" y="356240"/>
                  <a:pt x="3882848" y="332490"/>
                  <a:pt x="3913545" y="344235"/>
                </a:cubicBezTo>
                <a:cubicBezTo>
                  <a:pt x="4050255" y="376864"/>
                  <a:pt x="4159924" y="363190"/>
                  <a:pt x="4266740" y="361454"/>
                </a:cubicBezTo>
                <a:cubicBezTo>
                  <a:pt x="4385770" y="354374"/>
                  <a:pt x="4314535" y="340143"/>
                  <a:pt x="4430770" y="342643"/>
                </a:cubicBezTo>
                <a:cubicBezTo>
                  <a:pt x="4439969" y="322594"/>
                  <a:pt x="4478290" y="314645"/>
                  <a:pt x="4512664" y="319948"/>
                </a:cubicBezTo>
                <a:cubicBezTo>
                  <a:pt x="4570011" y="315138"/>
                  <a:pt x="4549085" y="269599"/>
                  <a:pt x="4616423" y="290914"/>
                </a:cubicBezTo>
                <a:cubicBezTo>
                  <a:pt x="4599641" y="270277"/>
                  <a:pt x="4692085" y="269216"/>
                  <a:pt x="4691675" y="254011"/>
                </a:cubicBezTo>
                <a:lnTo>
                  <a:pt x="4689051" y="250968"/>
                </a:lnTo>
                <a:lnTo>
                  <a:pt x="4719994" y="245307"/>
                </a:lnTo>
                <a:cubicBezTo>
                  <a:pt x="4732635" y="242775"/>
                  <a:pt x="4745300" y="240335"/>
                  <a:pt x="4752894" y="239875"/>
                </a:cubicBezTo>
                <a:lnTo>
                  <a:pt x="4769329" y="233585"/>
                </a:lnTo>
                <a:lnTo>
                  <a:pt x="4775634" y="234063"/>
                </a:lnTo>
                <a:lnTo>
                  <a:pt x="4790452" y="233572"/>
                </a:lnTo>
                <a:cubicBezTo>
                  <a:pt x="4789989" y="236356"/>
                  <a:pt x="4789525" y="239141"/>
                  <a:pt x="4789062" y="241924"/>
                </a:cubicBezTo>
                <a:cubicBezTo>
                  <a:pt x="4786342" y="249932"/>
                  <a:pt x="4804560" y="248631"/>
                  <a:pt x="4827826" y="246977"/>
                </a:cubicBezTo>
                <a:cubicBezTo>
                  <a:pt x="4875782" y="239569"/>
                  <a:pt x="4874112" y="283413"/>
                  <a:pt x="4892569" y="249933"/>
                </a:cubicBezTo>
                <a:lnTo>
                  <a:pt x="4896611" y="240448"/>
                </a:lnTo>
                <a:lnTo>
                  <a:pt x="4917286" y="243659"/>
                </a:lnTo>
                <a:cubicBezTo>
                  <a:pt x="4923060" y="243799"/>
                  <a:pt x="4981729" y="240979"/>
                  <a:pt x="4981173" y="247103"/>
                </a:cubicBezTo>
                <a:cubicBezTo>
                  <a:pt x="5024880" y="220690"/>
                  <a:pt x="5014146" y="257963"/>
                  <a:pt x="5060397" y="263688"/>
                </a:cubicBezTo>
                <a:cubicBezTo>
                  <a:pt x="5093356" y="238589"/>
                  <a:pt x="5157892" y="275351"/>
                  <a:pt x="5252996" y="270655"/>
                </a:cubicBezTo>
                <a:cubicBezTo>
                  <a:pt x="5288840" y="241872"/>
                  <a:pt x="5287005" y="287921"/>
                  <a:pt x="5358056" y="247248"/>
                </a:cubicBezTo>
                <a:cubicBezTo>
                  <a:pt x="5361752" y="250257"/>
                  <a:pt x="5403312" y="238215"/>
                  <a:pt x="5426496" y="235142"/>
                </a:cubicBezTo>
                <a:cubicBezTo>
                  <a:pt x="5449679" y="232069"/>
                  <a:pt x="5473549" y="245611"/>
                  <a:pt x="5497161" y="228808"/>
                </a:cubicBezTo>
                <a:cubicBezTo>
                  <a:pt x="5611861" y="172767"/>
                  <a:pt x="5723211" y="165860"/>
                  <a:pt x="5826043" y="148073"/>
                </a:cubicBezTo>
                <a:cubicBezTo>
                  <a:pt x="5943127" y="133166"/>
                  <a:pt x="5872659" y="193078"/>
                  <a:pt x="6013415" y="137316"/>
                </a:cubicBezTo>
                <a:cubicBezTo>
                  <a:pt x="6031924" y="154783"/>
                  <a:pt x="6050745" y="154258"/>
                  <a:pt x="6080994" y="142938"/>
                </a:cubicBezTo>
                <a:cubicBezTo>
                  <a:pt x="6138083" y="137090"/>
                  <a:pt x="6140195" y="184383"/>
                  <a:pt x="6194152" y="151772"/>
                </a:cubicBezTo>
                <a:cubicBezTo>
                  <a:pt x="6187280" y="177783"/>
                  <a:pt x="6304222" y="153410"/>
                  <a:pt x="6281379" y="181626"/>
                </a:cubicBezTo>
                <a:cubicBezTo>
                  <a:pt x="6321899" y="201819"/>
                  <a:pt x="6335111" y="162590"/>
                  <a:pt x="6374947" y="179799"/>
                </a:cubicBezTo>
                <a:cubicBezTo>
                  <a:pt x="6417404" y="181336"/>
                  <a:pt x="6402484" y="169694"/>
                  <a:pt x="6448518" y="164378"/>
                </a:cubicBezTo>
                <a:cubicBezTo>
                  <a:pt x="6504958" y="162488"/>
                  <a:pt x="6493438" y="111203"/>
                  <a:pt x="6544700" y="167161"/>
                </a:cubicBezTo>
                <a:cubicBezTo>
                  <a:pt x="6601507" y="148697"/>
                  <a:pt x="6566269" y="164386"/>
                  <a:pt x="6648353" y="172250"/>
                </a:cubicBezTo>
                <a:cubicBezTo>
                  <a:pt x="6680008" y="155223"/>
                  <a:pt x="6707960" y="160673"/>
                  <a:pt x="6736227" y="173216"/>
                </a:cubicBezTo>
                <a:cubicBezTo>
                  <a:pt x="6813963" y="164284"/>
                  <a:pt x="6888143" y="181296"/>
                  <a:pt x="6977218" y="184289"/>
                </a:cubicBezTo>
                <a:cubicBezTo>
                  <a:pt x="7040424" y="188318"/>
                  <a:pt x="7000278" y="216835"/>
                  <a:pt x="7065221" y="227531"/>
                </a:cubicBezTo>
                <a:cubicBezTo>
                  <a:pt x="7130163" y="238228"/>
                  <a:pt x="7291878" y="238208"/>
                  <a:pt x="7366876" y="248468"/>
                </a:cubicBezTo>
                <a:cubicBezTo>
                  <a:pt x="7491356" y="206752"/>
                  <a:pt x="7367734" y="280166"/>
                  <a:pt x="7565449" y="258950"/>
                </a:cubicBezTo>
                <a:cubicBezTo>
                  <a:pt x="7575959" y="252432"/>
                  <a:pt x="7600854" y="257628"/>
                  <a:pt x="7599285" y="266021"/>
                </a:cubicBezTo>
                <a:cubicBezTo>
                  <a:pt x="7611616" y="262940"/>
                  <a:pt x="7639946" y="245819"/>
                  <a:pt x="7644411" y="258986"/>
                </a:cubicBezTo>
                <a:cubicBezTo>
                  <a:pt x="7708015" y="258012"/>
                  <a:pt x="7770249" y="247724"/>
                  <a:pt x="7825110" y="229109"/>
                </a:cubicBezTo>
                <a:cubicBezTo>
                  <a:pt x="7949762" y="247028"/>
                  <a:pt x="7921956" y="197757"/>
                  <a:pt x="7965804" y="190545"/>
                </a:cubicBezTo>
                <a:cubicBezTo>
                  <a:pt x="8039439" y="213878"/>
                  <a:pt x="8063651" y="191475"/>
                  <a:pt x="8147401" y="205617"/>
                </a:cubicBezTo>
                <a:cubicBezTo>
                  <a:pt x="8166453" y="196610"/>
                  <a:pt x="8225048" y="207099"/>
                  <a:pt x="8256033" y="193713"/>
                </a:cubicBezTo>
                <a:cubicBezTo>
                  <a:pt x="8311388" y="242017"/>
                  <a:pt x="8350376" y="178592"/>
                  <a:pt x="8410677" y="172167"/>
                </a:cubicBezTo>
                <a:cubicBezTo>
                  <a:pt x="8470978" y="165743"/>
                  <a:pt x="8572470" y="206385"/>
                  <a:pt x="8617841" y="155167"/>
                </a:cubicBezTo>
                <a:cubicBezTo>
                  <a:pt x="8646050" y="160448"/>
                  <a:pt x="8664949" y="183631"/>
                  <a:pt x="8715976" y="178374"/>
                </a:cubicBezTo>
                <a:cubicBezTo>
                  <a:pt x="8737194" y="188216"/>
                  <a:pt x="8738009" y="189511"/>
                  <a:pt x="8778827" y="172936"/>
                </a:cubicBezTo>
                <a:cubicBezTo>
                  <a:pt x="8725277" y="146372"/>
                  <a:pt x="8850819" y="175612"/>
                  <a:pt x="8840778" y="143149"/>
                </a:cubicBezTo>
                <a:cubicBezTo>
                  <a:pt x="8903519" y="121096"/>
                  <a:pt x="9021861" y="150359"/>
                  <a:pt x="9010380" y="91891"/>
                </a:cubicBezTo>
                <a:cubicBezTo>
                  <a:pt x="9027103" y="56852"/>
                  <a:pt x="9112524" y="108357"/>
                  <a:pt x="9110856" y="70997"/>
                </a:cubicBezTo>
                <a:cubicBezTo>
                  <a:pt x="9148189" y="94250"/>
                  <a:pt x="9209809" y="53285"/>
                  <a:pt x="9268817" y="53082"/>
                </a:cubicBezTo>
                <a:cubicBezTo>
                  <a:pt x="9279135" y="35997"/>
                  <a:pt x="9292736" y="36520"/>
                  <a:pt x="9316667" y="45047"/>
                </a:cubicBezTo>
                <a:cubicBezTo>
                  <a:pt x="9352186" y="45862"/>
                  <a:pt x="9390008" y="39799"/>
                  <a:pt x="9428209" y="29923"/>
                </a:cubicBezTo>
                <a:close/>
              </a:path>
            </a:pathLst>
          </a:cu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028257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4C1D6D7-0053-4D39-84A5-166A9D921599}"/>
              </a:ext>
            </a:extLst>
          </p:cNvPr>
          <p:cNvSpPr>
            <a:spLocks noGrp="1"/>
          </p:cNvSpPr>
          <p:nvPr>
            <p:ph type="title"/>
          </p:nvPr>
        </p:nvSpPr>
        <p:spPr>
          <a:xfrm>
            <a:off x="466722" y="586855"/>
            <a:ext cx="3201366" cy="3387497"/>
          </a:xfrm>
        </p:spPr>
        <p:txBody>
          <a:bodyPr anchor="b">
            <a:normAutofit/>
          </a:bodyPr>
          <a:lstStyle/>
          <a:p>
            <a:pPr algn="r"/>
            <a:r>
              <a:rPr lang="en-US" sz="4000">
                <a:solidFill>
                  <a:srgbClr val="FFFFFF"/>
                </a:solidFill>
              </a:rPr>
              <a:t>Conditional Probability and Independence</a:t>
            </a:r>
            <a:endParaRPr lang="en-IN" sz="4000">
              <a:solidFill>
                <a:srgbClr val="FFFFFF"/>
              </a:solidFill>
            </a:endParaRPr>
          </a:p>
        </p:txBody>
      </p:sp>
      <p:sp>
        <p:nvSpPr>
          <p:cNvPr id="3" name="Content Placeholder 2">
            <a:extLst>
              <a:ext uri="{FF2B5EF4-FFF2-40B4-BE49-F238E27FC236}">
                <a16:creationId xmlns:a16="http://schemas.microsoft.com/office/drawing/2014/main" id="{C5EA5AF2-9590-4766-9441-C705554B78D4}"/>
              </a:ext>
            </a:extLst>
          </p:cNvPr>
          <p:cNvSpPr>
            <a:spLocks noGrp="1"/>
          </p:cNvSpPr>
          <p:nvPr>
            <p:ph idx="1"/>
          </p:nvPr>
        </p:nvSpPr>
        <p:spPr>
          <a:xfrm>
            <a:off x="4810259" y="649480"/>
            <a:ext cx="6555347" cy="5546047"/>
          </a:xfrm>
        </p:spPr>
        <p:txBody>
          <a:bodyPr anchor="ctr">
            <a:normAutofit/>
          </a:bodyPr>
          <a:lstStyle/>
          <a:p>
            <a:r>
              <a:rPr lang="en-US" sz="2000" dirty="0"/>
              <a:t>Conditional Probability is a probability of occurrence of an event when another event has already occurred. Conditional probability of an event A given that B has already occurred is defined as –</a:t>
            </a:r>
          </a:p>
          <a:p>
            <a:pPr marL="0" indent="0">
              <a:buNone/>
            </a:pPr>
            <a:r>
              <a:rPr lang="en-US" sz="2000" dirty="0"/>
              <a:t> P(A/B) = P(A∩B) / P(B), P(B) ≠ 0</a:t>
            </a:r>
          </a:p>
          <a:p>
            <a:pPr marL="0" indent="0">
              <a:buNone/>
            </a:pPr>
            <a:r>
              <a:rPr lang="en-US" sz="2000" dirty="0"/>
              <a:t>Example: In a group of 20 males and 5 females, 10 males and 3 females are service holders. P(a person selected at random from the group is a service holder, given that the person is a male) = (10/25) / (20/25) =1/2.</a:t>
            </a:r>
          </a:p>
          <a:p>
            <a:r>
              <a:rPr lang="en-US" sz="2000" dirty="0"/>
              <a:t>A and B are said to be independent if P(A/B) = P(A) i.e., P(A∩B) = P(A).P(B)</a:t>
            </a:r>
            <a:endParaRPr lang="en-IN" sz="2000" dirty="0"/>
          </a:p>
        </p:txBody>
      </p:sp>
    </p:spTree>
    <p:extLst>
      <p:ext uri="{BB962C8B-B14F-4D97-AF65-F5344CB8AC3E}">
        <p14:creationId xmlns:p14="http://schemas.microsoft.com/office/powerpoint/2010/main" val="28045711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20">
            <a:extLst>
              <a:ext uri="{FF2B5EF4-FFF2-40B4-BE49-F238E27FC236}">
                <a16:creationId xmlns:a16="http://schemas.microsoft.com/office/drawing/2014/main" id="{777A147A-9ED8-46B4-8660-1B3C2AA880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6D20171-EC65-492F-B27E-2869F1A4BBB4}"/>
              </a:ext>
            </a:extLst>
          </p:cNvPr>
          <p:cNvSpPr>
            <a:spLocks noGrp="1"/>
          </p:cNvSpPr>
          <p:nvPr>
            <p:ph type="title"/>
          </p:nvPr>
        </p:nvSpPr>
        <p:spPr>
          <a:xfrm>
            <a:off x="841248" y="548640"/>
            <a:ext cx="3600860" cy="5431536"/>
          </a:xfrm>
        </p:spPr>
        <p:txBody>
          <a:bodyPr>
            <a:normAutofit/>
          </a:bodyPr>
          <a:lstStyle/>
          <a:p>
            <a:r>
              <a:rPr lang="en-US" sz="5400"/>
              <a:t>Bayes’ Theorem</a:t>
            </a:r>
            <a:endParaRPr lang="en-IN" sz="5400"/>
          </a:p>
        </p:txBody>
      </p:sp>
      <p:sp>
        <p:nvSpPr>
          <p:cNvPr id="23" name="sketch line">
            <a:extLst>
              <a:ext uri="{FF2B5EF4-FFF2-40B4-BE49-F238E27FC236}">
                <a16:creationId xmlns:a16="http://schemas.microsoft.com/office/drawing/2014/main" id="{5D6C15A0-C087-4593-8414-2B4EC1CDC3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543983" y="3258715"/>
            <a:ext cx="4480560" cy="18288"/>
          </a:xfrm>
          <a:custGeom>
            <a:avLst/>
            <a:gdLst>
              <a:gd name="connsiteX0" fmla="*/ 0 w 4480560"/>
              <a:gd name="connsiteY0" fmla="*/ 0 h 18288"/>
              <a:gd name="connsiteX1" fmla="*/ 595274 w 4480560"/>
              <a:gd name="connsiteY1" fmla="*/ 0 h 18288"/>
              <a:gd name="connsiteX2" fmla="*/ 1100938 w 4480560"/>
              <a:gd name="connsiteY2" fmla="*/ 0 h 18288"/>
              <a:gd name="connsiteX3" fmla="*/ 1651406 w 4480560"/>
              <a:gd name="connsiteY3" fmla="*/ 0 h 18288"/>
              <a:gd name="connsiteX4" fmla="*/ 2336292 w 4480560"/>
              <a:gd name="connsiteY4" fmla="*/ 0 h 18288"/>
              <a:gd name="connsiteX5" fmla="*/ 2931566 w 4480560"/>
              <a:gd name="connsiteY5" fmla="*/ 0 h 18288"/>
              <a:gd name="connsiteX6" fmla="*/ 3482035 w 4480560"/>
              <a:gd name="connsiteY6" fmla="*/ 0 h 18288"/>
              <a:gd name="connsiteX7" fmla="*/ 4480560 w 4480560"/>
              <a:gd name="connsiteY7" fmla="*/ 0 h 18288"/>
              <a:gd name="connsiteX8" fmla="*/ 4480560 w 4480560"/>
              <a:gd name="connsiteY8" fmla="*/ 18288 h 18288"/>
              <a:gd name="connsiteX9" fmla="*/ 3840480 w 4480560"/>
              <a:gd name="connsiteY9" fmla="*/ 18288 h 18288"/>
              <a:gd name="connsiteX10" fmla="*/ 3290011 w 4480560"/>
              <a:gd name="connsiteY10" fmla="*/ 18288 h 18288"/>
              <a:gd name="connsiteX11" fmla="*/ 2560320 w 4480560"/>
              <a:gd name="connsiteY11" fmla="*/ 18288 h 18288"/>
              <a:gd name="connsiteX12" fmla="*/ 1965046 w 4480560"/>
              <a:gd name="connsiteY12" fmla="*/ 18288 h 18288"/>
              <a:gd name="connsiteX13" fmla="*/ 1459382 w 4480560"/>
              <a:gd name="connsiteY13" fmla="*/ 18288 h 18288"/>
              <a:gd name="connsiteX14" fmla="*/ 774497 w 4480560"/>
              <a:gd name="connsiteY14" fmla="*/ 18288 h 18288"/>
              <a:gd name="connsiteX15" fmla="*/ 0 w 4480560"/>
              <a:gd name="connsiteY15" fmla="*/ 18288 h 18288"/>
              <a:gd name="connsiteX16" fmla="*/ 0 w 4480560"/>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0560" h="18288" fill="none" extrusionOk="0">
                <a:moveTo>
                  <a:pt x="0" y="0"/>
                </a:moveTo>
                <a:cubicBezTo>
                  <a:pt x="267821" y="8731"/>
                  <a:pt x="334105" y="2629"/>
                  <a:pt x="595274" y="0"/>
                </a:cubicBezTo>
                <a:cubicBezTo>
                  <a:pt x="856443" y="-2629"/>
                  <a:pt x="863808" y="-13353"/>
                  <a:pt x="1100938" y="0"/>
                </a:cubicBezTo>
                <a:cubicBezTo>
                  <a:pt x="1338068" y="13353"/>
                  <a:pt x="1431663" y="-25862"/>
                  <a:pt x="1651406" y="0"/>
                </a:cubicBezTo>
                <a:cubicBezTo>
                  <a:pt x="1871149" y="25862"/>
                  <a:pt x="2173163" y="23827"/>
                  <a:pt x="2336292" y="0"/>
                </a:cubicBezTo>
                <a:cubicBezTo>
                  <a:pt x="2499421" y="-23827"/>
                  <a:pt x="2720589" y="28148"/>
                  <a:pt x="2931566" y="0"/>
                </a:cubicBezTo>
                <a:cubicBezTo>
                  <a:pt x="3142543" y="-28148"/>
                  <a:pt x="3323630" y="27022"/>
                  <a:pt x="3482035" y="0"/>
                </a:cubicBezTo>
                <a:cubicBezTo>
                  <a:pt x="3640440" y="-27022"/>
                  <a:pt x="4012110" y="-20118"/>
                  <a:pt x="4480560" y="0"/>
                </a:cubicBezTo>
                <a:cubicBezTo>
                  <a:pt x="4480958" y="7429"/>
                  <a:pt x="4480540" y="10822"/>
                  <a:pt x="4480560" y="18288"/>
                </a:cubicBezTo>
                <a:cubicBezTo>
                  <a:pt x="4314132" y="14924"/>
                  <a:pt x="4028383" y="36632"/>
                  <a:pt x="3840480" y="18288"/>
                </a:cubicBezTo>
                <a:cubicBezTo>
                  <a:pt x="3652577" y="-56"/>
                  <a:pt x="3547615" y="2848"/>
                  <a:pt x="3290011" y="18288"/>
                </a:cubicBezTo>
                <a:cubicBezTo>
                  <a:pt x="3032407" y="33728"/>
                  <a:pt x="2830268" y="8719"/>
                  <a:pt x="2560320" y="18288"/>
                </a:cubicBezTo>
                <a:cubicBezTo>
                  <a:pt x="2290372" y="27857"/>
                  <a:pt x="2147422" y="6728"/>
                  <a:pt x="1965046" y="18288"/>
                </a:cubicBezTo>
                <a:cubicBezTo>
                  <a:pt x="1782670" y="29848"/>
                  <a:pt x="1689791" y="40680"/>
                  <a:pt x="1459382" y="18288"/>
                </a:cubicBezTo>
                <a:cubicBezTo>
                  <a:pt x="1228973" y="-4104"/>
                  <a:pt x="915486" y="36501"/>
                  <a:pt x="774497" y="18288"/>
                </a:cubicBezTo>
                <a:cubicBezTo>
                  <a:pt x="633508" y="75"/>
                  <a:pt x="361442" y="-11107"/>
                  <a:pt x="0" y="18288"/>
                </a:cubicBezTo>
                <a:cubicBezTo>
                  <a:pt x="-591" y="13205"/>
                  <a:pt x="-663" y="6329"/>
                  <a:pt x="0" y="0"/>
                </a:cubicBezTo>
                <a:close/>
              </a:path>
              <a:path w="4480560" h="18288" stroke="0" extrusionOk="0">
                <a:moveTo>
                  <a:pt x="0" y="0"/>
                </a:moveTo>
                <a:cubicBezTo>
                  <a:pt x="285465" y="225"/>
                  <a:pt x="322691" y="16223"/>
                  <a:pt x="595274" y="0"/>
                </a:cubicBezTo>
                <a:cubicBezTo>
                  <a:pt x="867857" y="-16223"/>
                  <a:pt x="989129" y="-11242"/>
                  <a:pt x="1100938" y="0"/>
                </a:cubicBezTo>
                <a:cubicBezTo>
                  <a:pt x="1212747" y="11242"/>
                  <a:pt x="1574350" y="-36410"/>
                  <a:pt x="1830629" y="0"/>
                </a:cubicBezTo>
                <a:cubicBezTo>
                  <a:pt x="2086908" y="36410"/>
                  <a:pt x="2180922" y="4645"/>
                  <a:pt x="2425903" y="0"/>
                </a:cubicBezTo>
                <a:cubicBezTo>
                  <a:pt x="2670884" y="-4645"/>
                  <a:pt x="2782024" y="22929"/>
                  <a:pt x="3021178" y="0"/>
                </a:cubicBezTo>
                <a:cubicBezTo>
                  <a:pt x="3260332" y="-22929"/>
                  <a:pt x="3456982" y="-1586"/>
                  <a:pt x="3750869" y="0"/>
                </a:cubicBezTo>
                <a:cubicBezTo>
                  <a:pt x="4044756" y="1586"/>
                  <a:pt x="4302726" y="17043"/>
                  <a:pt x="4480560" y="0"/>
                </a:cubicBezTo>
                <a:cubicBezTo>
                  <a:pt x="4479674" y="5429"/>
                  <a:pt x="4481381" y="14046"/>
                  <a:pt x="4480560" y="18288"/>
                </a:cubicBezTo>
                <a:cubicBezTo>
                  <a:pt x="4279652" y="-6850"/>
                  <a:pt x="4200762" y="41566"/>
                  <a:pt x="3930091" y="18288"/>
                </a:cubicBezTo>
                <a:cubicBezTo>
                  <a:pt x="3659420" y="-4990"/>
                  <a:pt x="3456052" y="22294"/>
                  <a:pt x="3290011" y="18288"/>
                </a:cubicBezTo>
                <a:cubicBezTo>
                  <a:pt x="3123970" y="14282"/>
                  <a:pt x="2882392" y="32818"/>
                  <a:pt x="2649931" y="18288"/>
                </a:cubicBezTo>
                <a:cubicBezTo>
                  <a:pt x="2417470" y="3758"/>
                  <a:pt x="2238426" y="7337"/>
                  <a:pt x="2054657" y="18288"/>
                </a:cubicBezTo>
                <a:cubicBezTo>
                  <a:pt x="1870888" y="29239"/>
                  <a:pt x="1566368" y="45040"/>
                  <a:pt x="1324966" y="18288"/>
                </a:cubicBezTo>
                <a:cubicBezTo>
                  <a:pt x="1083564" y="-8464"/>
                  <a:pt x="787410" y="10946"/>
                  <a:pt x="595274" y="18288"/>
                </a:cubicBezTo>
                <a:cubicBezTo>
                  <a:pt x="403138" y="25630"/>
                  <a:pt x="169622" y="10499"/>
                  <a:pt x="0" y="18288"/>
                </a:cubicBezTo>
                <a:cubicBezTo>
                  <a:pt x="668" y="13665"/>
                  <a:pt x="578" y="5675"/>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9A56193C-682F-44BC-A336-79791016C4E0}"/>
              </a:ext>
            </a:extLst>
          </p:cNvPr>
          <p:cNvSpPr>
            <a:spLocks noGrp="1"/>
          </p:cNvSpPr>
          <p:nvPr>
            <p:ph idx="1"/>
          </p:nvPr>
        </p:nvSpPr>
        <p:spPr>
          <a:xfrm>
            <a:off x="5126418" y="552091"/>
            <a:ext cx="6224335" cy="5431536"/>
          </a:xfrm>
        </p:spPr>
        <p:txBody>
          <a:bodyPr anchor="ctr">
            <a:normAutofit/>
          </a:bodyPr>
          <a:lstStyle/>
          <a:p>
            <a:pPr marL="342900" lvl="0" indent="-342900">
              <a:spcAft>
                <a:spcPts val="800"/>
              </a:spcAft>
              <a:buFont typeface="Arial" panose="020B0604020202020204" pitchFamily="34" charset="0"/>
              <a:buChar char="•"/>
              <a:tabLst>
                <a:tab pos="457200" algn="l"/>
              </a:tabLst>
            </a:pPr>
            <a:r>
              <a:rPr lang="en-US" sz="1500" b="1">
                <a:effectLst/>
                <a:latin typeface="Calibri" panose="020F0502020204030204" pitchFamily="34" charset="0"/>
                <a:ea typeface="Calibri" panose="020F0502020204030204" pitchFamily="34" charset="0"/>
                <a:cs typeface="Times New Roman" panose="02020603050405020304" pitchFamily="18" charset="0"/>
              </a:rPr>
              <a:t>P(A/B) = P(B/A). P(A) / {P(B/A). P(A) + P (B/A</a:t>
            </a:r>
            <a:r>
              <a:rPr lang="en-US" sz="1500" b="1" baseline="30000">
                <a:effectLst/>
                <a:latin typeface="Calibri" panose="020F0502020204030204" pitchFamily="34" charset="0"/>
                <a:ea typeface="Calibri" panose="020F0502020204030204" pitchFamily="34" charset="0"/>
                <a:cs typeface="Times New Roman" panose="02020603050405020304" pitchFamily="18" charset="0"/>
              </a:rPr>
              <a:t>c</a:t>
            </a:r>
            <a:r>
              <a:rPr lang="en-US" sz="1500" b="1">
                <a:effectLst/>
                <a:latin typeface="Calibri" panose="020F0502020204030204" pitchFamily="34" charset="0"/>
                <a:ea typeface="Calibri" panose="020F0502020204030204" pitchFamily="34" charset="0"/>
                <a:cs typeface="Times New Roman" panose="02020603050405020304" pitchFamily="18" charset="0"/>
              </a:rPr>
              <a:t>). P(A</a:t>
            </a:r>
            <a:r>
              <a:rPr lang="en-US" sz="1500" b="1" baseline="30000">
                <a:effectLst/>
                <a:latin typeface="Calibri" panose="020F0502020204030204" pitchFamily="34" charset="0"/>
                <a:ea typeface="Calibri" panose="020F0502020204030204" pitchFamily="34" charset="0"/>
                <a:cs typeface="Times New Roman" panose="02020603050405020304" pitchFamily="18" charset="0"/>
              </a:rPr>
              <a:t>c</a:t>
            </a:r>
            <a:r>
              <a:rPr lang="en-US" sz="1500" b="1">
                <a:effectLst/>
                <a:latin typeface="Calibri" panose="020F0502020204030204" pitchFamily="34" charset="0"/>
                <a:ea typeface="Calibri" panose="020F0502020204030204" pitchFamily="34" charset="0"/>
                <a:cs typeface="Times New Roman" panose="02020603050405020304" pitchFamily="18" charset="0"/>
              </a:rPr>
              <a:t>)}</a:t>
            </a:r>
          </a:p>
          <a:p>
            <a:pPr marL="342900" lvl="0" indent="-342900">
              <a:spcAft>
                <a:spcPts val="800"/>
              </a:spcAft>
              <a:buFont typeface="Arial" panose="020B0604020202020204" pitchFamily="34" charset="0"/>
              <a:buChar char="•"/>
              <a:tabLst>
                <a:tab pos="457200" algn="l"/>
              </a:tabLst>
            </a:pPr>
            <a:r>
              <a:rPr lang="en-US" sz="1500">
                <a:latin typeface="Calibri" panose="020F0502020204030204" pitchFamily="34" charset="0"/>
                <a:ea typeface="Calibri" panose="020F0502020204030204" pitchFamily="34" charset="0"/>
                <a:cs typeface="Times New Roman" panose="02020603050405020304" pitchFamily="18" charset="0"/>
              </a:rPr>
              <a:t>Example: Consider the following case study:</a:t>
            </a:r>
          </a:p>
          <a:p>
            <a:pPr marL="0" lvl="0" indent="0">
              <a:spcAft>
                <a:spcPts val="800"/>
              </a:spcAft>
              <a:buNone/>
              <a:tabLst>
                <a:tab pos="457200" algn="l"/>
              </a:tabLst>
            </a:pPr>
            <a:r>
              <a:rPr lang="en-US" sz="1500">
                <a:latin typeface="Calibri" panose="020F0502020204030204" pitchFamily="34" charset="0"/>
                <a:ea typeface="Calibri" panose="020F0502020204030204" pitchFamily="34" charset="0"/>
                <a:cs typeface="Times New Roman" panose="02020603050405020304" pitchFamily="18" charset="0"/>
              </a:rPr>
              <a:t>1% of women have breast cancer (and therefore 99% do not); 80% of mammograms detect breast cancer when it is there (and therefore 20% miss it); 9.6% of mammograms detect breast cancer when it’s not there (and therefore 90.4% correctly return a negative result). </a:t>
            </a:r>
          </a:p>
          <a:p>
            <a:pPr marL="0" lvl="0" indent="0">
              <a:spcAft>
                <a:spcPts val="800"/>
              </a:spcAft>
              <a:buNone/>
              <a:tabLst>
                <a:tab pos="457200" algn="l"/>
              </a:tabLst>
            </a:pPr>
            <a:r>
              <a:rPr lang="en-US" sz="1500">
                <a:latin typeface="Calibri" panose="020F0502020204030204" pitchFamily="34" charset="0"/>
                <a:ea typeface="Calibri" panose="020F0502020204030204" pitchFamily="34" charset="0"/>
                <a:cs typeface="Times New Roman" panose="02020603050405020304" pitchFamily="18" charset="0"/>
              </a:rPr>
              <a:t>Now suppose one gets a positive test result. What are the chances that he / she has cancer?</a:t>
            </a:r>
          </a:p>
          <a:p>
            <a:pPr lvl="0">
              <a:spcAft>
                <a:spcPts val="800"/>
              </a:spcAft>
              <a:buFont typeface="Wingdings" panose="05000000000000000000" pitchFamily="2" charset="2"/>
              <a:buChar char="Ø"/>
              <a:tabLst>
                <a:tab pos="457200" algn="l"/>
              </a:tabLst>
            </a:pPr>
            <a:r>
              <a:rPr lang="en-US" sz="1500">
                <a:effectLst/>
                <a:latin typeface="Calibri" panose="020F0502020204030204" pitchFamily="34" charset="0"/>
                <a:ea typeface="Calibri" panose="020F0502020204030204" pitchFamily="34" charset="0"/>
                <a:cs typeface="Times New Roman" panose="02020603050405020304" pitchFamily="18" charset="0"/>
              </a:rPr>
              <a:t>P(B/A)= Chance of a positive test (B) given that one had cancer (A). This is the chance of a true positive, 80% in our case.</a:t>
            </a:r>
          </a:p>
          <a:p>
            <a:pPr lvl="0">
              <a:spcAft>
                <a:spcPts val="800"/>
              </a:spcAft>
              <a:buFont typeface="Wingdings" panose="05000000000000000000" pitchFamily="2" charset="2"/>
              <a:buChar char="Ø"/>
              <a:tabLst>
                <a:tab pos="457200" algn="l"/>
              </a:tabLst>
            </a:pPr>
            <a:r>
              <a:rPr lang="en-US" sz="1500">
                <a:latin typeface="Calibri" panose="020F0502020204030204" pitchFamily="34" charset="0"/>
                <a:ea typeface="Calibri" panose="020F0502020204030204" pitchFamily="34" charset="0"/>
                <a:cs typeface="Times New Roman" panose="02020603050405020304" pitchFamily="18" charset="0"/>
              </a:rPr>
              <a:t>P(A)</a:t>
            </a:r>
            <a:r>
              <a:rPr lang="en-US" sz="1500">
                <a:effectLst/>
                <a:latin typeface="Calibri" panose="020F0502020204030204" pitchFamily="34" charset="0"/>
                <a:ea typeface="Calibri" panose="020F0502020204030204" pitchFamily="34" charset="0"/>
                <a:cs typeface="Times New Roman" panose="02020603050405020304" pitchFamily="18" charset="0"/>
              </a:rPr>
              <a:t> = Chance of having cancer (1%); P(A</a:t>
            </a:r>
            <a:r>
              <a:rPr lang="en-US" sz="1500" baseline="30000">
                <a:effectLst/>
                <a:latin typeface="Calibri" panose="020F0502020204030204" pitchFamily="34" charset="0"/>
                <a:ea typeface="Calibri" panose="020F0502020204030204" pitchFamily="34" charset="0"/>
                <a:cs typeface="Times New Roman" panose="02020603050405020304" pitchFamily="18" charset="0"/>
              </a:rPr>
              <a:t>c</a:t>
            </a:r>
            <a:r>
              <a:rPr lang="en-US" sz="1500">
                <a:effectLst/>
                <a:latin typeface="Calibri" panose="020F0502020204030204" pitchFamily="34" charset="0"/>
                <a:ea typeface="Calibri" panose="020F0502020204030204" pitchFamily="34" charset="0"/>
                <a:cs typeface="Times New Roman" panose="02020603050405020304" pitchFamily="18" charset="0"/>
              </a:rPr>
              <a:t>) = Chance of not having cancer (99%).</a:t>
            </a:r>
          </a:p>
          <a:p>
            <a:pPr lvl="0">
              <a:spcAft>
                <a:spcPts val="800"/>
              </a:spcAft>
              <a:buFont typeface="Wingdings" panose="05000000000000000000" pitchFamily="2" charset="2"/>
              <a:buChar char="Ø"/>
              <a:tabLst>
                <a:tab pos="457200" algn="l"/>
              </a:tabLst>
            </a:pPr>
            <a:r>
              <a:rPr lang="en-US" sz="1500">
                <a:effectLst/>
                <a:latin typeface="Calibri" panose="020F0502020204030204" pitchFamily="34" charset="0"/>
                <a:ea typeface="Calibri" panose="020F0502020204030204" pitchFamily="34" charset="0"/>
                <a:cs typeface="Times New Roman" panose="02020603050405020304" pitchFamily="18" charset="0"/>
              </a:rPr>
              <a:t> P(B/A</a:t>
            </a:r>
            <a:r>
              <a:rPr lang="en-US" sz="1500" baseline="30000">
                <a:effectLst/>
                <a:latin typeface="Calibri" panose="020F0502020204030204" pitchFamily="34" charset="0"/>
                <a:ea typeface="Calibri" panose="020F0502020204030204" pitchFamily="34" charset="0"/>
                <a:cs typeface="Times New Roman" panose="02020603050405020304" pitchFamily="18" charset="0"/>
              </a:rPr>
              <a:t>c</a:t>
            </a:r>
            <a:r>
              <a:rPr lang="en-US" sz="1500">
                <a:effectLst/>
                <a:latin typeface="Calibri" panose="020F0502020204030204" pitchFamily="34" charset="0"/>
                <a:ea typeface="Calibri" panose="020F0502020204030204" pitchFamily="34" charset="0"/>
                <a:cs typeface="Times New Roman" panose="02020603050405020304" pitchFamily="18" charset="0"/>
              </a:rPr>
              <a:t>) = Chance of a positive test (B) given that one didn’t have cancer (not A). This is a false positive, 9.6% in our case.</a:t>
            </a:r>
          </a:p>
          <a:p>
            <a:pPr lvl="0">
              <a:spcAft>
                <a:spcPts val="800"/>
              </a:spcAft>
              <a:buFont typeface="Wingdings" panose="05000000000000000000" pitchFamily="2" charset="2"/>
              <a:buChar char="Ø"/>
              <a:tabLst>
                <a:tab pos="457200" algn="l"/>
              </a:tabLst>
            </a:pPr>
            <a:r>
              <a:rPr lang="en-US" sz="1500">
                <a:latin typeface="Calibri" panose="020F0502020204030204" pitchFamily="34" charset="0"/>
                <a:ea typeface="Calibri" panose="020F0502020204030204" pitchFamily="34" charset="0"/>
                <a:cs typeface="Times New Roman" panose="02020603050405020304" pitchFamily="18" charset="0"/>
              </a:rPr>
              <a:t>Hence</a:t>
            </a:r>
            <a:r>
              <a:rPr lang="en-US" sz="1500" b="1">
                <a:latin typeface="Calibri" panose="020F0502020204030204" pitchFamily="34" charset="0"/>
                <a:ea typeface="Calibri" panose="020F0502020204030204" pitchFamily="34" charset="0"/>
                <a:cs typeface="Times New Roman" panose="02020603050405020304" pitchFamily="18" charset="0"/>
              </a:rPr>
              <a:t> P(A/B) = 0.0776 = 7.8% </a:t>
            </a:r>
            <a:r>
              <a:rPr lang="en-US" sz="1500">
                <a:latin typeface="Calibri" panose="020F0502020204030204" pitchFamily="34" charset="0"/>
                <a:ea typeface="Calibri" panose="020F0502020204030204" pitchFamily="34" charset="0"/>
                <a:cs typeface="Times New Roman" panose="02020603050405020304" pitchFamily="18" charset="0"/>
              </a:rPr>
              <a:t>→ a positive mammogram only means one have a 7.8% chance of cancer based on the given information.</a:t>
            </a:r>
            <a:endParaRPr lang="en-IN" sz="15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069142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D51A3D-BDF8-4823-8958-896B68999CE5}"/>
              </a:ext>
            </a:extLst>
          </p:cNvPr>
          <p:cNvSpPr>
            <a:spLocks noGrp="1"/>
          </p:cNvSpPr>
          <p:nvPr>
            <p:ph type="title"/>
          </p:nvPr>
        </p:nvSpPr>
        <p:spPr>
          <a:xfrm>
            <a:off x="838200" y="365125"/>
            <a:ext cx="10515600" cy="1325563"/>
          </a:xfrm>
        </p:spPr>
        <p:txBody>
          <a:bodyPr/>
          <a:lstStyle/>
          <a:p>
            <a:r>
              <a:rPr lang="en-US" dirty="0"/>
              <a:t>Data</a:t>
            </a:r>
            <a:endParaRPr lang="en-IN" dirty="0"/>
          </a:p>
        </p:txBody>
      </p:sp>
      <p:sp>
        <p:nvSpPr>
          <p:cNvPr id="3" name="Content Placeholder 2">
            <a:extLst>
              <a:ext uri="{FF2B5EF4-FFF2-40B4-BE49-F238E27FC236}">
                <a16:creationId xmlns:a16="http://schemas.microsoft.com/office/drawing/2014/main" id="{95AEF912-FE2A-4F18-A7E7-FA04CF0FEF44}"/>
              </a:ext>
            </a:extLst>
          </p:cNvPr>
          <p:cNvSpPr>
            <a:spLocks noGrp="1"/>
          </p:cNvSpPr>
          <p:nvPr>
            <p:ph idx="1"/>
          </p:nvPr>
        </p:nvSpPr>
        <p:spPr>
          <a:xfrm>
            <a:off x="838200" y="1825625"/>
            <a:ext cx="10515600" cy="4351338"/>
          </a:xfrm>
        </p:spPr>
        <p:txBody>
          <a:bodyPr>
            <a:normAutofit fontScale="92500" lnSpcReduction="10000"/>
          </a:bodyPr>
          <a:lstStyle/>
          <a:p>
            <a:r>
              <a:rPr lang="en-US" dirty="0"/>
              <a:t>Data – an outcome of an experiment</a:t>
            </a:r>
            <a:r>
              <a:rPr lang="en-IN" dirty="0"/>
              <a:t>. </a:t>
            </a:r>
          </a:p>
          <a:p>
            <a:endParaRPr lang="en-US" dirty="0"/>
          </a:p>
          <a:p>
            <a:endParaRPr lang="en-US" dirty="0"/>
          </a:p>
          <a:p>
            <a:endParaRPr lang="en-US" dirty="0"/>
          </a:p>
          <a:p>
            <a:endParaRPr lang="en-US" dirty="0"/>
          </a:p>
          <a:p>
            <a:pPr marL="0" indent="0">
              <a:buNone/>
            </a:pPr>
            <a:r>
              <a:rPr lang="en-US" dirty="0"/>
              <a:t>         Dumb Data                        Expressive Data </a:t>
            </a:r>
          </a:p>
          <a:p>
            <a:pPr marL="0" indent="0">
              <a:buNone/>
            </a:pPr>
            <a:r>
              <a:rPr lang="en-US" dirty="0"/>
              <a:t>Conveys no information    Conveys some numeric facts</a:t>
            </a:r>
          </a:p>
          <a:p>
            <a:pPr marL="0" indent="0">
              <a:buNone/>
            </a:pPr>
            <a:endParaRPr lang="en-US" dirty="0"/>
          </a:p>
          <a:p>
            <a:r>
              <a:rPr lang="en-US" dirty="0"/>
              <a:t>Statistical Data – an outcome of a random experiment (tossing a coin, throwing a dice etc.)</a:t>
            </a:r>
          </a:p>
        </p:txBody>
      </p:sp>
      <p:graphicFrame>
        <p:nvGraphicFramePr>
          <p:cNvPr id="5" name="Table 4">
            <a:extLst>
              <a:ext uri="{FF2B5EF4-FFF2-40B4-BE49-F238E27FC236}">
                <a16:creationId xmlns:a16="http://schemas.microsoft.com/office/drawing/2014/main" id="{A21EB152-39C0-4788-B6D9-5638FDC11262}"/>
              </a:ext>
            </a:extLst>
          </p:cNvPr>
          <p:cNvGraphicFramePr>
            <a:graphicFrameLocks noGrp="1"/>
          </p:cNvGraphicFramePr>
          <p:nvPr/>
        </p:nvGraphicFramePr>
        <p:xfrm>
          <a:off x="838200" y="2557463"/>
          <a:ext cx="2478157" cy="1524000"/>
        </p:xfrm>
        <a:graphic>
          <a:graphicData uri="http://schemas.openxmlformats.org/drawingml/2006/table">
            <a:tbl>
              <a:tblPr firstRow="1" firstCol="1" bandRow="1"/>
              <a:tblGrid>
                <a:gridCol w="857707">
                  <a:extLst>
                    <a:ext uri="{9D8B030D-6E8A-4147-A177-3AD203B41FA5}">
                      <a16:colId xmlns:a16="http://schemas.microsoft.com/office/drawing/2014/main" val="424806789"/>
                    </a:ext>
                  </a:extLst>
                </a:gridCol>
                <a:gridCol w="866063">
                  <a:extLst>
                    <a:ext uri="{9D8B030D-6E8A-4147-A177-3AD203B41FA5}">
                      <a16:colId xmlns:a16="http://schemas.microsoft.com/office/drawing/2014/main" val="4260505686"/>
                    </a:ext>
                  </a:extLst>
                </a:gridCol>
                <a:gridCol w="754387">
                  <a:extLst>
                    <a:ext uri="{9D8B030D-6E8A-4147-A177-3AD203B41FA5}">
                      <a16:colId xmlns:a16="http://schemas.microsoft.com/office/drawing/2014/main" val="856839829"/>
                    </a:ext>
                  </a:extLst>
                </a:gridCol>
              </a:tblGrid>
              <a:tr h="381000">
                <a:tc>
                  <a:txBody>
                    <a:bodyPr/>
                    <a:lstStyle/>
                    <a:p>
                      <a:pPr>
                        <a:lnSpc>
                          <a:spcPct val="107000"/>
                        </a:lnSpc>
                        <a:spcAft>
                          <a:spcPts val="800"/>
                        </a:spcAft>
                      </a:pPr>
                      <a:r>
                        <a:rPr lang="en-IN" sz="1100">
                          <a:effectLst/>
                          <a:latin typeface="Calibri" panose="020F0502020204030204" pitchFamily="34" charset="0"/>
                          <a:ea typeface="Calibri" panose="020F0502020204030204" pitchFamily="34" charset="0"/>
                          <a:cs typeface="Times New Roman" panose="02020603050405020304" pitchFamily="18" charset="0"/>
                        </a:rPr>
                        <a:t>001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IN" sz="1100">
                          <a:effectLst/>
                          <a:latin typeface="Calibri" panose="020F0502020204030204" pitchFamily="34" charset="0"/>
                          <a:ea typeface="Calibri" panose="020F0502020204030204" pitchFamily="34" charset="0"/>
                          <a:cs typeface="Times New Roman" panose="02020603050405020304" pitchFamily="18" charset="0"/>
                        </a:rPr>
                        <a:t>87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IN" sz="1100">
                          <a:effectLst/>
                          <a:latin typeface="Calibri" panose="020F0502020204030204" pitchFamily="34" charset="0"/>
                          <a:ea typeface="Calibri" panose="020F0502020204030204" pitchFamily="34" charset="0"/>
                          <a:cs typeface="Times New Roman" panose="02020603050405020304" pitchFamily="18" charset="0"/>
                        </a:rPr>
                        <a:t>95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59061605"/>
                  </a:ext>
                </a:extLst>
              </a:tr>
              <a:tr h="381000">
                <a:tc>
                  <a:txBody>
                    <a:bodyPr/>
                    <a:lstStyle/>
                    <a:p>
                      <a:pPr>
                        <a:lnSpc>
                          <a:spcPct val="107000"/>
                        </a:lnSpc>
                        <a:spcAft>
                          <a:spcPts val="800"/>
                        </a:spcAft>
                      </a:pPr>
                      <a:r>
                        <a:rPr lang="en-IN" sz="1100">
                          <a:effectLst/>
                          <a:latin typeface="Calibri" panose="020F0502020204030204" pitchFamily="34" charset="0"/>
                          <a:ea typeface="Calibri" panose="020F0502020204030204" pitchFamily="34" charset="0"/>
                          <a:cs typeface="Times New Roman" panose="02020603050405020304" pitchFamily="18" charset="0"/>
                        </a:rPr>
                        <a:t>004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IN" sz="1100">
                          <a:effectLst/>
                          <a:latin typeface="Calibri" panose="020F0502020204030204" pitchFamily="34" charset="0"/>
                          <a:ea typeface="Calibri" panose="020F0502020204030204" pitchFamily="34" charset="0"/>
                          <a:cs typeface="Times New Roman" panose="02020603050405020304" pitchFamily="18" charset="0"/>
                        </a:rPr>
                        <a:t>76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IN" sz="1100">
                          <a:effectLst/>
                          <a:latin typeface="Calibri" panose="020F0502020204030204" pitchFamily="34" charset="0"/>
                          <a:ea typeface="Calibri" panose="020F0502020204030204" pitchFamily="34" charset="0"/>
                          <a:cs typeface="Times New Roman" panose="02020603050405020304" pitchFamily="18" charset="0"/>
                        </a:rPr>
                        <a:t>98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0925317"/>
                  </a:ext>
                </a:extLst>
              </a:tr>
              <a:tr h="381000">
                <a:tc>
                  <a:txBody>
                    <a:bodyPr/>
                    <a:lstStyle/>
                    <a:p>
                      <a:pPr>
                        <a:lnSpc>
                          <a:spcPct val="107000"/>
                        </a:lnSpc>
                        <a:spcAft>
                          <a:spcPts val="800"/>
                        </a:spcAft>
                      </a:pPr>
                      <a:r>
                        <a:rPr lang="en-IN" sz="1100">
                          <a:effectLst/>
                          <a:latin typeface="Calibri" panose="020F0502020204030204" pitchFamily="34" charset="0"/>
                          <a:ea typeface="Calibri" panose="020F0502020204030204" pitchFamily="34" charset="0"/>
                          <a:cs typeface="Times New Roman" panose="02020603050405020304" pitchFamily="18" charset="0"/>
                        </a:rPr>
                        <a:t>012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IN" sz="1100">
                          <a:effectLst/>
                          <a:latin typeface="Calibri" panose="020F0502020204030204" pitchFamily="34" charset="0"/>
                          <a:ea typeface="Calibri" panose="020F0502020204030204" pitchFamily="34" charset="0"/>
                          <a:cs typeface="Times New Roman" panose="02020603050405020304" pitchFamily="18" charset="0"/>
                        </a:rPr>
                        <a:t>75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IN" sz="1100">
                          <a:effectLst/>
                          <a:latin typeface="Calibri" panose="020F0502020204030204" pitchFamily="34" charset="0"/>
                          <a:ea typeface="Calibri" panose="020F0502020204030204" pitchFamily="34" charset="0"/>
                          <a:cs typeface="Times New Roman" panose="02020603050405020304" pitchFamily="18" charset="0"/>
                        </a:rPr>
                        <a:t>78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7115000"/>
                  </a:ext>
                </a:extLst>
              </a:tr>
              <a:tr h="381000">
                <a:tc>
                  <a:txBody>
                    <a:bodyPr/>
                    <a:lstStyle/>
                    <a:p>
                      <a:pPr>
                        <a:lnSpc>
                          <a:spcPct val="107000"/>
                        </a:lnSpc>
                        <a:spcAft>
                          <a:spcPts val="800"/>
                        </a:spcAft>
                      </a:pPr>
                      <a:r>
                        <a:rPr lang="en-IN" sz="1100">
                          <a:effectLst/>
                          <a:latin typeface="Calibri" panose="020F0502020204030204" pitchFamily="34" charset="0"/>
                          <a:ea typeface="Calibri" panose="020F0502020204030204" pitchFamily="34" charset="0"/>
                          <a:cs typeface="Times New Roman" panose="02020603050405020304" pitchFamily="18" charset="0"/>
                        </a:rPr>
                        <a:t>022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IN" sz="1100">
                          <a:effectLst/>
                          <a:latin typeface="Calibri" panose="020F0502020204030204" pitchFamily="34" charset="0"/>
                          <a:ea typeface="Calibri" panose="020F0502020204030204" pitchFamily="34" charset="0"/>
                          <a:cs typeface="Times New Roman" panose="02020603050405020304" pitchFamily="18" charset="0"/>
                        </a:rPr>
                        <a:t>92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IN" sz="1100" dirty="0">
                          <a:effectLst/>
                          <a:latin typeface="Calibri" panose="020F0502020204030204" pitchFamily="34" charset="0"/>
                          <a:ea typeface="Calibri" panose="020F0502020204030204" pitchFamily="34" charset="0"/>
                          <a:cs typeface="Times New Roman" panose="02020603050405020304" pitchFamily="18" charset="0"/>
                        </a:rPr>
                        <a:t>56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08500792"/>
                  </a:ext>
                </a:extLst>
              </a:tr>
            </a:tbl>
          </a:graphicData>
        </a:graphic>
      </p:graphicFrame>
      <p:graphicFrame>
        <p:nvGraphicFramePr>
          <p:cNvPr id="7" name="Table 6">
            <a:extLst>
              <a:ext uri="{FF2B5EF4-FFF2-40B4-BE49-F238E27FC236}">
                <a16:creationId xmlns:a16="http://schemas.microsoft.com/office/drawing/2014/main" id="{13A62C9E-1509-478E-B8A0-607F00B5C8BE}"/>
              </a:ext>
            </a:extLst>
          </p:cNvPr>
          <p:cNvGraphicFramePr>
            <a:graphicFrameLocks noGrp="1"/>
          </p:cNvGraphicFramePr>
          <p:nvPr/>
        </p:nvGraphicFramePr>
        <p:xfrm>
          <a:off x="4267200" y="2557671"/>
          <a:ext cx="2690191" cy="1524000"/>
        </p:xfrm>
        <a:graphic>
          <a:graphicData uri="http://schemas.openxmlformats.org/drawingml/2006/table">
            <a:tbl>
              <a:tblPr firstRow="1" firstCol="1" bandRow="1"/>
              <a:tblGrid>
                <a:gridCol w="544692">
                  <a:extLst>
                    <a:ext uri="{9D8B030D-6E8A-4147-A177-3AD203B41FA5}">
                      <a16:colId xmlns:a16="http://schemas.microsoft.com/office/drawing/2014/main" val="2533944851"/>
                    </a:ext>
                  </a:extLst>
                </a:gridCol>
                <a:gridCol w="1022845">
                  <a:extLst>
                    <a:ext uri="{9D8B030D-6E8A-4147-A177-3AD203B41FA5}">
                      <a16:colId xmlns:a16="http://schemas.microsoft.com/office/drawing/2014/main" val="1030533401"/>
                    </a:ext>
                  </a:extLst>
                </a:gridCol>
                <a:gridCol w="1122654">
                  <a:extLst>
                    <a:ext uri="{9D8B030D-6E8A-4147-A177-3AD203B41FA5}">
                      <a16:colId xmlns:a16="http://schemas.microsoft.com/office/drawing/2014/main" val="3630282070"/>
                    </a:ext>
                  </a:extLst>
                </a:gridCol>
              </a:tblGrid>
              <a:tr h="515780">
                <a:tc>
                  <a:txBody>
                    <a:bodyPr/>
                    <a:lstStyle/>
                    <a:p>
                      <a:pPr>
                        <a:lnSpc>
                          <a:spcPct val="107000"/>
                        </a:lnSpc>
                        <a:spcAft>
                          <a:spcPts val="800"/>
                        </a:spcAft>
                      </a:pPr>
                      <a:r>
                        <a:rPr lang="en-IN" sz="1100">
                          <a:effectLst/>
                          <a:latin typeface="Calibri" panose="020F0502020204030204" pitchFamily="34" charset="0"/>
                          <a:ea typeface="Calibri" panose="020F0502020204030204" pitchFamily="34" charset="0"/>
                          <a:cs typeface="Times New Roman" panose="02020603050405020304" pitchFamily="18" charset="0"/>
                        </a:rPr>
                        <a:t>Roll No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IN" sz="1100">
                          <a:effectLst/>
                          <a:latin typeface="Calibri" panose="020F0502020204030204" pitchFamily="34" charset="0"/>
                          <a:ea typeface="Calibri" panose="020F0502020204030204" pitchFamily="34" charset="0"/>
                          <a:cs typeface="Times New Roman" panose="02020603050405020304" pitchFamily="18" charset="0"/>
                        </a:rPr>
                        <a:t>Marks_Stats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IN" sz="1100">
                          <a:effectLst/>
                          <a:latin typeface="Calibri" panose="020F0502020204030204" pitchFamily="34" charset="0"/>
                          <a:ea typeface="Calibri" panose="020F0502020204030204" pitchFamily="34" charset="0"/>
                          <a:cs typeface="Times New Roman" panose="02020603050405020304" pitchFamily="18" charset="0"/>
                        </a:rPr>
                        <a:t>Marks_Maths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03344866"/>
                  </a:ext>
                </a:extLst>
              </a:tr>
              <a:tr h="252055">
                <a:tc>
                  <a:txBody>
                    <a:bodyPr/>
                    <a:lstStyle/>
                    <a:p>
                      <a:pPr>
                        <a:lnSpc>
                          <a:spcPct val="107000"/>
                        </a:lnSpc>
                        <a:spcAft>
                          <a:spcPts val="800"/>
                        </a:spcAft>
                      </a:pPr>
                      <a:r>
                        <a:rPr lang="en-IN" sz="1100">
                          <a:effectLst/>
                          <a:latin typeface="Calibri" panose="020F0502020204030204" pitchFamily="34" charset="0"/>
                          <a:ea typeface="Calibri" panose="020F0502020204030204" pitchFamily="34" charset="0"/>
                          <a:cs typeface="Times New Roman" panose="02020603050405020304" pitchFamily="18" charset="0"/>
                        </a:rPr>
                        <a:t>001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IN" sz="1100">
                          <a:effectLst/>
                          <a:latin typeface="Calibri" panose="020F0502020204030204" pitchFamily="34" charset="0"/>
                          <a:ea typeface="Calibri" panose="020F0502020204030204" pitchFamily="34" charset="0"/>
                          <a:cs typeface="Times New Roman" panose="02020603050405020304" pitchFamily="18" charset="0"/>
                        </a:rPr>
                        <a:t>87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IN" sz="1100">
                          <a:effectLst/>
                          <a:latin typeface="Calibri" panose="020F0502020204030204" pitchFamily="34" charset="0"/>
                          <a:ea typeface="Calibri" panose="020F0502020204030204" pitchFamily="34" charset="0"/>
                          <a:cs typeface="Times New Roman" panose="02020603050405020304" pitchFamily="18" charset="0"/>
                        </a:rPr>
                        <a:t>95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8394601"/>
                  </a:ext>
                </a:extLst>
              </a:tr>
              <a:tr h="252055">
                <a:tc>
                  <a:txBody>
                    <a:bodyPr/>
                    <a:lstStyle/>
                    <a:p>
                      <a:pPr>
                        <a:lnSpc>
                          <a:spcPct val="107000"/>
                        </a:lnSpc>
                        <a:spcAft>
                          <a:spcPts val="800"/>
                        </a:spcAft>
                      </a:pPr>
                      <a:r>
                        <a:rPr lang="en-IN" sz="1100">
                          <a:effectLst/>
                          <a:latin typeface="Calibri" panose="020F0502020204030204" pitchFamily="34" charset="0"/>
                          <a:ea typeface="Calibri" panose="020F0502020204030204" pitchFamily="34" charset="0"/>
                          <a:cs typeface="Times New Roman" panose="02020603050405020304" pitchFamily="18" charset="0"/>
                        </a:rPr>
                        <a:t>004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IN" sz="1100">
                          <a:effectLst/>
                          <a:latin typeface="Calibri" panose="020F0502020204030204" pitchFamily="34" charset="0"/>
                          <a:ea typeface="Calibri" panose="020F0502020204030204" pitchFamily="34" charset="0"/>
                          <a:cs typeface="Times New Roman" panose="02020603050405020304" pitchFamily="18" charset="0"/>
                        </a:rPr>
                        <a:t>76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IN" sz="1100">
                          <a:effectLst/>
                          <a:latin typeface="Calibri" panose="020F0502020204030204" pitchFamily="34" charset="0"/>
                          <a:ea typeface="Calibri" panose="020F0502020204030204" pitchFamily="34" charset="0"/>
                          <a:cs typeface="Times New Roman" panose="02020603050405020304" pitchFamily="18" charset="0"/>
                        </a:rPr>
                        <a:t>98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13142899"/>
                  </a:ext>
                </a:extLst>
              </a:tr>
              <a:tr h="252055">
                <a:tc>
                  <a:txBody>
                    <a:bodyPr/>
                    <a:lstStyle/>
                    <a:p>
                      <a:pPr>
                        <a:lnSpc>
                          <a:spcPct val="107000"/>
                        </a:lnSpc>
                        <a:spcAft>
                          <a:spcPts val="800"/>
                        </a:spcAft>
                      </a:pPr>
                      <a:r>
                        <a:rPr lang="en-IN" sz="1100">
                          <a:effectLst/>
                          <a:latin typeface="Calibri" panose="020F0502020204030204" pitchFamily="34" charset="0"/>
                          <a:ea typeface="Calibri" panose="020F0502020204030204" pitchFamily="34" charset="0"/>
                          <a:cs typeface="Times New Roman" panose="02020603050405020304" pitchFamily="18" charset="0"/>
                        </a:rPr>
                        <a:t>012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IN" sz="1100">
                          <a:effectLst/>
                          <a:latin typeface="Calibri" panose="020F0502020204030204" pitchFamily="34" charset="0"/>
                          <a:ea typeface="Calibri" panose="020F0502020204030204" pitchFamily="34" charset="0"/>
                          <a:cs typeface="Times New Roman" panose="02020603050405020304" pitchFamily="18" charset="0"/>
                        </a:rPr>
                        <a:t>75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IN" sz="1100">
                          <a:effectLst/>
                          <a:latin typeface="Calibri" panose="020F0502020204030204" pitchFamily="34" charset="0"/>
                          <a:ea typeface="Calibri" panose="020F0502020204030204" pitchFamily="34" charset="0"/>
                          <a:cs typeface="Times New Roman" panose="02020603050405020304" pitchFamily="18" charset="0"/>
                        </a:rPr>
                        <a:t>78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31090793"/>
                  </a:ext>
                </a:extLst>
              </a:tr>
              <a:tr h="252055">
                <a:tc>
                  <a:txBody>
                    <a:bodyPr/>
                    <a:lstStyle/>
                    <a:p>
                      <a:pPr>
                        <a:lnSpc>
                          <a:spcPct val="107000"/>
                        </a:lnSpc>
                        <a:spcAft>
                          <a:spcPts val="800"/>
                        </a:spcAft>
                      </a:pPr>
                      <a:r>
                        <a:rPr lang="en-IN" sz="1100">
                          <a:effectLst/>
                          <a:latin typeface="Calibri" panose="020F0502020204030204" pitchFamily="34" charset="0"/>
                          <a:ea typeface="Calibri" panose="020F0502020204030204" pitchFamily="34" charset="0"/>
                          <a:cs typeface="Times New Roman" panose="02020603050405020304" pitchFamily="18" charset="0"/>
                        </a:rPr>
                        <a:t>022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IN" sz="1100">
                          <a:effectLst/>
                          <a:latin typeface="Calibri" panose="020F0502020204030204" pitchFamily="34" charset="0"/>
                          <a:ea typeface="Calibri" panose="020F0502020204030204" pitchFamily="34" charset="0"/>
                          <a:cs typeface="Times New Roman" panose="02020603050405020304" pitchFamily="18" charset="0"/>
                        </a:rPr>
                        <a:t>92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IN" sz="1100" dirty="0">
                          <a:effectLst/>
                          <a:latin typeface="Calibri" panose="020F0502020204030204" pitchFamily="34" charset="0"/>
                          <a:ea typeface="Calibri" panose="020F0502020204030204" pitchFamily="34" charset="0"/>
                          <a:cs typeface="Times New Roman" panose="02020603050405020304" pitchFamily="18" charset="0"/>
                        </a:rPr>
                        <a:t>56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31725833"/>
                  </a:ext>
                </a:extLst>
              </a:tr>
            </a:tbl>
          </a:graphicData>
        </a:graphic>
      </p:graphicFrame>
    </p:spTree>
    <p:extLst>
      <p:ext uri="{BB962C8B-B14F-4D97-AF65-F5344CB8AC3E}">
        <p14:creationId xmlns:p14="http://schemas.microsoft.com/office/powerpoint/2010/main" val="26598167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3" name="Rectangle 42">
            <a:extLst>
              <a:ext uri="{FF2B5EF4-FFF2-40B4-BE49-F238E27FC236}">
                <a16:creationId xmlns:a16="http://schemas.microsoft.com/office/drawing/2014/main" id="{7FF47CB7-972F-479F-A36D-9E72D26EC8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Freeform: Shape 44">
            <a:extLst>
              <a:ext uri="{FF2B5EF4-FFF2-40B4-BE49-F238E27FC236}">
                <a16:creationId xmlns:a16="http://schemas.microsoft.com/office/drawing/2014/main" id="{0D153B68-5844-490D-8E67-F616D6D721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1766176" cy="2061837"/>
          </a:xfrm>
          <a:custGeom>
            <a:avLst/>
            <a:gdLst>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9437 w 10768629"/>
              <a:gd name="connsiteY140" fmla="*/ 1636968 h 1978172"/>
              <a:gd name="connsiteX141" fmla="*/ 5440853 w 10768629"/>
              <a:gd name="connsiteY141" fmla="*/ 1657958 h 1978172"/>
              <a:gd name="connsiteX142" fmla="*/ 4945936 w 10768629"/>
              <a:gd name="connsiteY142" fmla="*/ 1713743 h 1978172"/>
              <a:gd name="connsiteX143" fmla="*/ 4818446 w 10768629"/>
              <a:gd name="connsiteY143" fmla="*/ 1726895 h 1978172"/>
              <a:gd name="connsiteX144" fmla="*/ 4813657 w 10768629"/>
              <a:gd name="connsiteY144" fmla="*/ 1730706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9437 w 10768629"/>
              <a:gd name="connsiteY140" fmla="*/ 1636968 h 1978172"/>
              <a:gd name="connsiteX141" fmla="*/ 5440853 w 10768629"/>
              <a:gd name="connsiteY141" fmla="*/ 1657958 h 1978172"/>
              <a:gd name="connsiteX142" fmla="*/ 4945936 w 10768629"/>
              <a:gd name="connsiteY142" fmla="*/ 1713743 h 1978172"/>
              <a:gd name="connsiteX143" fmla="*/ 4818446 w 10768629"/>
              <a:gd name="connsiteY143" fmla="*/ 1726895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9437 w 10768629"/>
              <a:gd name="connsiteY140" fmla="*/ 1636968 h 1978172"/>
              <a:gd name="connsiteX141" fmla="*/ 5440853 w 10768629"/>
              <a:gd name="connsiteY141" fmla="*/ 1657958 h 1978172"/>
              <a:gd name="connsiteX142" fmla="*/ 4945936 w 10768629"/>
              <a:gd name="connsiteY142" fmla="*/ 1713743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9437 w 10768629"/>
              <a:gd name="connsiteY140" fmla="*/ 1636968 h 1978172"/>
              <a:gd name="connsiteX141" fmla="*/ 5440853 w 10768629"/>
              <a:gd name="connsiteY141" fmla="*/ 1657958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40853 w 10768629"/>
              <a:gd name="connsiteY141" fmla="*/ 1657958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57365 w 10768629"/>
              <a:gd name="connsiteY178" fmla="*/ 1832140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57365 w 10768629"/>
              <a:gd name="connsiteY178" fmla="*/ 1832140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57365 w 10768629"/>
              <a:gd name="connsiteY178" fmla="*/ 1832140 h 1978172"/>
              <a:gd name="connsiteX179" fmla="*/ 1232341 w 10768629"/>
              <a:gd name="connsiteY179" fmla="*/ 1785942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57365 w 10768629"/>
              <a:gd name="connsiteY178" fmla="*/ 1832140 h 1978172"/>
              <a:gd name="connsiteX179" fmla="*/ 1232341 w 10768629"/>
              <a:gd name="connsiteY179" fmla="*/ 1785942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9462 w 10768629"/>
              <a:gd name="connsiteY48" fmla="*/ 987106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0257 w 10768629"/>
              <a:gd name="connsiteY182" fmla="*/ 1789615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84330 h 1978172"/>
              <a:gd name="connsiteX182" fmla="*/ 1120257 w 10768629"/>
              <a:gd name="connsiteY182" fmla="*/ 1789615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Lst>
            <a:rect l="l" t="t" r="r" b="b"/>
            <a:pathLst>
              <a:path w="10768629" h="1978172">
                <a:moveTo>
                  <a:pt x="0" y="0"/>
                </a:moveTo>
                <a:lnTo>
                  <a:pt x="10768629" y="0"/>
                </a:lnTo>
                <a:lnTo>
                  <a:pt x="10733254" y="31439"/>
                </a:lnTo>
                <a:lnTo>
                  <a:pt x="10727085" y="37910"/>
                </a:lnTo>
                <a:cubicBezTo>
                  <a:pt x="10712973" y="56080"/>
                  <a:pt x="10699457" y="78430"/>
                  <a:pt x="10675953" y="68623"/>
                </a:cubicBezTo>
                <a:cubicBezTo>
                  <a:pt x="10685972" y="89202"/>
                  <a:pt x="10641629" y="69781"/>
                  <a:pt x="10637091" y="90361"/>
                </a:cubicBezTo>
                <a:cubicBezTo>
                  <a:pt x="10635214" y="107005"/>
                  <a:pt x="10621323" y="104993"/>
                  <a:pt x="10610971" y="110764"/>
                </a:cubicBezTo>
                <a:cubicBezTo>
                  <a:pt x="10603980" y="127568"/>
                  <a:pt x="10551417" y="141180"/>
                  <a:pt x="10532872" y="138028"/>
                </a:cubicBezTo>
                <a:cubicBezTo>
                  <a:pt x="10480300" y="119072"/>
                  <a:pt x="10440532" y="186296"/>
                  <a:pt x="10398558" y="172911"/>
                </a:cubicBezTo>
                <a:cubicBezTo>
                  <a:pt x="10387708" y="174114"/>
                  <a:pt x="10378792" y="177646"/>
                  <a:pt x="10371128" y="182609"/>
                </a:cubicBezTo>
                <a:lnTo>
                  <a:pt x="10352178" y="199976"/>
                </a:lnTo>
                <a:lnTo>
                  <a:pt x="10351815" y="211879"/>
                </a:lnTo>
                <a:lnTo>
                  <a:pt x="10337471" y="218661"/>
                </a:lnTo>
                <a:lnTo>
                  <a:pt x="10334625" y="222351"/>
                </a:lnTo>
                <a:cubicBezTo>
                  <a:pt x="10321108" y="225227"/>
                  <a:pt x="10278615" y="228401"/>
                  <a:pt x="10256365" y="235917"/>
                </a:cubicBezTo>
                <a:cubicBezTo>
                  <a:pt x="10218136" y="258033"/>
                  <a:pt x="10224552" y="209685"/>
                  <a:pt x="10201127" y="267448"/>
                </a:cubicBezTo>
                <a:cubicBezTo>
                  <a:pt x="10121320" y="273476"/>
                  <a:pt x="10040763" y="345580"/>
                  <a:pt x="9961218" y="326720"/>
                </a:cubicBezTo>
                <a:cubicBezTo>
                  <a:pt x="9980173" y="341621"/>
                  <a:pt x="9883038" y="318484"/>
                  <a:pt x="9859715" y="355698"/>
                </a:cubicBezTo>
                <a:cubicBezTo>
                  <a:pt x="9812822" y="367758"/>
                  <a:pt x="9752089" y="383830"/>
                  <a:pt x="9679867" y="399081"/>
                </a:cubicBezTo>
                <a:cubicBezTo>
                  <a:pt x="9618357" y="415668"/>
                  <a:pt x="9525492" y="446315"/>
                  <a:pt x="9490654" y="455225"/>
                </a:cubicBezTo>
                <a:lnTo>
                  <a:pt x="9470837" y="452539"/>
                </a:lnTo>
                <a:lnTo>
                  <a:pt x="9469082" y="454891"/>
                </a:lnTo>
                <a:cubicBezTo>
                  <a:pt x="9460057" y="461184"/>
                  <a:pt x="9453495" y="461729"/>
                  <a:pt x="9448038" y="459733"/>
                </a:cubicBezTo>
                <a:lnTo>
                  <a:pt x="9396821" y="455795"/>
                </a:lnTo>
                <a:lnTo>
                  <a:pt x="9392197" y="459796"/>
                </a:lnTo>
                <a:lnTo>
                  <a:pt x="9347994" y="464462"/>
                </a:lnTo>
                <a:cubicBezTo>
                  <a:pt x="9347959" y="465155"/>
                  <a:pt x="9347925" y="465846"/>
                  <a:pt x="9347889" y="466539"/>
                </a:cubicBezTo>
                <a:cubicBezTo>
                  <a:pt x="9346648" y="471307"/>
                  <a:pt x="9343831" y="475025"/>
                  <a:pt x="9337639" y="476654"/>
                </a:cubicBezTo>
                <a:cubicBezTo>
                  <a:pt x="9354547" y="503661"/>
                  <a:pt x="9307720" y="510631"/>
                  <a:pt x="9287964" y="513052"/>
                </a:cubicBezTo>
                <a:cubicBezTo>
                  <a:pt x="9269905" y="526173"/>
                  <a:pt x="9245386" y="544358"/>
                  <a:pt x="9229283" y="555377"/>
                </a:cubicBezTo>
                <a:lnTo>
                  <a:pt x="9220274" y="557502"/>
                </a:lnTo>
                <a:cubicBezTo>
                  <a:pt x="9220250" y="557668"/>
                  <a:pt x="9220226" y="557835"/>
                  <a:pt x="9220202" y="558001"/>
                </a:cubicBezTo>
                <a:cubicBezTo>
                  <a:pt x="9218468" y="559434"/>
                  <a:pt x="9215591" y="560497"/>
                  <a:pt x="9210908" y="561147"/>
                </a:cubicBezTo>
                <a:lnTo>
                  <a:pt x="9186374" y="565502"/>
                </a:lnTo>
                <a:lnTo>
                  <a:pt x="9181058" y="569943"/>
                </a:lnTo>
                <a:lnTo>
                  <a:pt x="9167549" y="584727"/>
                </a:lnTo>
                <a:lnTo>
                  <a:pt x="9149110" y="598906"/>
                </a:lnTo>
                <a:cubicBezTo>
                  <a:pt x="9133575" y="594395"/>
                  <a:pt x="9087390" y="636567"/>
                  <a:pt x="9078556" y="644039"/>
                </a:cubicBezTo>
                <a:lnTo>
                  <a:pt x="8996399" y="690055"/>
                </a:lnTo>
                <a:cubicBezTo>
                  <a:pt x="8913147" y="777045"/>
                  <a:pt x="8867993" y="772591"/>
                  <a:pt x="8803791" y="813860"/>
                </a:cubicBezTo>
                <a:cubicBezTo>
                  <a:pt x="8745270" y="819906"/>
                  <a:pt x="8690049" y="823612"/>
                  <a:pt x="8636202" y="848463"/>
                </a:cubicBezTo>
                <a:cubicBezTo>
                  <a:pt x="8594799" y="860014"/>
                  <a:pt x="8568613" y="864779"/>
                  <a:pt x="8555372" y="883171"/>
                </a:cubicBezTo>
                <a:lnTo>
                  <a:pt x="8507229" y="901665"/>
                </a:lnTo>
                <a:lnTo>
                  <a:pt x="8428473" y="927985"/>
                </a:lnTo>
                <a:cubicBezTo>
                  <a:pt x="8428287" y="929817"/>
                  <a:pt x="8428100" y="931648"/>
                  <a:pt x="8427914" y="933480"/>
                </a:cubicBezTo>
                <a:lnTo>
                  <a:pt x="8420327" y="941984"/>
                </a:lnTo>
                <a:lnTo>
                  <a:pt x="8394729" y="948347"/>
                </a:lnTo>
                <a:lnTo>
                  <a:pt x="8380548" y="987916"/>
                </a:lnTo>
                <a:lnTo>
                  <a:pt x="8375330" y="965444"/>
                </a:lnTo>
                <a:cubicBezTo>
                  <a:pt x="8372375" y="964202"/>
                  <a:pt x="8344433" y="977378"/>
                  <a:pt x="8340796" y="980522"/>
                </a:cubicBezTo>
                <a:cubicBezTo>
                  <a:pt x="8328292" y="982128"/>
                  <a:pt x="8319237" y="991089"/>
                  <a:pt x="8304438" y="996739"/>
                </a:cubicBezTo>
                <a:cubicBezTo>
                  <a:pt x="8297193" y="1005683"/>
                  <a:pt x="8289328" y="1014568"/>
                  <a:pt x="8280929" y="1023089"/>
                </a:cubicBezTo>
                <a:lnTo>
                  <a:pt x="8275760" y="1027772"/>
                </a:lnTo>
                <a:lnTo>
                  <a:pt x="8275478" y="1027605"/>
                </a:lnTo>
                <a:cubicBezTo>
                  <a:pt x="8273970" y="1028076"/>
                  <a:pt x="8251461" y="1029408"/>
                  <a:pt x="8249003" y="1032033"/>
                </a:cubicBezTo>
                <a:lnTo>
                  <a:pt x="8203836" y="1037347"/>
                </a:lnTo>
                <a:cubicBezTo>
                  <a:pt x="8172789" y="1049890"/>
                  <a:pt x="8148166" y="1034625"/>
                  <a:pt x="8122936" y="1063113"/>
                </a:cubicBezTo>
                <a:cubicBezTo>
                  <a:pt x="8093850" y="1074757"/>
                  <a:pt x="8066781" y="1075350"/>
                  <a:pt x="8043658" y="1092746"/>
                </a:cubicBezTo>
                <a:cubicBezTo>
                  <a:pt x="8032157" y="1089174"/>
                  <a:pt x="8022145" y="1089998"/>
                  <a:pt x="8015351" y="1105478"/>
                </a:cubicBezTo>
                <a:cubicBezTo>
                  <a:pt x="7987544" y="1113006"/>
                  <a:pt x="7977708" y="1099152"/>
                  <a:pt x="7963145" y="1119346"/>
                </a:cubicBezTo>
                <a:cubicBezTo>
                  <a:pt x="7942622" y="1098880"/>
                  <a:pt x="7943760" y="1109516"/>
                  <a:pt x="7938145" y="1120225"/>
                </a:cubicBezTo>
                <a:lnTo>
                  <a:pt x="7937238" y="1121204"/>
                </a:lnTo>
                <a:lnTo>
                  <a:pt x="7934398" y="1118240"/>
                </a:lnTo>
                <a:lnTo>
                  <a:pt x="7918248" y="1124371"/>
                </a:lnTo>
                <a:lnTo>
                  <a:pt x="7914119" y="1127653"/>
                </a:lnTo>
                <a:cubicBezTo>
                  <a:pt x="7911201" y="1129547"/>
                  <a:pt x="7909169" y="1130331"/>
                  <a:pt x="7907658" y="1130350"/>
                </a:cubicBezTo>
                <a:lnTo>
                  <a:pt x="7907434" y="1130103"/>
                </a:lnTo>
                <a:lnTo>
                  <a:pt x="7901508" y="1133245"/>
                </a:lnTo>
                <a:cubicBezTo>
                  <a:pt x="7891644" y="1139271"/>
                  <a:pt x="7882185" y="1145815"/>
                  <a:pt x="7873287" y="1152609"/>
                </a:cubicBezTo>
                <a:cubicBezTo>
                  <a:pt x="7864672" y="1141906"/>
                  <a:pt x="7845199" y="1159242"/>
                  <a:pt x="7834833" y="1153868"/>
                </a:cubicBezTo>
                <a:lnTo>
                  <a:pt x="7828661" y="1139994"/>
                </a:lnTo>
                <a:lnTo>
                  <a:pt x="7823966" y="1143178"/>
                </a:lnTo>
                <a:lnTo>
                  <a:pt x="7815078" y="1151776"/>
                </a:lnTo>
                <a:cubicBezTo>
                  <a:pt x="7813692" y="1152943"/>
                  <a:pt x="7812687" y="1153116"/>
                  <a:pt x="7812026" y="1151522"/>
                </a:cubicBezTo>
                <a:cubicBezTo>
                  <a:pt x="7806555" y="1153054"/>
                  <a:pt x="7788673" y="1159989"/>
                  <a:pt x="7782249" y="1160970"/>
                </a:cubicBezTo>
                <a:lnTo>
                  <a:pt x="7773476" y="1157414"/>
                </a:lnTo>
                <a:lnTo>
                  <a:pt x="7769600" y="1157365"/>
                </a:lnTo>
                <a:lnTo>
                  <a:pt x="7752631" y="1172815"/>
                </a:lnTo>
                <a:lnTo>
                  <a:pt x="7739392" y="1192062"/>
                </a:lnTo>
                <a:lnTo>
                  <a:pt x="7677677" y="1216394"/>
                </a:lnTo>
                <a:lnTo>
                  <a:pt x="7586920" y="1261888"/>
                </a:lnTo>
                <a:cubicBezTo>
                  <a:pt x="7556723" y="1298911"/>
                  <a:pt x="7489187" y="1284518"/>
                  <a:pt x="7486100" y="1292563"/>
                </a:cubicBezTo>
                <a:cubicBezTo>
                  <a:pt x="7454875" y="1308356"/>
                  <a:pt x="7453335" y="1326361"/>
                  <a:pt x="7411323" y="1340732"/>
                </a:cubicBezTo>
                <a:cubicBezTo>
                  <a:pt x="7372519" y="1390006"/>
                  <a:pt x="7288617" y="1403664"/>
                  <a:pt x="7240698" y="1438832"/>
                </a:cubicBezTo>
                <a:cubicBezTo>
                  <a:pt x="7206467" y="1417136"/>
                  <a:pt x="7227555" y="1441678"/>
                  <a:pt x="7197675" y="1447530"/>
                </a:cubicBezTo>
                <a:cubicBezTo>
                  <a:pt x="7211601" y="1474927"/>
                  <a:pt x="7159483" y="1444981"/>
                  <a:pt x="7164788" y="1480293"/>
                </a:cubicBezTo>
                <a:cubicBezTo>
                  <a:pt x="7159184" y="1480240"/>
                  <a:pt x="7153584" y="1479075"/>
                  <a:pt x="7147929" y="1477641"/>
                </a:cubicBezTo>
                <a:lnTo>
                  <a:pt x="7144965" y="1476908"/>
                </a:lnTo>
                <a:lnTo>
                  <a:pt x="7134299" y="1479969"/>
                </a:lnTo>
                <a:lnTo>
                  <a:pt x="7129809" y="1473339"/>
                </a:lnTo>
                <a:lnTo>
                  <a:pt x="7112688" y="1472575"/>
                </a:lnTo>
                <a:cubicBezTo>
                  <a:pt x="7106506" y="1473449"/>
                  <a:pt x="7100123" y="1475741"/>
                  <a:pt x="7093470" y="1480300"/>
                </a:cubicBezTo>
                <a:cubicBezTo>
                  <a:pt x="7079039" y="1501274"/>
                  <a:pt x="7048991" y="1495718"/>
                  <a:pt x="7025034" y="1506934"/>
                </a:cubicBezTo>
                <a:lnTo>
                  <a:pt x="7014783" y="1515868"/>
                </a:lnTo>
                <a:lnTo>
                  <a:pt x="6979706" y="1523511"/>
                </a:lnTo>
                <a:lnTo>
                  <a:pt x="6977890" y="1525793"/>
                </a:lnTo>
                <a:cubicBezTo>
                  <a:pt x="6971996" y="1527914"/>
                  <a:pt x="6959488" y="1529941"/>
                  <a:pt x="6944339" y="1536237"/>
                </a:cubicBezTo>
                <a:lnTo>
                  <a:pt x="6886996" y="1563569"/>
                </a:lnTo>
                <a:lnTo>
                  <a:pt x="6874510" y="1558469"/>
                </a:lnTo>
                <a:lnTo>
                  <a:pt x="6871943" y="1554651"/>
                </a:lnTo>
                <a:lnTo>
                  <a:pt x="6856174" y="1562024"/>
                </a:lnTo>
                <a:lnTo>
                  <a:pt x="6842321" y="1560554"/>
                </a:lnTo>
                <a:lnTo>
                  <a:pt x="6832713" y="1569357"/>
                </a:lnTo>
                <a:lnTo>
                  <a:pt x="6816351" y="1571495"/>
                </a:lnTo>
                <a:cubicBezTo>
                  <a:pt x="6810216" y="1571510"/>
                  <a:pt x="6803310" y="1571324"/>
                  <a:pt x="6795800" y="1572010"/>
                </a:cubicBezTo>
                <a:lnTo>
                  <a:pt x="6777546" y="1568661"/>
                </a:lnTo>
                <a:lnTo>
                  <a:pt x="6751528" y="1574143"/>
                </a:lnTo>
                <a:cubicBezTo>
                  <a:pt x="6731455" y="1578562"/>
                  <a:pt x="6712054" y="1582098"/>
                  <a:pt x="6691966" y="1582255"/>
                </a:cubicBezTo>
                <a:cubicBezTo>
                  <a:pt x="6677921" y="1590738"/>
                  <a:pt x="6663787" y="1595441"/>
                  <a:pt x="6646941" y="1588471"/>
                </a:cubicBezTo>
                <a:cubicBezTo>
                  <a:pt x="6605135" y="1597971"/>
                  <a:pt x="6598373" y="1612583"/>
                  <a:pt x="6568576" y="1606488"/>
                </a:cubicBezTo>
                <a:cubicBezTo>
                  <a:pt x="6562510" y="1614734"/>
                  <a:pt x="6558067" y="1619360"/>
                  <a:pt x="6554358" y="1621701"/>
                </a:cubicBezTo>
                <a:cubicBezTo>
                  <a:pt x="6543227" y="1628727"/>
                  <a:pt x="6538724" y="1615196"/>
                  <a:pt x="6516968" y="1617195"/>
                </a:cubicBezTo>
                <a:cubicBezTo>
                  <a:pt x="6493173" y="1617368"/>
                  <a:pt x="6528193" y="1598652"/>
                  <a:pt x="6506479" y="1602227"/>
                </a:cubicBezTo>
                <a:cubicBezTo>
                  <a:pt x="6486674" y="1613929"/>
                  <a:pt x="6478484" y="1593997"/>
                  <a:pt x="6458436" y="1607332"/>
                </a:cubicBezTo>
                <a:cubicBezTo>
                  <a:pt x="6471168" y="1620800"/>
                  <a:pt x="6410323" y="1615478"/>
                  <a:pt x="6414786" y="1628815"/>
                </a:cubicBezTo>
                <a:cubicBezTo>
                  <a:pt x="6385942" y="1615041"/>
                  <a:pt x="6386569" y="1640238"/>
                  <a:pt x="6357085" y="1640846"/>
                </a:cubicBezTo>
                <a:cubicBezTo>
                  <a:pt x="6341163" y="1636809"/>
                  <a:pt x="6331497" y="1637754"/>
                  <a:pt x="6322636" y="1648213"/>
                </a:cubicBezTo>
                <a:cubicBezTo>
                  <a:pt x="6248448" y="1627802"/>
                  <a:pt x="6286748" y="1654976"/>
                  <a:pt x="6226172" y="1654676"/>
                </a:cubicBezTo>
                <a:lnTo>
                  <a:pt x="6221217" y="1654506"/>
                </a:lnTo>
                <a:lnTo>
                  <a:pt x="6204956" y="1664280"/>
                </a:lnTo>
                <a:cubicBezTo>
                  <a:pt x="6204728" y="1665114"/>
                  <a:pt x="6204498" y="1665947"/>
                  <a:pt x="6204270" y="1666782"/>
                </a:cubicBezTo>
                <a:lnTo>
                  <a:pt x="6143810" y="1661963"/>
                </a:lnTo>
                <a:lnTo>
                  <a:pt x="6136560" y="1665728"/>
                </a:lnTo>
                <a:lnTo>
                  <a:pt x="6096155" y="1656951"/>
                </a:lnTo>
                <a:lnTo>
                  <a:pt x="6075812" y="1655422"/>
                </a:lnTo>
                <a:lnTo>
                  <a:pt x="6039495" y="1649680"/>
                </a:lnTo>
                <a:lnTo>
                  <a:pt x="6036523" y="1652121"/>
                </a:lnTo>
                <a:lnTo>
                  <a:pt x="6029328" y="1649904"/>
                </a:lnTo>
                <a:lnTo>
                  <a:pt x="6024075" y="1652779"/>
                </a:lnTo>
                <a:lnTo>
                  <a:pt x="6018085" y="1652030"/>
                </a:lnTo>
                <a:cubicBezTo>
                  <a:pt x="6006658" y="1653831"/>
                  <a:pt x="5968194" y="1662035"/>
                  <a:pt x="5955513" y="1663584"/>
                </a:cubicBezTo>
                <a:lnTo>
                  <a:pt x="5941996" y="1661326"/>
                </a:lnTo>
                <a:lnTo>
                  <a:pt x="5931789" y="1669915"/>
                </a:lnTo>
                <a:lnTo>
                  <a:pt x="5888686" y="1672175"/>
                </a:lnTo>
                <a:lnTo>
                  <a:pt x="5873794" y="1665454"/>
                </a:lnTo>
                <a:lnTo>
                  <a:pt x="5860022" y="1660635"/>
                </a:lnTo>
                <a:lnTo>
                  <a:pt x="5858237" y="1660649"/>
                </a:lnTo>
                <a:lnTo>
                  <a:pt x="5840319" y="1660798"/>
                </a:lnTo>
                <a:lnTo>
                  <a:pt x="5806984" y="1661075"/>
                </a:lnTo>
                <a:cubicBezTo>
                  <a:pt x="5785708" y="1661533"/>
                  <a:pt x="5764126" y="1662974"/>
                  <a:pt x="5742351" y="1667489"/>
                </a:cubicBezTo>
                <a:cubicBezTo>
                  <a:pt x="5659069" y="1645168"/>
                  <a:pt x="5615134" y="1706361"/>
                  <a:pt x="5521171" y="1671626"/>
                </a:cubicBezTo>
                <a:cubicBezTo>
                  <a:pt x="5491803" y="1671296"/>
                  <a:pt x="5498089" y="1662666"/>
                  <a:pt x="5457384" y="1683952"/>
                </a:cubicBezTo>
                <a:cubicBezTo>
                  <a:pt x="5356959" y="1699287"/>
                  <a:pt x="5078905" y="1774579"/>
                  <a:pt x="4950070" y="1748401"/>
                </a:cubicBezTo>
                <a:cubicBezTo>
                  <a:pt x="4918276" y="1752255"/>
                  <a:pt x="4891043" y="1756936"/>
                  <a:pt x="4872172" y="1757222"/>
                </a:cubicBezTo>
                <a:lnTo>
                  <a:pt x="4809524" y="1761033"/>
                </a:lnTo>
                <a:cubicBezTo>
                  <a:pt x="4791324" y="1772975"/>
                  <a:pt x="4777258" y="1754591"/>
                  <a:pt x="4759058" y="1766533"/>
                </a:cubicBezTo>
                <a:cubicBezTo>
                  <a:pt x="4747481" y="1770744"/>
                  <a:pt x="4734604" y="1772921"/>
                  <a:pt x="4719749" y="1771811"/>
                </a:cubicBezTo>
                <a:cubicBezTo>
                  <a:pt x="4671168" y="1780243"/>
                  <a:pt x="4634134" y="1775931"/>
                  <a:pt x="4568686" y="1786141"/>
                </a:cubicBezTo>
                <a:cubicBezTo>
                  <a:pt x="4544667" y="1777910"/>
                  <a:pt x="4432547" y="1778168"/>
                  <a:pt x="4418751" y="1796932"/>
                </a:cubicBezTo>
                <a:cubicBezTo>
                  <a:pt x="4403360" y="1801488"/>
                  <a:pt x="4385278" y="1795746"/>
                  <a:pt x="4378377" y="1815528"/>
                </a:cubicBezTo>
                <a:cubicBezTo>
                  <a:pt x="4366870" y="1839461"/>
                  <a:pt x="4337372" y="1814003"/>
                  <a:pt x="4320575" y="1832722"/>
                </a:cubicBezTo>
                <a:cubicBezTo>
                  <a:pt x="4277898" y="1857053"/>
                  <a:pt x="4243945" y="1846759"/>
                  <a:pt x="4211935" y="1860177"/>
                </a:cubicBezTo>
                <a:cubicBezTo>
                  <a:pt x="4181519" y="1859584"/>
                  <a:pt x="4171342" y="1859762"/>
                  <a:pt x="4101228" y="1868717"/>
                </a:cubicBezTo>
                <a:cubicBezTo>
                  <a:pt x="4080159" y="1876188"/>
                  <a:pt x="4039427" y="1877381"/>
                  <a:pt x="3973223" y="1881015"/>
                </a:cubicBezTo>
                <a:cubicBezTo>
                  <a:pt x="3971330" y="1884974"/>
                  <a:pt x="3952843" y="1879225"/>
                  <a:pt x="3900992" y="1880603"/>
                </a:cubicBezTo>
                <a:cubicBezTo>
                  <a:pt x="3849141" y="1881981"/>
                  <a:pt x="3740060" y="1895686"/>
                  <a:pt x="3662119" y="1889285"/>
                </a:cubicBezTo>
                <a:cubicBezTo>
                  <a:pt x="3565155" y="1881322"/>
                  <a:pt x="3613412" y="1915150"/>
                  <a:pt x="3496919" y="1873180"/>
                </a:cubicBezTo>
                <a:cubicBezTo>
                  <a:pt x="3488062" y="1895719"/>
                  <a:pt x="3474293" y="1876288"/>
                  <a:pt x="3449433" y="1889681"/>
                </a:cubicBezTo>
                <a:cubicBezTo>
                  <a:pt x="3406553" y="1891629"/>
                  <a:pt x="3413217" y="1897797"/>
                  <a:pt x="3369766" y="1916653"/>
                </a:cubicBezTo>
                <a:cubicBezTo>
                  <a:pt x="3338805" y="1929531"/>
                  <a:pt x="3289487" y="1928617"/>
                  <a:pt x="3269672" y="1938036"/>
                </a:cubicBezTo>
                <a:lnTo>
                  <a:pt x="3224897" y="1943733"/>
                </a:lnTo>
                <a:cubicBezTo>
                  <a:pt x="3188693" y="1949271"/>
                  <a:pt x="3178540" y="1909145"/>
                  <a:pt x="3161463" y="1946591"/>
                </a:cubicBezTo>
                <a:lnTo>
                  <a:pt x="3112044" y="1935614"/>
                </a:lnTo>
                <a:lnTo>
                  <a:pt x="3069716" y="1930463"/>
                </a:lnTo>
                <a:cubicBezTo>
                  <a:pt x="3049937" y="1924285"/>
                  <a:pt x="3047816" y="1925644"/>
                  <a:pt x="3005773" y="1915878"/>
                </a:cubicBezTo>
                <a:cubicBezTo>
                  <a:pt x="2978838" y="1921092"/>
                  <a:pt x="2967972" y="1927319"/>
                  <a:pt x="2897201" y="1926772"/>
                </a:cubicBezTo>
                <a:lnTo>
                  <a:pt x="2783891" y="1931749"/>
                </a:lnTo>
                <a:cubicBezTo>
                  <a:pt x="2753098" y="1932794"/>
                  <a:pt x="2731621" y="1915151"/>
                  <a:pt x="2712447" y="1933044"/>
                </a:cubicBezTo>
                <a:cubicBezTo>
                  <a:pt x="2621923" y="1990472"/>
                  <a:pt x="2637976" y="1949546"/>
                  <a:pt x="2560151" y="1963609"/>
                </a:cubicBezTo>
                <a:cubicBezTo>
                  <a:pt x="2472084" y="1973456"/>
                  <a:pt x="2423631" y="1962133"/>
                  <a:pt x="2367221" y="1971884"/>
                </a:cubicBezTo>
                <a:cubicBezTo>
                  <a:pt x="2355331" y="1950582"/>
                  <a:pt x="2295649" y="1950006"/>
                  <a:pt x="2272130" y="1961162"/>
                </a:cubicBezTo>
                <a:cubicBezTo>
                  <a:pt x="2229336" y="1964326"/>
                  <a:pt x="2232627" y="1943953"/>
                  <a:pt x="2189404" y="1978172"/>
                </a:cubicBezTo>
                <a:cubicBezTo>
                  <a:pt x="2153824" y="1968017"/>
                  <a:pt x="2114605" y="1969166"/>
                  <a:pt x="2077704" y="1965002"/>
                </a:cubicBezTo>
                <a:cubicBezTo>
                  <a:pt x="2053064" y="1962036"/>
                  <a:pt x="2051584" y="1971011"/>
                  <a:pt x="2033299" y="1969042"/>
                </a:cubicBezTo>
                <a:cubicBezTo>
                  <a:pt x="2015014" y="1967073"/>
                  <a:pt x="1998956" y="1958903"/>
                  <a:pt x="1967996" y="1953187"/>
                </a:cubicBezTo>
                <a:cubicBezTo>
                  <a:pt x="1924117" y="1970917"/>
                  <a:pt x="1915668" y="1940297"/>
                  <a:pt x="1855805" y="1926082"/>
                </a:cubicBezTo>
                <a:cubicBezTo>
                  <a:pt x="1830663" y="1943732"/>
                  <a:pt x="1810564" y="1935694"/>
                  <a:pt x="1790957" y="1919460"/>
                </a:cubicBezTo>
                <a:cubicBezTo>
                  <a:pt x="1732588" y="1924884"/>
                  <a:pt x="1679506" y="1900619"/>
                  <a:pt x="1613978" y="1891581"/>
                </a:cubicBezTo>
                <a:cubicBezTo>
                  <a:pt x="1542961" y="1912227"/>
                  <a:pt x="1506863" y="1865666"/>
                  <a:pt x="1436831" y="1856201"/>
                </a:cubicBezTo>
                <a:cubicBezTo>
                  <a:pt x="1409149" y="1862955"/>
                  <a:pt x="1416370" y="1829853"/>
                  <a:pt x="1357365" y="1832140"/>
                </a:cubicBezTo>
                <a:cubicBezTo>
                  <a:pt x="1285880" y="1811785"/>
                  <a:pt x="1273193" y="1786872"/>
                  <a:pt x="1232341" y="1785942"/>
                </a:cubicBezTo>
                <a:cubicBezTo>
                  <a:pt x="1223903" y="1792798"/>
                  <a:pt x="1160576" y="1793911"/>
                  <a:pt x="1162595" y="1784330"/>
                </a:cubicBezTo>
                <a:cubicBezTo>
                  <a:pt x="1153167" y="1787110"/>
                  <a:pt x="1122206" y="1805077"/>
                  <a:pt x="1120257" y="1789615"/>
                </a:cubicBezTo>
                <a:cubicBezTo>
                  <a:pt x="1073149" y="1786750"/>
                  <a:pt x="1034361" y="1768718"/>
                  <a:pt x="991903" y="1786741"/>
                </a:cubicBezTo>
                <a:cubicBezTo>
                  <a:pt x="966383" y="1781126"/>
                  <a:pt x="949501" y="1800915"/>
                  <a:pt x="883960" y="1809389"/>
                </a:cubicBezTo>
                <a:cubicBezTo>
                  <a:pt x="836064" y="1808194"/>
                  <a:pt x="826980" y="1826610"/>
                  <a:pt x="766531" y="1805053"/>
                </a:cubicBezTo>
                <a:cubicBezTo>
                  <a:pt x="732778" y="1801141"/>
                  <a:pt x="694055" y="1787044"/>
                  <a:pt x="669779" y="1800537"/>
                </a:cubicBezTo>
                <a:cubicBezTo>
                  <a:pt x="645252" y="1794709"/>
                  <a:pt x="563495" y="1813232"/>
                  <a:pt x="523898" y="1811085"/>
                </a:cubicBezTo>
                <a:cubicBezTo>
                  <a:pt x="457555" y="1798530"/>
                  <a:pt x="395227" y="1824052"/>
                  <a:pt x="360251" y="1830735"/>
                </a:cubicBezTo>
                <a:cubicBezTo>
                  <a:pt x="313564" y="1825583"/>
                  <a:pt x="298281" y="1811622"/>
                  <a:pt x="255207" y="1818275"/>
                </a:cubicBezTo>
                <a:cubicBezTo>
                  <a:pt x="206572" y="1839769"/>
                  <a:pt x="160277" y="1836800"/>
                  <a:pt x="101803" y="1870647"/>
                </a:cubicBezTo>
                <a:cubicBezTo>
                  <a:pt x="85849" y="1910002"/>
                  <a:pt x="27997" y="1845258"/>
                  <a:pt x="25397" y="1888443"/>
                </a:cubicBezTo>
                <a:cubicBezTo>
                  <a:pt x="19096" y="1881154"/>
                  <a:pt x="11260" y="1878398"/>
                  <a:pt x="2370" y="1878311"/>
                </a:cubicBezTo>
                <a:lnTo>
                  <a:pt x="0" y="1878785"/>
                </a:lnTo>
                <a:lnTo>
                  <a:pt x="0" y="0"/>
                </a:lnTo>
                <a:close/>
              </a:path>
            </a:pathLst>
          </a:cu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5641A040-BD06-412D-8D26-9066B3C46D95}"/>
              </a:ext>
            </a:extLst>
          </p:cNvPr>
          <p:cNvSpPr>
            <a:spLocks noGrp="1"/>
          </p:cNvSpPr>
          <p:nvPr>
            <p:ph type="title"/>
          </p:nvPr>
        </p:nvSpPr>
        <p:spPr>
          <a:xfrm>
            <a:off x="1137034" y="609597"/>
            <a:ext cx="9392421" cy="1330841"/>
          </a:xfrm>
        </p:spPr>
        <p:txBody>
          <a:bodyPr>
            <a:normAutofit/>
          </a:bodyPr>
          <a:lstStyle/>
          <a:p>
            <a:r>
              <a:rPr lang="en-US"/>
              <a:t>Statistical Definition of Probability</a:t>
            </a:r>
            <a:endParaRPr lang="en-IN"/>
          </a:p>
        </p:txBody>
      </p:sp>
      <p:sp>
        <p:nvSpPr>
          <p:cNvPr id="9" name="Content Placeholder 8">
            <a:extLst>
              <a:ext uri="{FF2B5EF4-FFF2-40B4-BE49-F238E27FC236}">
                <a16:creationId xmlns:a16="http://schemas.microsoft.com/office/drawing/2014/main" id="{F8459F15-83B8-4F6A-BFFB-42EE23429966}"/>
              </a:ext>
            </a:extLst>
          </p:cNvPr>
          <p:cNvSpPr>
            <a:spLocks noGrp="1"/>
          </p:cNvSpPr>
          <p:nvPr>
            <p:ph idx="1"/>
          </p:nvPr>
        </p:nvSpPr>
        <p:spPr>
          <a:xfrm>
            <a:off x="1137034" y="2198362"/>
            <a:ext cx="4958966" cy="3917773"/>
          </a:xfrm>
        </p:spPr>
        <p:txBody>
          <a:bodyPr>
            <a:normAutofit/>
          </a:bodyPr>
          <a:lstStyle/>
          <a:p>
            <a:r>
              <a:rPr lang="en-US" sz="2000" dirty="0"/>
              <a:t>Consider a random experiment</a:t>
            </a:r>
          </a:p>
          <a:p>
            <a:pPr marL="0" indent="0">
              <a:buNone/>
            </a:pPr>
            <a:r>
              <a:rPr lang="en-US" sz="2000" dirty="0"/>
              <a:t> E: tossing a coin. Let A: number of heads</a:t>
            </a:r>
          </a:p>
          <a:p>
            <a:pPr marL="0" indent="0">
              <a:buNone/>
            </a:pPr>
            <a:endParaRPr lang="en-US" sz="2000" dirty="0"/>
          </a:p>
          <a:p>
            <a:pPr marL="0" indent="0">
              <a:buNone/>
            </a:pPr>
            <a:r>
              <a:rPr lang="en-US" sz="2000" dirty="0"/>
              <a:t>Here the relative frequencies fluctuates when n is small, but as n increases, the relative frequencies stabilize around the value 0.53. This phenomenon is known as Statistical Regularity. Here 0.53 is taken as an estimate of the probability of the event A. Thus, Probability of an event can be defined as its relative frequency in the long run.</a:t>
            </a:r>
          </a:p>
          <a:p>
            <a:pPr marL="0" indent="0">
              <a:buNone/>
            </a:pPr>
            <a:endParaRPr lang="en-US" sz="2000" dirty="0"/>
          </a:p>
        </p:txBody>
      </p:sp>
      <p:sp>
        <p:nvSpPr>
          <p:cNvPr id="47" name="Freeform: Shape 46">
            <a:extLst>
              <a:ext uri="{FF2B5EF4-FFF2-40B4-BE49-F238E27FC236}">
                <a16:creationId xmlns:a16="http://schemas.microsoft.com/office/drawing/2014/main" id="{9A0D773F-7A7D-4DBB-9DEA-86BB8B8F4B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5381624" y="6209414"/>
            <a:ext cx="6810375" cy="648586"/>
          </a:xfrm>
          <a:custGeom>
            <a:avLst/>
            <a:gdLst>
              <a:gd name="connsiteX0" fmla="*/ 0 w 10753706"/>
              <a:gd name="connsiteY0" fmla="*/ 0 h 1027260"/>
              <a:gd name="connsiteX1" fmla="*/ 10753706 w 10753706"/>
              <a:gd name="connsiteY1" fmla="*/ 0 h 1027260"/>
              <a:gd name="connsiteX2" fmla="*/ 10748809 w 10753706"/>
              <a:gd name="connsiteY2" fmla="*/ 2522 h 1027260"/>
              <a:gd name="connsiteX3" fmla="*/ 10725330 w 10753706"/>
              <a:gd name="connsiteY3" fmla="*/ 11977 h 1027260"/>
              <a:gd name="connsiteX4" fmla="*/ 10615423 w 10753706"/>
              <a:gd name="connsiteY4" fmla="*/ 52967 h 1027260"/>
              <a:gd name="connsiteX5" fmla="*/ 10533936 w 10753706"/>
              <a:gd name="connsiteY5" fmla="*/ 53095 h 1027260"/>
              <a:gd name="connsiteX6" fmla="*/ 10466876 w 10753706"/>
              <a:gd name="connsiteY6" fmla="*/ 45180 h 1027260"/>
              <a:gd name="connsiteX7" fmla="*/ 10355090 w 10753706"/>
              <a:gd name="connsiteY7" fmla="*/ 89741 h 1027260"/>
              <a:gd name="connsiteX8" fmla="*/ 10087145 w 10753706"/>
              <a:gd name="connsiteY8" fmla="*/ 66115 h 1027260"/>
              <a:gd name="connsiteX9" fmla="*/ 10015902 w 10753706"/>
              <a:gd name="connsiteY9" fmla="*/ 76178 h 1027260"/>
              <a:gd name="connsiteX10" fmla="*/ 9806005 w 10753706"/>
              <a:gd name="connsiteY10" fmla="*/ 102435 h 1027260"/>
              <a:gd name="connsiteX11" fmla="*/ 9602583 w 10753706"/>
              <a:gd name="connsiteY11" fmla="*/ 179170 h 1027260"/>
              <a:gd name="connsiteX12" fmla="*/ 9469719 w 10753706"/>
              <a:gd name="connsiteY12" fmla="*/ 174721 h 1027260"/>
              <a:gd name="connsiteX13" fmla="*/ 9408692 w 10753706"/>
              <a:gd name="connsiteY13" fmla="*/ 189513 h 1027260"/>
              <a:gd name="connsiteX14" fmla="*/ 9364151 w 10753706"/>
              <a:gd name="connsiteY14" fmla="*/ 194072 h 1027260"/>
              <a:gd name="connsiteX15" fmla="*/ 9337751 w 10753706"/>
              <a:gd name="connsiteY15" fmla="*/ 197579 h 1027260"/>
              <a:gd name="connsiteX16" fmla="*/ 9297166 w 10753706"/>
              <a:gd name="connsiteY16" fmla="*/ 216558 h 1027260"/>
              <a:gd name="connsiteX17" fmla="*/ 9123859 w 10753706"/>
              <a:gd name="connsiteY17" fmla="*/ 237356 h 1027260"/>
              <a:gd name="connsiteX18" fmla="*/ 8950741 w 10753706"/>
              <a:gd name="connsiteY18" fmla="*/ 238020 h 1027260"/>
              <a:gd name="connsiteX19" fmla="*/ 8718236 w 10753706"/>
              <a:gd name="connsiteY19" fmla="*/ 303148 h 1027260"/>
              <a:gd name="connsiteX20" fmla="*/ 8694011 w 10753706"/>
              <a:gd name="connsiteY20" fmla="*/ 308812 h 1027260"/>
              <a:gd name="connsiteX21" fmla="*/ 8611976 w 10753706"/>
              <a:gd name="connsiteY21" fmla="*/ 324819 h 1027260"/>
              <a:gd name="connsiteX22" fmla="*/ 8562074 w 10753706"/>
              <a:gd name="connsiteY22" fmla="*/ 337971 h 1027260"/>
              <a:gd name="connsiteX23" fmla="*/ 8501724 w 10753706"/>
              <a:gd name="connsiteY23" fmla="*/ 360865 h 1027260"/>
              <a:gd name="connsiteX24" fmla="*/ 8504489 w 10753706"/>
              <a:gd name="connsiteY24" fmla="*/ 364790 h 1027260"/>
              <a:gd name="connsiteX25" fmla="*/ 8492774 w 10753706"/>
              <a:gd name="connsiteY25" fmla="*/ 366181 h 1027260"/>
              <a:gd name="connsiteX26" fmla="*/ 8466405 w 10753706"/>
              <a:gd name="connsiteY26" fmla="*/ 368724 h 1027260"/>
              <a:gd name="connsiteX27" fmla="*/ 8427069 w 10753706"/>
              <a:gd name="connsiteY27" fmla="*/ 387211 h 1027260"/>
              <a:gd name="connsiteX28" fmla="*/ 8387766 w 10753706"/>
              <a:gd name="connsiteY28" fmla="*/ 377161 h 1027260"/>
              <a:gd name="connsiteX29" fmla="*/ 8315874 w 10753706"/>
              <a:gd name="connsiteY29" fmla="*/ 395527 h 1027260"/>
              <a:gd name="connsiteX30" fmla="*/ 8274474 w 10753706"/>
              <a:gd name="connsiteY30" fmla="*/ 405112 h 1027260"/>
              <a:gd name="connsiteX31" fmla="*/ 8234664 w 10753706"/>
              <a:gd name="connsiteY31" fmla="*/ 410219 h 1027260"/>
              <a:gd name="connsiteX32" fmla="*/ 8211268 w 10753706"/>
              <a:gd name="connsiteY32" fmla="*/ 416791 h 1027260"/>
              <a:gd name="connsiteX33" fmla="*/ 8188615 w 10753706"/>
              <a:gd name="connsiteY33" fmla="*/ 421755 h 1027260"/>
              <a:gd name="connsiteX34" fmla="*/ 8179981 w 10753706"/>
              <a:gd name="connsiteY34" fmla="*/ 420402 h 1027260"/>
              <a:gd name="connsiteX35" fmla="*/ 8179307 w 10753706"/>
              <a:gd name="connsiteY35" fmla="*/ 422516 h 1027260"/>
              <a:gd name="connsiteX36" fmla="*/ 8147929 w 10753706"/>
              <a:gd name="connsiteY36" fmla="*/ 450302 h 1027260"/>
              <a:gd name="connsiteX37" fmla="*/ 8089136 w 10753706"/>
              <a:gd name="connsiteY37" fmla="*/ 465283 h 1027260"/>
              <a:gd name="connsiteX38" fmla="*/ 8049973 w 10753706"/>
              <a:gd name="connsiteY38" fmla="*/ 454121 h 1027260"/>
              <a:gd name="connsiteX39" fmla="*/ 7965913 w 10753706"/>
              <a:gd name="connsiteY39" fmla="*/ 464415 h 1027260"/>
              <a:gd name="connsiteX40" fmla="*/ 7945093 w 10753706"/>
              <a:gd name="connsiteY40" fmla="*/ 464798 h 1027260"/>
              <a:gd name="connsiteX41" fmla="*/ 7935335 w 10753706"/>
              <a:gd name="connsiteY41" fmla="*/ 462442 h 1027260"/>
              <a:gd name="connsiteX42" fmla="*/ 7904779 w 10753706"/>
              <a:gd name="connsiteY42" fmla="*/ 471429 h 1027260"/>
              <a:gd name="connsiteX43" fmla="*/ 7855604 w 10753706"/>
              <a:gd name="connsiteY43" fmla="*/ 480199 h 1027260"/>
              <a:gd name="connsiteX44" fmla="*/ 7832630 w 10753706"/>
              <a:gd name="connsiteY44" fmla="*/ 485371 h 1027260"/>
              <a:gd name="connsiteX45" fmla="*/ 7812438 w 10753706"/>
              <a:gd name="connsiteY45" fmla="*/ 485391 h 1027260"/>
              <a:gd name="connsiteX46" fmla="*/ 7701399 w 10753706"/>
              <a:gd name="connsiteY46" fmla="*/ 495197 h 1027260"/>
              <a:gd name="connsiteX47" fmla="*/ 7674778 w 10753706"/>
              <a:gd name="connsiteY47" fmla="*/ 494723 h 1027260"/>
              <a:gd name="connsiteX48" fmla="*/ 7660445 w 10753706"/>
              <a:gd name="connsiteY48" fmla="*/ 490194 h 1027260"/>
              <a:gd name="connsiteX49" fmla="*/ 7651781 w 10753706"/>
              <a:gd name="connsiteY49" fmla="*/ 493084 h 1027260"/>
              <a:gd name="connsiteX50" fmla="*/ 7584807 w 10753706"/>
              <a:gd name="connsiteY50" fmla="*/ 499490 h 1027260"/>
              <a:gd name="connsiteX51" fmla="*/ 7541324 w 10753706"/>
              <a:gd name="connsiteY51" fmla="*/ 504184 h 1027260"/>
              <a:gd name="connsiteX52" fmla="*/ 7541756 w 10753706"/>
              <a:gd name="connsiteY52" fmla="*/ 512184 h 1027260"/>
              <a:gd name="connsiteX53" fmla="*/ 7503906 w 10753706"/>
              <a:gd name="connsiteY53" fmla="*/ 518551 h 1027260"/>
              <a:gd name="connsiteX54" fmla="*/ 7460411 w 10753706"/>
              <a:gd name="connsiteY54" fmla="*/ 517415 h 1027260"/>
              <a:gd name="connsiteX55" fmla="*/ 7460116 w 10753706"/>
              <a:gd name="connsiteY55" fmla="*/ 517548 h 1027260"/>
              <a:gd name="connsiteX56" fmla="*/ 7297810 w 10753706"/>
              <a:gd name="connsiteY56" fmla="*/ 563947 h 1027260"/>
              <a:gd name="connsiteX57" fmla="*/ 6946388 w 10753706"/>
              <a:gd name="connsiteY57" fmla="*/ 665244 h 1027260"/>
              <a:gd name="connsiteX58" fmla="*/ 6741704 w 10753706"/>
              <a:gd name="connsiteY58" fmla="*/ 679365 h 1027260"/>
              <a:gd name="connsiteX59" fmla="*/ 6624680 w 10753706"/>
              <a:gd name="connsiteY59" fmla="*/ 677674 h 1027260"/>
              <a:gd name="connsiteX60" fmla="*/ 6605700 w 10753706"/>
              <a:gd name="connsiteY60" fmla="*/ 683566 h 1027260"/>
              <a:gd name="connsiteX61" fmla="*/ 6576922 w 10753706"/>
              <a:gd name="connsiteY61" fmla="*/ 683030 h 1027260"/>
              <a:gd name="connsiteX62" fmla="*/ 6405123 w 10753706"/>
              <a:gd name="connsiteY62" fmla="*/ 721946 h 1027260"/>
              <a:gd name="connsiteX63" fmla="*/ 6368938 w 10753706"/>
              <a:gd name="connsiteY63" fmla="*/ 717341 h 1027260"/>
              <a:gd name="connsiteX64" fmla="*/ 6295102 w 10753706"/>
              <a:gd name="connsiteY64" fmla="*/ 729508 h 1027260"/>
              <a:gd name="connsiteX65" fmla="*/ 6202084 w 10753706"/>
              <a:gd name="connsiteY65" fmla="*/ 767091 h 1027260"/>
              <a:gd name="connsiteX66" fmla="*/ 6067157 w 10753706"/>
              <a:gd name="connsiteY66" fmla="*/ 790339 h 1027260"/>
              <a:gd name="connsiteX67" fmla="*/ 6061443 w 10753706"/>
              <a:gd name="connsiteY67" fmla="*/ 796151 h 1027260"/>
              <a:gd name="connsiteX68" fmla="*/ 6051406 w 10753706"/>
              <a:gd name="connsiteY68" fmla="*/ 800684 h 1027260"/>
              <a:gd name="connsiteX69" fmla="*/ 6049097 w 10753706"/>
              <a:gd name="connsiteY69" fmla="*/ 800636 h 1027260"/>
              <a:gd name="connsiteX70" fmla="*/ 6034222 w 10753706"/>
              <a:gd name="connsiteY70" fmla="*/ 804110 h 1027260"/>
              <a:gd name="connsiteX71" fmla="*/ 6033121 w 10753706"/>
              <a:gd name="connsiteY71" fmla="*/ 806078 h 1027260"/>
              <a:gd name="connsiteX72" fmla="*/ 6023593 w 10753706"/>
              <a:gd name="connsiteY72" fmla="*/ 808842 h 1027260"/>
              <a:gd name="connsiteX73" fmla="*/ 6006639 w 10753706"/>
              <a:gd name="connsiteY73" fmla="*/ 815304 h 1027260"/>
              <a:gd name="connsiteX74" fmla="*/ 6001762 w 10753706"/>
              <a:gd name="connsiteY74" fmla="*/ 815557 h 1027260"/>
              <a:gd name="connsiteX75" fmla="*/ 5973534 w 10753706"/>
              <a:gd name="connsiteY75" fmla="*/ 823815 h 1027260"/>
              <a:gd name="connsiteX76" fmla="*/ 5972336 w 10753706"/>
              <a:gd name="connsiteY76" fmla="*/ 823476 h 1027260"/>
              <a:gd name="connsiteX77" fmla="*/ 5960841 w 10753706"/>
              <a:gd name="connsiteY77" fmla="*/ 823819 h 1027260"/>
              <a:gd name="connsiteX78" fmla="*/ 5940719 w 10753706"/>
              <a:gd name="connsiteY78" fmla="*/ 825514 h 1027260"/>
              <a:gd name="connsiteX79" fmla="*/ 5884298 w 10753706"/>
              <a:gd name="connsiteY79" fmla="*/ 823806 h 1027260"/>
              <a:gd name="connsiteX80" fmla="*/ 5854779 w 10753706"/>
              <a:gd name="connsiteY80" fmla="*/ 832365 h 1027260"/>
              <a:gd name="connsiteX81" fmla="*/ 5848382 w 10753706"/>
              <a:gd name="connsiteY81" fmla="*/ 833844 h 1027260"/>
              <a:gd name="connsiteX82" fmla="*/ 5848066 w 10753706"/>
              <a:gd name="connsiteY82" fmla="*/ 833772 h 1027260"/>
              <a:gd name="connsiteX83" fmla="*/ 5840944 w 10753706"/>
              <a:gd name="connsiteY83" fmla="*/ 835132 h 1027260"/>
              <a:gd name="connsiteX84" fmla="*/ 5836719 w 10753706"/>
              <a:gd name="connsiteY84" fmla="*/ 836539 h 1027260"/>
              <a:gd name="connsiteX85" fmla="*/ 5824311 w 10753706"/>
              <a:gd name="connsiteY85" fmla="*/ 839408 h 1027260"/>
              <a:gd name="connsiteX86" fmla="*/ 5818788 w 10753706"/>
              <a:gd name="connsiteY86" fmla="*/ 839727 h 1027260"/>
              <a:gd name="connsiteX87" fmla="*/ 5763953 w 10753706"/>
              <a:gd name="connsiteY87" fmla="*/ 834282 h 1027260"/>
              <a:gd name="connsiteX88" fmla="*/ 5667748 w 10753706"/>
              <a:gd name="connsiteY88" fmla="*/ 840211 h 1027260"/>
              <a:gd name="connsiteX89" fmla="*/ 5573108 w 10753706"/>
              <a:gd name="connsiteY89" fmla="*/ 847611 h 1027260"/>
              <a:gd name="connsiteX90" fmla="*/ 5539137 w 10753706"/>
              <a:gd name="connsiteY90" fmla="*/ 851033 h 1027260"/>
              <a:gd name="connsiteX91" fmla="*/ 5510651 w 10753706"/>
              <a:gd name="connsiteY91" fmla="*/ 844215 h 1027260"/>
              <a:gd name="connsiteX92" fmla="*/ 5457331 w 10753706"/>
              <a:gd name="connsiteY92" fmla="*/ 839159 h 1027260"/>
              <a:gd name="connsiteX93" fmla="*/ 5410613 w 10753706"/>
              <a:gd name="connsiteY93" fmla="*/ 834358 h 1027260"/>
              <a:gd name="connsiteX94" fmla="*/ 5370040 w 10753706"/>
              <a:gd name="connsiteY94" fmla="*/ 862127 h 1027260"/>
              <a:gd name="connsiteX95" fmla="*/ 5318778 w 10753706"/>
              <a:gd name="connsiteY95" fmla="*/ 855310 h 1027260"/>
              <a:gd name="connsiteX96" fmla="*/ 5298645 w 10753706"/>
              <a:gd name="connsiteY96" fmla="*/ 855171 h 1027260"/>
              <a:gd name="connsiteX97" fmla="*/ 5253828 w 10753706"/>
              <a:gd name="connsiteY97" fmla="*/ 859670 h 1027260"/>
              <a:gd name="connsiteX98" fmla="*/ 5216955 w 10753706"/>
              <a:gd name="connsiteY98" fmla="*/ 866245 h 1027260"/>
              <a:gd name="connsiteX99" fmla="*/ 5214344 w 10753706"/>
              <a:gd name="connsiteY99" fmla="*/ 868102 h 1027260"/>
              <a:gd name="connsiteX100" fmla="*/ 5195561 w 10753706"/>
              <a:gd name="connsiteY100" fmla="*/ 869949 h 1027260"/>
              <a:gd name="connsiteX101" fmla="*/ 5182555 w 10753706"/>
              <a:gd name="connsiteY101" fmla="*/ 873542 h 1027260"/>
              <a:gd name="connsiteX102" fmla="*/ 5172552 w 10753706"/>
              <a:gd name="connsiteY102" fmla="*/ 878801 h 1027260"/>
              <a:gd name="connsiteX103" fmla="*/ 5027993 w 10753706"/>
              <a:gd name="connsiteY103" fmla="*/ 889666 h 1027260"/>
              <a:gd name="connsiteX104" fmla="*/ 4939844 w 10753706"/>
              <a:gd name="connsiteY104" fmla="*/ 934802 h 1027260"/>
              <a:gd name="connsiteX105" fmla="*/ 4792576 w 10753706"/>
              <a:gd name="connsiteY105" fmla="*/ 934820 h 1027260"/>
              <a:gd name="connsiteX106" fmla="*/ 4602423 w 10753706"/>
              <a:gd name="connsiteY106" fmla="*/ 958063 h 1027260"/>
              <a:gd name="connsiteX107" fmla="*/ 4290656 w 10753706"/>
              <a:gd name="connsiteY107" fmla="*/ 969152 h 1027260"/>
              <a:gd name="connsiteX108" fmla="*/ 3952334 w 10753706"/>
              <a:gd name="connsiteY108" fmla="*/ 954043 h 1027260"/>
              <a:gd name="connsiteX109" fmla="*/ 3858560 w 10753706"/>
              <a:gd name="connsiteY109" fmla="*/ 948781 h 1027260"/>
              <a:gd name="connsiteX110" fmla="*/ 3846597 w 10753706"/>
              <a:gd name="connsiteY110" fmla="*/ 948382 h 1027260"/>
              <a:gd name="connsiteX111" fmla="*/ 3736044 w 10753706"/>
              <a:gd name="connsiteY111" fmla="*/ 947759 h 1027260"/>
              <a:gd name="connsiteX112" fmla="*/ 3713136 w 10753706"/>
              <a:gd name="connsiteY112" fmla="*/ 946963 h 1027260"/>
              <a:gd name="connsiteX113" fmla="*/ 3695939 w 10753706"/>
              <a:gd name="connsiteY113" fmla="*/ 943639 h 1027260"/>
              <a:gd name="connsiteX114" fmla="*/ 3694125 w 10753706"/>
              <a:gd name="connsiteY114" fmla="*/ 940567 h 1027260"/>
              <a:gd name="connsiteX115" fmla="*/ 3681925 w 10753706"/>
              <a:gd name="connsiteY115" fmla="*/ 939706 h 1027260"/>
              <a:gd name="connsiteX116" fmla="*/ 3679204 w 10753706"/>
              <a:gd name="connsiteY116" fmla="*/ 938926 h 1027260"/>
              <a:gd name="connsiteX117" fmla="*/ 3615656 w 10753706"/>
              <a:gd name="connsiteY117" fmla="*/ 940320 h 1027260"/>
              <a:gd name="connsiteX118" fmla="*/ 3567983 w 10753706"/>
              <a:gd name="connsiteY118" fmla="*/ 935596 h 1027260"/>
              <a:gd name="connsiteX119" fmla="*/ 3422423 w 10753706"/>
              <a:gd name="connsiteY119" fmla="*/ 932129 h 1027260"/>
              <a:gd name="connsiteX120" fmla="*/ 3310925 w 10753706"/>
              <a:gd name="connsiteY120" fmla="*/ 911072 h 1027260"/>
              <a:gd name="connsiteX121" fmla="*/ 3139421 w 10753706"/>
              <a:gd name="connsiteY121" fmla="*/ 934151 h 1027260"/>
              <a:gd name="connsiteX122" fmla="*/ 2996922 w 10753706"/>
              <a:gd name="connsiteY122" fmla="*/ 927537 h 1027260"/>
              <a:gd name="connsiteX123" fmla="*/ 2982785 w 10753706"/>
              <a:gd name="connsiteY123" fmla="*/ 931453 h 1027260"/>
              <a:gd name="connsiteX124" fmla="*/ 2967478 w 10753706"/>
              <a:gd name="connsiteY124" fmla="*/ 933397 h 1027260"/>
              <a:gd name="connsiteX125" fmla="*/ 2948552 w 10753706"/>
              <a:gd name="connsiteY125" fmla="*/ 932961 h 1027260"/>
              <a:gd name="connsiteX126" fmla="*/ 2944404 w 10753706"/>
              <a:gd name="connsiteY126" fmla="*/ 934452 h 1027260"/>
              <a:gd name="connsiteX127" fmla="*/ 2908608 w 10753706"/>
              <a:gd name="connsiteY127" fmla="*/ 937205 h 1027260"/>
              <a:gd name="connsiteX128" fmla="*/ 2904443 w 10753706"/>
              <a:gd name="connsiteY128" fmla="*/ 936455 h 1027260"/>
              <a:gd name="connsiteX129" fmla="*/ 2868935 w 10753706"/>
              <a:gd name="connsiteY129" fmla="*/ 938022 h 1027260"/>
              <a:gd name="connsiteX130" fmla="*/ 2868586 w 10753706"/>
              <a:gd name="connsiteY130" fmla="*/ 937487 h 1027260"/>
              <a:gd name="connsiteX131" fmla="*/ 2859191 w 10753706"/>
              <a:gd name="connsiteY131" fmla="*/ 935503 h 1027260"/>
              <a:gd name="connsiteX132" fmla="*/ 2840915 w 10753706"/>
              <a:gd name="connsiteY132" fmla="*/ 932977 h 1027260"/>
              <a:gd name="connsiteX133" fmla="*/ 2763509 w 10753706"/>
              <a:gd name="connsiteY133" fmla="*/ 921850 h 1027260"/>
              <a:gd name="connsiteX134" fmla="*/ 2756121 w 10753706"/>
              <a:gd name="connsiteY134" fmla="*/ 921864 h 1027260"/>
              <a:gd name="connsiteX135" fmla="*/ 2755998 w 10753706"/>
              <a:gd name="connsiteY135" fmla="*/ 921739 h 1027260"/>
              <a:gd name="connsiteX136" fmla="*/ 2748255 w 10753706"/>
              <a:gd name="connsiteY136" fmla="*/ 921505 h 1027260"/>
              <a:gd name="connsiteX137" fmla="*/ 2694601 w 10753706"/>
              <a:gd name="connsiteY137" fmla="*/ 915575 h 1027260"/>
              <a:gd name="connsiteX138" fmla="*/ 2635357 w 10753706"/>
              <a:gd name="connsiteY138" fmla="*/ 910976 h 1027260"/>
              <a:gd name="connsiteX139" fmla="*/ 2601047 w 10753706"/>
              <a:gd name="connsiteY139" fmla="*/ 910263 h 1027260"/>
              <a:gd name="connsiteX140" fmla="*/ 2507482 w 10753706"/>
              <a:gd name="connsiteY140" fmla="*/ 906211 h 1027260"/>
              <a:gd name="connsiteX141" fmla="*/ 2413884 w 10753706"/>
              <a:gd name="connsiteY141" fmla="*/ 900545 h 1027260"/>
              <a:gd name="connsiteX142" fmla="*/ 2368912 w 10753706"/>
              <a:gd name="connsiteY142" fmla="*/ 888755 h 1027260"/>
              <a:gd name="connsiteX143" fmla="*/ 2349490 w 10753706"/>
              <a:gd name="connsiteY143" fmla="*/ 889719 h 1027260"/>
              <a:gd name="connsiteX144" fmla="*/ 2344290 w 10753706"/>
              <a:gd name="connsiteY144" fmla="*/ 890584 h 1027260"/>
              <a:gd name="connsiteX145" fmla="*/ 2336488 w 10753706"/>
              <a:gd name="connsiteY145" fmla="*/ 891058 h 1027260"/>
              <a:gd name="connsiteX146" fmla="*/ 2329015 w 10753706"/>
              <a:gd name="connsiteY146" fmla="*/ 891627 h 1027260"/>
              <a:gd name="connsiteX147" fmla="*/ 2293898 w 10753706"/>
              <a:gd name="connsiteY147" fmla="*/ 896431 h 1027260"/>
              <a:gd name="connsiteX148" fmla="*/ 2243927 w 10753706"/>
              <a:gd name="connsiteY148" fmla="*/ 888076 h 1027260"/>
              <a:gd name="connsiteX149" fmla="*/ 2223920 w 10753706"/>
              <a:gd name="connsiteY149" fmla="*/ 887331 h 1027260"/>
              <a:gd name="connsiteX150" fmla="*/ 2213081 w 10753706"/>
              <a:gd name="connsiteY150" fmla="*/ 886302 h 1027260"/>
              <a:gd name="connsiteX151" fmla="*/ 2212307 w 10753706"/>
              <a:gd name="connsiteY151" fmla="*/ 885829 h 1027260"/>
              <a:gd name="connsiteX152" fmla="*/ 2152321 w 10753706"/>
              <a:gd name="connsiteY152" fmla="*/ 894418 h 1027260"/>
              <a:gd name="connsiteX153" fmla="*/ 2140985 w 10753706"/>
              <a:gd name="connsiteY153" fmla="*/ 895968 h 1027260"/>
              <a:gd name="connsiteX154" fmla="*/ 2121210 w 10753706"/>
              <a:gd name="connsiteY154" fmla="*/ 899354 h 1027260"/>
              <a:gd name="connsiteX155" fmla="*/ 2119146 w 10753706"/>
              <a:gd name="connsiteY155" fmla="*/ 899033 h 1027260"/>
              <a:gd name="connsiteX156" fmla="*/ 2105666 w 10753706"/>
              <a:gd name="connsiteY156" fmla="*/ 902240 h 1027260"/>
              <a:gd name="connsiteX157" fmla="*/ 2094924 w 10753706"/>
              <a:gd name="connsiteY157" fmla="*/ 907203 h 1027260"/>
              <a:gd name="connsiteX158" fmla="*/ 1949478 w 10753706"/>
              <a:gd name="connsiteY158" fmla="*/ 913748 h 1027260"/>
              <a:gd name="connsiteX159" fmla="*/ 1749684 w 10753706"/>
              <a:gd name="connsiteY159" fmla="*/ 942223 h 1027260"/>
              <a:gd name="connsiteX160" fmla="*/ 1585576 w 10753706"/>
              <a:gd name="connsiteY160" fmla="*/ 954170 h 1027260"/>
              <a:gd name="connsiteX161" fmla="*/ 1476250 w 10753706"/>
              <a:gd name="connsiteY161" fmla="*/ 950653 h 1027260"/>
              <a:gd name="connsiteX162" fmla="*/ 1433927 w 10753706"/>
              <a:gd name="connsiteY162" fmla="*/ 959926 h 1027260"/>
              <a:gd name="connsiteX163" fmla="*/ 1414893 w 10753706"/>
              <a:gd name="connsiteY163" fmla="*/ 957671 h 1027260"/>
              <a:gd name="connsiteX164" fmla="*/ 1411585 w 10753706"/>
              <a:gd name="connsiteY164" fmla="*/ 957179 h 1027260"/>
              <a:gd name="connsiteX165" fmla="*/ 1398896 w 10753706"/>
              <a:gd name="connsiteY165" fmla="*/ 957460 h 1027260"/>
              <a:gd name="connsiteX166" fmla="*/ 1394632 w 10753706"/>
              <a:gd name="connsiteY166" fmla="*/ 954725 h 1027260"/>
              <a:gd name="connsiteX167" fmla="*/ 1375043 w 10753706"/>
              <a:gd name="connsiteY167" fmla="*/ 953132 h 1027260"/>
              <a:gd name="connsiteX168" fmla="*/ 1351876 w 10753706"/>
              <a:gd name="connsiteY168" fmla="*/ 954436 h 1027260"/>
              <a:gd name="connsiteX169" fmla="*/ 1242676 w 10753706"/>
              <a:gd name="connsiteY169" fmla="*/ 963767 h 1027260"/>
              <a:gd name="connsiteX170" fmla="*/ 1205993 w 10753706"/>
              <a:gd name="connsiteY170" fmla="*/ 974080 h 1027260"/>
              <a:gd name="connsiteX171" fmla="*/ 1052221 w 10753706"/>
              <a:gd name="connsiteY171" fmla="*/ 963954 h 1027260"/>
              <a:gd name="connsiteX172" fmla="*/ 968270 w 10753706"/>
              <a:gd name="connsiteY172" fmla="*/ 964761 h 1027260"/>
              <a:gd name="connsiteX173" fmla="*/ 874493 w 10753706"/>
              <a:gd name="connsiteY173" fmla="*/ 998122 h 1027260"/>
              <a:gd name="connsiteX174" fmla="*/ 814411 w 10753706"/>
              <a:gd name="connsiteY174" fmla="*/ 1007391 h 1027260"/>
              <a:gd name="connsiteX175" fmla="*/ 688604 w 10753706"/>
              <a:gd name="connsiteY175" fmla="*/ 1015631 h 1027260"/>
              <a:gd name="connsiteX176" fmla="*/ 618171 w 10753706"/>
              <a:gd name="connsiteY176" fmla="*/ 1027260 h 1027260"/>
              <a:gd name="connsiteX177" fmla="*/ 570379 w 10753706"/>
              <a:gd name="connsiteY177" fmla="*/ 1023487 h 1027260"/>
              <a:gd name="connsiteX178" fmla="*/ 482519 w 10753706"/>
              <a:gd name="connsiteY178" fmla="*/ 1002108 h 1027260"/>
              <a:gd name="connsiteX179" fmla="*/ 475319 w 10753706"/>
              <a:gd name="connsiteY179" fmla="*/ 1009922 h 1027260"/>
              <a:gd name="connsiteX180" fmla="*/ 431104 w 10753706"/>
              <a:gd name="connsiteY180" fmla="*/ 1009317 h 1027260"/>
              <a:gd name="connsiteX181" fmla="*/ 363782 w 10753706"/>
              <a:gd name="connsiteY181" fmla="*/ 1007585 h 1027260"/>
              <a:gd name="connsiteX182" fmla="*/ 325533 w 10753706"/>
              <a:gd name="connsiteY182" fmla="*/ 1008502 h 1027260"/>
              <a:gd name="connsiteX183" fmla="*/ 220429 w 10753706"/>
              <a:gd name="connsiteY183" fmla="*/ 1008927 h 1027260"/>
              <a:gd name="connsiteX184" fmla="*/ 114676 w 10753706"/>
              <a:gd name="connsiteY184" fmla="*/ 1007765 h 1027260"/>
              <a:gd name="connsiteX185" fmla="*/ 13470 w 10753706"/>
              <a:gd name="connsiteY185" fmla="*/ 998544 h 1027260"/>
              <a:gd name="connsiteX186" fmla="*/ 0 w 10753706"/>
              <a:gd name="connsiteY186" fmla="*/ 997355 h 1027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Lst>
            <a:rect l="l" t="t" r="r" b="b"/>
            <a:pathLst>
              <a:path w="10753706" h="1027260">
                <a:moveTo>
                  <a:pt x="0" y="0"/>
                </a:moveTo>
                <a:lnTo>
                  <a:pt x="10753706" y="0"/>
                </a:lnTo>
                <a:lnTo>
                  <a:pt x="10748809" y="2522"/>
                </a:lnTo>
                <a:cubicBezTo>
                  <a:pt x="10744031" y="4644"/>
                  <a:pt x="10737551" y="7204"/>
                  <a:pt x="10725330" y="11977"/>
                </a:cubicBezTo>
                <a:cubicBezTo>
                  <a:pt x="10700888" y="21523"/>
                  <a:pt x="10652058" y="39304"/>
                  <a:pt x="10615423" y="52967"/>
                </a:cubicBezTo>
                <a:cubicBezTo>
                  <a:pt x="10598524" y="49017"/>
                  <a:pt x="10550674" y="61360"/>
                  <a:pt x="10533936" y="53095"/>
                </a:cubicBezTo>
                <a:cubicBezTo>
                  <a:pt x="10519435" y="55674"/>
                  <a:pt x="10480156" y="49393"/>
                  <a:pt x="10466876" y="45180"/>
                </a:cubicBezTo>
                <a:cubicBezTo>
                  <a:pt x="10443145" y="68059"/>
                  <a:pt x="10382269" y="71294"/>
                  <a:pt x="10355090" y="89741"/>
                </a:cubicBezTo>
                <a:cubicBezTo>
                  <a:pt x="10286222" y="95376"/>
                  <a:pt x="10146285" y="63529"/>
                  <a:pt x="10087145" y="66115"/>
                </a:cubicBezTo>
                <a:cubicBezTo>
                  <a:pt x="10067575" y="79584"/>
                  <a:pt x="10043111" y="68921"/>
                  <a:pt x="10015902" y="76178"/>
                </a:cubicBezTo>
                <a:cubicBezTo>
                  <a:pt x="9952302" y="84628"/>
                  <a:pt x="9893286" y="103337"/>
                  <a:pt x="9806005" y="102435"/>
                </a:cubicBezTo>
                <a:cubicBezTo>
                  <a:pt x="9782247" y="141133"/>
                  <a:pt x="9674787" y="151643"/>
                  <a:pt x="9602583" y="179170"/>
                </a:cubicBezTo>
                <a:cubicBezTo>
                  <a:pt x="9557658" y="187584"/>
                  <a:pt x="9478290" y="154235"/>
                  <a:pt x="9469719" y="174721"/>
                </a:cubicBezTo>
                <a:cubicBezTo>
                  <a:pt x="9443779" y="165070"/>
                  <a:pt x="9431317" y="185692"/>
                  <a:pt x="9408692" y="189513"/>
                </a:cubicBezTo>
                <a:cubicBezTo>
                  <a:pt x="9387154" y="183843"/>
                  <a:pt x="9380475" y="191089"/>
                  <a:pt x="9364151" y="194072"/>
                </a:cubicBezTo>
                <a:cubicBezTo>
                  <a:pt x="9354686" y="190222"/>
                  <a:pt x="9340485" y="191782"/>
                  <a:pt x="9337751" y="197579"/>
                </a:cubicBezTo>
                <a:cubicBezTo>
                  <a:pt x="9349566" y="209270"/>
                  <a:pt x="9297468" y="207714"/>
                  <a:pt x="9297166" y="216558"/>
                </a:cubicBezTo>
                <a:cubicBezTo>
                  <a:pt x="9269057" y="220999"/>
                  <a:pt x="9139630" y="221783"/>
                  <a:pt x="9123859" y="237356"/>
                </a:cubicBezTo>
                <a:cubicBezTo>
                  <a:pt x="9068176" y="249209"/>
                  <a:pt x="8975349" y="235349"/>
                  <a:pt x="8950741" y="238020"/>
                </a:cubicBezTo>
                <a:cubicBezTo>
                  <a:pt x="8916265" y="215428"/>
                  <a:pt x="8822808" y="292026"/>
                  <a:pt x="8718236" y="303148"/>
                </a:cubicBezTo>
                <a:cubicBezTo>
                  <a:pt x="8703111" y="302060"/>
                  <a:pt x="8695551" y="302792"/>
                  <a:pt x="8694011" y="308812"/>
                </a:cubicBezTo>
                <a:cubicBezTo>
                  <a:pt x="8661810" y="312764"/>
                  <a:pt x="8637956" y="329628"/>
                  <a:pt x="8611976" y="324819"/>
                </a:cubicBezTo>
                <a:cubicBezTo>
                  <a:pt x="8621849" y="336388"/>
                  <a:pt x="8562809" y="325917"/>
                  <a:pt x="8562074" y="337971"/>
                </a:cubicBezTo>
                <a:cubicBezTo>
                  <a:pt x="8543699" y="343978"/>
                  <a:pt x="8511321" y="356396"/>
                  <a:pt x="8501724" y="360865"/>
                </a:cubicBezTo>
                <a:lnTo>
                  <a:pt x="8504489" y="364790"/>
                </a:lnTo>
                <a:lnTo>
                  <a:pt x="8492774" y="366181"/>
                </a:lnTo>
                <a:lnTo>
                  <a:pt x="8466405" y="368724"/>
                </a:lnTo>
                <a:cubicBezTo>
                  <a:pt x="8455454" y="372229"/>
                  <a:pt x="8440175" y="385805"/>
                  <a:pt x="8427069" y="387211"/>
                </a:cubicBezTo>
                <a:cubicBezTo>
                  <a:pt x="8400442" y="392215"/>
                  <a:pt x="8397079" y="382989"/>
                  <a:pt x="8387766" y="377161"/>
                </a:cubicBezTo>
                <a:cubicBezTo>
                  <a:pt x="8369233" y="378548"/>
                  <a:pt x="8334756" y="390869"/>
                  <a:pt x="8315874" y="395527"/>
                </a:cubicBezTo>
                <a:cubicBezTo>
                  <a:pt x="8306664" y="400500"/>
                  <a:pt x="8272845" y="393679"/>
                  <a:pt x="8274474" y="405112"/>
                </a:cubicBezTo>
                <a:cubicBezTo>
                  <a:pt x="8255483" y="406194"/>
                  <a:pt x="8244963" y="408376"/>
                  <a:pt x="8234664" y="410219"/>
                </a:cubicBezTo>
                <a:lnTo>
                  <a:pt x="8211268" y="416791"/>
                </a:lnTo>
                <a:cubicBezTo>
                  <a:pt x="8204720" y="419941"/>
                  <a:pt x="8197411" y="422004"/>
                  <a:pt x="8188615" y="421755"/>
                </a:cubicBezTo>
                <a:lnTo>
                  <a:pt x="8179981" y="420402"/>
                </a:lnTo>
                <a:lnTo>
                  <a:pt x="8179307" y="422516"/>
                </a:lnTo>
                <a:cubicBezTo>
                  <a:pt x="8179027" y="425797"/>
                  <a:pt x="8175790" y="448341"/>
                  <a:pt x="8147929" y="450302"/>
                </a:cubicBezTo>
                <a:cubicBezTo>
                  <a:pt x="8130300" y="457967"/>
                  <a:pt x="8114933" y="461015"/>
                  <a:pt x="8089136" y="465283"/>
                </a:cubicBezTo>
                <a:cubicBezTo>
                  <a:pt x="8072810" y="465920"/>
                  <a:pt x="8069376" y="451569"/>
                  <a:pt x="8049973" y="454121"/>
                </a:cubicBezTo>
                <a:cubicBezTo>
                  <a:pt x="7974508" y="471465"/>
                  <a:pt x="8006050" y="447139"/>
                  <a:pt x="7965913" y="464415"/>
                </a:cubicBezTo>
                <a:cubicBezTo>
                  <a:pt x="7958234" y="466025"/>
                  <a:pt x="7951405" y="465800"/>
                  <a:pt x="7945093" y="464798"/>
                </a:cubicBezTo>
                <a:lnTo>
                  <a:pt x="7935335" y="462442"/>
                </a:lnTo>
                <a:lnTo>
                  <a:pt x="7904779" y="471429"/>
                </a:lnTo>
                <a:cubicBezTo>
                  <a:pt x="7889387" y="474999"/>
                  <a:pt x="7872867" y="477951"/>
                  <a:pt x="7855604" y="480199"/>
                </a:cubicBezTo>
                <a:cubicBezTo>
                  <a:pt x="7850005" y="476378"/>
                  <a:pt x="7838628" y="483595"/>
                  <a:pt x="7832630" y="485371"/>
                </a:cubicBezTo>
                <a:cubicBezTo>
                  <a:pt x="7831473" y="482645"/>
                  <a:pt x="7816623" y="482661"/>
                  <a:pt x="7812438" y="485391"/>
                </a:cubicBezTo>
                <a:cubicBezTo>
                  <a:pt x="7709470" y="505049"/>
                  <a:pt x="7759426" y="473956"/>
                  <a:pt x="7701399" y="495197"/>
                </a:cubicBezTo>
                <a:cubicBezTo>
                  <a:pt x="7690986" y="496989"/>
                  <a:pt x="7682397" y="496365"/>
                  <a:pt x="7674778" y="494723"/>
                </a:cubicBezTo>
                <a:lnTo>
                  <a:pt x="7660445" y="490194"/>
                </a:lnTo>
                <a:lnTo>
                  <a:pt x="7651781" y="493084"/>
                </a:lnTo>
                <a:cubicBezTo>
                  <a:pt x="7616113" y="496548"/>
                  <a:pt x="7603273" y="491735"/>
                  <a:pt x="7584807" y="499490"/>
                </a:cubicBezTo>
                <a:cubicBezTo>
                  <a:pt x="7549256" y="490212"/>
                  <a:pt x="7563949" y="500167"/>
                  <a:pt x="7541324" y="504184"/>
                </a:cubicBezTo>
                <a:cubicBezTo>
                  <a:pt x="7523851" y="508307"/>
                  <a:pt x="7559546" y="509825"/>
                  <a:pt x="7541756" y="512184"/>
                </a:cubicBezTo>
                <a:cubicBezTo>
                  <a:pt x="7520963" y="510864"/>
                  <a:pt x="7525755" y="520497"/>
                  <a:pt x="7503906" y="518551"/>
                </a:cubicBezTo>
                <a:cubicBezTo>
                  <a:pt x="7505924" y="510774"/>
                  <a:pt x="7464361" y="523683"/>
                  <a:pt x="7460411" y="517415"/>
                </a:cubicBezTo>
                <a:lnTo>
                  <a:pt x="7460116" y="517548"/>
                </a:lnTo>
                <a:cubicBezTo>
                  <a:pt x="7447785" y="530928"/>
                  <a:pt x="7310141" y="550568"/>
                  <a:pt x="7297810" y="563947"/>
                </a:cubicBezTo>
                <a:cubicBezTo>
                  <a:pt x="7221791" y="605698"/>
                  <a:pt x="7039072" y="646008"/>
                  <a:pt x="6946388" y="665244"/>
                </a:cubicBezTo>
                <a:cubicBezTo>
                  <a:pt x="6853704" y="684480"/>
                  <a:pt x="6804875" y="677485"/>
                  <a:pt x="6741704" y="679365"/>
                </a:cubicBezTo>
                <a:lnTo>
                  <a:pt x="6624680" y="677674"/>
                </a:lnTo>
                <a:lnTo>
                  <a:pt x="6605700" y="683566"/>
                </a:lnTo>
                <a:cubicBezTo>
                  <a:pt x="6603309" y="685184"/>
                  <a:pt x="6599550" y="685647"/>
                  <a:pt x="6576922" y="683030"/>
                </a:cubicBezTo>
                <a:cubicBezTo>
                  <a:pt x="6527275" y="698355"/>
                  <a:pt x="6440981" y="702347"/>
                  <a:pt x="6405123" y="721946"/>
                </a:cubicBezTo>
                <a:cubicBezTo>
                  <a:pt x="6407963" y="715467"/>
                  <a:pt x="6383450" y="712913"/>
                  <a:pt x="6368938" y="717341"/>
                </a:cubicBezTo>
                <a:cubicBezTo>
                  <a:pt x="6377914" y="692119"/>
                  <a:pt x="6315316" y="744281"/>
                  <a:pt x="6295102" y="729508"/>
                </a:cubicBezTo>
                <a:cubicBezTo>
                  <a:pt x="6300358" y="744473"/>
                  <a:pt x="6240070" y="776254"/>
                  <a:pt x="6202084" y="767091"/>
                </a:cubicBezTo>
                <a:cubicBezTo>
                  <a:pt x="6152826" y="774744"/>
                  <a:pt x="6122010" y="790367"/>
                  <a:pt x="6067157" y="790339"/>
                </a:cubicBezTo>
                <a:cubicBezTo>
                  <a:pt x="6066310" y="792484"/>
                  <a:pt x="6064283" y="794403"/>
                  <a:pt x="6061443" y="796151"/>
                </a:cubicBezTo>
                <a:lnTo>
                  <a:pt x="6051406" y="800684"/>
                </a:lnTo>
                <a:lnTo>
                  <a:pt x="6049097" y="800636"/>
                </a:lnTo>
                <a:cubicBezTo>
                  <a:pt x="6040408" y="801393"/>
                  <a:pt x="6036299" y="802645"/>
                  <a:pt x="6034222" y="804110"/>
                </a:cubicBezTo>
                <a:lnTo>
                  <a:pt x="6033121" y="806078"/>
                </a:lnTo>
                <a:lnTo>
                  <a:pt x="6023593" y="808842"/>
                </a:lnTo>
                <a:lnTo>
                  <a:pt x="6006639" y="815304"/>
                </a:lnTo>
                <a:lnTo>
                  <a:pt x="6001762" y="815557"/>
                </a:lnTo>
                <a:lnTo>
                  <a:pt x="5973534" y="823815"/>
                </a:lnTo>
                <a:lnTo>
                  <a:pt x="5972336" y="823476"/>
                </a:lnTo>
                <a:cubicBezTo>
                  <a:pt x="5969004" y="822901"/>
                  <a:pt x="5965329" y="822833"/>
                  <a:pt x="5960841" y="823819"/>
                </a:cubicBezTo>
                <a:cubicBezTo>
                  <a:pt x="5955860" y="815655"/>
                  <a:pt x="5953515" y="821882"/>
                  <a:pt x="5940719" y="825514"/>
                </a:cubicBezTo>
                <a:cubicBezTo>
                  <a:pt x="5930130" y="813644"/>
                  <a:pt x="5900943" y="827979"/>
                  <a:pt x="5884298" y="823806"/>
                </a:cubicBezTo>
                <a:cubicBezTo>
                  <a:pt x="5875133" y="826741"/>
                  <a:pt x="5865250" y="829630"/>
                  <a:pt x="5854779" y="832365"/>
                </a:cubicBezTo>
                <a:lnTo>
                  <a:pt x="5848382" y="833844"/>
                </a:lnTo>
                <a:lnTo>
                  <a:pt x="5848066" y="833772"/>
                </a:lnTo>
                <a:cubicBezTo>
                  <a:pt x="5846273" y="833879"/>
                  <a:pt x="5844018" y="834284"/>
                  <a:pt x="5840944" y="835132"/>
                </a:cubicBezTo>
                <a:lnTo>
                  <a:pt x="5836719" y="836539"/>
                </a:lnTo>
                <a:lnTo>
                  <a:pt x="5824311" y="839408"/>
                </a:lnTo>
                <a:lnTo>
                  <a:pt x="5818788" y="839727"/>
                </a:lnTo>
                <a:cubicBezTo>
                  <a:pt x="5797008" y="838594"/>
                  <a:pt x="5786883" y="822081"/>
                  <a:pt x="5763953" y="834282"/>
                </a:cubicBezTo>
                <a:cubicBezTo>
                  <a:pt x="5726813" y="837521"/>
                  <a:pt x="5699446" y="830949"/>
                  <a:pt x="5667748" y="840211"/>
                </a:cubicBezTo>
                <a:cubicBezTo>
                  <a:pt x="5632959" y="843205"/>
                  <a:pt x="5601436" y="842280"/>
                  <a:pt x="5573108" y="847611"/>
                </a:cubicBezTo>
                <a:cubicBezTo>
                  <a:pt x="5560030" y="845832"/>
                  <a:pt x="5549547" y="851598"/>
                  <a:pt x="5539137" y="851033"/>
                </a:cubicBezTo>
                <a:cubicBezTo>
                  <a:pt x="5528728" y="850467"/>
                  <a:pt x="5529256" y="837509"/>
                  <a:pt x="5510651" y="844215"/>
                </a:cubicBezTo>
                <a:cubicBezTo>
                  <a:pt x="5494241" y="833607"/>
                  <a:pt x="5466101" y="839171"/>
                  <a:pt x="5457331" y="839159"/>
                </a:cubicBezTo>
                <a:lnTo>
                  <a:pt x="5410613" y="834358"/>
                </a:lnTo>
                <a:lnTo>
                  <a:pt x="5370040" y="862127"/>
                </a:lnTo>
                <a:cubicBezTo>
                  <a:pt x="5357863" y="856469"/>
                  <a:pt x="5319115" y="868069"/>
                  <a:pt x="5318778" y="855310"/>
                </a:cubicBezTo>
                <a:cubicBezTo>
                  <a:pt x="5303920" y="857760"/>
                  <a:pt x="5296727" y="863736"/>
                  <a:pt x="5298645" y="855171"/>
                </a:cubicBezTo>
                <a:cubicBezTo>
                  <a:pt x="5287819" y="855897"/>
                  <a:pt x="5267444" y="857825"/>
                  <a:pt x="5253828" y="859670"/>
                </a:cubicBezTo>
                <a:lnTo>
                  <a:pt x="5216955" y="866245"/>
                </a:lnTo>
                <a:lnTo>
                  <a:pt x="5214344" y="868102"/>
                </a:lnTo>
                <a:cubicBezTo>
                  <a:pt x="5210778" y="868719"/>
                  <a:pt x="5200859" y="869042"/>
                  <a:pt x="5195561" y="869949"/>
                </a:cubicBezTo>
                <a:lnTo>
                  <a:pt x="5182555" y="873542"/>
                </a:lnTo>
                <a:cubicBezTo>
                  <a:pt x="5178496" y="875023"/>
                  <a:pt x="5175066" y="876746"/>
                  <a:pt x="5172552" y="878801"/>
                </a:cubicBezTo>
                <a:cubicBezTo>
                  <a:pt x="5121406" y="873797"/>
                  <a:pt x="5080096" y="886529"/>
                  <a:pt x="5027993" y="889666"/>
                </a:cubicBezTo>
                <a:cubicBezTo>
                  <a:pt x="4999924" y="877115"/>
                  <a:pt x="4946973" y="919452"/>
                  <a:pt x="4939844" y="934802"/>
                </a:cubicBezTo>
                <a:cubicBezTo>
                  <a:pt x="4895154" y="940701"/>
                  <a:pt x="4844006" y="928240"/>
                  <a:pt x="4792576" y="934820"/>
                </a:cubicBezTo>
                <a:lnTo>
                  <a:pt x="4602423" y="958063"/>
                </a:lnTo>
                <a:cubicBezTo>
                  <a:pt x="4488530" y="967131"/>
                  <a:pt x="4399004" y="969822"/>
                  <a:pt x="4290656" y="969152"/>
                </a:cubicBezTo>
                <a:cubicBezTo>
                  <a:pt x="4182308" y="968482"/>
                  <a:pt x="4046938" y="971167"/>
                  <a:pt x="3952334" y="954043"/>
                </a:cubicBezTo>
                <a:lnTo>
                  <a:pt x="3858560" y="948781"/>
                </a:lnTo>
                <a:lnTo>
                  <a:pt x="3846597" y="948382"/>
                </a:lnTo>
                <a:cubicBezTo>
                  <a:pt x="3807516" y="956616"/>
                  <a:pt x="3767475" y="941640"/>
                  <a:pt x="3736044" y="947759"/>
                </a:cubicBezTo>
                <a:cubicBezTo>
                  <a:pt x="3727323" y="948128"/>
                  <a:pt x="3719828" y="947771"/>
                  <a:pt x="3713136" y="946963"/>
                </a:cubicBezTo>
                <a:lnTo>
                  <a:pt x="3695939" y="943639"/>
                </a:lnTo>
                <a:lnTo>
                  <a:pt x="3694125" y="940567"/>
                </a:lnTo>
                <a:lnTo>
                  <a:pt x="3681925" y="939706"/>
                </a:lnTo>
                <a:lnTo>
                  <a:pt x="3679204" y="938926"/>
                </a:lnTo>
                <a:cubicBezTo>
                  <a:pt x="3668160" y="939028"/>
                  <a:pt x="3634193" y="940875"/>
                  <a:pt x="3615656" y="940320"/>
                </a:cubicBezTo>
                <a:cubicBezTo>
                  <a:pt x="3582626" y="936974"/>
                  <a:pt x="3593904" y="949140"/>
                  <a:pt x="3567983" y="935596"/>
                </a:cubicBezTo>
                <a:cubicBezTo>
                  <a:pt x="3504185" y="939048"/>
                  <a:pt x="3482818" y="922224"/>
                  <a:pt x="3422423" y="932129"/>
                </a:cubicBezTo>
                <a:cubicBezTo>
                  <a:pt x="3369166" y="933413"/>
                  <a:pt x="3329486" y="910108"/>
                  <a:pt x="3310925" y="911072"/>
                </a:cubicBezTo>
                <a:cubicBezTo>
                  <a:pt x="3261363" y="909787"/>
                  <a:pt x="3198415" y="933574"/>
                  <a:pt x="3139421" y="934151"/>
                </a:cubicBezTo>
                <a:cubicBezTo>
                  <a:pt x="3088799" y="931012"/>
                  <a:pt x="3038941" y="938464"/>
                  <a:pt x="2996922" y="927537"/>
                </a:cubicBezTo>
                <a:cubicBezTo>
                  <a:pt x="2992673" y="929234"/>
                  <a:pt x="2987900" y="930498"/>
                  <a:pt x="2982785" y="931453"/>
                </a:cubicBezTo>
                <a:lnTo>
                  <a:pt x="2967478" y="933397"/>
                </a:lnTo>
                <a:lnTo>
                  <a:pt x="2948552" y="932961"/>
                </a:lnTo>
                <a:lnTo>
                  <a:pt x="2944404" y="934452"/>
                </a:lnTo>
                <a:lnTo>
                  <a:pt x="2908608" y="937205"/>
                </a:lnTo>
                <a:lnTo>
                  <a:pt x="2904443" y="936455"/>
                </a:lnTo>
                <a:lnTo>
                  <a:pt x="2868935" y="938022"/>
                </a:lnTo>
                <a:lnTo>
                  <a:pt x="2868586" y="937487"/>
                </a:lnTo>
                <a:cubicBezTo>
                  <a:pt x="2866994" y="936327"/>
                  <a:pt x="2864292" y="935538"/>
                  <a:pt x="2859191" y="935503"/>
                </a:cubicBezTo>
                <a:cubicBezTo>
                  <a:pt x="2869075" y="927418"/>
                  <a:pt x="2856828" y="932364"/>
                  <a:pt x="2840915" y="932977"/>
                </a:cubicBezTo>
                <a:lnTo>
                  <a:pt x="2763509" y="921850"/>
                </a:lnTo>
                <a:lnTo>
                  <a:pt x="2756121" y="921864"/>
                </a:lnTo>
                <a:cubicBezTo>
                  <a:pt x="2756081" y="921822"/>
                  <a:pt x="2756039" y="921781"/>
                  <a:pt x="2755998" y="921739"/>
                </a:cubicBezTo>
                <a:cubicBezTo>
                  <a:pt x="2754445" y="921476"/>
                  <a:pt x="2752036" y="921380"/>
                  <a:pt x="2748255" y="921505"/>
                </a:cubicBezTo>
                <a:lnTo>
                  <a:pt x="2694601" y="915575"/>
                </a:lnTo>
                <a:cubicBezTo>
                  <a:pt x="2671223" y="919874"/>
                  <a:pt x="2666972" y="913376"/>
                  <a:pt x="2635357" y="910976"/>
                </a:cubicBezTo>
                <a:cubicBezTo>
                  <a:pt x="2621906" y="915051"/>
                  <a:pt x="2611315" y="913542"/>
                  <a:pt x="2601047" y="910263"/>
                </a:cubicBezTo>
                <a:cubicBezTo>
                  <a:pt x="2570084" y="912074"/>
                  <a:pt x="2542135" y="907435"/>
                  <a:pt x="2507482" y="906211"/>
                </a:cubicBezTo>
                <a:cubicBezTo>
                  <a:pt x="2469706" y="911437"/>
                  <a:pt x="2450920" y="901812"/>
                  <a:pt x="2413884" y="900545"/>
                </a:cubicBezTo>
                <a:cubicBezTo>
                  <a:pt x="2381338" y="909664"/>
                  <a:pt x="2387753" y="892438"/>
                  <a:pt x="2368912" y="888755"/>
                </a:cubicBezTo>
                <a:lnTo>
                  <a:pt x="2349490" y="889719"/>
                </a:lnTo>
                <a:lnTo>
                  <a:pt x="2344290" y="890584"/>
                </a:lnTo>
                <a:cubicBezTo>
                  <a:pt x="2340673" y="891041"/>
                  <a:pt x="2338228" y="891167"/>
                  <a:pt x="2336488" y="891058"/>
                </a:cubicBezTo>
                <a:lnTo>
                  <a:pt x="2329015" y="891627"/>
                </a:lnTo>
                <a:cubicBezTo>
                  <a:pt x="2316843" y="893039"/>
                  <a:pt x="2305064" y="894669"/>
                  <a:pt x="2293898" y="896431"/>
                </a:cubicBezTo>
                <a:cubicBezTo>
                  <a:pt x="2282637" y="890404"/>
                  <a:pt x="2242346" y="900851"/>
                  <a:pt x="2243927" y="888076"/>
                </a:cubicBezTo>
                <a:cubicBezTo>
                  <a:pt x="2228778" y="890081"/>
                  <a:pt x="2220725" y="895845"/>
                  <a:pt x="2223920" y="887331"/>
                </a:cubicBezTo>
                <a:cubicBezTo>
                  <a:pt x="2218877" y="887756"/>
                  <a:pt x="2215583" y="887254"/>
                  <a:pt x="2213081" y="886302"/>
                </a:cubicBezTo>
                <a:lnTo>
                  <a:pt x="2212307" y="885829"/>
                </a:lnTo>
                <a:lnTo>
                  <a:pt x="2152321" y="894418"/>
                </a:lnTo>
                <a:lnTo>
                  <a:pt x="2140985" y="895968"/>
                </a:lnTo>
                <a:lnTo>
                  <a:pt x="2121210" y="899354"/>
                </a:lnTo>
                <a:lnTo>
                  <a:pt x="2119146" y="899033"/>
                </a:lnTo>
                <a:lnTo>
                  <a:pt x="2105666" y="902240"/>
                </a:lnTo>
                <a:cubicBezTo>
                  <a:pt x="2101407" y="903601"/>
                  <a:pt x="2097735" y="905221"/>
                  <a:pt x="2094924" y="907203"/>
                </a:cubicBezTo>
                <a:cubicBezTo>
                  <a:pt x="2044793" y="900664"/>
                  <a:pt x="2001785" y="912168"/>
                  <a:pt x="1949478" y="913748"/>
                </a:cubicBezTo>
                <a:cubicBezTo>
                  <a:pt x="1891937" y="919585"/>
                  <a:pt x="1810334" y="935486"/>
                  <a:pt x="1749684" y="942223"/>
                </a:cubicBezTo>
                <a:lnTo>
                  <a:pt x="1585576" y="954170"/>
                </a:lnTo>
                <a:cubicBezTo>
                  <a:pt x="1549165" y="943719"/>
                  <a:pt x="1511425" y="950847"/>
                  <a:pt x="1476250" y="950653"/>
                </a:cubicBezTo>
                <a:cubicBezTo>
                  <a:pt x="1488515" y="961596"/>
                  <a:pt x="1432660" y="946795"/>
                  <a:pt x="1433927" y="959926"/>
                </a:cubicBezTo>
                <a:cubicBezTo>
                  <a:pt x="1427485" y="959475"/>
                  <a:pt x="1421205" y="958623"/>
                  <a:pt x="1414893" y="957671"/>
                </a:cubicBezTo>
                <a:lnTo>
                  <a:pt x="1411585" y="957179"/>
                </a:lnTo>
                <a:lnTo>
                  <a:pt x="1398896" y="957460"/>
                </a:lnTo>
                <a:lnTo>
                  <a:pt x="1394632" y="954725"/>
                </a:lnTo>
                <a:lnTo>
                  <a:pt x="1375043" y="953132"/>
                </a:lnTo>
                <a:cubicBezTo>
                  <a:pt x="1367813" y="952970"/>
                  <a:pt x="1360155" y="953305"/>
                  <a:pt x="1351876" y="954436"/>
                </a:cubicBezTo>
                <a:cubicBezTo>
                  <a:pt x="1325912" y="963028"/>
                  <a:pt x="1274459" y="952492"/>
                  <a:pt x="1242676" y="963767"/>
                </a:cubicBezTo>
                <a:cubicBezTo>
                  <a:pt x="1230276" y="966918"/>
                  <a:pt x="1216715" y="977098"/>
                  <a:pt x="1205993" y="974080"/>
                </a:cubicBezTo>
                <a:cubicBezTo>
                  <a:pt x="1174251" y="974112"/>
                  <a:pt x="1086982" y="964420"/>
                  <a:pt x="1052221" y="963954"/>
                </a:cubicBezTo>
                <a:cubicBezTo>
                  <a:pt x="1038515" y="970622"/>
                  <a:pt x="1009522" y="962342"/>
                  <a:pt x="968270" y="964761"/>
                </a:cubicBezTo>
                <a:cubicBezTo>
                  <a:pt x="943437" y="973698"/>
                  <a:pt x="900136" y="991017"/>
                  <a:pt x="874493" y="998122"/>
                </a:cubicBezTo>
                <a:cubicBezTo>
                  <a:pt x="848849" y="1005226"/>
                  <a:pt x="853424" y="1009427"/>
                  <a:pt x="814411" y="1007391"/>
                </a:cubicBezTo>
                <a:cubicBezTo>
                  <a:pt x="765926" y="1022821"/>
                  <a:pt x="732885" y="1009859"/>
                  <a:pt x="688604" y="1015631"/>
                </a:cubicBezTo>
                <a:cubicBezTo>
                  <a:pt x="638045" y="1020877"/>
                  <a:pt x="677999" y="1011556"/>
                  <a:pt x="618171" y="1027260"/>
                </a:cubicBezTo>
                <a:cubicBezTo>
                  <a:pt x="609680" y="1023165"/>
                  <a:pt x="583253" y="1020277"/>
                  <a:pt x="570379" y="1023487"/>
                </a:cubicBezTo>
                <a:cubicBezTo>
                  <a:pt x="543992" y="1022523"/>
                  <a:pt x="505183" y="1001686"/>
                  <a:pt x="482519" y="1002108"/>
                </a:cubicBezTo>
                <a:cubicBezTo>
                  <a:pt x="464011" y="1002285"/>
                  <a:pt x="495211" y="1007995"/>
                  <a:pt x="475319" y="1009922"/>
                </a:cubicBezTo>
                <a:cubicBezTo>
                  <a:pt x="450818" y="1011135"/>
                  <a:pt x="454804" y="1022539"/>
                  <a:pt x="431104" y="1009317"/>
                </a:cubicBezTo>
                <a:cubicBezTo>
                  <a:pt x="406857" y="1014651"/>
                  <a:pt x="399686" y="1008456"/>
                  <a:pt x="363782" y="1007585"/>
                </a:cubicBezTo>
                <a:cubicBezTo>
                  <a:pt x="350440" y="1012231"/>
                  <a:pt x="338145" y="1011245"/>
                  <a:pt x="325533" y="1008502"/>
                </a:cubicBezTo>
                <a:cubicBezTo>
                  <a:pt x="291944" y="1011745"/>
                  <a:pt x="259251" y="1008497"/>
                  <a:pt x="220429" y="1008927"/>
                </a:cubicBezTo>
                <a:cubicBezTo>
                  <a:pt x="180594" y="1015852"/>
                  <a:pt x="156150" y="1007265"/>
                  <a:pt x="114676" y="1007765"/>
                </a:cubicBezTo>
                <a:cubicBezTo>
                  <a:pt x="85718" y="1006195"/>
                  <a:pt x="43316" y="1001491"/>
                  <a:pt x="13470" y="998544"/>
                </a:cubicBezTo>
                <a:lnTo>
                  <a:pt x="0" y="997355"/>
                </a:lnTo>
                <a:close/>
              </a:path>
            </a:pathLst>
          </a:cu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aphicFrame>
        <p:nvGraphicFramePr>
          <p:cNvPr id="12" name="Table 11">
            <a:extLst>
              <a:ext uri="{FF2B5EF4-FFF2-40B4-BE49-F238E27FC236}">
                <a16:creationId xmlns:a16="http://schemas.microsoft.com/office/drawing/2014/main" id="{06AFAD9B-C037-45E1-85B4-C69CE8958645}"/>
              </a:ext>
            </a:extLst>
          </p:cNvPr>
          <p:cNvGraphicFramePr>
            <a:graphicFrameLocks noGrp="1"/>
          </p:cNvGraphicFramePr>
          <p:nvPr>
            <p:extLst>
              <p:ext uri="{D42A27DB-BD31-4B8C-83A1-F6EECF244321}">
                <p14:modId xmlns:p14="http://schemas.microsoft.com/office/powerpoint/2010/main" val="3979880771"/>
              </p:ext>
            </p:extLst>
          </p:nvPr>
        </p:nvGraphicFramePr>
        <p:xfrm>
          <a:off x="6719367" y="2355140"/>
          <a:ext cx="4788507" cy="3415466"/>
        </p:xfrm>
        <a:graphic>
          <a:graphicData uri="http://schemas.openxmlformats.org/drawingml/2006/table">
            <a:tbl>
              <a:tblPr firstRow="1" firstCol="1" bandRow="1">
                <a:tableStyleId>{5C22544A-7EE6-4342-B048-85BDC9FD1C3A}</a:tableStyleId>
              </a:tblPr>
              <a:tblGrid>
                <a:gridCol w="1639166">
                  <a:extLst>
                    <a:ext uri="{9D8B030D-6E8A-4147-A177-3AD203B41FA5}">
                      <a16:colId xmlns:a16="http://schemas.microsoft.com/office/drawing/2014/main" val="2463273287"/>
                    </a:ext>
                  </a:extLst>
                </a:gridCol>
                <a:gridCol w="1580912">
                  <a:extLst>
                    <a:ext uri="{9D8B030D-6E8A-4147-A177-3AD203B41FA5}">
                      <a16:colId xmlns:a16="http://schemas.microsoft.com/office/drawing/2014/main" val="2533531922"/>
                    </a:ext>
                  </a:extLst>
                </a:gridCol>
                <a:gridCol w="1568429">
                  <a:extLst>
                    <a:ext uri="{9D8B030D-6E8A-4147-A177-3AD203B41FA5}">
                      <a16:colId xmlns:a16="http://schemas.microsoft.com/office/drawing/2014/main" val="3328109565"/>
                    </a:ext>
                  </a:extLst>
                </a:gridCol>
              </a:tblGrid>
              <a:tr h="670754">
                <a:tc>
                  <a:txBody>
                    <a:bodyPr/>
                    <a:lstStyle/>
                    <a:p>
                      <a:pPr>
                        <a:lnSpc>
                          <a:spcPct val="107000"/>
                        </a:lnSpc>
                        <a:spcAft>
                          <a:spcPts val="800"/>
                        </a:spcAft>
                      </a:pPr>
                      <a:r>
                        <a:rPr lang="en-IN" sz="2000">
                          <a:effectLst/>
                        </a:rPr>
                        <a:t>No. of tosses</a:t>
                      </a:r>
                      <a:endParaRPr lang="en-IN" sz="2000">
                        <a:effectLst/>
                        <a:latin typeface="Calibri" panose="020F0502020204030204" pitchFamily="34" charset="0"/>
                        <a:ea typeface="Calibri" panose="020F0502020204030204" pitchFamily="34" charset="0"/>
                        <a:cs typeface="Times New Roman" panose="02020603050405020304" pitchFamily="18" charset="0"/>
                      </a:endParaRPr>
                    </a:p>
                  </a:txBody>
                  <a:tcPr marL="123863" marR="123863" marT="0" marB="0"/>
                </a:tc>
                <a:tc>
                  <a:txBody>
                    <a:bodyPr/>
                    <a:lstStyle/>
                    <a:p>
                      <a:pPr>
                        <a:lnSpc>
                          <a:spcPct val="107000"/>
                        </a:lnSpc>
                        <a:spcAft>
                          <a:spcPts val="800"/>
                        </a:spcAft>
                      </a:pPr>
                      <a:r>
                        <a:rPr lang="en-IN" sz="2000">
                          <a:effectLst/>
                        </a:rPr>
                        <a:t>Frequency of A</a:t>
                      </a:r>
                      <a:endParaRPr lang="en-IN" sz="2000">
                        <a:effectLst/>
                        <a:latin typeface="Calibri" panose="020F0502020204030204" pitchFamily="34" charset="0"/>
                        <a:ea typeface="Calibri" panose="020F0502020204030204" pitchFamily="34" charset="0"/>
                        <a:cs typeface="Times New Roman" panose="02020603050405020304" pitchFamily="18" charset="0"/>
                      </a:endParaRPr>
                    </a:p>
                  </a:txBody>
                  <a:tcPr marL="123863" marR="123863" marT="0" marB="0"/>
                </a:tc>
                <a:tc>
                  <a:txBody>
                    <a:bodyPr/>
                    <a:lstStyle/>
                    <a:p>
                      <a:pPr>
                        <a:lnSpc>
                          <a:spcPct val="107000"/>
                        </a:lnSpc>
                        <a:spcAft>
                          <a:spcPts val="800"/>
                        </a:spcAft>
                      </a:pPr>
                      <a:r>
                        <a:rPr lang="en-IN" sz="2000">
                          <a:effectLst/>
                        </a:rPr>
                        <a:t>Relative Frequency</a:t>
                      </a:r>
                      <a:endParaRPr lang="en-IN" sz="2000">
                        <a:effectLst/>
                        <a:latin typeface="Calibri" panose="020F0502020204030204" pitchFamily="34" charset="0"/>
                        <a:ea typeface="Calibri" panose="020F0502020204030204" pitchFamily="34" charset="0"/>
                        <a:cs typeface="Times New Roman" panose="02020603050405020304" pitchFamily="18" charset="0"/>
                      </a:endParaRPr>
                    </a:p>
                  </a:txBody>
                  <a:tcPr marL="123863" marR="123863" marT="0" marB="0"/>
                </a:tc>
                <a:extLst>
                  <a:ext uri="{0D108BD9-81ED-4DB2-BD59-A6C34878D82A}">
                    <a16:rowId xmlns:a16="http://schemas.microsoft.com/office/drawing/2014/main" val="1666303084"/>
                  </a:ext>
                </a:extLst>
              </a:tr>
              <a:tr h="343089">
                <a:tc>
                  <a:txBody>
                    <a:bodyPr/>
                    <a:lstStyle/>
                    <a:p>
                      <a:pPr>
                        <a:lnSpc>
                          <a:spcPct val="107000"/>
                        </a:lnSpc>
                        <a:spcAft>
                          <a:spcPts val="800"/>
                        </a:spcAft>
                      </a:pPr>
                      <a:r>
                        <a:rPr lang="en-IN" sz="2000">
                          <a:effectLst/>
                        </a:rPr>
                        <a:t>10</a:t>
                      </a:r>
                      <a:endParaRPr lang="en-IN" sz="2000">
                        <a:effectLst/>
                        <a:latin typeface="Calibri" panose="020F0502020204030204" pitchFamily="34" charset="0"/>
                        <a:ea typeface="Calibri" panose="020F0502020204030204" pitchFamily="34" charset="0"/>
                        <a:cs typeface="Times New Roman" panose="02020603050405020304" pitchFamily="18" charset="0"/>
                      </a:endParaRPr>
                    </a:p>
                  </a:txBody>
                  <a:tcPr marL="123863" marR="123863" marT="0" marB="0"/>
                </a:tc>
                <a:tc>
                  <a:txBody>
                    <a:bodyPr/>
                    <a:lstStyle/>
                    <a:p>
                      <a:pPr>
                        <a:lnSpc>
                          <a:spcPct val="107000"/>
                        </a:lnSpc>
                        <a:spcAft>
                          <a:spcPts val="800"/>
                        </a:spcAft>
                      </a:pPr>
                      <a:r>
                        <a:rPr lang="en-IN" sz="2000">
                          <a:effectLst/>
                        </a:rPr>
                        <a:t>7</a:t>
                      </a:r>
                      <a:endParaRPr lang="en-IN" sz="2000">
                        <a:effectLst/>
                        <a:latin typeface="Calibri" panose="020F0502020204030204" pitchFamily="34" charset="0"/>
                        <a:ea typeface="Calibri" panose="020F0502020204030204" pitchFamily="34" charset="0"/>
                        <a:cs typeface="Times New Roman" panose="02020603050405020304" pitchFamily="18" charset="0"/>
                      </a:endParaRPr>
                    </a:p>
                  </a:txBody>
                  <a:tcPr marL="123863" marR="123863" marT="0" marB="0"/>
                </a:tc>
                <a:tc>
                  <a:txBody>
                    <a:bodyPr/>
                    <a:lstStyle/>
                    <a:p>
                      <a:pPr>
                        <a:lnSpc>
                          <a:spcPct val="107000"/>
                        </a:lnSpc>
                        <a:spcAft>
                          <a:spcPts val="800"/>
                        </a:spcAft>
                      </a:pPr>
                      <a:r>
                        <a:rPr lang="en-IN" sz="2000">
                          <a:effectLst/>
                        </a:rPr>
                        <a:t>0.7</a:t>
                      </a:r>
                      <a:endParaRPr lang="en-IN" sz="2000">
                        <a:effectLst/>
                        <a:latin typeface="Calibri" panose="020F0502020204030204" pitchFamily="34" charset="0"/>
                        <a:ea typeface="Calibri" panose="020F0502020204030204" pitchFamily="34" charset="0"/>
                        <a:cs typeface="Times New Roman" panose="02020603050405020304" pitchFamily="18" charset="0"/>
                      </a:endParaRPr>
                    </a:p>
                  </a:txBody>
                  <a:tcPr marL="123863" marR="123863" marT="0" marB="0"/>
                </a:tc>
                <a:extLst>
                  <a:ext uri="{0D108BD9-81ED-4DB2-BD59-A6C34878D82A}">
                    <a16:rowId xmlns:a16="http://schemas.microsoft.com/office/drawing/2014/main" val="770757030"/>
                  </a:ext>
                </a:extLst>
              </a:tr>
              <a:tr h="343089">
                <a:tc>
                  <a:txBody>
                    <a:bodyPr/>
                    <a:lstStyle/>
                    <a:p>
                      <a:pPr>
                        <a:lnSpc>
                          <a:spcPct val="107000"/>
                        </a:lnSpc>
                        <a:spcAft>
                          <a:spcPts val="800"/>
                        </a:spcAft>
                      </a:pPr>
                      <a:r>
                        <a:rPr lang="en-IN" sz="2000">
                          <a:effectLst/>
                        </a:rPr>
                        <a:t>100</a:t>
                      </a:r>
                      <a:endParaRPr lang="en-IN" sz="2000">
                        <a:effectLst/>
                        <a:latin typeface="Calibri" panose="020F0502020204030204" pitchFamily="34" charset="0"/>
                        <a:ea typeface="Calibri" panose="020F0502020204030204" pitchFamily="34" charset="0"/>
                        <a:cs typeface="Times New Roman" panose="02020603050405020304" pitchFamily="18" charset="0"/>
                      </a:endParaRPr>
                    </a:p>
                  </a:txBody>
                  <a:tcPr marL="123863" marR="123863" marT="0" marB="0"/>
                </a:tc>
                <a:tc>
                  <a:txBody>
                    <a:bodyPr/>
                    <a:lstStyle/>
                    <a:p>
                      <a:pPr>
                        <a:lnSpc>
                          <a:spcPct val="107000"/>
                        </a:lnSpc>
                        <a:spcAft>
                          <a:spcPts val="800"/>
                        </a:spcAft>
                      </a:pPr>
                      <a:r>
                        <a:rPr lang="en-IN" sz="2000">
                          <a:effectLst/>
                        </a:rPr>
                        <a:t>61</a:t>
                      </a:r>
                      <a:endParaRPr lang="en-IN" sz="2000">
                        <a:effectLst/>
                        <a:latin typeface="Calibri" panose="020F0502020204030204" pitchFamily="34" charset="0"/>
                        <a:ea typeface="Calibri" panose="020F0502020204030204" pitchFamily="34" charset="0"/>
                        <a:cs typeface="Times New Roman" panose="02020603050405020304" pitchFamily="18" charset="0"/>
                      </a:endParaRPr>
                    </a:p>
                  </a:txBody>
                  <a:tcPr marL="123863" marR="123863" marT="0" marB="0"/>
                </a:tc>
                <a:tc>
                  <a:txBody>
                    <a:bodyPr/>
                    <a:lstStyle/>
                    <a:p>
                      <a:pPr>
                        <a:lnSpc>
                          <a:spcPct val="107000"/>
                        </a:lnSpc>
                        <a:spcAft>
                          <a:spcPts val="800"/>
                        </a:spcAft>
                      </a:pPr>
                      <a:r>
                        <a:rPr lang="en-IN" sz="2000">
                          <a:effectLst/>
                        </a:rPr>
                        <a:t>0.61</a:t>
                      </a:r>
                      <a:endParaRPr lang="en-IN" sz="2000">
                        <a:effectLst/>
                        <a:latin typeface="Calibri" panose="020F0502020204030204" pitchFamily="34" charset="0"/>
                        <a:ea typeface="Calibri" panose="020F0502020204030204" pitchFamily="34" charset="0"/>
                        <a:cs typeface="Times New Roman" panose="02020603050405020304" pitchFamily="18" charset="0"/>
                      </a:endParaRPr>
                    </a:p>
                  </a:txBody>
                  <a:tcPr marL="123863" marR="123863" marT="0" marB="0"/>
                </a:tc>
                <a:extLst>
                  <a:ext uri="{0D108BD9-81ED-4DB2-BD59-A6C34878D82A}">
                    <a16:rowId xmlns:a16="http://schemas.microsoft.com/office/drawing/2014/main" val="2694495853"/>
                  </a:ext>
                </a:extLst>
              </a:tr>
              <a:tr h="343089">
                <a:tc>
                  <a:txBody>
                    <a:bodyPr/>
                    <a:lstStyle/>
                    <a:p>
                      <a:pPr>
                        <a:lnSpc>
                          <a:spcPct val="107000"/>
                        </a:lnSpc>
                        <a:spcAft>
                          <a:spcPts val="800"/>
                        </a:spcAft>
                      </a:pPr>
                      <a:r>
                        <a:rPr lang="en-IN" sz="2000">
                          <a:effectLst/>
                        </a:rPr>
                        <a:t>1000</a:t>
                      </a:r>
                      <a:endParaRPr lang="en-IN" sz="2000">
                        <a:effectLst/>
                        <a:latin typeface="Calibri" panose="020F0502020204030204" pitchFamily="34" charset="0"/>
                        <a:ea typeface="Calibri" panose="020F0502020204030204" pitchFamily="34" charset="0"/>
                        <a:cs typeface="Times New Roman" panose="02020603050405020304" pitchFamily="18" charset="0"/>
                      </a:endParaRPr>
                    </a:p>
                  </a:txBody>
                  <a:tcPr marL="123863" marR="123863" marT="0" marB="0"/>
                </a:tc>
                <a:tc>
                  <a:txBody>
                    <a:bodyPr/>
                    <a:lstStyle/>
                    <a:p>
                      <a:pPr>
                        <a:lnSpc>
                          <a:spcPct val="107000"/>
                        </a:lnSpc>
                        <a:spcAft>
                          <a:spcPts val="800"/>
                        </a:spcAft>
                      </a:pPr>
                      <a:r>
                        <a:rPr lang="en-IN" sz="2000">
                          <a:effectLst/>
                        </a:rPr>
                        <a:t>582</a:t>
                      </a:r>
                      <a:endParaRPr lang="en-IN" sz="2000">
                        <a:effectLst/>
                        <a:latin typeface="Calibri" panose="020F0502020204030204" pitchFamily="34" charset="0"/>
                        <a:ea typeface="Calibri" panose="020F0502020204030204" pitchFamily="34" charset="0"/>
                        <a:cs typeface="Times New Roman" panose="02020603050405020304" pitchFamily="18" charset="0"/>
                      </a:endParaRPr>
                    </a:p>
                  </a:txBody>
                  <a:tcPr marL="123863" marR="123863" marT="0" marB="0"/>
                </a:tc>
                <a:tc>
                  <a:txBody>
                    <a:bodyPr/>
                    <a:lstStyle/>
                    <a:p>
                      <a:pPr>
                        <a:lnSpc>
                          <a:spcPct val="107000"/>
                        </a:lnSpc>
                        <a:spcAft>
                          <a:spcPts val="800"/>
                        </a:spcAft>
                      </a:pPr>
                      <a:r>
                        <a:rPr lang="en-IN" sz="2000">
                          <a:effectLst/>
                        </a:rPr>
                        <a:t>0.58</a:t>
                      </a:r>
                      <a:endParaRPr lang="en-IN" sz="2000">
                        <a:effectLst/>
                        <a:latin typeface="Calibri" panose="020F0502020204030204" pitchFamily="34" charset="0"/>
                        <a:ea typeface="Calibri" panose="020F0502020204030204" pitchFamily="34" charset="0"/>
                        <a:cs typeface="Times New Roman" panose="02020603050405020304" pitchFamily="18" charset="0"/>
                      </a:endParaRPr>
                    </a:p>
                  </a:txBody>
                  <a:tcPr marL="123863" marR="123863" marT="0" marB="0"/>
                </a:tc>
                <a:extLst>
                  <a:ext uri="{0D108BD9-81ED-4DB2-BD59-A6C34878D82A}">
                    <a16:rowId xmlns:a16="http://schemas.microsoft.com/office/drawing/2014/main" val="7807852"/>
                  </a:ext>
                </a:extLst>
              </a:tr>
              <a:tr h="343089">
                <a:tc>
                  <a:txBody>
                    <a:bodyPr/>
                    <a:lstStyle/>
                    <a:p>
                      <a:pPr>
                        <a:lnSpc>
                          <a:spcPct val="107000"/>
                        </a:lnSpc>
                        <a:spcAft>
                          <a:spcPts val="800"/>
                        </a:spcAft>
                      </a:pPr>
                      <a:r>
                        <a:rPr lang="en-IN" sz="2000">
                          <a:effectLst/>
                        </a:rPr>
                        <a:t>10000</a:t>
                      </a:r>
                      <a:endParaRPr lang="en-IN" sz="2000">
                        <a:effectLst/>
                        <a:latin typeface="Calibri" panose="020F0502020204030204" pitchFamily="34" charset="0"/>
                        <a:ea typeface="Calibri" panose="020F0502020204030204" pitchFamily="34" charset="0"/>
                        <a:cs typeface="Times New Roman" panose="02020603050405020304" pitchFamily="18" charset="0"/>
                      </a:endParaRPr>
                    </a:p>
                  </a:txBody>
                  <a:tcPr marL="123863" marR="123863" marT="0" marB="0"/>
                </a:tc>
                <a:tc>
                  <a:txBody>
                    <a:bodyPr/>
                    <a:lstStyle/>
                    <a:p>
                      <a:pPr>
                        <a:lnSpc>
                          <a:spcPct val="107000"/>
                        </a:lnSpc>
                        <a:spcAft>
                          <a:spcPts val="800"/>
                        </a:spcAft>
                      </a:pPr>
                      <a:r>
                        <a:rPr lang="en-IN" sz="2000">
                          <a:effectLst/>
                        </a:rPr>
                        <a:t>5624</a:t>
                      </a:r>
                      <a:endParaRPr lang="en-IN" sz="2000">
                        <a:effectLst/>
                        <a:latin typeface="Calibri" panose="020F0502020204030204" pitchFamily="34" charset="0"/>
                        <a:ea typeface="Calibri" panose="020F0502020204030204" pitchFamily="34" charset="0"/>
                        <a:cs typeface="Times New Roman" panose="02020603050405020304" pitchFamily="18" charset="0"/>
                      </a:endParaRPr>
                    </a:p>
                  </a:txBody>
                  <a:tcPr marL="123863" marR="123863" marT="0" marB="0"/>
                </a:tc>
                <a:tc>
                  <a:txBody>
                    <a:bodyPr/>
                    <a:lstStyle/>
                    <a:p>
                      <a:pPr>
                        <a:lnSpc>
                          <a:spcPct val="107000"/>
                        </a:lnSpc>
                        <a:spcAft>
                          <a:spcPts val="800"/>
                        </a:spcAft>
                      </a:pPr>
                      <a:r>
                        <a:rPr lang="en-IN" sz="2000">
                          <a:effectLst/>
                        </a:rPr>
                        <a:t>0.56</a:t>
                      </a:r>
                      <a:endParaRPr lang="en-IN" sz="2000">
                        <a:effectLst/>
                        <a:latin typeface="Calibri" panose="020F0502020204030204" pitchFamily="34" charset="0"/>
                        <a:ea typeface="Calibri" panose="020F0502020204030204" pitchFamily="34" charset="0"/>
                        <a:cs typeface="Times New Roman" panose="02020603050405020304" pitchFamily="18" charset="0"/>
                      </a:endParaRPr>
                    </a:p>
                  </a:txBody>
                  <a:tcPr marL="123863" marR="123863" marT="0" marB="0"/>
                </a:tc>
                <a:extLst>
                  <a:ext uri="{0D108BD9-81ED-4DB2-BD59-A6C34878D82A}">
                    <a16:rowId xmlns:a16="http://schemas.microsoft.com/office/drawing/2014/main" val="1716241294"/>
                  </a:ext>
                </a:extLst>
              </a:tr>
              <a:tr h="343089">
                <a:tc>
                  <a:txBody>
                    <a:bodyPr/>
                    <a:lstStyle/>
                    <a:p>
                      <a:pPr>
                        <a:lnSpc>
                          <a:spcPct val="107000"/>
                        </a:lnSpc>
                        <a:spcAft>
                          <a:spcPts val="800"/>
                        </a:spcAft>
                      </a:pPr>
                      <a:r>
                        <a:rPr lang="en-IN" sz="2000">
                          <a:effectLst/>
                        </a:rPr>
                        <a:t>100000</a:t>
                      </a:r>
                      <a:endParaRPr lang="en-IN" sz="2000">
                        <a:effectLst/>
                        <a:latin typeface="Calibri" panose="020F0502020204030204" pitchFamily="34" charset="0"/>
                        <a:ea typeface="Calibri" panose="020F0502020204030204" pitchFamily="34" charset="0"/>
                        <a:cs typeface="Times New Roman" panose="02020603050405020304" pitchFamily="18" charset="0"/>
                      </a:endParaRPr>
                    </a:p>
                  </a:txBody>
                  <a:tcPr marL="123863" marR="123863" marT="0" marB="0"/>
                </a:tc>
                <a:tc>
                  <a:txBody>
                    <a:bodyPr/>
                    <a:lstStyle/>
                    <a:p>
                      <a:pPr>
                        <a:lnSpc>
                          <a:spcPct val="107000"/>
                        </a:lnSpc>
                        <a:spcAft>
                          <a:spcPts val="800"/>
                        </a:spcAft>
                      </a:pPr>
                      <a:r>
                        <a:rPr lang="en-IN" sz="2000">
                          <a:effectLst/>
                        </a:rPr>
                        <a:t>54234</a:t>
                      </a:r>
                      <a:endParaRPr lang="en-IN" sz="2000">
                        <a:effectLst/>
                        <a:latin typeface="Calibri" panose="020F0502020204030204" pitchFamily="34" charset="0"/>
                        <a:ea typeface="Calibri" panose="020F0502020204030204" pitchFamily="34" charset="0"/>
                        <a:cs typeface="Times New Roman" panose="02020603050405020304" pitchFamily="18" charset="0"/>
                      </a:endParaRPr>
                    </a:p>
                  </a:txBody>
                  <a:tcPr marL="123863" marR="123863" marT="0" marB="0"/>
                </a:tc>
                <a:tc>
                  <a:txBody>
                    <a:bodyPr/>
                    <a:lstStyle/>
                    <a:p>
                      <a:pPr>
                        <a:lnSpc>
                          <a:spcPct val="107000"/>
                        </a:lnSpc>
                        <a:spcAft>
                          <a:spcPts val="800"/>
                        </a:spcAft>
                      </a:pPr>
                      <a:r>
                        <a:rPr lang="en-IN" sz="2000">
                          <a:effectLst/>
                        </a:rPr>
                        <a:t>0.54</a:t>
                      </a:r>
                      <a:endParaRPr lang="en-IN" sz="2000">
                        <a:effectLst/>
                        <a:latin typeface="Calibri" panose="020F0502020204030204" pitchFamily="34" charset="0"/>
                        <a:ea typeface="Calibri" panose="020F0502020204030204" pitchFamily="34" charset="0"/>
                        <a:cs typeface="Times New Roman" panose="02020603050405020304" pitchFamily="18" charset="0"/>
                      </a:endParaRPr>
                    </a:p>
                  </a:txBody>
                  <a:tcPr marL="123863" marR="123863" marT="0" marB="0"/>
                </a:tc>
                <a:extLst>
                  <a:ext uri="{0D108BD9-81ED-4DB2-BD59-A6C34878D82A}">
                    <a16:rowId xmlns:a16="http://schemas.microsoft.com/office/drawing/2014/main" val="4125111927"/>
                  </a:ext>
                </a:extLst>
              </a:tr>
              <a:tr h="343089">
                <a:tc>
                  <a:txBody>
                    <a:bodyPr/>
                    <a:lstStyle/>
                    <a:p>
                      <a:pPr>
                        <a:lnSpc>
                          <a:spcPct val="107000"/>
                        </a:lnSpc>
                        <a:spcAft>
                          <a:spcPts val="800"/>
                        </a:spcAft>
                      </a:pPr>
                      <a:r>
                        <a:rPr lang="en-IN" sz="2000">
                          <a:effectLst/>
                        </a:rPr>
                        <a:t>1000000</a:t>
                      </a:r>
                      <a:endParaRPr lang="en-IN" sz="2000">
                        <a:effectLst/>
                        <a:latin typeface="Calibri" panose="020F0502020204030204" pitchFamily="34" charset="0"/>
                        <a:ea typeface="Calibri" panose="020F0502020204030204" pitchFamily="34" charset="0"/>
                        <a:cs typeface="Times New Roman" panose="02020603050405020304" pitchFamily="18" charset="0"/>
                      </a:endParaRPr>
                    </a:p>
                  </a:txBody>
                  <a:tcPr marL="123863" marR="123863" marT="0" marB="0"/>
                </a:tc>
                <a:tc>
                  <a:txBody>
                    <a:bodyPr/>
                    <a:lstStyle/>
                    <a:p>
                      <a:pPr>
                        <a:lnSpc>
                          <a:spcPct val="107000"/>
                        </a:lnSpc>
                        <a:spcAft>
                          <a:spcPts val="800"/>
                        </a:spcAft>
                      </a:pPr>
                      <a:r>
                        <a:rPr lang="en-IN" sz="2000">
                          <a:effectLst/>
                        </a:rPr>
                        <a:t>534786</a:t>
                      </a:r>
                      <a:endParaRPr lang="en-IN" sz="2000">
                        <a:effectLst/>
                        <a:latin typeface="Calibri" panose="020F0502020204030204" pitchFamily="34" charset="0"/>
                        <a:ea typeface="Calibri" panose="020F0502020204030204" pitchFamily="34" charset="0"/>
                        <a:cs typeface="Times New Roman" panose="02020603050405020304" pitchFamily="18" charset="0"/>
                      </a:endParaRPr>
                    </a:p>
                  </a:txBody>
                  <a:tcPr marL="123863" marR="123863" marT="0" marB="0"/>
                </a:tc>
                <a:tc>
                  <a:txBody>
                    <a:bodyPr/>
                    <a:lstStyle/>
                    <a:p>
                      <a:pPr>
                        <a:lnSpc>
                          <a:spcPct val="107000"/>
                        </a:lnSpc>
                        <a:spcAft>
                          <a:spcPts val="800"/>
                        </a:spcAft>
                      </a:pPr>
                      <a:r>
                        <a:rPr lang="en-IN" sz="2000">
                          <a:effectLst/>
                        </a:rPr>
                        <a:t>0.53</a:t>
                      </a:r>
                      <a:endParaRPr lang="en-IN" sz="2000">
                        <a:effectLst/>
                        <a:latin typeface="Calibri" panose="020F0502020204030204" pitchFamily="34" charset="0"/>
                        <a:ea typeface="Calibri" panose="020F0502020204030204" pitchFamily="34" charset="0"/>
                        <a:cs typeface="Times New Roman" panose="02020603050405020304" pitchFamily="18" charset="0"/>
                      </a:endParaRPr>
                    </a:p>
                  </a:txBody>
                  <a:tcPr marL="123863" marR="123863" marT="0" marB="0"/>
                </a:tc>
                <a:extLst>
                  <a:ext uri="{0D108BD9-81ED-4DB2-BD59-A6C34878D82A}">
                    <a16:rowId xmlns:a16="http://schemas.microsoft.com/office/drawing/2014/main" val="1378706083"/>
                  </a:ext>
                </a:extLst>
              </a:tr>
              <a:tr h="343089">
                <a:tc>
                  <a:txBody>
                    <a:bodyPr/>
                    <a:lstStyle/>
                    <a:p>
                      <a:pPr>
                        <a:lnSpc>
                          <a:spcPct val="107000"/>
                        </a:lnSpc>
                        <a:spcAft>
                          <a:spcPts val="800"/>
                        </a:spcAft>
                      </a:pPr>
                      <a:r>
                        <a:rPr lang="en-IN" sz="2000">
                          <a:effectLst/>
                        </a:rPr>
                        <a:t>10000000</a:t>
                      </a:r>
                      <a:endParaRPr lang="en-IN" sz="2000">
                        <a:effectLst/>
                        <a:latin typeface="Calibri" panose="020F0502020204030204" pitchFamily="34" charset="0"/>
                        <a:ea typeface="Calibri" panose="020F0502020204030204" pitchFamily="34" charset="0"/>
                        <a:cs typeface="Times New Roman" panose="02020603050405020304" pitchFamily="18" charset="0"/>
                      </a:endParaRPr>
                    </a:p>
                  </a:txBody>
                  <a:tcPr marL="123863" marR="123863" marT="0" marB="0"/>
                </a:tc>
                <a:tc>
                  <a:txBody>
                    <a:bodyPr/>
                    <a:lstStyle/>
                    <a:p>
                      <a:pPr>
                        <a:lnSpc>
                          <a:spcPct val="107000"/>
                        </a:lnSpc>
                        <a:spcAft>
                          <a:spcPts val="800"/>
                        </a:spcAft>
                      </a:pPr>
                      <a:r>
                        <a:rPr lang="en-IN" sz="2000">
                          <a:effectLst/>
                        </a:rPr>
                        <a:t>5387687</a:t>
                      </a:r>
                      <a:endParaRPr lang="en-IN" sz="2000">
                        <a:effectLst/>
                        <a:latin typeface="Calibri" panose="020F0502020204030204" pitchFamily="34" charset="0"/>
                        <a:ea typeface="Calibri" panose="020F0502020204030204" pitchFamily="34" charset="0"/>
                        <a:cs typeface="Times New Roman" panose="02020603050405020304" pitchFamily="18" charset="0"/>
                      </a:endParaRPr>
                    </a:p>
                  </a:txBody>
                  <a:tcPr marL="123863" marR="123863" marT="0" marB="0"/>
                </a:tc>
                <a:tc>
                  <a:txBody>
                    <a:bodyPr/>
                    <a:lstStyle/>
                    <a:p>
                      <a:pPr>
                        <a:lnSpc>
                          <a:spcPct val="107000"/>
                        </a:lnSpc>
                        <a:spcAft>
                          <a:spcPts val="800"/>
                        </a:spcAft>
                      </a:pPr>
                      <a:r>
                        <a:rPr lang="en-IN" sz="2000">
                          <a:effectLst/>
                        </a:rPr>
                        <a:t>0.53</a:t>
                      </a:r>
                      <a:endParaRPr lang="en-IN" sz="2000">
                        <a:effectLst/>
                        <a:latin typeface="Calibri" panose="020F0502020204030204" pitchFamily="34" charset="0"/>
                        <a:ea typeface="Calibri" panose="020F0502020204030204" pitchFamily="34" charset="0"/>
                        <a:cs typeface="Times New Roman" panose="02020603050405020304" pitchFamily="18" charset="0"/>
                      </a:endParaRPr>
                    </a:p>
                  </a:txBody>
                  <a:tcPr marL="123863" marR="123863" marT="0" marB="0"/>
                </a:tc>
                <a:extLst>
                  <a:ext uri="{0D108BD9-81ED-4DB2-BD59-A6C34878D82A}">
                    <a16:rowId xmlns:a16="http://schemas.microsoft.com/office/drawing/2014/main" val="946636607"/>
                  </a:ext>
                </a:extLst>
              </a:tr>
              <a:tr h="343089">
                <a:tc>
                  <a:txBody>
                    <a:bodyPr/>
                    <a:lstStyle/>
                    <a:p>
                      <a:pPr>
                        <a:lnSpc>
                          <a:spcPct val="107000"/>
                        </a:lnSpc>
                        <a:spcAft>
                          <a:spcPts val="800"/>
                        </a:spcAft>
                      </a:pPr>
                      <a:r>
                        <a:rPr lang="en-IN" sz="2000">
                          <a:effectLst/>
                        </a:rPr>
                        <a:t>100000000</a:t>
                      </a:r>
                      <a:endParaRPr lang="en-IN" sz="2000">
                        <a:effectLst/>
                        <a:latin typeface="Calibri" panose="020F0502020204030204" pitchFamily="34" charset="0"/>
                        <a:ea typeface="Calibri" panose="020F0502020204030204" pitchFamily="34" charset="0"/>
                        <a:cs typeface="Times New Roman" panose="02020603050405020304" pitchFamily="18" charset="0"/>
                      </a:endParaRPr>
                    </a:p>
                  </a:txBody>
                  <a:tcPr marL="123863" marR="123863" marT="0" marB="0"/>
                </a:tc>
                <a:tc>
                  <a:txBody>
                    <a:bodyPr/>
                    <a:lstStyle/>
                    <a:p>
                      <a:pPr>
                        <a:lnSpc>
                          <a:spcPct val="107000"/>
                        </a:lnSpc>
                        <a:spcAft>
                          <a:spcPts val="800"/>
                        </a:spcAft>
                      </a:pPr>
                      <a:r>
                        <a:rPr lang="en-IN" sz="2000">
                          <a:effectLst/>
                        </a:rPr>
                        <a:t>53245678</a:t>
                      </a:r>
                      <a:endParaRPr lang="en-IN" sz="2000">
                        <a:effectLst/>
                        <a:latin typeface="Calibri" panose="020F0502020204030204" pitchFamily="34" charset="0"/>
                        <a:ea typeface="Calibri" panose="020F0502020204030204" pitchFamily="34" charset="0"/>
                        <a:cs typeface="Times New Roman" panose="02020603050405020304" pitchFamily="18" charset="0"/>
                      </a:endParaRPr>
                    </a:p>
                  </a:txBody>
                  <a:tcPr marL="123863" marR="123863" marT="0" marB="0"/>
                </a:tc>
                <a:tc>
                  <a:txBody>
                    <a:bodyPr/>
                    <a:lstStyle/>
                    <a:p>
                      <a:pPr>
                        <a:lnSpc>
                          <a:spcPct val="107000"/>
                        </a:lnSpc>
                        <a:spcAft>
                          <a:spcPts val="800"/>
                        </a:spcAft>
                      </a:pPr>
                      <a:r>
                        <a:rPr lang="en-IN" sz="2000">
                          <a:effectLst/>
                        </a:rPr>
                        <a:t>0.53</a:t>
                      </a:r>
                      <a:endParaRPr lang="en-IN" sz="2000">
                        <a:effectLst/>
                        <a:latin typeface="Calibri" panose="020F0502020204030204" pitchFamily="34" charset="0"/>
                        <a:ea typeface="Calibri" panose="020F0502020204030204" pitchFamily="34" charset="0"/>
                        <a:cs typeface="Times New Roman" panose="02020603050405020304" pitchFamily="18" charset="0"/>
                      </a:endParaRPr>
                    </a:p>
                  </a:txBody>
                  <a:tcPr marL="123863" marR="123863" marT="0" marB="0"/>
                </a:tc>
                <a:extLst>
                  <a:ext uri="{0D108BD9-81ED-4DB2-BD59-A6C34878D82A}">
                    <a16:rowId xmlns:a16="http://schemas.microsoft.com/office/drawing/2014/main" val="823764066"/>
                  </a:ext>
                </a:extLst>
              </a:tr>
            </a:tbl>
          </a:graphicData>
        </a:graphic>
      </p:graphicFrame>
    </p:spTree>
    <p:extLst>
      <p:ext uri="{BB962C8B-B14F-4D97-AF65-F5344CB8AC3E}">
        <p14:creationId xmlns:p14="http://schemas.microsoft.com/office/powerpoint/2010/main" val="40872051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B838AA-A948-4BD3-898F-089500FA4210}"/>
              </a:ext>
            </a:extLst>
          </p:cNvPr>
          <p:cNvSpPr>
            <a:spLocks noGrp="1"/>
          </p:cNvSpPr>
          <p:nvPr>
            <p:ph type="title"/>
          </p:nvPr>
        </p:nvSpPr>
        <p:spPr/>
        <p:txBody>
          <a:bodyPr/>
          <a:lstStyle/>
          <a:p>
            <a:r>
              <a:rPr lang="en-US" dirty="0"/>
              <a:t>Random Variable &amp; Probability Distribution</a:t>
            </a:r>
            <a:endParaRPr lang="en-IN" dirty="0"/>
          </a:p>
        </p:txBody>
      </p:sp>
      <p:sp>
        <p:nvSpPr>
          <p:cNvPr id="3" name="Content Placeholder 2">
            <a:extLst>
              <a:ext uri="{FF2B5EF4-FFF2-40B4-BE49-F238E27FC236}">
                <a16:creationId xmlns:a16="http://schemas.microsoft.com/office/drawing/2014/main" id="{543A1046-6790-4AAA-9189-A821F915BB2A}"/>
              </a:ext>
            </a:extLst>
          </p:cNvPr>
          <p:cNvSpPr>
            <a:spLocks noGrp="1"/>
          </p:cNvSpPr>
          <p:nvPr>
            <p:ph idx="1"/>
          </p:nvPr>
        </p:nvSpPr>
        <p:spPr/>
        <p:txBody>
          <a:bodyPr>
            <a:normAutofit fontScale="85000" lnSpcReduction="20000"/>
          </a:bodyPr>
          <a:lstStyle/>
          <a:p>
            <a:r>
              <a:rPr lang="en-US" dirty="0"/>
              <a:t>A random Variable is a real valued function which maps from S (space space) → R (set of real numbers). It takes certain values with definite probabilities</a:t>
            </a:r>
          </a:p>
          <a:p>
            <a:pPr>
              <a:buFont typeface="Wingdings" panose="05000000000000000000" pitchFamily="2" charset="2"/>
              <a:buChar char="Ø"/>
            </a:pPr>
            <a:r>
              <a:rPr lang="en-US" dirty="0"/>
              <a:t>Discrete Random Variable – assumes finite or countable infinite values</a:t>
            </a:r>
          </a:p>
          <a:p>
            <a:pPr>
              <a:buFont typeface="Wingdings" panose="05000000000000000000" pitchFamily="2" charset="2"/>
              <a:buChar char="Ø"/>
            </a:pPr>
            <a:r>
              <a:rPr lang="en-US" dirty="0"/>
              <a:t>Continuous Random Variable – assumes uncountably infinite values.</a:t>
            </a:r>
          </a:p>
          <a:p>
            <a:r>
              <a:rPr lang="en-US" b="1" dirty="0"/>
              <a:t>Probability distribution </a:t>
            </a:r>
            <a:r>
              <a:rPr lang="en-US" dirty="0"/>
              <a:t>is the mathematical function that gives the probabilities of occurrence of different possible outcomes for an experiment. It is a mathematical description of a random phenomenon in terms of its sample space and the probabilities of events (subsets of the sample space).</a:t>
            </a:r>
          </a:p>
          <a:p>
            <a:r>
              <a:rPr lang="en-US" dirty="0"/>
              <a:t>Example: Consider tossing a coin twice. Let X: number of heads obtained. X takes the values 0,1 and 2 with respective probabilities ¼, 2/4 and ¼. Here, X is considered as a random variable and its probability distribution can be written as</a:t>
            </a:r>
          </a:p>
          <a:p>
            <a:pPr marL="0" indent="0">
              <a:buNone/>
            </a:pPr>
            <a:r>
              <a:rPr lang="en-US" dirty="0"/>
              <a:t>    f(x) = ¼, if x=0,2</a:t>
            </a:r>
          </a:p>
          <a:p>
            <a:pPr marL="0" indent="0">
              <a:buNone/>
            </a:pPr>
            <a:r>
              <a:rPr lang="en-US" dirty="0"/>
              <a:t>              2/4, if x = 1</a:t>
            </a:r>
            <a:endParaRPr lang="en-IN" dirty="0"/>
          </a:p>
        </p:txBody>
      </p:sp>
      <mc:AlternateContent xmlns:mc="http://schemas.openxmlformats.org/markup-compatibility/2006" xmlns:p14="http://schemas.microsoft.com/office/powerpoint/2010/main">
        <mc:Choice Requires="p14">
          <p:contentPart p14:bwMode="auto" r:id="rId2">
            <p14:nvContentPartPr>
              <p14:cNvPr id="5" name="Ink 4">
                <a:extLst>
                  <a:ext uri="{FF2B5EF4-FFF2-40B4-BE49-F238E27FC236}">
                    <a16:creationId xmlns:a16="http://schemas.microsoft.com/office/drawing/2014/main" id="{85C02AB2-D058-4C60-BE26-BAB9C083CA66}"/>
                  </a:ext>
                </a:extLst>
              </p14:cNvPr>
              <p14:cNvContentPartPr/>
              <p14:nvPr/>
            </p14:nvContentPartPr>
            <p14:xfrm>
              <a:off x="12429981" y="4293386"/>
              <a:ext cx="360" cy="360"/>
            </p14:xfrm>
          </p:contentPart>
        </mc:Choice>
        <mc:Fallback xmlns="">
          <p:pic>
            <p:nvPicPr>
              <p:cNvPr id="5" name="Ink 4">
                <a:extLst>
                  <a:ext uri="{FF2B5EF4-FFF2-40B4-BE49-F238E27FC236}">
                    <a16:creationId xmlns:p14="http://schemas.microsoft.com/office/powerpoint/2010/main" xmlns="" xmlns:a16="http://schemas.microsoft.com/office/drawing/2014/main" id="{85C02AB2-D058-4C60-BE26-BAB9C083CA66}"/>
                  </a:ext>
                </a:extLst>
              </p:cNvPr>
              <p:cNvPicPr/>
              <p:nvPr/>
            </p:nvPicPr>
            <p:blipFill>
              <a:blip r:embed="rId3"/>
              <a:stretch>
                <a:fillRect/>
              </a:stretch>
            </p:blipFill>
            <p:spPr>
              <a:xfrm>
                <a:off x="12421341" y="4284386"/>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7" name="Ink 6">
                <a:extLst>
                  <a:ext uri="{FF2B5EF4-FFF2-40B4-BE49-F238E27FC236}">
                    <a16:creationId xmlns:a16="http://schemas.microsoft.com/office/drawing/2014/main" id="{D09619A8-0605-4055-AE20-AA2ADE14B18D}"/>
                  </a:ext>
                </a:extLst>
              </p14:cNvPr>
              <p14:cNvContentPartPr/>
              <p14:nvPr/>
            </p14:nvContentPartPr>
            <p14:xfrm>
              <a:off x="8348661" y="4120946"/>
              <a:ext cx="360" cy="360"/>
            </p14:xfrm>
          </p:contentPart>
        </mc:Choice>
        <mc:Fallback xmlns="">
          <p:pic>
            <p:nvPicPr>
              <p:cNvPr id="7" name="Ink 6">
                <a:extLst>
                  <a:ext uri="{FF2B5EF4-FFF2-40B4-BE49-F238E27FC236}">
                    <a16:creationId xmlns:p14="http://schemas.microsoft.com/office/powerpoint/2010/main" xmlns="" xmlns:a16="http://schemas.microsoft.com/office/drawing/2014/main" id="{D09619A8-0605-4055-AE20-AA2ADE14B18D}"/>
                  </a:ext>
                </a:extLst>
              </p:cNvPr>
              <p:cNvPicPr/>
              <p:nvPr/>
            </p:nvPicPr>
            <p:blipFill>
              <a:blip r:embed="rId3"/>
              <a:stretch>
                <a:fillRect/>
              </a:stretch>
            </p:blipFill>
            <p:spPr>
              <a:xfrm>
                <a:off x="8339661" y="4112306"/>
                <a:ext cx="18000" cy="18000"/>
              </a:xfrm>
              <a:prstGeom prst="rect">
                <a:avLst/>
              </a:prstGeom>
            </p:spPr>
          </p:pic>
        </mc:Fallback>
      </mc:AlternateContent>
      <p:grpSp>
        <p:nvGrpSpPr>
          <p:cNvPr id="10" name="Group 9">
            <a:extLst>
              <a:ext uri="{FF2B5EF4-FFF2-40B4-BE49-F238E27FC236}">
                <a16:creationId xmlns:a16="http://schemas.microsoft.com/office/drawing/2014/main" id="{6A03D6C3-66D3-49AE-B6C7-77757AA701E7}"/>
              </a:ext>
            </a:extLst>
          </p:cNvPr>
          <p:cNvGrpSpPr/>
          <p:nvPr/>
        </p:nvGrpSpPr>
        <p:grpSpPr>
          <a:xfrm>
            <a:off x="1152621" y="5260706"/>
            <a:ext cx="360" cy="360"/>
            <a:chOff x="1152621" y="5260706"/>
            <a:chExt cx="360" cy="360"/>
          </a:xfrm>
        </p:grpSpPr>
        <mc:AlternateContent xmlns:mc="http://schemas.openxmlformats.org/markup-compatibility/2006" xmlns:p14="http://schemas.microsoft.com/office/powerpoint/2010/main">
          <mc:Choice Requires="p14">
            <p:contentPart p14:bwMode="auto" r:id="rId5">
              <p14:nvContentPartPr>
                <p14:cNvPr id="8" name="Ink 7">
                  <a:extLst>
                    <a:ext uri="{FF2B5EF4-FFF2-40B4-BE49-F238E27FC236}">
                      <a16:creationId xmlns:a16="http://schemas.microsoft.com/office/drawing/2014/main" id="{32E2B211-33F9-4132-8635-70B1502B8AE6}"/>
                    </a:ext>
                  </a:extLst>
                </p14:cNvPr>
                <p14:cNvContentPartPr/>
                <p14:nvPr/>
              </p14:nvContentPartPr>
              <p14:xfrm>
                <a:off x="1152621" y="5260706"/>
                <a:ext cx="360" cy="360"/>
              </p14:xfrm>
            </p:contentPart>
          </mc:Choice>
          <mc:Fallback xmlns="">
            <p:pic>
              <p:nvPicPr>
                <p:cNvPr id="8" name="Ink 7">
                  <a:extLst>
                    <a:ext uri="{FF2B5EF4-FFF2-40B4-BE49-F238E27FC236}">
                      <a16:creationId xmlns:p14="http://schemas.microsoft.com/office/powerpoint/2010/main" xmlns="" xmlns:a16="http://schemas.microsoft.com/office/drawing/2014/main" id="{32E2B211-33F9-4132-8635-70B1502B8AE6}"/>
                    </a:ext>
                  </a:extLst>
                </p:cNvPr>
                <p:cNvPicPr/>
                <p:nvPr/>
              </p:nvPicPr>
              <p:blipFill>
                <a:blip r:embed="rId3"/>
                <a:stretch>
                  <a:fillRect/>
                </a:stretch>
              </p:blipFill>
              <p:spPr>
                <a:xfrm>
                  <a:off x="1143621" y="5251706"/>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9" name="Ink 8">
                  <a:extLst>
                    <a:ext uri="{FF2B5EF4-FFF2-40B4-BE49-F238E27FC236}">
                      <a16:creationId xmlns:a16="http://schemas.microsoft.com/office/drawing/2014/main" id="{1C1C8824-C135-4193-8BB8-69AB12314794}"/>
                    </a:ext>
                  </a:extLst>
                </p14:cNvPr>
                <p14:cNvContentPartPr/>
                <p14:nvPr/>
              </p14:nvContentPartPr>
              <p14:xfrm>
                <a:off x="1152621" y="5260706"/>
                <a:ext cx="360" cy="360"/>
              </p14:xfrm>
            </p:contentPart>
          </mc:Choice>
          <mc:Fallback xmlns="">
            <p:pic>
              <p:nvPicPr>
                <p:cNvPr id="9" name="Ink 8">
                  <a:extLst>
                    <a:ext uri="{FF2B5EF4-FFF2-40B4-BE49-F238E27FC236}">
                      <a16:creationId xmlns:p14="http://schemas.microsoft.com/office/powerpoint/2010/main" xmlns="" xmlns:a16="http://schemas.microsoft.com/office/drawing/2014/main" id="{1C1C8824-C135-4193-8BB8-69AB12314794}"/>
                    </a:ext>
                  </a:extLst>
                </p:cNvPr>
                <p:cNvPicPr/>
                <p:nvPr/>
              </p:nvPicPr>
              <p:blipFill>
                <a:blip r:embed="rId3"/>
                <a:stretch>
                  <a:fillRect/>
                </a:stretch>
              </p:blipFill>
              <p:spPr>
                <a:xfrm>
                  <a:off x="1143621" y="5251706"/>
                  <a:ext cx="18000" cy="18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7">
            <p14:nvContentPartPr>
              <p14:cNvPr id="19" name="Ink 18">
                <a:extLst>
                  <a:ext uri="{FF2B5EF4-FFF2-40B4-BE49-F238E27FC236}">
                    <a16:creationId xmlns:a16="http://schemas.microsoft.com/office/drawing/2014/main" id="{A6C256D6-C723-4F0C-9E65-8B69864526C8}"/>
                  </a:ext>
                </a:extLst>
              </p14:cNvPr>
              <p14:cNvContentPartPr/>
              <p14:nvPr/>
            </p14:nvContentPartPr>
            <p14:xfrm>
              <a:off x="11422701" y="4929506"/>
              <a:ext cx="360" cy="360"/>
            </p14:xfrm>
          </p:contentPart>
        </mc:Choice>
        <mc:Fallback xmlns="">
          <p:pic>
            <p:nvPicPr>
              <p:cNvPr id="19" name="Ink 18">
                <a:extLst>
                  <a:ext uri="{FF2B5EF4-FFF2-40B4-BE49-F238E27FC236}">
                    <a16:creationId xmlns:p14="http://schemas.microsoft.com/office/powerpoint/2010/main" xmlns="" xmlns:a16="http://schemas.microsoft.com/office/drawing/2014/main" id="{A6C256D6-C723-4F0C-9E65-8B69864526C8}"/>
                  </a:ext>
                </a:extLst>
              </p:cNvPr>
              <p:cNvPicPr/>
              <p:nvPr/>
            </p:nvPicPr>
            <p:blipFill>
              <a:blip r:embed="rId3"/>
              <a:stretch>
                <a:fillRect/>
              </a:stretch>
            </p:blipFill>
            <p:spPr>
              <a:xfrm>
                <a:off x="11414061" y="4920506"/>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20" name="Ink 19">
                <a:extLst>
                  <a:ext uri="{FF2B5EF4-FFF2-40B4-BE49-F238E27FC236}">
                    <a16:creationId xmlns:a16="http://schemas.microsoft.com/office/drawing/2014/main" id="{7F903A19-D845-4BAF-98B8-C38E1DE685F6}"/>
                  </a:ext>
                </a:extLst>
              </p14:cNvPr>
              <p14:cNvContentPartPr/>
              <p14:nvPr/>
            </p14:nvContentPartPr>
            <p14:xfrm>
              <a:off x="12959901" y="3670226"/>
              <a:ext cx="360" cy="360"/>
            </p14:xfrm>
          </p:contentPart>
        </mc:Choice>
        <mc:Fallback xmlns="">
          <p:pic>
            <p:nvPicPr>
              <p:cNvPr id="20" name="Ink 19">
                <a:extLst>
                  <a:ext uri="{FF2B5EF4-FFF2-40B4-BE49-F238E27FC236}">
                    <a16:creationId xmlns:p14="http://schemas.microsoft.com/office/powerpoint/2010/main" xmlns="" xmlns:a16="http://schemas.microsoft.com/office/drawing/2014/main" id="{7F903A19-D845-4BAF-98B8-C38E1DE685F6}"/>
                  </a:ext>
                </a:extLst>
              </p:cNvPr>
              <p:cNvPicPr/>
              <p:nvPr/>
            </p:nvPicPr>
            <p:blipFill>
              <a:blip r:embed="rId3"/>
              <a:stretch>
                <a:fillRect/>
              </a:stretch>
            </p:blipFill>
            <p:spPr>
              <a:xfrm>
                <a:off x="12951261" y="3661586"/>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21" name="Ink 20">
                <a:extLst>
                  <a:ext uri="{FF2B5EF4-FFF2-40B4-BE49-F238E27FC236}">
                    <a16:creationId xmlns:a16="http://schemas.microsoft.com/office/drawing/2014/main" id="{8D9B13BC-951E-4AC2-BA29-E3C6ACAD3044}"/>
                  </a:ext>
                </a:extLst>
              </p14:cNvPr>
              <p14:cNvContentPartPr/>
              <p14:nvPr/>
            </p14:nvContentPartPr>
            <p14:xfrm>
              <a:off x="12867381" y="3763466"/>
              <a:ext cx="360" cy="360"/>
            </p14:xfrm>
          </p:contentPart>
        </mc:Choice>
        <mc:Fallback xmlns="">
          <p:pic>
            <p:nvPicPr>
              <p:cNvPr id="21" name="Ink 20">
                <a:extLst>
                  <a:ext uri="{FF2B5EF4-FFF2-40B4-BE49-F238E27FC236}">
                    <a16:creationId xmlns:p14="http://schemas.microsoft.com/office/powerpoint/2010/main" xmlns="" xmlns:a16="http://schemas.microsoft.com/office/drawing/2014/main" id="{8D9B13BC-951E-4AC2-BA29-E3C6ACAD3044}"/>
                  </a:ext>
                </a:extLst>
              </p:cNvPr>
              <p:cNvPicPr/>
              <p:nvPr/>
            </p:nvPicPr>
            <p:blipFill>
              <a:blip r:embed="rId3"/>
              <a:stretch>
                <a:fillRect/>
              </a:stretch>
            </p:blipFill>
            <p:spPr>
              <a:xfrm>
                <a:off x="12858381" y="3754466"/>
                <a:ext cx="18000" cy="18000"/>
              </a:xfrm>
              <a:prstGeom prst="rect">
                <a:avLst/>
              </a:prstGeom>
            </p:spPr>
          </p:pic>
        </mc:Fallback>
      </mc:AlternateContent>
      <p:grpSp>
        <p:nvGrpSpPr>
          <p:cNvPr id="27" name="Group 26">
            <a:extLst>
              <a:ext uri="{FF2B5EF4-FFF2-40B4-BE49-F238E27FC236}">
                <a16:creationId xmlns:a16="http://schemas.microsoft.com/office/drawing/2014/main" id="{71172B0B-5AA7-411A-92D8-0057EF221A93}"/>
              </a:ext>
            </a:extLst>
          </p:cNvPr>
          <p:cNvGrpSpPr/>
          <p:nvPr/>
        </p:nvGrpSpPr>
        <p:grpSpPr>
          <a:xfrm>
            <a:off x="1111098" y="2981769"/>
            <a:ext cx="42120" cy="70920"/>
            <a:chOff x="1111098" y="2981769"/>
            <a:chExt cx="42120" cy="70920"/>
          </a:xfrm>
        </p:grpSpPr>
        <mc:AlternateContent xmlns:mc="http://schemas.openxmlformats.org/markup-compatibility/2006" xmlns:p14="http://schemas.microsoft.com/office/powerpoint/2010/main">
          <mc:Choice Requires="p14">
            <p:contentPart p14:bwMode="auto" r:id="rId10">
              <p14:nvContentPartPr>
                <p14:cNvPr id="22" name="Ink 21">
                  <a:extLst>
                    <a:ext uri="{FF2B5EF4-FFF2-40B4-BE49-F238E27FC236}">
                      <a16:creationId xmlns:a16="http://schemas.microsoft.com/office/drawing/2014/main" id="{CB5FA9BA-D1CE-4113-BAA8-5C05D390EBC8}"/>
                    </a:ext>
                  </a:extLst>
                </p14:cNvPr>
                <p14:cNvContentPartPr/>
                <p14:nvPr/>
              </p14:nvContentPartPr>
              <p14:xfrm>
                <a:off x="1152858" y="2981769"/>
                <a:ext cx="360" cy="360"/>
              </p14:xfrm>
            </p:contentPart>
          </mc:Choice>
          <mc:Fallback xmlns="">
            <p:pic>
              <p:nvPicPr>
                <p:cNvPr id="22" name="Ink 21">
                  <a:extLst>
                    <a:ext uri="{FF2B5EF4-FFF2-40B4-BE49-F238E27FC236}">
                      <a16:creationId xmlns:p14="http://schemas.microsoft.com/office/powerpoint/2010/main" xmlns="" xmlns:a16="http://schemas.microsoft.com/office/drawing/2014/main" id="{CB5FA9BA-D1CE-4113-BAA8-5C05D390EBC8}"/>
                    </a:ext>
                  </a:extLst>
                </p:cNvPr>
                <p:cNvPicPr/>
                <p:nvPr/>
              </p:nvPicPr>
              <p:blipFill>
                <a:blip r:embed="rId3"/>
                <a:stretch>
                  <a:fillRect/>
                </a:stretch>
              </p:blipFill>
              <p:spPr>
                <a:xfrm>
                  <a:off x="1144218" y="2973129"/>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23" name="Ink 22">
                  <a:extLst>
                    <a:ext uri="{FF2B5EF4-FFF2-40B4-BE49-F238E27FC236}">
                      <a16:creationId xmlns:a16="http://schemas.microsoft.com/office/drawing/2014/main" id="{1E336179-2015-48A8-8EF0-805B99963048}"/>
                    </a:ext>
                  </a:extLst>
                </p14:cNvPr>
                <p14:cNvContentPartPr/>
                <p14:nvPr/>
              </p14:nvContentPartPr>
              <p14:xfrm>
                <a:off x="1111098" y="3052329"/>
                <a:ext cx="360" cy="360"/>
              </p14:xfrm>
            </p:contentPart>
          </mc:Choice>
          <mc:Fallback xmlns="">
            <p:pic>
              <p:nvPicPr>
                <p:cNvPr id="23" name="Ink 22">
                  <a:extLst>
                    <a:ext uri="{FF2B5EF4-FFF2-40B4-BE49-F238E27FC236}">
                      <a16:creationId xmlns:p14="http://schemas.microsoft.com/office/powerpoint/2010/main" xmlns="" xmlns:a16="http://schemas.microsoft.com/office/drawing/2014/main" id="{1E336179-2015-48A8-8EF0-805B99963048}"/>
                    </a:ext>
                  </a:extLst>
                </p:cNvPr>
                <p:cNvPicPr/>
                <p:nvPr/>
              </p:nvPicPr>
              <p:blipFill>
                <a:blip r:embed="rId3"/>
                <a:stretch>
                  <a:fillRect/>
                </a:stretch>
              </p:blipFill>
              <p:spPr>
                <a:xfrm>
                  <a:off x="1102098" y="3043689"/>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24" name="Ink 23">
                  <a:extLst>
                    <a:ext uri="{FF2B5EF4-FFF2-40B4-BE49-F238E27FC236}">
                      <a16:creationId xmlns:a16="http://schemas.microsoft.com/office/drawing/2014/main" id="{5765D4F2-1276-499B-8031-7B78986A9305}"/>
                    </a:ext>
                  </a:extLst>
                </p14:cNvPr>
                <p14:cNvContentPartPr/>
                <p14:nvPr/>
              </p14:nvContentPartPr>
              <p14:xfrm>
                <a:off x="1111098" y="3052329"/>
                <a:ext cx="360" cy="360"/>
              </p14:xfrm>
            </p:contentPart>
          </mc:Choice>
          <mc:Fallback xmlns="">
            <p:pic>
              <p:nvPicPr>
                <p:cNvPr id="24" name="Ink 23">
                  <a:extLst>
                    <a:ext uri="{FF2B5EF4-FFF2-40B4-BE49-F238E27FC236}">
                      <a16:creationId xmlns:p14="http://schemas.microsoft.com/office/powerpoint/2010/main" xmlns="" xmlns:a16="http://schemas.microsoft.com/office/drawing/2014/main" id="{5765D4F2-1276-499B-8031-7B78986A9305}"/>
                    </a:ext>
                  </a:extLst>
                </p:cNvPr>
                <p:cNvPicPr/>
                <p:nvPr/>
              </p:nvPicPr>
              <p:blipFill>
                <a:blip r:embed="rId3"/>
                <a:stretch>
                  <a:fillRect/>
                </a:stretch>
              </p:blipFill>
              <p:spPr>
                <a:xfrm>
                  <a:off x="1102098" y="3043689"/>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26" name="Ink 25">
                  <a:extLst>
                    <a:ext uri="{FF2B5EF4-FFF2-40B4-BE49-F238E27FC236}">
                      <a16:creationId xmlns:a16="http://schemas.microsoft.com/office/drawing/2014/main" id="{2AC5415B-8CEF-4A07-B51B-0CDF947F692E}"/>
                    </a:ext>
                  </a:extLst>
                </p14:cNvPr>
                <p14:cNvContentPartPr/>
                <p14:nvPr/>
              </p14:nvContentPartPr>
              <p14:xfrm>
                <a:off x="1111098" y="3052329"/>
                <a:ext cx="360" cy="360"/>
              </p14:xfrm>
            </p:contentPart>
          </mc:Choice>
          <mc:Fallback xmlns="">
            <p:pic>
              <p:nvPicPr>
                <p:cNvPr id="26" name="Ink 25">
                  <a:extLst>
                    <a:ext uri="{FF2B5EF4-FFF2-40B4-BE49-F238E27FC236}">
                      <a16:creationId xmlns:p14="http://schemas.microsoft.com/office/powerpoint/2010/main" xmlns="" xmlns:a16="http://schemas.microsoft.com/office/drawing/2014/main" id="{2AC5415B-8CEF-4A07-B51B-0CDF947F692E}"/>
                    </a:ext>
                  </a:extLst>
                </p:cNvPr>
                <p:cNvPicPr/>
                <p:nvPr/>
              </p:nvPicPr>
              <p:blipFill>
                <a:blip r:embed="rId3"/>
                <a:stretch>
                  <a:fillRect/>
                </a:stretch>
              </p:blipFill>
              <p:spPr>
                <a:xfrm>
                  <a:off x="1102098" y="3043689"/>
                  <a:ext cx="18000" cy="18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4">
            <p14:nvContentPartPr>
              <p14:cNvPr id="4" name="Ink 3">
                <a:extLst>
                  <a:ext uri="{FF2B5EF4-FFF2-40B4-BE49-F238E27FC236}">
                    <a16:creationId xmlns:a16="http://schemas.microsoft.com/office/drawing/2014/main" id="{D52A09F9-A70E-49B9-A218-F85A708282A8}"/>
                  </a:ext>
                </a:extLst>
              </p14:cNvPr>
              <p14:cNvContentPartPr/>
              <p14:nvPr/>
            </p14:nvContentPartPr>
            <p14:xfrm>
              <a:off x="1868301" y="5167826"/>
              <a:ext cx="360" cy="360"/>
            </p14:xfrm>
          </p:contentPart>
        </mc:Choice>
        <mc:Fallback xmlns="">
          <p:pic>
            <p:nvPicPr>
              <p:cNvPr id="4" name="Ink 3">
                <a:extLst>
                  <a:ext uri="{FF2B5EF4-FFF2-40B4-BE49-F238E27FC236}">
                    <a16:creationId xmlns:p14="http://schemas.microsoft.com/office/powerpoint/2010/main" xmlns="" xmlns:a16="http://schemas.microsoft.com/office/drawing/2014/main" id="{D52A09F9-A70E-49B9-A218-F85A708282A8}"/>
                  </a:ext>
                </a:extLst>
              </p:cNvPr>
              <p:cNvPicPr/>
              <p:nvPr/>
            </p:nvPicPr>
            <p:blipFill>
              <a:blip r:embed="rId3"/>
              <a:stretch>
                <a:fillRect/>
              </a:stretch>
            </p:blipFill>
            <p:spPr>
              <a:xfrm>
                <a:off x="1859301" y="5159186"/>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6" name="Ink 5">
                <a:extLst>
                  <a:ext uri="{FF2B5EF4-FFF2-40B4-BE49-F238E27FC236}">
                    <a16:creationId xmlns:a16="http://schemas.microsoft.com/office/drawing/2014/main" id="{28BEB1BE-CF8A-4011-A4DE-083A0835F0C2}"/>
                  </a:ext>
                </a:extLst>
              </p14:cNvPr>
              <p14:cNvContentPartPr/>
              <p14:nvPr/>
            </p14:nvContentPartPr>
            <p14:xfrm>
              <a:off x="1825101" y="5167826"/>
              <a:ext cx="146160" cy="1016640"/>
            </p14:xfrm>
          </p:contentPart>
        </mc:Choice>
        <mc:Fallback xmlns="">
          <p:pic>
            <p:nvPicPr>
              <p:cNvPr id="6" name="Ink 5">
                <a:extLst>
                  <a:ext uri="{FF2B5EF4-FFF2-40B4-BE49-F238E27FC236}">
                    <a16:creationId xmlns:p14="http://schemas.microsoft.com/office/powerpoint/2010/main" xmlns="" xmlns:a16="http://schemas.microsoft.com/office/drawing/2014/main" id="{28BEB1BE-CF8A-4011-A4DE-083A0835F0C2}"/>
                  </a:ext>
                </a:extLst>
              </p:cNvPr>
              <p:cNvPicPr/>
              <p:nvPr/>
            </p:nvPicPr>
            <p:blipFill>
              <a:blip r:embed="rId17"/>
              <a:stretch>
                <a:fillRect/>
              </a:stretch>
            </p:blipFill>
            <p:spPr>
              <a:xfrm>
                <a:off x="1816461" y="5159186"/>
                <a:ext cx="163800" cy="103428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1" name="Ink 10">
                <a:extLst>
                  <a:ext uri="{FF2B5EF4-FFF2-40B4-BE49-F238E27FC236}">
                    <a16:creationId xmlns:a16="http://schemas.microsoft.com/office/drawing/2014/main" id="{ED04B7FE-2821-4B32-BF2E-5743F9E62311}"/>
                  </a:ext>
                </a:extLst>
              </p14:cNvPr>
              <p14:cNvContentPartPr/>
              <p14:nvPr/>
            </p14:nvContentPartPr>
            <p14:xfrm>
              <a:off x="13053141" y="5300666"/>
              <a:ext cx="360" cy="360"/>
            </p14:xfrm>
          </p:contentPart>
        </mc:Choice>
        <mc:Fallback xmlns="">
          <p:pic>
            <p:nvPicPr>
              <p:cNvPr id="11" name="Ink 10">
                <a:extLst>
                  <a:ext uri="{FF2B5EF4-FFF2-40B4-BE49-F238E27FC236}">
                    <a16:creationId xmlns:p14="http://schemas.microsoft.com/office/powerpoint/2010/main" xmlns="" xmlns:a16="http://schemas.microsoft.com/office/drawing/2014/main" id="{ED04B7FE-2821-4B32-BF2E-5743F9E62311}"/>
                  </a:ext>
                </a:extLst>
              </p:cNvPr>
              <p:cNvPicPr/>
              <p:nvPr/>
            </p:nvPicPr>
            <p:blipFill>
              <a:blip r:embed="rId3"/>
              <a:stretch>
                <a:fillRect/>
              </a:stretch>
            </p:blipFill>
            <p:spPr>
              <a:xfrm>
                <a:off x="13044501" y="5291666"/>
                <a:ext cx="18000" cy="18000"/>
              </a:xfrm>
              <a:prstGeom prst="rect">
                <a:avLst/>
              </a:prstGeom>
            </p:spPr>
          </p:pic>
        </mc:Fallback>
      </mc:AlternateContent>
    </p:spTree>
    <p:extLst>
      <p:ext uri="{BB962C8B-B14F-4D97-AF65-F5344CB8AC3E}">
        <p14:creationId xmlns:p14="http://schemas.microsoft.com/office/powerpoint/2010/main" val="28239007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6" name="Rectangle 25">
            <a:extLst>
              <a:ext uri="{FF2B5EF4-FFF2-40B4-BE49-F238E27FC236}">
                <a16:creationId xmlns:a16="http://schemas.microsoft.com/office/drawing/2014/main" id="{2E17E911-875F-4DE5-8699-99D9F1805A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7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Freeform: Shape 33">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6" name="Rectangle 35">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E92FAA-7658-47F3-A683-379015A782F3}"/>
              </a:ext>
            </a:extLst>
          </p:cNvPr>
          <p:cNvSpPr>
            <a:spLocks noGrp="1"/>
          </p:cNvSpPr>
          <p:nvPr>
            <p:ph type="title"/>
          </p:nvPr>
        </p:nvSpPr>
        <p:spPr>
          <a:xfrm>
            <a:off x="466722" y="586855"/>
            <a:ext cx="3201366" cy="3387497"/>
          </a:xfrm>
        </p:spPr>
        <p:txBody>
          <a:bodyPr anchor="b">
            <a:normAutofit/>
          </a:bodyPr>
          <a:lstStyle/>
          <a:p>
            <a:pPr algn="r"/>
            <a:r>
              <a:rPr lang="en-US" sz="4000">
                <a:solidFill>
                  <a:srgbClr val="FFFFFF"/>
                </a:solidFill>
              </a:rPr>
              <a:t>Some Commonly used Probability Distributions</a:t>
            </a:r>
            <a:endParaRPr lang="en-IN" sz="4000">
              <a:solidFill>
                <a:srgbClr val="FFFFFF"/>
              </a:solidFill>
            </a:endParaRPr>
          </a:p>
        </p:txBody>
      </p:sp>
      <p:sp>
        <p:nvSpPr>
          <p:cNvPr id="3" name="Content Placeholder 2">
            <a:extLst>
              <a:ext uri="{FF2B5EF4-FFF2-40B4-BE49-F238E27FC236}">
                <a16:creationId xmlns:a16="http://schemas.microsoft.com/office/drawing/2014/main" id="{F2E81207-6E17-4942-B58A-0D3736EA5C61}"/>
              </a:ext>
            </a:extLst>
          </p:cNvPr>
          <p:cNvSpPr>
            <a:spLocks noGrp="1"/>
          </p:cNvSpPr>
          <p:nvPr>
            <p:ph idx="1"/>
          </p:nvPr>
        </p:nvSpPr>
        <p:spPr>
          <a:xfrm>
            <a:off x="4581727" y="649480"/>
            <a:ext cx="3025303" cy="5546047"/>
          </a:xfrm>
        </p:spPr>
        <p:txBody>
          <a:bodyPr anchor="ctr">
            <a:normAutofit/>
          </a:bodyPr>
          <a:lstStyle/>
          <a:p>
            <a:r>
              <a:rPr lang="en-US" sz="1700" b="1"/>
              <a:t>Discrete Distributions</a:t>
            </a:r>
          </a:p>
          <a:p>
            <a:pPr>
              <a:buFont typeface="Wingdings" panose="05000000000000000000" pitchFamily="2" charset="2"/>
              <a:buChar char="Ø"/>
            </a:pPr>
            <a:r>
              <a:rPr lang="en-US" sz="1700" b="1"/>
              <a:t>Binomial Distribution</a:t>
            </a:r>
          </a:p>
          <a:p>
            <a:pPr>
              <a:buFont typeface="Wingdings" panose="05000000000000000000" pitchFamily="2" charset="2"/>
              <a:buChar char="Ø"/>
            </a:pPr>
            <a:r>
              <a:rPr lang="en-US" sz="1700" b="1"/>
              <a:t>Poisson Distribution</a:t>
            </a:r>
          </a:p>
          <a:p>
            <a:pPr>
              <a:buFont typeface="Wingdings" panose="05000000000000000000" pitchFamily="2" charset="2"/>
              <a:buChar char="Ø"/>
            </a:pPr>
            <a:r>
              <a:rPr lang="en-US" sz="1700"/>
              <a:t>Geometric Distribution</a:t>
            </a:r>
          </a:p>
          <a:p>
            <a:pPr>
              <a:buFont typeface="Wingdings" panose="05000000000000000000" pitchFamily="2" charset="2"/>
              <a:buChar char="Ø"/>
            </a:pPr>
            <a:r>
              <a:rPr lang="en-US" sz="1700"/>
              <a:t>Hypergeometric distribution</a:t>
            </a:r>
          </a:p>
          <a:p>
            <a:pPr>
              <a:buFont typeface="Wingdings" panose="05000000000000000000" pitchFamily="2" charset="2"/>
              <a:buChar char="Ø"/>
            </a:pPr>
            <a:r>
              <a:rPr lang="en-US" sz="1700"/>
              <a:t>Negative Binomial Distribution</a:t>
            </a:r>
          </a:p>
          <a:p>
            <a:r>
              <a:rPr lang="en-US" sz="1700" b="1"/>
              <a:t>Continuous Distributions</a:t>
            </a:r>
          </a:p>
          <a:p>
            <a:pPr>
              <a:buFont typeface="Wingdings" panose="05000000000000000000" pitchFamily="2" charset="2"/>
              <a:buChar char="Ø"/>
            </a:pPr>
            <a:r>
              <a:rPr lang="en-US" sz="1700" b="1"/>
              <a:t>Normal Distribution</a:t>
            </a:r>
          </a:p>
          <a:p>
            <a:pPr>
              <a:buFont typeface="Wingdings" panose="05000000000000000000" pitchFamily="2" charset="2"/>
              <a:buChar char="Ø"/>
            </a:pPr>
            <a:r>
              <a:rPr lang="en-US" sz="1700"/>
              <a:t>Rectangular Distribution</a:t>
            </a:r>
          </a:p>
          <a:p>
            <a:pPr>
              <a:buFont typeface="Wingdings" panose="05000000000000000000" pitchFamily="2" charset="2"/>
              <a:buChar char="Ø"/>
            </a:pPr>
            <a:r>
              <a:rPr lang="en-US" sz="1700"/>
              <a:t>Exponential Distribution</a:t>
            </a:r>
          </a:p>
          <a:p>
            <a:pPr>
              <a:buFont typeface="Wingdings" panose="05000000000000000000" pitchFamily="2" charset="2"/>
              <a:buChar char="Ø"/>
            </a:pPr>
            <a:r>
              <a:rPr lang="en-US" sz="1700"/>
              <a:t>Gamma Distribution</a:t>
            </a:r>
          </a:p>
          <a:p>
            <a:pPr>
              <a:buFont typeface="Wingdings" panose="05000000000000000000" pitchFamily="2" charset="2"/>
              <a:buChar char="Ø"/>
            </a:pPr>
            <a:r>
              <a:rPr lang="en-US" sz="1700"/>
              <a:t>Beta Distribution</a:t>
            </a:r>
          </a:p>
          <a:p>
            <a:pPr>
              <a:buFont typeface="Wingdings" panose="05000000000000000000" pitchFamily="2" charset="2"/>
              <a:buChar char="Ø"/>
            </a:pPr>
            <a:r>
              <a:rPr lang="en-US" sz="1700"/>
              <a:t>Lognormal Distribution</a:t>
            </a:r>
          </a:p>
          <a:p>
            <a:pPr>
              <a:buFont typeface="Wingdings" panose="05000000000000000000" pitchFamily="2" charset="2"/>
              <a:buChar char="Ø"/>
            </a:pPr>
            <a:r>
              <a:rPr lang="en-US" sz="1700"/>
              <a:t>Cauchy Distribution</a:t>
            </a:r>
            <a:endParaRPr lang="en-IN" sz="1700"/>
          </a:p>
        </p:txBody>
      </p:sp>
      <p:pic>
        <p:nvPicPr>
          <p:cNvPr id="22" name="Picture 21" descr="Stock market graph on display">
            <a:extLst>
              <a:ext uri="{FF2B5EF4-FFF2-40B4-BE49-F238E27FC236}">
                <a16:creationId xmlns:a16="http://schemas.microsoft.com/office/drawing/2014/main" id="{6C835012-8A33-4C66-ADA8-83C7DF35E230}"/>
              </a:ext>
            </a:extLst>
          </p:cNvPr>
          <p:cNvPicPr>
            <a:picLocks noChangeAspect="1"/>
          </p:cNvPicPr>
          <p:nvPr/>
        </p:nvPicPr>
        <p:blipFill rotWithShape="1">
          <a:blip r:embed="rId2"/>
          <a:srcRect l="45664" r="19809" b="-1"/>
          <a:stretch/>
        </p:blipFill>
        <p:spPr>
          <a:xfrm>
            <a:off x="8109502" y="10"/>
            <a:ext cx="4082498" cy="6857990"/>
          </a:xfrm>
          <a:prstGeom prst="rect">
            <a:avLst/>
          </a:prstGeom>
        </p:spPr>
      </p:pic>
    </p:spTree>
    <p:extLst>
      <p:ext uri="{BB962C8B-B14F-4D97-AF65-F5344CB8AC3E}">
        <p14:creationId xmlns:p14="http://schemas.microsoft.com/office/powerpoint/2010/main" val="10438422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C9A36457-A5F4-4103-A443-02581C0918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DC5FB7E8-B636-40FA-BE8D-48145C0F5C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
            <a:ext cx="12192000" cy="2295238"/>
          </a:xfrm>
          <a:custGeom>
            <a:avLst/>
            <a:gdLst>
              <a:gd name="connsiteX0" fmla="*/ 12160143 w 12192000"/>
              <a:gd name="connsiteY0" fmla="*/ 831692 h 2079137"/>
              <a:gd name="connsiteX1" fmla="*/ 12159112 w 12192000"/>
              <a:gd name="connsiteY1" fmla="*/ 833361 h 2079137"/>
              <a:gd name="connsiteX2" fmla="*/ 12158912 w 12192000"/>
              <a:gd name="connsiteY2" fmla="*/ 832430 h 2079137"/>
              <a:gd name="connsiteX3" fmla="*/ 0 w 12192000"/>
              <a:gd name="connsiteY3" fmla="*/ 0 h 2079137"/>
              <a:gd name="connsiteX4" fmla="*/ 12192000 w 12192000"/>
              <a:gd name="connsiteY4" fmla="*/ 0 h 2079137"/>
              <a:gd name="connsiteX5" fmla="*/ 12192000 w 12192000"/>
              <a:gd name="connsiteY5" fmla="*/ 558063 h 2079137"/>
              <a:gd name="connsiteX6" fmla="*/ 12189259 w 12192000"/>
              <a:gd name="connsiteY6" fmla="*/ 810508 h 2079137"/>
              <a:gd name="connsiteX7" fmla="*/ 12170847 w 12192000"/>
              <a:gd name="connsiteY7" fmla="*/ 825280 h 2079137"/>
              <a:gd name="connsiteX8" fmla="*/ 12160143 w 12192000"/>
              <a:gd name="connsiteY8" fmla="*/ 831692 h 2079137"/>
              <a:gd name="connsiteX9" fmla="*/ 12163806 w 12192000"/>
              <a:gd name="connsiteY9" fmla="*/ 825759 h 2079137"/>
              <a:gd name="connsiteX10" fmla="*/ 12056557 w 12192000"/>
              <a:gd name="connsiteY10" fmla="*/ 810176 h 2079137"/>
              <a:gd name="connsiteX11" fmla="*/ 11900316 w 12192000"/>
              <a:gd name="connsiteY11" fmla="*/ 789618 h 2079137"/>
              <a:gd name="connsiteX12" fmla="*/ 11791206 w 12192000"/>
              <a:gd name="connsiteY12" fmla="*/ 824176 h 2079137"/>
              <a:gd name="connsiteX13" fmla="*/ 11659257 w 12192000"/>
              <a:gd name="connsiteY13" fmla="*/ 800841 h 2079137"/>
              <a:gd name="connsiteX14" fmla="*/ 11569789 w 12192000"/>
              <a:gd name="connsiteY14" fmla="*/ 797135 h 2079137"/>
              <a:gd name="connsiteX15" fmla="*/ 11367885 w 12192000"/>
              <a:gd name="connsiteY15" fmla="*/ 791985 h 2079137"/>
              <a:gd name="connsiteX16" fmla="*/ 11174663 w 12192000"/>
              <a:gd name="connsiteY16" fmla="*/ 788721 h 2079137"/>
              <a:gd name="connsiteX17" fmla="*/ 11068220 w 12192000"/>
              <a:gd name="connsiteY17" fmla="*/ 786994 h 2079137"/>
              <a:gd name="connsiteX18" fmla="*/ 10893266 w 12192000"/>
              <a:gd name="connsiteY18" fmla="*/ 794013 h 2079137"/>
              <a:gd name="connsiteX19" fmla="*/ 10844025 w 12192000"/>
              <a:gd name="connsiteY19" fmla="*/ 789857 h 2079137"/>
              <a:gd name="connsiteX20" fmla="*/ 10814353 w 12192000"/>
              <a:gd name="connsiteY20" fmla="*/ 789010 h 2079137"/>
              <a:gd name="connsiteX21" fmla="*/ 10748393 w 12192000"/>
              <a:gd name="connsiteY21" fmla="*/ 806738 h 2079137"/>
              <a:gd name="connsiteX22" fmla="*/ 10468256 w 12192000"/>
              <a:gd name="connsiteY22" fmla="*/ 778733 h 2079137"/>
              <a:gd name="connsiteX23" fmla="*/ 10256131 w 12192000"/>
              <a:gd name="connsiteY23" fmla="*/ 788332 h 2079137"/>
              <a:gd name="connsiteX24" fmla="*/ 10177442 w 12192000"/>
              <a:gd name="connsiteY24" fmla="*/ 777371 h 2079137"/>
              <a:gd name="connsiteX25" fmla="*/ 10006086 w 12192000"/>
              <a:gd name="connsiteY25" fmla="*/ 792651 h 2079137"/>
              <a:gd name="connsiteX26" fmla="*/ 9952382 w 12192000"/>
              <a:gd name="connsiteY26" fmla="*/ 815411 h 2079137"/>
              <a:gd name="connsiteX27" fmla="*/ 9926457 w 12192000"/>
              <a:gd name="connsiteY27" fmla="*/ 827295 h 2079137"/>
              <a:gd name="connsiteX28" fmla="*/ 9843405 w 12192000"/>
              <a:gd name="connsiteY28" fmla="*/ 867046 h 2079137"/>
              <a:gd name="connsiteX29" fmla="*/ 9830866 w 12192000"/>
              <a:gd name="connsiteY29" fmla="*/ 875047 h 2079137"/>
              <a:gd name="connsiteX30" fmla="*/ 9801807 w 12192000"/>
              <a:gd name="connsiteY30" fmla="*/ 872272 h 2079137"/>
              <a:gd name="connsiteX31" fmla="*/ 9785653 w 12192000"/>
              <a:gd name="connsiteY31" fmla="*/ 861743 h 2079137"/>
              <a:gd name="connsiteX32" fmla="*/ 9781177 w 12192000"/>
              <a:gd name="connsiteY32" fmla="*/ 864820 h 2079137"/>
              <a:gd name="connsiteX33" fmla="*/ 9768640 w 12192000"/>
              <a:gd name="connsiteY33" fmla="*/ 869379 h 2079137"/>
              <a:gd name="connsiteX34" fmla="*/ 9712211 w 12192000"/>
              <a:gd name="connsiteY34" fmla="*/ 900283 h 2079137"/>
              <a:gd name="connsiteX35" fmla="*/ 9689465 w 12192000"/>
              <a:gd name="connsiteY35" fmla="*/ 899268 h 2079137"/>
              <a:gd name="connsiteX36" fmla="*/ 9600339 w 12192000"/>
              <a:gd name="connsiteY36" fmla="*/ 922112 h 2079137"/>
              <a:gd name="connsiteX37" fmla="*/ 9582850 w 12192000"/>
              <a:gd name="connsiteY37" fmla="*/ 925510 h 2079137"/>
              <a:gd name="connsiteX38" fmla="*/ 9549638 w 12192000"/>
              <a:gd name="connsiteY38" fmla="*/ 940845 h 2079137"/>
              <a:gd name="connsiteX39" fmla="*/ 9539471 w 12192000"/>
              <a:gd name="connsiteY39" fmla="*/ 941799 h 2079137"/>
              <a:gd name="connsiteX40" fmla="*/ 9505592 w 12192000"/>
              <a:gd name="connsiteY40" fmla="*/ 955533 h 2079137"/>
              <a:gd name="connsiteX41" fmla="*/ 9432569 w 12192000"/>
              <a:gd name="connsiteY41" fmla="*/ 985377 h 2079137"/>
              <a:gd name="connsiteX42" fmla="*/ 9414216 w 12192000"/>
              <a:gd name="connsiteY42" fmla="*/ 992655 h 2079137"/>
              <a:gd name="connsiteX43" fmla="*/ 9397106 w 12192000"/>
              <a:gd name="connsiteY43" fmla="*/ 992980 h 2079137"/>
              <a:gd name="connsiteX44" fmla="*/ 9305108 w 12192000"/>
              <a:gd name="connsiteY44" fmla="*/ 1007767 h 2079137"/>
              <a:gd name="connsiteX45" fmla="*/ 9282434 w 12192000"/>
              <a:gd name="connsiteY45" fmla="*/ 1007523 h 2079137"/>
              <a:gd name="connsiteX46" fmla="*/ 9271941 w 12192000"/>
              <a:gd name="connsiteY46" fmla="*/ 1002839 h 2079137"/>
              <a:gd name="connsiteX47" fmla="*/ 9238227 w 12192000"/>
              <a:gd name="connsiteY47" fmla="*/ 1017668 h 2079137"/>
              <a:gd name="connsiteX48" fmla="*/ 9184265 w 12192000"/>
              <a:gd name="connsiteY48" fmla="*/ 1031275 h 2079137"/>
              <a:gd name="connsiteX49" fmla="*/ 9159000 w 12192000"/>
              <a:gd name="connsiteY49" fmla="*/ 1039569 h 2079137"/>
              <a:gd name="connsiteX50" fmla="*/ 9137031 w 12192000"/>
              <a:gd name="connsiteY50" fmla="*/ 1038699 h 2079137"/>
              <a:gd name="connsiteX51" fmla="*/ 9015702 w 12192000"/>
              <a:gd name="connsiteY51" fmla="*/ 1051400 h 2079137"/>
              <a:gd name="connsiteX52" fmla="*/ 8971403 w 12192000"/>
              <a:gd name="connsiteY52" fmla="*/ 1040542 h 2079137"/>
              <a:gd name="connsiteX53" fmla="*/ 8961826 w 12192000"/>
              <a:gd name="connsiteY53" fmla="*/ 1045364 h 2079137"/>
              <a:gd name="connsiteX54" fmla="*/ 8888623 w 12192000"/>
              <a:gd name="connsiteY54" fmla="*/ 1053908 h 2079137"/>
              <a:gd name="connsiteX55" fmla="*/ 8841066 w 12192000"/>
              <a:gd name="connsiteY55" fmla="*/ 1060421 h 2079137"/>
              <a:gd name="connsiteX56" fmla="*/ 8752342 w 12192000"/>
              <a:gd name="connsiteY56" fmla="*/ 1080646 h 2079137"/>
              <a:gd name="connsiteX57" fmla="*/ 8699139 w 12192000"/>
              <a:gd name="connsiteY57" fmla="*/ 1087885 h 2079137"/>
              <a:gd name="connsiteX58" fmla="*/ 8667273 w 12192000"/>
              <a:gd name="connsiteY58" fmla="*/ 1092062 h 2079137"/>
              <a:gd name="connsiteX59" fmla="*/ 8586064 w 12192000"/>
              <a:gd name="connsiteY59" fmla="*/ 1114603 h 2079137"/>
              <a:gd name="connsiteX60" fmla="*/ 8460312 w 12192000"/>
              <a:gd name="connsiteY60" fmla="*/ 1179878 h 2079137"/>
              <a:gd name="connsiteX61" fmla="*/ 8419023 w 12192000"/>
              <a:gd name="connsiteY61" fmla="*/ 1191748 h 2079137"/>
              <a:gd name="connsiteX62" fmla="*/ 8410939 w 12192000"/>
              <a:gd name="connsiteY62" fmla="*/ 1189696 h 2079137"/>
              <a:gd name="connsiteX63" fmla="*/ 8362040 w 12192000"/>
              <a:gd name="connsiteY63" fmla="*/ 1220820 h 2079137"/>
              <a:gd name="connsiteX64" fmla="*/ 8273677 w 12192000"/>
              <a:gd name="connsiteY64" fmla="*/ 1236495 h 2079137"/>
              <a:gd name="connsiteX65" fmla="*/ 8204283 w 12192000"/>
              <a:gd name="connsiteY65" fmla="*/ 1243537 h 2079137"/>
              <a:gd name="connsiteX66" fmla="*/ 8166550 w 12192000"/>
              <a:gd name="connsiteY66" fmla="*/ 1249551 h 2079137"/>
              <a:gd name="connsiteX67" fmla="*/ 8137785 w 12192000"/>
              <a:gd name="connsiteY67" fmla="*/ 1251636 h 2079137"/>
              <a:gd name="connsiteX68" fmla="*/ 8071596 w 12192000"/>
              <a:gd name="connsiteY68" fmla="*/ 1269274 h 2079137"/>
              <a:gd name="connsiteX69" fmla="*/ 7964816 w 12192000"/>
              <a:gd name="connsiteY69" fmla="*/ 1303668 h 2079137"/>
              <a:gd name="connsiteX70" fmla="*/ 7941495 w 12192000"/>
              <a:gd name="connsiteY70" fmla="*/ 1309821 h 2079137"/>
              <a:gd name="connsiteX71" fmla="*/ 7919123 w 12192000"/>
              <a:gd name="connsiteY71" fmla="*/ 1310466 h 2079137"/>
              <a:gd name="connsiteX72" fmla="*/ 7911902 w 12192000"/>
              <a:gd name="connsiteY72" fmla="*/ 1306569 h 2079137"/>
              <a:gd name="connsiteX73" fmla="*/ 7898703 w 12192000"/>
              <a:gd name="connsiteY73" fmla="*/ 1309208 h 2079137"/>
              <a:gd name="connsiteX74" fmla="*/ 7894703 w 12192000"/>
              <a:gd name="connsiteY74" fmla="*/ 1308939 h 2079137"/>
              <a:gd name="connsiteX75" fmla="*/ 7872267 w 12192000"/>
              <a:gd name="connsiteY75" fmla="*/ 1308370 h 2079137"/>
              <a:gd name="connsiteX76" fmla="*/ 7836454 w 12192000"/>
              <a:gd name="connsiteY76" fmla="*/ 1331265 h 2079137"/>
              <a:gd name="connsiteX77" fmla="*/ 7782451 w 12192000"/>
              <a:gd name="connsiteY77" fmla="*/ 1339601 h 2079137"/>
              <a:gd name="connsiteX78" fmla="*/ 7542969 w 12192000"/>
              <a:gd name="connsiteY78" fmla="*/ 1372495 h 2079137"/>
              <a:gd name="connsiteX79" fmla="*/ 7476832 w 12192000"/>
              <a:gd name="connsiteY79" fmla="*/ 1431655 h 2079137"/>
              <a:gd name="connsiteX80" fmla="*/ 7370237 w 12192000"/>
              <a:gd name="connsiteY80" fmla="*/ 1474339 h 2079137"/>
              <a:gd name="connsiteX81" fmla="*/ 7222223 w 12192000"/>
              <a:gd name="connsiteY81" fmla="*/ 1510199 h 2079137"/>
              <a:gd name="connsiteX82" fmla="*/ 7215703 w 12192000"/>
              <a:gd name="connsiteY82" fmla="*/ 1520424 h 2079137"/>
              <a:gd name="connsiteX83" fmla="*/ 7204548 w 12192000"/>
              <a:gd name="connsiteY83" fmla="*/ 1528145 h 2079137"/>
              <a:gd name="connsiteX84" fmla="*/ 7202038 w 12192000"/>
              <a:gd name="connsiteY84" fmla="*/ 1527954 h 2079137"/>
              <a:gd name="connsiteX85" fmla="*/ 7173860 w 12192000"/>
              <a:gd name="connsiteY85" fmla="*/ 1541605 h 2079137"/>
              <a:gd name="connsiteX86" fmla="*/ 7155079 w 12192000"/>
              <a:gd name="connsiteY86" fmla="*/ 1552495 h 2079137"/>
              <a:gd name="connsiteX87" fmla="*/ 7149757 w 12192000"/>
              <a:gd name="connsiteY87" fmla="*/ 1552732 h 2079137"/>
              <a:gd name="connsiteX88" fmla="*/ 7104804 w 12192000"/>
              <a:gd name="connsiteY88" fmla="*/ 1565792 h 2079137"/>
              <a:gd name="connsiteX89" fmla="*/ 7082824 w 12192000"/>
              <a:gd name="connsiteY89" fmla="*/ 1567947 h 2079137"/>
              <a:gd name="connsiteX90" fmla="*/ 7021520 w 12192000"/>
              <a:gd name="connsiteY90" fmla="*/ 1562334 h 2079137"/>
              <a:gd name="connsiteX91" fmla="*/ 6988956 w 12192000"/>
              <a:gd name="connsiteY91" fmla="*/ 1576442 h 2079137"/>
              <a:gd name="connsiteX92" fmla="*/ 6981922 w 12192000"/>
              <a:gd name="connsiteY92" fmla="*/ 1578821 h 2079137"/>
              <a:gd name="connsiteX93" fmla="*/ 6981583 w 12192000"/>
              <a:gd name="connsiteY93" fmla="*/ 1578678 h 2079137"/>
              <a:gd name="connsiteX94" fmla="*/ 6973762 w 12192000"/>
              <a:gd name="connsiteY94" fmla="*/ 1580811 h 2079137"/>
              <a:gd name="connsiteX95" fmla="*/ 6969093 w 12192000"/>
              <a:gd name="connsiteY95" fmla="*/ 1583157 h 2079137"/>
              <a:gd name="connsiteX96" fmla="*/ 6890037 w 12192000"/>
              <a:gd name="connsiteY96" fmla="*/ 1575825 h 2079137"/>
              <a:gd name="connsiteX97" fmla="*/ 6785054 w 12192000"/>
              <a:gd name="connsiteY97" fmla="*/ 1582200 h 2079137"/>
              <a:gd name="connsiteX98" fmla="*/ 6681692 w 12192000"/>
              <a:gd name="connsiteY98" fmla="*/ 1591296 h 2079137"/>
              <a:gd name="connsiteX99" fmla="*/ 6644556 w 12192000"/>
              <a:gd name="connsiteY99" fmla="*/ 1595940 h 2079137"/>
              <a:gd name="connsiteX100" fmla="*/ 6577106 w 12192000"/>
              <a:gd name="connsiteY100" fmla="*/ 1598261 h 2079137"/>
              <a:gd name="connsiteX101" fmla="*/ 6544183 w 12192000"/>
              <a:gd name="connsiteY101" fmla="*/ 1596149 h 2079137"/>
              <a:gd name="connsiteX102" fmla="*/ 6540921 w 12192000"/>
              <a:gd name="connsiteY102" fmla="*/ 1593857 h 2079137"/>
              <a:gd name="connsiteX103" fmla="*/ 6535046 w 12192000"/>
              <a:gd name="connsiteY103" fmla="*/ 1593283 h 2079137"/>
              <a:gd name="connsiteX104" fmla="*/ 6519853 w 12192000"/>
              <a:gd name="connsiteY104" fmla="*/ 1595771 h 2079137"/>
              <a:gd name="connsiteX105" fmla="*/ 6514280 w 12192000"/>
              <a:gd name="connsiteY105" fmla="*/ 1597376 h 2079137"/>
              <a:gd name="connsiteX106" fmla="*/ 6505824 w 12192000"/>
              <a:gd name="connsiteY106" fmla="*/ 1598298 h 2079137"/>
              <a:gd name="connsiteX107" fmla="*/ 6505573 w 12192000"/>
              <a:gd name="connsiteY107" fmla="*/ 1598109 h 2079137"/>
              <a:gd name="connsiteX108" fmla="*/ 6497741 w 12192000"/>
              <a:gd name="connsiteY108" fmla="*/ 1599392 h 2079137"/>
              <a:gd name="connsiteX109" fmla="*/ 6459992 w 12192000"/>
              <a:gd name="connsiteY109" fmla="*/ 1608358 h 2079137"/>
              <a:gd name="connsiteX110" fmla="*/ 6404572 w 12192000"/>
              <a:gd name="connsiteY110" fmla="*/ 1593771 h 2079137"/>
              <a:gd name="connsiteX111" fmla="*/ 6382671 w 12192000"/>
              <a:gd name="connsiteY111" fmla="*/ 1592612 h 2079137"/>
              <a:gd name="connsiteX112" fmla="*/ 6369843 w 12192000"/>
              <a:gd name="connsiteY112" fmla="*/ 1590015 h 2079137"/>
              <a:gd name="connsiteX113" fmla="*/ 6269740 w 12192000"/>
              <a:gd name="connsiteY113" fmla="*/ 1614633 h 2079137"/>
              <a:gd name="connsiteX114" fmla="*/ 6255405 w 12192000"/>
              <a:gd name="connsiteY114" fmla="*/ 1620529 h 2079137"/>
              <a:gd name="connsiteX115" fmla="*/ 6244248 w 12192000"/>
              <a:gd name="connsiteY115" fmla="*/ 1629561 h 2079137"/>
              <a:gd name="connsiteX116" fmla="*/ 6086396 w 12192000"/>
              <a:gd name="connsiteY116" fmla="*/ 1642666 h 2079137"/>
              <a:gd name="connsiteX117" fmla="*/ 5867429 w 12192000"/>
              <a:gd name="connsiteY117" fmla="*/ 1695554 h 2079137"/>
              <a:gd name="connsiteX118" fmla="*/ 5772864 w 12192000"/>
              <a:gd name="connsiteY118" fmla="*/ 1689002 h 2079137"/>
              <a:gd name="connsiteX119" fmla="*/ 5629833 w 12192000"/>
              <a:gd name="connsiteY119" fmla="*/ 1713273 h 2079137"/>
              <a:gd name="connsiteX120" fmla="*/ 5504771 w 12192000"/>
              <a:gd name="connsiteY120" fmla="*/ 1725744 h 2079137"/>
              <a:gd name="connsiteX121" fmla="*/ 5490967 w 12192000"/>
              <a:gd name="connsiteY121" fmla="*/ 1726367 h 2079137"/>
              <a:gd name="connsiteX122" fmla="*/ 5486015 w 12192000"/>
              <a:gd name="connsiteY122" fmla="*/ 1721481 h 2079137"/>
              <a:gd name="connsiteX123" fmla="*/ 5439364 w 12192000"/>
              <a:gd name="connsiteY123" fmla="*/ 1721349 h 2079137"/>
              <a:gd name="connsiteX124" fmla="*/ 5350025 w 12192000"/>
              <a:gd name="connsiteY124" fmla="*/ 1729885 h 2079137"/>
              <a:gd name="connsiteX125" fmla="*/ 5336104 w 12192000"/>
              <a:gd name="connsiteY125" fmla="*/ 1734377 h 2079137"/>
              <a:gd name="connsiteX126" fmla="*/ 5245234 w 12192000"/>
              <a:gd name="connsiteY126" fmla="*/ 1738520 h 2079137"/>
              <a:gd name="connsiteX127" fmla="*/ 5182955 w 12192000"/>
              <a:gd name="connsiteY127" fmla="*/ 1744622 h 2079137"/>
              <a:gd name="connsiteX128" fmla="*/ 5169506 w 12192000"/>
              <a:gd name="connsiteY128" fmla="*/ 1748993 h 2079137"/>
              <a:gd name="connsiteX129" fmla="*/ 5154299 w 12192000"/>
              <a:gd name="connsiteY129" fmla="*/ 1744080 h 2079137"/>
              <a:gd name="connsiteX130" fmla="*/ 5149917 w 12192000"/>
              <a:gd name="connsiteY130" fmla="*/ 1739727 h 2079137"/>
              <a:gd name="connsiteX131" fmla="*/ 5100319 w 12192000"/>
              <a:gd name="connsiteY131" fmla="*/ 1745797 h 2079137"/>
              <a:gd name="connsiteX132" fmla="*/ 5094361 w 12192000"/>
              <a:gd name="connsiteY132" fmla="*/ 1745767 h 2079137"/>
              <a:gd name="connsiteX133" fmla="*/ 5053410 w 12192000"/>
              <a:gd name="connsiteY133" fmla="*/ 1742790 h 2079137"/>
              <a:gd name="connsiteX134" fmla="*/ 4992711 w 12192000"/>
              <a:gd name="connsiteY134" fmla="*/ 1734075 h 2079137"/>
              <a:gd name="connsiteX135" fmla="*/ 4930098 w 12192000"/>
              <a:gd name="connsiteY135" fmla="*/ 1717312 h 2079137"/>
              <a:gd name="connsiteX136" fmla="*/ 4893834 w 12192000"/>
              <a:gd name="connsiteY136" fmla="*/ 1710028 h 2079137"/>
              <a:gd name="connsiteX137" fmla="*/ 4868730 w 12192000"/>
              <a:gd name="connsiteY137" fmla="*/ 1702384 h 2079137"/>
              <a:gd name="connsiteX138" fmla="*/ 4797925 w 12192000"/>
              <a:gd name="connsiteY138" fmla="*/ 1695535 h 2079137"/>
              <a:gd name="connsiteX139" fmla="*/ 4677670 w 12192000"/>
              <a:gd name="connsiteY139" fmla="*/ 1689453 h 2079137"/>
              <a:gd name="connsiteX140" fmla="*/ 4634248 w 12192000"/>
              <a:gd name="connsiteY140" fmla="*/ 1680227 h 2079137"/>
              <a:gd name="connsiteX141" fmla="*/ 4632434 w 12192000"/>
              <a:gd name="connsiteY141" fmla="*/ 1674607 h 2079137"/>
              <a:gd name="connsiteX142" fmla="*/ 4619204 w 12192000"/>
              <a:gd name="connsiteY142" fmla="*/ 1672507 h 2079137"/>
              <a:gd name="connsiteX143" fmla="*/ 4616283 w 12192000"/>
              <a:gd name="connsiteY143" fmla="*/ 1670977 h 2079137"/>
              <a:gd name="connsiteX144" fmla="*/ 4598926 w 12192000"/>
              <a:gd name="connsiteY144" fmla="*/ 1663178 h 2079137"/>
              <a:gd name="connsiteX145" fmla="*/ 4547069 w 12192000"/>
              <a:gd name="connsiteY145" fmla="*/ 1670642 h 2079137"/>
              <a:gd name="connsiteX146" fmla="*/ 4523516 w 12192000"/>
              <a:gd name="connsiteY146" fmla="*/ 1669785 h 2079137"/>
              <a:gd name="connsiteX147" fmla="*/ 4500586 w 12192000"/>
              <a:gd name="connsiteY147" fmla="*/ 1675912 h 2079137"/>
              <a:gd name="connsiteX148" fmla="*/ 4488196 w 12192000"/>
              <a:gd name="connsiteY148" fmla="*/ 1683463 h 2079137"/>
              <a:gd name="connsiteX149" fmla="*/ 4445463 w 12192000"/>
              <a:gd name="connsiteY149" fmla="*/ 1695634 h 2079137"/>
              <a:gd name="connsiteX150" fmla="*/ 4446550 w 12192000"/>
              <a:gd name="connsiteY150" fmla="*/ 1680538 h 2079137"/>
              <a:gd name="connsiteX151" fmla="*/ 4365375 w 12192000"/>
              <a:gd name="connsiteY151" fmla="*/ 1697935 h 2079137"/>
              <a:gd name="connsiteX152" fmla="*/ 4305123 w 12192000"/>
              <a:gd name="connsiteY152" fmla="*/ 1714185 h 2079137"/>
              <a:gd name="connsiteX153" fmla="*/ 4292665 w 12192000"/>
              <a:gd name="connsiteY153" fmla="*/ 1720703 h 2079137"/>
              <a:gd name="connsiteX154" fmla="*/ 4276789 w 12192000"/>
              <a:gd name="connsiteY154" fmla="*/ 1718367 h 2079137"/>
              <a:gd name="connsiteX155" fmla="*/ 4271683 w 12192000"/>
              <a:gd name="connsiteY155" fmla="*/ 1714801 h 2079137"/>
              <a:gd name="connsiteX156" fmla="*/ 4223918 w 12192000"/>
              <a:gd name="connsiteY156" fmla="*/ 1728936 h 2079137"/>
              <a:gd name="connsiteX157" fmla="*/ 4218039 w 12192000"/>
              <a:gd name="connsiteY157" fmla="*/ 1729885 h 2079137"/>
              <a:gd name="connsiteX158" fmla="*/ 4177153 w 12192000"/>
              <a:gd name="connsiteY158" fmla="*/ 1733691 h 2079137"/>
              <a:gd name="connsiteX159" fmla="*/ 4051032 w 12192000"/>
              <a:gd name="connsiteY159" fmla="*/ 1728886 h 2079137"/>
              <a:gd name="connsiteX160" fmla="*/ 4013978 w 12192000"/>
              <a:gd name="connsiteY160" fmla="*/ 1727679 h 2079137"/>
              <a:gd name="connsiteX161" fmla="*/ 3987857 w 12192000"/>
              <a:gd name="connsiteY161" fmla="*/ 1724282 h 2079137"/>
              <a:gd name="connsiteX162" fmla="*/ 3916852 w 12192000"/>
              <a:gd name="connsiteY162" fmla="*/ 1729184 h 2079137"/>
              <a:gd name="connsiteX163" fmla="*/ 3797263 w 12192000"/>
              <a:gd name="connsiteY163" fmla="*/ 1742976 h 2079137"/>
              <a:gd name="connsiteX164" fmla="*/ 3752806 w 12192000"/>
              <a:gd name="connsiteY164" fmla="*/ 1741033 h 2079137"/>
              <a:gd name="connsiteX165" fmla="*/ 3749997 w 12192000"/>
              <a:gd name="connsiteY165" fmla="*/ 1735799 h 2079137"/>
              <a:gd name="connsiteX166" fmla="*/ 3736582 w 12192000"/>
              <a:gd name="connsiteY166" fmla="*/ 1735907 h 2079137"/>
              <a:gd name="connsiteX167" fmla="*/ 3733428 w 12192000"/>
              <a:gd name="connsiteY167" fmla="*/ 1734881 h 2079137"/>
              <a:gd name="connsiteX168" fmla="*/ 3714911 w 12192000"/>
              <a:gd name="connsiteY168" fmla="*/ 1730056 h 2079137"/>
              <a:gd name="connsiteX169" fmla="*/ 3665172 w 12192000"/>
              <a:gd name="connsiteY169" fmla="*/ 1745936 h 2079137"/>
              <a:gd name="connsiteX170" fmla="*/ 3552006 w 12192000"/>
              <a:gd name="connsiteY170" fmla="*/ 1755220 h 2079137"/>
              <a:gd name="connsiteX171" fmla="*/ 3390301 w 12192000"/>
              <a:gd name="connsiteY171" fmla="*/ 1762546 h 2079137"/>
              <a:gd name="connsiteX172" fmla="*/ 3264312 w 12192000"/>
              <a:gd name="connsiteY172" fmla="*/ 1774620 h 2079137"/>
              <a:gd name="connsiteX173" fmla="*/ 3106901 w 12192000"/>
              <a:gd name="connsiteY173" fmla="*/ 1804264 h 2079137"/>
              <a:gd name="connsiteX174" fmla="*/ 2993303 w 12192000"/>
              <a:gd name="connsiteY174" fmla="*/ 1806542 h 2079137"/>
              <a:gd name="connsiteX175" fmla="*/ 2979115 w 12192000"/>
              <a:gd name="connsiteY175" fmla="*/ 1815432 h 2079137"/>
              <a:gd name="connsiteX176" fmla="*/ 2963118 w 12192000"/>
              <a:gd name="connsiteY176" fmla="*/ 1820962 h 2079137"/>
              <a:gd name="connsiteX177" fmla="*/ 2961156 w 12192000"/>
              <a:gd name="connsiteY177" fmla="*/ 1820297 h 2079137"/>
              <a:gd name="connsiteX178" fmla="*/ 2925719 w 12192000"/>
              <a:gd name="connsiteY178" fmla="*/ 1828468 h 2079137"/>
              <a:gd name="connsiteX179" fmla="*/ 2857951 w 12192000"/>
              <a:gd name="connsiteY179" fmla="*/ 1842496 h 2079137"/>
              <a:gd name="connsiteX180" fmla="*/ 2857427 w 12192000"/>
              <a:gd name="connsiteY180" fmla="*/ 1841591 h 2079137"/>
              <a:gd name="connsiteX181" fmla="*/ 2846731 w 12192000"/>
              <a:gd name="connsiteY181" fmla="*/ 1839316 h 2079137"/>
              <a:gd name="connsiteX182" fmla="*/ 2826290 w 12192000"/>
              <a:gd name="connsiteY182" fmla="*/ 1837274 h 2079137"/>
              <a:gd name="connsiteX183" fmla="*/ 2779146 w 12192000"/>
              <a:gd name="connsiteY183" fmla="*/ 1820071 h 2079137"/>
              <a:gd name="connsiteX184" fmla="*/ 2739608 w 12192000"/>
              <a:gd name="connsiteY184" fmla="*/ 1827861 h 2079137"/>
              <a:gd name="connsiteX185" fmla="*/ 2731631 w 12192000"/>
              <a:gd name="connsiteY185" fmla="*/ 1828881 h 2079137"/>
              <a:gd name="connsiteX186" fmla="*/ 2731464 w 12192000"/>
              <a:gd name="connsiteY186" fmla="*/ 1828677 h 2079137"/>
              <a:gd name="connsiteX187" fmla="*/ 2723037 w 12192000"/>
              <a:gd name="connsiteY187" fmla="*/ 1829303 h 2079137"/>
              <a:gd name="connsiteX188" fmla="*/ 2701616 w 12192000"/>
              <a:gd name="connsiteY188" fmla="*/ 1832725 h 2079137"/>
              <a:gd name="connsiteX189" fmla="*/ 2696239 w 12192000"/>
              <a:gd name="connsiteY189" fmla="*/ 1831904 h 2079137"/>
              <a:gd name="connsiteX190" fmla="*/ 2663445 w 12192000"/>
              <a:gd name="connsiteY190" fmla="*/ 1825958 h 2079137"/>
              <a:gd name="connsiteX191" fmla="*/ 2560925 w 12192000"/>
              <a:gd name="connsiteY191" fmla="*/ 1829094 h 2079137"/>
              <a:gd name="connsiteX192" fmla="*/ 2458739 w 12192000"/>
              <a:gd name="connsiteY192" fmla="*/ 1834479 h 2079137"/>
              <a:gd name="connsiteX193" fmla="*/ 2356074 w 12192000"/>
              <a:gd name="connsiteY193" fmla="*/ 1836991 h 2079137"/>
              <a:gd name="connsiteX194" fmla="*/ 2304241 w 12192000"/>
              <a:gd name="connsiteY194" fmla="*/ 1822021 h 2079137"/>
              <a:gd name="connsiteX195" fmla="*/ 2298362 w 12192000"/>
              <a:gd name="connsiteY195" fmla="*/ 1822125 h 2079137"/>
              <a:gd name="connsiteX196" fmla="*/ 2283527 w 12192000"/>
              <a:gd name="connsiteY196" fmla="*/ 1826361 h 2079137"/>
              <a:gd name="connsiteX197" fmla="*/ 2278150 w 12192000"/>
              <a:gd name="connsiteY197" fmla="*/ 1828604 h 2079137"/>
              <a:gd name="connsiteX198" fmla="*/ 2269853 w 12192000"/>
              <a:gd name="connsiteY198" fmla="*/ 1830502 h 2079137"/>
              <a:gd name="connsiteX199" fmla="*/ 2269585 w 12192000"/>
              <a:gd name="connsiteY199" fmla="*/ 1830341 h 2079137"/>
              <a:gd name="connsiteX200" fmla="*/ 2225332 w 12192000"/>
              <a:gd name="connsiteY200" fmla="*/ 1845825 h 2079137"/>
              <a:gd name="connsiteX201" fmla="*/ 2169048 w 12192000"/>
              <a:gd name="connsiteY201" fmla="*/ 1837658 h 2079137"/>
              <a:gd name="connsiteX202" fmla="*/ 2147231 w 12192000"/>
              <a:gd name="connsiteY202" fmla="*/ 1839027 h 2079137"/>
              <a:gd name="connsiteX203" fmla="*/ 2135241 w 12192000"/>
              <a:gd name="connsiteY203" fmla="*/ 1838652 h 2079137"/>
              <a:gd name="connsiteX204" fmla="*/ 2099215 w 12192000"/>
              <a:gd name="connsiteY204" fmla="*/ 1850768 h 2079137"/>
              <a:gd name="connsiteX205" fmla="*/ 2094046 w 12192000"/>
              <a:gd name="connsiteY205" fmla="*/ 1850806 h 2079137"/>
              <a:gd name="connsiteX206" fmla="*/ 2071850 w 12192000"/>
              <a:gd name="connsiteY206" fmla="*/ 1861319 h 2079137"/>
              <a:gd name="connsiteX207" fmla="*/ 2039607 w 12192000"/>
              <a:gd name="connsiteY207" fmla="*/ 1874318 h 2079137"/>
              <a:gd name="connsiteX208" fmla="*/ 2037289 w 12192000"/>
              <a:gd name="connsiteY208" fmla="*/ 1874025 h 2079137"/>
              <a:gd name="connsiteX209" fmla="*/ 2023615 w 12192000"/>
              <a:gd name="connsiteY209" fmla="*/ 1881562 h 2079137"/>
              <a:gd name="connsiteX210" fmla="*/ 1957176 w 12192000"/>
              <a:gd name="connsiteY210" fmla="*/ 1898709 h 2079137"/>
              <a:gd name="connsiteX211" fmla="*/ 1858081 w 12192000"/>
              <a:gd name="connsiteY211" fmla="*/ 1923144 h 2079137"/>
              <a:gd name="connsiteX212" fmla="*/ 1738865 w 12192000"/>
              <a:gd name="connsiteY212" fmla="*/ 1944965 h 2079137"/>
              <a:gd name="connsiteX213" fmla="*/ 1616692 w 12192000"/>
              <a:gd name="connsiteY213" fmla="*/ 1989107 h 2079137"/>
              <a:gd name="connsiteX214" fmla="*/ 1411898 w 12192000"/>
              <a:gd name="connsiteY214" fmla="*/ 2046254 h 2079137"/>
              <a:gd name="connsiteX215" fmla="*/ 1375780 w 12192000"/>
              <a:gd name="connsiteY215" fmla="*/ 2047961 h 2079137"/>
              <a:gd name="connsiteX216" fmla="*/ 1375707 w 12192000"/>
              <a:gd name="connsiteY216" fmla="*/ 2047981 h 2079137"/>
              <a:gd name="connsiteX217" fmla="*/ 1285585 w 12192000"/>
              <a:gd name="connsiteY217" fmla="*/ 2047113 h 2079137"/>
              <a:gd name="connsiteX218" fmla="*/ 1263658 w 12192000"/>
              <a:gd name="connsiteY218" fmla="*/ 2041397 h 2079137"/>
              <a:gd name="connsiteX219" fmla="*/ 1170403 w 12192000"/>
              <a:gd name="connsiteY219" fmla="*/ 2033399 h 2079137"/>
              <a:gd name="connsiteX220" fmla="*/ 1153718 w 12192000"/>
              <a:gd name="connsiteY220" fmla="*/ 2029576 h 2079137"/>
              <a:gd name="connsiteX221" fmla="*/ 1133937 w 12192000"/>
              <a:gd name="connsiteY221" fmla="*/ 2032149 h 2079137"/>
              <a:gd name="connsiteX222" fmla="*/ 1054999 w 12192000"/>
              <a:gd name="connsiteY222" fmla="*/ 2043242 h 2079137"/>
              <a:gd name="connsiteX223" fmla="*/ 1018405 w 12192000"/>
              <a:gd name="connsiteY223" fmla="*/ 2048281 h 2079137"/>
              <a:gd name="connsiteX224" fmla="*/ 1016563 w 12192000"/>
              <a:gd name="connsiteY224" fmla="*/ 2051718 h 2079137"/>
              <a:gd name="connsiteX225" fmla="*/ 1008284 w 12192000"/>
              <a:gd name="connsiteY225" fmla="*/ 2046742 h 2079137"/>
              <a:gd name="connsiteX226" fmla="*/ 981974 w 12192000"/>
              <a:gd name="connsiteY226" fmla="*/ 2048363 h 2079137"/>
              <a:gd name="connsiteX227" fmla="*/ 971903 w 12192000"/>
              <a:gd name="connsiteY227" fmla="*/ 2053484 h 2079137"/>
              <a:gd name="connsiteX228" fmla="*/ 954015 w 12192000"/>
              <a:gd name="connsiteY228" fmla="*/ 2052529 h 2079137"/>
              <a:gd name="connsiteX229" fmla="*/ 839571 w 12192000"/>
              <a:gd name="connsiteY229" fmla="*/ 2046509 h 2079137"/>
              <a:gd name="connsiteX230" fmla="*/ 823321 w 12192000"/>
              <a:gd name="connsiteY230" fmla="*/ 2054296 h 2079137"/>
              <a:gd name="connsiteX231" fmla="*/ 800990 w 12192000"/>
              <a:gd name="connsiteY231" fmla="*/ 2051523 h 2079137"/>
              <a:gd name="connsiteX232" fmla="*/ 776439 w 12192000"/>
              <a:gd name="connsiteY232" fmla="*/ 2062634 h 2079137"/>
              <a:gd name="connsiteX233" fmla="*/ 763041 w 12192000"/>
              <a:gd name="connsiteY233" fmla="*/ 2063995 h 2079137"/>
              <a:gd name="connsiteX234" fmla="*/ 757863 w 12192000"/>
              <a:gd name="connsiteY234" fmla="*/ 2065877 h 2079137"/>
              <a:gd name="connsiteX235" fmla="*/ 745053 w 12192000"/>
              <a:gd name="connsiteY235" fmla="*/ 2051831 h 2079137"/>
              <a:gd name="connsiteX236" fmla="*/ 722609 w 12192000"/>
              <a:gd name="connsiteY236" fmla="*/ 2049504 h 2079137"/>
              <a:gd name="connsiteX237" fmla="*/ 717618 w 12192000"/>
              <a:gd name="connsiteY237" fmla="*/ 2042131 h 2079137"/>
              <a:gd name="connsiteX238" fmla="*/ 703285 w 12192000"/>
              <a:gd name="connsiteY238" fmla="*/ 2046808 h 2079137"/>
              <a:gd name="connsiteX239" fmla="*/ 680199 w 12192000"/>
              <a:gd name="connsiteY239" fmla="*/ 2051947 h 2079137"/>
              <a:gd name="connsiteX240" fmla="*/ 667351 w 12192000"/>
              <a:gd name="connsiteY240" fmla="*/ 2054469 h 2079137"/>
              <a:gd name="connsiteX241" fmla="*/ 660961 w 12192000"/>
              <a:gd name="connsiteY241" fmla="*/ 2049404 h 2079137"/>
              <a:gd name="connsiteX242" fmla="*/ 638282 w 12192000"/>
              <a:gd name="connsiteY242" fmla="*/ 2060093 h 2079137"/>
              <a:gd name="connsiteX243" fmla="*/ 583551 w 12192000"/>
              <a:gd name="connsiteY243" fmla="*/ 2070197 h 2079137"/>
              <a:gd name="connsiteX244" fmla="*/ 525274 w 12192000"/>
              <a:gd name="connsiteY244" fmla="*/ 2079137 h 2079137"/>
              <a:gd name="connsiteX245" fmla="*/ 405635 w 12192000"/>
              <a:gd name="connsiteY245" fmla="*/ 2059339 h 2079137"/>
              <a:gd name="connsiteX246" fmla="*/ 281555 w 12192000"/>
              <a:gd name="connsiteY246" fmla="*/ 2022847 h 2079137"/>
              <a:gd name="connsiteX247" fmla="*/ 98513 w 12192000"/>
              <a:gd name="connsiteY247" fmla="*/ 1969504 h 2079137"/>
              <a:gd name="connsiteX248" fmla="*/ 56191 w 12192000"/>
              <a:gd name="connsiteY248" fmla="*/ 1950709 h 2079137"/>
              <a:gd name="connsiteX249" fmla="*/ 0 w 12192000"/>
              <a:gd name="connsiteY249" fmla="*/ 1935789 h 2079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Lst>
            <a:rect l="l" t="t" r="r" b="b"/>
            <a:pathLst>
              <a:path w="12192000" h="2079137">
                <a:moveTo>
                  <a:pt x="12160143" y="831692"/>
                </a:moveTo>
                <a:lnTo>
                  <a:pt x="12159112" y="833361"/>
                </a:lnTo>
                <a:cubicBezTo>
                  <a:pt x="12157915" y="833832"/>
                  <a:pt x="12157402" y="833649"/>
                  <a:pt x="12158912" y="832430"/>
                </a:cubicBezTo>
                <a:close/>
                <a:moveTo>
                  <a:pt x="0" y="0"/>
                </a:moveTo>
                <a:lnTo>
                  <a:pt x="12192000" y="0"/>
                </a:lnTo>
                <a:lnTo>
                  <a:pt x="12192000" y="558063"/>
                </a:lnTo>
                <a:lnTo>
                  <a:pt x="12189259" y="810508"/>
                </a:lnTo>
                <a:lnTo>
                  <a:pt x="12170847" y="825280"/>
                </a:lnTo>
                <a:lnTo>
                  <a:pt x="12160143" y="831692"/>
                </a:lnTo>
                <a:lnTo>
                  <a:pt x="12163806" y="825759"/>
                </a:lnTo>
                <a:cubicBezTo>
                  <a:pt x="12125449" y="821525"/>
                  <a:pt x="12082203" y="824698"/>
                  <a:pt x="12056557" y="810176"/>
                </a:cubicBezTo>
                <a:cubicBezTo>
                  <a:pt x="12050902" y="790976"/>
                  <a:pt x="11923731" y="799312"/>
                  <a:pt x="11900316" y="789618"/>
                </a:cubicBezTo>
                <a:cubicBezTo>
                  <a:pt x="11841702" y="803374"/>
                  <a:pt x="11823963" y="832645"/>
                  <a:pt x="11791206" y="824176"/>
                </a:cubicBezTo>
                <a:cubicBezTo>
                  <a:pt x="11768977" y="817380"/>
                  <a:pt x="11683857" y="828947"/>
                  <a:pt x="11659257" y="800841"/>
                </a:cubicBezTo>
                <a:cubicBezTo>
                  <a:pt x="11617173" y="818107"/>
                  <a:pt x="11602556" y="790694"/>
                  <a:pt x="11569789" y="797135"/>
                </a:cubicBezTo>
                <a:cubicBezTo>
                  <a:pt x="11498310" y="795094"/>
                  <a:pt x="11458472" y="819882"/>
                  <a:pt x="11367885" y="791985"/>
                </a:cubicBezTo>
                <a:cubicBezTo>
                  <a:pt x="11325508" y="798158"/>
                  <a:pt x="11266580" y="755023"/>
                  <a:pt x="11174663" y="788721"/>
                </a:cubicBezTo>
                <a:cubicBezTo>
                  <a:pt x="11122703" y="792192"/>
                  <a:pt x="11150009" y="775410"/>
                  <a:pt x="11068220" y="786994"/>
                </a:cubicBezTo>
                <a:cubicBezTo>
                  <a:pt x="11046931" y="759861"/>
                  <a:pt x="10919185" y="793102"/>
                  <a:pt x="10893266" y="794013"/>
                </a:cubicBezTo>
                <a:cubicBezTo>
                  <a:pt x="10874184" y="776189"/>
                  <a:pt x="10862860" y="788743"/>
                  <a:pt x="10844025" y="789857"/>
                </a:cubicBezTo>
                <a:cubicBezTo>
                  <a:pt x="10836453" y="779294"/>
                  <a:pt x="10820690" y="778184"/>
                  <a:pt x="10814353" y="789010"/>
                </a:cubicBezTo>
                <a:cubicBezTo>
                  <a:pt x="10819669" y="816016"/>
                  <a:pt x="10754019" y="789067"/>
                  <a:pt x="10748393" y="806738"/>
                </a:cubicBezTo>
                <a:cubicBezTo>
                  <a:pt x="10687156" y="807873"/>
                  <a:pt x="10550299" y="781800"/>
                  <a:pt x="10468256" y="778733"/>
                </a:cubicBezTo>
                <a:cubicBezTo>
                  <a:pt x="10436666" y="770025"/>
                  <a:pt x="10371995" y="797252"/>
                  <a:pt x="10256131" y="788332"/>
                </a:cubicBezTo>
                <a:cubicBezTo>
                  <a:pt x="10240995" y="781626"/>
                  <a:pt x="10182664" y="765742"/>
                  <a:pt x="10177442" y="777371"/>
                </a:cubicBezTo>
                <a:cubicBezTo>
                  <a:pt x="10141447" y="775683"/>
                  <a:pt x="10030323" y="810071"/>
                  <a:pt x="10006086" y="792651"/>
                </a:cubicBezTo>
                <a:cubicBezTo>
                  <a:pt x="10009448" y="818833"/>
                  <a:pt x="9960389" y="791426"/>
                  <a:pt x="9952382" y="815411"/>
                </a:cubicBezTo>
                <a:lnTo>
                  <a:pt x="9926457" y="827295"/>
                </a:lnTo>
                <a:lnTo>
                  <a:pt x="9843405" y="867046"/>
                </a:lnTo>
                <a:lnTo>
                  <a:pt x="9830866" y="875047"/>
                </a:lnTo>
                <a:lnTo>
                  <a:pt x="9801807" y="872272"/>
                </a:lnTo>
                <a:lnTo>
                  <a:pt x="9785653" y="861743"/>
                </a:lnTo>
                <a:lnTo>
                  <a:pt x="9781177" y="864820"/>
                </a:lnTo>
                <a:cubicBezTo>
                  <a:pt x="9776153" y="871003"/>
                  <a:pt x="9773556" y="874842"/>
                  <a:pt x="9768640" y="869379"/>
                </a:cubicBezTo>
                <a:lnTo>
                  <a:pt x="9712211" y="900283"/>
                </a:lnTo>
                <a:cubicBezTo>
                  <a:pt x="9706243" y="902750"/>
                  <a:pt x="9698952" y="902954"/>
                  <a:pt x="9689465" y="899268"/>
                </a:cubicBezTo>
                <a:cubicBezTo>
                  <a:pt x="9670819" y="902906"/>
                  <a:pt x="9618108" y="917739"/>
                  <a:pt x="9600339" y="922112"/>
                </a:cubicBezTo>
                <a:lnTo>
                  <a:pt x="9582850" y="925510"/>
                </a:lnTo>
                <a:cubicBezTo>
                  <a:pt x="9574400" y="928631"/>
                  <a:pt x="9556868" y="938130"/>
                  <a:pt x="9549638" y="940845"/>
                </a:cubicBezTo>
                <a:cubicBezTo>
                  <a:pt x="9543792" y="942327"/>
                  <a:pt x="9546812" y="939351"/>
                  <a:pt x="9539471" y="941799"/>
                </a:cubicBezTo>
                <a:cubicBezTo>
                  <a:pt x="9538994" y="947702"/>
                  <a:pt x="9536009" y="953248"/>
                  <a:pt x="9505592" y="955533"/>
                </a:cubicBezTo>
                <a:cubicBezTo>
                  <a:pt x="9486013" y="968563"/>
                  <a:pt x="9460860" y="978842"/>
                  <a:pt x="9432569" y="985377"/>
                </a:cubicBezTo>
                <a:cubicBezTo>
                  <a:pt x="9426990" y="980335"/>
                  <a:pt x="9418918" y="990185"/>
                  <a:pt x="9414216" y="992655"/>
                </a:cubicBezTo>
                <a:cubicBezTo>
                  <a:pt x="9412644" y="989014"/>
                  <a:pt x="9400057" y="989255"/>
                  <a:pt x="9397106" y="992980"/>
                </a:cubicBezTo>
                <a:cubicBezTo>
                  <a:pt x="9314093" y="1020862"/>
                  <a:pt x="9349678" y="978420"/>
                  <a:pt x="9305108" y="1007767"/>
                </a:cubicBezTo>
                <a:cubicBezTo>
                  <a:pt x="9296670" y="1010324"/>
                  <a:pt x="9289251" y="1009612"/>
                  <a:pt x="9282434" y="1007523"/>
                </a:cubicBezTo>
                <a:lnTo>
                  <a:pt x="9271941" y="1002839"/>
                </a:lnTo>
                <a:lnTo>
                  <a:pt x="9238227" y="1017668"/>
                </a:lnTo>
                <a:cubicBezTo>
                  <a:pt x="9221294" y="1023415"/>
                  <a:pt x="9203166" y="1027997"/>
                  <a:pt x="9184265" y="1031275"/>
                </a:cubicBezTo>
                <a:cubicBezTo>
                  <a:pt x="9178371" y="1024135"/>
                  <a:pt x="9165618" y="1036637"/>
                  <a:pt x="9159000" y="1039569"/>
                </a:cubicBezTo>
                <a:cubicBezTo>
                  <a:pt x="9157881" y="1034602"/>
                  <a:pt x="9141725" y="1033964"/>
                  <a:pt x="9137031" y="1038699"/>
                </a:cubicBezTo>
                <a:cubicBezTo>
                  <a:pt x="9023973" y="1069523"/>
                  <a:pt x="9079946" y="1015706"/>
                  <a:pt x="9015702" y="1051400"/>
                </a:cubicBezTo>
                <a:lnTo>
                  <a:pt x="8971403" y="1040542"/>
                </a:lnTo>
                <a:lnTo>
                  <a:pt x="8961826" y="1045364"/>
                </a:lnTo>
                <a:cubicBezTo>
                  <a:pt x="8922837" y="1050010"/>
                  <a:pt x="8909116" y="1040754"/>
                  <a:pt x="8888623" y="1053908"/>
                </a:cubicBezTo>
                <a:cubicBezTo>
                  <a:pt x="8850424" y="1035587"/>
                  <a:pt x="8865892" y="1054194"/>
                  <a:pt x="8841066" y="1060421"/>
                </a:cubicBezTo>
                <a:cubicBezTo>
                  <a:pt x="8818353" y="1064878"/>
                  <a:pt x="8775995" y="1076068"/>
                  <a:pt x="8752342" y="1080646"/>
                </a:cubicBezTo>
                <a:cubicBezTo>
                  <a:pt x="8736966" y="1099406"/>
                  <a:pt x="8723186" y="1079948"/>
                  <a:pt x="8699139" y="1087885"/>
                </a:cubicBezTo>
                <a:cubicBezTo>
                  <a:pt x="8688630" y="1095506"/>
                  <a:pt x="8680324" y="1097539"/>
                  <a:pt x="8667273" y="1092062"/>
                </a:cubicBezTo>
                <a:cubicBezTo>
                  <a:pt x="8619205" y="1128818"/>
                  <a:pt x="8634590" y="1097116"/>
                  <a:pt x="8586064" y="1114603"/>
                </a:cubicBezTo>
                <a:cubicBezTo>
                  <a:pt x="8544721" y="1131913"/>
                  <a:pt x="8496602" y="1145520"/>
                  <a:pt x="8460312" y="1179878"/>
                </a:cubicBezTo>
                <a:cubicBezTo>
                  <a:pt x="8454266" y="1189140"/>
                  <a:pt x="8435781" y="1194455"/>
                  <a:pt x="8419023" y="1191748"/>
                </a:cubicBezTo>
                <a:cubicBezTo>
                  <a:pt x="8416138" y="1191283"/>
                  <a:pt x="8413416" y="1190591"/>
                  <a:pt x="8410939" y="1189696"/>
                </a:cubicBezTo>
                <a:cubicBezTo>
                  <a:pt x="8390077" y="1213458"/>
                  <a:pt x="8370324" y="1205397"/>
                  <a:pt x="8362040" y="1220820"/>
                </a:cubicBezTo>
                <a:cubicBezTo>
                  <a:pt x="8320616" y="1231942"/>
                  <a:pt x="8281663" y="1222882"/>
                  <a:pt x="8273677" y="1236495"/>
                </a:cubicBezTo>
                <a:cubicBezTo>
                  <a:pt x="8251358" y="1238573"/>
                  <a:pt x="8216738" y="1228341"/>
                  <a:pt x="8204283" y="1243537"/>
                </a:cubicBezTo>
                <a:cubicBezTo>
                  <a:pt x="8198634" y="1233135"/>
                  <a:pt x="8181550" y="1254947"/>
                  <a:pt x="8166550" y="1249551"/>
                </a:cubicBezTo>
                <a:cubicBezTo>
                  <a:pt x="8155570" y="1244572"/>
                  <a:pt x="8147825" y="1250027"/>
                  <a:pt x="8137785" y="1251636"/>
                </a:cubicBezTo>
                <a:cubicBezTo>
                  <a:pt x="8123427" y="1248361"/>
                  <a:pt x="8081662" y="1261833"/>
                  <a:pt x="8071596" y="1269274"/>
                </a:cubicBezTo>
                <a:cubicBezTo>
                  <a:pt x="8048949" y="1293759"/>
                  <a:pt x="7983924" y="1284712"/>
                  <a:pt x="7964816" y="1303668"/>
                </a:cubicBezTo>
                <a:cubicBezTo>
                  <a:pt x="7957137" y="1306992"/>
                  <a:pt x="7949335" y="1308861"/>
                  <a:pt x="7941495" y="1309821"/>
                </a:cubicBezTo>
                <a:lnTo>
                  <a:pt x="7919123" y="1310466"/>
                </a:lnTo>
                <a:lnTo>
                  <a:pt x="7911902" y="1306569"/>
                </a:lnTo>
                <a:lnTo>
                  <a:pt x="7898703" y="1309208"/>
                </a:lnTo>
                <a:lnTo>
                  <a:pt x="7894703" y="1308939"/>
                </a:lnTo>
                <a:lnTo>
                  <a:pt x="7872267" y="1308370"/>
                </a:lnTo>
                <a:cubicBezTo>
                  <a:pt x="7886550" y="1330359"/>
                  <a:pt x="7812648" y="1314851"/>
                  <a:pt x="7836454" y="1331265"/>
                </a:cubicBezTo>
                <a:cubicBezTo>
                  <a:pt x="7798907" y="1336933"/>
                  <a:pt x="7831419" y="1351068"/>
                  <a:pt x="7782451" y="1339601"/>
                </a:cubicBezTo>
                <a:cubicBezTo>
                  <a:pt x="7727636" y="1365002"/>
                  <a:pt x="7583002" y="1338768"/>
                  <a:pt x="7542969" y="1372495"/>
                </a:cubicBezTo>
                <a:cubicBezTo>
                  <a:pt x="7546396" y="1360942"/>
                  <a:pt x="7492851" y="1424323"/>
                  <a:pt x="7476832" y="1431655"/>
                </a:cubicBezTo>
                <a:cubicBezTo>
                  <a:pt x="7439619" y="1443703"/>
                  <a:pt x="7425596" y="1454661"/>
                  <a:pt x="7370237" y="1474339"/>
                </a:cubicBezTo>
                <a:cubicBezTo>
                  <a:pt x="7316246" y="1485928"/>
                  <a:pt x="7281903" y="1512712"/>
                  <a:pt x="7222223" y="1510199"/>
                </a:cubicBezTo>
                <a:cubicBezTo>
                  <a:pt x="7221190" y="1514030"/>
                  <a:pt x="7218885" y="1517398"/>
                  <a:pt x="7215703" y="1520424"/>
                </a:cubicBezTo>
                <a:lnTo>
                  <a:pt x="7204548" y="1528145"/>
                </a:lnTo>
                <a:lnTo>
                  <a:pt x="7202038" y="1527954"/>
                </a:lnTo>
                <a:lnTo>
                  <a:pt x="7173860" y="1541605"/>
                </a:lnTo>
                <a:lnTo>
                  <a:pt x="7155079" y="1552495"/>
                </a:lnTo>
                <a:lnTo>
                  <a:pt x="7149757" y="1552732"/>
                </a:lnTo>
                <a:cubicBezTo>
                  <a:pt x="7141378" y="1554948"/>
                  <a:pt x="7115959" y="1563256"/>
                  <a:pt x="7104804" y="1565792"/>
                </a:cubicBezTo>
                <a:cubicBezTo>
                  <a:pt x="7099811" y="1550850"/>
                  <a:pt x="7096935" y="1561973"/>
                  <a:pt x="7082824" y="1567947"/>
                </a:cubicBezTo>
                <a:cubicBezTo>
                  <a:pt x="7071919" y="1546070"/>
                  <a:pt x="7039417" y="1570606"/>
                  <a:pt x="7021520" y="1562334"/>
                </a:cubicBezTo>
                <a:cubicBezTo>
                  <a:pt x="7011400" y="1567217"/>
                  <a:pt x="7000495" y="1571981"/>
                  <a:pt x="6988956" y="1576442"/>
                </a:cubicBezTo>
                <a:lnTo>
                  <a:pt x="6981922" y="1578821"/>
                </a:lnTo>
                <a:lnTo>
                  <a:pt x="6981583" y="1578678"/>
                </a:lnTo>
                <a:cubicBezTo>
                  <a:pt x="6979627" y="1578791"/>
                  <a:pt x="6977153" y="1579421"/>
                  <a:pt x="6973762" y="1580811"/>
                </a:cubicBezTo>
                <a:lnTo>
                  <a:pt x="6969093" y="1583157"/>
                </a:lnTo>
                <a:lnTo>
                  <a:pt x="6890037" y="1575825"/>
                </a:lnTo>
                <a:cubicBezTo>
                  <a:pt x="6849459" y="1579997"/>
                  <a:pt x="6820022" y="1566922"/>
                  <a:pt x="6785054" y="1582200"/>
                </a:cubicBezTo>
                <a:cubicBezTo>
                  <a:pt x="6747047" y="1586037"/>
                  <a:pt x="6712794" y="1582954"/>
                  <a:pt x="6681692" y="1591296"/>
                </a:cubicBezTo>
                <a:cubicBezTo>
                  <a:pt x="6667557" y="1587501"/>
                  <a:pt x="6654822" y="1586753"/>
                  <a:pt x="6644556" y="1595940"/>
                </a:cubicBezTo>
                <a:cubicBezTo>
                  <a:pt x="6608615" y="1597269"/>
                  <a:pt x="6597697" y="1587005"/>
                  <a:pt x="6577106" y="1598261"/>
                </a:cubicBezTo>
                <a:lnTo>
                  <a:pt x="6544183" y="1596149"/>
                </a:lnTo>
                <a:lnTo>
                  <a:pt x="6540921" y="1593857"/>
                </a:lnTo>
                <a:lnTo>
                  <a:pt x="6535046" y="1593283"/>
                </a:lnTo>
                <a:lnTo>
                  <a:pt x="6519853" y="1595771"/>
                </a:lnTo>
                <a:lnTo>
                  <a:pt x="6514280" y="1597376"/>
                </a:lnTo>
                <a:cubicBezTo>
                  <a:pt x="6510385" y="1598232"/>
                  <a:pt x="6507735" y="1598481"/>
                  <a:pt x="6505824" y="1598298"/>
                </a:cubicBezTo>
                <a:lnTo>
                  <a:pt x="6505573" y="1598109"/>
                </a:lnTo>
                <a:lnTo>
                  <a:pt x="6497741" y="1599392"/>
                </a:lnTo>
                <a:cubicBezTo>
                  <a:pt x="6484628" y="1602044"/>
                  <a:pt x="6471968" y="1605085"/>
                  <a:pt x="6459992" y="1608358"/>
                </a:cubicBezTo>
                <a:cubicBezTo>
                  <a:pt x="6447037" y="1597612"/>
                  <a:pt x="6404274" y="1616787"/>
                  <a:pt x="6404572" y="1593771"/>
                </a:cubicBezTo>
                <a:cubicBezTo>
                  <a:pt x="6388277" y="1597519"/>
                  <a:pt x="6380141" y="1607970"/>
                  <a:pt x="6382671" y="1592612"/>
                </a:cubicBezTo>
                <a:lnTo>
                  <a:pt x="6369843" y="1590015"/>
                </a:lnTo>
                <a:lnTo>
                  <a:pt x="6269740" y="1614633"/>
                </a:lnTo>
                <a:lnTo>
                  <a:pt x="6255405" y="1620529"/>
                </a:lnTo>
                <a:cubicBezTo>
                  <a:pt x="6250911" y="1623016"/>
                  <a:pt x="6247090" y="1625968"/>
                  <a:pt x="6244248" y="1629561"/>
                </a:cubicBezTo>
                <a:cubicBezTo>
                  <a:pt x="6188859" y="1618246"/>
                  <a:pt x="6143250" y="1639346"/>
                  <a:pt x="6086396" y="1642666"/>
                </a:cubicBezTo>
                <a:cubicBezTo>
                  <a:pt x="6024311" y="1653696"/>
                  <a:pt x="5889522" y="1686499"/>
                  <a:pt x="5867429" y="1695554"/>
                </a:cubicBezTo>
                <a:cubicBezTo>
                  <a:pt x="5848669" y="1700350"/>
                  <a:pt x="5763994" y="1699795"/>
                  <a:pt x="5772864" y="1689002"/>
                </a:cubicBezTo>
                <a:cubicBezTo>
                  <a:pt x="5718480" y="1716048"/>
                  <a:pt x="5694188" y="1696562"/>
                  <a:pt x="5629833" y="1713273"/>
                </a:cubicBezTo>
                <a:lnTo>
                  <a:pt x="5504771" y="1725744"/>
                </a:lnTo>
                <a:lnTo>
                  <a:pt x="5490967" y="1726367"/>
                </a:lnTo>
                <a:lnTo>
                  <a:pt x="5486015" y="1721481"/>
                </a:lnTo>
                <a:lnTo>
                  <a:pt x="5439364" y="1721349"/>
                </a:lnTo>
                <a:cubicBezTo>
                  <a:pt x="5418850" y="1733129"/>
                  <a:pt x="5381503" y="1725668"/>
                  <a:pt x="5350025" y="1729885"/>
                </a:cubicBezTo>
                <a:lnTo>
                  <a:pt x="5336104" y="1734377"/>
                </a:lnTo>
                <a:lnTo>
                  <a:pt x="5245234" y="1738520"/>
                </a:lnTo>
                <a:lnTo>
                  <a:pt x="5182955" y="1744622"/>
                </a:lnTo>
                <a:lnTo>
                  <a:pt x="5169506" y="1748993"/>
                </a:lnTo>
                <a:lnTo>
                  <a:pt x="5154299" y="1744080"/>
                </a:lnTo>
                <a:cubicBezTo>
                  <a:pt x="5152463" y="1742751"/>
                  <a:pt x="5150989" y="1741283"/>
                  <a:pt x="5149917" y="1739727"/>
                </a:cubicBezTo>
                <a:lnTo>
                  <a:pt x="5100319" y="1745797"/>
                </a:lnTo>
                <a:lnTo>
                  <a:pt x="5094361" y="1745767"/>
                </a:lnTo>
                <a:lnTo>
                  <a:pt x="5053410" y="1742790"/>
                </a:lnTo>
                <a:lnTo>
                  <a:pt x="4992711" y="1734075"/>
                </a:lnTo>
                <a:cubicBezTo>
                  <a:pt x="4972764" y="1728527"/>
                  <a:pt x="4955480" y="1708667"/>
                  <a:pt x="4930098" y="1717312"/>
                </a:cubicBezTo>
                <a:cubicBezTo>
                  <a:pt x="4936142" y="1706767"/>
                  <a:pt x="4900350" y="1719438"/>
                  <a:pt x="4893834" y="1710028"/>
                </a:cubicBezTo>
                <a:cubicBezTo>
                  <a:pt x="4890113" y="1702277"/>
                  <a:pt x="4878389" y="1704314"/>
                  <a:pt x="4868730" y="1702384"/>
                </a:cubicBezTo>
                <a:cubicBezTo>
                  <a:pt x="4860577" y="1694955"/>
                  <a:pt x="4813519" y="1692594"/>
                  <a:pt x="4797925" y="1695535"/>
                </a:cubicBezTo>
                <a:cubicBezTo>
                  <a:pt x="4754973" y="1708626"/>
                  <a:pt x="4712186" y="1679830"/>
                  <a:pt x="4677670" y="1689453"/>
                </a:cubicBezTo>
                <a:cubicBezTo>
                  <a:pt x="4650390" y="1686902"/>
                  <a:pt x="4641786" y="1682702"/>
                  <a:pt x="4634248" y="1680227"/>
                </a:cubicBezTo>
                <a:lnTo>
                  <a:pt x="4632434" y="1674607"/>
                </a:lnTo>
                <a:lnTo>
                  <a:pt x="4619204" y="1672507"/>
                </a:lnTo>
                <a:lnTo>
                  <a:pt x="4616283" y="1670977"/>
                </a:lnTo>
                <a:cubicBezTo>
                  <a:pt x="4610716" y="1668036"/>
                  <a:pt x="4605090" y="1665277"/>
                  <a:pt x="4598926" y="1663178"/>
                </a:cubicBezTo>
                <a:cubicBezTo>
                  <a:pt x="4588025" y="1686237"/>
                  <a:pt x="4544698" y="1649138"/>
                  <a:pt x="4547069" y="1670642"/>
                </a:cubicBezTo>
                <a:lnTo>
                  <a:pt x="4523516" y="1669785"/>
                </a:lnTo>
                <a:lnTo>
                  <a:pt x="4500586" y="1675912"/>
                </a:lnTo>
                <a:lnTo>
                  <a:pt x="4488196" y="1683463"/>
                </a:lnTo>
                <a:lnTo>
                  <a:pt x="4445463" y="1695634"/>
                </a:lnTo>
                <a:lnTo>
                  <a:pt x="4446550" y="1680538"/>
                </a:lnTo>
                <a:lnTo>
                  <a:pt x="4365375" y="1697935"/>
                </a:lnTo>
                <a:lnTo>
                  <a:pt x="4305123" y="1714185"/>
                </a:lnTo>
                <a:lnTo>
                  <a:pt x="4292665" y="1720703"/>
                </a:lnTo>
                <a:lnTo>
                  <a:pt x="4276789" y="1718367"/>
                </a:lnTo>
                <a:cubicBezTo>
                  <a:pt x="4274740" y="1717359"/>
                  <a:pt x="4273021" y="1716157"/>
                  <a:pt x="4271683" y="1714801"/>
                </a:cubicBezTo>
                <a:lnTo>
                  <a:pt x="4223918" y="1728936"/>
                </a:lnTo>
                <a:lnTo>
                  <a:pt x="4218039" y="1729885"/>
                </a:lnTo>
                <a:lnTo>
                  <a:pt x="4177153" y="1733691"/>
                </a:lnTo>
                <a:lnTo>
                  <a:pt x="4051032" y="1728886"/>
                </a:lnTo>
                <a:cubicBezTo>
                  <a:pt x="4055072" y="1717510"/>
                  <a:pt x="4022108" y="1735873"/>
                  <a:pt x="4013978" y="1727679"/>
                </a:cubicBezTo>
                <a:cubicBezTo>
                  <a:pt x="4008905" y="1720660"/>
                  <a:pt x="3997723" y="1724594"/>
                  <a:pt x="3987857" y="1724282"/>
                </a:cubicBezTo>
                <a:cubicBezTo>
                  <a:pt x="3978476" y="1718309"/>
                  <a:pt x="3931683" y="1723723"/>
                  <a:pt x="3916852" y="1729184"/>
                </a:cubicBezTo>
                <a:cubicBezTo>
                  <a:pt x="3876910" y="1749138"/>
                  <a:pt x="3829523" y="1727824"/>
                  <a:pt x="3797263" y="1742976"/>
                </a:cubicBezTo>
                <a:cubicBezTo>
                  <a:pt x="3769922" y="1744951"/>
                  <a:pt x="3760682" y="1742230"/>
                  <a:pt x="3752806" y="1741033"/>
                </a:cubicBezTo>
                <a:lnTo>
                  <a:pt x="3749997" y="1735799"/>
                </a:lnTo>
                <a:lnTo>
                  <a:pt x="3736582" y="1735907"/>
                </a:lnTo>
                <a:lnTo>
                  <a:pt x="3733428" y="1734881"/>
                </a:lnTo>
                <a:cubicBezTo>
                  <a:pt x="3727408" y="1732899"/>
                  <a:pt x="3721365" y="1731108"/>
                  <a:pt x="3714911" y="1730056"/>
                </a:cubicBezTo>
                <a:cubicBezTo>
                  <a:pt x="3708355" y="1754554"/>
                  <a:pt x="3658933" y="1725152"/>
                  <a:pt x="3665172" y="1745936"/>
                </a:cubicBezTo>
                <a:cubicBezTo>
                  <a:pt x="3628569" y="1744420"/>
                  <a:pt x="3583742" y="1775884"/>
                  <a:pt x="3552006" y="1755220"/>
                </a:cubicBezTo>
                <a:cubicBezTo>
                  <a:pt x="3497522" y="1758390"/>
                  <a:pt x="3448310" y="1757433"/>
                  <a:pt x="3390301" y="1762546"/>
                </a:cubicBezTo>
                <a:cubicBezTo>
                  <a:pt x="3345266" y="1774524"/>
                  <a:pt x="3297039" y="1758531"/>
                  <a:pt x="3264312" y="1774620"/>
                </a:cubicBezTo>
                <a:cubicBezTo>
                  <a:pt x="3212634" y="1771139"/>
                  <a:pt x="3147905" y="1780248"/>
                  <a:pt x="3106901" y="1804264"/>
                </a:cubicBezTo>
                <a:cubicBezTo>
                  <a:pt x="3051355" y="1805490"/>
                  <a:pt x="3041708" y="1820368"/>
                  <a:pt x="2993303" y="1806542"/>
                </a:cubicBezTo>
                <a:cubicBezTo>
                  <a:pt x="2989182" y="1810139"/>
                  <a:pt x="2984377" y="1813039"/>
                  <a:pt x="2979115" y="1815432"/>
                </a:cubicBezTo>
                <a:lnTo>
                  <a:pt x="2963118" y="1820962"/>
                </a:lnTo>
                <a:lnTo>
                  <a:pt x="2961156" y="1820297"/>
                </a:lnTo>
                <a:lnTo>
                  <a:pt x="2925719" y="1828468"/>
                </a:lnTo>
                <a:lnTo>
                  <a:pt x="2857951" y="1842496"/>
                </a:lnTo>
                <a:lnTo>
                  <a:pt x="2857427" y="1841591"/>
                </a:lnTo>
                <a:cubicBezTo>
                  <a:pt x="2855386" y="1839734"/>
                  <a:pt x="2852250" y="1838690"/>
                  <a:pt x="2846731" y="1839316"/>
                </a:cubicBezTo>
                <a:cubicBezTo>
                  <a:pt x="2855175" y="1823564"/>
                  <a:pt x="2843311" y="1834035"/>
                  <a:pt x="2826290" y="1837274"/>
                </a:cubicBezTo>
                <a:cubicBezTo>
                  <a:pt x="2835609" y="1813530"/>
                  <a:pt x="2787284" y="1831665"/>
                  <a:pt x="2779146" y="1820071"/>
                </a:cubicBezTo>
                <a:cubicBezTo>
                  <a:pt x="2766432" y="1822985"/>
                  <a:pt x="2753158" y="1825635"/>
                  <a:pt x="2739608" y="1827861"/>
                </a:cubicBezTo>
                <a:lnTo>
                  <a:pt x="2731631" y="1828881"/>
                </a:lnTo>
                <a:cubicBezTo>
                  <a:pt x="2731575" y="1828813"/>
                  <a:pt x="2731521" y="1828744"/>
                  <a:pt x="2731464" y="1828677"/>
                </a:cubicBezTo>
                <a:cubicBezTo>
                  <a:pt x="2729715" y="1828415"/>
                  <a:pt x="2727085" y="1828569"/>
                  <a:pt x="2723037" y="1829303"/>
                </a:cubicBezTo>
                <a:lnTo>
                  <a:pt x="2701616" y="1832725"/>
                </a:lnTo>
                <a:lnTo>
                  <a:pt x="2696239" y="1831904"/>
                </a:lnTo>
                <a:lnTo>
                  <a:pt x="2663445" y="1825958"/>
                </a:lnTo>
                <a:cubicBezTo>
                  <a:pt x="2641260" y="1825904"/>
                  <a:pt x="2595040" y="1827674"/>
                  <a:pt x="2560925" y="1829094"/>
                </a:cubicBezTo>
                <a:cubicBezTo>
                  <a:pt x="2527977" y="1836499"/>
                  <a:pt x="2496507" y="1831991"/>
                  <a:pt x="2458739" y="1834479"/>
                </a:cubicBezTo>
                <a:cubicBezTo>
                  <a:pt x="2419379" y="1848893"/>
                  <a:pt x="2396428" y="1834257"/>
                  <a:pt x="2356074" y="1836991"/>
                </a:cubicBezTo>
                <a:cubicBezTo>
                  <a:pt x="2323435" y="1857644"/>
                  <a:pt x="2325610" y="1826053"/>
                  <a:pt x="2304241" y="1822021"/>
                </a:cubicBezTo>
                <a:lnTo>
                  <a:pt x="2298362" y="1822125"/>
                </a:lnTo>
                <a:lnTo>
                  <a:pt x="2283527" y="1826361"/>
                </a:lnTo>
                <a:lnTo>
                  <a:pt x="2278150" y="1828604"/>
                </a:lnTo>
                <a:cubicBezTo>
                  <a:pt x="2274371" y="1829907"/>
                  <a:pt x="2271762" y="1830461"/>
                  <a:pt x="2269853" y="1830502"/>
                </a:cubicBezTo>
                <a:lnTo>
                  <a:pt x="2269585" y="1830341"/>
                </a:lnTo>
                <a:lnTo>
                  <a:pt x="2225332" y="1845825"/>
                </a:lnTo>
                <a:cubicBezTo>
                  <a:pt x="2211505" y="1836594"/>
                  <a:pt x="2170867" y="1860661"/>
                  <a:pt x="2169048" y="1837658"/>
                </a:cubicBezTo>
                <a:cubicBezTo>
                  <a:pt x="2153238" y="1843278"/>
                  <a:pt x="2146132" y="1854645"/>
                  <a:pt x="2147231" y="1839027"/>
                </a:cubicBezTo>
                <a:cubicBezTo>
                  <a:pt x="2141901" y="1840465"/>
                  <a:pt x="2138205" y="1840014"/>
                  <a:pt x="2135241" y="1838652"/>
                </a:cubicBezTo>
                <a:lnTo>
                  <a:pt x="2099215" y="1850768"/>
                </a:lnTo>
                <a:lnTo>
                  <a:pt x="2094046" y="1850806"/>
                </a:lnTo>
                <a:lnTo>
                  <a:pt x="2071850" y="1861319"/>
                </a:lnTo>
                <a:lnTo>
                  <a:pt x="2039607" y="1874318"/>
                </a:lnTo>
                <a:lnTo>
                  <a:pt x="2037289" y="1874025"/>
                </a:lnTo>
                <a:lnTo>
                  <a:pt x="2023615" y="1881562"/>
                </a:lnTo>
                <a:cubicBezTo>
                  <a:pt x="2019390" y="1884562"/>
                  <a:pt x="1959668" y="1894795"/>
                  <a:pt x="1957176" y="1898709"/>
                </a:cubicBezTo>
                <a:cubicBezTo>
                  <a:pt x="1901224" y="1893805"/>
                  <a:pt x="1914145" y="1913274"/>
                  <a:pt x="1858081" y="1923144"/>
                </a:cubicBezTo>
                <a:cubicBezTo>
                  <a:pt x="1819487" y="1923227"/>
                  <a:pt x="1798952" y="1929741"/>
                  <a:pt x="1738865" y="1944965"/>
                </a:cubicBezTo>
                <a:cubicBezTo>
                  <a:pt x="1698633" y="1955957"/>
                  <a:pt x="1670491" y="1978862"/>
                  <a:pt x="1616692" y="1989107"/>
                </a:cubicBezTo>
                <a:cubicBezTo>
                  <a:pt x="1565257" y="2022368"/>
                  <a:pt x="1474172" y="2022156"/>
                  <a:pt x="1411898" y="2046254"/>
                </a:cubicBezTo>
                <a:cubicBezTo>
                  <a:pt x="1380237" y="2035952"/>
                  <a:pt x="1386648" y="2042292"/>
                  <a:pt x="1375780" y="2047961"/>
                </a:cubicBezTo>
                <a:cubicBezTo>
                  <a:pt x="1375756" y="2047968"/>
                  <a:pt x="1375731" y="2047974"/>
                  <a:pt x="1375707" y="2047981"/>
                </a:cubicBezTo>
                <a:lnTo>
                  <a:pt x="1285585" y="2047113"/>
                </a:lnTo>
                <a:cubicBezTo>
                  <a:pt x="1279541" y="2043453"/>
                  <a:pt x="1272537" y="2040974"/>
                  <a:pt x="1263658" y="2041397"/>
                </a:cubicBezTo>
                <a:cubicBezTo>
                  <a:pt x="1212454" y="2058890"/>
                  <a:pt x="1258499" y="2026611"/>
                  <a:pt x="1170403" y="2033399"/>
                </a:cubicBezTo>
                <a:cubicBezTo>
                  <a:pt x="1166530" y="2036274"/>
                  <a:pt x="1154254" y="2033463"/>
                  <a:pt x="1153718" y="2029576"/>
                </a:cubicBezTo>
                <a:cubicBezTo>
                  <a:pt x="1148486" y="2030819"/>
                  <a:pt x="1137980" y="2038354"/>
                  <a:pt x="1133937" y="2032149"/>
                </a:cubicBezTo>
                <a:cubicBezTo>
                  <a:pt x="1104720" y="2031606"/>
                  <a:pt x="1077532" y="2035424"/>
                  <a:pt x="1054999" y="2043242"/>
                </a:cubicBezTo>
                <a:cubicBezTo>
                  <a:pt x="1024875" y="2038090"/>
                  <a:pt x="1020473" y="2042711"/>
                  <a:pt x="1018405" y="2048281"/>
                </a:cubicBezTo>
                <a:lnTo>
                  <a:pt x="1016563" y="2051718"/>
                </a:lnTo>
                <a:lnTo>
                  <a:pt x="1008284" y="2046742"/>
                </a:lnTo>
                <a:cubicBezTo>
                  <a:pt x="999244" y="2043620"/>
                  <a:pt x="990505" y="2044937"/>
                  <a:pt x="981974" y="2048363"/>
                </a:cubicBezTo>
                <a:lnTo>
                  <a:pt x="971903" y="2053484"/>
                </a:lnTo>
                <a:lnTo>
                  <a:pt x="954015" y="2052529"/>
                </a:lnTo>
                <a:cubicBezTo>
                  <a:pt x="931960" y="2051365"/>
                  <a:pt x="861352" y="2046214"/>
                  <a:pt x="839571" y="2046509"/>
                </a:cubicBezTo>
                <a:lnTo>
                  <a:pt x="823321" y="2054296"/>
                </a:lnTo>
                <a:lnTo>
                  <a:pt x="800990" y="2051523"/>
                </a:lnTo>
                <a:cubicBezTo>
                  <a:pt x="790723" y="2052171"/>
                  <a:pt x="782268" y="2055403"/>
                  <a:pt x="776439" y="2062634"/>
                </a:cubicBezTo>
                <a:cubicBezTo>
                  <a:pt x="773155" y="2056184"/>
                  <a:pt x="769593" y="2059253"/>
                  <a:pt x="763041" y="2063995"/>
                </a:cubicBezTo>
                <a:lnTo>
                  <a:pt x="757863" y="2065877"/>
                </a:lnTo>
                <a:lnTo>
                  <a:pt x="745053" y="2051831"/>
                </a:lnTo>
                <a:lnTo>
                  <a:pt x="722609" y="2049504"/>
                </a:lnTo>
                <a:lnTo>
                  <a:pt x="717618" y="2042131"/>
                </a:lnTo>
                <a:lnTo>
                  <a:pt x="703285" y="2046808"/>
                </a:lnTo>
                <a:cubicBezTo>
                  <a:pt x="698219" y="2048137"/>
                  <a:pt x="690058" y="2049926"/>
                  <a:pt x="680199" y="2051947"/>
                </a:cubicBezTo>
                <a:lnTo>
                  <a:pt x="667351" y="2054469"/>
                </a:lnTo>
                <a:lnTo>
                  <a:pt x="660961" y="2049404"/>
                </a:lnTo>
                <a:lnTo>
                  <a:pt x="638282" y="2060093"/>
                </a:lnTo>
                <a:lnTo>
                  <a:pt x="583551" y="2070197"/>
                </a:lnTo>
                <a:cubicBezTo>
                  <a:pt x="569268" y="2091365"/>
                  <a:pt x="529124" y="2053106"/>
                  <a:pt x="525274" y="2079137"/>
                </a:cubicBezTo>
                <a:cubicBezTo>
                  <a:pt x="506495" y="2056498"/>
                  <a:pt x="440091" y="2069666"/>
                  <a:pt x="405635" y="2059339"/>
                </a:cubicBezTo>
                <a:cubicBezTo>
                  <a:pt x="397410" y="2069278"/>
                  <a:pt x="294416" y="2032966"/>
                  <a:pt x="281555" y="2022847"/>
                </a:cubicBezTo>
                <a:cubicBezTo>
                  <a:pt x="171589" y="1986245"/>
                  <a:pt x="126791" y="1985528"/>
                  <a:pt x="98513" y="1969504"/>
                </a:cubicBezTo>
                <a:cubicBezTo>
                  <a:pt x="85544" y="1965247"/>
                  <a:pt x="73324" y="1958000"/>
                  <a:pt x="56191" y="1950709"/>
                </a:cubicBezTo>
                <a:lnTo>
                  <a:pt x="0" y="1935789"/>
                </a:lnTo>
                <a:close/>
              </a:path>
            </a:pathLst>
          </a:cu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p:cNvSpPr>
            <a:spLocks noGrp="1"/>
          </p:cNvSpPr>
          <p:nvPr>
            <p:ph type="title"/>
          </p:nvPr>
        </p:nvSpPr>
        <p:spPr>
          <a:xfrm>
            <a:off x="1137036" y="548640"/>
            <a:ext cx="9543405" cy="1188720"/>
          </a:xfrm>
        </p:spPr>
        <p:txBody>
          <a:bodyPr>
            <a:normAutofit/>
          </a:bodyPr>
          <a:lstStyle/>
          <a:p>
            <a:pPr lvl="1" rtl="0">
              <a:spcBef>
                <a:spcPct val="0"/>
              </a:spcBef>
            </a:pPr>
            <a:r>
              <a:rPr lang="en-US" b="1" kern="1200">
                <a:solidFill>
                  <a:schemeClr val="tx1">
                    <a:lumMod val="85000"/>
                    <a:lumOff val="15000"/>
                  </a:schemeClr>
                </a:solidFill>
                <a:latin typeface="+mj-lt"/>
                <a:ea typeface="+mj-ea"/>
                <a:cs typeface="+mj-cs"/>
              </a:rPr>
              <a:t>Binomial</a:t>
            </a:r>
            <a:r>
              <a:rPr lang="en-US">
                <a:solidFill>
                  <a:schemeClr val="tx1">
                    <a:lumMod val="85000"/>
                    <a:lumOff val="15000"/>
                  </a:schemeClr>
                </a:solidFill>
              </a:rPr>
              <a:t> </a:t>
            </a:r>
            <a:r>
              <a:rPr lang="en-US" b="1" kern="1200">
                <a:solidFill>
                  <a:schemeClr val="tx1">
                    <a:lumMod val="85000"/>
                    <a:lumOff val="15000"/>
                  </a:schemeClr>
                </a:solidFill>
                <a:latin typeface="+mj-lt"/>
                <a:ea typeface="+mj-ea"/>
                <a:cs typeface="+mj-cs"/>
              </a:rPr>
              <a:t>Distribution</a:t>
            </a:r>
          </a:p>
        </p:txBody>
      </p:sp>
      <p:sp>
        <p:nvSpPr>
          <p:cNvPr id="3" name="Content Placeholder 2"/>
          <p:cNvSpPr>
            <a:spLocks noGrp="1"/>
          </p:cNvSpPr>
          <p:nvPr>
            <p:ph idx="1"/>
          </p:nvPr>
        </p:nvSpPr>
        <p:spPr>
          <a:xfrm>
            <a:off x="1957987" y="2431765"/>
            <a:ext cx="8276026" cy="3320031"/>
          </a:xfrm>
        </p:spPr>
        <p:txBody>
          <a:bodyPr anchor="ctr">
            <a:normAutofit/>
          </a:bodyPr>
          <a:lstStyle/>
          <a:p>
            <a:r>
              <a:rPr lang="en-US" sz="2000">
                <a:solidFill>
                  <a:schemeClr val="tx1">
                    <a:lumMod val="85000"/>
                    <a:lumOff val="15000"/>
                  </a:schemeClr>
                </a:solidFill>
              </a:rPr>
              <a:t>A binomial distribution can be understood as the probability of a trial with two and only two outcomes – Success and Failure</a:t>
            </a:r>
          </a:p>
          <a:p>
            <a:r>
              <a:rPr lang="en-US" sz="2000">
                <a:solidFill>
                  <a:schemeClr val="tx1">
                    <a:lumMod val="85000"/>
                    <a:lumOff val="15000"/>
                  </a:schemeClr>
                </a:solidFill>
              </a:rPr>
              <a:t> Probability Mass Function :</a:t>
            </a:r>
          </a:p>
          <a:p>
            <a:pPr lvl="1">
              <a:buNone/>
            </a:pPr>
            <a:r>
              <a:rPr lang="en-US" sz="2000" i="1">
                <a:solidFill>
                  <a:schemeClr val="tx1">
                    <a:lumMod val="85000"/>
                    <a:lumOff val="15000"/>
                  </a:schemeClr>
                </a:solidFill>
              </a:rPr>
              <a:t>	</a:t>
            </a:r>
            <a:r>
              <a:rPr lang="pt-BR" sz="2000" i="1">
                <a:solidFill>
                  <a:schemeClr val="tx1">
                    <a:lumMod val="85000"/>
                    <a:lumOff val="15000"/>
                  </a:schemeClr>
                </a:solidFill>
              </a:rPr>
              <a:t>P (X = r successes) = </a:t>
            </a:r>
            <a:r>
              <a:rPr lang="pt-BR" sz="2000" i="1" baseline="30000">
                <a:solidFill>
                  <a:schemeClr val="tx1">
                    <a:lumMod val="85000"/>
                    <a:lumOff val="15000"/>
                  </a:schemeClr>
                </a:solidFill>
              </a:rPr>
              <a:t>n</a:t>
            </a:r>
            <a:r>
              <a:rPr lang="pt-BR" sz="2000" i="1">
                <a:solidFill>
                  <a:schemeClr val="tx1">
                    <a:lumMod val="85000"/>
                    <a:lumOff val="15000"/>
                  </a:schemeClr>
                </a:solidFill>
              </a:rPr>
              <a:t>C </a:t>
            </a:r>
            <a:r>
              <a:rPr lang="pt-BR" sz="2000" i="1" baseline="-25000">
                <a:solidFill>
                  <a:schemeClr val="tx1">
                    <a:lumMod val="85000"/>
                    <a:lumOff val="15000"/>
                  </a:schemeClr>
                </a:solidFill>
              </a:rPr>
              <a:t>r</a:t>
            </a:r>
            <a:r>
              <a:rPr lang="pt-BR" sz="2000" i="1">
                <a:solidFill>
                  <a:schemeClr val="tx1">
                    <a:lumMod val="85000"/>
                    <a:lumOff val="15000"/>
                  </a:schemeClr>
                </a:solidFill>
              </a:rPr>
              <a:t> p</a:t>
            </a:r>
            <a:r>
              <a:rPr lang="pt-BR" sz="2000" i="1" baseline="30000">
                <a:solidFill>
                  <a:schemeClr val="tx1">
                    <a:lumMod val="85000"/>
                    <a:lumOff val="15000"/>
                  </a:schemeClr>
                </a:solidFill>
              </a:rPr>
              <a:t>r </a:t>
            </a:r>
            <a:r>
              <a:rPr lang="pt-BR" sz="2000" i="1">
                <a:solidFill>
                  <a:schemeClr val="tx1">
                    <a:lumMod val="85000"/>
                    <a:lumOff val="15000"/>
                  </a:schemeClr>
                </a:solidFill>
              </a:rPr>
              <a:t>q </a:t>
            </a:r>
            <a:r>
              <a:rPr lang="pt-BR" sz="2000" i="1" baseline="30000">
                <a:solidFill>
                  <a:schemeClr val="tx1">
                    <a:lumMod val="85000"/>
                    <a:lumOff val="15000"/>
                  </a:schemeClr>
                </a:solidFill>
              </a:rPr>
              <a:t>n-r   </a:t>
            </a:r>
            <a:r>
              <a:rPr lang="en-US" sz="2000">
                <a:solidFill>
                  <a:schemeClr val="tx1">
                    <a:lumMod val="85000"/>
                    <a:lumOff val="15000"/>
                  </a:schemeClr>
                </a:solidFill>
              </a:rPr>
              <a:t>, r = 0,1,2,…,n</a:t>
            </a:r>
          </a:p>
          <a:p>
            <a:pPr lvl="1">
              <a:buNone/>
            </a:pPr>
            <a:endParaRPr lang="en-US" sz="2000">
              <a:solidFill>
                <a:schemeClr val="tx1">
                  <a:lumMod val="85000"/>
                  <a:lumOff val="15000"/>
                </a:schemeClr>
              </a:solidFill>
            </a:endParaRPr>
          </a:p>
          <a:p>
            <a:pPr marL="12700" marR="5080">
              <a:spcBef>
                <a:spcPts val="105"/>
              </a:spcBef>
              <a:tabLst>
                <a:tab pos="241300" algn="l"/>
              </a:tabLst>
            </a:pPr>
            <a:r>
              <a:rPr lang="en-US" sz="2000">
                <a:solidFill>
                  <a:schemeClr val="tx1">
                    <a:lumMod val="85000"/>
                    <a:lumOff val="15000"/>
                  </a:schemeClr>
                </a:solidFill>
              </a:rPr>
              <a:t>Characteristics of the Binomial Distribution</a:t>
            </a:r>
          </a:p>
          <a:p>
            <a:pPr lvl="1">
              <a:buNone/>
            </a:pPr>
            <a:r>
              <a:rPr lang="en-US" sz="2000">
                <a:solidFill>
                  <a:schemeClr val="tx1">
                    <a:lumMod val="85000"/>
                    <a:lumOff val="15000"/>
                  </a:schemeClr>
                </a:solidFill>
              </a:rPr>
              <a:t>		Mean, </a:t>
            </a:r>
            <a:r>
              <a:rPr lang="el-GR" sz="2000">
                <a:solidFill>
                  <a:schemeClr val="tx1">
                    <a:lumMod val="85000"/>
                    <a:lumOff val="15000"/>
                  </a:schemeClr>
                </a:solidFill>
              </a:rPr>
              <a:t>μ = </a:t>
            </a:r>
            <a:r>
              <a:rPr lang="en-US" sz="2000" i="1">
                <a:solidFill>
                  <a:schemeClr val="tx1">
                    <a:lumMod val="85000"/>
                    <a:lumOff val="15000"/>
                  </a:schemeClr>
                </a:solidFill>
              </a:rPr>
              <a:t>np,</a:t>
            </a:r>
          </a:p>
          <a:p>
            <a:pPr>
              <a:buNone/>
            </a:pPr>
            <a:r>
              <a:rPr lang="fr-FR" sz="2000">
                <a:solidFill>
                  <a:schemeClr val="tx1">
                    <a:lumMod val="85000"/>
                    <a:lumOff val="15000"/>
                  </a:schemeClr>
                </a:solidFill>
              </a:rPr>
              <a:t>		Standard deviation, σ = √</a:t>
            </a:r>
            <a:r>
              <a:rPr lang="fr-FR" sz="2000" i="1">
                <a:solidFill>
                  <a:schemeClr val="tx1">
                    <a:lumMod val="85000"/>
                    <a:lumOff val="15000"/>
                  </a:schemeClr>
                </a:solidFill>
              </a:rPr>
              <a:t>npq</a:t>
            </a:r>
          </a:p>
          <a:p>
            <a:pPr>
              <a:buNone/>
            </a:pPr>
            <a:r>
              <a:rPr lang="en-US" sz="2000">
                <a:solidFill>
                  <a:schemeClr val="tx1">
                    <a:lumMod val="85000"/>
                    <a:lumOff val="15000"/>
                  </a:schemeClr>
                </a:solidFill>
              </a:rPr>
              <a:t>		Skewness Coefficient = (1-2p) / </a:t>
            </a:r>
            <a:r>
              <a:rPr lang="fr-FR" sz="2000">
                <a:solidFill>
                  <a:schemeClr val="tx1">
                    <a:lumMod val="85000"/>
                    <a:lumOff val="15000"/>
                  </a:schemeClr>
                </a:solidFill>
              </a:rPr>
              <a:t>√</a:t>
            </a:r>
            <a:r>
              <a:rPr lang="fr-FR" sz="2000" i="1">
                <a:solidFill>
                  <a:schemeClr val="tx1">
                    <a:lumMod val="85000"/>
                    <a:lumOff val="15000"/>
                  </a:schemeClr>
                </a:solidFill>
              </a:rPr>
              <a:t>npq</a:t>
            </a:r>
            <a:endParaRPr lang="en-US" sz="2000" i="1">
              <a:solidFill>
                <a:schemeClr val="tx1">
                  <a:lumMod val="85000"/>
                  <a:lumOff val="15000"/>
                </a:schemeClr>
              </a:solidFill>
            </a:endParaRPr>
          </a:p>
        </p:txBody>
      </p:sp>
      <p:sp>
        <p:nvSpPr>
          <p:cNvPr id="12" name="Freeform: Shape 11">
            <a:extLst>
              <a:ext uri="{FF2B5EF4-FFF2-40B4-BE49-F238E27FC236}">
                <a16:creationId xmlns:a16="http://schemas.microsoft.com/office/drawing/2014/main" id="{142DCE2C-2863-46FA-9BE7-24365A24D9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224586" y="5970896"/>
            <a:ext cx="9967416" cy="887104"/>
          </a:xfrm>
          <a:custGeom>
            <a:avLst/>
            <a:gdLst>
              <a:gd name="connsiteX0" fmla="*/ 4686423 w 9517857"/>
              <a:gd name="connsiteY0" fmla="*/ 247919 h 918356"/>
              <a:gd name="connsiteX1" fmla="*/ 4689051 w 9517857"/>
              <a:gd name="connsiteY1" fmla="*/ 250968 h 918356"/>
              <a:gd name="connsiteX2" fmla="*/ 4687244 w 9517857"/>
              <a:gd name="connsiteY2" fmla="*/ 251298 h 918356"/>
              <a:gd name="connsiteX3" fmla="*/ 4685225 w 9517857"/>
              <a:gd name="connsiteY3" fmla="*/ 246530 h 918356"/>
              <a:gd name="connsiteX4" fmla="*/ 4686133 w 9517857"/>
              <a:gd name="connsiteY4" fmla="*/ 246727 h 918356"/>
              <a:gd name="connsiteX5" fmla="*/ 4686423 w 9517857"/>
              <a:gd name="connsiteY5" fmla="*/ 247919 h 918356"/>
              <a:gd name="connsiteX6" fmla="*/ 9517856 w 9517857"/>
              <a:gd name="connsiteY6" fmla="*/ 0 h 918356"/>
              <a:gd name="connsiteX7" fmla="*/ 9517857 w 9517857"/>
              <a:gd name="connsiteY7" fmla="*/ 12 h 918356"/>
              <a:gd name="connsiteX8" fmla="*/ 9517857 w 9517857"/>
              <a:gd name="connsiteY8" fmla="*/ 918356 h 918356"/>
              <a:gd name="connsiteX9" fmla="*/ 14604 w 9517857"/>
              <a:gd name="connsiteY9" fmla="*/ 918356 h 918356"/>
              <a:gd name="connsiteX10" fmla="*/ 12841 w 9517857"/>
              <a:gd name="connsiteY10" fmla="*/ 917763 h 918356"/>
              <a:gd name="connsiteX11" fmla="*/ 93 w 9517857"/>
              <a:gd name="connsiteY11" fmla="*/ 912471 h 918356"/>
              <a:gd name="connsiteX12" fmla="*/ 58674 w 9517857"/>
              <a:gd name="connsiteY12" fmla="*/ 890322 h 918356"/>
              <a:gd name="connsiteX13" fmla="*/ 275005 w 9517857"/>
              <a:gd name="connsiteY13" fmla="*/ 807229 h 918356"/>
              <a:gd name="connsiteX14" fmla="*/ 587824 w 9517857"/>
              <a:gd name="connsiteY14" fmla="*/ 798195 h 918356"/>
              <a:gd name="connsiteX15" fmla="*/ 651826 w 9517857"/>
              <a:gd name="connsiteY15" fmla="*/ 738338 h 918356"/>
              <a:gd name="connsiteX16" fmla="*/ 727985 w 9517857"/>
              <a:gd name="connsiteY16" fmla="*/ 719826 h 918356"/>
              <a:gd name="connsiteX17" fmla="*/ 778982 w 9517857"/>
              <a:gd name="connsiteY17" fmla="*/ 710142 h 918356"/>
              <a:gd name="connsiteX18" fmla="*/ 849944 w 9517857"/>
              <a:gd name="connsiteY18" fmla="*/ 717987 h 918356"/>
              <a:gd name="connsiteX19" fmla="*/ 921659 w 9517857"/>
              <a:gd name="connsiteY19" fmla="*/ 712695 h 918356"/>
              <a:gd name="connsiteX20" fmla="*/ 930946 w 9517857"/>
              <a:gd name="connsiteY20" fmla="*/ 734046 h 918356"/>
              <a:gd name="connsiteX21" fmla="*/ 986250 w 9517857"/>
              <a:gd name="connsiteY21" fmla="*/ 713530 h 918356"/>
              <a:gd name="connsiteX22" fmla="*/ 1013752 w 9517857"/>
              <a:gd name="connsiteY22" fmla="*/ 713361 h 918356"/>
              <a:gd name="connsiteX23" fmla="*/ 1023734 w 9517857"/>
              <a:gd name="connsiteY23" fmla="*/ 718571 h 918356"/>
              <a:gd name="connsiteX24" fmla="*/ 1063207 w 9517857"/>
              <a:gd name="connsiteY24" fmla="*/ 715651 h 918356"/>
              <a:gd name="connsiteX25" fmla="*/ 1081980 w 9517857"/>
              <a:gd name="connsiteY25" fmla="*/ 738455 h 918356"/>
              <a:gd name="connsiteX26" fmla="*/ 1218120 w 9517857"/>
              <a:gd name="connsiteY26" fmla="*/ 713280 h 918356"/>
              <a:gd name="connsiteX27" fmla="*/ 1397459 w 9517857"/>
              <a:gd name="connsiteY27" fmla="*/ 691190 h 918356"/>
              <a:gd name="connsiteX28" fmla="*/ 1580688 w 9517857"/>
              <a:gd name="connsiteY28" fmla="*/ 693697 h 918356"/>
              <a:gd name="connsiteX29" fmla="*/ 1772334 w 9517857"/>
              <a:gd name="connsiteY29" fmla="*/ 710640 h 918356"/>
              <a:gd name="connsiteX30" fmla="*/ 2002561 w 9517857"/>
              <a:gd name="connsiteY30" fmla="*/ 659917 h 918356"/>
              <a:gd name="connsiteX31" fmla="*/ 2135144 w 9517857"/>
              <a:gd name="connsiteY31" fmla="*/ 636501 h 918356"/>
              <a:gd name="connsiteX32" fmla="*/ 2440292 w 9517857"/>
              <a:gd name="connsiteY32" fmla="*/ 593862 h 918356"/>
              <a:gd name="connsiteX33" fmla="*/ 2547829 w 9517857"/>
              <a:gd name="connsiteY33" fmla="*/ 566150 h 918356"/>
              <a:gd name="connsiteX34" fmla="*/ 2658055 w 9517857"/>
              <a:gd name="connsiteY34" fmla="*/ 578727 h 918356"/>
              <a:gd name="connsiteX35" fmla="*/ 2693698 w 9517857"/>
              <a:gd name="connsiteY35" fmla="*/ 560029 h 918356"/>
              <a:gd name="connsiteX36" fmla="*/ 2699673 w 9517857"/>
              <a:gd name="connsiteY36" fmla="*/ 556400 h 918356"/>
              <a:gd name="connsiteX37" fmla="*/ 2727306 w 9517857"/>
              <a:gd name="connsiteY37" fmla="*/ 550698 h 918356"/>
              <a:gd name="connsiteX38" fmla="*/ 2730451 w 9517857"/>
              <a:gd name="connsiteY38" fmla="*/ 538058 h 918356"/>
              <a:gd name="connsiteX39" fmla="*/ 2768713 w 9517857"/>
              <a:gd name="connsiteY39" fmla="*/ 521575 h 918356"/>
              <a:gd name="connsiteX40" fmla="*/ 2820868 w 9517857"/>
              <a:gd name="connsiteY40" fmla="*/ 514160 h 918356"/>
              <a:gd name="connsiteX41" fmla="*/ 3073635 w 9517857"/>
              <a:gd name="connsiteY41" fmla="*/ 491294 h 918356"/>
              <a:gd name="connsiteX42" fmla="*/ 3222071 w 9517857"/>
              <a:gd name="connsiteY42" fmla="*/ 470559 h 918356"/>
              <a:gd name="connsiteX43" fmla="*/ 3274069 w 9517857"/>
              <a:gd name="connsiteY43" fmla="*/ 451605 h 918356"/>
              <a:gd name="connsiteX44" fmla="*/ 3349632 w 9517857"/>
              <a:gd name="connsiteY44" fmla="*/ 432583 h 918356"/>
              <a:gd name="connsiteX45" fmla="*/ 3479593 w 9517857"/>
              <a:gd name="connsiteY45" fmla="*/ 390437 h 918356"/>
              <a:gd name="connsiteX46" fmla="*/ 3660110 w 9517857"/>
              <a:gd name="connsiteY46" fmla="*/ 348726 h 918356"/>
              <a:gd name="connsiteX47" fmla="*/ 3750023 w 9517857"/>
              <a:gd name="connsiteY47" fmla="*/ 370678 h 918356"/>
              <a:gd name="connsiteX48" fmla="*/ 3844133 w 9517857"/>
              <a:gd name="connsiteY48" fmla="*/ 360648 h 918356"/>
              <a:gd name="connsiteX49" fmla="*/ 3913545 w 9517857"/>
              <a:gd name="connsiteY49" fmla="*/ 344235 h 918356"/>
              <a:gd name="connsiteX50" fmla="*/ 4266740 w 9517857"/>
              <a:gd name="connsiteY50" fmla="*/ 361454 h 918356"/>
              <a:gd name="connsiteX51" fmla="*/ 4430770 w 9517857"/>
              <a:gd name="connsiteY51" fmla="*/ 342643 h 918356"/>
              <a:gd name="connsiteX52" fmla="*/ 4512664 w 9517857"/>
              <a:gd name="connsiteY52" fmla="*/ 319948 h 918356"/>
              <a:gd name="connsiteX53" fmla="*/ 4616423 w 9517857"/>
              <a:gd name="connsiteY53" fmla="*/ 290914 h 918356"/>
              <a:gd name="connsiteX54" fmla="*/ 4691675 w 9517857"/>
              <a:gd name="connsiteY54" fmla="*/ 254011 h 918356"/>
              <a:gd name="connsiteX55" fmla="*/ 4689051 w 9517857"/>
              <a:gd name="connsiteY55" fmla="*/ 250968 h 918356"/>
              <a:gd name="connsiteX56" fmla="*/ 4719994 w 9517857"/>
              <a:gd name="connsiteY56" fmla="*/ 245307 h 918356"/>
              <a:gd name="connsiteX57" fmla="*/ 4752894 w 9517857"/>
              <a:gd name="connsiteY57" fmla="*/ 239875 h 918356"/>
              <a:gd name="connsiteX58" fmla="*/ 4769329 w 9517857"/>
              <a:gd name="connsiteY58" fmla="*/ 233585 h 918356"/>
              <a:gd name="connsiteX59" fmla="*/ 4775634 w 9517857"/>
              <a:gd name="connsiteY59" fmla="*/ 234063 h 918356"/>
              <a:gd name="connsiteX60" fmla="*/ 4790452 w 9517857"/>
              <a:gd name="connsiteY60" fmla="*/ 233572 h 918356"/>
              <a:gd name="connsiteX61" fmla="*/ 4789062 w 9517857"/>
              <a:gd name="connsiteY61" fmla="*/ 241924 h 918356"/>
              <a:gd name="connsiteX62" fmla="*/ 4827826 w 9517857"/>
              <a:gd name="connsiteY62" fmla="*/ 246977 h 918356"/>
              <a:gd name="connsiteX63" fmla="*/ 4892569 w 9517857"/>
              <a:gd name="connsiteY63" fmla="*/ 249933 h 918356"/>
              <a:gd name="connsiteX64" fmla="*/ 4896611 w 9517857"/>
              <a:gd name="connsiteY64" fmla="*/ 240448 h 918356"/>
              <a:gd name="connsiteX65" fmla="*/ 4917286 w 9517857"/>
              <a:gd name="connsiteY65" fmla="*/ 243659 h 918356"/>
              <a:gd name="connsiteX66" fmla="*/ 4981173 w 9517857"/>
              <a:gd name="connsiteY66" fmla="*/ 247103 h 918356"/>
              <a:gd name="connsiteX67" fmla="*/ 5060397 w 9517857"/>
              <a:gd name="connsiteY67" fmla="*/ 263688 h 918356"/>
              <a:gd name="connsiteX68" fmla="*/ 5252996 w 9517857"/>
              <a:gd name="connsiteY68" fmla="*/ 270655 h 918356"/>
              <a:gd name="connsiteX69" fmla="*/ 5358056 w 9517857"/>
              <a:gd name="connsiteY69" fmla="*/ 247248 h 918356"/>
              <a:gd name="connsiteX70" fmla="*/ 5426496 w 9517857"/>
              <a:gd name="connsiteY70" fmla="*/ 235142 h 918356"/>
              <a:gd name="connsiteX71" fmla="*/ 5497161 w 9517857"/>
              <a:gd name="connsiteY71" fmla="*/ 228808 h 918356"/>
              <a:gd name="connsiteX72" fmla="*/ 5826043 w 9517857"/>
              <a:gd name="connsiteY72" fmla="*/ 148073 h 918356"/>
              <a:gd name="connsiteX73" fmla="*/ 6013415 w 9517857"/>
              <a:gd name="connsiteY73" fmla="*/ 137316 h 918356"/>
              <a:gd name="connsiteX74" fmla="*/ 6080994 w 9517857"/>
              <a:gd name="connsiteY74" fmla="*/ 142938 h 918356"/>
              <a:gd name="connsiteX75" fmla="*/ 6194152 w 9517857"/>
              <a:gd name="connsiteY75" fmla="*/ 151772 h 918356"/>
              <a:gd name="connsiteX76" fmla="*/ 6281379 w 9517857"/>
              <a:gd name="connsiteY76" fmla="*/ 181626 h 918356"/>
              <a:gd name="connsiteX77" fmla="*/ 6374947 w 9517857"/>
              <a:gd name="connsiteY77" fmla="*/ 179799 h 918356"/>
              <a:gd name="connsiteX78" fmla="*/ 6448518 w 9517857"/>
              <a:gd name="connsiteY78" fmla="*/ 164378 h 918356"/>
              <a:gd name="connsiteX79" fmla="*/ 6544700 w 9517857"/>
              <a:gd name="connsiteY79" fmla="*/ 167161 h 918356"/>
              <a:gd name="connsiteX80" fmla="*/ 6648353 w 9517857"/>
              <a:gd name="connsiteY80" fmla="*/ 172250 h 918356"/>
              <a:gd name="connsiteX81" fmla="*/ 6736227 w 9517857"/>
              <a:gd name="connsiteY81" fmla="*/ 173216 h 918356"/>
              <a:gd name="connsiteX82" fmla="*/ 6977218 w 9517857"/>
              <a:gd name="connsiteY82" fmla="*/ 184289 h 918356"/>
              <a:gd name="connsiteX83" fmla="*/ 7065221 w 9517857"/>
              <a:gd name="connsiteY83" fmla="*/ 227531 h 918356"/>
              <a:gd name="connsiteX84" fmla="*/ 7366876 w 9517857"/>
              <a:gd name="connsiteY84" fmla="*/ 248468 h 918356"/>
              <a:gd name="connsiteX85" fmla="*/ 7565449 w 9517857"/>
              <a:gd name="connsiteY85" fmla="*/ 258950 h 918356"/>
              <a:gd name="connsiteX86" fmla="*/ 7599285 w 9517857"/>
              <a:gd name="connsiteY86" fmla="*/ 266021 h 918356"/>
              <a:gd name="connsiteX87" fmla="*/ 7644411 w 9517857"/>
              <a:gd name="connsiteY87" fmla="*/ 258986 h 918356"/>
              <a:gd name="connsiteX88" fmla="*/ 7825110 w 9517857"/>
              <a:gd name="connsiteY88" fmla="*/ 229109 h 918356"/>
              <a:gd name="connsiteX89" fmla="*/ 7965804 w 9517857"/>
              <a:gd name="connsiteY89" fmla="*/ 190545 h 918356"/>
              <a:gd name="connsiteX90" fmla="*/ 8147401 w 9517857"/>
              <a:gd name="connsiteY90" fmla="*/ 205617 h 918356"/>
              <a:gd name="connsiteX91" fmla="*/ 8256033 w 9517857"/>
              <a:gd name="connsiteY91" fmla="*/ 193713 h 918356"/>
              <a:gd name="connsiteX92" fmla="*/ 8410677 w 9517857"/>
              <a:gd name="connsiteY92" fmla="*/ 172167 h 918356"/>
              <a:gd name="connsiteX93" fmla="*/ 8617841 w 9517857"/>
              <a:gd name="connsiteY93" fmla="*/ 155167 h 918356"/>
              <a:gd name="connsiteX94" fmla="*/ 8715976 w 9517857"/>
              <a:gd name="connsiteY94" fmla="*/ 178374 h 918356"/>
              <a:gd name="connsiteX95" fmla="*/ 8778827 w 9517857"/>
              <a:gd name="connsiteY95" fmla="*/ 172936 h 918356"/>
              <a:gd name="connsiteX96" fmla="*/ 8840778 w 9517857"/>
              <a:gd name="connsiteY96" fmla="*/ 143149 h 918356"/>
              <a:gd name="connsiteX97" fmla="*/ 9010380 w 9517857"/>
              <a:gd name="connsiteY97" fmla="*/ 91891 h 918356"/>
              <a:gd name="connsiteX98" fmla="*/ 9110856 w 9517857"/>
              <a:gd name="connsiteY98" fmla="*/ 70997 h 918356"/>
              <a:gd name="connsiteX99" fmla="*/ 9268817 w 9517857"/>
              <a:gd name="connsiteY99" fmla="*/ 53082 h 918356"/>
              <a:gd name="connsiteX100" fmla="*/ 9316667 w 9517857"/>
              <a:gd name="connsiteY100" fmla="*/ 45047 h 918356"/>
              <a:gd name="connsiteX101" fmla="*/ 9428209 w 9517857"/>
              <a:gd name="connsiteY101" fmla="*/ 29923 h 918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517857" h="918356">
                <a:moveTo>
                  <a:pt x="4686423" y="247919"/>
                </a:moveTo>
                <a:lnTo>
                  <a:pt x="4689051" y="250968"/>
                </a:lnTo>
                <a:lnTo>
                  <a:pt x="4687244" y="251298"/>
                </a:lnTo>
                <a:close/>
                <a:moveTo>
                  <a:pt x="4685225" y="246530"/>
                </a:moveTo>
                <a:cubicBezTo>
                  <a:pt x="4688837" y="243198"/>
                  <a:pt x="4687468" y="244598"/>
                  <a:pt x="4686133" y="246727"/>
                </a:cubicBezTo>
                <a:lnTo>
                  <a:pt x="4686423" y="247919"/>
                </a:lnTo>
                <a:close/>
                <a:moveTo>
                  <a:pt x="9517856" y="0"/>
                </a:moveTo>
                <a:lnTo>
                  <a:pt x="9517857" y="12"/>
                </a:lnTo>
                <a:lnTo>
                  <a:pt x="9517857" y="918356"/>
                </a:lnTo>
                <a:lnTo>
                  <a:pt x="14604" y="918356"/>
                </a:lnTo>
                <a:lnTo>
                  <a:pt x="12841" y="917763"/>
                </a:lnTo>
                <a:cubicBezTo>
                  <a:pt x="4532" y="914864"/>
                  <a:pt x="-773" y="912807"/>
                  <a:pt x="93" y="912471"/>
                </a:cubicBezTo>
                <a:cubicBezTo>
                  <a:pt x="172" y="912298"/>
                  <a:pt x="58594" y="890495"/>
                  <a:pt x="58674" y="890322"/>
                </a:cubicBezTo>
                <a:cubicBezTo>
                  <a:pt x="127436" y="929614"/>
                  <a:pt x="206243" y="828226"/>
                  <a:pt x="275005" y="807229"/>
                </a:cubicBezTo>
                <a:cubicBezTo>
                  <a:pt x="303983" y="806087"/>
                  <a:pt x="504960" y="777375"/>
                  <a:pt x="587824" y="798195"/>
                </a:cubicBezTo>
                <a:cubicBezTo>
                  <a:pt x="598733" y="769348"/>
                  <a:pt x="682904" y="785924"/>
                  <a:pt x="651826" y="738338"/>
                </a:cubicBezTo>
                <a:cubicBezTo>
                  <a:pt x="688440" y="737862"/>
                  <a:pt x="753255" y="750396"/>
                  <a:pt x="727985" y="719826"/>
                </a:cubicBezTo>
                <a:cubicBezTo>
                  <a:pt x="739648" y="718749"/>
                  <a:pt x="775717" y="715087"/>
                  <a:pt x="778982" y="710142"/>
                </a:cubicBezTo>
                <a:cubicBezTo>
                  <a:pt x="779189" y="709407"/>
                  <a:pt x="849736" y="718721"/>
                  <a:pt x="849944" y="717987"/>
                </a:cubicBezTo>
                <a:lnTo>
                  <a:pt x="921659" y="712695"/>
                </a:lnTo>
                <a:lnTo>
                  <a:pt x="930946" y="734046"/>
                </a:lnTo>
                <a:lnTo>
                  <a:pt x="986250" y="713530"/>
                </a:lnTo>
                <a:lnTo>
                  <a:pt x="1013752" y="713361"/>
                </a:lnTo>
                <a:lnTo>
                  <a:pt x="1023734" y="718571"/>
                </a:lnTo>
                <a:cubicBezTo>
                  <a:pt x="1033291" y="721276"/>
                  <a:pt x="1045398" y="721394"/>
                  <a:pt x="1063207" y="715651"/>
                </a:cubicBezTo>
                <a:lnTo>
                  <a:pt x="1081980" y="738455"/>
                </a:lnTo>
                <a:lnTo>
                  <a:pt x="1218120" y="713280"/>
                </a:lnTo>
                <a:cubicBezTo>
                  <a:pt x="1230137" y="716162"/>
                  <a:pt x="1387179" y="685179"/>
                  <a:pt x="1397459" y="691190"/>
                </a:cubicBezTo>
                <a:cubicBezTo>
                  <a:pt x="1490025" y="704984"/>
                  <a:pt x="1465878" y="715604"/>
                  <a:pt x="1580688" y="693697"/>
                </a:cubicBezTo>
                <a:cubicBezTo>
                  <a:pt x="1607067" y="704379"/>
                  <a:pt x="1719477" y="658239"/>
                  <a:pt x="1772334" y="710640"/>
                </a:cubicBezTo>
                <a:cubicBezTo>
                  <a:pt x="1745536" y="644824"/>
                  <a:pt x="1976078" y="716436"/>
                  <a:pt x="2002561" y="659917"/>
                </a:cubicBezTo>
                <a:cubicBezTo>
                  <a:pt x="2045346" y="660357"/>
                  <a:pt x="2166676" y="654391"/>
                  <a:pt x="2135144" y="636501"/>
                </a:cubicBezTo>
                <a:cubicBezTo>
                  <a:pt x="2276591" y="665055"/>
                  <a:pt x="2293173" y="591792"/>
                  <a:pt x="2440292" y="593862"/>
                </a:cubicBezTo>
                <a:cubicBezTo>
                  <a:pt x="2495160" y="534824"/>
                  <a:pt x="2473343" y="585644"/>
                  <a:pt x="2547829" y="566150"/>
                </a:cubicBezTo>
                <a:cubicBezTo>
                  <a:pt x="2545438" y="614169"/>
                  <a:pt x="2632278" y="528280"/>
                  <a:pt x="2658055" y="578727"/>
                </a:cubicBezTo>
                <a:cubicBezTo>
                  <a:pt x="2670795" y="573581"/>
                  <a:pt x="2682322" y="567005"/>
                  <a:pt x="2693698" y="560029"/>
                </a:cubicBezTo>
                <a:lnTo>
                  <a:pt x="2699673" y="556400"/>
                </a:lnTo>
                <a:lnTo>
                  <a:pt x="2727306" y="550698"/>
                </a:lnTo>
                <a:lnTo>
                  <a:pt x="2730451" y="538058"/>
                </a:lnTo>
                <a:lnTo>
                  <a:pt x="2768713" y="521575"/>
                </a:lnTo>
                <a:cubicBezTo>
                  <a:pt x="2783756" y="517104"/>
                  <a:pt x="2800788" y="514291"/>
                  <a:pt x="2820868" y="514160"/>
                </a:cubicBezTo>
                <a:cubicBezTo>
                  <a:pt x="2894791" y="532885"/>
                  <a:pt x="2981506" y="465507"/>
                  <a:pt x="3073635" y="491294"/>
                </a:cubicBezTo>
                <a:cubicBezTo>
                  <a:pt x="3106872" y="496624"/>
                  <a:pt x="3205785" y="487718"/>
                  <a:pt x="3222071" y="470559"/>
                </a:cubicBezTo>
                <a:cubicBezTo>
                  <a:pt x="3242193" y="465514"/>
                  <a:pt x="3267163" y="469136"/>
                  <a:pt x="3274069" y="451605"/>
                </a:cubicBezTo>
                <a:cubicBezTo>
                  <a:pt x="3286659" y="430165"/>
                  <a:pt x="3363648" y="455571"/>
                  <a:pt x="3349632" y="432583"/>
                </a:cubicBezTo>
                <a:cubicBezTo>
                  <a:pt x="3404182" y="449847"/>
                  <a:pt x="3438210" y="404323"/>
                  <a:pt x="3479593" y="390437"/>
                </a:cubicBezTo>
                <a:cubicBezTo>
                  <a:pt x="3523240" y="408403"/>
                  <a:pt x="3567027" y="361554"/>
                  <a:pt x="3660110" y="348726"/>
                </a:cubicBezTo>
                <a:cubicBezTo>
                  <a:pt x="3708299" y="369683"/>
                  <a:pt x="3662447" y="344775"/>
                  <a:pt x="3750023" y="370678"/>
                </a:cubicBezTo>
                <a:cubicBezTo>
                  <a:pt x="3752092" y="367132"/>
                  <a:pt x="3816880" y="365055"/>
                  <a:pt x="3844133" y="360648"/>
                </a:cubicBezTo>
                <a:cubicBezTo>
                  <a:pt x="3871386" y="356240"/>
                  <a:pt x="3882848" y="332490"/>
                  <a:pt x="3913545" y="344235"/>
                </a:cubicBezTo>
                <a:cubicBezTo>
                  <a:pt x="4050255" y="376864"/>
                  <a:pt x="4159924" y="363190"/>
                  <a:pt x="4266740" y="361454"/>
                </a:cubicBezTo>
                <a:cubicBezTo>
                  <a:pt x="4385770" y="354374"/>
                  <a:pt x="4314535" y="340143"/>
                  <a:pt x="4430770" y="342643"/>
                </a:cubicBezTo>
                <a:cubicBezTo>
                  <a:pt x="4439969" y="322594"/>
                  <a:pt x="4478290" y="314645"/>
                  <a:pt x="4512664" y="319948"/>
                </a:cubicBezTo>
                <a:cubicBezTo>
                  <a:pt x="4570011" y="315138"/>
                  <a:pt x="4549085" y="269599"/>
                  <a:pt x="4616423" y="290914"/>
                </a:cubicBezTo>
                <a:cubicBezTo>
                  <a:pt x="4599641" y="270277"/>
                  <a:pt x="4692085" y="269216"/>
                  <a:pt x="4691675" y="254011"/>
                </a:cubicBezTo>
                <a:lnTo>
                  <a:pt x="4689051" y="250968"/>
                </a:lnTo>
                <a:lnTo>
                  <a:pt x="4719994" y="245307"/>
                </a:lnTo>
                <a:cubicBezTo>
                  <a:pt x="4732635" y="242775"/>
                  <a:pt x="4745300" y="240335"/>
                  <a:pt x="4752894" y="239875"/>
                </a:cubicBezTo>
                <a:lnTo>
                  <a:pt x="4769329" y="233585"/>
                </a:lnTo>
                <a:lnTo>
                  <a:pt x="4775634" y="234063"/>
                </a:lnTo>
                <a:lnTo>
                  <a:pt x="4790452" y="233572"/>
                </a:lnTo>
                <a:cubicBezTo>
                  <a:pt x="4789989" y="236356"/>
                  <a:pt x="4789525" y="239141"/>
                  <a:pt x="4789062" y="241924"/>
                </a:cubicBezTo>
                <a:cubicBezTo>
                  <a:pt x="4786342" y="249932"/>
                  <a:pt x="4804560" y="248631"/>
                  <a:pt x="4827826" y="246977"/>
                </a:cubicBezTo>
                <a:cubicBezTo>
                  <a:pt x="4875782" y="239569"/>
                  <a:pt x="4874112" y="283413"/>
                  <a:pt x="4892569" y="249933"/>
                </a:cubicBezTo>
                <a:lnTo>
                  <a:pt x="4896611" y="240448"/>
                </a:lnTo>
                <a:lnTo>
                  <a:pt x="4917286" y="243659"/>
                </a:lnTo>
                <a:cubicBezTo>
                  <a:pt x="4923060" y="243799"/>
                  <a:pt x="4981729" y="240979"/>
                  <a:pt x="4981173" y="247103"/>
                </a:cubicBezTo>
                <a:cubicBezTo>
                  <a:pt x="5024880" y="220690"/>
                  <a:pt x="5014146" y="257963"/>
                  <a:pt x="5060397" y="263688"/>
                </a:cubicBezTo>
                <a:cubicBezTo>
                  <a:pt x="5093356" y="238589"/>
                  <a:pt x="5157892" y="275351"/>
                  <a:pt x="5252996" y="270655"/>
                </a:cubicBezTo>
                <a:cubicBezTo>
                  <a:pt x="5288840" y="241872"/>
                  <a:pt x="5287005" y="287921"/>
                  <a:pt x="5358056" y="247248"/>
                </a:cubicBezTo>
                <a:cubicBezTo>
                  <a:pt x="5361752" y="250257"/>
                  <a:pt x="5403312" y="238215"/>
                  <a:pt x="5426496" y="235142"/>
                </a:cubicBezTo>
                <a:cubicBezTo>
                  <a:pt x="5449679" y="232069"/>
                  <a:pt x="5473549" y="245611"/>
                  <a:pt x="5497161" y="228808"/>
                </a:cubicBezTo>
                <a:cubicBezTo>
                  <a:pt x="5611861" y="172767"/>
                  <a:pt x="5723211" y="165860"/>
                  <a:pt x="5826043" y="148073"/>
                </a:cubicBezTo>
                <a:cubicBezTo>
                  <a:pt x="5943127" y="133166"/>
                  <a:pt x="5872659" y="193078"/>
                  <a:pt x="6013415" y="137316"/>
                </a:cubicBezTo>
                <a:cubicBezTo>
                  <a:pt x="6031924" y="154783"/>
                  <a:pt x="6050745" y="154258"/>
                  <a:pt x="6080994" y="142938"/>
                </a:cubicBezTo>
                <a:cubicBezTo>
                  <a:pt x="6138083" y="137090"/>
                  <a:pt x="6140195" y="184383"/>
                  <a:pt x="6194152" y="151772"/>
                </a:cubicBezTo>
                <a:cubicBezTo>
                  <a:pt x="6187280" y="177783"/>
                  <a:pt x="6304222" y="153410"/>
                  <a:pt x="6281379" y="181626"/>
                </a:cubicBezTo>
                <a:cubicBezTo>
                  <a:pt x="6321899" y="201819"/>
                  <a:pt x="6335111" y="162590"/>
                  <a:pt x="6374947" y="179799"/>
                </a:cubicBezTo>
                <a:cubicBezTo>
                  <a:pt x="6417404" y="181336"/>
                  <a:pt x="6402484" y="169694"/>
                  <a:pt x="6448518" y="164378"/>
                </a:cubicBezTo>
                <a:cubicBezTo>
                  <a:pt x="6504958" y="162488"/>
                  <a:pt x="6493438" y="111203"/>
                  <a:pt x="6544700" y="167161"/>
                </a:cubicBezTo>
                <a:cubicBezTo>
                  <a:pt x="6601507" y="148697"/>
                  <a:pt x="6566269" y="164386"/>
                  <a:pt x="6648353" y="172250"/>
                </a:cubicBezTo>
                <a:cubicBezTo>
                  <a:pt x="6680008" y="155223"/>
                  <a:pt x="6707960" y="160673"/>
                  <a:pt x="6736227" y="173216"/>
                </a:cubicBezTo>
                <a:cubicBezTo>
                  <a:pt x="6813963" y="164284"/>
                  <a:pt x="6888143" y="181296"/>
                  <a:pt x="6977218" y="184289"/>
                </a:cubicBezTo>
                <a:cubicBezTo>
                  <a:pt x="7040424" y="188318"/>
                  <a:pt x="7000278" y="216835"/>
                  <a:pt x="7065221" y="227531"/>
                </a:cubicBezTo>
                <a:cubicBezTo>
                  <a:pt x="7130163" y="238228"/>
                  <a:pt x="7291878" y="238208"/>
                  <a:pt x="7366876" y="248468"/>
                </a:cubicBezTo>
                <a:cubicBezTo>
                  <a:pt x="7491356" y="206752"/>
                  <a:pt x="7367734" y="280166"/>
                  <a:pt x="7565449" y="258950"/>
                </a:cubicBezTo>
                <a:cubicBezTo>
                  <a:pt x="7575959" y="252432"/>
                  <a:pt x="7600854" y="257628"/>
                  <a:pt x="7599285" y="266021"/>
                </a:cubicBezTo>
                <a:cubicBezTo>
                  <a:pt x="7611616" y="262940"/>
                  <a:pt x="7639946" y="245819"/>
                  <a:pt x="7644411" y="258986"/>
                </a:cubicBezTo>
                <a:cubicBezTo>
                  <a:pt x="7708015" y="258012"/>
                  <a:pt x="7770249" y="247724"/>
                  <a:pt x="7825110" y="229109"/>
                </a:cubicBezTo>
                <a:cubicBezTo>
                  <a:pt x="7949762" y="247028"/>
                  <a:pt x="7921956" y="197757"/>
                  <a:pt x="7965804" y="190545"/>
                </a:cubicBezTo>
                <a:cubicBezTo>
                  <a:pt x="8039439" y="213878"/>
                  <a:pt x="8063651" y="191475"/>
                  <a:pt x="8147401" y="205617"/>
                </a:cubicBezTo>
                <a:cubicBezTo>
                  <a:pt x="8166453" y="196610"/>
                  <a:pt x="8225048" y="207099"/>
                  <a:pt x="8256033" y="193713"/>
                </a:cubicBezTo>
                <a:cubicBezTo>
                  <a:pt x="8311388" y="242017"/>
                  <a:pt x="8350376" y="178592"/>
                  <a:pt x="8410677" y="172167"/>
                </a:cubicBezTo>
                <a:cubicBezTo>
                  <a:pt x="8470978" y="165743"/>
                  <a:pt x="8572470" y="206385"/>
                  <a:pt x="8617841" y="155167"/>
                </a:cubicBezTo>
                <a:cubicBezTo>
                  <a:pt x="8646050" y="160448"/>
                  <a:pt x="8664949" y="183631"/>
                  <a:pt x="8715976" y="178374"/>
                </a:cubicBezTo>
                <a:cubicBezTo>
                  <a:pt x="8737194" y="188216"/>
                  <a:pt x="8738009" y="189511"/>
                  <a:pt x="8778827" y="172936"/>
                </a:cubicBezTo>
                <a:cubicBezTo>
                  <a:pt x="8725277" y="146372"/>
                  <a:pt x="8850819" y="175612"/>
                  <a:pt x="8840778" y="143149"/>
                </a:cubicBezTo>
                <a:cubicBezTo>
                  <a:pt x="8903519" y="121096"/>
                  <a:pt x="9021861" y="150359"/>
                  <a:pt x="9010380" y="91891"/>
                </a:cubicBezTo>
                <a:cubicBezTo>
                  <a:pt x="9027103" y="56852"/>
                  <a:pt x="9112524" y="108357"/>
                  <a:pt x="9110856" y="70997"/>
                </a:cubicBezTo>
                <a:cubicBezTo>
                  <a:pt x="9148189" y="94250"/>
                  <a:pt x="9209809" y="53285"/>
                  <a:pt x="9268817" y="53082"/>
                </a:cubicBezTo>
                <a:cubicBezTo>
                  <a:pt x="9279135" y="35997"/>
                  <a:pt x="9292736" y="36520"/>
                  <a:pt x="9316667" y="45047"/>
                </a:cubicBezTo>
                <a:cubicBezTo>
                  <a:pt x="9352186" y="45862"/>
                  <a:pt x="9390008" y="39799"/>
                  <a:pt x="9428209" y="29923"/>
                </a:cubicBezTo>
                <a:close/>
              </a:path>
            </a:pathLst>
          </a:cu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lgn="ctr" rtl="0">
              <a:spcBef>
                <a:spcPct val="0"/>
              </a:spcBef>
            </a:pPr>
            <a:r>
              <a:rPr lang="en-US" sz="4400" b="1" kern="1200" dirty="0">
                <a:solidFill>
                  <a:schemeClr val="tx1"/>
                </a:solidFill>
                <a:latin typeface="+mj-lt"/>
                <a:ea typeface="+mj-ea"/>
                <a:cs typeface="+mj-cs"/>
              </a:rPr>
              <a:t>Binomial</a:t>
            </a:r>
            <a:r>
              <a:rPr lang="en-US" dirty="0"/>
              <a:t> </a:t>
            </a:r>
            <a:r>
              <a:rPr lang="en-US" sz="4400" b="1" kern="1200" dirty="0">
                <a:solidFill>
                  <a:schemeClr val="tx1"/>
                </a:solidFill>
                <a:latin typeface="+mj-lt"/>
                <a:ea typeface="+mj-ea"/>
                <a:cs typeface="+mj-cs"/>
              </a:rPr>
              <a:t>Distribution</a:t>
            </a:r>
          </a:p>
        </p:txBody>
      </p:sp>
      <p:sp>
        <p:nvSpPr>
          <p:cNvPr id="3" name="Content Placeholder 2"/>
          <p:cNvSpPr>
            <a:spLocks noGrp="1"/>
          </p:cNvSpPr>
          <p:nvPr>
            <p:ph idx="1"/>
          </p:nvPr>
        </p:nvSpPr>
        <p:spPr>
          <a:xfrm>
            <a:off x="1981200" y="1600201"/>
            <a:ext cx="8229600" cy="1828799"/>
          </a:xfrm>
        </p:spPr>
        <p:txBody>
          <a:bodyPr>
            <a:normAutofit fontScale="92500" lnSpcReduction="10000"/>
          </a:bodyPr>
          <a:lstStyle/>
          <a:p>
            <a:r>
              <a:rPr lang="en-US" dirty="0"/>
              <a:t>Shape of the Binomial Distribution depends on the values of n  and p</a:t>
            </a:r>
          </a:p>
          <a:p>
            <a:pPr lvl="1" indent="-3175">
              <a:buNone/>
            </a:pPr>
            <a:endParaRPr lang="en-US" dirty="0"/>
          </a:p>
          <a:p>
            <a:pPr lvl="1" indent="-3175">
              <a:buNone/>
            </a:pPr>
            <a:r>
              <a:rPr lang="en-US" dirty="0"/>
              <a:t>Figure 1: Binomial distributions for different values of p with n=10</a:t>
            </a:r>
          </a:p>
          <a:p>
            <a:pPr lvl="1" indent="-3175">
              <a:buNone/>
            </a:pPr>
            <a:endParaRPr lang="en-US" dirty="0"/>
          </a:p>
          <a:p>
            <a:pPr lvl="1" indent="-3175">
              <a:buNone/>
            </a:pPr>
            <a:endParaRPr lang="en-US" dirty="0"/>
          </a:p>
          <a:p>
            <a:pPr lvl="1" indent="-3175">
              <a:buNone/>
            </a:pPr>
            <a:endParaRPr lang="en-US" dirty="0"/>
          </a:p>
          <a:p>
            <a:pPr lvl="1" indent="-3175">
              <a:buNone/>
            </a:pPr>
            <a:endParaRPr lang="en-US" dirty="0"/>
          </a:p>
          <a:p>
            <a:pPr lvl="1" indent="-3175">
              <a:buNone/>
            </a:pPr>
            <a:endParaRPr lang="en-US" dirty="0"/>
          </a:p>
          <a:p>
            <a:pPr lvl="1" indent="-3175">
              <a:buNone/>
            </a:pPr>
            <a:endParaRPr lang="en-US" dirty="0"/>
          </a:p>
          <a:p>
            <a:pPr lvl="1" indent="-3175">
              <a:buNone/>
            </a:pPr>
            <a:endParaRPr lang="en-US" dirty="0"/>
          </a:p>
        </p:txBody>
      </p:sp>
      <p:sp>
        <p:nvSpPr>
          <p:cNvPr id="7" name="object 8" descr="positively&#10;&#10;"/>
          <p:cNvSpPr/>
          <p:nvPr/>
        </p:nvSpPr>
        <p:spPr>
          <a:xfrm>
            <a:off x="2209800" y="3896967"/>
            <a:ext cx="8420804" cy="1991415"/>
          </a:xfrm>
          <a:prstGeom prst="rect">
            <a:avLst/>
          </a:prstGeom>
          <a:blipFill>
            <a:blip r:embed="rId2" cstate="print"/>
            <a:stretch>
              <a:fillRect/>
            </a:stretch>
          </a:blipFill>
        </p:spPr>
        <p:txBody>
          <a:bodyPr wrap="square" lIns="0" tIns="0" rIns="0" bIns="0" rtlCol="0"/>
          <a:lstStyle/>
          <a:p>
            <a:endParaRPr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lgn="ctr" rtl="0">
              <a:spcBef>
                <a:spcPct val="0"/>
              </a:spcBef>
            </a:pPr>
            <a:r>
              <a:rPr lang="en-US" sz="4400" b="1" kern="1200" dirty="0">
                <a:solidFill>
                  <a:schemeClr val="tx1"/>
                </a:solidFill>
                <a:latin typeface="+mj-lt"/>
                <a:ea typeface="+mj-ea"/>
                <a:cs typeface="+mj-cs"/>
              </a:rPr>
              <a:t>Binomial</a:t>
            </a:r>
            <a:r>
              <a:rPr lang="en-US" dirty="0"/>
              <a:t> </a:t>
            </a:r>
            <a:r>
              <a:rPr lang="en-US" sz="4400" b="1" kern="1200" dirty="0">
                <a:solidFill>
                  <a:schemeClr val="tx1"/>
                </a:solidFill>
                <a:latin typeface="+mj-lt"/>
                <a:ea typeface="+mj-ea"/>
                <a:cs typeface="+mj-cs"/>
              </a:rPr>
              <a:t>Distribution</a:t>
            </a:r>
          </a:p>
        </p:txBody>
      </p:sp>
      <p:sp>
        <p:nvSpPr>
          <p:cNvPr id="3" name="Content Placeholder 2"/>
          <p:cNvSpPr>
            <a:spLocks noGrp="1"/>
          </p:cNvSpPr>
          <p:nvPr>
            <p:ph idx="1"/>
          </p:nvPr>
        </p:nvSpPr>
        <p:spPr>
          <a:xfrm>
            <a:off x="1981200" y="1600201"/>
            <a:ext cx="8229600" cy="1524000"/>
          </a:xfrm>
        </p:spPr>
        <p:txBody>
          <a:bodyPr>
            <a:normAutofit/>
          </a:bodyPr>
          <a:lstStyle/>
          <a:p>
            <a:r>
              <a:rPr lang="en-US" dirty="0"/>
              <a:t>Shape of the Binomial Distribution</a:t>
            </a:r>
          </a:p>
          <a:p>
            <a:pPr lvl="1" indent="-3175">
              <a:buNone/>
            </a:pPr>
            <a:r>
              <a:rPr lang="en-US" dirty="0"/>
              <a:t>Fig.2.Binomial distributions for different values of n with p=0.2</a:t>
            </a:r>
          </a:p>
          <a:p>
            <a:pPr lvl="1" indent="-3175">
              <a:buNone/>
            </a:pPr>
            <a:endParaRPr lang="en-US" dirty="0"/>
          </a:p>
          <a:p>
            <a:pPr lvl="1" indent="-3175">
              <a:buNone/>
            </a:pPr>
            <a:endParaRPr lang="en-US" dirty="0"/>
          </a:p>
          <a:p>
            <a:pPr lvl="1" indent="-3175">
              <a:buNone/>
            </a:pPr>
            <a:endParaRPr lang="en-US" dirty="0"/>
          </a:p>
          <a:p>
            <a:pPr lvl="1" indent="-3175">
              <a:buNone/>
            </a:pPr>
            <a:endParaRPr lang="en-US" dirty="0"/>
          </a:p>
          <a:p>
            <a:pPr lvl="1" indent="-3175">
              <a:buNone/>
            </a:pPr>
            <a:endParaRPr lang="en-US" dirty="0"/>
          </a:p>
          <a:p>
            <a:pPr lvl="1" indent="-3175">
              <a:buNone/>
            </a:pPr>
            <a:endParaRPr lang="en-US" dirty="0"/>
          </a:p>
        </p:txBody>
      </p:sp>
      <p:sp>
        <p:nvSpPr>
          <p:cNvPr id="8" name="object 7"/>
          <p:cNvSpPr/>
          <p:nvPr/>
        </p:nvSpPr>
        <p:spPr>
          <a:xfrm>
            <a:off x="2057400" y="3352800"/>
            <a:ext cx="8188010" cy="2035362"/>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77A147A-9ED8-46B4-8660-1B3C2AA880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41248" y="548640"/>
            <a:ext cx="3600860" cy="5431536"/>
          </a:xfrm>
        </p:spPr>
        <p:txBody>
          <a:bodyPr>
            <a:normAutofit/>
          </a:bodyPr>
          <a:lstStyle/>
          <a:p>
            <a:pPr lvl="1" rtl="0">
              <a:spcBef>
                <a:spcPct val="0"/>
              </a:spcBef>
            </a:pPr>
            <a:r>
              <a:rPr lang="en-US" sz="5400" b="1" kern="1200">
                <a:latin typeface="+mj-lt"/>
                <a:ea typeface="+mj-ea"/>
                <a:cs typeface="+mj-cs"/>
              </a:rPr>
              <a:t>Binomial</a:t>
            </a:r>
            <a:r>
              <a:rPr lang="en-US" sz="5400"/>
              <a:t> </a:t>
            </a:r>
            <a:r>
              <a:rPr lang="en-US" sz="5400" b="1" kern="1200">
                <a:latin typeface="+mj-lt"/>
                <a:ea typeface="+mj-ea"/>
                <a:cs typeface="+mj-cs"/>
              </a:rPr>
              <a:t>Distribution</a:t>
            </a:r>
          </a:p>
        </p:txBody>
      </p:sp>
      <p:sp>
        <p:nvSpPr>
          <p:cNvPr id="10" name="sketch line">
            <a:extLst>
              <a:ext uri="{FF2B5EF4-FFF2-40B4-BE49-F238E27FC236}">
                <a16:creationId xmlns:a16="http://schemas.microsoft.com/office/drawing/2014/main" id="{5D6C15A0-C087-4593-8414-2B4EC1CDC3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543983" y="3258715"/>
            <a:ext cx="4480560" cy="18288"/>
          </a:xfrm>
          <a:custGeom>
            <a:avLst/>
            <a:gdLst>
              <a:gd name="connsiteX0" fmla="*/ 0 w 4480560"/>
              <a:gd name="connsiteY0" fmla="*/ 0 h 18288"/>
              <a:gd name="connsiteX1" fmla="*/ 595274 w 4480560"/>
              <a:gd name="connsiteY1" fmla="*/ 0 h 18288"/>
              <a:gd name="connsiteX2" fmla="*/ 1100938 w 4480560"/>
              <a:gd name="connsiteY2" fmla="*/ 0 h 18288"/>
              <a:gd name="connsiteX3" fmla="*/ 1651406 w 4480560"/>
              <a:gd name="connsiteY3" fmla="*/ 0 h 18288"/>
              <a:gd name="connsiteX4" fmla="*/ 2336292 w 4480560"/>
              <a:gd name="connsiteY4" fmla="*/ 0 h 18288"/>
              <a:gd name="connsiteX5" fmla="*/ 2931566 w 4480560"/>
              <a:gd name="connsiteY5" fmla="*/ 0 h 18288"/>
              <a:gd name="connsiteX6" fmla="*/ 3482035 w 4480560"/>
              <a:gd name="connsiteY6" fmla="*/ 0 h 18288"/>
              <a:gd name="connsiteX7" fmla="*/ 4480560 w 4480560"/>
              <a:gd name="connsiteY7" fmla="*/ 0 h 18288"/>
              <a:gd name="connsiteX8" fmla="*/ 4480560 w 4480560"/>
              <a:gd name="connsiteY8" fmla="*/ 18288 h 18288"/>
              <a:gd name="connsiteX9" fmla="*/ 3840480 w 4480560"/>
              <a:gd name="connsiteY9" fmla="*/ 18288 h 18288"/>
              <a:gd name="connsiteX10" fmla="*/ 3290011 w 4480560"/>
              <a:gd name="connsiteY10" fmla="*/ 18288 h 18288"/>
              <a:gd name="connsiteX11" fmla="*/ 2560320 w 4480560"/>
              <a:gd name="connsiteY11" fmla="*/ 18288 h 18288"/>
              <a:gd name="connsiteX12" fmla="*/ 1965046 w 4480560"/>
              <a:gd name="connsiteY12" fmla="*/ 18288 h 18288"/>
              <a:gd name="connsiteX13" fmla="*/ 1459382 w 4480560"/>
              <a:gd name="connsiteY13" fmla="*/ 18288 h 18288"/>
              <a:gd name="connsiteX14" fmla="*/ 774497 w 4480560"/>
              <a:gd name="connsiteY14" fmla="*/ 18288 h 18288"/>
              <a:gd name="connsiteX15" fmla="*/ 0 w 4480560"/>
              <a:gd name="connsiteY15" fmla="*/ 18288 h 18288"/>
              <a:gd name="connsiteX16" fmla="*/ 0 w 4480560"/>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0560" h="18288" fill="none" extrusionOk="0">
                <a:moveTo>
                  <a:pt x="0" y="0"/>
                </a:moveTo>
                <a:cubicBezTo>
                  <a:pt x="267821" y="8731"/>
                  <a:pt x="334105" y="2629"/>
                  <a:pt x="595274" y="0"/>
                </a:cubicBezTo>
                <a:cubicBezTo>
                  <a:pt x="856443" y="-2629"/>
                  <a:pt x="863808" y="-13353"/>
                  <a:pt x="1100938" y="0"/>
                </a:cubicBezTo>
                <a:cubicBezTo>
                  <a:pt x="1338068" y="13353"/>
                  <a:pt x="1431663" y="-25862"/>
                  <a:pt x="1651406" y="0"/>
                </a:cubicBezTo>
                <a:cubicBezTo>
                  <a:pt x="1871149" y="25862"/>
                  <a:pt x="2173163" y="23827"/>
                  <a:pt x="2336292" y="0"/>
                </a:cubicBezTo>
                <a:cubicBezTo>
                  <a:pt x="2499421" y="-23827"/>
                  <a:pt x="2720589" y="28148"/>
                  <a:pt x="2931566" y="0"/>
                </a:cubicBezTo>
                <a:cubicBezTo>
                  <a:pt x="3142543" y="-28148"/>
                  <a:pt x="3323630" y="27022"/>
                  <a:pt x="3482035" y="0"/>
                </a:cubicBezTo>
                <a:cubicBezTo>
                  <a:pt x="3640440" y="-27022"/>
                  <a:pt x="4012110" y="-20118"/>
                  <a:pt x="4480560" y="0"/>
                </a:cubicBezTo>
                <a:cubicBezTo>
                  <a:pt x="4480958" y="7429"/>
                  <a:pt x="4480540" y="10822"/>
                  <a:pt x="4480560" y="18288"/>
                </a:cubicBezTo>
                <a:cubicBezTo>
                  <a:pt x="4314132" y="14924"/>
                  <a:pt x="4028383" y="36632"/>
                  <a:pt x="3840480" y="18288"/>
                </a:cubicBezTo>
                <a:cubicBezTo>
                  <a:pt x="3652577" y="-56"/>
                  <a:pt x="3547615" y="2848"/>
                  <a:pt x="3290011" y="18288"/>
                </a:cubicBezTo>
                <a:cubicBezTo>
                  <a:pt x="3032407" y="33728"/>
                  <a:pt x="2830268" y="8719"/>
                  <a:pt x="2560320" y="18288"/>
                </a:cubicBezTo>
                <a:cubicBezTo>
                  <a:pt x="2290372" y="27857"/>
                  <a:pt x="2147422" y="6728"/>
                  <a:pt x="1965046" y="18288"/>
                </a:cubicBezTo>
                <a:cubicBezTo>
                  <a:pt x="1782670" y="29848"/>
                  <a:pt x="1689791" y="40680"/>
                  <a:pt x="1459382" y="18288"/>
                </a:cubicBezTo>
                <a:cubicBezTo>
                  <a:pt x="1228973" y="-4104"/>
                  <a:pt x="915486" y="36501"/>
                  <a:pt x="774497" y="18288"/>
                </a:cubicBezTo>
                <a:cubicBezTo>
                  <a:pt x="633508" y="75"/>
                  <a:pt x="361442" y="-11107"/>
                  <a:pt x="0" y="18288"/>
                </a:cubicBezTo>
                <a:cubicBezTo>
                  <a:pt x="-591" y="13205"/>
                  <a:pt x="-663" y="6329"/>
                  <a:pt x="0" y="0"/>
                </a:cubicBezTo>
                <a:close/>
              </a:path>
              <a:path w="4480560" h="18288" stroke="0" extrusionOk="0">
                <a:moveTo>
                  <a:pt x="0" y="0"/>
                </a:moveTo>
                <a:cubicBezTo>
                  <a:pt x="285465" y="225"/>
                  <a:pt x="322691" y="16223"/>
                  <a:pt x="595274" y="0"/>
                </a:cubicBezTo>
                <a:cubicBezTo>
                  <a:pt x="867857" y="-16223"/>
                  <a:pt x="989129" y="-11242"/>
                  <a:pt x="1100938" y="0"/>
                </a:cubicBezTo>
                <a:cubicBezTo>
                  <a:pt x="1212747" y="11242"/>
                  <a:pt x="1574350" y="-36410"/>
                  <a:pt x="1830629" y="0"/>
                </a:cubicBezTo>
                <a:cubicBezTo>
                  <a:pt x="2086908" y="36410"/>
                  <a:pt x="2180922" y="4645"/>
                  <a:pt x="2425903" y="0"/>
                </a:cubicBezTo>
                <a:cubicBezTo>
                  <a:pt x="2670884" y="-4645"/>
                  <a:pt x="2782024" y="22929"/>
                  <a:pt x="3021178" y="0"/>
                </a:cubicBezTo>
                <a:cubicBezTo>
                  <a:pt x="3260332" y="-22929"/>
                  <a:pt x="3456982" y="-1586"/>
                  <a:pt x="3750869" y="0"/>
                </a:cubicBezTo>
                <a:cubicBezTo>
                  <a:pt x="4044756" y="1586"/>
                  <a:pt x="4302726" y="17043"/>
                  <a:pt x="4480560" y="0"/>
                </a:cubicBezTo>
                <a:cubicBezTo>
                  <a:pt x="4479674" y="5429"/>
                  <a:pt x="4481381" y="14046"/>
                  <a:pt x="4480560" y="18288"/>
                </a:cubicBezTo>
                <a:cubicBezTo>
                  <a:pt x="4279652" y="-6850"/>
                  <a:pt x="4200762" y="41566"/>
                  <a:pt x="3930091" y="18288"/>
                </a:cubicBezTo>
                <a:cubicBezTo>
                  <a:pt x="3659420" y="-4990"/>
                  <a:pt x="3456052" y="22294"/>
                  <a:pt x="3290011" y="18288"/>
                </a:cubicBezTo>
                <a:cubicBezTo>
                  <a:pt x="3123970" y="14282"/>
                  <a:pt x="2882392" y="32818"/>
                  <a:pt x="2649931" y="18288"/>
                </a:cubicBezTo>
                <a:cubicBezTo>
                  <a:pt x="2417470" y="3758"/>
                  <a:pt x="2238426" y="7337"/>
                  <a:pt x="2054657" y="18288"/>
                </a:cubicBezTo>
                <a:cubicBezTo>
                  <a:pt x="1870888" y="29239"/>
                  <a:pt x="1566368" y="45040"/>
                  <a:pt x="1324966" y="18288"/>
                </a:cubicBezTo>
                <a:cubicBezTo>
                  <a:pt x="1083564" y="-8464"/>
                  <a:pt x="787410" y="10946"/>
                  <a:pt x="595274" y="18288"/>
                </a:cubicBezTo>
                <a:cubicBezTo>
                  <a:pt x="403138" y="25630"/>
                  <a:pt x="169622" y="10499"/>
                  <a:pt x="0" y="18288"/>
                </a:cubicBezTo>
                <a:cubicBezTo>
                  <a:pt x="668" y="13665"/>
                  <a:pt x="578" y="5675"/>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5126418" y="552091"/>
            <a:ext cx="6224335" cy="5431536"/>
          </a:xfrm>
        </p:spPr>
        <p:txBody>
          <a:bodyPr anchor="ctr">
            <a:normAutofit/>
          </a:bodyPr>
          <a:lstStyle/>
          <a:p>
            <a:r>
              <a:rPr lang="en-US" sz="1700"/>
              <a:t>Applications for binomial distributions</a:t>
            </a:r>
          </a:p>
          <a:p>
            <a:pPr lvl="1">
              <a:buBlip>
                <a:blip r:embed="rId2"/>
              </a:buBlip>
            </a:pPr>
            <a:r>
              <a:rPr lang="en-US" sz="1700"/>
              <a:t>Binomial distributions describe the possible number of times that a particular event will occur in a sequence of observations.</a:t>
            </a:r>
          </a:p>
          <a:p>
            <a:pPr lvl="1">
              <a:buBlip>
                <a:blip r:embed="rId2"/>
              </a:buBlip>
            </a:pPr>
            <a:r>
              <a:rPr lang="en-US" sz="1700"/>
              <a:t>They are used when we want to know about the occurrence of an  event, not its magnitude.</a:t>
            </a:r>
          </a:p>
          <a:p>
            <a:pPr lvl="1">
              <a:buBlip>
                <a:blip r:embed="rId2"/>
              </a:buBlip>
            </a:pPr>
            <a:endParaRPr lang="en-US" sz="1700"/>
          </a:p>
          <a:p>
            <a:pPr lvl="1">
              <a:buBlip>
                <a:blip r:embed="rId2"/>
              </a:buBlip>
            </a:pPr>
            <a:r>
              <a:rPr lang="en-US" sz="1700"/>
              <a:t>Examples</a:t>
            </a:r>
          </a:p>
          <a:p>
            <a:pPr lvl="1">
              <a:buBlip>
                <a:blip r:embed="rId2"/>
              </a:buBlip>
            </a:pPr>
            <a:r>
              <a:rPr lang="en-US" sz="1700"/>
              <a:t>In a clinical trial, a patient’s condition may improve or not. We study  the number of patients who improved, not how much better they feel.</a:t>
            </a:r>
          </a:p>
          <a:p>
            <a:pPr lvl="1">
              <a:buBlip>
                <a:blip r:embed="rId2"/>
              </a:buBlip>
            </a:pPr>
            <a:endParaRPr lang="en-US" sz="1700"/>
          </a:p>
          <a:p>
            <a:pPr lvl="1">
              <a:buBlip>
                <a:blip r:embed="rId2"/>
              </a:buBlip>
            </a:pPr>
            <a:r>
              <a:rPr lang="en-US" sz="1700"/>
              <a:t>Is a person ambitious or not? The binomial distribution describes the  number of ambitious persons, not how ambitious they are.</a:t>
            </a:r>
          </a:p>
          <a:p>
            <a:pPr lvl="1">
              <a:buBlip>
                <a:blip r:embed="rId2"/>
              </a:buBlip>
            </a:pPr>
            <a:endParaRPr lang="en-US" sz="1700"/>
          </a:p>
          <a:p>
            <a:pPr lvl="1">
              <a:buBlip>
                <a:blip r:embed="rId2"/>
              </a:buBlip>
            </a:pPr>
            <a:r>
              <a:rPr lang="en-US" sz="1700"/>
              <a:t>In quality control we assess the number of defective items in a lot of  goods, irrespective of the type of defect.</a:t>
            </a:r>
          </a:p>
          <a:p>
            <a:pPr lvl="1"/>
            <a:endParaRPr lang="en-US" sz="1700"/>
          </a:p>
          <a:p>
            <a:pPr lvl="1" indent="-3175">
              <a:buNone/>
            </a:pPr>
            <a:endParaRPr lang="en-US" sz="1700"/>
          </a:p>
          <a:p>
            <a:pPr lvl="1" indent="-3175">
              <a:buNone/>
            </a:pPr>
            <a:endParaRPr lang="en-US" sz="1700"/>
          </a:p>
          <a:p>
            <a:pPr lvl="1" indent="-3175">
              <a:buNone/>
            </a:pPr>
            <a:endParaRPr lang="en-US" sz="1700"/>
          </a:p>
          <a:p>
            <a:pPr lvl="1" indent="-3175">
              <a:buNone/>
            </a:pPr>
            <a:endParaRPr lang="en-US" sz="1700"/>
          </a:p>
          <a:p>
            <a:pPr lvl="1" indent="-3175">
              <a:buNone/>
            </a:pPr>
            <a:endParaRPr lang="en-US" sz="170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8" name="Rectangle 27">
            <a:extLst>
              <a:ext uri="{FF2B5EF4-FFF2-40B4-BE49-F238E27FC236}">
                <a16:creationId xmlns:a16="http://schemas.microsoft.com/office/drawing/2014/main" id="{C05CBC3C-2E5A-4839-8B9B-2E5A6ADF0F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Freeform: Shape 29">
            <a:extLst>
              <a:ext uri="{FF2B5EF4-FFF2-40B4-BE49-F238E27FC236}">
                <a16:creationId xmlns:a16="http://schemas.microsoft.com/office/drawing/2014/main" id="{827FF362-FC97-4BF5-949B-D4ADFA26E4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8888549">
            <a:off x="-1059473" y="-1108988"/>
            <a:ext cx="7179830" cy="5226565"/>
          </a:xfrm>
          <a:custGeom>
            <a:avLst/>
            <a:gdLst>
              <a:gd name="connsiteX0" fmla="*/ 5217841 w 7179830"/>
              <a:gd name="connsiteY0" fmla="*/ 464824 h 5226565"/>
              <a:gd name="connsiteX1" fmla="*/ 5222490 w 7179830"/>
              <a:gd name="connsiteY1" fmla="*/ 464289 h 5226565"/>
              <a:gd name="connsiteX2" fmla="*/ 5216768 w 7179830"/>
              <a:gd name="connsiteY2" fmla="*/ 463394 h 5226565"/>
              <a:gd name="connsiteX3" fmla="*/ 5217841 w 7179830"/>
              <a:gd name="connsiteY3" fmla="*/ 464824 h 5226565"/>
              <a:gd name="connsiteX4" fmla="*/ 4945201 w 7179830"/>
              <a:gd name="connsiteY4" fmla="*/ 5226565 h 5226565"/>
              <a:gd name="connsiteX5" fmla="*/ 140449 w 7179830"/>
              <a:gd name="connsiteY5" fmla="*/ 2240811 h 5226565"/>
              <a:gd name="connsiteX6" fmla="*/ 232913 w 7179830"/>
              <a:gd name="connsiteY6" fmla="*/ 2052782 h 5226565"/>
              <a:gd name="connsiteX7" fmla="*/ 375714 w 7179830"/>
              <a:gd name="connsiteY7" fmla="*/ 1803205 h 5226565"/>
              <a:gd name="connsiteX8" fmla="*/ 1512756 w 7179830"/>
              <a:gd name="connsiteY8" fmla="*/ 638448 h 5226565"/>
              <a:gd name="connsiteX9" fmla="*/ 2902095 w 7179830"/>
              <a:gd name="connsiteY9" fmla="*/ 120440 h 5226565"/>
              <a:gd name="connsiteX10" fmla="*/ 2848453 w 7179830"/>
              <a:gd name="connsiteY10" fmla="*/ 125626 h 5226565"/>
              <a:gd name="connsiteX11" fmla="*/ 1837830 w 7179830"/>
              <a:gd name="connsiteY11" fmla="*/ 426203 h 5226565"/>
              <a:gd name="connsiteX12" fmla="*/ 214608 w 7179830"/>
              <a:gd name="connsiteY12" fmla="*/ 1882239 h 5226565"/>
              <a:gd name="connsiteX13" fmla="*/ 91317 w 7179830"/>
              <a:gd name="connsiteY13" fmla="*/ 2123701 h 5226565"/>
              <a:gd name="connsiteX14" fmla="*/ 64092 w 7179830"/>
              <a:gd name="connsiteY14" fmla="*/ 2193361 h 5226565"/>
              <a:gd name="connsiteX15" fmla="*/ 0 w 7179830"/>
              <a:gd name="connsiteY15" fmla="*/ 2153533 h 5226565"/>
              <a:gd name="connsiteX16" fmla="*/ 42834 w 7179830"/>
              <a:gd name="connsiteY16" fmla="*/ 2047277 h 5226565"/>
              <a:gd name="connsiteX17" fmla="*/ 923582 w 7179830"/>
              <a:gd name="connsiteY17" fmla="*/ 915600 h 5226565"/>
              <a:gd name="connsiteX18" fmla="*/ 2686989 w 7179830"/>
              <a:gd name="connsiteY18" fmla="*/ 73950 h 5226565"/>
              <a:gd name="connsiteX19" fmla="*/ 3059983 w 7179830"/>
              <a:gd name="connsiteY19" fmla="*/ 20308 h 5226565"/>
              <a:gd name="connsiteX20" fmla="*/ 3454435 w 7179830"/>
              <a:gd name="connsiteY20" fmla="*/ 1176 h 5226565"/>
              <a:gd name="connsiteX21" fmla="*/ 3923806 w 7179830"/>
              <a:gd name="connsiteY21" fmla="*/ 49990 h 5226565"/>
              <a:gd name="connsiteX22" fmla="*/ 5350874 w 7179830"/>
              <a:gd name="connsiteY22" fmla="*/ 426917 h 5226565"/>
              <a:gd name="connsiteX23" fmla="*/ 6607360 w 7179830"/>
              <a:gd name="connsiteY23" fmla="*/ 1075097 h 5226565"/>
              <a:gd name="connsiteX24" fmla="*/ 7110534 w 7179830"/>
              <a:gd name="connsiteY24" fmla="*/ 1541421 h 5226565"/>
              <a:gd name="connsiteX25" fmla="*/ 7179830 w 7179830"/>
              <a:gd name="connsiteY25" fmla="*/ 1630542 h 5226565"/>
              <a:gd name="connsiteX26" fmla="*/ 7136295 w 7179830"/>
              <a:gd name="connsiteY26" fmla="*/ 1700600 h 5226565"/>
              <a:gd name="connsiteX27" fmla="*/ 7131140 w 7179830"/>
              <a:gd name="connsiteY27" fmla="*/ 1693045 h 5226565"/>
              <a:gd name="connsiteX28" fmla="*/ 6577499 w 7179830"/>
              <a:gd name="connsiteY28" fmla="*/ 1148230 h 5226565"/>
              <a:gd name="connsiteX29" fmla="*/ 5494816 w 7179830"/>
              <a:gd name="connsiteY29" fmla="*/ 563527 h 5226565"/>
              <a:gd name="connsiteX30" fmla="*/ 5366967 w 7179830"/>
              <a:gd name="connsiteY30" fmla="*/ 514176 h 5226565"/>
              <a:gd name="connsiteX31" fmla="*/ 5244661 w 7179830"/>
              <a:gd name="connsiteY31" fmla="*/ 470725 h 5226565"/>
              <a:gd name="connsiteX32" fmla="*/ 5904822 w 7179830"/>
              <a:gd name="connsiteY32" fmla="*/ 815468 h 5226565"/>
              <a:gd name="connsiteX33" fmla="*/ 7015222 w 7179830"/>
              <a:gd name="connsiteY33" fmla="*/ 1815185 h 5226565"/>
              <a:gd name="connsiteX34" fmla="*/ 7040454 w 7179830"/>
              <a:gd name="connsiteY34" fmla="*/ 1854830 h 5226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179830" h="5226565">
                <a:moveTo>
                  <a:pt x="5217841" y="464824"/>
                </a:moveTo>
                <a:lnTo>
                  <a:pt x="5222490" y="464289"/>
                </a:lnTo>
                <a:lnTo>
                  <a:pt x="5216768" y="463394"/>
                </a:lnTo>
                <a:cubicBezTo>
                  <a:pt x="5216768" y="463394"/>
                  <a:pt x="5216768" y="464646"/>
                  <a:pt x="5217841" y="464824"/>
                </a:cubicBezTo>
                <a:close/>
                <a:moveTo>
                  <a:pt x="4945201" y="5226565"/>
                </a:moveTo>
                <a:lnTo>
                  <a:pt x="140449" y="2240811"/>
                </a:lnTo>
                <a:lnTo>
                  <a:pt x="232913" y="2052782"/>
                </a:lnTo>
                <a:cubicBezTo>
                  <a:pt x="277693" y="1968290"/>
                  <a:pt x="325201" y="1885054"/>
                  <a:pt x="375714" y="1803205"/>
                </a:cubicBezTo>
                <a:cubicBezTo>
                  <a:pt x="667528" y="1329721"/>
                  <a:pt x="1039629" y="935091"/>
                  <a:pt x="1512756" y="638448"/>
                </a:cubicBezTo>
                <a:cubicBezTo>
                  <a:pt x="1939392" y="370950"/>
                  <a:pt x="2405724" y="210560"/>
                  <a:pt x="2902095" y="120440"/>
                </a:cubicBezTo>
                <a:cubicBezTo>
                  <a:pt x="2884054" y="118134"/>
                  <a:pt x="2865727" y="119904"/>
                  <a:pt x="2848453" y="125626"/>
                </a:cubicBezTo>
                <a:cubicBezTo>
                  <a:pt x="2498704" y="175943"/>
                  <a:pt x="2158217" y="277201"/>
                  <a:pt x="1837830" y="426203"/>
                </a:cubicBezTo>
                <a:cubicBezTo>
                  <a:pt x="1147094" y="744660"/>
                  <a:pt x="593502" y="1217071"/>
                  <a:pt x="214608" y="1882239"/>
                </a:cubicBezTo>
                <a:cubicBezTo>
                  <a:pt x="169441" y="1960776"/>
                  <a:pt x="128308" y="2041369"/>
                  <a:pt x="91317" y="2123701"/>
                </a:cubicBezTo>
                <a:lnTo>
                  <a:pt x="64092" y="2193361"/>
                </a:lnTo>
                <a:lnTo>
                  <a:pt x="0" y="2153533"/>
                </a:lnTo>
                <a:lnTo>
                  <a:pt x="42834" y="2047277"/>
                </a:lnTo>
                <a:cubicBezTo>
                  <a:pt x="241792" y="1615775"/>
                  <a:pt x="541268" y="1241591"/>
                  <a:pt x="923582" y="915600"/>
                </a:cubicBezTo>
                <a:cubicBezTo>
                  <a:pt x="1435331" y="478415"/>
                  <a:pt x="2028081" y="205375"/>
                  <a:pt x="2686989" y="73950"/>
                </a:cubicBezTo>
                <a:cubicBezTo>
                  <a:pt x="2810367" y="49274"/>
                  <a:pt x="2934818" y="32466"/>
                  <a:pt x="3059983" y="20308"/>
                </a:cubicBezTo>
                <a:cubicBezTo>
                  <a:pt x="3185149" y="8148"/>
                  <a:pt x="3308706" y="2963"/>
                  <a:pt x="3454435" y="1176"/>
                </a:cubicBezTo>
                <a:cubicBezTo>
                  <a:pt x="3599805" y="-5977"/>
                  <a:pt x="3761985" y="20665"/>
                  <a:pt x="3923806" y="49990"/>
                </a:cubicBezTo>
                <a:cubicBezTo>
                  <a:pt x="4409449" y="137964"/>
                  <a:pt x="4886867" y="257228"/>
                  <a:pt x="5350874" y="426917"/>
                </a:cubicBezTo>
                <a:cubicBezTo>
                  <a:pt x="5797001" y="589991"/>
                  <a:pt x="6223101" y="792223"/>
                  <a:pt x="6607360" y="1075097"/>
                </a:cubicBezTo>
                <a:cubicBezTo>
                  <a:pt x="6794438" y="1212779"/>
                  <a:pt x="6965102" y="1365689"/>
                  <a:pt x="7110534" y="1541421"/>
                </a:cubicBezTo>
                <a:lnTo>
                  <a:pt x="7179830" y="1630542"/>
                </a:lnTo>
                <a:lnTo>
                  <a:pt x="7136295" y="1700600"/>
                </a:lnTo>
                <a:lnTo>
                  <a:pt x="7131140" y="1693045"/>
                </a:lnTo>
                <a:cubicBezTo>
                  <a:pt x="6977874" y="1483026"/>
                  <a:pt x="6788448" y="1305671"/>
                  <a:pt x="6577499" y="1148230"/>
                </a:cubicBezTo>
                <a:cubicBezTo>
                  <a:pt x="6245452" y="900401"/>
                  <a:pt x="5878538" y="716408"/>
                  <a:pt x="5494816" y="563527"/>
                </a:cubicBezTo>
                <a:cubicBezTo>
                  <a:pt x="5452491" y="546487"/>
                  <a:pt x="5409881" y="530036"/>
                  <a:pt x="5366967" y="514176"/>
                </a:cubicBezTo>
                <a:cubicBezTo>
                  <a:pt x="5326377" y="499156"/>
                  <a:pt x="5285430" y="485210"/>
                  <a:pt x="5244661" y="470725"/>
                </a:cubicBezTo>
                <a:cubicBezTo>
                  <a:pt x="5471517" y="572127"/>
                  <a:pt x="5691970" y="687263"/>
                  <a:pt x="5904822" y="815468"/>
                </a:cubicBezTo>
                <a:cubicBezTo>
                  <a:pt x="6336645" y="1080104"/>
                  <a:pt x="6718758" y="1400351"/>
                  <a:pt x="7015222" y="1815185"/>
                </a:cubicBezTo>
                <a:lnTo>
                  <a:pt x="7040454" y="1854830"/>
                </a:lnTo>
                <a:close/>
              </a:path>
            </a:pathLst>
          </a:custGeom>
          <a:solidFill>
            <a:schemeClr val="accent2"/>
          </a:solidFill>
          <a:ln w="12700" cap="flat">
            <a:noFill/>
            <a:prstDash val="solid"/>
            <a:miter/>
          </a:ln>
        </p:spPr>
        <p:txBody>
          <a:bodyPr wrap="square" rtlCol="0" anchor="ctr">
            <a:noAutofit/>
          </a:bodyPr>
          <a:lstStyle/>
          <a:p>
            <a:endParaRPr lang="en-US"/>
          </a:p>
        </p:txBody>
      </p:sp>
      <p:sp>
        <p:nvSpPr>
          <p:cNvPr id="2" name="Title 1"/>
          <p:cNvSpPr>
            <a:spLocks noGrp="1"/>
          </p:cNvSpPr>
          <p:nvPr>
            <p:ph type="title"/>
          </p:nvPr>
        </p:nvSpPr>
        <p:spPr>
          <a:xfrm>
            <a:off x="841246" y="673770"/>
            <a:ext cx="3644489" cy="2414488"/>
          </a:xfrm>
        </p:spPr>
        <p:txBody>
          <a:bodyPr anchor="t">
            <a:normAutofit/>
          </a:bodyPr>
          <a:lstStyle/>
          <a:p>
            <a:pPr lvl="1" rtl="0">
              <a:spcBef>
                <a:spcPct val="0"/>
              </a:spcBef>
            </a:pPr>
            <a:r>
              <a:rPr lang="en-US" sz="5400" b="1" kern="1200">
                <a:solidFill>
                  <a:srgbClr val="FFFFFF"/>
                </a:solidFill>
                <a:latin typeface="+mj-lt"/>
                <a:ea typeface="+mj-ea"/>
                <a:cs typeface="+mj-cs"/>
              </a:rPr>
              <a:t>Poisson Distribution</a:t>
            </a:r>
          </a:p>
        </p:txBody>
      </p:sp>
      <p:sp>
        <p:nvSpPr>
          <p:cNvPr id="3" name="Content Placeholder 2"/>
          <p:cNvSpPr>
            <a:spLocks noGrp="1"/>
          </p:cNvSpPr>
          <p:nvPr>
            <p:ph idx="1"/>
          </p:nvPr>
        </p:nvSpPr>
        <p:spPr>
          <a:xfrm>
            <a:off x="6095999" y="882315"/>
            <a:ext cx="5254754" cy="5294647"/>
          </a:xfrm>
        </p:spPr>
        <p:txBody>
          <a:bodyPr>
            <a:normAutofit/>
          </a:bodyPr>
          <a:lstStyle/>
          <a:p>
            <a:r>
              <a:rPr lang="en-US" sz="2000" dirty="0"/>
              <a:t>The Poisson process measures the number of occurrences of a particular outcome of a discrete random variable in a predetermined time interval, space, or volume, for which an average number of occurrences of the outcome is known or can be determined.</a:t>
            </a:r>
          </a:p>
          <a:p>
            <a:r>
              <a:rPr lang="en-US" sz="2000" dirty="0"/>
              <a:t>Probability Mass Function :  </a:t>
            </a:r>
            <a:r>
              <a:rPr lang="en-US" sz="2000" dirty="0">
                <a:effectLst/>
                <a:latin typeface="Calibri" panose="020F0502020204030204" pitchFamily="34" charset="0"/>
                <a:ea typeface="Calibri" panose="020F0502020204030204" pitchFamily="34" charset="0"/>
                <a:cs typeface="Times New Roman" panose="02020603050405020304" pitchFamily="18" charset="0"/>
              </a:rPr>
              <a:t>f(x) = e</a:t>
            </a:r>
            <a:r>
              <a:rPr lang="en-US" sz="2000" baseline="30000" dirty="0">
                <a:effectLst/>
                <a:latin typeface="Calibri" panose="020F0502020204030204" pitchFamily="34" charset="0"/>
                <a:ea typeface="Calibri" panose="020F0502020204030204" pitchFamily="34" charset="0"/>
                <a:cs typeface="Times New Roman" panose="02020603050405020304" pitchFamily="18" charset="0"/>
              </a:rPr>
              <a:t>-</a:t>
            </a:r>
            <a:r>
              <a:rPr lang="en-US" sz="2000" baseline="30000" dirty="0">
                <a:effectLst/>
                <a:latin typeface="Calibri" panose="020F0502020204030204" pitchFamily="34" charset="0"/>
                <a:ea typeface="Calibri" panose="020F0502020204030204" pitchFamily="34" charset="0"/>
                <a:cs typeface="Calibri" panose="020F0502020204030204" pitchFamily="34" charset="0"/>
              </a:rPr>
              <a:t>λ</a:t>
            </a:r>
            <a:r>
              <a:rPr lang="en-US" sz="2000" dirty="0">
                <a:effectLst/>
                <a:latin typeface="Calibri" panose="020F0502020204030204" pitchFamily="34" charset="0"/>
                <a:ea typeface="Calibri" panose="020F0502020204030204" pitchFamily="34" charset="0"/>
                <a:cs typeface="Times New Roman" panose="02020603050405020304" pitchFamily="18" charset="0"/>
              </a:rPr>
              <a:t>. </a:t>
            </a:r>
            <a:r>
              <a:rPr lang="en-US" sz="2000">
                <a:effectLst/>
                <a:latin typeface="Calibri" panose="020F0502020204030204" pitchFamily="34" charset="0"/>
                <a:ea typeface="Calibri" panose="020F0502020204030204" pitchFamily="34" charset="0"/>
                <a:cs typeface="Calibri" panose="020F0502020204030204" pitchFamily="34" charset="0"/>
              </a:rPr>
              <a:t>λ</a:t>
            </a:r>
            <a:r>
              <a:rPr lang="en-US" sz="2000" baseline="30000">
                <a:effectLst/>
                <a:latin typeface="Calibri" panose="020F0502020204030204" pitchFamily="34" charset="0"/>
                <a:ea typeface="Calibri" panose="020F0502020204030204" pitchFamily="34" charset="0"/>
                <a:cs typeface="Times New Roman" panose="02020603050405020304" pitchFamily="18" charset="0"/>
              </a:rPr>
              <a:t>x</a:t>
            </a:r>
            <a:r>
              <a:rPr lang="en-US" sz="2000" dirty="0">
                <a:effectLst/>
                <a:latin typeface="Calibri" panose="020F0502020204030204" pitchFamily="34" charset="0"/>
                <a:ea typeface="Calibri" panose="020F0502020204030204" pitchFamily="34" charset="0"/>
                <a:cs typeface="Times New Roman" panose="02020603050405020304" pitchFamily="18" charset="0"/>
              </a:rPr>
              <a:t> / x!, x &gt; 0 </a:t>
            </a:r>
            <a:endParaRPr lang="en-US" sz="2000" dirty="0"/>
          </a:p>
          <a:p>
            <a:pPr marL="12700" marR="5080">
              <a:spcBef>
                <a:spcPts val="105"/>
              </a:spcBef>
              <a:tabLst>
                <a:tab pos="241300" algn="l"/>
              </a:tabLst>
            </a:pPr>
            <a:r>
              <a:rPr lang="en-US" sz="2000" dirty="0"/>
              <a:t>In binomial distribution, as n →∞, p →0 such that np = </a:t>
            </a:r>
            <a:r>
              <a:rPr lang="el-GR" sz="2000" dirty="0"/>
              <a:t>λ </a:t>
            </a:r>
            <a:r>
              <a:rPr lang="en-US" sz="2000" dirty="0"/>
              <a:t>is a moderate finite quantity, then Binomial distribution tends to Poisson.</a:t>
            </a:r>
          </a:p>
          <a:p>
            <a:pPr marL="12700" marR="5080">
              <a:spcBef>
                <a:spcPts val="105"/>
              </a:spcBef>
              <a:tabLst>
                <a:tab pos="241300" algn="l"/>
              </a:tabLst>
            </a:pPr>
            <a:r>
              <a:rPr lang="en-US" sz="2000" dirty="0"/>
              <a:t> Characteristics of the Poisson Distribution</a:t>
            </a:r>
          </a:p>
          <a:p>
            <a:pPr lvl="1">
              <a:buNone/>
            </a:pPr>
            <a:r>
              <a:rPr lang="en-US" sz="2000" dirty="0"/>
              <a:t>		Mean, </a:t>
            </a:r>
            <a:r>
              <a:rPr lang="el-GR" sz="2000" dirty="0"/>
              <a:t>μ = λ</a:t>
            </a:r>
            <a:r>
              <a:rPr lang="en-US" sz="2000" dirty="0"/>
              <a:t> </a:t>
            </a:r>
            <a:r>
              <a:rPr lang="en-US" sz="2000" i="1" dirty="0"/>
              <a:t>,</a:t>
            </a:r>
          </a:p>
          <a:p>
            <a:pPr>
              <a:buNone/>
            </a:pPr>
            <a:r>
              <a:rPr lang="fr-FR" sz="2000" dirty="0"/>
              <a:t>		Variance  (</a:t>
            </a:r>
            <a:r>
              <a:rPr lang="el-GR" sz="2000" dirty="0"/>
              <a:t>σ</a:t>
            </a:r>
            <a:r>
              <a:rPr lang="el-GR" sz="2000" baseline="30000" dirty="0"/>
              <a:t>2</a:t>
            </a:r>
            <a:r>
              <a:rPr lang="en-US" sz="2000" baseline="-25000" dirty="0"/>
              <a:t> </a:t>
            </a:r>
            <a:r>
              <a:rPr lang="en-US" sz="2000" dirty="0"/>
              <a:t>) </a:t>
            </a:r>
            <a:r>
              <a:rPr lang="el-GR" sz="2000" dirty="0"/>
              <a:t>= λ = </a:t>
            </a:r>
            <a:r>
              <a:rPr lang="en-US" sz="2000" i="1" dirty="0"/>
              <a:t>np.</a:t>
            </a:r>
          </a:p>
          <a:p>
            <a:pPr>
              <a:buNone/>
            </a:pPr>
            <a:r>
              <a:rPr lang="en-US" sz="2000" i="1" dirty="0"/>
              <a:t>                  Skewness Coefficient = 1 / </a:t>
            </a:r>
            <a:r>
              <a:rPr lang="fr-FR" sz="2000" dirty="0"/>
              <a:t>√ </a:t>
            </a:r>
            <a:r>
              <a:rPr lang="el-GR" sz="2000" dirty="0"/>
              <a:t>λ</a:t>
            </a:r>
            <a:r>
              <a:rPr lang="en-US" sz="2000" dirty="0"/>
              <a:t>, thus positively skew.</a:t>
            </a:r>
            <a:endParaRPr lang="fr-FR" sz="2000" i="1" dirty="0"/>
          </a:p>
          <a:p>
            <a:pPr>
              <a:buNone/>
            </a:pPr>
            <a:endParaRPr lang="fr-FR" sz="2000" i="1"/>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3" name="Rectangle 72">
            <a:extLst>
              <a:ext uri="{FF2B5EF4-FFF2-40B4-BE49-F238E27FC236}">
                <a16:creationId xmlns:a16="http://schemas.microsoft.com/office/drawing/2014/main" id="{743AA782-23D1-4521-8CAD-47662984A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30936" y="640080"/>
            <a:ext cx="4818888" cy="1481328"/>
          </a:xfrm>
        </p:spPr>
        <p:txBody>
          <a:bodyPr anchor="b">
            <a:normAutofit/>
          </a:bodyPr>
          <a:lstStyle/>
          <a:p>
            <a:pPr lvl="1" rtl="0">
              <a:lnSpc>
                <a:spcPct val="90000"/>
              </a:lnSpc>
              <a:spcBef>
                <a:spcPct val="0"/>
              </a:spcBef>
            </a:pPr>
            <a:r>
              <a:rPr lang="en-US" sz="5000" b="1" kern="1200"/>
              <a:t>Poisson Distribution</a:t>
            </a:r>
            <a:endParaRPr lang="en-US" sz="5000" b="1" kern="1200">
              <a:latin typeface="+mj-lt"/>
              <a:ea typeface="+mj-ea"/>
              <a:cs typeface="+mj-cs"/>
            </a:endParaRPr>
          </a:p>
        </p:txBody>
      </p:sp>
      <p:sp>
        <p:nvSpPr>
          <p:cNvPr id="75" name="sketch line">
            <a:extLst>
              <a:ext uri="{FF2B5EF4-FFF2-40B4-BE49-F238E27FC236}">
                <a16:creationId xmlns:a16="http://schemas.microsoft.com/office/drawing/2014/main" id="{650D18FE-0824-4A46-B22C-A86B52E578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372868"/>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630936" y="2660904"/>
            <a:ext cx="4818888" cy="3547872"/>
          </a:xfrm>
        </p:spPr>
        <p:txBody>
          <a:bodyPr anchor="t">
            <a:normAutofit/>
          </a:bodyPr>
          <a:lstStyle/>
          <a:p>
            <a:r>
              <a:rPr lang="en-US" sz="2200"/>
              <a:t>Shape of the Poisson Distribution depends on the values of </a:t>
            </a:r>
            <a:r>
              <a:rPr lang="el-GR" sz="2200"/>
              <a:t>λ</a:t>
            </a:r>
            <a:endParaRPr lang="en-US" sz="2200"/>
          </a:p>
          <a:p>
            <a:pPr lvl="1" indent="-3175">
              <a:buNone/>
            </a:pPr>
            <a:endParaRPr lang="en-US" sz="2200"/>
          </a:p>
          <a:p>
            <a:pPr lvl="1" indent="-3175">
              <a:buNone/>
            </a:pPr>
            <a:r>
              <a:rPr lang="en-US" sz="2200"/>
              <a:t>Poisson Distribution for different values of </a:t>
            </a:r>
            <a:r>
              <a:rPr lang="el-GR" sz="2200"/>
              <a:t> λ</a:t>
            </a:r>
            <a:endParaRPr lang="en-US" sz="2200"/>
          </a:p>
          <a:p>
            <a:pPr lvl="1" indent="-3175">
              <a:buNone/>
            </a:pPr>
            <a:endParaRPr lang="en-US" sz="2200"/>
          </a:p>
          <a:p>
            <a:pPr lvl="1" indent="-3175">
              <a:buNone/>
            </a:pPr>
            <a:endParaRPr lang="en-US" sz="2200"/>
          </a:p>
          <a:p>
            <a:pPr lvl="1" indent="-3175">
              <a:buNone/>
            </a:pPr>
            <a:endParaRPr lang="en-US" sz="2200"/>
          </a:p>
          <a:p>
            <a:pPr lvl="1" indent="-3175">
              <a:buNone/>
            </a:pPr>
            <a:endParaRPr lang="en-US" sz="2200"/>
          </a:p>
          <a:p>
            <a:pPr lvl="1" indent="-3175">
              <a:buNone/>
            </a:pPr>
            <a:endParaRPr lang="en-US" sz="2200"/>
          </a:p>
          <a:p>
            <a:pPr lvl="1" indent="-3175">
              <a:buNone/>
            </a:pPr>
            <a:endParaRPr lang="en-US" sz="2200"/>
          </a:p>
          <a:p>
            <a:pPr lvl="1" indent="-3175">
              <a:buNone/>
            </a:pPr>
            <a:endParaRPr lang="en-US" sz="2200"/>
          </a:p>
        </p:txBody>
      </p:sp>
      <p:pic>
        <p:nvPicPr>
          <p:cNvPr id="1028" name="Picture 4" descr="Image for post"/>
          <p:cNvPicPr>
            <a:picLocks noChangeAspect="1" noChangeArrowheads="1"/>
          </p:cNvPicPr>
          <p:nvPr/>
        </p:nvPicPr>
        <p:blipFill>
          <a:blip r:embed="rId2" cstate="print"/>
          <a:srcRect t="12152"/>
          <a:stretch>
            <a:fillRect/>
          </a:stretch>
        </p:blipFill>
        <p:spPr bwMode="auto">
          <a:xfrm>
            <a:off x="6099048" y="1378935"/>
            <a:ext cx="5458968" cy="4100130"/>
          </a:xfrm>
          <a:prstGeom prst="rect">
            <a:avLst/>
          </a:prstGeom>
          <a:noFill/>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A297797-5C89-4791-8204-AB071FA1FB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643468" y="643467"/>
            <a:ext cx="4804064" cy="5571065"/>
          </a:xfrm>
        </p:spPr>
        <p:txBody>
          <a:bodyPr>
            <a:normAutofit/>
          </a:bodyPr>
          <a:lstStyle/>
          <a:p>
            <a:pPr lvl="1" rtl="0">
              <a:spcBef>
                <a:spcPct val="0"/>
              </a:spcBef>
            </a:pPr>
            <a:r>
              <a:rPr lang="en-US" sz="3600" b="1" kern="1200">
                <a:latin typeface="+mj-lt"/>
                <a:ea typeface="+mj-ea"/>
                <a:cs typeface="+mj-cs"/>
              </a:rPr>
              <a:t>Application of Poisson</a:t>
            </a:r>
            <a:r>
              <a:rPr lang="en-US" sz="3600"/>
              <a:t> </a:t>
            </a:r>
            <a:r>
              <a:rPr lang="en-US" sz="3600" b="1" kern="1200">
                <a:latin typeface="+mj-lt"/>
                <a:ea typeface="+mj-ea"/>
                <a:cs typeface="+mj-cs"/>
              </a:rPr>
              <a:t>Distribution</a:t>
            </a:r>
          </a:p>
        </p:txBody>
      </p:sp>
      <p:sp>
        <p:nvSpPr>
          <p:cNvPr id="10" name="Freeform: Shape 9">
            <a:extLst>
              <a:ext uri="{FF2B5EF4-FFF2-40B4-BE49-F238E27FC236}">
                <a16:creationId xmlns:a16="http://schemas.microsoft.com/office/drawing/2014/main" id="{569BBA9B-8F4E-4D2B-BEFA-41A475443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15188" y="-231223"/>
            <a:ext cx="1409491" cy="1876653"/>
          </a:xfrm>
          <a:custGeom>
            <a:avLst/>
            <a:gdLst>
              <a:gd name="connsiteX0" fmla="*/ 0 w 1409491"/>
              <a:gd name="connsiteY0" fmla="*/ 643075 h 1876653"/>
              <a:gd name="connsiteX1" fmla="*/ 643075 w 1409491"/>
              <a:gd name="connsiteY1" fmla="*/ 0 h 1876653"/>
              <a:gd name="connsiteX2" fmla="*/ 1409491 w 1409491"/>
              <a:gd name="connsiteY2" fmla="*/ 0 h 1876653"/>
              <a:gd name="connsiteX3" fmla="*/ 1409491 w 1409491"/>
              <a:gd name="connsiteY3" fmla="*/ 1876653 h 1876653"/>
              <a:gd name="connsiteX4" fmla="*/ 1233578 w 1409491"/>
              <a:gd name="connsiteY4" fmla="*/ 1876653 h 1876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491" h="1876653">
                <a:moveTo>
                  <a:pt x="0" y="643075"/>
                </a:moveTo>
                <a:lnTo>
                  <a:pt x="643075" y="0"/>
                </a:lnTo>
                <a:lnTo>
                  <a:pt x="1409491" y="0"/>
                </a:lnTo>
                <a:lnTo>
                  <a:pt x="1409491" y="1876653"/>
                </a:lnTo>
                <a:lnTo>
                  <a:pt x="1233578" y="1876653"/>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Rectangle 11">
            <a:extLst>
              <a:ext uri="{FF2B5EF4-FFF2-40B4-BE49-F238E27FC236}">
                <a16:creationId xmlns:a16="http://schemas.microsoft.com/office/drawing/2014/main" id="{851012D1-8033-40B1-9EC0-91390FFC74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301285" y="128278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Content Placeholder 2"/>
          <p:cNvSpPr>
            <a:spLocks noGrp="1"/>
          </p:cNvSpPr>
          <p:nvPr>
            <p:ph idx="1"/>
          </p:nvPr>
        </p:nvSpPr>
        <p:spPr>
          <a:xfrm>
            <a:off x="6090998" y="643467"/>
            <a:ext cx="5457533" cy="5571065"/>
          </a:xfrm>
        </p:spPr>
        <p:txBody>
          <a:bodyPr anchor="ctr">
            <a:normAutofit/>
          </a:bodyPr>
          <a:lstStyle/>
          <a:p>
            <a:pPr marL="0" indent="0">
              <a:buNone/>
            </a:pPr>
            <a:endParaRPr lang="en-US" sz="1700"/>
          </a:p>
          <a:p>
            <a:pPr lvl="1">
              <a:buBlip>
                <a:blip r:embed="rId2"/>
              </a:buBlip>
            </a:pPr>
            <a:r>
              <a:rPr lang="en-US" sz="1700"/>
              <a:t>Poisson distributions are used by businessmen to make </a:t>
            </a:r>
            <a:r>
              <a:rPr lang="en-US" sz="1700" b="1"/>
              <a:t>forecasts</a:t>
            </a:r>
            <a:r>
              <a:rPr lang="en-US" sz="1700"/>
              <a:t> about the number of customers or sales on certain days or seasons of the year. </a:t>
            </a:r>
          </a:p>
          <a:p>
            <a:pPr lvl="1">
              <a:buBlip>
                <a:blip r:embed="rId2"/>
              </a:buBlip>
            </a:pPr>
            <a:r>
              <a:rPr lang="en-US" sz="1700"/>
              <a:t>In business, overstocking will sometimes mean losses if the goods are not sold. Likewise, having too few stocks would still mean a lost business opportunity because you were not able to maximize your sales due to a shortage of stock. By using this tool, businessmen are able to estimate the time when demand is unusually higher, so they can purchase more stock. </a:t>
            </a:r>
          </a:p>
          <a:p>
            <a:pPr lvl="1">
              <a:buBlip>
                <a:blip r:embed="rId2"/>
              </a:buBlip>
            </a:pPr>
            <a:r>
              <a:rPr lang="en-US" sz="1700"/>
              <a:t>Hotels and restaurants could prepare for an influx of customers, they could hire extra temporary workers in advance, purchase more supplies, or make contingency plans just in case they cannot accommodate their guests coming to the area.</a:t>
            </a:r>
          </a:p>
          <a:p>
            <a:pPr lvl="1">
              <a:buBlip>
                <a:blip r:embed="rId2"/>
              </a:buBlip>
            </a:pPr>
            <a:r>
              <a:rPr lang="en-US" sz="1700"/>
              <a:t>With the Poisson distribution, companies can adjust supply to demand in order to keep their business earning good profit. In addition, waste of resources is prevented.</a:t>
            </a:r>
          </a:p>
          <a:p>
            <a:pPr lvl="1">
              <a:buBlip>
                <a:blip r:embed="rId2"/>
              </a:buBlip>
            </a:pPr>
            <a:endParaRPr lang="en-US" sz="1700"/>
          </a:p>
          <a:p>
            <a:pPr lvl="1">
              <a:buNone/>
            </a:pPr>
            <a:endParaRPr lang="en-US" sz="1700"/>
          </a:p>
          <a:p>
            <a:pPr lvl="1" indent="-3175">
              <a:buNone/>
            </a:pPr>
            <a:endParaRPr lang="en-US" sz="1700"/>
          </a:p>
          <a:p>
            <a:pPr lvl="1" indent="-3175">
              <a:buNone/>
            </a:pPr>
            <a:endParaRPr lang="en-US" sz="1700"/>
          </a:p>
          <a:p>
            <a:pPr lvl="1" indent="-3175">
              <a:buNone/>
            </a:pPr>
            <a:endParaRPr lang="en-US" sz="1700"/>
          </a:p>
          <a:p>
            <a:pPr lvl="1" indent="-3175">
              <a:buNone/>
            </a:pPr>
            <a:endParaRPr lang="en-US" sz="1700"/>
          </a:p>
          <a:p>
            <a:pPr lvl="1" indent="-3175">
              <a:buNone/>
            </a:pPr>
            <a:endParaRPr lang="en-US" sz="1700"/>
          </a:p>
        </p:txBody>
      </p:sp>
      <p:sp>
        <p:nvSpPr>
          <p:cNvPr id="14" name="Rectangle 13">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809436" y="6033666"/>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Isosceles Triangle 15">
            <a:extLst>
              <a:ext uri="{FF2B5EF4-FFF2-40B4-BE49-F238E27FC236}">
                <a16:creationId xmlns:a16="http://schemas.microsoft.com/office/drawing/2014/main" id="{D291F021-C45C-4D44-A2B8-A789E386CC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3444" y="5721108"/>
            <a:ext cx="2261965" cy="1136891"/>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66D6F4C-8A91-4CD0-818B-2D3868EED20C}"/>
              </a:ext>
            </a:extLst>
          </p:cNvPr>
          <p:cNvSpPr>
            <a:spLocks noGrp="1"/>
          </p:cNvSpPr>
          <p:nvPr>
            <p:ph type="title"/>
          </p:nvPr>
        </p:nvSpPr>
        <p:spPr>
          <a:xfrm>
            <a:off x="686834" y="1153572"/>
            <a:ext cx="3200400" cy="4461163"/>
          </a:xfrm>
        </p:spPr>
        <p:txBody>
          <a:bodyPr>
            <a:normAutofit/>
          </a:bodyPr>
          <a:lstStyle/>
          <a:p>
            <a:r>
              <a:rPr lang="en-US">
                <a:solidFill>
                  <a:srgbClr val="FFFFFF"/>
                </a:solidFill>
              </a:rPr>
              <a:t>Statistics - Definition</a:t>
            </a:r>
            <a:endParaRPr lang="en-IN">
              <a:solidFill>
                <a:srgbClr val="FFFFFF"/>
              </a:solidFill>
            </a:endParaRPr>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32E968A5-E459-4C8E-8459-56F892089BF9}"/>
              </a:ext>
            </a:extLst>
          </p:cNvPr>
          <p:cNvSpPr>
            <a:spLocks noGrp="1"/>
          </p:cNvSpPr>
          <p:nvPr>
            <p:ph idx="1"/>
          </p:nvPr>
        </p:nvSpPr>
        <p:spPr>
          <a:xfrm>
            <a:off x="4447308" y="591344"/>
            <a:ext cx="6906491" cy="5585619"/>
          </a:xfrm>
        </p:spPr>
        <p:txBody>
          <a:bodyPr anchor="ctr">
            <a:normAutofit/>
          </a:bodyPr>
          <a:lstStyle/>
          <a:p>
            <a:r>
              <a:rPr lang="en-US" sz="2400" dirty="0"/>
              <a:t>Earlier, Statistics is used to mean numerical data arising in any sphere of human experience. These may include data on birth, death, employment, poverty, income, rainfall, export, import, agricultural production etc. of a community. In this sense the Statistical Abstract of India is a typical and excellent collection of statistics.</a:t>
            </a:r>
            <a:endParaRPr lang="en-IN" sz="2400" dirty="0"/>
          </a:p>
          <a:p>
            <a:r>
              <a:rPr lang="en-US" sz="2400" dirty="0"/>
              <a:t> Statistics is a body of scientific method which are meant for </a:t>
            </a:r>
            <a:endParaRPr lang="en-IN" sz="2400" dirty="0"/>
          </a:p>
          <a:p>
            <a:pPr marL="0" indent="0">
              <a:buNone/>
            </a:pPr>
            <a:r>
              <a:rPr lang="en-IN" sz="2400" dirty="0"/>
              <a:t>a) </a:t>
            </a:r>
            <a:r>
              <a:rPr lang="en-US" sz="2400" dirty="0"/>
              <a:t>Collection of numerical data</a:t>
            </a:r>
            <a:endParaRPr lang="en-IN" sz="2400" dirty="0"/>
          </a:p>
          <a:p>
            <a:pPr marL="0" indent="0">
              <a:buNone/>
            </a:pPr>
            <a:r>
              <a:rPr lang="en-US" sz="2400" dirty="0"/>
              <a:t>b) Organization, Summarization, and Analysis of numerical data.</a:t>
            </a:r>
            <a:endParaRPr lang="en-IN" sz="2400" dirty="0"/>
          </a:p>
          <a:p>
            <a:pPr marL="0" indent="0">
              <a:buNone/>
            </a:pPr>
            <a:r>
              <a:rPr lang="en-US" sz="2400" dirty="0"/>
              <a:t>c) Interpretation of numerical data.</a:t>
            </a:r>
            <a:endParaRPr lang="en-IN" sz="2400" dirty="0"/>
          </a:p>
        </p:txBody>
      </p:sp>
    </p:spTree>
    <p:extLst>
      <p:ext uri="{BB962C8B-B14F-4D97-AF65-F5344CB8AC3E}">
        <p14:creationId xmlns:p14="http://schemas.microsoft.com/office/powerpoint/2010/main" val="259973508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1E234CF4-802C-4AA1-B540-36C3B838C46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A5271697-90F1-4A23-8EF2-0179F2EAFA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606972" cy="3233984"/>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D9F5512A-48E1-4C07-B75E-3CCC517B68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3233984"/>
            <a:ext cx="606972" cy="36240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9D800584-727A-48CF-8223-244AD9717C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6967" y="-1"/>
            <a:ext cx="5038344" cy="68579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AB1D106-75AF-489F-9D4A-D60DE4A962EE}"/>
              </a:ext>
            </a:extLst>
          </p:cNvPr>
          <p:cNvSpPr>
            <a:spLocks noGrp="1"/>
          </p:cNvSpPr>
          <p:nvPr>
            <p:ph type="title"/>
          </p:nvPr>
        </p:nvSpPr>
        <p:spPr>
          <a:xfrm>
            <a:off x="1166650" y="1332952"/>
            <a:ext cx="3926898" cy="3921176"/>
          </a:xfrm>
        </p:spPr>
        <p:txBody>
          <a:bodyPr anchor="ctr">
            <a:normAutofit/>
          </a:bodyPr>
          <a:lstStyle/>
          <a:p>
            <a:r>
              <a:rPr lang="en-US" sz="5400"/>
              <a:t>Normal (Gaussian) Distribution</a:t>
            </a:r>
            <a:endParaRPr lang="en-IN" sz="5400"/>
          </a:p>
        </p:txBody>
      </p:sp>
      <p:grpSp>
        <p:nvGrpSpPr>
          <p:cNvPr id="21" name="Group 20">
            <a:extLst>
              <a:ext uri="{FF2B5EF4-FFF2-40B4-BE49-F238E27FC236}">
                <a16:creationId xmlns:a16="http://schemas.microsoft.com/office/drawing/2014/main" id="{B0CED441-B73B-4907-9AF2-614CEAC6A18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88720" y="73152"/>
            <a:ext cx="1178966" cy="232963"/>
            <a:chOff x="5422392" y="64008"/>
            <a:chExt cx="1178966" cy="232963"/>
          </a:xfrm>
        </p:grpSpPr>
        <p:sp>
          <p:nvSpPr>
            <p:cNvPr id="22" name="Rectangle 64">
              <a:extLst>
                <a:ext uri="{FF2B5EF4-FFF2-40B4-BE49-F238E27FC236}">
                  <a16:creationId xmlns:a16="http://schemas.microsoft.com/office/drawing/2014/main" id="{A03170C9-14E4-4D47-827E-51518FA9CA8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22213"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66">
              <a:extLst>
                <a:ext uri="{FF2B5EF4-FFF2-40B4-BE49-F238E27FC236}">
                  <a16:creationId xmlns:a16="http://schemas.microsoft.com/office/drawing/2014/main" id="{757EFF12-1826-499E-94C2-AF4400A6640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22213"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64">
              <a:extLst>
                <a:ext uri="{FF2B5EF4-FFF2-40B4-BE49-F238E27FC236}">
                  <a16:creationId xmlns:a16="http://schemas.microsoft.com/office/drawing/2014/main" id="{20CC511B-2DB0-4523-82ED-40CCC5C7D0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7258"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66">
              <a:extLst>
                <a:ext uri="{FF2B5EF4-FFF2-40B4-BE49-F238E27FC236}">
                  <a16:creationId xmlns:a16="http://schemas.microsoft.com/office/drawing/2014/main" id="{6CB93565-67D6-49DD-8D4E-4685AC81A07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7258"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64">
              <a:extLst>
                <a:ext uri="{FF2B5EF4-FFF2-40B4-BE49-F238E27FC236}">
                  <a16:creationId xmlns:a16="http://schemas.microsoft.com/office/drawing/2014/main" id="{AE9D45A7-FFB3-4E69-A4EC-FAA3489B0E8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672303"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66">
              <a:extLst>
                <a:ext uri="{FF2B5EF4-FFF2-40B4-BE49-F238E27FC236}">
                  <a16:creationId xmlns:a16="http://schemas.microsoft.com/office/drawing/2014/main" id="{A29467A6-0F59-4991-89B5-35408BD725D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672303"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64">
              <a:extLst>
                <a:ext uri="{FF2B5EF4-FFF2-40B4-BE49-F238E27FC236}">
                  <a16:creationId xmlns:a16="http://schemas.microsoft.com/office/drawing/2014/main" id="{AA726CA1-9A94-4AF0-B9DD-3572C692A17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547347"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66">
              <a:extLst>
                <a:ext uri="{FF2B5EF4-FFF2-40B4-BE49-F238E27FC236}">
                  <a16:creationId xmlns:a16="http://schemas.microsoft.com/office/drawing/2014/main" id="{EB03BD70-FD68-460B-A88B-005DAB5BEDD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547347"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64">
              <a:extLst>
                <a:ext uri="{FF2B5EF4-FFF2-40B4-BE49-F238E27FC236}">
                  <a16:creationId xmlns:a16="http://schemas.microsoft.com/office/drawing/2014/main" id="{C1040543-6AB1-4FE1-8946-59D0E7BB85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22392"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66">
              <a:extLst>
                <a:ext uri="{FF2B5EF4-FFF2-40B4-BE49-F238E27FC236}">
                  <a16:creationId xmlns:a16="http://schemas.microsoft.com/office/drawing/2014/main" id="{BEEF4851-38D3-48A2-B05D-26977162684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22392"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64">
              <a:extLst>
                <a:ext uri="{FF2B5EF4-FFF2-40B4-BE49-F238E27FC236}">
                  <a16:creationId xmlns:a16="http://schemas.microsoft.com/office/drawing/2014/main" id="{DEC37F16-C638-42B2-AA09-CA5142D855D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546990"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66">
              <a:extLst>
                <a:ext uri="{FF2B5EF4-FFF2-40B4-BE49-F238E27FC236}">
                  <a16:creationId xmlns:a16="http://schemas.microsoft.com/office/drawing/2014/main" id="{0AC31779-80E9-4BF3-9703-F63FE809455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546990"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64">
              <a:extLst>
                <a:ext uri="{FF2B5EF4-FFF2-40B4-BE49-F238E27FC236}">
                  <a16:creationId xmlns:a16="http://schemas.microsoft.com/office/drawing/2014/main" id="{D71CA5FF-D764-4C4E-8854-E5875684FEA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22035"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66">
              <a:extLst>
                <a:ext uri="{FF2B5EF4-FFF2-40B4-BE49-F238E27FC236}">
                  <a16:creationId xmlns:a16="http://schemas.microsoft.com/office/drawing/2014/main" id="{81A1FA9D-7285-4D42-ADF3-BC14114B27E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22035"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64">
              <a:extLst>
                <a:ext uri="{FF2B5EF4-FFF2-40B4-BE49-F238E27FC236}">
                  <a16:creationId xmlns:a16="http://schemas.microsoft.com/office/drawing/2014/main" id="{A1E40F6A-5F88-46D9-A510-00D54F0B81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97080"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66">
              <a:extLst>
                <a:ext uri="{FF2B5EF4-FFF2-40B4-BE49-F238E27FC236}">
                  <a16:creationId xmlns:a16="http://schemas.microsoft.com/office/drawing/2014/main" id="{938C555D-926A-4092-966E-1BC7E455FF3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97080"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64">
              <a:extLst>
                <a:ext uri="{FF2B5EF4-FFF2-40B4-BE49-F238E27FC236}">
                  <a16:creationId xmlns:a16="http://schemas.microsoft.com/office/drawing/2014/main" id="{58D049FF-3E13-4E3E-A5BE-CF5253B8E18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72124"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66">
              <a:extLst>
                <a:ext uri="{FF2B5EF4-FFF2-40B4-BE49-F238E27FC236}">
                  <a16:creationId xmlns:a16="http://schemas.microsoft.com/office/drawing/2014/main" id="{A16547CF-5B03-4E57-B466-A0FDCECADD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72124"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64">
              <a:extLst>
                <a:ext uri="{FF2B5EF4-FFF2-40B4-BE49-F238E27FC236}">
                  <a16:creationId xmlns:a16="http://schemas.microsoft.com/office/drawing/2014/main" id="{84C012C4-5959-40D5-8A7B-8542BD4B982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47169"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66">
              <a:extLst>
                <a:ext uri="{FF2B5EF4-FFF2-40B4-BE49-F238E27FC236}">
                  <a16:creationId xmlns:a16="http://schemas.microsoft.com/office/drawing/2014/main" id="{8C7DF75A-2C0D-4388-A295-397333ADBD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47169"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Content Placeholder 7">
            <a:extLst>
              <a:ext uri="{FF2B5EF4-FFF2-40B4-BE49-F238E27FC236}">
                <a16:creationId xmlns:a16="http://schemas.microsoft.com/office/drawing/2014/main" id="{8A2300D4-CAAE-48E5-B253-E55D684B3432}"/>
              </a:ext>
            </a:extLst>
          </p:cNvPr>
          <p:cNvSpPr>
            <a:spLocks noGrp="1"/>
          </p:cNvSpPr>
          <p:nvPr>
            <p:ph idx="1"/>
          </p:nvPr>
        </p:nvSpPr>
        <p:spPr>
          <a:xfrm>
            <a:off x="6421120" y="499833"/>
            <a:ext cx="5100320" cy="5581226"/>
          </a:xfrm>
        </p:spPr>
        <p:txBody>
          <a:bodyPr anchor="ctr">
            <a:normAutofit/>
          </a:bodyPr>
          <a:lstStyle/>
          <a:p>
            <a:r>
              <a:rPr lang="en-US" sz="2200"/>
              <a:t>The normal distribution is given by the probability density function</a:t>
            </a:r>
          </a:p>
          <a:p>
            <a:pPr marL="0" indent="0">
              <a:spcAft>
                <a:spcPts val="800"/>
              </a:spcAft>
              <a:buNone/>
            </a:pPr>
            <a:r>
              <a:rPr lang="en-US" sz="2200">
                <a:effectLst/>
                <a:latin typeface="Calibri" panose="020F0502020204030204" pitchFamily="34" charset="0"/>
                <a:ea typeface="Calibri" panose="020F0502020204030204" pitchFamily="34" charset="0"/>
                <a:cs typeface="Times New Roman" panose="02020603050405020304" pitchFamily="18" charset="0"/>
              </a:rPr>
              <a:t>f(x) = exp {-(x-</a:t>
            </a:r>
            <a:r>
              <a:rPr lang="en-US" sz="2200">
                <a:effectLst/>
                <a:latin typeface="Calibri" panose="020F0502020204030204" pitchFamily="34" charset="0"/>
                <a:ea typeface="Calibri" panose="020F0502020204030204" pitchFamily="34" charset="0"/>
                <a:cs typeface="Calibri" panose="020F0502020204030204" pitchFamily="34" charset="0"/>
              </a:rPr>
              <a:t>µ</a:t>
            </a:r>
            <a:r>
              <a:rPr lang="en-US" sz="2200">
                <a:effectLst/>
                <a:latin typeface="Calibri" panose="020F0502020204030204" pitchFamily="34" charset="0"/>
                <a:ea typeface="Calibri" panose="020F0502020204030204" pitchFamily="34" charset="0"/>
                <a:cs typeface="Times New Roman" panose="02020603050405020304" pitchFamily="18" charset="0"/>
              </a:rPr>
              <a:t>)</a:t>
            </a:r>
            <a:r>
              <a:rPr lang="en-US" sz="2200" baseline="30000">
                <a:effectLst/>
                <a:latin typeface="Calibri" panose="020F0502020204030204" pitchFamily="34" charset="0"/>
                <a:ea typeface="Calibri" panose="020F0502020204030204" pitchFamily="34" charset="0"/>
                <a:cs typeface="Times New Roman" panose="02020603050405020304" pitchFamily="18" charset="0"/>
              </a:rPr>
              <a:t>2</a:t>
            </a:r>
            <a:r>
              <a:rPr lang="en-US" sz="2200">
                <a:effectLst/>
                <a:latin typeface="Calibri" panose="020F0502020204030204" pitchFamily="34" charset="0"/>
                <a:ea typeface="Calibri" panose="020F0502020204030204" pitchFamily="34" charset="0"/>
                <a:cs typeface="Times New Roman" panose="02020603050405020304" pitchFamily="18" charset="0"/>
              </a:rPr>
              <a:t> / 2.</a:t>
            </a:r>
            <a:r>
              <a:rPr lang="en-US" sz="2200">
                <a:effectLst/>
                <a:latin typeface="Calibri" panose="020F0502020204030204" pitchFamily="34" charset="0"/>
                <a:ea typeface="Calibri" panose="020F0502020204030204" pitchFamily="34" charset="0"/>
                <a:cs typeface="Calibri" panose="020F0502020204030204" pitchFamily="34" charset="0"/>
              </a:rPr>
              <a:t>σ</a:t>
            </a:r>
            <a:r>
              <a:rPr lang="en-US" sz="2200" baseline="30000">
                <a:effectLst/>
                <a:latin typeface="Calibri" panose="020F0502020204030204" pitchFamily="34" charset="0"/>
                <a:ea typeface="Calibri" panose="020F0502020204030204" pitchFamily="34" charset="0"/>
                <a:cs typeface="Times New Roman" panose="02020603050405020304" pitchFamily="18" charset="0"/>
              </a:rPr>
              <a:t>2</a:t>
            </a:r>
            <a:r>
              <a:rPr lang="en-US" sz="2200">
                <a:effectLst/>
                <a:latin typeface="Calibri" panose="020F0502020204030204" pitchFamily="34" charset="0"/>
                <a:ea typeface="Calibri" panose="020F0502020204030204" pitchFamily="34" charset="0"/>
                <a:cs typeface="Times New Roman" panose="02020603050405020304" pitchFamily="18" charset="0"/>
              </a:rPr>
              <a:t>} / </a:t>
            </a:r>
            <a:r>
              <a:rPr lang="en-US" sz="2200">
                <a:effectLst/>
                <a:latin typeface="Times New Roman" panose="02020603050405020304" pitchFamily="18" charset="0"/>
                <a:ea typeface="Calibri" panose="020F0502020204030204" pitchFamily="34" charset="0"/>
                <a:cs typeface="Times New Roman" panose="02020603050405020304" pitchFamily="18" charset="0"/>
              </a:rPr>
              <a:t>√ 2ᴨ, - ∞ &lt; x &lt; ∞</a:t>
            </a:r>
          </a:p>
          <a:p>
            <a:pPr>
              <a:spcAft>
                <a:spcPts val="800"/>
              </a:spcAft>
            </a:pPr>
            <a:r>
              <a:rPr lang="en-US" sz="2200">
                <a:latin typeface="Times New Roman" panose="02020603050405020304" pitchFamily="18" charset="0"/>
                <a:ea typeface="Calibri" panose="020F0502020204030204" pitchFamily="34" charset="0"/>
                <a:cs typeface="Times New Roman" panose="02020603050405020304" pitchFamily="18" charset="0"/>
              </a:rPr>
              <a:t>Characteristics</a:t>
            </a:r>
          </a:p>
          <a:p>
            <a:pPr marL="0" indent="0">
              <a:spcAft>
                <a:spcPts val="800"/>
              </a:spcAft>
              <a:buNone/>
            </a:pPr>
            <a:r>
              <a:rPr lang="en-US" sz="2200">
                <a:effectLst/>
                <a:latin typeface="Times New Roman" panose="02020603050405020304" pitchFamily="18" charset="0"/>
                <a:ea typeface="Calibri" panose="020F0502020204030204" pitchFamily="34" charset="0"/>
                <a:cs typeface="Times New Roman" panose="02020603050405020304" pitchFamily="18" charset="0"/>
              </a:rPr>
              <a:t>Mean = µ (=Median=Mode)</a:t>
            </a:r>
          </a:p>
          <a:p>
            <a:pPr marL="0" indent="0">
              <a:spcAft>
                <a:spcPts val="800"/>
              </a:spcAft>
              <a:buNone/>
            </a:pPr>
            <a:r>
              <a:rPr lang="en-US" sz="2200">
                <a:latin typeface="Times New Roman" panose="02020603050405020304" pitchFamily="18" charset="0"/>
                <a:ea typeface="Calibri" panose="020F0502020204030204" pitchFamily="34" charset="0"/>
                <a:cs typeface="Times New Roman" panose="02020603050405020304" pitchFamily="18" charset="0"/>
              </a:rPr>
              <a:t>Standard Deviation = </a:t>
            </a:r>
            <a:r>
              <a:rPr lang="el-GR" sz="2200">
                <a:effectLst/>
                <a:latin typeface="Times New Roman" panose="02020603050405020304" pitchFamily="18" charset="0"/>
                <a:ea typeface="Calibri" panose="020F0502020204030204" pitchFamily="34" charset="0"/>
                <a:cs typeface="Times New Roman" panose="02020603050405020304" pitchFamily="18" charset="0"/>
              </a:rPr>
              <a:t>σ</a:t>
            </a:r>
            <a:endParaRPr lang="en-US" sz="2200">
              <a:effectLst/>
              <a:latin typeface="Times New Roman" panose="02020603050405020304" pitchFamily="18" charset="0"/>
              <a:ea typeface="Calibri" panose="020F0502020204030204" pitchFamily="34" charset="0"/>
              <a:cs typeface="Times New Roman" panose="02020603050405020304" pitchFamily="18" charset="0"/>
            </a:endParaRPr>
          </a:p>
          <a:p>
            <a:pPr marL="0" indent="0">
              <a:spcAft>
                <a:spcPts val="800"/>
              </a:spcAft>
              <a:buNone/>
            </a:pPr>
            <a:r>
              <a:rPr lang="en-US" sz="2200">
                <a:latin typeface="Times New Roman" panose="02020603050405020304" pitchFamily="18" charset="0"/>
                <a:ea typeface="Calibri" panose="020F0502020204030204" pitchFamily="34" charset="0"/>
                <a:cs typeface="Times New Roman" panose="02020603050405020304" pitchFamily="18" charset="0"/>
              </a:rPr>
              <a:t>The distribution is symmetric and mesokurtic</a:t>
            </a:r>
          </a:p>
          <a:p>
            <a:pPr marL="0" indent="0">
              <a:spcAft>
                <a:spcPts val="800"/>
              </a:spcAft>
              <a:buNone/>
            </a:pPr>
            <a:r>
              <a:rPr lang="en-US" sz="2200">
                <a:effectLst/>
                <a:latin typeface="Times New Roman" panose="02020603050405020304" pitchFamily="18" charset="0"/>
                <a:ea typeface="Calibri" panose="020F0502020204030204" pitchFamily="34" charset="0"/>
                <a:cs typeface="Times New Roman" panose="02020603050405020304" pitchFamily="18" charset="0"/>
              </a:rPr>
              <a:t>Normal distribution with mean 0 and variance 1 is known as standard normal distribution.</a:t>
            </a:r>
          </a:p>
          <a:p>
            <a:pPr marL="0" indent="0">
              <a:spcAft>
                <a:spcPts val="800"/>
              </a:spcAft>
              <a:buNone/>
            </a:pPr>
            <a:r>
              <a:rPr lang="el-GR" sz="2200">
                <a:effectLst/>
                <a:latin typeface="Calibri" panose="020F0502020204030204" pitchFamily="34" charset="0"/>
                <a:ea typeface="Calibri" panose="020F0502020204030204" pitchFamily="34" charset="0"/>
                <a:cs typeface="Times New Roman" panose="02020603050405020304" pitchFamily="18" charset="0"/>
              </a:rPr>
              <a:t>Φ</a:t>
            </a:r>
            <a:r>
              <a:rPr lang="en-US" sz="2200">
                <a:effectLst/>
                <a:latin typeface="Calibri" panose="020F0502020204030204" pitchFamily="34" charset="0"/>
                <a:ea typeface="Calibri" panose="020F0502020204030204" pitchFamily="34" charset="0"/>
                <a:cs typeface="Times New Roman" panose="02020603050405020304" pitchFamily="18" charset="0"/>
              </a:rPr>
              <a:t>(x) = exp {-x</a:t>
            </a:r>
            <a:r>
              <a:rPr lang="en-US" sz="2200" baseline="30000">
                <a:effectLst/>
                <a:latin typeface="Calibri" panose="020F0502020204030204" pitchFamily="34" charset="0"/>
                <a:ea typeface="Calibri" panose="020F0502020204030204" pitchFamily="34" charset="0"/>
                <a:cs typeface="Times New Roman" panose="02020603050405020304" pitchFamily="18" charset="0"/>
              </a:rPr>
              <a:t>2</a:t>
            </a:r>
            <a:r>
              <a:rPr lang="en-US" sz="2200">
                <a:effectLst/>
                <a:latin typeface="Calibri" panose="020F0502020204030204" pitchFamily="34" charset="0"/>
                <a:ea typeface="Calibri" panose="020F0502020204030204" pitchFamily="34" charset="0"/>
                <a:cs typeface="Times New Roman" panose="02020603050405020304" pitchFamily="18" charset="0"/>
              </a:rPr>
              <a:t> / 2} / </a:t>
            </a:r>
            <a:r>
              <a:rPr lang="en-US" sz="2200">
                <a:effectLst/>
                <a:latin typeface="Times New Roman" panose="02020603050405020304" pitchFamily="18" charset="0"/>
                <a:ea typeface="Calibri" panose="020F0502020204030204" pitchFamily="34" charset="0"/>
                <a:cs typeface="Times New Roman" panose="02020603050405020304" pitchFamily="18" charset="0"/>
              </a:rPr>
              <a:t>√ 2ᴨ</a:t>
            </a:r>
          </a:p>
          <a:p>
            <a:pPr marL="0" indent="0">
              <a:spcAft>
                <a:spcPts val="800"/>
              </a:spcAft>
              <a:buNone/>
            </a:pPr>
            <a:endParaRPr lang="en-IN" sz="220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IN" sz="2200"/>
          </a:p>
        </p:txBody>
      </p:sp>
    </p:spTree>
    <p:extLst>
      <p:ext uri="{BB962C8B-B14F-4D97-AF65-F5344CB8AC3E}">
        <p14:creationId xmlns:p14="http://schemas.microsoft.com/office/powerpoint/2010/main" val="22661186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0" name="Rectangle 7">
            <a:extLst>
              <a:ext uri="{FF2B5EF4-FFF2-40B4-BE49-F238E27FC236}">
                <a16:creationId xmlns:a16="http://schemas.microsoft.com/office/drawing/2014/main" id="{64F519EA-836C-4E21-87EE-CE7AB01863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9">
            <a:extLst>
              <a:ext uri="{FF2B5EF4-FFF2-40B4-BE49-F238E27FC236}">
                <a16:creationId xmlns:a16="http://schemas.microsoft.com/office/drawing/2014/main" id="{E3E51905-F374-4E1A-97CF-B741584B74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526280"/>
            <a:ext cx="4449464" cy="23317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11">
            <a:extLst>
              <a:ext uri="{FF2B5EF4-FFF2-40B4-BE49-F238E27FC236}">
                <a16:creationId xmlns:a16="http://schemas.microsoft.com/office/drawing/2014/main" id="{A210685A-6235-45A7-850D-A6F555466E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83374" y="702944"/>
            <a:ext cx="5369325" cy="55869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5D880B4-F103-456D-8920-D153D7EBA978}"/>
              </a:ext>
            </a:extLst>
          </p:cNvPr>
          <p:cNvSpPr>
            <a:spLocks noGrp="1"/>
          </p:cNvSpPr>
          <p:nvPr>
            <p:ph type="title"/>
          </p:nvPr>
        </p:nvSpPr>
        <p:spPr>
          <a:xfrm>
            <a:off x="1016805" y="1345958"/>
            <a:ext cx="4193196" cy="4166085"/>
          </a:xfrm>
        </p:spPr>
        <p:txBody>
          <a:bodyPr>
            <a:normAutofit/>
          </a:bodyPr>
          <a:lstStyle/>
          <a:p>
            <a:r>
              <a:rPr lang="en-US" sz="4600"/>
              <a:t>Uses</a:t>
            </a:r>
            <a:endParaRPr lang="en-IN" sz="4600"/>
          </a:p>
        </p:txBody>
      </p:sp>
      <p:grpSp>
        <p:nvGrpSpPr>
          <p:cNvPr id="43" name="Group 13">
            <a:extLst>
              <a:ext uri="{FF2B5EF4-FFF2-40B4-BE49-F238E27FC236}">
                <a16:creationId xmlns:a16="http://schemas.microsoft.com/office/drawing/2014/main" id="{C833A70A-9722-46F0-A5EB-C72F7874707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4864" y="3048506"/>
            <a:ext cx="630289" cy="765242"/>
            <a:chOff x="45711" y="3048506"/>
            <a:chExt cx="630289" cy="765242"/>
          </a:xfrm>
        </p:grpSpPr>
        <p:sp>
          <p:nvSpPr>
            <p:cNvPr id="15" name="Rectangle 2">
              <a:extLst>
                <a:ext uri="{FF2B5EF4-FFF2-40B4-BE49-F238E27FC236}">
                  <a16:creationId xmlns:a16="http://schemas.microsoft.com/office/drawing/2014/main" id="{0E424FCE-3213-4BEE-A1E8-B7E8AEA5A2C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166" y="3048506"/>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59">
              <a:extLst>
                <a:ext uri="{FF2B5EF4-FFF2-40B4-BE49-F238E27FC236}">
                  <a16:creationId xmlns:a16="http://schemas.microsoft.com/office/drawing/2014/main" id="{5EE95433-383A-45BD-BFCA-833B8F0AE4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166" y="3225010"/>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62">
              <a:extLst>
                <a:ext uri="{FF2B5EF4-FFF2-40B4-BE49-F238E27FC236}">
                  <a16:creationId xmlns:a16="http://schemas.microsoft.com/office/drawing/2014/main" id="{2EEA944D-C4D5-48D7-804D-86BE8AFC86A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166" y="3401514"/>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64">
              <a:extLst>
                <a:ext uri="{FF2B5EF4-FFF2-40B4-BE49-F238E27FC236}">
                  <a16:creationId xmlns:a16="http://schemas.microsoft.com/office/drawing/2014/main" id="{F3FCE305-3F55-48BF-8549-01E0364C865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166" y="3578017"/>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66">
              <a:extLst>
                <a:ext uri="{FF2B5EF4-FFF2-40B4-BE49-F238E27FC236}">
                  <a16:creationId xmlns:a16="http://schemas.microsoft.com/office/drawing/2014/main" id="{23D7F518-6C41-4C3F-9060-C9FE0B1D4CC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166" y="3754521"/>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2">
              <a:extLst>
                <a:ext uri="{FF2B5EF4-FFF2-40B4-BE49-F238E27FC236}">
                  <a16:creationId xmlns:a16="http://schemas.microsoft.com/office/drawing/2014/main" id="{3B93E94B-19C7-49C9-A135-582F72B1A2A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2053" y="3048506"/>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59">
              <a:extLst>
                <a:ext uri="{FF2B5EF4-FFF2-40B4-BE49-F238E27FC236}">
                  <a16:creationId xmlns:a16="http://schemas.microsoft.com/office/drawing/2014/main" id="{FEF28287-3D78-44FC-8C53-70755EAF6F5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2053" y="3225010"/>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62">
              <a:extLst>
                <a:ext uri="{FF2B5EF4-FFF2-40B4-BE49-F238E27FC236}">
                  <a16:creationId xmlns:a16="http://schemas.microsoft.com/office/drawing/2014/main" id="{2E8ECBA7-D5B5-48AD-9108-4EB4FB5AAF2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2053" y="3401514"/>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64">
              <a:extLst>
                <a:ext uri="{FF2B5EF4-FFF2-40B4-BE49-F238E27FC236}">
                  <a16:creationId xmlns:a16="http://schemas.microsoft.com/office/drawing/2014/main" id="{69CDB17F-9370-4BDB-AF7D-0C10664AF31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2053" y="3578017"/>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66">
              <a:extLst>
                <a:ext uri="{FF2B5EF4-FFF2-40B4-BE49-F238E27FC236}">
                  <a16:creationId xmlns:a16="http://schemas.microsoft.com/office/drawing/2014/main" id="{65D03FDE-4254-4CCB-ACA1-CCF9ED99A19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2053" y="3754521"/>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
              <a:extLst>
                <a:ext uri="{FF2B5EF4-FFF2-40B4-BE49-F238E27FC236}">
                  <a16:creationId xmlns:a16="http://schemas.microsoft.com/office/drawing/2014/main" id="{406E5C16-E87A-48D6-808A-4E99A9FA2AA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29939" y="3048506"/>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59">
              <a:extLst>
                <a:ext uri="{FF2B5EF4-FFF2-40B4-BE49-F238E27FC236}">
                  <a16:creationId xmlns:a16="http://schemas.microsoft.com/office/drawing/2014/main" id="{DD6696B0-7715-471B-835A-DA4F6E0B540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29939" y="3225010"/>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62">
              <a:extLst>
                <a:ext uri="{FF2B5EF4-FFF2-40B4-BE49-F238E27FC236}">
                  <a16:creationId xmlns:a16="http://schemas.microsoft.com/office/drawing/2014/main" id="{7B7BE224-1A69-42AA-9C1C-29ADE08B27A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29939" y="3401514"/>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64">
              <a:extLst>
                <a:ext uri="{FF2B5EF4-FFF2-40B4-BE49-F238E27FC236}">
                  <a16:creationId xmlns:a16="http://schemas.microsoft.com/office/drawing/2014/main" id="{F4CBB296-B6FF-43BA-A2F1-471A7D6A322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29939" y="3578017"/>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66">
              <a:extLst>
                <a:ext uri="{FF2B5EF4-FFF2-40B4-BE49-F238E27FC236}">
                  <a16:creationId xmlns:a16="http://schemas.microsoft.com/office/drawing/2014/main" id="{7B9B8F5E-97B1-4CC6-A25F-0406AF9F802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29939" y="3754521"/>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
              <a:extLst>
                <a:ext uri="{FF2B5EF4-FFF2-40B4-BE49-F238E27FC236}">
                  <a16:creationId xmlns:a16="http://schemas.microsoft.com/office/drawing/2014/main" id="{9EB4DAA2-343C-4239-A2B2-D2412770B5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87825" y="3048506"/>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59">
              <a:extLst>
                <a:ext uri="{FF2B5EF4-FFF2-40B4-BE49-F238E27FC236}">
                  <a16:creationId xmlns:a16="http://schemas.microsoft.com/office/drawing/2014/main" id="{8D6B2AAD-8F5E-4D57-B2E6-7DBB7953C64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87825" y="3225010"/>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62">
              <a:extLst>
                <a:ext uri="{FF2B5EF4-FFF2-40B4-BE49-F238E27FC236}">
                  <a16:creationId xmlns:a16="http://schemas.microsoft.com/office/drawing/2014/main" id="{9CE95F93-6BC5-4616-9F8D-B941B4B8F1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87825" y="3401514"/>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64">
              <a:extLst>
                <a:ext uri="{FF2B5EF4-FFF2-40B4-BE49-F238E27FC236}">
                  <a16:creationId xmlns:a16="http://schemas.microsoft.com/office/drawing/2014/main" id="{A8C3D8DE-DC76-487C-8C2A-7684D5C9ED8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87825" y="3578017"/>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66">
              <a:extLst>
                <a:ext uri="{FF2B5EF4-FFF2-40B4-BE49-F238E27FC236}">
                  <a16:creationId xmlns:a16="http://schemas.microsoft.com/office/drawing/2014/main" id="{56088CB5-E2A8-49A4-8AB5-6D5463E037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87825" y="3754521"/>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2">
              <a:extLst>
                <a:ext uri="{FF2B5EF4-FFF2-40B4-BE49-F238E27FC236}">
                  <a16:creationId xmlns:a16="http://schemas.microsoft.com/office/drawing/2014/main" id="{372F50F8-8B88-48EF-B21C-B5B26426218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5711" y="3048506"/>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59">
              <a:extLst>
                <a:ext uri="{FF2B5EF4-FFF2-40B4-BE49-F238E27FC236}">
                  <a16:creationId xmlns:a16="http://schemas.microsoft.com/office/drawing/2014/main" id="{37008499-DF9A-4230-BE00-35B862316EB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5711" y="3225010"/>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62">
              <a:extLst>
                <a:ext uri="{FF2B5EF4-FFF2-40B4-BE49-F238E27FC236}">
                  <a16:creationId xmlns:a16="http://schemas.microsoft.com/office/drawing/2014/main" id="{BCEE48F0-E436-451D-A5FE-0D818D19E87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5711" y="3401514"/>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64">
              <a:extLst>
                <a:ext uri="{FF2B5EF4-FFF2-40B4-BE49-F238E27FC236}">
                  <a16:creationId xmlns:a16="http://schemas.microsoft.com/office/drawing/2014/main" id="{6852656E-1E8F-41F9-900D-8E8CC1B2B91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5711" y="3578017"/>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66">
              <a:extLst>
                <a:ext uri="{FF2B5EF4-FFF2-40B4-BE49-F238E27FC236}">
                  <a16:creationId xmlns:a16="http://schemas.microsoft.com/office/drawing/2014/main" id="{489DA605-39DD-45FD-9796-12A36B23B19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5711" y="3754521"/>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Content Placeholder 2">
            <a:extLst>
              <a:ext uri="{FF2B5EF4-FFF2-40B4-BE49-F238E27FC236}">
                <a16:creationId xmlns:a16="http://schemas.microsoft.com/office/drawing/2014/main" id="{0B2A4DBF-6777-4929-9796-862CA19CF21E}"/>
              </a:ext>
            </a:extLst>
          </p:cNvPr>
          <p:cNvSpPr>
            <a:spLocks noGrp="1"/>
          </p:cNvSpPr>
          <p:nvPr>
            <p:ph idx="1"/>
          </p:nvPr>
        </p:nvSpPr>
        <p:spPr>
          <a:xfrm>
            <a:off x="6229734" y="750307"/>
            <a:ext cx="5369326" cy="5357387"/>
          </a:xfrm>
        </p:spPr>
        <p:txBody>
          <a:bodyPr anchor="ctr">
            <a:normAutofit/>
          </a:bodyPr>
          <a:lstStyle/>
          <a:p>
            <a:r>
              <a:rPr lang="en-US" sz="2200">
                <a:effectLst/>
                <a:latin typeface="Calibri" panose="020F0502020204030204" pitchFamily="34" charset="0"/>
                <a:ea typeface="Calibri" panose="020F0502020204030204" pitchFamily="34" charset="0"/>
                <a:cs typeface="Times New Roman" panose="02020603050405020304" pitchFamily="18" charset="0"/>
              </a:rPr>
              <a:t>Normal distribution is often used in the natural and social sciences to represent real-valued random variables whose distributions are not known. Its importance is partly due to the </a:t>
            </a:r>
            <a:r>
              <a:rPr lang="en-US" sz="2200" b="1">
                <a:effectLst/>
                <a:latin typeface="Calibri" panose="020F0502020204030204" pitchFamily="34" charset="0"/>
                <a:ea typeface="Calibri" panose="020F0502020204030204" pitchFamily="34" charset="0"/>
                <a:cs typeface="Times New Roman" panose="02020603050405020304" pitchFamily="18" charset="0"/>
              </a:rPr>
              <a:t>central limit theorem</a:t>
            </a:r>
            <a:r>
              <a:rPr lang="en-US" sz="2200">
                <a:effectLst/>
                <a:latin typeface="Calibri" panose="020F0502020204030204" pitchFamily="34" charset="0"/>
                <a:ea typeface="Calibri" panose="020F0502020204030204" pitchFamily="34" charset="0"/>
                <a:cs typeface="Times New Roman" panose="02020603050405020304" pitchFamily="18" charset="0"/>
              </a:rPr>
              <a:t>. </a:t>
            </a:r>
          </a:p>
          <a:p>
            <a:r>
              <a:rPr lang="en-US" sz="2200">
                <a:effectLst/>
                <a:latin typeface="Calibri" panose="020F0502020204030204" pitchFamily="34" charset="0"/>
                <a:ea typeface="Calibri" panose="020F0502020204030204" pitchFamily="34" charset="0"/>
                <a:cs typeface="Times New Roman" panose="02020603050405020304" pitchFamily="18" charset="0"/>
              </a:rPr>
              <a:t>It states that, under some conditions, the average of many samples (observations) of a random variable with finite mean and variance is itself a random variable—whose distribution converges to a normal distribution as the number of samples increases. Therefore, physical quantities that are expected to be the sum of many independent processes, such as measurement errors, often have distributions that are nearly normal</a:t>
            </a:r>
            <a:endParaRPr lang="en-IN" sz="2200">
              <a:effectLst/>
              <a:latin typeface="Calibri" panose="020F0502020204030204" pitchFamily="34" charset="0"/>
              <a:ea typeface="Calibri" panose="020F0502020204030204" pitchFamily="34" charset="0"/>
              <a:cs typeface="Times New Roman" panose="02020603050405020304" pitchFamily="18" charset="0"/>
            </a:endParaRPr>
          </a:p>
          <a:p>
            <a:endParaRPr lang="en-IN" sz="2200"/>
          </a:p>
        </p:txBody>
      </p:sp>
    </p:spTree>
    <p:extLst>
      <p:ext uri="{BB962C8B-B14F-4D97-AF65-F5344CB8AC3E}">
        <p14:creationId xmlns:p14="http://schemas.microsoft.com/office/powerpoint/2010/main" val="304095781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84" name="Flowchart: Document 81">
            <a:extLst>
              <a:ext uri="{FF2B5EF4-FFF2-40B4-BE49-F238E27FC236}">
                <a16:creationId xmlns:a16="http://schemas.microsoft.com/office/drawing/2014/main" id="{D12DDE76-C203-4047-9998-63900085B5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8175" y="0"/>
            <a:ext cx="3248025" cy="3400426"/>
          </a:xfrm>
          <a:prstGeom prst="flowChartDocument">
            <a:avLst/>
          </a:prstGeom>
          <a:solidFill>
            <a:srgbClr val="585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681" name="Picture 9"/>
          <p:cNvPicPr>
            <a:picLocks noChangeAspect="1" noChangeArrowheads="1"/>
          </p:cNvPicPr>
          <p:nvPr/>
        </p:nvPicPr>
        <p:blipFill>
          <a:blip r:embed="rId2" cstate="print"/>
          <a:srcRect r="69231" b="68838"/>
          <a:stretch>
            <a:fillRect/>
          </a:stretch>
        </p:blipFill>
        <p:spPr bwMode="auto">
          <a:xfrm>
            <a:off x="4254500" y="639763"/>
            <a:ext cx="7253288" cy="3492500"/>
          </a:xfrm>
          <a:prstGeom prst="rect">
            <a:avLst/>
          </a:prstGeom>
        </p:spPr>
      </p:pic>
      <p:pic>
        <p:nvPicPr>
          <p:cNvPr id="28682" name="Picture 10"/>
          <p:cNvPicPr>
            <a:picLocks noChangeAspect="1" noChangeArrowheads="1"/>
          </p:cNvPicPr>
          <p:nvPr/>
        </p:nvPicPr>
        <p:blipFill>
          <a:blip r:embed="rId3" cstate="print"/>
          <a:stretch>
            <a:fillRect/>
          </a:stretch>
        </p:blipFill>
        <p:spPr bwMode="auto">
          <a:xfrm>
            <a:off x="4254500" y="4200525"/>
            <a:ext cx="7253288" cy="2017713"/>
          </a:xfrm>
          <a:prstGeom prst="rect">
            <a:avLst/>
          </a:prstGeom>
        </p:spPr>
      </p:pic>
      <p:sp>
        <p:nvSpPr>
          <p:cNvPr id="2" name="Title 1"/>
          <p:cNvSpPr>
            <a:spLocks noGrp="1"/>
          </p:cNvSpPr>
          <p:nvPr>
            <p:ph type="title"/>
          </p:nvPr>
        </p:nvSpPr>
        <p:spPr>
          <a:xfrm>
            <a:off x="838200" y="171162"/>
            <a:ext cx="2840182" cy="2371148"/>
          </a:xfrm>
        </p:spPr>
        <p:txBody>
          <a:bodyPr vert="horz" lIns="91440" tIns="45720" rIns="91440" bIns="45720" rtlCol="0" anchor="ctr">
            <a:normAutofit/>
          </a:bodyPr>
          <a:lstStyle/>
          <a:p>
            <a:pPr lvl="1" algn="l" rtl="0">
              <a:lnSpc>
                <a:spcPct val="90000"/>
              </a:lnSpc>
              <a:spcBef>
                <a:spcPct val="0"/>
              </a:spcBef>
            </a:pPr>
            <a:r>
              <a:rPr lang="en-US" sz="3200" b="1" kern="1200">
                <a:solidFill>
                  <a:srgbClr val="FFFFFF"/>
                </a:solidFill>
                <a:latin typeface="+mj-lt"/>
                <a:ea typeface="+mj-ea"/>
                <a:cs typeface="+mj-cs"/>
              </a:rPr>
              <a:t>Shape of the Normal Distribution</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5" name="Rectangle 74">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643467" y="321734"/>
            <a:ext cx="10905066" cy="1135737"/>
          </a:xfrm>
        </p:spPr>
        <p:txBody>
          <a:bodyPr>
            <a:normAutofit/>
          </a:bodyPr>
          <a:lstStyle/>
          <a:p>
            <a:pPr lvl="1" rtl="0">
              <a:spcBef>
                <a:spcPct val="0"/>
              </a:spcBef>
            </a:pPr>
            <a:r>
              <a:rPr lang="en-US" sz="3600" b="1" kern="1200"/>
              <a:t>Effective Range of Normal Distribution</a:t>
            </a:r>
            <a:endParaRPr lang="en-US" sz="3600" b="1" kern="1200">
              <a:latin typeface="+mj-lt"/>
              <a:ea typeface="+mj-ea"/>
              <a:cs typeface="+mj-cs"/>
            </a:endParaRPr>
          </a:p>
        </p:txBody>
      </p:sp>
      <p:sp>
        <p:nvSpPr>
          <p:cNvPr id="3" name="Content Placeholder 2"/>
          <p:cNvSpPr>
            <a:spLocks noGrp="1"/>
          </p:cNvSpPr>
          <p:nvPr>
            <p:ph idx="1"/>
          </p:nvPr>
        </p:nvSpPr>
        <p:spPr>
          <a:xfrm>
            <a:off x="643469" y="1782981"/>
            <a:ext cx="4008384" cy="4393982"/>
          </a:xfrm>
        </p:spPr>
        <p:txBody>
          <a:bodyPr>
            <a:normAutofit/>
          </a:bodyPr>
          <a:lstStyle/>
          <a:p>
            <a:pPr marL="0" indent="0">
              <a:buNone/>
            </a:pPr>
            <a:r>
              <a:rPr lang="en-US" sz="2000"/>
              <a:t>Chebyshev’s Inequality: </a:t>
            </a:r>
            <a:r>
              <a:rPr lang="en-US" sz="2000">
                <a:effectLst/>
                <a:latin typeface="Calibri" panose="020F0502020204030204" pitchFamily="34" charset="0"/>
                <a:ea typeface="Calibri" panose="020F0502020204030204" pitchFamily="34" charset="0"/>
                <a:cs typeface="Times New Roman" panose="02020603050405020304" pitchFamily="18" charset="0"/>
              </a:rPr>
              <a:t>P(</a:t>
            </a:r>
            <a:r>
              <a:rPr lang="en-US" sz="2000">
                <a:effectLst/>
                <a:latin typeface="Calibri" panose="020F0502020204030204" pitchFamily="34" charset="0"/>
                <a:ea typeface="Calibri" panose="020F0502020204030204" pitchFamily="34" charset="0"/>
                <a:cs typeface="Calibri" panose="020F0502020204030204" pitchFamily="34" charset="0"/>
              </a:rPr>
              <a:t>│</a:t>
            </a:r>
            <a:r>
              <a:rPr lang="en-US" sz="2000">
                <a:effectLst/>
                <a:latin typeface="Calibri" panose="020F0502020204030204" pitchFamily="34" charset="0"/>
                <a:ea typeface="Calibri" panose="020F0502020204030204" pitchFamily="34" charset="0"/>
                <a:cs typeface="Times New Roman" panose="02020603050405020304" pitchFamily="18" charset="0"/>
              </a:rPr>
              <a:t>X-</a:t>
            </a:r>
            <a:r>
              <a:rPr lang="en-US" sz="2000">
                <a:effectLst/>
                <a:latin typeface="Calibri" panose="020F0502020204030204" pitchFamily="34" charset="0"/>
                <a:ea typeface="Calibri" panose="020F0502020204030204" pitchFamily="34" charset="0"/>
                <a:cs typeface="Calibri" panose="020F0502020204030204" pitchFamily="34" charset="0"/>
              </a:rPr>
              <a:t>µ│</a:t>
            </a:r>
            <a:r>
              <a:rPr lang="en-US" sz="2000">
                <a:effectLst/>
                <a:latin typeface="Calibri" panose="020F0502020204030204" pitchFamily="34" charset="0"/>
                <a:ea typeface="Calibri" panose="020F0502020204030204" pitchFamily="34" charset="0"/>
                <a:cs typeface="Times New Roman" panose="02020603050405020304" pitchFamily="18" charset="0"/>
              </a:rPr>
              <a:t> </a:t>
            </a:r>
            <a:r>
              <a:rPr lang="en-US" sz="2000">
                <a:effectLst/>
                <a:latin typeface="Calibri" panose="020F0502020204030204" pitchFamily="34" charset="0"/>
                <a:ea typeface="Calibri" panose="020F0502020204030204" pitchFamily="34" charset="0"/>
                <a:cs typeface="Calibri" panose="020F0502020204030204" pitchFamily="34" charset="0"/>
              </a:rPr>
              <a:t>≤</a:t>
            </a:r>
            <a:r>
              <a:rPr lang="en-US" sz="2000">
                <a:effectLst/>
                <a:latin typeface="Calibri" panose="020F0502020204030204" pitchFamily="34" charset="0"/>
                <a:ea typeface="Calibri" panose="020F0502020204030204" pitchFamily="34" charset="0"/>
                <a:cs typeface="Times New Roman" panose="02020603050405020304" pitchFamily="18" charset="0"/>
              </a:rPr>
              <a:t> t.</a:t>
            </a:r>
            <a:r>
              <a:rPr lang="en-US" sz="2000">
                <a:effectLst/>
                <a:latin typeface="Calibri" panose="020F0502020204030204" pitchFamily="34" charset="0"/>
                <a:ea typeface="Calibri" panose="020F0502020204030204" pitchFamily="34" charset="0"/>
                <a:cs typeface="Calibri" panose="020F0502020204030204" pitchFamily="34" charset="0"/>
              </a:rPr>
              <a:t>σ</a:t>
            </a:r>
            <a:r>
              <a:rPr lang="en-US" sz="2000">
                <a:effectLst/>
                <a:latin typeface="Calibri" panose="020F0502020204030204" pitchFamily="34" charset="0"/>
                <a:ea typeface="Calibri" panose="020F0502020204030204" pitchFamily="34" charset="0"/>
                <a:cs typeface="Times New Roman" panose="02020603050405020304" pitchFamily="18" charset="0"/>
              </a:rPr>
              <a:t>) </a:t>
            </a:r>
            <a:r>
              <a:rPr lang="en-US" sz="2000">
                <a:effectLst/>
                <a:latin typeface="Calibri" panose="020F0502020204030204" pitchFamily="34" charset="0"/>
                <a:ea typeface="Calibri" panose="020F0502020204030204" pitchFamily="34" charset="0"/>
                <a:cs typeface="Calibri" panose="020F0502020204030204" pitchFamily="34" charset="0"/>
              </a:rPr>
              <a:t>≥</a:t>
            </a:r>
            <a:r>
              <a:rPr lang="en-US" sz="2000">
                <a:effectLst/>
                <a:latin typeface="Calibri" panose="020F0502020204030204" pitchFamily="34" charset="0"/>
                <a:ea typeface="Calibri" panose="020F0502020204030204" pitchFamily="34" charset="0"/>
                <a:cs typeface="Times New Roman" panose="02020603050405020304" pitchFamily="18" charset="0"/>
              </a:rPr>
              <a:t> 1 – 1/ t</a:t>
            </a:r>
            <a:r>
              <a:rPr lang="en-US" sz="2000" baseline="30000">
                <a:effectLst/>
                <a:latin typeface="Calibri" panose="020F0502020204030204" pitchFamily="34" charset="0"/>
                <a:ea typeface="Calibri" panose="020F0502020204030204" pitchFamily="34" charset="0"/>
                <a:cs typeface="Times New Roman" panose="02020603050405020304" pitchFamily="18" charset="0"/>
              </a:rPr>
              <a:t>2</a:t>
            </a:r>
            <a:r>
              <a:rPr lang="en-US" sz="2000">
                <a:effectLst/>
                <a:latin typeface="Calibri" panose="020F0502020204030204" pitchFamily="34" charset="0"/>
                <a:ea typeface="Calibri" panose="020F0502020204030204" pitchFamily="34" charset="0"/>
                <a:cs typeface="Times New Roman" panose="02020603050405020304" pitchFamily="18" charset="0"/>
              </a:rPr>
              <a:t>, for any t &gt; 0</a:t>
            </a:r>
            <a:endParaRPr lang="en-IN" sz="200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en-US" sz="2000"/>
              <a:t>Thus, 68% of the data falls within one standard deviation of the mean.</a:t>
            </a:r>
          </a:p>
          <a:p>
            <a:pPr marL="0" indent="0">
              <a:buNone/>
            </a:pPr>
            <a:r>
              <a:rPr lang="en-US" sz="2000"/>
              <a:t>95% of the data falls within two standard deviations of the mean.</a:t>
            </a:r>
          </a:p>
          <a:p>
            <a:pPr marL="0" indent="0">
              <a:buNone/>
            </a:pPr>
            <a:r>
              <a:rPr lang="en-US" sz="2000"/>
              <a:t>99.8% of the data falls within three standard deviations of the mean</a:t>
            </a:r>
          </a:p>
          <a:p>
            <a:pPr marL="0" indent="0">
              <a:buNone/>
            </a:pPr>
            <a:endParaRPr lang="en-US" sz="2000"/>
          </a:p>
          <a:p>
            <a:endParaRPr lang="en-US" sz="2000"/>
          </a:p>
          <a:p>
            <a:endParaRPr lang="en-US" sz="2000"/>
          </a:p>
          <a:p>
            <a:endParaRPr lang="en-US" sz="2000"/>
          </a:p>
          <a:p>
            <a:endParaRPr lang="en-US" sz="2000"/>
          </a:p>
          <a:p>
            <a:endParaRPr lang="en-US" sz="2000"/>
          </a:p>
          <a:p>
            <a:endParaRPr lang="en-US" sz="2000"/>
          </a:p>
          <a:p>
            <a:endParaRPr lang="en-US" sz="2000"/>
          </a:p>
        </p:txBody>
      </p:sp>
      <p:grpSp>
        <p:nvGrpSpPr>
          <p:cNvPr id="77" name="Group 76">
            <a:extLst>
              <a:ext uri="{FF2B5EF4-FFF2-40B4-BE49-F238E27FC236}">
                <a16:creationId xmlns:a16="http://schemas.microsoft.com/office/drawing/2014/main" id="{828A5161-06F1-46CF-8AD7-844680A59E1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4601497"/>
            <a:ext cx="1014060" cy="2017580"/>
            <a:chOff x="0" y="4601497"/>
            <a:chExt cx="1014060" cy="2017580"/>
          </a:xfrm>
        </p:grpSpPr>
        <p:sp>
          <p:nvSpPr>
            <p:cNvPr id="78" name="Isosceles Triangle 77">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054" name="Picture 6">
            <a:extLst>
              <a:ext uri="{FF2B5EF4-FFF2-40B4-BE49-F238E27FC236}">
                <a16:creationId xmlns:a16="http://schemas.microsoft.com/office/drawing/2014/main" id="{22EFB8C7-E6EB-4897-A030-01D5D27D7327}"/>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295320" y="2830532"/>
            <a:ext cx="6253212" cy="2266789"/>
          </a:xfrm>
          <a:prstGeom prst="rect">
            <a:avLst/>
          </a:prstGeom>
          <a:noFill/>
          <a:extLst>
            <a:ext uri="{909E8E84-426E-40DD-AFC4-6F175D3DCCD1}">
              <a14:hiddenFill xmlns:a14="http://schemas.microsoft.com/office/drawing/2010/main">
                <a:solidFill>
                  <a:srgbClr val="FFFFFF"/>
                </a:solidFill>
              </a14:hiddenFill>
            </a:ext>
          </a:extLst>
        </p:spPr>
      </p:pic>
      <p:grpSp>
        <p:nvGrpSpPr>
          <p:cNvPr id="81" name="Group 80">
            <a:extLst>
              <a:ext uri="{FF2B5EF4-FFF2-40B4-BE49-F238E27FC236}">
                <a16:creationId xmlns:a16="http://schemas.microsoft.com/office/drawing/2014/main" id="{5995D10D-E9C9-47DB-AE7E-801FEF38F5C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219290" y="1"/>
            <a:ext cx="972709" cy="1935307"/>
            <a:chOff x="10918968" y="713127"/>
            <a:chExt cx="1273032" cy="2532832"/>
          </a:xfrm>
        </p:grpSpPr>
        <p:sp>
          <p:nvSpPr>
            <p:cNvPr id="82" name="Rectangle 81">
              <a:extLst>
                <a:ext uri="{FF2B5EF4-FFF2-40B4-BE49-F238E27FC236}">
                  <a16:creationId xmlns:a16="http://schemas.microsoft.com/office/drawing/2014/main" id="{CC1A72C6-3DE4-4EC3-9AD5-9E0D40D8CE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Isosceles Triangle 82">
              <a:extLst>
                <a:ext uri="{FF2B5EF4-FFF2-40B4-BE49-F238E27FC236}">
                  <a16:creationId xmlns:a16="http://schemas.microsoft.com/office/drawing/2014/main" id="{0B0DA1F1-C391-4EDF-9FE0-23E86E1377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6D6306C-ED4F-4AAE-B4A5-EEA6AFAD72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643467" y="1698171"/>
            <a:ext cx="3962061" cy="4516360"/>
          </a:xfrm>
        </p:spPr>
        <p:txBody>
          <a:bodyPr anchor="t">
            <a:normAutofit/>
          </a:bodyPr>
          <a:lstStyle/>
          <a:p>
            <a:r>
              <a:rPr lang="en-US" sz="3600" b="1"/>
              <a:t>Sampling Distributions</a:t>
            </a:r>
            <a:endParaRPr lang="en-US" sz="3600"/>
          </a:p>
        </p:txBody>
      </p:sp>
      <p:sp>
        <p:nvSpPr>
          <p:cNvPr id="10" name="Rectangle 9">
            <a:extLst>
              <a:ext uri="{FF2B5EF4-FFF2-40B4-BE49-F238E27FC236}">
                <a16:creationId xmlns:a16="http://schemas.microsoft.com/office/drawing/2014/main" id="{0EC5361D-F897-4856-B945-0455A365EB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15435"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Shape 11">
            <a:extLst>
              <a:ext uri="{FF2B5EF4-FFF2-40B4-BE49-F238E27FC236}">
                <a16:creationId xmlns:a16="http://schemas.microsoft.com/office/drawing/2014/main" id="{4508C0C5-2268-42B5-B3C8-4D0899E05F8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4" name="Freeform: Shape 13">
            <a:extLst>
              <a:ext uri="{FF2B5EF4-FFF2-40B4-BE49-F238E27FC236}">
                <a16:creationId xmlns:a16="http://schemas.microsoft.com/office/drawing/2014/main" id="{141ACBDB-38F8-4B34-8183-BD95B4E55A6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0739327"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6" name="Rectangle 15">
            <a:extLst>
              <a:ext uri="{FF2B5EF4-FFF2-40B4-BE49-F238E27FC236}">
                <a16:creationId xmlns:a16="http://schemas.microsoft.com/office/drawing/2014/main" id="{DE00DB52-3455-4E2F-867B-A6D0516E17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0653800"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Content Placeholder 2"/>
          <p:cNvSpPr>
            <a:spLocks noGrp="1"/>
          </p:cNvSpPr>
          <p:nvPr>
            <p:ph idx="1"/>
          </p:nvPr>
        </p:nvSpPr>
        <p:spPr>
          <a:xfrm>
            <a:off x="5070020" y="1698170"/>
            <a:ext cx="6478513" cy="4516361"/>
          </a:xfrm>
        </p:spPr>
        <p:txBody>
          <a:bodyPr>
            <a:normAutofit/>
          </a:bodyPr>
          <a:lstStyle/>
          <a:p>
            <a:r>
              <a:rPr lang="en-US" sz="2000" b="1" i="1"/>
              <a:t>Population distribution </a:t>
            </a:r>
            <a:r>
              <a:rPr lang="en-US" sz="2000"/>
              <a:t>is the distribution of values of its elements members and has mean denoted by μ, variance σ</a:t>
            </a:r>
            <a:r>
              <a:rPr lang="en-US" sz="2000" baseline="30000"/>
              <a:t>2</a:t>
            </a:r>
            <a:r>
              <a:rPr lang="en-US" sz="2000"/>
              <a:t> and standard deviation σ.</a:t>
            </a:r>
          </a:p>
          <a:p>
            <a:r>
              <a:rPr lang="en-US" sz="2000" b="1" i="1"/>
              <a:t>Sample distribution </a:t>
            </a:r>
            <a:r>
              <a:rPr lang="en-US" sz="2000"/>
              <a:t>is the distribution of measured values of statistic in random samples drawn from a given population. Each sample distribution is a discrete distribution [as shown in Fig because the value of the sample mean would vary from sample to sample.</a:t>
            </a:r>
          </a:p>
          <a:p>
            <a:r>
              <a:rPr lang="en-US" sz="2000" b="1" i="1"/>
              <a:t>Sampling distribution </a:t>
            </a:r>
            <a:r>
              <a:rPr lang="en-US" sz="2000"/>
              <a:t>is the distribution of all possible values of a statistic from all the distinct possible samples of equal size drawn from a population or a process.</a:t>
            </a:r>
          </a:p>
        </p:txBody>
      </p:sp>
      <p:sp>
        <p:nvSpPr>
          <p:cNvPr id="18" name="Isosceles Triangle 17">
            <a:extLst>
              <a:ext uri="{FF2B5EF4-FFF2-40B4-BE49-F238E27FC236}">
                <a16:creationId xmlns:a16="http://schemas.microsoft.com/office/drawing/2014/main" id="{9E914C83-E0D8-4953-92D5-169D28CB43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15423"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0" name="Isosceles Triangle 19">
            <a:extLst>
              <a:ext uri="{FF2B5EF4-FFF2-40B4-BE49-F238E27FC236}">
                <a16:creationId xmlns:a16="http://schemas.microsoft.com/office/drawing/2014/main" id="{3512E083-F550-46AF-8490-767ECFD00C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67297"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Flowchart: Document 70">
            <a:extLst>
              <a:ext uri="{FF2B5EF4-FFF2-40B4-BE49-F238E27FC236}">
                <a16:creationId xmlns:a16="http://schemas.microsoft.com/office/drawing/2014/main" id="{D12DDE76-C203-4047-9998-63900085B5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8175" y="0"/>
            <a:ext cx="3248025" cy="3400426"/>
          </a:xfrm>
          <a:prstGeom prst="flowChartDocumen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71162"/>
            <a:ext cx="2840182" cy="2371148"/>
          </a:xfrm>
        </p:spPr>
        <p:txBody>
          <a:bodyPr vert="horz" lIns="91440" tIns="45720" rIns="91440" bIns="45720" rtlCol="0" anchor="ctr">
            <a:normAutofit/>
          </a:bodyPr>
          <a:lstStyle/>
          <a:p>
            <a:r>
              <a:rPr lang="en-US" sz="3200" b="1" kern="1200">
                <a:solidFill>
                  <a:srgbClr val="FFFFFF"/>
                </a:solidFill>
                <a:latin typeface="+mj-lt"/>
                <a:ea typeface="+mj-ea"/>
                <a:cs typeface="+mj-cs"/>
              </a:rPr>
              <a:t>Sampling Distributions</a:t>
            </a:r>
            <a:endParaRPr lang="en-US" sz="3200" kern="1200">
              <a:solidFill>
                <a:srgbClr val="FFFFFF"/>
              </a:solidFill>
              <a:latin typeface="+mj-lt"/>
              <a:ea typeface="+mj-ea"/>
              <a:cs typeface="+mj-cs"/>
            </a:endParaRPr>
          </a:p>
        </p:txBody>
      </p:sp>
      <p:pic>
        <p:nvPicPr>
          <p:cNvPr id="1026" name="Picture 2"/>
          <p:cNvPicPr>
            <a:picLocks noChangeAspect="1" noChangeArrowheads="1"/>
          </p:cNvPicPr>
          <p:nvPr/>
        </p:nvPicPr>
        <p:blipFill>
          <a:blip r:embed="rId2" cstate="print"/>
          <a:stretch>
            <a:fillRect/>
          </a:stretch>
        </p:blipFill>
        <p:spPr bwMode="auto">
          <a:xfrm>
            <a:off x="4207933" y="894588"/>
            <a:ext cx="7347537" cy="5069800"/>
          </a:xfrm>
          <a:prstGeom prst="rect">
            <a:avLst/>
          </a:prstGeom>
          <a:noFill/>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C5EF4FCB-A2D9-401C-B3D4-4E00C029CF27}"/>
              </a:ext>
            </a:extLst>
          </p:cNvPr>
          <p:cNvPicPr>
            <a:picLocks noChangeAspect="1"/>
          </p:cNvPicPr>
          <p:nvPr/>
        </p:nvPicPr>
        <p:blipFill rotWithShape="1">
          <a:blip r:embed="rId2"/>
          <a:srcRect/>
          <a:stretch/>
        </p:blipFill>
        <p:spPr>
          <a:xfrm>
            <a:off x="19" y="-170219"/>
            <a:ext cx="12191981" cy="6857990"/>
          </a:xfrm>
          <a:prstGeom prst="rect">
            <a:avLst/>
          </a:prstGeom>
        </p:spPr>
      </p:pic>
      <p:sp>
        <p:nvSpPr>
          <p:cNvPr id="25" name="Rectangle 24">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129873" cy="6858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643467" y="321734"/>
            <a:ext cx="6891186" cy="1135737"/>
          </a:xfrm>
        </p:spPr>
        <p:txBody>
          <a:bodyPr>
            <a:normAutofit/>
          </a:bodyPr>
          <a:lstStyle/>
          <a:p>
            <a:r>
              <a:rPr lang="en-US" sz="3600" b="1"/>
              <a:t>Sampling Distributions derived from Normal distribution</a:t>
            </a:r>
            <a:endParaRPr lang="en-US" sz="3600"/>
          </a:p>
        </p:txBody>
      </p:sp>
      <p:grpSp>
        <p:nvGrpSpPr>
          <p:cNvPr id="27" name="Group 26">
            <a:extLst>
              <a:ext uri="{FF2B5EF4-FFF2-40B4-BE49-F238E27FC236}">
                <a16:creationId xmlns:a16="http://schemas.microsoft.com/office/drawing/2014/main" id="{07EAA094-9CF6-4695-958A-33D9BCAA947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123132" y="713128"/>
            <a:ext cx="1068867" cy="2126625"/>
            <a:chOff x="10918968" y="713127"/>
            <a:chExt cx="1273032" cy="2532832"/>
          </a:xfrm>
        </p:grpSpPr>
        <p:sp>
          <p:nvSpPr>
            <p:cNvPr id="28" name="Rectangle 27">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Isosceles Triangle 28">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1" name="Isosceles Triangle 30">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p:cNvSpPr>
            <a:spLocks noGrp="1"/>
          </p:cNvSpPr>
          <p:nvPr>
            <p:ph type="sldNum" sz="quarter" idx="12"/>
          </p:nvPr>
        </p:nvSpPr>
        <p:spPr>
          <a:xfrm>
            <a:off x="8805333" y="6356350"/>
            <a:ext cx="2743200" cy="365125"/>
          </a:xfrm>
        </p:spPr>
        <p:txBody>
          <a:bodyPr>
            <a:normAutofit/>
          </a:bodyPr>
          <a:lstStyle/>
          <a:p>
            <a:pPr>
              <a:spcAft>
                <a:spcPts val="600"/>
              </a:spcAft>
            </a:pPr>
            <a:fld id="{B6F15528-21DE-4FAA-801E-634DDDAF4B2B}" type="slidenum">
              <a:rPr lang="en-US">
                <a:solidFill>
                  <a:srgbClr val="FFFFFF"/>
                </a:solidFill>
              </a:rPr>
              <a:pPr>
                <a:spcAft>
                  <a:spcPts val="600"/>
                </a:spcAft>
              </a:pPr>
              <a:t>36</a:t>
            </a:fld>
            <a:endParaRPr lang="en-US">
              <a:solidFill>
                <a:srgbClr val="FFFFFF"/>
              </a:solidFill>
            </a:endParaRPr>
          </a:p>
        </p:txBody>
      </p:sp>
      <p:graphicFrame>
        <p:nvGraphicFramePr>
          <p:cNvPr id="7" name="Content Placeholder 2">
            <a:extLst>
              <a:ext uri="{FF2B5EF4-FFF2-40B4-BE49-F238E27FC236}">
                <a16:creationId xmlns:a16="http://schemas.microsoft.com/office/drawing/2014/main" id="{B6F3F0F6-9692-43FD-9B44-28AC96F4EA86}"/>
              </a:ext>
            </a:extLst>
          </p:cNvPr>
          <p:cNvGraphicFramePr>
            <a:graphicFrameLocks noGrp="1"/>
          </p:cNvGraphicFramePr>
          <p:nvPr>
            <p:ph idx="1"/>
            <p:extLst>
              <p:ext uri="{D42A27DB-BD31-4B8C-83A1-F6EECF244321}">
                <p14:modId xmlns:p14="http://schemas.microsoft.com/office/powerpoint/2010/main" val="154613286"/>
              </p:ext>
            </p:extLst>
          </p:nvPr>
        </p:nvGraphicFramePr>
        <p:xfrm>
          <a:off x="643467" y="1782981"/>
          <a:ext cx="6891187" cy="43939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Rectangle 70">
            <a:extLst>
              <a:ext uri="{FF2B5EF4-FFF2-40B4-BE49-F238E27FC236}">
                <a16:creationId xmlns:a16="http://schemas.microsoft.com/office/drawing/2014/main" id="{F821940F-7A1D-4ACC-85B4-A932898ABB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Shape 72">
            <a:extLst>
              <a:ext uri="{FF2B5EF4-FFF2-40B4-BE49-F238E27FC236}">
                <a16:creationId xmlns:a16="http://schemas.microsoft.com/office/drawing/2014/main" id="{16674508-81D3-48CF-96BF-7FC60EAA57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741994" cy="6858000"/>
          </a:xfrm>
          <a:custGeom>
            <a:avLst/>
            <a:gdLst>
              <a:gd name="connsiteX0" fmla="*/ 0 w 6568309"/>
              <a:gd name="connsiteY0" fmla="*/ 0 h 6858000"/>
              <a:gd name="connsiteX1" fmla="*/ 362841 w 6568309"/>
              <a:gd name="connsiteY1" fmla="*/ 0 h 6858000"/>
              <a:gd name="connsiteX2" fmla="*/ 523269 w 6568309"/>
              <a:gd name="connsiteY2" fmla="*/ 0 h 6858000"/>
              <a:gd name="connsiteX3" fmla="*/ 1343025 w 6568309"/>
              <a:gd name="connsiteY3" fmla="*/ 0 h 6858000"/>
              <a:gd name="connsiteX4" fmla="*/ 1705866 w 6568309"/>
              <a:gd name="connsiteY4" fmla="*/ 0 h 6858000"/>
              <a:gd name="connsiteX5" fmla="*/ 1866294 w 6568309"/>
              <a:gd name="connsiteY5" fmla="*/ 0 h 6858000"/>
              <a:gd name="connsiteX6" fmla="*/ 5225154 w 6568309"/>
              <a:gd name="connsiteY6" fmla="*/ 0 h 6858000"/>
              <a:gd name="connsiteX7" fmla="*/ 6568179 w 6568309"/>
              <a:gd name="connsiteY7" fmla="*/ 0 h 6858000"/>
              <a:gd name="connsiteX8" fmla="*/ 6568309 w 6568309"/>
              <a:gd name="connsiteY8" fmla="*/ 1 h 6858000"/>
              <a:gd name="connsiteX9" fmla="*/ 6562951 w 6568309"/>
              <a:gd name="connsiteY9" fmla="*/ 30700 h 6858000"/>
              <a:gd name="connsiteX10" fmla="*/ 6547446 w 6568309"/>
              <a:gd name="connsiteY10" fmla="*/ 310025 h 6858000"/>
              <a:gd name="connsiteX11" fmla="*/ 6558316 w 6568309"/>
              <a:gd name="connsiteY11" fmla="*/ 443960 h 6858000"/>
              <a:gd name="connsiteX12" fmla="*/ 6528896 w 6568309"/>
              <a:gd name="connsiteY12" fmla="*/ 642659 h 6858000"/>
              <a:gd name="connsiteX13" fmla="*/ 6523095 w 6568309"/>
              <a:gd name="connsiteY13" fmla="*/ 673307 h 6858000"/>
              <a:gd name="connsiteX14" fmla="*/ 6496169 w 6568309"/>
              <a:gd name="connsiteY14" fmla="*/ 839641 h 6858000"/>
              <a:gd name="connsiteX15" fmla="*/ 6450789 w 6568309"/>
              <a:gd name="connsiteY15" fmla="*/ 958357 h 6858000"/>
              <a:gd name="connsiteX16" fmla="*/ 6453996 w 6568309"/>
              <a:gd name="connsiteY16" fmla="*/ 963398 h 6858000"/>
              <a:gd name="connsiteX17" fmla="*/ 6419467 w 6568309"/>
              <a:gd name="connsiteY17" fmla="*/ 1117169 h 6858000"/>
              <a:gd name="connsiteX18" fmla="*/ 6417348 w 6568309"/>
              <a:gd name="connsiteY18" fmla="*/ 1144352 h 6858000"/>
              <a:gd name="connsiteX19" fmla="*/ 6418473 w 6568309"/>
              <a:gd name="connsiteY19" fmla="*/ 1164484 h 6858000"/>
              <a:gd name="connsiteX20" fmla="*/ 6406979 w 6568309"/>
              <a:gd name="connsiteY20" fmla="*/ 1213829 h 6858000"/>
              <a:gd name="connsiteX21" fmla="*/ 6381928 w 6568309"/>
              <a:gd name="connsiteY21" fmla="*/ 1294823 h 6858000"/>
              <a:gd name="connsiteX22" fmla="*/ 6377948 w 6568309"/>
              <a:gd name="connsiteY22" fmla="*/ 1312193 h 6858000"/>
              <a:gd name="connsiteX23" fmla="*/ 6379894 w 6568309"/>
              <a:gd name="connsiteY23" fmla="*/ 1327626 h 6858000"/>
              <a:gd name="connsiteX24" fmla="*/ 6385024 w 6568309"/>
              <a:gd name="connsiteY24" fmla="*/ 1331644 h 6858000"/>
              <a:gd name="connsiteX25" fmla="*/ 6383696 w 6568309"/>
              <a:gd name="connsiteY25" fmla="*/ 1341276 h 6858000"/>
              <a:gd name="connsiteX26" fmla="*/ 6384464 w 6568309"/>
              <a:gd name="connsiteY26" fmla="*/ 1343945 h 6858000"/>
              <a:gd name="connsiteX27" fmla="*/ 6387748 w 6568309"/>
              <a:gd name="connsiteY27" fmla="*/ 1359134 h 6858000"/>
              <a:gd name="connsiteX28" fmla="*/ 6364157 w 6568309"/>
              <a:gd name="connsiteY28" fmla="*/ 1427803 h 6858000"/>
              <a:gd name="connsiteX29" fmla="*/ 6335874 w 6568309"/>
              <a:gd name="connsiteY29" fmla="*/ 1540278 h 6858000"/>
              <a:gd name="connsiteX30" fmla="*/ 6331892 w 6568309"/>
              <a:gd name="connsiteY30" fmla="*/ 1547262 h 6858000"/>
              <a:gd name="connsiteX31" fmla="*/ 6332744 w 6568309"/>
              <a:gd name="connsiteY31" fmla="*/ 1577056 h 6858000"/>
              <a:gd name="connsiteX32" fmla="*/ 6333604 w 6568309"/>
              <a:gd name="connsiteY32" fmla="*/ 1595898 h 6858000"/>
              <a:gd name="connsiteX33" fmla="*/ 6324749 w 6568309"/>
              <a:gd name="connsiteY33" fmla="*/ 1703726 h 6858000"/>
              <a:gd name="connsiteX34" fmla="*/ 6329594 w 6568309"/>
              <a:gd name="connsiteY34" fmla="*/ 1809535 h 6858000"/>
              <a:gd name="connsiteX35" fmla="*/ 6329062 w 6568309"/>
              <a:gd name="connsiteY35" fmla="*/ 2018310 h 6858000"/>
              <a:gd name="connsiteX36" fmla="*/ 6321735 w 6568309"/>
              <a:gd name="connsiteY36" fmla="*/ 2071355 h 6858000"/>
              <a:gd name="connsiteX37" fmla="*/ 6322678 w 6568309"/>
              <a:gd name="connsiteY37" fmla="*/ 2141166 h 6858000"/>
              <a:gd name="connsiteX38" fmla="*/ 6321340 w 6568309"/>
              <a:gd name="connsiteY38" fmla="*/ 2154548 h 6858000"/>
              <a:gd name="connsiteX39" fmla="*/ 6316582 w 6568309"/>
              <a:gd name="connsiteY39" fmla="*/ 2158153 h 6858000"/>
              <a:gd name="connsiteX40" fmla="*/ 6311428 w 6568309"/>
              <a:gd name="connsiteY40" fmla="*/ 2178174 h 6858000"/>
              <a:gd name="connsiteX41" fmla="*/ 6310192 w 6568309"/>
              <a:gd name="connsiteY41" fmla="*/ 2202858 h 6858000"/>
              <a:gd name="connsiteX42" fmla="*/ 6309211 w 6568309"/>
              <a:gd name="connsiteY42" fmla="*/ 2320214 h 6858000"/>
              <a:gd name="connsiteX43" fmla="*/ 6300151 w 6568309"/>
              <a:gd name="connsiteY43" fmla="*/ 2417011 h 6858000"/>
              <a:gd name="connsiteX44" fmla="*/ 6295176 w 6568309"/>
              <a:gd name="connsiteY44" fmla="*/ 2454207 h 6858000"/>
              <a:gd name="connsiteX45" fmla="*/ 6293727 w 6568309"/>
              <a:gd name="connsiteY45" fmla="*/ 2487203 h 6858000"/>
              <a:gd name="connsiteX46" fmla="*/ 6285477 w 6568309"/>
              <a:gd name="connsiteY46" fmla="*/ 2512282 h 6858000"/>
              <a:gd name="connsiteX47" fmla="*/ 6286205 w 6568309"/>
              <a:gd name="connsiteY47" fmla="*/ 2514318 h 6858000"/>
              <a:gd name="connsiteX48" fmla="*/ 6304629 w 6568309"/>
              <a:gd name="connsiteY48" fmla="*/ 2574334 h 6858000"/>
              <a:gd name="connsiteX49" fmla="*/ 6303842 w 6568309"/>
              <a:gd name="connsiteY49" fmla="*/ 2579877 h 6858000"/>
              <a:gd name="connsiteX50" fmla="*/ 6303953 w 6568309"/>
              <a:gd name="connsiteY50" fmla="*/ 2608928 h 6858000"/>
              <a:gd name="connsiteX51" fmla="*/ 6303530 w 6568309"/>
              <a:gd name="connsiteY51" fmla="*/ 2613111 h 6858000"/>
              <a:gd name="connsiteX52" fmla="*/ 6297474 w 6568309"/>
              <a:gd name="connsiteY52" fmla="*/ 2621996 h 6858000"/>
              <a:gd name="connsiteX53" fmla="*/ 6299263 w 6568309"/>
              <a:gd name="connsiteY53" fmla="*/ 2634265 h 6858000"/>
              <a:gd name="connsiteX54" fmla="*/ 6293065 w 6568309"/>
              <a:gd name="connsiteY54" fmla="*/ 2647237 h 6858000"/>
              <a:gd name="connsiteX55" fmla="*/ 6297496 w 6568309"/>
              <a:gd name="connsiteY55" fmla="*/ 2650786 h 6858000"/>
              <a:gd name="connsiteX56" fmla="*/ 6301708 w 6568309"/>
              <a:gd name="connsiteY56" fmla="*/ 2661993 h 6858000"/>
              <a:gd name="connsiteX57" fmla="*/ 6295884 w 6568309"/>
              <a:gd name="connsiteY57" fmla="*/ 2670949 h 6858000"/>
              <a:gd name="connsiteX58" fmla="*/ 6291714 w 6568309"/>
              <a:gd name="connsiteY58" fmla="*/ 2690255 h 6858000"/>
              <a:gd name="connsiteX59" fmla="*/ 6292327 w 6568309"/>
              <a:gd name="connsiteY59" fmla="*/ 2695683 h 6858000"/>
              <a:gd name="connsiteX60" fmla="*/ 6284410 w 6568309"/>
              <a:gd name="connsiteY60" fmla="*/ 2713964 h 6858000"/>
              <a:gd name="connsiteX61" fmla="*/ 6280410 w 6568309"/>
              <a:gd name="connsiteY61" fmla="*/ 2730175 h 6858000"/>
              <a:gd name="connsiteX62" fmla="*/ 6288082 w 6568309"/>
              <a:gd name="connsiteY62" fmla="*/ 2763497 h 6858000"/>
              <a:gd name="connsiteX63" fmla="*/ 6260924 w 6568309"/>
              <a:gd name="connsiteY63" fmla="*/ 3051539 h 6858000"/>
              <a:gd name="connsiteX64" fmla="*/ 6210151 w 6568309"/>
              <a:gd name="connsiteY64" fmla="*/ 3335396 h 6858000"/>
              <a:gd name="connsiteX65" fmla="*/ 6212034 w 6568309"/>
              <a:gd name="connsiteY65" fmla="*/ 3456509 h 6858000"/>
              <a:gd name="connsiteX66" fmla="*/ 6197490 w 6568309"/>
              <a:gd name="connsiteY66" fmla="*/ 3531827 h 6858000"/>
              <a:gd name="connsiteX67" fmla="*/ 6208018 w 6568309"/>
              <a:gd name="connsiteY67" fmla="*/ 3570877 h 6858000"/>
              <a:gd name="connsiteX68" fmla="*/ 6205920 w 6568309"/>
              <a:gd name="connsiteY68" fmla="*/ 3583849 h 6858000"/>
              <a:gd name="connsiteX69" fmla="*/ 6199616 w 6568309"/>
              <a:gd name="connsiteY69" fmla="*/ 3592763 h 6858000"/>
              <a:gd name="connsiteX70" fmla="*/ 6181288 w 6568309"/>
              <a:gd name="connsiteY70" fmla="*/ 3653485 h 6858000"/>
              <a:gd name="connsiteX71" fmla="*/ 6175963 w 6568309"/>
              <a:gd name="connsiteY71" fmla="*/ 3670528 h 6858000"/>
              <a:gd name="connsiteX72" fmla="*/ 6176722 w 6568309"/>
              <a:gd name="connsiteY72" fmla="*/ 3685990 h 6858000"/>
              <a:gd name="connsiteX73" fmla="*/ 6181549 w 6568309"/>
              <a:gd name="connsiteY73" fmla="*/ 3690283 h 6858000"/>
              <a:gd name="connsiteX74" fmla="*/ 6179476 w 6568309"/>
              <a:gd name="connsiteY74" fmla="*/ 3699787 h 6858000"/>
              <a:gd name="connsiteX75" fmla="*/ 6180040 w 6568309"/>
              <a:gd name="connsiteY75" fmla="*/ 3702486 h 6858000"/>
              <a:gd name="connsiteX76" fmla="*/ 6182155 w 6568309"/>
              <a:gd name="connsiteY76" fmla="*/ 3717784 h 6858000"/>
              <a:gd name="connsiteX77" fmla="*/ 6158980 w 6568309"/>
              <a:gd name="connsiteY77" fmla="*/ 3746229 h 6858000"/>
              <a:gd name="connsiteX78" fmla="*/ 6096049 w 6568309"/>
              <a:gd name="connsiteY78" fmla="*/ 3924910 h 6858000"/>
              <a:gd name="connsiteX79" fmla="*/ 6069712 w 6568309"/>
              <a:gd name="connsiteY79" fmla="*/ 3989353 h 6858000"/>
              <a:gd name="connsiteX80" fmla="*/ 6067330 w 6568309"/>
              <a:gd name="connsiteY80" fmla="*/ 4033899 h 6858000"/>
              <a:gd name="connsiteX81" fmla="*/ 6061081 w 6568309"/>
              <a:gd name="connsiteY81" fmla="*/ 4142250 h 6858000"/>
              <a:gd name="connsiteX82" fmla="*/ 6042858 w 6568309"/>
              <a:gd name="connsiteY82" fmla="*/ 4329442 h 6858000"/>
              <a:gd name="connsiteX83" fmla="*/ 6034182 w 6568309"/>
              <a:gd name="connsiteY83" fmla="*/ 4456184 h 6858000"/>
              <a:gd name="connsiteX84" fmla="*/ 6029178 w 6568309"/>
              <a:gd name="connsiteY84" fmla="*/ 4468478 h 6858000"/>
              <a:gd name="connsiteX85" fmla="*/ 6029974 w 6568309"/>
              <a:gd name="connsiteY85" fmla="*/ 4469862 h 6858000"/>
              <a:gd name="connsiteX86" fmla="*/ 6028340 w 6568309"/>
              <a:gd name="connsiteY86" fmla="*/ 4483797 h 6858000"/>
              <a:gd name="connsiteX87" fmla="*/ 6025168 w 6568309"/>
              <a:gd name="connsiteY87" fmla="*/ 4487091 h 6858000"/>
              <a:gd name="connsiteX88" fmla="*/ 6023164 w 6568309"/>
              <a:gd name="connsiteY88" fmla="*/ 4496728 h 6858000"/>
              <a:gd name="connsiteX89" fmla="*/ 6016839 w 6568309"/>
              <a:gd name="connsiteY89" fmla="*/ 4515918 h 6858000"/>
              <a:gd name="connsiteX90" fmla="*/ 6017886 w 6568309"/>
              <a:gd name="connsiteY90" fmla="*/ 4519316 h 6858000"/>
              <a:gd name="connsiteX91" fmla="*/ 6011819 w 6568309"/>
              <a:gd name="connsiteY91" fmla="*/ 4547957 h 6858000"/>
              <a:gd name="connsiteX92" fmla="*/ 6012791 w 6568309"/>
              <a:gd name="connsiteY92" fmla="*/ 4548262 h 6858000"/>
              <a:gd name="connsiteX93" fmla="*/ 6015703 w 6568309"/>
              <a:gd name="connsiteY93" fmla="*/ 4555939 h 6858000"/>
              <a:gd name="connsiteX94" fmla="*/ 6018854 w 6568309"/>
              <a:gd name="connsiteY94" fmla="*/ 4570815 h 6858000"/>
              <a:gd name="connsiteX95" fmla="*/ 6033000 w 6568309"/>
              <a:gd name="connsiteY95" fmla="*/ 4633846 h 6858000"/>
              <a:gd name="connsiteX96" fmla="*/ 6032325 w 6568309"/>
              <a:gd name="connsiteY96" fmla="*/ 4639816 h 6858000"/>
              <a:gd name="connsiteX97" fmla="*/ 6032549 w 6568309"/>
              <a:gd name="connsiteY97" fmla="*/ 4639923 h 6858000"/>
              <a:gd name="connsiteX98" fmla="*/ 6032309 w 6568309"/>
              <a:gd name="connsiteY98" fmla="*/ 4646192 h 6858000"/>
              <a:gd name="connsiteX99" fmla="*/ 6031095 w 6568309"/>
              <a:gd name="connsiteY99" fmla="*/ 4650706 h 6858000"/>
              <a:gd name="connsiteX100" fmla="*/ 6029786 w 6568309"/>
              <a:gd name="connsiteY100" fmla="*/ 4662290 h 6858000"/>
              <a:gd name="connsiteX101" fmla="*/ 6030911 w 6568309"/>
              <a:gd name="connsiteY101" fmla="*/ 4666180 h 6858000"/>
              <a:gd name="connsiteX102" fmla="*/ 6033630 w 6568309"/>
              <a:gd name="connsiteY102" fmla="*/ 4667585 h 6858000"/>
              <a:gd name="connsiteX103" fmla="*/ 6033189 w 6568309"/>
              <a:gd name="connsiteY103" fmla="*/ 4668660 h 6858000"/>
              <a:gd name="connsiteX104" fmla="*/ 6038764 w 6568309"/>
              <a:gd name="connsiteY104" fmla="*/ 4689807 h 6858000"/>
              <a:gd name="connsiteX105" fmla="*/ 6042217 w 6568309"/>
              <a:gd name="connsiteY105" fmla="*/ 4737890 h 6858000"/>
              <a:gd name="connsiteX106" fmla="*/ 6040543 w 6568309"/>
              <a:gd name="connsiteY106" fmla="*/ 4765657 h 6858000"/>
              <a:gd name="connsiteX107" fmla="*/ 6039956 w 6568309"/>
              <a:gd name="connsiteY107" fmla="*/ 4841463 h 6858000"/>
              <a:gd name="connsiteX108" fmla="*/ 6057123 w 6568309"/>
              <a:gd name="connsiteY108" fmla="*/ 4969863 h 6858000"/>
              <a:gd name="connsiteX109" fmla="*/ 6055039 w 6568309"/>
              <a:gd name="connsiteY109" fmla="*/ 4974028 h 6858000"/>
              <a:gd name="connsiteX110" fmla="*/ 6053462 w 6568309"/>
              <a:gd name="connsiteY110" fmla="*/ 4980318 h 6858000"/>
              <a:gd name="connsiteX111" fmla="*/ 6053643 w 6568309"/>
              <a:gd name="connsiteY111" fmla="*/ 4980501 h 6858000"/>
              <a:gd name="connsiteX112" fmla="*/ 6051733 w 6568309"/>
              <a:gd name="connsiteY112" fmla="*/ 4986338 h 6858000"/>
              <a:gd name="connsiteX113" fmla="*/ 6049602 w 6568309"/>
              <a:gd name="connsiteY113" fmla="*/ 4991296 h 6858000"/>
              <a:gd name="connsiteX114" fmla="*/ 6075165 w 6568309"/>
              <a:gd name="connsiteY114" fmla="*/ 5076895 h 6858000"/>
              <a:gd name="connsiteX115" fmla="*/ 6073751 w 6568309"/>
              <a:gd name="connsiteY115" fmla="*/ 5081568 h 6858000"/>
              <a:gd name="connsiteX116" fmla="*/ 6073150 w 6568309"/>
              <a:gd name="connsiteY116" fmla="*/ 5088173 h 6858000"/>
              <a:gd name="connsiteX117" fmla="*/ 6073355 w 6568309"/>
              <a:gd name="connsiteY117" fmla="*/ 5088300 h 6858000"/>
              <a:gd name="connsiteX118" fmla="*/ 6072362 w 6568309"/>
              <a:gd name="connsiteY118" fmla="*/ 5094558 h 6858000"/>
              <a:gd name="connsiteX119" fmla="*/ 6064726 w 6568309"/>
              <a:gd name="connsiteY119" fmla="*/ 5125620 h 6858000"/>
              <a:gd name="connsiteX120" fmla="*/ 6065415 w 6568309"/>
              <a:gd name="connsiteY120" fmla="*/ 5268004 h 6858000"/>
              <a:gd name="connsiteX121" fmla="*/ 6066081 w 6568309"/>
              <a:gd name="connsiteY121" fmla="*/ 5269530 h 6858000"/>
              <a:gd name="connsiteX122" fmla="*/ 6043407 w 6568309"/>
              <a:gd name="connsiteY122" fmla="*/ 5390941 h 6858000"/>
              <a:gd name="connsiteX123" fmla="*/ 6025377 w 6568309"/>
              <a:gd name="connsiteY123" fmla="*/ 5539927 h 6858000"/>
              <a:gd name="connsiteX124" fmla="*/ 6010052 w 6568309"/>
              <a:gd name="connsiteY124" fmla="*/ 5791594 h 6858000"/>
              <a:gd name="connsiteX125" fmla="*/ 5994220 w 6568309"/>
              <a:gd name="connsiteY125" fmla="*/ 5855206 h 6858000"/>
              <a:gd name="connsiteX126" fmla="*/ 5982580 w 6568309"/>
              <a:gd name="connsiteY126" fmla="*/ 5873582 h 6858000"/>
              <a:gd name="connsiteX127" fmla="*/ 5983608 w 6568309"/>
              <a:gd name="connsiteY127" fmla="*/ 5876037 h 6858000"/>
              <a:gd name="connsiteX128" fmla="*/ 5983535 w 6568309"/>
              <a:gd name="connsiteY128" fmla="*/ 5886534 h 6858000"/>
              <a:gd name="connsiteX129" fmla="*/ 5988737 w 6568309"/>
              <a:gd name="connsiteY129" fmla="*/ 5888644 h 6858000"/>
              <a:gd name="connsiteX130" fmla="*/ 5992371 w 6568309"/>
              <a:gd name="connsiteY130" fmla="*/ 5903832 h 6858000"/>
              <a:gd name="connsiteX131" fmla="*/ 5990780 w 6568309"/>
              <a:gd name="connsiteY131" fmla="*/ 5923391 h 6858000"/>
              <a:gd name="connsiteX132" fmla="*/ 5993870 w 6568309"/>
              <a:gd name="connsiteY132" fmla="*/ 6013205 h 6858000"/>
              <a:gd name="connsiteX133" fmla="*/ 5997673 w 6568309"/>
              <a:gd name="connsiteY133" fmla="*/ 6074018 h 6858000"/>
              <a:gd name="connsiteX134" fmla="*/ 6014840 w 6568309"/>
              <a:gd name="connsiteY134" fmla="*/ 6130837 h 6858000"/>
              <a:gd name="connsiteX135" fmla="*/ 6010704 w 6568309"/>
              <a:gd name="connsiteY135" fmla="*/ 6152982 h 6858000"/>
              <a:gd name="connsiteX136" fmla="*/ 6038294 w 6568309"/>
              <a:gd name="connsiteY136" fmla="*/ 6221100 h 6858000"/>
              <a:gd name="connsiteX137" fmla="*/ 6052331 w 6568309"/>
              <a:gd name="connsiteY137" fmla="*/ 6287550 h 6858000"/>
              <a:gd name="connsiteX138" fmla="*/ 6074143 w 6568309"/>
              <a:gd name="connsiteY138" fmla="*/ 6401595 h 6858000"/>
              <a:gd name="connsiteX139" fmla="*/ 6060199 w 6568309"/>
              <a:gd name="connsiteY139" fmla="*/ 6487110 h 6858000"/>
              <a:gd name="connsiteX140" fmla="*/ 6081156 w 6568309"/>
              <a:gd name="connsiteY140" fmla="*/ 6588589 h 6858000"/>
              <a:gd name="connsiteX141" fmla="*/ 6114944 w 6568309"/>
              <a:gd name="connsiteY141" fmla="*/ 6769963 h 6858000"/>
              <a:gd name="connsiteX142" fmla="*/ 6128950 w 6568309"/>
              <a:gd name="connsiteY142" fmla="*/ 6835814 h 6858000"/>
              <a:gd name="connsiteX143" fmla="*/ 6132536 w 6568309"/>
              <a:gd name="connsiteY143" fmla="*/ 6858000 h 6858000"/>
              <a:gd name="connsiteX144" fmla="*/ 4789511 w 6568309"/>
              <a:gd name="connsiteY144" fmla="*/ 6858000 h 6858000"/>
              <a:gd name="connsiteX145" fmla="*/ 1866294 w 6568309"/>
              <a:gd name="connsiteY145" fmla="*/ 6858000 h 6858000"/>
              <a:gd name="connsiteX146" fmla="*/ 1705866 w 6568309"/>
              <a:gd name="connsiteY146" fmla="*/ 6858000 h 6858000"/>
              <a:gd name="connsiteX147" fmla="*/ 1343025 w 6568309"/>
              <a:gd name="connsiteY147" fmla="*/ 6858000 h 6858000"/>
              <a:gd name="connsiteX148" fmla="*/ 523269 w 6568309"/>
              <a:gd name="connsiteY148" fmla="*/ 6858000 h 6858000"/>
              <a:gd name="connsiteX149" fmla="*/ 362841 w 6568309"/>
              <a:gd name="connsiteY149" fmla="*/ 6858000 h 6858000"/>
              <a:gd name="connsiteX150" fmla="*/ 0 w 6568309"/>
              <a:gd name="connsiteY15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6568309" h="6858000">
                <a:moveTo>
                  <a:pt x="0" y="0"/>
                </a:moveTo>
                <a:lnTo>
                  <a:pt x="362841" y="0"/>
                </a:lnTo>
                <a:lnTo>
                  <a:pt x="523269" y="0"/>
                </a:lnTo>
                <a:lnTo>
                  <a:pt x="1343025" y="0"/>
                </a:lnTo>
                <a:lnTo>
                  <a:pt x="1705866" y="0"/>
                </a:lnTo>
                <a:lnTo>
                  <a:pt x="1866294" y="0"/>
                </a:lnTo>
                <a:lnTo>
                  <a:pt x="5225154" y="0"/>
                </a:lnTo>
                <a:lnTo>
                  <a:pt x="6568179" y="0"/>
                </a:lnTo>
                <a:lnTo>
                  <a:pt x="6568309" y="1"/>
                </a:lnTo>
                <a:lnTo>
                  <a:pt x="6562951" y="30700"/>
                </a:lnTo>
                <a:cubicBezTo>
                  <a:pt x="6559126" y="84364"/>
                  <a:pt x="6548218" y="241149"/>
                  <a:pt x="6547446" y="310025"/>
                </a:cubicBezTo>
                <a:cubicBezTo>
                  <a:pt x="6550151" y="367544"/>
                  <a:pt x="6557712" y="408251"/>
                  <a:pt x="6558316" y="443960"/>
                </a:cubicBezTo>
                <a:cubicBezTo>
                  <a:pt x="6555224" y="499397"/>
                  <a:pt x="6534767" y="604434"/>
                  <a:pt x="6528896" y="642659"/>
                </a:cubicBezTo>
                <a:cubicBezTo>
                  <a:pt x="6535204" y="657287"/>
                  <a:pt x="6515365" y="658191"/>
                  <a:pt x="6523095" y="673307"/>
                </a:cubicBezTo>
                <a:cubicBezTo>
                  <a:pt x="6523388" y="693769"/>
                  <a:pt x="6506868" y="797295"/>
                  <a:pt x="6496169" y="839641"/>
                </a:cubicBezTo>
                <a:cubicBezTo>
                  <a:pt x="6484119" y="887148"/>
                  <a:pt x="6457817" y="937731"/>
                  <a:pt x="6450789" y="958357"/>
                </a:cubicBezTo>
                <a:cubicBezTo>
                  <a:pt x="6443760" y="978983"/>
                  <a:pt x="6459217" y="936930"/>
                  <a:pt x="6453996" y="963398"/>
                </a:cubicBezTo>
                <a:cubicBezTo>
                  <a:pt x="6448777" y="989867"/>
                  <a:pt x="6425575" y="1087010"/>
                  <a:pt x="6419467" y="1117169"/>
                </a:cubicBezTo>
                <a:cubicBezTo>
                  <a:pt x="6431540" y="1118586"/>
                  <a:pt x="6409651" y="1135372"/>
                  <a:pt x="6417348" y="1144352"/>
                </a:cubicBezTo>
                <a:cubicBezTo>
                  <a:pt x="6424109" y="1150681"/>
                  <a:pt x="6419047" y="1157251"/>
                  <a:pt x="6418473" y="1164484"/>
                </a:cubicBezTo>
                <a:cubicBezTo>
                  <a:pt x="6423767" y="1173524"/>
                  <a:pt x="6413947" y="1205209"/>
                  <a:pt x="6406979" y="1213829"/>
                </a:cubicBezTo>
                <a:cubicBezTo>
                  <a:pt x="6382818" y="1235037"/>
                  <a:pt x="6400452" y="1277327"/>
                  <a:pt x="6381928" y="1294823"/>
                </a:cubicBezTo>
                <a:cubicBezTo>
                  <a:pt x="6379195" y="1300845"/>
                  <a:pt x="6378069" y="1306615"/>
                  <a:pt x="6377948" y="1312193"/>
                </a:cubicBezTo>
                <a:lnTo>
                  <a:pt x="6379894" y="1327626"/>
                </a:lnTo>
                <a:lnTo>
                  <a:pt x="6385024" y="1331644"/>
                </a:lnTo>
                <a:lnTo>
                  <a:pt x="6383696" y="1341276"/>
                </a:lnTo>
                <a:cubicBezTo>
                  <a:pt x="6383952" y="1342166"/>
                  <a:pt x="6384208" y="1343055"/>
                  <a:pt x="6384464" y="1343945"/>
                </a:cubicBezTo>
                <a:cubicBezTo>
                  <a:pt x="6385957" y="1349040"/>
                  <a:pt x="6387253" y="1354080"/>
                  <a:pt x="6387748" y="1359134"/>
                </a:cubicBezTo>
                <a:cubicBezTo>
                  <a:pt x="6384363" y="1373109"/>
                  <a:pt x="6372802" y="1397612"/>
                  <a:pt x="6364157" y="1427803"/>
                </a:cubicBezTo>
                <a:cubicBezTo>
                  <a:pt x="6348141" y="1460349"/>
                  <a:pt x="6348362" y="1505076"/>
                  <a:pt x="6335874" y="1540278"/>
                </a:cubicBezTo>
                <a:lnTo>
                  <a:pt x="6331892" y="1547262"/>
                </a:lnTo>
                <a:lnTo>
                  <a:pt x="6332744" y="1577056"/>
                </a:lnTo>
                <a:cubicBezTo>
                  <a:pt x="6335859" y="1582205"/>
                  <a:pt x="6336674" y="1589568"/>
                  <a:pt x="6333604" y="1595898"/>
                </a:cubicBezTo>
                <a:lnTo>
                  <a:pt x="6324749" y="1703726"/>
                </a:lnTo>
                <a:cubicBezTo>
                  <a:pt x="6324080" y="1739332"/>
                  <a:pt x="6318019" y="1754453"/>
                  <a:pt x="6329594" y="1809535"/>
                </a:cubicBezTo>
                <a:cubicBezTo>
                  <a:pt x="6344930" y="1868036"/>
                  <a:pt x="6323725" y="1952670"/>
                  <a:pt x="6329062" y="2018310"/>
                </a:cubicBezTo>
                <a:cubicBezTo>
                  <a:pt x="6308075" y="2053162"/>
                  <a:pt x="6326925" y="2034561"/>
                  <a:pt x="6321735" y="2071355"/>
                </a:cubicBezTo>
                <a:lnTo>
                  <a:pt x="6322678" y="2141166"/>
                </a:lnTo>
                <a:lnTo>
                  <a:pt x="6321340" y="2154548"/>
                </a:lnTo>
                <a:lnTo>
                  <a:pt x="6316582" y="2158153"/>
                </a:lnTo>
                <a:lnTo>
                  <a:pt x="6311428" y="2178174"/>
                </a:lnTo>
                <a:cubicBezTo>
                  <a:pt x="6310177" y="2185696"/>
                  <a:pt x="6309622" y="2193828"/>
                  <a:pt x="6310192" y="2202858"/>
                </a:cubicBezTo>
                <a:cubicBezTo>
                  <a:pt x="6319667" y="2232772"/>
                  <a:pt x="6296459" y="2283357"/>
                  <a:pt x="6309211" y="2320214"/>
                </a:cubicBezTo>
                <a:cubicBezTo>
                  <a:pt x="6307537" y="2355906"/>
                  <a:pt x="6302490" y="2394678"/>
                  <a:pt x="6300151" y="2417011"/>
                </a:cubicBezTo>
                <a:cubicBezTo>
                  <a:pt x="6292303" y="2426377"/>
                  <a:pt x="6304439" y="2456509"/>
                  <a:pt x="6295176" y="2454207"/>
                </a:cubicBezTo>
                <a:cubicBezTo>
                  <a:pt x="6299335" y="2464947"/>
                  <a:pt x="6297305" y="2476105"/>
                  <a:pt x="6293727" y="2487203"/>
                </a:cubicBezTo>
                <a:lnTo>
                  <a:pt x="6285477" y="2512282"/>
                </a:lnTo>
                <a:cubicBezTo>
                  <a:pt x="6285720" y="2512961"/>
                  <a:pt x="6285962" y="2513640"/>
                  <a:pt x="6286205" y="2514318"/>
                </a:cubicBezTo>
                <a:cubicBezTo>
                  <a:pt x="6292347" y="2534324"/>
                  <a:pt x="6298487" y="2554328"/>
                  <a:pt x="6304629" y="2574334"/>
                </a:cubicBezTo>
                <a:lnTo>
                  <a:pt x="6303842" y="2579877"/>
                </a:lnTo>
                <a:cubicBezTo>
                  <a:pt x="6303729" y="2585644"/>
                  <a:pt x="6304006" y="2603388"/>
                  <a:pt x="6303953" y="2608928"/>
                </a:cubicBezTo>
                <a:lnTo>
                  <a:pt x="6303530" y="2613111"/>
                </a:lnTo>
                <a:lnTo>
                  <a:pt x="6297474" y="2621996"/>
                </a:lnTo>
                <a:lnTo>
                  <a:pt x="6299263" y="2634265"/>
                </a:lnTo>
                <a:lnTo>
                  <a:pt x="6293065" y="2647237"/>
                </a:lnTo>
                <a:cubicBezTo>
                  <a:pt x="6294685" y="2648158"/>
                  <a:pt x="6296180" y="2649356"/>
                  <a:pt x="6297496" y="2650786"/>
                </a:cubicBezTo>
                <a:lnTo>
                  <a:pt x="6301708" y="2661993"/>
                </a:lnTo>
                <a:lnTo>
                  <a:pt x="6295884" y="2670949"/>
                </a:lnTo>
                <a:cubicBezTo>
                  <a:pt x="6304913" y="2672007"/>
                  <a:pt x="6294429" y="2681695"/>
                  <a:pt x="6291714" y="2690255"/>
                </a:cubicBezTo>
                <a:lnTo>
                  <a:pt x="6292327" y="2695683"/>
                </a:lnTo>
                <a:lnTo>
                  <a:pt x="6284410" y="2713964"/>
                </a:lnTo>
                <a:lnTo>
                  <a:pt x="6280410" y="2730175"/>
                </a:lnTo>
                <a:lnTo>
                  <a:pt x="6288082" y="2763497"/>
                </a:lnTo>
                <a:lnTo>
                  <a:pt x="6260924" y="3051539"/>
                </a:lnTo>
                <a:cubicBezTo>
                  <a:pt x="6251455" y="3165645"/>
                  <a:pt x="6222174" y="3216611"/>
                  <a:pt x="6210151" y="3335396"/>
                </a:cubicBezTo>
                <a:lnTo>
                  <a:pt x="6212034" y="3456509"/>
                </a:lnTo>
                <a:lnTo>
                  <a:pt x="6197490" y="3531827"/>
                </a:lnTo>
                <a:lnTo>
                  <a:pt x="6208018" y="3570877"/>
                </a:lnTo>
                <a:lnTo>
                  <a:pt x="6205920" y="3583849"/>
                </a:lnTo>
                <a:lnTo>
                  <a:pt x="6199616" y="3592763"/>
                </a:lnTo>
                <a:cubicBezTo>
                  <a:pt x="6191839" y="3613948"/>
                  <a:pt x="6196204" y="3641245"/>
                  <a:pt x="6181288" y="3653485"/>
                </a:cubicBezTo>
                <a:cubicBezTo>
                  <a:pt x="6178087" y="3659316"/>
                  <a:pt x="6176516" y="3664985"/>
                  <a:pt x="6175963" y="3670528"/>
                </a:cubicBezTo>
                <a:lnTo>
                  <a:pt x="6176722" y="3685990"/>
                </a:lnTo>
                <a:lnTo>
                  <a:pt x="6181549" y="3690283"/>
                </a:lnTo>
                <a:lnTo>
                  <a:pt x="6179476" y="3699787"/>
                </a:lnTo>
                <a:cubicBezTo>
                  <a:pt x="6179664" y="3700686"/>
                  <a:pt x="6179852" y="3701586"/>
                  <a:pt x="6180040" y="3702486"/>
                </a:cubicBezTo>
                <a:cubicBezTo>
                  <a:pt x="6181140" y="3707637"/>
                  <a:pt x="6182047" y="3712728"/>
                  <a:pt x="6182155" y="3717784"/>
                </a:cubicBezTo>
                <a:cubicBezTo>
                  <a:pt x="6156678" y="3711701"/>
                  <a:pt x="6178864" y="3759789"/>
                  <a:pt x="6158980" y="3746229"/>
                </a:cubicBezTo>
                <a:cubicBezTo>
                  <a:pt x="6144630" y="3780750"/>
                  <a:pt x="6117520" y="3867558"/>
                  <a:pt x="6096049" y="3924910"/>
                </a:cubicBezTo>
                <a:lnTo>
                  <a:pt x="6069712" y="3989353"/>
                </a:lnTo>
                <a:lnTo>
                  <a:pt x="6067330" y="4033899"/>
                </a:lnTo>
                <a:cubicBezTo>
                  <a:pt x="6065506" y="4070470"/>
                  <a:pt x="6063599" y="4110146"/>
                  <a:pt x="6061081" y="4142250"/>
                </a:cubicBezTo>
                <a:cubicBezTo>
                  <a:pt x="6055260" y="4200007"/>
                  <a:pt x="6045907" y="4278998"/>
                  <a:pt x="6042858" y="4329442"/>
                </a:cubicBezTo>
                <a:cubicBezTo>
                  <a:pt x="6038376" y="4381764"/>
                  <a:pt x="6036461" y="4433012"/>
                  <a:pt x="6034182" y="4456184"/>
                </a:cubicBezTo>
                <a:lnTo>
                  <a:pt x="6029178" y="4468478"/>
                </a:lnTo>
                <a:lnTo>
                  <a:pt x="6029974" y="4469862"/>
                </a:lnTo>
                <a:cubicBezTo>
                  <a:pt x="6031287" y="4476321"/>
                  <a:pt x="6030316" y="4480555"/>
                  <a:pt x="6028340" y="4483797"/>
                </a:cubicBezTo>
                <a:lnTo>
                  <a:pt x="6025168" y="4487091"/>
                </a:lnTo>
                <a:lnTo>
                  <a:pt x="6023164" y="4496728"/>
                </a:lnTo>
                <a:lnTo>
                  <a:pt x="6016839" y="4515918"/>
                </a:lnTo>
                <a:cubicBezTo>
                  <a:pt x="6017189" y="4517049"/>
                  <a:pt x="6017537" y="4518182"/>
                  <a:pt x="6017886" y="4519316"/>
                </a:cubicBezTo>
                <a:lnTo>
                  <a:pt x="6011819" y="4547957"/>
                </a:lnTo>
                <a:lnTo>
                  <a:pt x="6012791" y="4548262"/>
                </a:lnTo>
                <a:cubicBezTo>
                  <a:pt x="6014837" y="4549595"/>
                  <a:pt x="6016087" y="4551811"/>
                  <a:pt x="6015703" y="4555939"/>
                </a:cubicBezTo>
                <a:cubicBezTo>
                  <a:pt x="6031790" y="4548276"/>
                  <a:pt x="6021405" y="4557977"/>
                  <a:pt x="6018854" y="4570815"/>
                </a:cubicBezTo>
                <a:cubicBezTo>
                  <a:pt x="6021736" y="4583801"/>
                  <a:pt x="6030754" y="4622347"/>
                  <a:pt x="6033000" y="4633846"/>
                </a:cubicBezTo>
                <a:lnTo>
                  <a:pt x="6032325" y="4639816"/>
                </a:lnTo>
                <a:lnTo>
                  <a:pt x="6032549" y="4639923"/>
                </a:lnTo>
                <a:cubicBezTo>
                  <a:pt x="6032911" y="4641190"/>
                  <a:pt x="6032878" y="4643141"/>
                  <a:pt x="6032309" y="4646192"/>
                </a:cubicBezTo>
                <a:lnTo>
                  <a:pt x="6031095" y="4650706"/>
                </a:lnTo>
                <a:lnTo>
                  <a:pt x="6029786" y="4662290"/>
                </a:lnTo>
                <a:cubicBezTo>
                  <a:pt x="6030161" y="4663587"/>
                  <a:pt x="6030536" y="4664883"/>
                  <a:pt x="6030911" y="4666180"/>
                </a:cubicBezTo>
                <a:lnTo>
                  <a:pt x="6033630" y="4667585"/>
                </a:lnTo>
                <a:lnTo>
                  <a:pt x="6033189" y="4668660"/>
                </a:lnTo>
                <a:cubicBezTo>
                  <a:pt x="6027286" y="4676831"/>
                  <a:pt x="6019767" y="4679345"/>
                  <a:pt x="6038764" y="4689807"/>
                </a:cubicBezTo>
                <a:cubicBezTo>
                  <a:pt x="6028616" y="4708535"/>
                  <a:pt x="6040474" y="4712235"/>
                  <a:pt x="6042217" y="4737890"/>
                </a:cubicBezTo>
                <a:cubicBezTo>
                  <a:pt x="6033362" y="4748600"/>
                  <a:pt x="6035273" y="4757223"/>
                  <a:pt x="6040543" y="4765657"/>
                </a:cubicBezTo>
                <a:cubicBezTo>
                  <a:pt x="6034416" y="4790618"/>
                  <a:pt x="6040696" y="4813399"/>
                  <a:pt x="6039956" y="4841463"/>
                </a:cubicBezTo>
                <a:lnTo>
                  <a:pt x="6057123" y="4969863"/>
                </a:lnTo>
                <a:lnTo>
                  <a:pt x="6055039" y="4974028"/>
                </a:lnTo>
                <a:cubicBezTo>
                  <a:pt x="6053860" y="4976933"/>
                  <a:pt x="6053409" y="4978909"/>
                  <a:pt x="6053462" y="4980318"/>
                </a:cubicBezTo>
                <a:lnTo>
                  <a:pt x="6053643" y="4980501"/>
                </a:lnTo>
                <a:lnTo>
                  <a:pt x="6051733" y="4986338"/>
                </a:lnTo>
                <a:lnTo>
                  <a:pt x="6049602" y="4991296"/>
                </a:lnTo>
                <a:cubicBezTo>
                  <a:pt x="6058123" y="5019829"/>
                  <a:pt x="6066643" y="5048361"/>
                  <a:pt x="6075165" y="5076895"/>
                </a:cubicBezTo>
                <a:lnTo>
                  <a:pt x="6073751" y="5081568"/>
                </a:lnTo>
                <a:cubicBezTo>
                  <a:pt x="6073034" y="5084748"/>
                  <a:pt x="6072888" y="5086810"/>
                  <a:pt x="6073150" y="5088173"/>
                </a:cubicBezTo>
                <a:lnTo>
                  <a:pt x="6073355" y="5088300"/>
                </a:lnTo>
                <a:lnTo>
                  <a:pt x="6072362" y="5094558"/>
                </a:lnTo>
                <a:cubicBezTo>
                  <a:pt x="6070184" y="5105196"/>
                  <a:pt x="6067588" y="5115626"/>
                  <a:pt x="6064726" y="5125620"/>
                </a:cubicBezTo>
                <a:cubicBezTo>
                  <a:pt x="6063568" y="5154527"/>
                  <a:pt x="6065189" y="5244020"/>
                  <a:pt x="6065415" y="5268004"/>
                </a:cubicBezTo>
                <a:cubicBezTo>
                  <a:pt x="6065637" y="5268513"/>
                  <a:pt x="6065860" y="5269021"/>
                  <a:pt x="6066081" y="5269530"/>
                </a:cubicBezTo>
                <a:lnTo>
                  <a:pt x="6043407" y="5390941"/>
                </a:lnTo>
                <a:cubicBezTo>
                  <a:pt x="6032545" y="5438194"/>
                  <a:pt x="6020942" y="5465286"/>
                  <a:pt x="6025377" y="5539927"/>
                </a:cubicBezTo>
                <a:cubicBezTo>
                  <a:pt x="6019787" y="5610775"/>
                  <a:pt x="6013913" y="5740573"/>
                  <a:pt x="6010052" y="5791594"/>
                </a:cubicBezTo>
                <a:cubicBezTo>
                  <a:pt x="5989401" y="5787060"/>
                  <a:pt x="6018524" y="5849672"/>
                  <a:pt x="5994220" y="5855206"/>
                </a:cubicBezTo>
                <a:cubicBezTo>
                  <a:pt x="5995282" y="5860240"/>
                  <a:pt x="5980598" y="5868910"/>
                  <a:pt x="5982580" y="5873582"/>
                </a:cubicBezTo>
                <a:cubicBezTo>
                  <a:pt x="5982922" y="5874401"/>
                  <a:pt x="5983265" y="5875218"/>
                  <a:pt x="5983608" y="5876037"/>
                </a:cubicBezTo>
                <a:lnTo>
                  <a:pt x="5983535" y="5886534"/>
                </a:lnTo>
                <a:lnTo>
                  <a:pt x="5988737" y="5888644"/>
                </a:lnTo>
                <a:cubicBezTo>
                  <a:pt x="5989948" y="5893707"/>
                  <a:pt x="5991159" y="5898769"/>
                  <a:pt x="5992371" y="5903832"/>
                </a:cubicBezTo>
                <a:cubicBezTo>
                  <a:pt x="5992924" y="5909651"/>
                  <a:pt x="5992578" y="5916068"/>
                  <a:pt x="5990780" y="5923391"/>
                </a:cubicBezTo>
                <a:cubicBezTo>
                  <a:pt x="5975822" y="5948880"/>
                  <a:pt x="6013580" y="5981626"/>
                  <a:pt x="5993870" y="6013205"/>
                </a:cubicBezTo>
                <a:cubicBezTo>
                  <a:pt x="5988486" y="6024901"/>
                  <a:pt x="5991718" y="6066777"/>
                  <a:pt x="5997673" y="6074018"/>
                </a:cubicBezTo>
                <a:cubicBezTo>
                  <a:pt x="5998007" y="6081731"/>
                  <a:pt x="6007861" y="6126985"/>
                  <a:pt x="6014840" y="6130837"/>
                </a:cubicBezTo>
                <a:cubicBezTo>
                  <a:pt x="6022998" y="6137057"/>
                  <a:pt x="5999420" y="6156330"/>
                  <a:pt x="6010704" y="6152982"/>
                </a:cubicBezTo>
                <a:cubicBezTo>
                  <a:pt x="6008682" y="6186619"/>
                  <a:pt x="6039938" y="6191636"/>
                  <a:pt x="6038294" y="6221100"/>
                </a:cubicBezTo>
                <a:cubicBezTo>
                  <a:pt x="6039643" y="6222126"/>
                  <a:pt x="6046356" y="6257468"/>
                  <a:pt x="6052331" y="6287550"/>
                </a:cubicBezTo>
                <a:cubicBezTo>
                  <a:pt x="6058307" y="6317632"/>
                  <a:pt x="6082079" y="6391312"/>
                  <a:pt x="6074143" y="6401595"/>
                </a:cubicBezTo>
                <a:cubicBezTo>
                  <a:pt x="6074931" y="6423902"/>
                  <a:pt x="6059614" y="6432919"/>
                  <a:pt x="6060199" y="6487110"/>
                </a:cubicBezTo>
                <a:cubicBezTo>
                  <a:pt x="6075583" y="6574474"/>
                  <a:pt x="6076150" y="6553611"/>
                  <a:pt x="6081156" y="6588589"/>
                </a:cubicBezTo>
                <a:cubicBezTo>
                  <a:pt x="6102088" y="6637976"/>
                  <a:pt x="6067660" y="6687723"/>
                  <a:pt x="6114944" y="6769963"/>
                </a:cubicBezTo>
                <a:cubicBezTo>
                  <a:pt x="6130462" y="6819284"/>
                  <a:pt x="6119243" y="6817955"/>
                  <a:pt x="6128950" y="6835814"/>
                </a:cubicBezTo>
                <a:lnTo>
                  <a:pt x="6132536" y="6858000"/>
                </a:lnTo>
                <a:lnTo>
                  <a:pt x="4789511" y="6858000"/>
                </a:lnTo>
                <a:lnTo>
                  <a:pt x="1866294" y="6858000"/>
                </a:lnTo>
                <a:lnTo>
                  <a:pt x="1705866" y="6858000"/>
                </a:lnTo>
                <a:lnTo>
                  <a:pt x="1343025" y="6858000"/>
                </a:lnTo>
                <a:lnTo>
                  <a:pt x="523269" y="6858000"/>
                </a:lnTo>
                <a:lnTo>
                  <a:pt x="362841" y="6858000"/>
                </a:lnTo>
                <a:lnTo>
                  <a:pt x="0" y="6858000"/>
                </a:lnTo>
                <a:close/>
              </a:path>
            </a:pathLst>
          </a:cu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p:cNvSpPr>
            <a:spLocks noGrp="1"/>
          </p:cNvSpPr>
          <p:nvPr>
            <p:ph type="title"/>
          </p:nvPr>
        </p:nvSpPr>
        <p:spPr>
          <a:xfrm>
            <a:off x="1137034" y="609600"/>
            <a:ext cx="4784796" cy="1330840"/>
          </a:xfrm>
        </p:spPr>
        <p:txBody>
          <a:bodyPr>
            <a:normAutofit/>
          </a:bodyPr>
          <a:lstStyle/>
          <a:p>
            <a:r>
              <a:rPr lang="en-US" b="1" dirty="0"/>
              <a:t>Chi-Square (</a:t>
            </a:r>
            <a:r>
              <a:rPr lang="el-GR" dirty="0"/>
              <a:t>χ2</a:t>
            </a:r>
            <a:r>
              <a:rPr lang="en-US" dirty="0"/>
              <a:t>)</a:t>
            </a:r>
            <a:r>
              <a:rPr lang="en-US" b="1" dirty="0"/>
              <a:t>Distributions</a:t>
            </a:r>
            <a:endParaRPr lang="en-US" dirty="0"/>
          </a:p>
        </p:txBody>
      </p:sp>
      <p:sp>
        <p:nvSpPr>
          <p:cNvPr id="3" name="Content Placeholder 2"/>
          <p:cNvSpPr>
            <a:spLocks noGrp="1"/>
          </p:cNvSpPr>
          <p:nvPr>
            <p:ph idx="1"/>
          </p:nvPr>
        </p:nvSpPr>
        <p:spPr>
          <a:xfrm>
            <a:off x="1137034" y="2194102"/>
            <a:ext cx="4438036" cy="3908585"/>
          </a:xfrm>
        </p:spPr>
        <p:txBody>
          <a:bodyPr>
            <a:normAutofit/>
          </a:bodyPr>
          <a:lstStyle/>
          <a:p>
            <a:pPr>
              <a:spcAft>
                <a:spcPts val="800"/>
              </a:spcAft>
            </a:pPr>
            <a:r>
              <a:rPr lang="en-US" sz="2000">
                <a:effectLst/>
                <a:latin typeface="Calibri" panose="020F0502020204030204" pitchFamily="34" charset="0"/>
                <a:ea typeface="Calibri" panose="020F0502020204030204" pitchFamily="34" charset="0"/>
                <a:cs typeface="Times New Roman" panose="02020603050405020304" pitchFamily="18" charset="0"/>
              </a:rPr>
              <a:t>X</a:t>
            </a:r>
            <a:r>
              <a:rPr lang="en-US" sz="2000" baseline="-25000">
                <a:effectLst/>
                <a:latin typeface="Calibri" panose="020F0502020204030204" pitchFamily="34" charset="0"/>
                <a:ea typeface="Calibri" panose="020F0502020204030204" pitchFamily="34" charset="0"/>
                <a:cs typeface="Times New Roman" panose="02020603050405020304" pitchFamily="18" charset="0"/>
              </a:rPr>
              <a:t>1</a:t>
            </a:r>
            <a:r>
              <a:rPr lang="en-US" sz="2000">
                <a:effectLst/>
                <a:latin typeface="Calibri" panose="020F0502020204030204" pitchFamily="34" charset="0"/>
                <a:ea typeface="Calibri" panose="020F0502020204030204" pitchFamily="34" charset="0"/>
                <a:cs typeface="Times New Roman" panose="02020603050405020304" pitchFamily="18" charset="0"/>
              </a:rPr>
              <a:t>, X</a:t>
            </a:r>
            <a:r>
              <a:rPr lang="en-US" sz="2000" baseline="-25000">
                <a:effectLst/>
                <a:latin typeface="Calibri" panose="020F0502020204030204" pitchFamily="34" charset="0"/>
                <a:ea typeface="Calibri" panose="020F0502020204030204" pitchFamily="34" charset="0"/>
                <a:cs typeface="Times New Roman" panose="02020603050405020304" pitchFamily="18" charset="0"/>
              </a:rPr>
              <a:t>2</a:t>
            </a:r>
            <a:r>
              <a:rPr lang="en-US" sz="2000">
                <a:effectLst/>
                <a:latin typeface="Calibri" panose="020F0502020204030204" pitchFamily="34" charset="0"/>
                <a:ea typeface="Calibri" panose="020F0502020204030204" pitchFamily="34" charset="0"/>
                <a:cs typeface="Times New Roman" panose="02020603050405020304" pitchFamily="18" charset="0"/>
              </a:rPr>
              <a:t>,…, X</a:t>
            </a:r>
            <a:r>
              <a:rPr lang="en-US" sz="2000" baseline="-25000">
                <a:effectLst/>
                <a:latin typeface="Calibri" panose="020F0502020204030204" pitchFamily="34" charset="0"/>
                <a:ea typeface="Calibri" panose="020F0502020204030204" pitchFamily="34" charset="0"/>
                <a:cs typeface="Times New Roman" panose="02020603050405020304" pitchFamily="18" charset="0"/>
              </a:rPr>
              <a:t>n</a:t>
            </a:r>
            <a:r>
              <a:rPr lang="en-US" sz="2000">
                <a:effectLst/>
                <a:latin typeface="Calibri" panose="020F0502020204030204" pitchFamily="34" charset="0"/>
                <a:ea typeface="Calibri" panose="020F0502020204030204" pitchFamily="34" charset="0"/>
                <a:cs typeface="Times New Roman" panose="02020603050405020304" pitchFamily="18" charset="0"/>
              </a:rPr>
              <a:t> are independent sample observations drawn from standard normal distributions, then Y = </a:t>
            </a:r>
            <a:r>
              <a:rPr lang="en-US" sz="2000">
                <a:effectLst/>
                <a:latin typeface="Calibri" panose="020F0502020204030204" pitchFamily="34" charset="0"/>
                <a:ea typeface="Calibri" panose="020F0502020204030204" pitchFamily="34" charset="0"/>
                <a:cs typeface="Calibri" panose="020F0502020204030204" pitchFamily="34" charset="0"/>
              </a:rPr>
              <a:t>Σ</a:t>
            </a:r>
            <a:r>
              <a:rPr lang="en-US" sz="2000">
                <a:effectLst/>
                <a:latin typeface="Calibri" panose="020F0502020204030204" pitchFamily="34" charset="0"/>
                <a:ea typeface="Calibri" panose="020F0502020204030204" pitchFamily="34" charset="0"/>
                <a:cs typeface="Times New Roman" panose="02020603050405020304" pitchFamily="18" charset="0"/>
              </a:rPr>
              <a:t> X</a:t>
            </a:r>
            <a:r>
              <a:rPr lang="en-US" sz="2000" baseline="-25000">
                <a:effectLst/>
                <a:latin typeface="Calibri" panose="020F0502020204030204" pitchFamily="34" charset="0"/>
                <a:ea typeface="Calibri" panose="020F0502020204030204" pitchFamily="34" charset="0"/>
                <a:cs typeface="Times New Roman" panose="02020603050405020304" pitchFamily="18" charset="0"/>
              </a:rPr>
              <a:t>i</a:t>
            </a:r>
            <a:r>
              <a:rPr lang="en-US" sz="2000" baseline="30000">
                <a:effectLst/>
                <a:latin typeface="Calibri" panose="020F0502020204030204" pitchFamily="34" charset="0"/>
                <a:ea typeface="Calibri" panose="020F0502020204030204" pitchFamily="34" charset="0"/>
                <a:cs typeface="Times New Roman" panose="02020603050405020304" pitchFamily="18" charset="0"/>
              </a:rPr>
              <a:t>2</a:t>
            </a:r>
            <a:r>
              <a:rPr lang="en-US" sz="2000">
                <a:effectLst/>
                <a:latin typeface="Calibri" panose="020F0502020204030204" pitchFamily="34" charset="0"/>
                <a:ea typeface="Calibri" panose="020F0502020204030204" pitchFamily="34" charset="0"/>
                <a:cs typeface="Times New Roman" panose="02020603050405020304" pitchFamily="18" charset="0"/>
              </a:rPr>
              <a:t> is said to follow a Chi-Square distribution with n degrees of freedom (df).</a:t>
            </a:r>
          </a:p>
          <a:p>
            <a:pPr>
              <a:spcAft>
                <a:spcPts val="800"/>
              </a:spcAft>
            </a:pPr>
            <a:r>
              <a:rPr lang="en-US" sz="2000">
                <a:effectLst/>
                <a:latin typeface="Calibri" panose="020F0502020204030204" pitchFamily="34" charset="0"/>
                <a:ea typeface="Calibri" panose="020F0502020204030204" pitchFamily="34" charset="0"/>
                <a:cs typeface="Times New Roman" panose="02020603050405020304" pitchFamily="18" charset="0"/>
              </a:rPr>
              <a:t> It is described by the pdf f(x) = exp(-y/2). y</a:t>
            </a:r>
            <a:r>
              <a:rPr lang="en-US" sz="2000" baseline="30000">
                <a:effectLst/>
                <a:latin typeface="Calibri" panose="020F0502020204030204" pitchFamily="34" charset="0"/>
                <a:ea typeface="Calibri" panose="020F0502020204030204" pitchFamily="34" charset="0"/>
                <a:cs typeface="Times New Roman" panose="02020603050405020304" pitchFamily="18" charset="0"/>
              </a:rPr>
              <a:t>n/2 -1</a:t>
            </a:r>
            <a:r>
              <a:rPr lang="en-US" sz="2000">
                <a:effectLst/>
                <a:latin typeface="Calibri" panose="020F0502020204030204" pitchFamily="34" charset="0"/>
                <a:ea typeface="Calibri" panose="020F0502020204030204" pitchFamily="34" charset="0"/>
                <a:cs typeface="Times New Roman" panose="02020603050405020304" pitchFamily="18" charset="0"/>
              </a:rPr>
              <a:t> / 2</a:t>
            </a:r>
            <a:r>
              <a:rPr lang="en-US" sz="2000" baseline="30000">
                <a:effectLst/>
                <a:latin typeface="Calibri" panose="020F0502020204030204" pitchFamily="34" charset="0"/>
                <a:ea typeface="Calibri" panose="020F0502020204030204" pitchFamily="34" charset="0"/>
                <a:cs typeface="Times New Roman" panose="02020603050405020304" pitchFamily="18" charset="0"/>
              </a:rPr>
              <a:t>n/2</a:t>
            </a:r>
            <a:r>
              <a:rPr lang="en-US" sz="2000">
                <a:effectLst/>
                <a:latin typeface="Calibri" panose="020F0502020204030204" pitchFamily="34" charset="0"/>
                <a:ea typeface="Calibri" panose="020F0502020204030204" pitchFamily="34" charset="0"/>
                <a:cs typeface="Times New Roman" panose="02020603050405020304" pitchFamily="18" charset="0"/>
              </a:rPr>
              <a:t>. </a:t>
            </a:r>
            <a:r>
              <a:rPr lang="en-US" sz="2000">
                <a:effectLst/>
                <a:latin typeface="Calibri" panose="020F0502020204030204" pitchFamily="34" charset="0"/>
                <a:ea typeface="Calibri" panose="020F0502020204030204" pitchFamily="34" charset="0"/>
                <a:cs typeface="Calibri" panose="020F0502020204030204" pitchFamily="34" charset="0"/>
              </a:rPr>
              <a:t>Г</a:t>
            </a:r>
            <a:r>
              <a:rPr lang="en-US" sz="2000">
                <a:effectLst/>
                <a:latin typeface="Calibri" panose="020F0502020204030204" pitchFamily="34" charset="0"/>
                <a:ea typeface="Calibri" panose="020F0502020204030204" pitchFamily="34" charset="0"/>
                <a:cs typeface="Times New Roman" panose="02020603050405020304" pitchFamily="18" charset="0"/>
              </a:rPr>
              <a:t> (n/2).</a:t>
            </a:r>
            <a:endParaRPr lang="en-IN" sz="2000">
              <a:effectLst/>
              <a:latin typeface="Calibri" panose="020F0502020204030204" pitchFamily="34" charset="0"/>
              <a:ea typeface="Calibri" panose="020F0502020204030204" pitchFamily="34" charset="0"/>
              <a:cs typeface="Times New Roman" panose="02020603050405020304" pitchFamily="18" charset="0"/>
            </a:endParaRPr>
          </a:p>
          <a:p>
            <a:pPr>
              <a:spcAft>
                <a:spcPts val="800"/>
              </a:spcAft>
            </a:pPr>
            <a:r>
              <a:rPr lang="en-US" sz="2000">
                <a:effectLst/>
                <a:latin typeface="Calibri" panose="020F0502020204030204" pitchFamily="34" charset="0"/>
                <a:ea typeface="Calibri" panose="020F0502020204030204" pitchFamily="34" charset="0"/>
                <a:cs typeface="Times New Roman" panose="02020603050405020304" pitchFamily="18" charset="0"/>
              </a:rPr>
              <a:t>Mean = n</a:t>
            </a:r>
            <a:r>
              <a:rPr lang="en-IN" sz="2000">
                <a:latin typeface="Calibri" panose="020F0502020204030204" pitchFamily="34" charset="0"/>
                <a:ea typeface="Calibri" panose="020F0502020204030204" pitchFamily="34" charset="0"/>
                <a:cs typeface="Times New Roman" panose="02020603050405020304" pitchFamily="18" charset="0"/>
              </a:rPr>
              <a:t>; </a:t>
            </a:r>
            <a:r>
              <a:rPr lang="en-US" sz="2000">
                <a:effectLst/>
                <a:latin typeface="Calibri" panose="020F0502020204030204" pitchFamily="34" charset="0"/>
                <a:ea typeface="Calibri" panose="020F0502020204030204" pitchFamily="34" charset="0"/>
                <a:cs typeface="Times New Roman" panose="02020603050405020304" pitchFamily="18" charset="0"/>
              </a:rPr>
              <a:t>Variance = 2n; It is a positively skewed distribution.</a:t>
            </a:r>
            <a:endParaRPr lang="en-IN" sz="2000">
              <a:latin typeface="Calibri" panose="020F0502020204030204" pitchFamily="34" charset="0"/>
              <a:ea typeface="Calibri" panose="020F0502020204030204" pitchFamily="34" charset="0"/>
              <a:cs typeface="Times New Roman" panose="02020603050405020304" pitchFamily="18" charset="0"/>
            </a:endParaRPr>
          </a:p>
          <a:p>
            <a:pPr>
              <a:spcAft>
                <a:spcPts val="800"/>
              </a:spcAft>
            </a:pPr>
            <a:r>
              <a:rPr lang="el-GR" sz="2000"/>
              <a:t>χ2</a:t>
            </a:r>
            <a:r>
              <a:rPr lang="el-GR" sz="2000" b="1"/>
              <a:t>-</a:t>
            </a:r>
            <a:r>
              <a:rPr lang="en-US" sz="2000"/>
              <a:t>Distributions with different values of </a:t>
            </a:r>
            <a:r>
              <a:rPr lang="en-US" sz="2000" i="1"/>
              <a:t>df parameter.</a:t>
            </a:r>
            <a:endParaRPr lang="en-US" sz="2000"/>
          </a:p>
        </p:txBody>
      </p:sp>
      <p:pic>
        <p:nvPicPr>
          <p:cNvPr id="2050" name="Picture 2"/>
          <p:cNvPicPr>
            <a:picLocks noChangeAspect="1" noChangeArrowheads="1"/>
          </p:cNvPicPr>
          <p:nvPr/>
        </p:nvPicPr>
        <p:blipFill>
          <a:blip r:embed="rId2" cstate="print"/>
          <a:stretch>
            <a:fillRect/>
          </a:stretch>
        </p:blipFill>
        <p:spPr bwMode="auto">
          <a:xfrm>
            <a:off x="6880610" y="1801670"/>
            <a:ext cx="4737650" cy="3276874"/>
          </a:xfrm>
          <a:prstGeom prst="rect">
            <a:avLst/>
          </a:prstGeom>
          <a:noFill/>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F229D-4B23-436B-8128-506DA880FA5A}"/>
              </a:ext>
            </a:extLst>
          </p:cNvPr>
          <p:cNvSpPr>
            <a:spLocks noGrp="1"/>
          </p:cNvSpPr>
          <p:nvPr>
            <p:ph type="title"/>
          </p:nvPr>
        </p:nvSpPr>
        <p:spPr>
          <a:xfrm>
            <a:off x="886968" y="1472184"/>
            <a:ext cx="3767328" cy="4581144"/>
          </a:xfrm>
        </p:spPr>
        <p:txBody>
          <a:bodyPr anchor="t">
            <a:normAutofit/>
          </a:bodyPr>
          <a:lstStyle/>
          <a:p>
            <a:r>
              <a:rPr lang="en-US" sz="5400"/>
              <a:t>Application of Chi-Square distribution</a:t>
            </a:r>
            <a:endParaRPr lang="en-IN" sz="5400"/>
          </a:p>
        </p:txBody>
      </p:sp>
      <p:sp>
        <p:nvSpPr>
          <p:cNvPr id="3" name="Content Placeholder 2">
            <a:extLst>
              <a:ext uri="{FF2B5EF4-FFF2-40B4-BE49-F238E27FC236}">
                <a16:creationId xmlns:a16="http://schemas.microsoft.com/office/drawing/2014/main" id="{E5FED521-5D46-4876-BFF5-4369BE9E919F}"/>
              </a:ext>
            </a:extLst>
          </p:cNvPr>
          <p:cNvSpPr>
            <a:spLocks noGrp="1"/>
          </p:cNvSpPr>
          <p:nvPr>
            <p:ph idx="1"/>
          </p:nvPr>
        </p:nvSpPr>
        <p:spPr>
          <a:xfrm>
            <a:off x="5248656" y="1472184"/>
            <a:ext cx="6153912" cy="4581144"/>
          </a:xfrm>
        </p:spPr>
        <p:txBody>
          <a:bodyPr>
            <a:normAutofit/>
          </a:bodyPr>
          <a:lstStyle/>
          <a:p>
            <a:r>
              <a:rPr lang="en-US" sz="2400"/>
              <a:t>Testing goodness of fit</a:t>
            </a:r>
          </a:p>
          <a:p>
            <a:r>
              <a:rPr lang="en-US" sz="2400"/>
              <a:t>Testing independence of two attributes</a:t>
            </a:r>
          </a:p>
          <a:p>
            <a:r>
              <a:rPr lang="en-US" sz="2400"/>
              <a:t>Testing homogeneity of similarly classified populations</a:t>
            </a:r>
          </a:p>
          <a:p>
            <a:r>
              <a:rPr lang="en-US" sz="2400"/>
              <a:t>Testing variance of a normal population</a:t>
            </a:r>
            <a:endParaRPr lang="en-IN" sz="2400"/>
          </a:p>
        </p:txBody>
      </p:sp>
      <p:grpSp>
        <p:nvGrpSpPr>
          <p:cNvPr id="8" name="Group 7">
            <a:extLst>
              <a:ext uri="{FF2B5EF4-FFF2-40B4-BE49-F238E27FC236}">
                <a16:creationId xmlns:a16="http://schemas.microsoft.com/office/drawing/2014/main" id="{DDAE397D-2F47-480F-95CA-D5EDB24333C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17513" y="0"/>
            <a:ext cx="12584114" cy="6853238"/>
            <a:chOff x="-417513" y="0"/>
            <a:chExt cx="12584114" cy="6853238"/>
          </a:xfrm>
        </p:grpSpPr>
        <p:sp>
          <p:nvSpPr>
            <p:cNvPr id="9" name="Freeform 5">
              <a:extLst>
                <a:ext uri="{FF2B5EF4-FFF2-40B4-BE49-F238E27FC236}">
                  <a16:creationId xmlns:a16="http://schemas.microsoft.com/office/drawing/2014/main" id="{BD66E0D2-4D47-45F5-9F6C-04DF950CBB1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1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10" name="Freeform 6">
              <a:extLst>
                <a:ext uri="{FF2B5EF4-FFF2-40B4-BE49-F238E27FC236}">
                  <a16:creationId xmlns:a16="http://schemas.microsoft.com/office/drawing/2014/main" id="{C36CD79E-81FA-41B2-9A38-E0E26BCBE85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1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1" name="Freeform 7">
              <a:extLst>
                <a:ext uri="{FF2B5EF4-FFF2-40B4-BE49-F238E27FC236}">
                  <a16:creationId xmlns:a16="http://schemas.microsoft.com/office/drawing/2014/main" id="{58CF2E87-8DCB-4A21-A926-1879E39DE79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1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2" name="Freeform 8">
              <a:extLst>
                <a:ext uri="{FF2B5EF4-FFF2-40B4-BE49-F238E27FC236}">
                  <a16:creationId xmlns:a16="http://schemas.microsoft.com/office/drawing/2014/main" id="{E8EBCED8-09A7-4078-908F-87C5C90943E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1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3" name="Freeform 9">
              <a:extLst>
                <a:ext uri="{FF2B5EF4-FFF2-40B4-BE49-F238E27FC236}">
                  <a16:creationId xmlns:a16="http://schemas.microsoft.com/office/drawing/2014/main" id="{881B8E24-1A3B-4288-834C-5C75EE6121F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1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4" name="Freeform 10">
              <a:extLst>
                <a:ext uri="{FF2B5EF4-FFF2-40B4-BE49-F238E27FC236}">
                  <a16:creationId xmlns:a16="http://schemas.microsoft.com/office/drawing/2014/main" id="{CE6C6947-62CC-47B5-8006-0DBB110570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1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5" name="Freeform 11">
              <a:extLst>
                <a:ext uri="{FF2B5EF4-FFF2-40B4-BE49-F238E27FC236}">
                  <a16:creationId xmlns:a16="http://schemas.microsoft.com/office/drawing/2014/main" id="{5A3EA873-FF38-49B1-AA18-6CAA8278A70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1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6" name="Freeform 12">
              <a:extLst>
                <a:ext uri="{FF2B5EF4-FFF2-40B4-BE49-F238E27FC236}">
                  <a16:creationId xmlns:a16="http://schemas.microsoft.com/office/drawing/2014/main" id="{2B74FB34-BB05-4313-9474-A4F9B27A5FF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1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7" name="Freeform 13">
              <a:extLst>
                <a:ext uri="{FF2B5EF4-FFF2-40B4-BE49-F238E27FC236}">
                  <a16:creationId xmlns:a16="http://schemas.microsoft.com/office/drawing/2014/main" id="{3673863D-063E-49A6-9856-52014BB4D6E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1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8" name="Freeform 14">
              <a:extLst>
                <a:ext uri="{FF2B5EF4-FFF2-40B4-BE49-F238E27FC236}">
                  <a16:creationId xmlns:a16="http://schemas.microsoft.com/office/drawing/2014/main" id="{59E7384A-6379-482C-8070-680EA33AF4B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1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9" name="Freeform 15">
              <a:extLst>
                <a:ext uri="{FF2B5EF4-FFF2-40B4-BE49-F238E27FC236}">
                  <a16:creationId xmlns:a16="http://schemas.microsoft.com/office/drawing/2014/main" id="{C6A49E1B-06B5-467F-97A5-EE77945A7E2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1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0" name="Freeform 16">
              <a:extLst>
                <a:ext uri="{FF2B5EF4-FFF2-40B4-BE49-F238E27FC236}">
                  <a16:creationId xmlns:a16="http://schemas.microsoft.com/office/drawing/2014/main" id="{C67D60A3-4CE7-453B-97D1-08DD83271B2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1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1" name="Freeform 17">
              <a:extLst>
                <a:ext uri="{FF2B5EF4-FFF2-40B4-BE49-F238E27FC236}">
                  <a16:creationId xmlns:a16="http://schemas.microsoft.com/office/drawing/2014/main" id="{1333C1DC-BC77-4584-B472-AE19C4A09F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1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2" name="Freeform 18">
              <a:extLst>
                <a:ext uri="{FF2B5EF4-FFF2-40B4-BE49-F238E27FC236}">
                  <a16:creationId xmlns:a16="http://schemas.microsoft.com/office/drawing/2014/main" id="{30CC34F2-2D02-4DC8-8951-5E29E08662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1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3" name="Freeform 19">
              <a:extLst>
                <a:ext uri="{FF2B5EF4-FFF2-40B4-BE49-F238E27FC236}">
                  <a16:creationId xmlns:a16="http://schemas.microsoft.com/office/drawing/2014/main" id="{C77A3E1B-1C72-4437-A8A1-FC659C9E85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1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4" name="Freeform 20">
              <a:extLst>
                <a:ext uri="{FF2B5EF4-FFF2-40B4-BE49-F238E27FC236}">
                  <a16:creationId xmlns:a16="http://schemas.microsoft.com/office/drawing/2014/main" id="{4EE3E561-115A-4994-832B-FB79E44989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1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25" name="Freeform 21">
              <a:extLst>
                <a:ext uri="{FF2B5EF4-FFF2-40B4-BE49-F238E27FC236}">
                  <a16:creationId xmlns:a16="http://schemas.microsoft.com/office/drawing/2014/main" id="{D389D14E-E715-4844-8E58-ED5A66AB431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1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26" name="Freeform 22">
              <a:extLst>
                <a:ext uri="{FF2B5EF4-FFF2-40B4-BE49-F238E27FC236}">
                  <a16:creationId xmlns:a16="http://schemas.microsoft.com/office/drawing/2014/main" id="{4208B28A-82FB-48D4-9087-806354C858A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1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7" name="Freeform 23">
              <a:extLst>
                <a:ext uri="{FF2B5EF4-FFF2-40B4-BE49-F238E27FC236}">
                  <a16:creationId xmlns:a16="http://schemas.microsoft.com/office/drawing/2014/main" id="{1330334B-C28B-49CB-8643-6EF9462306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1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8" name="Freeform 24">
              <a:extLst>
                <a:ext uri="{FF2B5EF4-FFF2-40B4-BE49-F238E27FC236}">
                  <a16:creationId xmlns:a16="http://schemas.microsoft.com/office/drawing/2014/main" id="{F221AA9B-1DD9-4FC4-947F-90C0582F711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1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9" name="Freeform 25">
              <a:extLst>
                <a:ext uri="{FF2B5EF4-FFF2-40B4-BE49-F238E27FC236}">
                  <a16:creationId xmlns:a16="http://schemas.microsoft.com/office/drawing/2014/main" id="{9214B596-B3CC-43CB-A72A-2ADABBE5B9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1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sp>
        <p:nvSpPr>
          <p:cNvPr id="31" name="Isosceles Triangle 30">
            <a:extLst>
              <a:ext uri="{FF2B5EF4-FFF2-40B4-BE49-F238E27FC236}">
                <a16:creationId xmlns:a16="http://schemas.microsoft.com/office/drawing/2014/main" id="{64F9BF67-14D7-4F9D-A8E4-4BB8DE3512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575225" y="1331697"/>
            <a:ext cx="193249" cy="166594"/>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sz="1600" dirty="0"/>
          </a:p>
        </p:txBody>
      </p:sp>
    </p:spTree>
    <p:extLst>
      <p:ext uri="{BB962C8B-B14F-4D97-AF65-F5344CB8AC3E}">
        <p14:creationId xmlns:p14="http://schemas.microsoft.com/office/powerpoint/2010/main" val="3300783577"/>
      </p:ext>
    </p:extLst>
  </p:cSld>
  <p:clrMapOvr>
    <a:overrideClrMapping bg1="dk1" tx1="lt1" bg2="dk2" tx2="lt2" accent1="accent1" accent2="accent2" accent3="accent3" accent4="accent4" accent5="accent5" accent6="accent6" hlink="hlink" folHlink="folHlink"/>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 name="Rectangle 7">
            <a:extLst>
              <a:ext uri="{FF2B5EF4-FFF2-40B4-BE49-F238E27FC236}">
                <a16:creationId xmlns:a16="http://schemas.microsoft.com/office/drawing/2014/main" id="{6BEF4656-0683-4420-BED2-A1C88CED7D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4" name="Group 9">
            <a:extLst>
              <a:ext uri="{FF2B5EF4-FFF2-40B4-BE49-F238E27FC236}">
                <a16:creationId xmlns:a16="http://schemas.microsoft.com/office/drawing/2014/main" id="{C40C6DFE-A65D-4403-B6BC-B3955D185AF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17513" y="0"/>
            <a:ext cx="12584114" cy="6853238"/>
            <a:chOff x="-417513" y="0"/>
            <a:chExt cx="12584114" cy="6853238"/>
          </a:xfrm>
        </p:grpSpPr>
        <p:sp>
          <p:nvSpPr>
            <p:cNvPr id="11" name="Freeform 5">
              <a:extLst>
                <a:ext uri="{FF2B5EF4-FFF2-40B4-BE49-F238E27FC236}">
                  <a16:creationId xmlns:a16="http://schemas.microsoft.com/office/drawing/2014/main" id="{61570451-0F79-49FA-9006-DDA34158AF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rgbClr val="FFFFFF">
                  <a:alpha val="35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36" name="Freeform 6">
              <a:extLst>
                <a:ext uri="{FF2B5EF4-FFF2-40B4-BE49-F238E27FC236}">
                  <a16:creationId xmlns:a16="http://schemas.microsoft.com/office/drawing/2014/main" id="{73ED4693-3203-430A-B494-E5572D882B1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rgbClr val="FFFFFF">
                  <a:alpha val="35000"/>
                </a:srgb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3" name="Freeform 7">
              <a:extLst>
                <a:ext uri="{FF2B5EF4-FFF2-40B4-BE49-F238E27FC236}">
                  <a16:creationId xmlns:a16="http://schemas.microsoft.com/office/drawing/2014/main" id="{92C81946-966A-4F98-B6D5-39416D85694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rgbClr val="FFFFFF">
                  <a:alpha val="35000"/>
                </a:srgb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7" name="Freeform 8">
              <a:extLst>
                <a:ext uri="{FF2B5EF4-FFF2-40B4-BE49-F238E27FC236}">
                  <a16:creationId xmlns:a16="http://schemas.microsoft.com/office/drawing/2014/main" id="{CFF22F7A-2A49-4D98-8016-E3ADF34E9BE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rgbClr val="FFFFFF">
                  <a:alpha val="35000"/>
                </a:srgb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5" name="Freeform 9">
              <a:extLst>
                <a:ext uri="{FF2B5EF4-FFF2-40B4-BE49-F238E27FC236}">
                  <a16:creationId xmlns:a16="http://schemas.microsoft.com/office/drawing/2014/main" id="{5E47559A-3055-4BF1-A481-FF0888273BF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rgbClr val="FFFFFF">
                  <a:alpha val="35000"/>
                </a:srgb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38" name="Freeform 10">
              <a:extLst>
                <a:ext uri="{FF2B5EF4-FFF2-40B4-BE49-F238E27FC236}">
                  <a16:creationId xmlns:a16="http://schemas.microsoft.com/office/drawing/2014/main" id="{7FC3188E-62A8-41B8-A8E7-73439710062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rgbClr val="FFFFFF">
                  <a:alpha val="35000"/>
                </a:srgb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7" name="Freeform 11">
              <a:extLst>
                <a:ext uri="{FF2B5EF4-FFF2-40B4-BE49-F238E27FC236}">
                  <a16:creationId xmlns:a16="http://schemas.microsoft.com/office/drawing/2014/main" id="{AACB5179-11E1-483B-9F71-605DFF0DF01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rgbClr val="FFFFFF">
                  <a:alpha val="35000"/>
                </a:srgb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9" name="Freeform 12">
              <a:extLst>
                <a:ext uri="{FF2B5EF4-FFF2-40B4-BE49-F238E27FC236}">
                  <a16:creationId xmlns:a16="http://schemas.microsoft.com/office/drawing/2014/main" id="{08077595-049F-4D02-BE55-694962FBD39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rgbClr val="FFFFFF">
                  <a:alpha val="35000"/>
                </a:srgb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9" name="Freeform 13">
              <a:extLst>
                <a:ext uri="{FF2B5EF4-FFF2-40B4-BE49-F238E27FC236}">
                  <a16:creationId xmlns:a16="http://schemas.microsoft.com/office/drawing/2014/main" id="{0BD6263D-1C03-40DF-9628-88542C63BCE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rgbClr val="FFFFFF">
                  <a:alpha val="35000"/>
                </a:srgb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0" name="Freeform 14">
              <a:extLst>
                <a:ext uri="{FF2B5EF4-FFF2-40B4-BE49-F238E27FC236}">
                  <a16:creationId xmlns:a16="http://schemas.microsoft.com/office/drawing/2014/main" id="{7D5A3CBA-EC92-49C5-BA5D-14C628D55D2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rgbClr val="FFFFFF">
                  <a:alpha val="35000"/>
                </a:srgb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1" name="Freeform 15">
              <a:extLst>
                <a:ext uri="{FF2B5EF4-FFF2-40B4-BE49-F238E27FC236}">
                  <a16:creationId xmlns:a16="http://schemas.microsoft.com/office/drawing/2014/main" id="{680A3DC5-4E47-4F87-9328-A7B07168B11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rgbClr val="FFFFFF">
                  <a:alpha val="35000"/>
                </a:srgb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2" name="Freeform 16">
              <a:extLst>
                <a:ext uri="{FF2B5EF4-FFF2-40B4-BE49-F238E27FC236}">
                  <a16:creationId xmlns:a16="http://schemas.microsoft.com/office/drawing/2014/main" id="{8B207045-4F4A-4CF9-BD4B-F82BE21BEE6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rgbClr val="FFFFFF">
                  <a:alpha val="35000"/>
                </a:srgb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3" name="Freeform 17">
              <a:extLst>
                <a:ext uri="{FF2B5EF4-FFF2-40B4-BE49-F238E27FC236}">
                  <a16:creationId xmlns:a16="http://schemas.microsoft.com/office/drawing/2014/main" id="{D1A09BB2-6A65-49E5-B6DA-86330A7E68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rgbClr val="FFFFFF">
                  <a:alpha val="35000"/>
                </a:srgb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4" name="Freeform 18">
              <a:extLst>
                <a:ext uri="{FF2B5EF4-FFF2-40B4-BE49-F238E27FC236}">
                  <a16:creationId xmlns:a16="http://schemas.microsoft.com/office/drawing/2014/main" id="{AA0550FC-A296-4ED3-8025-0857A9AD160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rgbClr val="FFFFFF">
                  <a:alpha val="35000"/>
                </a:srgb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5" name="Freeform 19">
              <a:extLst>
                <a:ext uri="{FF2B5EF4-FFF2-40B4-BE49-F238E27FC236}">
                  <a16:creationId xmlns:a16="http://schemas.microsoft.com/office/drawing/2014/main" id="{94BB60CD-EF3A-436F-93A3-45DE0D1D8A4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rgbClr val="FFFFFF">
                  <a:alpha val="35000"/>
                </a:srgb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6" name="Freeform 20">
              <a:extLst>
                <a:ext uri="{FF2B5EF4-FFF2-40B4-BE49-F238E27FC236}">
                  <a16:creationId xmlns:a16="http://schemas.microsoft.com/office/drawing/2014/main" id="{AB302E06-FB93-40A4-9442-A22CAACB964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rgbClr val="FFFFFF">
                  <a:alpha val="35000"/>
                </a:srgb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27" name="Freeform 21">
              <a:extLst>
                <a:ext uri="{FF2B5EF4-FFF2-40B4-BE49-F238E27FC236}">
                  <a16:creationId xmlns:a16="http://schemas.microsoft.com/office/drawing/2014/main" id="{37294D15-9328-422C-A53D-A3FE7C39424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rgbClr val="FFFFFF">
                  <a:alpha val="35000"/>
                </a:srgb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28" name="Freeform 22">
              <a:extLst>
                <a:ext uri="{FF2B5EF4-FFF2-40B4-BE49-F238E27FC236}">
                  <a16:creationId xmlns:a16="http://schemas.microsoft.com/office/drawing/2014/main" id="{C225D3FA-9D52-4638-8B28-75FA605A422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rgbClr val="FFFFFF">
                  <a:alpha val="35000"/>
                </a:srgb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9" name="Freeform 23">
              <a:extLst>
                <a:ext uri="{FF2B5EF4-FFF2-40B4-BE49-F238E27FC236}">
                  <a16:creationId xmlns:a16="http://schemas.microsoft.com/office/drawing/2014/main" id="{9EE46D05-61E5-4A82-BDF8-2CB05405C7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rgbClr val="FFFFFF">
                  <a:alpha val="35000"/>
                </a:srgb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0" name="Freeform 24">
              <a:extLst>
                <a:ext uri="{FF2B5EF4-FFF2-40B4-BE49-F238E27FC236}">
                  <a16:creationId xmlns:a16="http://schemas.microsoft.com/office/drawing/2014/main" id="{3CC2F79D-17F2-44CB-93AF-FF6E1E184F6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rgbClr val="FFFFFF">
                  <a:alpha val="35000"/>
                </a:srgb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1" name="Freeform 25">
              <a:extLst>
                <a:ext uri="{FF2B5EF4-FFF2-40B4-BE49-F238E27FC236}">
                  <a16:creationId xmlns:a16="http://schemas.microsoft.com/office/drawing/2014/main" id="{75C66F41-CC84-445A-A14E-69FB88ABC6A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rgbClr val="FFFFFF">
                  <a:alpha val="35000"/>
                </a:srgbClr>
              </a:solidFill>
              <a:prstDash val="solid"/>
              <a:miter lim="800000"/>
              <a:headEnd/>
              <a:tailEnd/>
            </a:ln>
            <a:extLst>
              <a:ext uri="{909E8E84-426E-40DD-AFC4-6F175D3DCCD1}">
                <a14:hiddenFill xmlns:a14="http://schemas.microsoft.com/office/drawing/2010/main">
                  <a:solidFill>
                    <a:srgbClr val="FFFFFF"/>
                  </a:solidFill>
                </a14:hiddenFill>
              </a:ext>
            </a:extLst>
          </p:spPr>
        </p:sp>
      </p:grpSp>
      <p:sp>
        <p:nvSpPr>
          <p:cNvPr id="33" name="Rectangle 32">
            <a:extLst>
              <a:ext uri="{FF2B5EF4-FFF2-40B4-BE49-F238E27FC236}">
                <a16:creationId xmlns:a16="http://schemas.microsoft.com/office/drawing/2014/main" id="{C4CCB850-8E75-43A0-AE24-BEE25764B1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57881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FAF4348-417E-4E79-9E3D-F5904C229939}"/>
              </a:ext>
            </a:extLst>
          </p:cNvPr>
          <p:cNvSpPr>
            <a:spLocks noGrp="1"/>
          </p:cNvSpPr>
          <p:nvPr>
            <p:ph type="title"/>
          </p:nvPr>
        </p:nvSpPr>
        <p:spPr>
          <a:xfrm>
            <a:off x="649224" y="960120"/>
            <a:ext cx="3867912" cy="4169664"/>
          </a:xfrm>
        </p:spPr>
        <p:txBody>
          <a:bodyPr>
            <a:normAutofit/>
          </a:bodyPr>
          <a:lstStyle/>
          <a:p>
            <a:pPr algn="r"/>
            <a:r>
              <a:rPr lang="en-US"/>
              <a:t>t distribution</a:t>
            </a:r>
            <a:endParaRPr lang="en-IN"/>
          </a:p>
        </p:txBody>
      </p:sp>
      <p:cxnSp>
        <p:nvCxnSpPr>
          <p:cNvPr id="35" name="Straight Connector 34">
            <a:extLst>
              <a:ext uri="{FF2B5EF4-FFF2-40B4-BE49-F238E27FC236}">
                <a16:creationId xmlns:a16="http://schemas.microsoft.com/office/drawing/2014/main" id="{3E2D009B-70F6-4703-A06F-6829E40A115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752263" y="1200150"/>
            <a:ext cx="0" cy="3543972"/>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B11FCAF9-BE4B-44F9-8C04-CFE44F88404D}"/>
              </a:ext>
            </a:extLst>
          </p:cNvPr>
          <p:cNvSpPr>
            <a:spLocks noGrp="1"/>
          </p:cNvSpPr>
          <p:nvPr>
            <p:ph idx="1"/>
          </p:nvPr>
        </p:nvSpPr>
        <p:spPr>
          <a:xfrm>
            <a:off x="4983480" y="960120"/>
            <a:ext cx="5513832" cy="4169664"/>
          </a:xfrm>
        </p:spPr>
        <p:txBody>
          <a:bodyPr anchor="ctr">
            <a:normAutofit/>
          </a:bodyPr>
          <a:lstStyle/>
          <a:p>
            <a:pPr>
              <a:spcAft>
                <a:spcPts val="800"/>
              </a:spcAft>
            </a:pPr>
            <a:r>
              <a:rPr lang="en-US" sz="2000">
                <a:effectLst/>
                <a:latin typeface="Calibri" panose="020F0502020204030204" pitchFamily="34" charset="0"/>
                <a:ea typeface="Calibri" panose="020F0502020204030204" pitchFamily="34" charset="0"/>
                <a:cs typeface="Times New Roman" panose="02020603050405020304" pitchFamily="18" charset="0"/>
              </a:rPr>
              <a:t>If X is a standard normal variable and Y is a chi-square variable and X and Y are independent, then </a:t>
            </a:r>
          </a:p>
          <a:p>
            <a:pPr marL="0" indent="0">
              <a:spcAft>
                <a:spcPts val="800"/>
              </a:spcAft>
              <a:buNone/>
            </a:pPr>
            <a:r>
              <a:rPr lang="en-US" sz="2000">
                <a:latin typeface="Calibri" panose="020F0502020204030204" pitchFamily="34" charset="0"/>
                <a:ea typeface="Calibri" panose="020F0502020204030204" pitchFamily="34" charset="0"/>
                <a:cs typeface="Times New Roman" panose="02020603050405020304" pitchFamily="18" charset="0"/>
              </a:rPr>
              <a:t> </a:t>
            </a:r>
            <a:r>
              <a:rPr lang="en-US" sz="2000">
                <a:effectLst/>
                <a:latin typeface="Calibri" panose="020F0502020204030204" pitchFamily="34" charset="0"/>
                <a:ea typeface="Calibri" panose="020F0502020204030204" pitchFamily="34" charset="0"/>
                <a:cs typeface="Times New Roman" panose="02020603050405020304" pitchFamily="18" charset="0"/>
              </a:rPr>
              <a:t>Z = X / </a:t>
            </a:r>
            <a:r>
              <a:rPr lang="en-US" sz="2000">
                <a:effectLst/>
                <a:latin typeface="Times New Roman" panose="02020603050405020304" pitchFamily="18" charset="0"/>
                <a:ea typeface="Calibri" panose="020F0502020204030204" pitchFamily="34" charset="0"/>
                <a:cs typeface="Times New Roman" panose="02020603050405020304" pitchFamily="18" charset="0"/>
              </a:rPr>
              <a:t>√</a:t>
            </a:r>
            <a:r>
              <a:rPr lang="en-US" sz="2000">
                <a:effectLst/>
                <a:latin typeface="Calibri" panose="020F0502020204030204" pitchFamily="34" charset="0"/>
                <a:ea typeface="Calibri" panose="020F0502020204030204" pitchFamily="34" charset="0"/>
                <a:cs typeface="Times New Roman" panose="02020603050405020304" pitchFamily="18" charset="0"/>
              </a:rPr>
              <a:t> Y/n is said to follow a t distribution with n degrees of freedom.</a:t>
            </a:r>
            <a:endParaRPr lang="en-IN" sz="2000">
              <a:effectLst/>
              <a:latin typeface="Calibri" panose="020F0502020204030204" pitchFamily="34" charset="0"/>
              <a:ea typeface="Calibri" panose="020F0502020204030204" pitchFamily="34" charset="0"/>
              <a:cs typeface="Times New Roman" panose="02020603050405020304" pitchFamily="18" charset="0"/>
            </a:endParaRPr>
          </a:p>
          <a:p>
            <a:pPr>
              <a:spcAft>
                <a:spcPts val="800"/>
              </a:spcAft>
            </a:pPr>
            <a:r>
              <a:rPr lang="en-US" sz="2000">
                <a:effectLst/>
                <a:latin typeface="Calibri" panose="020F0502020204030204" pitchFamily="34" charset="0"/>
                <a:ea typeface="Calibri" panose="020F0502020204030204" pitchFamily="34" charset="0"/>
                <a:cs typeface="Times New Roman" panose="02020603050405020304" pitchFamily="18" charset="0"/>
              </a:rPr>
              <a:t>It is characterized by the pdf f(x) = (1+z</a:t>
            </a:r>
            <a:r>
              <a:rPr lang="en-US" sz="2000" baseline="30000">
                <a:effectLst/>
                <a:latin typeface="Calibri" panose="020F0502020204030204" pitchFamily="34" charset="0"/>
                <a:ea typeface="Calibri" panose="020F0502020204030204" pitchFamily="34" charset="0"/>
                <a:cs typeface="Times New Roman" panose="02020603050405020304" pitchFamily="18" charset="0"/>
              </a:rPr>
              <a:t>2</a:t>
            </a:r>
            <a:r>
              <a:rPr lang="en-US" sz="2000">
                <a:effectLst/>
                <a:latin typeface="Calibri" panose="020F0502020204030204" pitchFamily="34" charset="0"/>
                <a:ea typeface="Calibri" panose="020F0502020204030204" pitchFamily="34" charset="0"/>
                <a:cs typeface="Times New Roman" panose="02020603050405020304" pitchFamily="18" charset="0"/>
              </a:rPr>
              <a:t>/n)</a:t>
            </a:r>
            <a:r>
              <a:rPr lang="en-US" sz="2000" baseline="30000">
                <a:effectLst/>
                <a:latin typeface="Calibri" panose="020F0502020204030204" pitchFamily="34" charset="0"/>
                <a:ea typeface="Calibri" panose="020F0502020204030204" pitchFamily="34" charset="0"/>
                <a:cs typeface="Times New Roman" panose="02020603050405020304" pitchFamily="18" charset="0"/>
              </a:rPr>
              <a:t>-(n+1)/2</a:t>
            </a:r>
            <a:r>
              <a:rPr lang="en-US" sz="2000">
                <a:effectLst/>
                <a:latin typeface="Calibri" panose="020F0502020204030204" pitchFamily="34" charset="0"/>
                <a:ea typeface="Calibri" panose="020F0502020204030204" pitchFamily="34" charset="0"/>
                <a:cs typeface="Times New Roman" panose="02020603050405020304" pitchFamily="18" charset="0"/>
              </a:rPr>
              <a:t> / B(1/2,n/2).</a:t>
            </a:r>
            <a:r>
              <a:rPr lang="en-US" sz="2000">
                <a:effectLst/>
                <a:latin typeface="Times New Roman" panose="02020603050405020304" pitchFamily="18" charset="0"/>
                <a:ea typeface="Calibri" panose="020F0502020204030204" pitchFamily="34" charset="0"/>
                <a:cs typeface="Times New Roman" panose="02020603050405020304" pitchFamily="18" charset="0"/>
              </a:rPr>
              <a:t>√</a:t>
            </a:r>
            <a:r>
              <a:rPr lang="en-US" sz="2000">
                <a:effectLst/>
                <a:latin typeface="Calibri" panose="020F0502020204030204" pitchFamily="34" charset="0"/>
                <a:ea typeface="Calibri" panose="020F0502020204030204" pitchFamily="34" charset="0"/>
                <a:cs typeface="Times New Roman" panose="02020603050405020304" pitchFamily="18" charset="0"/>
              </a:rPr>
              <a:t>n</a:t>
            </a:r>
            <a:endParaRPr lang="en-IN" sz="2000">
              <a:effectLst/>
              <a:latin typeface="Calibri" panose="020F0502020204030204" pitchFamily="34" charset="0"/>
              <a:ea typeface="Calibri" panose="020F0502020204030204" pitchFamily="34" charset="0"/>
              <a:cs typeface="Times New Roman" panose="02020603050405020304" pitchFamily="18" charset="0"/>
            </a:endParaRPr>
          </a:p>
          <a:p>
            <a:pPr>
              <a:spcAft>
                <a:spcPts val="800"/>
              </a:spcAft>
            </a:pPr>
            <a:r>
              <a:rPr lang="en-US" sz="2000">
                <a:effectLst/>
                <a:latin typeface="Calibri" panose="020F0502020204030204" pitchFamily="34" charset="0"/>
                <a:ea typeface="Calibri" panose="020F0502020204030204" pitchFamily="34" charset="0"/>
                <a:cs typeface="Times New Roman" panose="02020603050405020304" pitchFamily="18" charset="0"/>
              </a:rPr>
              <a:t>Mean = 0, Variance = n/(n-2). It is symmetric about 0 and is leptokurtic.</a:t>
            </a:r>
            <a:endParaRPr lang="en-IN" sz="2000">
              <a:effectLst/>
              <a:latin typeface="Calibri" panose="020F0502020204030204" pitchFamily="34" charset="0"/>
              <a:ea typeface="Calibri" panose="020F0502020204030204" pitchFamily="34" charset="0"/>
              <a:cs typeface="Times New Roman" panose="02020603050405020304" pitchFamily="18" charset="0"/>
            </a:endParaRPr>
          </a:p>
          <a:p>
            <a:pPr>
              <a:spcAft>
                <a:spcPts val="800"/>
              </a:spcAft>
            </a:pPr>
            <a:r>
              <a:rPr lang="en-US" sz="2000">
                <a:effectLst/>
                <a:latin typeface="Calibri" panose="020F0502020204030204" pitchFamily="34" charset="0"/>
                <a:ea typeface="Calibri" panose="020F0502020204030204" pitchFamily="34" charset="0"/>
                <a:cs typeface="Times New Roman" panose="02020603050405020304" pitchFamily="18" charset="0"/>
              </a:rPr>
              <a:t>As n</a:t>
            </a:r>
            <a:r>
              <a:rPr lang="en-US" sz="2000">
                <a:effectLst/>
                <a:latin typeface="Calibri" panose="020F0502020204030204" pitchFamily="34" charset="0"/>
                <a:ea typeface="Calibri" panose="020F0502020204030204" pitchFamily="34" charset="0"/>
                <a:cs typeface="Calibri" panose="020F0502020204030204" pitchFamily="34" charset="0"/>
              </a:rPr>
              <a:t>→∞</a:t>
            </a:r>
            <a:r>
              <a:rPr lang="en-US" sz="2000">
                <a:effectLst/>
                <a:latin typeface="Calibri" panose="020F0502020204030204" pitchFamily="34" charset="0"/>
                <a:ea typeface="Calibri" panose="020F0502020204030204" pitchFamily="34" charset="0"/>
                <a:cs typeface="Times New Roman" panose="02020603050405020304" pitchFamily="18" charset="0"/>
              </a:rPr>
              <a:t>, t distribution tends to the standard normal distribution</a:t>
            </a:r>
            <a:endParaRPr lang="en-IN" sz="2000">
              <a:effectLst/>
              <a:latin typeface="Calibri" panose="020F0502020204030204" pitchFamily="34" charset="0"/>
              <a:ea typeface="Calibri" panose="020F0502020204030204" pitchFamily="34" charset="0"/>
              <a:cs typeface="Times New Roman" panose="02020603050405020304" pitchFamily="18" charset="0"/>
            </a:endParaRPr>
          </a:p>
          <a:p>
            <a:endParaRPr lang="en-IN" sz="2000"/>
          </a:p>
        </p:txBody>
      </p:sp>
    </p:spTree>
    <p:extLst>
      <p:ext uri="{BB962C8B-B14F-4D97-AF65-F5344CB8AC3E}">
        <p14:creationId xmlns:p14="http://schemas.microsoft.com/office/powerpoint/2010/main" val="8088749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C5E6CFF1-2F42-4E10-9A97-F116F46F53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4">
            <a:extLst>
              <a:ext uri="{FF2B5EF4-FFF2-40B4-BE49-F238E27FC236}">
                <a16:creationId xmlns:a16="http://schemas.microsoft.com/office/drawing/2014/main" id="{7C93ACCF-01DE-49DB-B6C0-FC20B220DE82}"/>
              </a:ext>
            </a:extLst>
          </p:cNvPr>
          <p:cNvPicPr>
            <a:picLocks noChangeAspect="1"/>
          </p:cNvPicPr>
          <p:nvPr/>
        </p:nvPicPr>
        <p:blipFill rotWithShape="1">
          <a:blip r:embed="rId2">
            <a:alphaModFix amt="35000"/>
          </a:blip>
          <a:srcRect t="11409" b="4321"/>
          <a:stretch/>
        </p:blipFill>
        <p:spPr>
          <a:xfrm>
            <a:off x="20" y="1"/>
            <a:ext cx="12191980" cy="6857999"/>
          </a:xfrm>
          <a:prstGeom prst="rect">
            <a:avLst/>
          </a:prstGeom>
        </p:spPr>
      </p:pic>
      <p:sp>
        <p:nvSpPr>
          <p:cNvPr id="2" name="Title 1">
            <a:extLst>
              <a:ext uri="{FF2B5EF4-FFF2-40B4-BE49-F238E27FC236}">
                <a16:creationId xmlns:a16="http://schemas.microsoft.com/office/drawing/2014/main" id="{D7F62258-48E6-4725-A0DE-021F97AB1BB2}"/>
              </a:ext>
            </a:extLst>
          </p:cNvPr>
          <p:cNvSpPr>
            <a:spLocks noGrp="1"/>
          </p:cNvSpPr>
          <p:nvPr>
            <p:ph type="title"/>
          </p:nvPr>
        </p:nvSpPr>
        <p:spPr>
          <a:xfrm>
            <a:off x="838201" y="1065862"/>
            <a:ext cx="3313164" cy="4726276"/>
          </a:xfrm>
        </p:spPr>
        <p:txBody>
          <a:bodyPr>
            <a:normAutofit/>
          </a:bodyPr>
          <a:lstStyle/>
          <a:p>
            <a:pPr algn="r"/>
            <a:r>
              <a:rPr lang="en-US" sz="4000">
                <a:solidFill>
                  <a:srgbClr val="FFFFFF"/>
                </a:solidFill>
              </a:rPr>
              <a:t>Branches </a:t>
            </a:r>
            <a:endParaRPr lang="en-IN" sz="4000">
              <a:solidFill>
                <a:srgbClr val="FFFFFF"/>
              </a:solidFill>
            </a:endParaRPr>
          </a:p>
        </p:txBody>
      </p:sp>
      <p:cxnSp>
        <p:nvCxnSpPr>
          <p:cNvPr id="31" name="Straight Connector 30">
            <a:extLst>
              <a:ext uri="{FF2B5EF4-FFF2-40B4-BE49-F238E27FC236}">
                <a16:creationId xmlns:a16="http://schemas.microsoft.com/office/drawing/2014/main" id="{67182200-4859-4C8D-BCBB-55B245C28B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3372" y="2286000"/>
            <a:ext cx="0" cy="2286000"/>
          </a:xfrm>
          <a:prstGeom prst="line">
            <a:avLst/>
          </a:prstGeom>
          <a:ln w="15875">
            <a:solidFill>
              <a:srgbClr val="FFFFFF"/>
            </a:solidFill>
          </a:ln>
        </p:spPr>
        <p:style>
          <a:lnRef idx="1">
            <a:schemeClr val="accent1"/>
          </a:lnRef>
          <a:fillRef idx="0">
            <a:schemeClr val="accent1"/>
          </a:fillRef>
          <a:effectRef idx="0">
            <a:schemeClr val="accent1"/>
          </a:effectRef>
          <a:fontRef idx="minor">
            <a:schemeClr val="tx1"/>
          </a:fontRef>
        </p:style>
      </p:cxnSp>
      <p:graphicFrame>
        <p:nvGraphicFramePr>
          <p:cNvPr id="16" name="Content Placeholder 2">
            <a:extLst>
              <a:ext uri="{FF2B5EF4-FFF2-40B4-BE49-F238E27FC236}">
                <a16:creationId xmlns:a16="http://schemas.microsoft.com/office/drawing/2014/main" id="{7BE194D6-7A6B-4C40-B023-521E93BBD64E}"/>
              </a:ext>
            </a:extLst>
          </p:cNvPr>
          <p:cNvGraphicFramePr>
            <a:graphicFrameLocks noGrp="1"/>
          </p:cNvGraphicFramePr>
          <p:nvPr>
            <p:ph idx="1"/>
            <p:extLst>
              <p:ext uri="{D42A27DB-BD31-4B8C-83A1-F6EECF244321}">
                <p14:modId xmlns:p14="http://schemas.microsoft.com/office/powerpoint/2010/main" val="893960872"/>
              </p:ext>
            </p:extLst>
          </p:nvPr>
        </p:nvGraphicFramePr>
        <p:xfrm>
          <a:off x="5155379" y="1065862"/>
          <a:ext cx="5744685" cy="47262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46721102"/>
      </p:ext>
    </p:extLst>
  </p:cSld>
  <p:clrMapOvr>
    <a:overrideClrMapping bg1="dk1" tx1="lt1" bg2="dk2" tx2="lt2" accent1="accent1" accent2="accent2" accent3="accent3" accent4="accent4" accent5="accent5" accent6="accent6" hlink="hlink" folHlink="folHlink"/>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42A5316D-ED2F-4F89-B4B4-8D9240B1A3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013557" cy="685800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p:cNvSpPr>
            <a:spLocks noGrp="1"/>
          </p:cNvSpPr>
          <p:nvPr>
            <p:ph type="title"/>
          </p:nvPr>
        </p:nvSpPr>
        <p:spPr>
          <a:xfrm>
            <a:off x="694510" y="1487272"/>
            <a:ext cx="2743200" cy="2743200"/>
          </a:xfrm>
          <a:prstGeom prst="ellipse">
            <a:avLst/>
          </a:prstGeom>
          <a:solidFill>
            <a:srgbClr val="262626"/>
          </a:solidFill>
          <a:ln w="174625" cmpd="thinThick">
            <a:solidFill>
              <a:srgbClr val="262626"/>
            </a:solidFill>
          </a:ln>
        </p:spPr>
        <p:txBody>
          <a:bodyPr vert="horz" lIns="91440" tIns="45720" rIns="91440" bIns="45720" rtlCol="0" anchor="ctr">
            <a:normAutofit/>
          </a:bodyPr>
          <a:lstStyle/>
          <a:p>
            <a:pPr lvl="1" algn="ctr" rtl="0">
              <a:lnSpc>
                <a:spcPct val="90000"/>
              </a:lnSpc>
              <a:spcBef>
                <a:spcPct val="0"/>
              </a:spcBef>
            </a:pPr>
            <a:r>
              <a:rPr lang="en-US" sz="2600" b="1" kern="1200">
                <a:solidFill>
                  <a:srgbClr val="FFFFFF"/>
                </a:solidFill>
                <a:latin typeface="+mj-lt"/>
                <a:ea typeface="+mj-ea"/>
                <a:cs typeface="+mj-cs"/>
              </a:rPr>
              <a:t>t - Distribution</a:t>
            </a:r>
          </a:p>
        </p:txBody>
      </p:sp>
      <p:pic>
        <p:nvPicPr>
          <p:cNvPr id="3074" name="Picture 2"/>
          <p:cNvPicPr>
            <a:picLocks noChangeAspect="1" noChangeArrowheads="1"/>
          </p:cNvPicPr>
          <p:nvPr/>
        </p:nvPicPr>
        <p:blipFill>
          <a:blip r:embed="rId2" cstate="print"/>
          <a:stretch>
            <a:fillRect/>
          </a:stretch>
        </p:blipFill>
        <p:spPr bwMode="auto">
          <a:xfrm>
            <a:off x="4038600" y="1313299"/>
            <a:ext cx="6874339" cy="3091146"/>
          </a:xfrm>
          <a:prstGeom prst="rect">
            <a:avLst/>
          </a:prstGeom>
          <a:noFill/>
        </p:spPr>
      </p:pic>
      <p:sp>
        <p:nvSpPr>
          <p:cNvPr id="9" name="Rectangle 8"/>
          <p:cNvSpPr/>
          <p:nvPr/>
        </p:nvSpPr>
        <p:spPr>
          <a:xfrm>
            <a:off x="4038600" y="4884873"/>
            <a:ext cx="7188199" cy="1292090"/>
          </a:xfrm>
          <a:prstGeom prst="rect">
            <a:avLst/>
          </a:prstGeom>
        </p:spPr>
        <p:txBody>
          <a:bodyPr vert="horz" lIns="91440" tIns="45720" rIns="91440" bIns="45720" rtlCol="0">
            <a:normAutofit/>
          </a:bodyPr>
          <a:lstStyle/>
          <a:p>
            <a:pPr indent="-228600">
              <a:lnSpc>
                <a:spcPct val="90000"/>
              </a:lnSpc>
              <a:spcAft>
                <a:spcPts val="600"/>
              </a:spcAft>
              <a:buFont typeface="Arial" panose="020B0604020202020204" pitchFamily="34" charset="0"/>
              <a:buChar char="•"/>
            </a:pPr>
            <a:r>
              <a:rPr lang="en-US" dirty="0"/>
              <a:t>Comparison of </a:t>
            </a:r>
            <a:r>
              <a:rPr lang="en-US" i="1" dirty="0"/>
              <a:t>t-Distribution with </a:t>
            </a:r>
            <a:r>
              <a:rPr lang="en-US" dirty="0"/>
              <a:t>Standard Normal Distribution</a:t>
            </a:r>
            <a:endParaRPr lang="en-US"/>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5911E3A-C35B-4EF7-A355-B84E9A14AF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0" name="Group 9">
            <a:extLst>
              <a:ext uri="{FF2B5EF4-FFF2-40B4-BE49-F238E27FC236}">
                <a16:creationId xmlns:a16="http://schemas.microsoft.com/office/drawing/2014/main" id="{E21ADB3D-AD65-44B4-847D-5E90E90A5D1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17513" y="0"/>
            <a:ext cx="12584114" cy="6853238"/>
            <a:chOff x="-417513" y="0"/>
            <a:chExt cx="12584114" cy="6853238"/>
          </a:xfrm>
        </p:grpSpPr>
        <p:sp>
          <p:nvSpPr>
            <p:cNvPr id="11" name="Freeform 5">
              <a:extLst>
                <a:ext uri="{FF2B5EF4-FFF2-40B4-BE49-F238E27FC236}">
                  <a16:creationId xmlns:a16="http://schemas.microsoft.com/office/drawing/2014/main" id="{CF580C70-814C-4845-B645-919BFFBD16B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2" name="Freeform 6">
              <a:extLst>
                <a:ext uri="{FF2B5EF4-FFF2-40B4-BE49-F238E27FC236}">
                  <a16:creationId xmlns:a16="http://schemas.microsoft.com/office/drawing/2014/main" id="{34D7BF57-4CAA-45B2-9EF0-0AA1FCF70B1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3" name="Freeform 7">
              <a:extLst>
                <a:ext uri="{FF2B5EF4-FFF2-40B4-BE49-F238E27FC236}">
                  <a16:creationId xmlns:a16="http://schemas.microsoft.com/office/drawing/2014/main" id="{7886F306-C03A-40C6-8FD5-DCE3D4595D6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4" name="Freeform 8">
              <a:extLst>
                <a:ext uri="{FF2B5EF4-FFF2-40B4-BE49-F238E27FC236}">
                  <a16:creationId xmlns:a16="http://schemas.microsoft.com/office/drawing/2014/main" id="{2FDC9A36-C7C3-47D7-A64E-ED25C47EC70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5" name="Freeform 9">
              <a:extLst>
                <a:ext uri="{FF2B5EF4-FFF2-40B4-BE49-F238E27FC236}">
                  <a16:creationId xmlns:a16="http://schemas.microsoft.com/office/drawing/2014/main" id="{BB19BC37-158A-43DC-9A9E-E45CC71954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6" name="Freeform 10">
              <a:extLst>
                <a:ext uri="{FF2B5EF4-FFF2-40B4-BE49-F238E27FC236}">
                  <a16:creationId xmlns:a16="http://schemas.microsoft.com/office/drawing/2014/main" id="{077654CC-108F-48D5-B5E9-437F164F52A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7" name="Freeform 11">
              <a:extLst>
                <a:ext uri="{FF2B5EF4-FFF2-40B4-BE49-F238E27FC236}">
                  <a16:creationId xmlns:a16="http://schemas.microsoft.com/office/drawing/2014/main" id="{A3CF3A63-1C1E-4E85-A78A-FDC16431E3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8" name="Freeform 12">
              <a:extLst>
                <a:ext uri="{FF2B5EF4-FFF2-40B4-BE49-F238E27FC236}">
                  <a16:creationId xmlns:a16="http://schemas.microsoft.com/office/drawing/2014/main" id="{8740FC9A-72DD-4D9B-BA25-1CCED135240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9" name="Freeform 13">
              <a:extLst>
                <a:ext uri="{FF2B5EF4-FFF2-40B4-BE49-F238E27FC236}">
                  <a16:creationId xmlns:a16="http://schemas.microsoft.com/office/drawing/2014/main" id="{7FBF5743-F2AE-4D0D-BCD1-01F7686D012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0" name="Freeform 14">
              <a:extLst>
                <a:ext uri="{FF2B5EF4-FFF2-40B4-BE49-F238E27FC236}">
                  <a16:creationId xmlns:a16="http://schemas.microsoft.com/office/drawing/2014/main" id="{CED32316-D4F7-4795-BBE0-DEBB60E27CE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1" name="Freeform 15">
              <a:extLst>
                <a:ext uri="{FF2B5EF4-FFF2-40B4-BE49-F238E27FC236}">
                  <a16:creationId xmlns:a16="http://schemas.microsoft.com/office/drawing/2014/main" id="{583B23C9-B9B7-4E93-9538-CBE316F83FD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2" name="Freeform 16">
              <a:extLst>
                <a:ext uri="{FF2B5EF4-FFF2-40B4-BE49-F238E27FC236}">
                  <a16:creationId xmlns:a16="http://schemas.microsoft.com/office/drawing/2014/main" id="{5B144260-9F2C-4ADB-A37C-1CFB4B428B1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3" name="Freeform 17">
              <a:extLst>
                <a:ext uri="{FF2B5EF4-FFF2-40B4-BE49-F238E27FC236}">
                  <a16:creationId xmlns:a16="http://schemas.microsoft.com/office/drawing/2014/main" id="{53FF918D-79D3-4F55-A68C-0DD5880DAB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4" name="Freeform 18">
              <a:extLst>
                <a:ext uri="{FF2B5EF4-FFF2-40B4-BE49-F238E27FC236}">
                  <a16:creationId xmlns:a16="http://schemas.microsoft.com/office/drawing/2014/main" id="{B9FC1440-933F-44FE-8D77-4827DD0F99A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5" name="Freeform 19">
              <a:extLst>
                <a:ext uri="{FF2B5EF4-FFF2-40B4-BE49-F238E27FC236}">
                  <a16:creationId xmlns:a16="http://schemas.microsoft.com/office/drawing/2014/main" id="{0F67F308-A67C-4D2E-B081-59BB31D8EC5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6" name="Freeform 20">
              <a:extLst>
                <a:ext uri="{FF2B5EF4-FFF2-40B4-BE49-F238E27FC236}">
                  <a16:creationId xmlns:a16="http://schemas.microsoft.com/office/drawing/2014/main" id="{80112F01-90EB-4AEC-A39C-5C6875FFB99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27" name="Freeform 21">
              <a:extLst>
                <a:ext uri="{FF2B5EF4-FFF2-40B4-BE49-F238E27FC236}">
                  <a16:creationId xmlns:a16="http://schemas.microsoft.com/office/drawing/2014/main" id="{893F6B05-90EB-4C75-A0F0-C7247553BD8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28" name="Freeform 22">
              <a:extLst>
                <a:ext uri="{FF2B5EF4-FFF2-40B4-BE49-F238E27FC236}">
                  <a16:creationId xmlns:a16="http://schemas.microsoft.com/office/drawing/2014/main" id="{227B563B-E0C0-4D81-966D-B5E2DBAAE8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9" name="Freeform 23">
              <a:extLst>
                <a:ext uri="{FF2B5EF4-FFF2-40B4-BE49-F238E27FC236}">
                  <a16:creationId xmlns:a16="http://schemas.microsoft.com/office/drawing/2014/main" id="{130DF93D-D1FF-477A-BDCE-C8B01C3B476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0" name="Freeform 24">
              <a:extLst>
                <a:ext uri="{FF2B5EF4-FFF2-40B4-BE49-F238E27FC236}">
                  <a16:creationId xmlns:a16="http://schemas.microsoft.com/office/drawing/2014/main" id="{44ED67A1-C6FE-4AC8-8473-11DAC03DCD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1" name="Freeform 25">
              <a:extLst>
                <a:ext uri="{FF2B5EF4-FFF2-40B4-BE49-F238E27FC236}">
                  <a16:creationId xmlns:a16="http://schemas.microsoft.com/office/drawing/2014/main" id="{213A54F3-15FA-4C8F-8ABF-CE77E72196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33" name="Group 32">
            <a:extLst>
              <a:ext uri="{FF2B5EF4-FFF2-40B4-BE49-F238E27FC236}">
                <a16:creationId xmlns:a16="http://schemas.microsoft.com/office/drawing/2014/main" id="{5F8A7F7F-DD1A-4F41-98AC-B9CE2A620CD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00144" y="1699589"/>
            <a:ext cx="3674476" cy="3470421"/>
            <a:chOff x="697883" y="1816768"/>
            <a:chExt cx="3674476" cy="3470421"/>
          </a:xfrm>
        </p:grpSpPr>
        <p:sp>
          <p:nvSpPr>
            <p:cNvPr id="34" name="Rectangle 33">
              <a:extLst>
                <a:ext uri="{FF2B5EF4-FFF2-40B4-BE49-F238E27FC236}">
                  <a16:creationId xmlns:a16="http://schemas.microsoft.com/office/drawing/2014/main" id="{CEF47228-EB7C-4EBA-BE01-DA6CB241028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5" name="Isosceles Triangle 22">
              <a:extLst>
                <a:ext uri="{FF2B5EF4-FFF2-40B4-BE49-F238E27FC236}">
                  <a16:creationId xmlns:a16="http://schemas.microsoft.com/office/drawing/2014/main" id="{3D2FD25A-EFFD-4F5C-9258-981F5907DE2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6" name="Rectangle 35">
              <a:extLst>
                <a:ext uri="{FF2B5EF4-FFF2-40B4-BE49-F238E27FC236}">
                  <a16:creationId xmlns:a16="http://schemas.microsoft.com/office/drawing/2014/main" id="{DCF573BC-A06F-4036-A3A8-9D07DDE6225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904877" y="2415322"/>
            <a:ext cx="3451730" cy="2399869"/>
          </a:xfrm>
        </p:spPr>
        <p:txBody>
          <a:bodyPr>
            <a:normAutofit/>
          </a:bodyPr>
          <a:lstStyle/>
          <a:p>
            <a:pPr lvl="1" algn="ctr" rtl="0">
              <a:spcBef>
                <a:spcPct val="0"/>
              </a:spcBef>
            </a:pPr>
            <a:r>
              <a:rPr lang="en-US" sz="4000" b="1" kern="1200">
                <a:solidFill>
                  <a:srgbClr val="FFFFFF"/>
                </a:solidFill>
                <a:latin typeface="+mj-lt"/>
                <a:ea typeface="+mj-ea"/>
                <a:cs typeface="+mj-cs"/>
              </a:rPr>
              <a:t>Application of t - Distribution</a:t>
            </a:r>
          </a:p>
        </p:txBody>
      </p:sp>
      <p:sp>
        <p:nvSpPr>
          <p:cNvPr id="3" name="Content Placeholder 2"/>
          <p:cNvSpPr>
            <a:spLocks noGrp="1"/>
          </p:cNvSpPr>
          <p:nvPr>
            <p:ph idx="1"/>
          </p:nvPr>
        </p:nvSpPr>
        <p:spPr>
          <a:xfrm>
            <a:off x="5120640" y="804672"/>
            <a:ext cx="6281928" cy="5248656"/>
          </a:xfrm>
        </p:spPr>
        <p:txBody>
          <a:bodyPr anchor="ctr">
            <a:normAutofit/>
          </a:bodyPr>
          <a:lstStyle/>
          <a:p>
            <a:r>
              <a:rPr lang="en-US" sz="2000"/>
              <a:t>Hypothesis Testing for Single Normal Mean</a:t>
            </a:r>
          </a:p>
          <a:p>
            <a:r>
              <a:rPr lang="en-US" sz="2000"/>
              <a:t>Hypothesis Testing for Difference of Two Normal Means (Independent Samples)</a:t>
            </a:r>
          </a:p>
          <a:p>
            <a:r>
              <a:rPr lang="en-US" sz="2000"/>
              <a:t>Hypothesis Testing for Difference of Two Normal Means (Dependent Samples)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Rectangle 70">
            <a:extLst>
              <a:ext uri="{FF2B5EF4-FFF2-40B4-BE49-F238E27FC236}">
                <a16:creationId xmlns:a16="http://schemas.microsoft.com/office/drawing/2014/main" id="{131BAD53-4E89-4F62-BBB7-26359763ED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Shape 72">
            <a:extLst>
              <a:ext uri="{FF2B5EF4-FFF2-40B4-BE49-F238E27FC236}">
                <a16:creationId xmlns:a16="http://schemas.microsoft.com/office/drawing/2014/main" id="{62756DA2-40EB-4C6F-B962-5822FFB54F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653438" cy="6858000"/>
          </a:xfrm>
          <a:custGeom>
            <a:avLst/>
            <a:gdLst>
              <a:gd name="connsiteX0" fmla="*/ 0 w 6096000"/>
              <a:gd name="connsiteY0" fmla="*/ 0 h 6858000"/>
              <a:gd name="connsiteX1" fmla="*/ 5567517 w 6096000"/>
              <a:gd name="connsiteY1" fmla="*/ 0 h 6858000"/>
              <a:gd name="connsiteX2" fmla="*/ 5566938 w 6096000"/>
              <a:gd name="connsiteY2" fmla="*/ 1705 h 6858000"/>
              <a:gd name="connsiteX3" fmla="*/ 5551594 w 6096000"/>
              <a:gd name="connsiteY3" fmla="*/ 17287 h 6858000"/>
              <a:gd name="connsiteX4" fmla="*/ 5545641 w 6096000"/>
              <a:gd name="connsiteY4" fmla="*/ 130336 h 6858000"/>
              <a:gd name="connsiteX5" fmla="*/ 5538289 w 6096000"/>
              <a:gd name="connsiteY5" fmla="*/ 187093 h 6858000"/>
              <a:gd name="connsiteX6" fmla="*/ 5545790 w 6096000"/>
              <a:gd name="connsiteY6" fmla="*/ 265704 h 6858000"/>
              <a:gd name="connsiteX7" fmla="*/ 5542313 w 6096000"/>
              <a:gd name="connsiteY7" fmla="*/ 354566 h 6858000"/>
              <a:gd name="connsiteX8" fmla="*/ 5524126 w 6096000"/>
              <a:gd name="connsiteY8" fmla="*/ 472000 h 6858000"/>
              <a:gd name="connsiteX9" fmla="*/ 5522170 w 6096000"/>
              <a:gd name="connsiteY9" fmla="*/ 473782 h 6858000"/>
              <a:gd name="connsiteX10" fmla="*/ 5521798 w 6096000"/>
              <a:gd name="connsiteY10" fmla="*/ 491380 h 6858000"/>
              <a:gd name="connsiteX11" fmla="*/ 5536419 w 6096000"/>
              <a:gd name="connsiteY11" fmla="*/ 531675 h 6858000"/>
              <a:gd name="connsiteX12" fmla="*/ 5533435 w 6096000"/>
              <a:gd name="connsiteY12" fmla="*/ 536015 h 6858000"/>
              <a:gd name="connsiteX13" fmla="*/ 5538088 w 6096000"/>
              <a:gd name="connsiteY13" fmla="*/ 572092 h 6858000"/>
              <a:gd name="connsiteX14" fmla="*/ 5536061 w 6096000"/>
              <a:gd name="connsiteY14" fmla="*/ 572511 h 6858000"/>
              <a:gd name="connsiteX15" fmla="*/ 5528218 w 6096000"/>
              <a:gd name="connsiteY15" fmla="*/ 582332 h 6858000"/>
              <a:gd name="connsiteX16" fmla="*/ 5518011 w 6096000"/>
              <a:gd name="connsiteY16" fmla="*/ 601285 h 6858000"/>
              <a:gd name="connsiteX17" fmla="*/ 5473174 w 6096000"/>
              <a:gd name="connsiteY17" fmla="*/ 681608 h 6858000"/>
              <a:gd name="connsiteX18" fmla="*/ 5472963 w 6096000"/>
              <a:gd name="connsiteY18" fmla="*/ 689151 h 6858000"/>
              <a:gd name="connsiteX19" fmla="*/ 5472485 w 6096000"/>
              <a:gd name="connsiteY19" fmla="*/ 689289 h 6858000"/>
              <a:gd name="connsiteX20" fmla="*/ 5471326 w 6096000"/>
              <a:gd name="connsiteY20" fmla="*/ 697222 h 6858000"/>
              <a:gd name="connsiteX21" fmla="*/ 5472164 w 6096000"/>
              <a:gd name="connsiteY21" fmla="*/ 717531 h 6858000"/>
              <a:gd name="connsiteX22" fmla="*/ 5468891 w 6096000"/>
              <a:gd name="connsiteY22" fmla="*/ 722494 h 6858000"/>
              <a:gd name="connsiteX23" fmla="*/ 5463081 w 6096000"/>
              <a:gd name="connsiteY23" fmla="*/ 724368 h 6858000"/>
              <a:gd name="connsiteX24" fmla="*/ 5446981 w 6096000"/>
              <a:gd name="connsiteY24" fmla="*/ 752692 h 6858000"/>
              <a:gd name="connsiteX25" fmla="*/ 5417190 w 6096000"/>
              <a:gd name="connsiteY25" fmla="*/ 816346 h 6858000"/>
              <a:gd name="connsiteX26" fmla="*/ 5388958 w 6096000"/>
              <a:gd name="connsiteY26" fmla="*/ 889417 h 6858000"/>
              <a:gd name="connsiteX27" fmla="*/ 5307044 w 6096000"/>
              <a:gd name="connsiteY27" fmla="*/ 1063288 h 6858000"/>
              <a:gd name="connsiteX28" fmla="*/ 5303837 w 6096000"/>
              <a:gd name="connsiteY28" fmla="*/ 1157176 h 6858000"/>
              <a:gd name="connsiteX29" fmla="*/ 5286494 w 6096000"/>
              <a:gd name="connsiteY29" fmla="*/ 1210776 h 6858000"/>
              <a:gd name="connsiteX30" fmla="*/ 5282463 w 6096000"/>
              <a:gd name="connsiteY30" fmla="*/ 1301993 h 6858000"/>
              <a:gd name="connsiteX31" fmla="*/ 5252235 w 6096000"/>
              <a:gd name="connsiteY31" fmla="*/ 1360879 h 6858000"/>
              <a:gd name="connsiteX32" fmla="*/ 5244497 w 6096000"/>
              <a:gd name="connsiteY32" fmla="*/ 1404045 h 6858000"/>
              <a:gd name="connsiteX33" fmla="*/ 5223823 w 6096000"/>
              <a:gd name="connsiteY33" fmla="*/ 1429568 h 6858000"/>
              <a:gd name="connsiteX34" fmla="*/ 5224851 w 6096000"/>
              <a:gd name="connsiteY34" fmla="*/ 1430305 h 6858000"/>
              <a:gd name="connsiteX35" fmla="*/ 5212394 w 6096000"/>
              <a:gd name="connsiteY35" fmla="*/ 1463304 h 6858000"/>
              <a:gd name="connsiteX36" fmla="*/ 5209958 w 6096000"/>
              <a:gd name="connsiteY36" fmla="*/ 1514846 h 6858000"/>
              <a:gd name="connsiteX37" fmla="*/ 5206417 w 6096000"/>
              <a:gd name="connsiteY37" fmla="*/ 1519731 h 6858000"/>
              <a:gd name="connsiteX38" fmla="*/ 5206640 w 6096000"/>
              <a:gd name="connsiteY38" fmla="*/ 1519929 h 6858000"/>
              <a:gd name="connsiteX39" fmla="*/ 5207632 w 6096000"/>
              <a:gd name="connsiteY39" fmla="*/ 1546022 h 6858000"/>
              <a:gd name="connsiteX40" fmla="*/ 5212030 w 6096000"/>
              <a:gd name="connsiteY40" fmla="*/ 1578752 h 6858000"/>
              <a:gd name="connsiteX41" fmla="*/ 5203533 w 6096000"/>
              <a:gd name="connsiteY41" fmla="*/ 1647555 h 6858000"/>
              <a:gd name="connsiteX42" fmla="*/ 5190877 w 6096000"/>
              <a:gd name="connsiteY42" fmla="*/ 1715685 h 6858000"/>
              <a:gd name="connsiteX43" fmla="*/ 5184235 w 6096000"/>
              <a:gd name="connsiteY43" fmla="*/ 1740358 h 6858000"/>
              <a:gd name="connsiteX44" fmla="*/ 5181475 w 6096000"/>
              <a:gd name="connsiteY44" fmla="*/ 1784314 h 6858000"/>
              <a:gd name="connsiteX45" fmla="*/ 5185845 w 6096000"/>
              <a:gd name="connsiteY45" fmla="*/ 1804434 h 6858000"/>
              <a:gd name="connsiteX46" fmla="*/ 5185068 w 6096000"/>
              <a:gd name="connsiteY46" fmla="*/ 1805316 h 6858000"/>
              <a:gd name="connsiteX47" fmla="*/ 5188593 w 6096000"/>
              <a:gd name="connsiteY47" fmla="*/ 1807109 h 6858000"/>
              <a:gd name="connsiteX48" fmla="*/ 5185920 w 6096000"/>
              <a:gd name="connsiteY48" fmla="*/ 1821003 h 6858000"/>
              <a:gd name="connsiteX49" fmla="*/ 5183543 w 6096000"/>
              <a:gd name="connsiteY49" fmla="*/ 1824832 h 6858000"/>
              <a:gd name="connsiteX50" fmla="*/ 5182235 w 6096000"/>
              <a:gd name="connsiteY50" fmla="*/ 1830429 h 6858000"/>
              <a:gd name="connsiteX51" fmla="*/ 5182525 w 6096000"/>
              <a:gd name="connsiteY51" fmla="*/ 1830569 h 6858000"/>
              <a:gd name="connsiteX52" fmla="*/ 5180663 w 6096000"/>
              <a:gd name="connsiteY52" fmla="*/ 1835810 h 6858000"/>
              <a:gd name="connsiteX53" fmla="*/ 5167452 w 6096000"/>
              <a:gd name="connsiteY53" fmla="*/ 1861483 h 6858000"/>
              <a:gd name="connsiteX54" fmla="*/ 5174266 w 6096000"/>
              <a:gd name="connsiteY54" fmla="*/ 1892417 h 6858000"/>
              <a:gd name="connsiteX55" fmla="*/ 5189262 w 6096000"/>
              <a:gd name="connsiteY55" fmla="*/ 1895114 h 6858000"/>
              <a:gd name="connsiteX56" fmla="*/ 5187100 w 6096000"/>
              <a:gd name="connsiteY56" fmla="*/ 1899379 h 6858000"/>
              <a:gd name="connsiteX57" fmla="*/ 5180471 w 6096000"/>
              <a:gd name="connsiteY57" fmla="*/ 1907867 h 6858000"/>
              <a:gd name="connsiteX58" fmla="*/ 5181361 w 6096000"/>
              <a:gd name="connsiteY58" fmla="*/ 1910265 h 6858000"/>
              <a:gd name="connsiteX59" fmla="*/ 5178268 w 6096000"/>
              <a:gd name="connsiteY59" fmla="*/ 1935584 h 6858000"/>
              <a:gd name="connsiteX60" fmla="*/ 5183619 w 6096000"/>
              <a:gd name="connsiteY60" fmla="*/ 1942021 h 6858000"/>
              <a:gd name="connsiteX61" fmla="*/ 5184480 w 6096000"/>
              <a:gd name="connsiteY61" fmla="*/ 1945112 h 6858000"/>
              <a:gd name="connsiteX62" fmla="*/ 5172776 w 6096000"/>
              <a:gd name="connsiteY62" fmla="*/ 1961162 h 6858000"/>
              <a:gd name="connsiteX63" fmla="*/ 5168513 w 6096000"/>
              <a:gd name="connsiteY63" fmla="*/ 1969445 h 6858000"/>
              <a:gd name="connsiteX64" fmla="*/ 5126597 w 6096000"/>
              <a:gd name="connsiteY64" fmla="*/ 2024270 h 6858000"/>
              <a:gd name="connsiteX65" fmla="*/ 5119528 w 6096000"/>
              <a:gd name="connsiteY65" fmla="*/ 2107942 h 6858000"/>
              <a:gd name="connsiteX66" fmla="*/ 5110356 w 6096000"/>
              <a:gd name="connsiteY66" fmla="*/ 2193455 h 6858000"/>
              <a:gd name="connsiteX67" fmla="*/ 5104992 w 6096000"/>
              <a:gd name="connsiteY67" fmla="*/ 2260088 h 6858000"/>
              <a:gd name="connsiteX68" fmla="*/ 5059439 w 6096000"/>
              <a:gd name="connsiteY68" fmla="*/ 2335735 h 6858000"/>
              <a:gd name="connsiteX69" fmla="*/ 5022061 w 6096000"/>
              <a:gd name="connsiteY69" fmla="*/ 2408995 h 6858000"/>
              <a:gd name="connsiteX70" fmla="*/ 5022253 w 6096000"/>
              <a:gd name="connsiteY70" fmla="*/ 2445869 h 6858000"/>
              <a:gd name="connsiteX71" fmla="*/ 5011426 w 6096000"/>
              <a:gd name="connsiteY71" fmla="*/ 2496499 h 6858000"/>
              <a:gd name="connsiteX72" fmla="*/ 4994224 w 6096000"/>
              <a:gd name="connsiteY72" fmla="*/ 2549900 h 6858000"/>
              <a:gd name="connsiteX73" fmla="*/ 4995245 w 6096000"/>
              <a:gd name="connsiteY73" fmla="*/ 2596456 h 6858000"/>
              <a:gd name="connsiteX74" fmla="*/ 4988570 w 6096000"/>
              <a:gd name="connsiteY74" fmla="*/ 2606088 h 6858000"/>
              <a:gd name="connsiteX75" fmla="*/ 4988371 w 6096000"/>
              <a:gd name="connsiteY75" fmla="*/ 2635351 h 6858000"/>
              <a:gd name="connsiteX76" fmla="*/ 4983212 w 6096000"/>
              <a:gd name="connsiteY76" fmla="*/ 2665666 h 6858000"/>
              <a:gd name="connsiteX77" fmla="*/ 4968234 w 6096000"/>
              <a:gd name="connsiteY77" fmla="*/ 2715895 h 6858000"/>
              <a:gd name="connsiteX78" fmla="*/ 4975888 w 6096000"/>
              <a:gd name="connsiteY78" fmla="*/ 2725052 h 6858000"/>
              <a:gd name="connsiteX79" fmla="*/ 4980195 w 6096000"/>
              <a:gd name="connsiteY79" fmla="*/ 2726489 h 6858000"/>
              <a:gd name="connsiteX80" fmla="*/ 4976218 w 6096000"/>
              <a:gd name="connsiteY80" fmla="*/ 2740278 h 6858000"/>
              <a:gd name="connsiteX81" fmla="*/ 4980571 w 6096000"/>
              <a:gd name="connsiteY81" fmla="*/ 2751112 h 6858000"/>
              <a:gd name="connsiteX82" fmla="*/ 4973893 w 6096000"/>
              <a:gd name="connsiteY82" fmla="*/ 2760208 h 6858000"/>
              <a:gd name="connsiteX83" fmla="*/ 4979005 w 6096000"/>
              <a:gd name="connsiteY83" fmla="*/ 2790136 h 6858000"/>
              <a:gd name="connsiteX84" fmla="*/ 4986137 w 6096000"/>
              <a:gd name="connsiteY84" fmla="*/ 2804183 h 6858000"/>
              <a:gd name="connsiteX85" fmla="*/ 4986175 w 6096000"/>
              <a:gd name="connsiteY85" fmla="*/ 2825860 h 6858000"/>
              <a:gd name="connsiteX86" fmla="*/ 4993936 w 6096000"/>
              <a:gd name="connsiteY86" fmla="*/ 2911749 h 6858000"/>
              <a:gd name="connsiteX87" fmla="*/ 4992563 w 6096000"/>
              <a:gd name="connsiteY87" fmla="*/ 2977278 h 6858000"/>
              <a:gd name="connsiteX88" fmla="*/ 4980516 w 6096000"/>
              <a:gd name="connsiteY88" fmla="*/ 2991092 h 6858000"/>
              <a:gd name="connsiteX89" fmla="*/ 4992801 w 6096000"/>
              <a:gd name="connsiteY89" fmla="*/ 3020247 h 6858000"/>
              <a:gd name="connsiteX90" fmla="*/ 5014805 w 6096000"/>
              <a:gd name="connsiteY90" fmla="*/ 3065434 h 6858000"/>
              <a:gd name="connsiteX91" fmla="*/ 5002733 w 6096000"/>
              <a:gd name="connsiteY91" fmla="*/ 3103777 h 6858000"/>
              <a:gd name="connsiteX92" fmla="*/ 5002941 w 6096000"/>
              <a:gd name="connsiteY92" fmla="*/ 3151828 h 6858000"/>
              <a:gd name="connsiteX93" fmla="*/ 5002883 w 6096000"/>
              <a:gd name="connsiteY93" fmla="*/ 3180546 h 6858000"/>
              <a:gd name="connsiteX94" fmla="*/ 5016711 w 6096000"/>
              <a:gd name="connsiteY94" fmla="*/ 3258677 h 6858000"/>
              <a:gd name="connsiteX95" fmla="*/ 5017918 w 6096000"/>
              <a:gd name="connsiteY95" fmla="*/ 3262610 h 6858000"/>
              <a:gd name="connsiteX96" fmla="*/ 5011672 w 6096000"/>
              <a:gd name="connsiteY96" fmla="*/ 3277179 h 6858000"/>
              <a:gd name="connsiteX97" fmla="*/ 5009344 w 6096000"/>
              <a:gd name="connsiteY97" fmla="*/ 3278130 h 6858000"/>
              <a:gd name="connsiteX98" fmla="*/ 5026770 w 6096000"/>
              <a:gd name="connsiteY98" fmla="*/ 3325671 h 6858000"/>
              <a:gd name="connsiteX99" fmla="*/ 5024571 w 6096000"/>
              <a:gd name="connsiteY99" fmla="*/ 3332072 h 6858000"/>
              <a:gd name="connsiteX100" fmla="*/ 5041705 w 6096000"/>
              <a:gd name="connsiteY100" fmla="*/ 3362948 h 6858000"/>
              <a:gd name="connsiteX101" fmla="*/ 5047477 w 6096000"/>
              <a:gd name="connsiteY101" fmla="*/ 3378959 h 6858000"/>
              <a:gd name="connsiteX102" fmla="*/ 5060758 w 6096000"/>
              <a:gd name="connsiteY102" fmla="*/ 3407057 h 6858000"/>
              <a:gd name="connsiteX103" fmla="*/ 5058968 w 6096000"/>
              <a:gd name="connsiteY103" fmla="*/ 3409825 h 6858000"/>
              <a:gd name="connsiteX104" fmla="*/ 5062667 w 6096000"/>
              <a:gd name="connsiteY104" fmla="*/ 3415218 h 6858000"/>
              <a:gd name="connsiteX105" fmla="*/ 5060928 w 6096000"/>
              <a:gd name="connsiteY105" fmla="*/ 3419880 h 6858000"/>
              <a:gd name="connsiteX106" fmla="*/ 5062923 w 6096000"/>
              <a:gd name="connsiteY106" fmla="*/ 3424545 h 6858000"/>
              <a:gd name="connsiteX107" fmla="*/ 5064623 w 6096000"/>
              <a:gd name="connsiteY107" fmla="*/ 3476412 h 6858000"/>
              <a:gd name="connsiteX108" fmla="*/ 5069684 w 6096000"/>
              <a:gd name="connsiteY108" fmla="*/ 3486850 h 6858000"/>
              <a:gd name="connsiteX109" fmla="*/ 5063339 w 6096000"/>
              <a:gd name="connsiteY109" fmla="*/ 3496391 h 6858000"/>
              <a:gd name="connsiteX110" fmla="*/ 5070139 w 6096000"/>
              <a:gd name="connsiteY110" fmla="*/ 3531201 h 6858000"/>
              <a:gd name="connsiteX111" fmla="*/ 5079896 w 6096000"/>
              <a:gd name="connsiteY111" fmla="*/ 3542019 h 6858000"/>
              <a:gd name="connsiteX112" fmla="*/ 5087540 w 6096000"/>
              <a:gd name="connsiteY112" fmla="*/ 3552249 h 6858000"/>
              <a:gd name="connsiteX113" fmla="*/ 5087902 w 6096000"/>
              <a:gd name="connsiteY113" fmla="*/ 3553678 h 6858000"/>
              <a:gd name="connsiteX114" fmla="*/ 5091509 w 6096000"/>
              <a:gd name="connsiteY114" fmla="*/ 3568021 h 6858000"/>
              <a:gd name="connsiteX115" fmla="*/ 5091934 w 6096000"/>
              <a:gd name="connsiteY115" fmla="*/ 3569719 h 6858000"/>
              <a:gd name="connsiteX116" fmla="*/ 5089362 w 6096000"/>
              <a:gd name="connsiteY116" fmla="*/ 3586412 h 6858000"/>
              <a:gd name="connsiteX117" fmla="*/ 5092358 w 6096000"/>
              <a:gd name="connsiteY117" fmla="*/ 3597336 h 6858000"/>
              <a:gd name="connsiteX118" fmla="*/ 5084254 w 6096000"/>
              <a:gd name="connsiteY118" fmla="*/ 3606007 h 6858000"/>
              <a:gd name="connsiteX119" fmla="*/ 5084281 w 6096000"/>
              <a:gd name="connsiteY119" fmla="*/ 3641228 h 6858000"/>
              <a:gd name="connsiteX120" fmla="*/ 5091848 w 6096000"/>
              <a:gd name="connsiteY120" fmla="*/ 3653088 h 6858000"/>
              <a:gd name="connsiteX121" fmla="*/ 5097436 w 6096000"/>
              <a:gd name="connsiteY121" fmla="*/ 3664114 h 6858000"/>
              <a:gd name="connsiteX122" fmla="*/ 5097518 w 6096000"/>
              <a:gd name="connsiteY122" fmla="*/ 3665569 h 6858000"/>
              <a:gd name="connsiteX123" fmla="*/ 5099829 w 6096000"/>
              <a:gd name="connsiteY123" fmla="*/ 3707357 h 6858000"/>
              <a:gd name="connsiteX124" fmla="*/ 5114696 w 6096000"/>
              <a:gd name="connsiteY124" fmla="*/ 3778166 h 6858000"/>
              <a:gd name="connsiteX125" fmla="*/ 5135379 w 6096000"/>
              <a:gd name="connsiteY125" fmla="*/ 3878222 h 6858000"/>
              <a:gd name="connsiteX126" fmla="*/ 5130138 w 6096000"/>
              <a:gd name="connsiteY126" fmla="*/ 4048117 h 6858000"/>
              <a:gd name="connsiteX127" fmla="*/ 5090040 w 6096000"/>
              <a:gd name="connsiteY127" fmla="*/ 4219510 h 6858000"/>
              <a:gd name="connsiteX128" fmla="*/ 5092812 w 6096000"/>
              <a:gd name="connsiteY128" fmla="*/ 4411258 h 6858000"/>
              <a:gd name="connsiteX129" fmla="*/ 5084599 w 6096000"/>
              <a:gd name="connsiteY129" fmla="*/ 4488531 h 6858000"/>
              <a:gd name="connsiteX130" fmla="*/ 5084072 w 6096000"/>
              <a:gd name="connsiteY130" fmla="*/ 4539168 h 6858000"/>
              <a:gd name="connsiteX131" fmla="*/ 5068936 w 6096000"/>
              <a:gd name="connsiteY131" fmla="*/ 4625153 h 6858000"/>
              <a:gd name="connsiteX132" fmla="*/ 5059114 w 6096000"/>
              <a:gd name="connsiteY132" fmla="*/ 4733115 h 6858000"/>
              <a:gd name="connsiteX133" fmla="*/ 5037209 w 6096000"/>
              <a:gd name="connsiteY133" fmla="*/ 4844323 h 6858000"/>
              <a:gd name="connsiteX134" fmla="*/ 5020638 w 6096000"/>
              <a:gd name="connsiteY134" fmla="*/ 4877992 h 6858000"/>
              <a:gd name="connsiteX135" fmla="*/ 5006413 w 6096000"/>
              <a:gd name="connsiteY135" fmla="*/ 4925805 h 6858000"/>
              <a:gd name="connsiteX136" fmla="*/ 4971037 w 6096000"/>
              <a:gd name="connsiteY136" fmla="*/ 5009272 h 6858000"/>
              <a:gd name="connsiteX137" fmla="*/ 4963105 w 6096000"/>
              <a:gd name="connsiteY137" fmla="*/ 5111369 h 6858000"/>
              <a:gd name="connsiteX138" fmla="*/ 4976341 w 6096000"/>
              <a:gd name="connsiteY138" fmla="*/ 5210876 h 6858000"/>
              <a:gd name="connsiteX139" fmla="*/ 4980617 w 6096000"/>
              <a:gd name="connsiteY139" fmla="*/ 5269726 h 6858000"/>
              <a:gd name="connsiteX140" fmla="*/ 4997733 w 6096000"/>
              <a:gd name="connsiteY140" fmla="*/ 5464225 h 6858000"/>
              <a:gd name="connsiteX141" fmla="*/ 5001400 w 6096000"/>
              <a:gd name="connsiteY141" fmla="*/ 5594585 h 6858000"/>
              <a:gd name="connsiteX142" fmla="*/ 4983700 w 6096000"/>
              <a:gd name="connsiteY142" fmla="*/ 5667896 h 6858000"/>
              <a:gd name="connsiteX143" fmla="*/ 4968506 w 6096000"/>
              <a:gd name="connsiteY143" fmla="*/ 5769225 h 6858000"/>
              <a:gd name="connsiteX144" fmla="*/ 4969765 w 6096000"/>
              <a:gd name="connsiteY144" fmla="*/ 5823324 h 6858000"/>
              <a:gd name="connsiteX145" fmla="*/ 4966129 w 6096000"/>
              <a:gd name="connsiteY145" fmla="*/ 5862699 h 6858000"/>
              <a:gd name="connsiteX146" fmla="*/ 4970695 w 6096000"/>
              <a:gd name="connsiteY146" fmla="*/ 5906467 h 6858000"/>
              <a:gd name="connsiteX147" fmla="*/ 4991568 w 6096000"/>
              <a:gd name="connsiteY147" fmla="*/ 5939847 h 6858000"/>
              <a:gd name="connsiteX148" fmla="*/ 4986815 w 6096000"/>
              <a:gd name="connsiteY148" fmla="*/ 5973994 h 6858000"/>
              <a:gd name="connsiteX149" fmla="*/ 4987776 w 6096000"/>
              <a:gd name="connsiteY149" fmla="*/ 6089693 h 6858000"/>
              <a:gd name="connsiteX150" fmla="*/ 4991621 w 6096000"/>
              <a:gd name="connsiteY150" fmla="*/ 6224938 h 6858000"/>
              <a:gd name="connsiteX151" fmla="*/ 5017157 w 6096000"/>
              <a:gd name="connsiteY151" fmla="*/ 6370251 h 6858000"/>
              <a:gd name="connsiteX152" fmla="*/ 5040797 w 6096000"/>
              <a:gd name="connsiteY152" fmla="*/ 6541313 h 6858000"/>
              <a:gd name="connsiteX153" fmla="*/ 5045375 w 6096000"/>
              <a:gd name="connsiteY153" fmla="*/ 6640957 h 6858000"/>
              <a:gd name="connsiteX154" fmla="*/ 5058442 w 6096000"/>
              <a:gd name="connsiteY154" fmla="*/ 6705297 h 6858000"/>
              <a:gd name="connsiteX155" fmla="*/ 5071125 w 6096000"/>
              <a:gd name="connsiteY155" fmla="*/ 6759582 h 6858000"/>
              <a:gd name="connsiteX156" fmla="*/ 5069172 w 6096000"/>
              <a:gd name="connsiteY156" fmla="*/ 6817746 h 6858000"/>
              <a:gd name="connsiteX157" fmla="*/ 5072322 w 6096000"/>
              <a:gd name="connsiteY157" fmla="*/ 6843646 h 6858000"/>
              <a:gd name="connsiteX158" fmla="*/ 5091388 w 6096000"/>
              <a:gd name="connsiteY158" fmla="*/ 6857998 h 6858000"/>
              <a:gd name="connsiteX159" fmla="*/ 6096000 w 6096000"/>
              <a:gd name="connsiteY159" fmla="*/ 6857998 h 6858000"/>
              <a:gd name="connsiteX160" fmla="*/ 6096000 w 6096000"/>
              <a:gd name="connsiteY160" fmla="*/ 6858000 h 6858000"/>
              <a:gd name="connsiteX161" fmla="*/ 0 w 6096000"/>
              <a:gd name="connsiteY16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Lst>
            <a:rect l="l" t="t" r="r" b="b"/>
            <a:pathLst>
              <a:path w="6096000" h="6858000">
                <a:moveTo>
                  <a:pt x="0" y="0"/>
                </a:moveTo>
                <a:lnTo>
                  <a:pt x="5567517" y="0"/>
                </a:lnTo>
                <a:lnTo>
                  <a:pt x="5566938" y="1705"/>
                </a:lnTo>
                <a:cubicBezTo>
                  <a:pt x="5563126" y="8440"/>
                  <a:pt x="5558112" y="13784"/>
                  <a:pt x="5551594" y="17287"/>
                </a:cubicBezTo>
                <a:cubicBezTo>
                  <a:pt x="5562364" y="82036"/>
                  <a:pt x="5510349" y="69804"/>
                  <a:pt x="5545641" y="130336"/>
                </a:cubicBezTo>
                <a:cubicBezTo>
                  <a:pt x="5526953" y="117589"/>
                  <a:pt x="5536978" y="162458"/>
                  <a:pt x="5538289" y="187093"/>
                </a:cubicBezTo>
                <a:cubicBezTo>
                  <a:pt x="5536205" y="226511"/>
                  <a:pt x="5545722" y="205530"/>
                  <a:pt x="5545790" y="265704"/>
                </a:cubicBezTo>
                <a:cubicBezTo>
                  <a:pt x="5542296" y="317533"/>
                  <a:pt x="5543813" y="325288"/>
                  <a:pt x="5542313" y="354566"/>
                </a:cubicBezTo>
                <a:lnTo>
                  <a:pt x="5524126" y="472000"/>
                </a:lnTo>
                <a:lnTo>
                  <a:pt x="5522170" y="473782"/>
                </a:lnTo>
                <a:cubicBezTo>
                  <a:pt x="5517847" y="482008"/>
                  <a:pt x="5518682" y="487340"/>
                  <a:pt x="5521798" y="491380"/>
                </a:cubicBezTo>
                <a:lnTo>
                  <a:pt x="5536419" y="531675"/>
                </a:lnTo>
                <a:lnTo>
                  <a:pt x="5533435" y="536015"/>
                </a:lnTo>
                <a:lnTo>
                  <a:pt x="5538088" y="572092"/>
                </a:lnTo>
                <a:lnTo>
                  <a:pt x="5536061" y="572511"/>
                </a:lnTo>
                <a:cubicBezTo>
                  <a:pt x="5531611" y="574271"/>
                  <a:pt x="5528529" y="577121"/>
                  <a:pt x="5528218" y="582332"/>
                </a:cubicBezTo>
                <a:cubicBezTo>
                  <a:pt x="5498002" y="573171"/>
                  <a:pt x="5516262" y="585107"/>
                  <a:pt x="5518011" y="601285"/>
                </a:cubicBezTo>
                <a:cubicBezTo>
                  <a:pt x="5508838" y="617831"/>
                  <a:pt x="5480684" y="666964"/>
                  <a:pt x="5473174" y="681608"/>
                </a:cubicBezTo>
                <a:cubicBezTo>
                  <a:pt x="5473102" y="684122"/>
                  <a:pt x="5473033" y="686637"/>
                  <a:pt x="5472963" y="689151"/>
                </a:cubicBezTo>
                <a:lnTo>
                  <a:pt x="5472485" y="689289"/>
                </a:lnTo>
                <a:cubicBezTo>
                  <a:pt x="5471434" y="690905"/>
                  <a:pt x="5470986" y="693376"/>
                  <a:pt x="5471326" y="697222"/>
                </a:cubicBezTo>
                <a:cubicBezTo>
                  <a:pt x="5471606" y="703992"/>
                  <a:pt x="5471884" y="710761"/>
                  <a:pt x="5472164" y="717531"/>
                </a:cubicBezTo>
                <a:lnTo>
                  <a:pt x="5468891" y="722494"/>
                </a:lnTo>
                <a:lnTo>
                  <a:pt x="5463081" y="724368"/>
                </a:lnTo>
                <a:lnTo>
                  <a:pt x="5446981" y="752692"/>
                </a:lnTo>
                <a:cubicBezTo>
                  <a:pt x="5454691" y="764380"/>
                  <a:pt x="5422719" y="808083"/>
                  <a:pt x="5417190" y="816346"/>
                </a:cubicBezTo>
                <a:lnTo>
                  <a:pt x="5388958" y="889417"/>
                </a:lnTo>
                <a:cubicBezTo>
                  <a:pt x="5320491" y="969963"/>
                  <a:pt x="5321907" y="1005331"/>
                  <a:pt x="5307044" y="1063288"/>
                </a:cubicBezTo>
                <a:cubicBezTo>
                  <a:pt x="5313332" y="1111028"/>
                  <a:pt x="5317096" y="1110140"/>
                  <a:pt x="5303837" y="1157176"/>
                </a:cubicBezTo>
                <a:cubicBezTo>
                  <a:pt x="5301103" y="1192124"/>
                  <a:pt x="5301884" y="1197232"/>
                  <a:pt x="5286494" y="1210776"/>
                </a:cubicBezTo>
                <a:lnTo>
                  <a:pt x="5282463" y="1301993"/>
                </a:lnTo>
                <a:lnTo>
                  <a:pt x="5252235" y="1360879"/>
                </a:lnTo>
                <a:lnTo>
                  <a:pt x="5244497" y="1404045"/>
                </a:lnTo>
                <a:lnTo>
                  <a:pt x="5223823" y="1429568"/>
                </a:lnTo>
                <a:lnTo>
                  <a:pt x="5224851" y="1430305"/>
                </a:lnTo>
                <a:cubicBezTo>
                  <a:pt x="5226697" y="1432466"/>
                  <a:pt x="5214738" y="1459891"/>
                  <a:pt x="5212394" y="1463304"/>
                </a:cubicBezTo>
                <a:cubicBezTo>
                  <a:pt x="5209912" y="1477394"/>
                  <a:pt x="5213027" y="1501295"/>
                  <a:pt x="5209958" y="1514846"/>
                </a:cubicBezTo>
                <a:lnTo>
                  <a:pt x="5206417" y="1519731"/>
                </a:lnTo>
                <a:lnTo>
                  <a:pt x="5206640" y="1519929"/>
                </a:lnTo>
                <a:cubicBezTo>
                  <a:pt x="5206490" y="1521210"/>
                  <a:pt x="5209710" y="1543635"/>
                  <a:pt x="5207632" y="1546022"/>
                </a:cubicBezTo>
                <a:lnTo>
                  <a:pt x="5212030" y="1578752"/>
                </a:lnTo>
                <a:cubicBezTo>
                  <a:pt x="5206147" y="1605585"/>
                  <a:pt x="5226381" y="1622803"/>
                  <a:pt x="5203533" y="1647555"/>
                </a:cubicBezTo>
                <a:cubicBezTo>
                  <a:pt x="5198128" y="1672675"/>
                  <a:pt x="5203213" y="1694404"/>
                  <a:pt x="5190877" y="1715685"/>
                </a:cubicBezTo>
                <a:cubicBezTo>
                  <a:pt x="5196815" y="1724301"/>
                  <a:pt x="5198098" y="1732435"/>
                  <a:pt x="5184235" y="1740358"/>
                </a:cubicBezTo>
                <a:cubicBezTo>
                  <a:pt x="5182625" y="1763793"/>
                  <a:pt x="5198368" y="1769422"/>
                  <a:pt x="5181475" y="1784314"/>
                </a:cubicBezTo>
                <a:cubicBezTo>
                  <a:pt x="5205987" y="1797417"/>
                  <a:pt x="5195246" y="1798221"/>
                  <a:pt x="5185845" y="1804434"/>
                </a:cubicBezTo>
                <a:lnTo>
                  <a:pt x="5185068" y="1805316"/>
                </a:lnTo>
                <a:lnTo>
                  <a:pt x="5188593" y="1807109"/>
                </a:lnTo>
                <a:lnTo>
                  <a:pt x="5185920" y="1821003"/>
                </a:lnTo>
                <a:lnTo>
                  <a:pt x="5183543" y="1824832"/>
                </a:lnTo>
                <a:cubicBezTo>
                  <a:pt x="5182284" y="1827468"/>
                  <a:pt x="5181937" y="1829219"/>
                  <a:pt x="5182235" y="1830429"/>
                </a:cubicBezTo>
                <a:lnTo>
                  <a:pt x="5182525" y="1830569"/>
                </a:lnTo>
                <a:lnTo>
                  <a:pt x="5180663" y="1835810"/>
                </a:lnTo>
                <a:cubicBezTo>
                  <a:pt x="5176779" y="1844665"/>
                  <a:pt x="5172297" y="1853278"/>
                  <a:pt x="5167452" y="1861483"/>
                </a:cubicBezTo>
                <a:cubicBezTo>
                  <a:pt x="5179827" y="1866643"/>
                  <a:pt x="5166788" y="1884999"/>
                  <a:pt x="5174266" y="1892417"/>
                </a:cubicBezTo>
                <a:lnTo>
                  <a:pt x="5189262" y="1895114"/>
                </a:lnTo>
                <a:lnTo>
                  <a:pt x="5187100" y="1899379"/>
                </a:lnTo>
                <a:lnTo>
                  <a:pt x="5180471" y="1907867"/>
                </a:lnTo>
                <a:cubicBezTo>
                  <a:pt x="5179609" y="1909162"/>
                  <a:pt x="5179647" y="1909994"/>
                  <a:pt x="5181361" y="1910265"/>
                </a:cubicBezTo>
                <a:cubicBezTo>
                  <a:pt x="5180995" y="1914884"/>
                  <a:pt x="5177893" y="1930292"/>
                  <a:pt x="5178268" y="1935584"/>
                </a:cubicBezTo>
                <a:lnTo>
                  <a:pt x="5183619" y="1942021"/>
                </a:lnTo>
                <a:lnTo>
                  <a:pt x="5184480" y="1945112"/>
                </a:lnTo>
                <a:lnTo>
                  <a:pt x="5172776" y="1961162"/>
                </a:lnTo>
                <a:lnTo>
                  <a:pt x="5168513" y="1969445"/>
                </a:lnTo>
                <a:lnTo>
                  <a:pt x="5126597" y="2024270"/>
                </a:lnTo>
                <a:lnTo>
                  <a:pt x="5119528" y="2107942"/>
                </a:lnTo>
                <a:cubicBezTo>
                  <a:pt x="5089290" y="2138038"/>
                  <a:pt x="5110415" y="2159228"/>
                  <a:pt x="5110356" y="2193455"/>
                </a:cubicBezTo>
                <a:cubicBezTo>
                  <a:pt x="5101302" y="2220953"/>
                  <a:pt x="5110381" y="2224200"/>
                  <a:pt x="5104992" y="2260088"/>
                </a:cubicBezTo>
                <a:cubicBezTo>
                  <a:pt x="5096504" y="2291744"/>
                  <a:pt x="5078225" y="2299003"/>
                  <a:pt x="5059439" y="2335735"/>
                </a:cubicBezTo>
                <a:cubicBezTo>
                  <a:pt x="5029465" y="2329020"/>
                  <a:pt x="5058046" y="2407546"/>
                  <a:pt x="5022061" y="2408995"/>
                </a:cubicBezTo>
                <a:cubicBezTo>
                  <a:pt x="5023289" y="2413465"/>
                  <a:pt x="5019654" y="2441580"/>
                  <a:pt x="5022253" y="2445869"/>
                </a:cubicBezTo>
                <a:cubicBezTo>
                  <a:pt x="5022440" y="2449625"/>
                  <a:pt x="5011241" y="2492743"/>
                  <a:pt x="5011426" y="2496499"/>
                </a:cubicBezTo>
                <a:lnTo>
                  <a:pt x="4994224" y="2549900"/>
                </a:lnTo>
                <a:cubicBezTo>
                  <a:pt x="4992353" y="2564757"/>
                  <a:pt x="4998952" y="2582253"/>
                  <a:pt x="4995245" y="2596456"/>
                </a:cubicBezTo>
                <a:lnTo>
                  <a:pt x="4988570" y="2606088"/>
                </a:lnTo>
                <a:cubicBezTo>
                  <a:pt x="4988504" y="2615842"/>
                  <a:pt x="4988436" y="2625597"/>
                  <a:pt x="4988371" y="2635351"/>
                </a:cubicBezTo>
                <a:lnTo>
                  <a:pt x="4983212" y="2665666"/>
                </a:lnTo>
                <a:lnTo>
                  <a:pt x="4968234" y="2715895"/>
                </a:lnTo>
                <a:lnTo>
                  <a:pt x="4975888" y="2725052"/>
                </a:lnTo>
                <a:lnTo>
                  <a:pt x="4980195" y="2726489"/>
                </a:lnTo>
                <a:lnTo>
                  <a:pt x="4976218" y="2740278"/>
                </a:lnTo>
                <a:lnTo>
                  <a:pt x="4980571" y="2751112"/>
                </a:lnTo>
                <a:lnTo>
                  <a:pt x="4973893" y="2760208"/>
                </a:lnTo>
                <a:lnTo>
                  <a:pt x="4979005" y="2790136"/>
                </a:lnTo>
                <a:lnTo>
                  <a:pt x="4986137" y="2804183"/>
                </a:lnTo>
                <a:cubicBezTo>
                  <a:pt x="4986150" y="2811409"/>
                  <a:pt x="4986162" y="2818634"/>
                  <a:pt x="4986175" y="2825860"/>
                </a:cubicBezTo>
                <a:cubicBezTo>
                  <a:pt x="4987474" y="2843788"/>
                  <a:pt x="4992871" y="2886513"/>
                  <a:pt x="4993936" y="2911749"/>
                </a:cubicBezTo>
                <a:cubicBezTo>
                  <a:pt x="4993313" y="2946689"/>
                  <a:pt x="4980300" y="2954448"/>
                  <a:pt x="4992563" y="2977278"/>
                </a:cubicBezTo>
                <a:cubicBezTo>
                  <a:pt x="4985688" y="2983455"/>
                  <a:pt x="4982051" y="2987749"/>
                  <a:pt x="4980516" y="2991092"/>
                </a:cubicBezTo>
                <a:cubicBezTo>
                  <a:pt x="4975910" y="3001119"/>
                  <a:pt x="4990216" y="3002537"/>
                  <a:pt x="4992801" y="3020247"/>
                </a:cubicBezTo>
                <a:cubicBezTo>
                  <a:pt x="4998517" y="3032637"/>
                  <a:pt x="5013148" y="3051512"/>
                  <a:pt x="5014805" y="3065434"/>
                </a:cubicBezTo>
                <a:cubicBezTo>
                  <a:pt x="4998836" y="3057428"/>
                  <a:pt x="5016840" y="3105196"/>
                  <a:pt x="5002733" y="3103777"/>
                </a:cubicBezTo>
                <a:cubicBezTo>
                  <a:pt x="5022381" y="3124610"/>
                  <a:pt x="4997365" y="3128169"/>
                  <a:pt x="5002941" y="3151828"/>
                </a:cubicBezTo>
                <a:cubicBezTo>
                  <a:pt x="5010264" y="3163902"/>
                  <a:pt x="5011356" y="3171780"/>
                  <a:pt x="5002883" y="3180546"/>
                </a:cubicBezTo>
                <a:cubicBezTo>
                  <a:pt x="5038586" y="3236545"/>
                  <a:pt x="5003723" y="3210316"/>
                  <a:pt x="5016711" y="3258677"/>
                </a:cubicBezTo>
                <a:lnTo>
                  <a:pt x="5017918" y="3262610"/>
                </a:lnTo>
                <a:lnTo>
                  <a:pt x="5011672" y="3277179"/>
                </a:lnTo>
                <a:lnTo>
                  <a:pt x="5009344" y="3278130"/>
                </a:lnTo>
                <a:lnTo>
                  <a:pt x="5026770" y="3325671"/>
                </a:lnTo>
                <a:lnTo>
                  <a:pt x="5024571" y="3332072"/>
                </a:lnTo>
                <a:lnTo>
                  <a:pt x="5041705" y="3362948"/>
                </a:lnTo>
                <a:lnTo>
                  <a:pt x="5047477" y="3378959"/>
                </a:lnTo>
                <a:lnTo>
                  <a:pt x="5060758" y="3407057"/>
                </a:lnTo>
                <a:lnTo>
                  <a:pt x="5058968" y="3409825"/>
                </a:lnTo>
                <a:lnTo>
                  <a:pt x="5062667" y="3415218"/>
                </a:lnTo>
                <a:lnTo>
                  <a:pt x="5060928" y="3419880"/>
                </a:lnTo>
                <a:lnTo>
                  <a:pt x="5062923" y="3424545"/>
                </a:lnTo>
                <a:cubicBezTo>
                  <a:pt x="5063537" y="3433967"/>
                  <a:pt x="5063494" y="3466028"/>
                  <a:pt x="5064623" y="3476412"/>
                </a:cubicBezTo>
                <a:lnTo>
                  <a:pt x="5069684" y="3486850"/>
                </a:lnTo>
                <a:lnTo>
                  <a:pt x="5063339" y="3496391"/>
                </a:lnTo>
                <a:lnTo>
                  <a:pt x="5070139" y="3531201"/>
                </a:lnTo>
                <a:lnTo>
                  <a:pt x="5079896" y="3542019"/>
                </a:lnTo>
                <a:lnTo>
                  <a:pt x="5087540" y="3552249"/>
                </a:lnTo>
                <a:lnTo>
                  <a:pt x="5087902" y="3553678"/>
                </a:lnTo>
                <a:lnTo>
                  <a:pt x="5091509" y="3568021"/>
                </a:lnTo>
                <a:lnTo>
                  <a:pt x="5091934" y="3569719"/>
                </a:lnTo>
                <a:lnTo>
                  <a:pt x="5089362" y="3586412"/>
                </a:lnTo>
                <a:lnTo>
                  <a:pt x="5092358" y="3597336"/>
                </a:lnTo>
                <a:lnTo>
                  <a:pt x="5084254" y="3606007"/>
                </a:lnTo>
                <a:cubicBezTo>
                  <a:pt x="5084262" y="3617747"/>
                  <a:pt x="5084273" y="3629488"/>
                  <a:pt x="5084281" y="3641228"/>
                </a:cubicBezTo>
                <a:lnTo>
                  <a:pt x="5091848" y="3653088"/>
                </a:lnTo>
                <a:lnTo>
                  <a:pt x="5097436" y="3664114"/>
                </a:lnTo>
                <a:cubicBezTo>
                  <a:pt x="5097463" y="3664599"/>
                  <a:pt x="5097491" y="3665084"/>
                  <a:pt x="5097518" y="3665569"/>
                </a:cubicBezTo>
                <a:cubicBezTo>
                  <a:pt x="5097915" y="3672776"/>
                  <a:pt x="5096966" y="3688591"/>
                  <a:pt x="5099829" y="3707357"/>
                </a:cubicBezTo>
                <a:cubicBezTo>
                  <a:pt x="5100505" y="3724716"/>
                  <a:pt x="5118078" y="3760234"/>
                  <a:pt x="5114696" y="3778166"/>
                </a:cubicBezTo>
                <a:cubicBezTo>
                  <a:pt x="5141627" y="3845122"/>
                  <a:pt x="5125427" y="3821305"/>
                  <a:pt x="5135379" y="3878222"/>
                </a:cubicBezTo>
                <a:cubicBezTo>
                  <a:pt x="5161519" y="3905047"/>
                  <a:pt x="5125417" y="4015047"/>
                  <a:pt x="5130138" y="4048117"/>
                </a:cubicBezTo>
                <a:cubicBezTo>
                  <a:pt x="5081804" y="4192084"/>
                  <a:pt x="5096262" y="4158987"/>
                  <a:pt x="5090040" y="4219510"/>
                </a:cubicBezTo>
                <a:cubicBezTo>
                  <a:pt x="5104553" y="4280033"/>
                  <a:pt x="5065380" y="4345686"/>
                  <a:pt x="5092812" y="4411258"/>
                </a:cubicBezTo>
                <a:cubicBezTo>
                  <a:pt x="5090630" y="4437329"/>
                  <a:pt x="5083878" y="4473140"/>
                  <a:pt x="5084599" y="4488531"/>
                </a:cubicBezTo>
                <a:cubicBezTo>
                  <a:pt x="5084423" y="4505410"/>
                  <a:pt x="5084248" y="4522289"/>
                  <a:pt x="5084072" y="4539168"/>
                </a:cubicBezTo>
                <a:cubicBezTo>
                  <a:pt x="5072114" y="4567830"/>
                  <a:pt x="5064305" y="4588197"/>
                  <a:pt x="5068936" y="4625153"/>
                </a:cubicBezTo>
                <a:cubicBezTo>
                  <a:pt x="5077433" y="4662889"/>
                  <a:pt x="5065899" y="4679357"/>
                  <a:pt x="5059114" y="4733115"/>
                </a:cubicBezTo>
                <a:cubicBezTo>
                  <a:pt x="5068687" y="4752352"/>
                  <a:pt x="5055370" y="4832308"/>
                  <a:pt x="5037209" y="4844323"/>
                </a:cubicBezTo>
                <a:cubicBezTo>
                  <a:pt x="5033444" y="4857054"/>
                  <a:pt x="5040194" y="4871554"/>
                  <a:pt x="5020638" y="4877992"/>
                </a:cubicBezTo>
                <a:cubicBezTo>
                  <a:pt x="4997151" y="4888353"/>
                  <a:pt x="5034418" y="4931200"/>
                  <a:pt x="5006413" y="4925805"/>
                </a:cubicBezTo>
                <a:cubicBezTo>
                  <a:pt x="5031964" y="4956261"/>
                  <a:pt x="4982840" y="4982633"/>
                  <a:pt x="4971037" y="5009272"/>
                </a:cubicBezTo>
                <a:cubicBezTo>
                  <a:pt x="4973259" y="5034036"/>
                  <a:pt x="4968375" y="5053859"/>
                  <a:pt x="4963105" y="5111369"/>
                </a:cubicBezTo>
                <a:cubicBezTo>
                  <a:pt x="4973224" y="5141336"/>
                  <a:pt x="4937413" y="5161742"/>
                  <a:pt x="4976341" y="5210876"/>
                </a:cubicBezTo>
                <a:cubicBezTo>
                  <a:pt x="4972455" y="5212581"/>
                  <a:pt x="4977054" y="5227501"/>
                  <a:pt x="4980617" y="5269726"/>
                </a:cubicBezTo>
                <a:cubicBezTo>
                  <a:pt x="4984182" y="5311951"/>
                  <a:pt x="4990390" y="5400671"/>
                  <a:pt x="4997733" y="5464225"/>
                </a:cubicBezTo>
                <a:cubicBezTo>
                  <a:pt x="5001765" y="5536542"/>
                  <a:pt x="4990225" y="5517959"/>
                  <a:pt x="5001400" y="5594585"/>
                </a:cubicBezTo>
                <a:cubicBezTo>
                  <a:pt x="4999908" y="5619318"/>
                  <a:pt x="4974042" y="5647975"/>
                  <a:pt x="4983700" y="5667896"/>
                </a:cubicBezTo>
                <a:cubicBezTo>
                  <a:pt x="4976834" y="5696311"/>
                  <a:pt x="4975579" y="5738356"/>
                  <a:pt x="4968506" y="5769225"/>
                </a:cubicBezTo>
                <a:cubicBezTo>
                  <a:pt x="4968926" y="5787258"/>
                  <a:pt x="4969344" y="5805291"/>
                  <a:pt x="4969765" y="5823324"/>
                </a:cubicBezTo>
                <a:cubicBezTo>
                  <a:pt x="4966122" y="5853058"/>
                  <a:pt x="4965608" y="5838948"/>
                  <a:pt x="4966129" y="5862699"/>
                </a:cubicBezTo>
                <a:lnTo>
                  <a:pt x="4970695" y="5906467"/>
                </a:lnTo>
                <a:lnTo>
                  <a:pt x="4991568" y="5939847"/>
                </a:lnTo>
                <a:cubicBezTo>
                  <a:pt x="4998848" y="5955713"/>
                  <a:pt x="4974731" y="5940131"/>
                  <a:pt x="4986815" y="5973994"/>
                </a:cubicBezTo>
                <a:cubicBezTo>
                  <a:pt x="4961187" y="5997051"/>
                  <a:pt x="4983444" y="6032039"/>
                  <a:pt x="4987776" y="6089693"/>
                </a:cubicBezTo>
                <a:lnTo>
                  <a:pt x="4991621" y="6224938"/>
                </a:lnTo>
                <a:cubicBezTo>
                  <a:pt x="4988442" y="6270972"/>
                  <a:pt x="5008962" y="6317522"/>
                  <a:pt x="5017157" y="6370251"/>
                </a:cubicBezTo>
                <a:cubicBezTo>
                  <a:pt x="5025353" y="6422980"/>
                  <a:pt x="5039938" y="6490855"/>
                  <a:pt x="5040797" y="6541313"/>
                </a:cubicBezTo>
                <a:cubicBezTo>
                  <a:pt x="5039898" y="6576319"/>
                  <a:pt x="5031912" y="6591883"/>
                  <a:pt x="5045375" y="6640957"/>
                </a:cubicBezTo>
                <a:cubicBezTo>
                  <a:pt x="5057505" y="6669536"/>
                  <a:pt x="5052276" y="6675394"/>
                  <a:pt x="5058442" y="6705297"/>
                </a:cubicBezTo>
                <a:cubicBezTo>
                  <a:pt x="5057367" y="6727133"/>
                  <a:pt x="5067901" y="6732087"/>
                  <a:pt x="5071125" y="6759582"/>
                </a:cubicBezTo>
                <a:cubicBezTo>
                  <a:pt x="5055614" y="6796071"/>
                  <a:pt x="5051656" y="6769544"/>
                  <a:pt x="5069172" y="6817746"/>
                </a:cubicBezTo>
                <a:cubicBezTo>
                  <a:pt x="5060956" y="6828354"/>
                  <a:pt x="5064525" y="6836369"/>
                  <a:pt x="5072322" y="6843646"/>
                </a:cubicBezTo>
                <a:lnTo>
                  <a:pt x="5091388" y="6857998"/>
                </a:lnTo>
                <a:lnTo>
                  <a:pt x="6096000" y="6857998"/>
                </a:lnTo>
                <a:lnTo>
                  <a:pt x="6096000" y="6858000"/>
                </a:lnTo>
                <a:lnTo>
                  <a:pt x="0" y="6858000"/>
                </a:lnTo>
                <a:close/>
              </a:path>
            </a:pathLst>
          </a:cu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p:cNvSpPr>
            <a:spLocks noGrp="1"/>
          </p:cNvSpPr>
          <p:nvPr>
            <p:ph type="title"/>
          </p:nvPr>
        </p:nvSpPr>
        <p:spPr>
          <a:xfrm>
            <a:off x="838200" y="609600"/>
            <a:ext cx="3739341" cy="1330839"/>
          </a:xfrm>
        </p:spPr>
        <p:txBody>
          <a:bodyPr>
            <a:normAutofit/>
          </a:bodyPr>
          <a:lstStyle/>
          <a:p>
            <a:r>
              <a:rPr lang="en-US" b="1" dirty="0"/>
              <a:t>F distribution</a:t>
            </a:r>
            <a:endParaRPr lang="en-US" dirty="0"/>
          </a:p>
        </p:txBody>
      </p:sp>
      <p:sp>
        <p:nvSpPr>
          <p:cNvPr id="3" name="Content Placeholder 2"/>
          <p:cNvSpPr>
            <a:spLocks noGrp="1"/>
          </p:cNvSpPr>
          <p:nvPr>
            <p:ph idx="1"/>
          </p:nvPr>
        </p:nvSpPr>
        <p:spPr>
          <a:xfrm>
            <a:off x="862366" y="2194102"/>
            <a:ext cx="3427001" cy="3908586"/>
          </a:xfrm>
        </p:spPr>
        <p:txBody>
          <a:bodyPr>
            <a:normAutofit/>
          </a:bodyPr>
          <a:lstStyle/>
          <a:p>
            <a:pPr>
              <a:spcAft>
                <a:spcPts val="800"/>
              </a:spcAft>
            </a:pPr>
            <a:r>
              <a:rPr lang="en-US" sz="1900"/>
              <a:t>If X and Y independently follows Chi-square variable with </a:t>
            </a:r>
            <a:r>
              <a:rPr lang="en-US" sz="1900">
                <a:effectLst/>
                <a:latin typeface="Calibri" panose="020F0502020204030204" pitchFamily="34" charset="0"/>
                <a:ea typeface="Calibri" panose="020F0502020204030204" pitchFamily="34" charset="0"/>
                <a:cs typeface="Times New Roman" panose="02020603050405020304" pitchFamily="18" charset="0"/>
              </a:rPr>
              <a:t>d</a:t>
            </a:r>
            <a:r>
              <a:rPr lang="en-US" sz="1900" baseline="-25000">
                <a:effectLst/>
                <a:latin typeface="Calibri" panose="020F0502020204030204" pitchFamily="34" charset="0"/>
                <a:ea typeface="Calibri" panose="020F0502020204030204" pitchFamily="34" charset="0"/>
                <a:cs typeface="Times New Roman" panose="02020603050405020304" pitchFamily="18" charset="0"/>
              </a:rPr>
              <a:t>1</a:t>
            </a:r>
            <a:r>
              <a:rPr lang="en-US" sz="1900">
                <a:effectLst/>
                <a:latin typeface="Calibri" panose="020F0502020204030204" pitchFamily="34" charset="0"/>
                <a:ea typeface="Calibri" panose="020F0502020204030204" pitchFamily="34" charset="0"/>
                <a:cs typeface="Times New Roman" panose="02020603050405020304" pitchFamily="18" charset="0"/>
              </a:rPr>
              <a:t> and d</a:t>
            </a:r>
            <a:r>
              <a:rPr lang="en-US" sz="1900" baseline="-25000">
                <a:effectLst/>
                <a:latin typeface="Calibri" panose="020F0502020204030204" pitchFamily="34" charset="0"/>
                <a:ea typeface="Calibri" panose="020F0502020204030204" pitchFamily="34" charset="0"/>
                <a:cs typeface="Times New Roman" panose="02020603050405020304" pitchFamily="18" charset="0"/>
              </a:rPr>
              <a:t>2</a:t>
            </a:r>
            <a:r>
              <a:rPr lang="en-IN" sz="1900" baseline="-25000">
                <a:latin typeface="Calibri" panose="020F0502020204030204" pitchFamily="34" charset="0"/>
                <a:ea typeface="Calibri" panose="020F0502020204030204" pitchFamily="34" charset="0"/>
                <a:cs typeface="Times New Roman" panose="02020603050405020304" pitchFamily="18" charset="0"/>
              </a:rPr>
              <a:t> </a:t>
            </a:r>
            <a:r>
              <a:rPr lang="en-US" sz="1900"/>
              <a:t>d.f. respectively, then Z = (X/</a:t>
            </a:r>
            <a:r>
              <a:rPr lang="en-US" sz="1900">
                <a:effectLst/>
                <a:latin typeface="Calibri" panose="020F0502020204030204" pitchFamily="34" charset="0"/>
                <a:ea typeface="Calibri" panose="020F0502020204030204" pitchFamily="34" charset="0"/>
                <a:cs typeface="Times New Roman" panose="02020603050405020304" pitchFamily="18" charset="0"/>
              </a:rPr>
              <a:t> d</a:t>
            </a:r>
            <a:r>
              <a:rPr lang="en-US" sz="1900" baseline="-25000">
                <a:effectLst/>
                <a:latin typeface="Calibri" panose="020F0502020204030204" pitchFamily="34" charset="0"/>
                <a:ea typeface="Calibri" panose="020F0502020204030204" pitchFamily="34" charset="0"/>
                <a:cs typeface="Times New Roman" panose="02020603050405020304" pitchFamily="18" charset="0"/>
              </a:rPr>
              <a:t>1</a:t>
            </a:r>
            <a:r>
              <a:rPr lang="en-US" sz="1900">
                <a:effectLst/>
                <a:latin typeface="Calibri" panose="020F0502020204030204" pitchFamily="34" charset="0"/>
                <a:ea typeface="Calibri" panose="020F0502020204030204" pitchFamily="34" charset="0"/>
                <a:cs typeface="Times New Roman" panose="02020603050405020304" pitchFamily="18" charset="0"/>
              </a:rPr>
              <a:t>)/ (Y/ d</a:t>
            </a:r>
            <a:r>
              <a:rPr lang="en-US" sz="1900" baseline="-25000">
                <a:latin typeface="Calibri" panose="020F0502020204030204" pitchFamily="34" charset="0"/>
                <a:ea typeface="Calibri" panose="020F0502020204030204" pitchFamily="34" charset="0"/>
                <a:cs typeface="Times New Roman" panose="02020603050405020304" pitchFamily="18" charset="0"/>
              </a:rPr>
              <a:t>2</a:t>
            </a:r>
            <a:r>
              <a:rPr lang="en-US" sz="1900"/>
              <a:t>) is said to follow an F distribution with </a:t>
            </a:r>
            <a:r>
              <a:rPr lang="en-US" sz="1900">
                <a:effectLst/>
                <a:latin typeface="Calibri" panose="020F0502020204030204" pitchFamily="34" charset="0"/>
                <a:ea typeface="Calibri" panose="020F0502020204030204" pitchFamily="34" charset="0"/>
                <a:cs typeface="Times New Roman" panose="02020603050405020304" pitchFamily="18" charset="0"/>
              </a:rPr>
              <a:t>d</a:t>
            </a:r>
            <a:r>
              <a:rPr lang="en-US" sz="1900" baseline="-25000">
                <a:effectLst/>
                <a:latin typeface="Calibri" panose="020F0502020204030204" pitchFamily="34" charset="0"/>
                <a:ea typeface="Calibri" panose="020F0502020204030204" pitchFamily="34" charset="0"/>
                <a:cs typeface="Times New Roman" panose="02020603050405020304" pitchFamily="18" charset="0"/>
              </a:rPr>
              <a:t>1</a:t>
            </a:r>
            <a:r>
              <a:rPr lang="en-US" sz="1900">
                <a:effectLst/>
                <a:latin typeface="Calibri" panose="020F0502020204030204" pitchFamily="34" charset="0"/>
                <a:ea typeface="Calibri" panose="020F0502020204030204" pitchFamily="34" charset="0"/>
                <a:cs typeface="Times New Roman" panose="02020603050405020304" pitchFamily="18" charset="0"/>
              </a:rPr>
              <a:t> and d</a:t>
            </a:r>
            <a:r>
              <a:rPr lang="en-US" sz="1900" baseline="-25000">
                <a:effectLst/>
                <a:latin typeface="Calibri" panose="020F0502020204030204" pitchFamily="34" charset="0"/>
                <a:ea typeface="Calibri" panose="020F0502020204030204" pitchFamily="34" charset="0"/>
                <a:cs typeface="Times New Roman" panose="02020603050405020304" pitchFamily="18" charset="0"/>
              </a:rPr>
              <a:t>2</a:t>
            </a:r>
            <a:r>
              <a:rPr lang="en-IN" sz="1900" baseline="-25000">
                <a:latin typeface="Calibri" panose="020F0502020204030204" pitchFamily="34" charset="0"/>
                <a:ea typeface="Calibri" panose="020F0502020204030204" pitchFamily="34" charset="0"/>
                <a:cs typeface="Times New Roman" panose="02020603050405020304" pitchFamily="18" charset="0"/>
              </a:rPr>
              <a:t> </a:t>
            </a:r>
            <a:r>
              <a:rPr lang="en-US" sz="1900"/>
              <a:t>d.f. It is a positively skewed distribution.</a:t>
            </a:r>
          </a:p>
          <a:p>
            <a:pPr>
              <a:spcAft>
                <a:spcPts val="800"/>
              </a:spcAft>
            </a:pPr>
            <a:r>
              <a:rPr lang="en-US" sz="1900"/>
              <a:t>Application</a:t>
            </a:r>
          </a:p>
          <a:p>
            <a:pPr marL="0" indent="0">
              <a:buNone/>
            </a:pPr>
            <a:r>
              <a:rPr lang="en-US" sz="1900"/>
              <a:t>Testing ratio of two normal variances</a:t>
            </a:r>
          </a:p>
          <a:p>
            <a:pPr marL="0" indent="0">
              <a:buNone/>
            </a:pPr>
            <a:r>
              <a:rPr lang="en-US" sz="1900"/>
              <a:t>ANOVA</a:t>
            </a:r>
            <a:endParaRPr lang="en-IN" sz="1900"/>
          </a:p>
          <a:p>
            <a:pPr>
              <a:spcAft>
                <a:spcPts val="800"/>
              </a:spcAft>
            </a:pPr>
            <a:endParaRPr lang="en-US" sz="1900"/>
          </a:p>
          <a:p>
            <a:pPr>
              <a:spcAft>
                <a:spcPts val="800"/>
              </a:spcAft>
            </a:pPr>
            <a:endParaRPr lang="en-US" sz="1900"/>
          </a:p>
        </p:txBody>
      </p:sp>
      <p:pic>
        <p:nvPicPr>
          <p:cNvPr id="3074" name="Picture 2"/>
          <p:cNvPicPr>
            <a:picLocks noChangeAspect="1" noChangeArrowheads="1"/>
          </p:cNvPicPr>
          <p:nvPr/>
        </p:nvPicPr>
        <p:blipFill>
          <a:blip r:embed="rId2" cstate="print"/>
          <a:stretch>
            <a:fillRect/>
          </a:stretch>
        </p:blipFill>
        <p:spPr bwMode="auto">
          <a:xfrm>
            <a:off x="5445457" y="757036"/>
            <a:ext cx="6155141" cy="5367668"/>
          </a:xfrm>
          <a:prstGeom prst="rect">
            <a:avLst/>
          </a:prstGeom>
          <a:noFill/>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147939-4394-4379-96CE-D4254C53379A}"/>
              </a:ext>
            </a:extLst>
          </p:cNvPr>
          <p:cNvSpPr>
            <a:spLocks noGrp="1"/>
          </p:cNvSpPr>
          <p:nvPr>
            <p:ph type="title"/>
          </p:nvPr>
        </p:nvSpPr>
        <p:spPr>
          <a:xfrm>
            <a:off x="886968" y="1472184"/>
            <a:ext cx="3767328" cy="4581144"/>
          </a:xfrm>
        </p:spPr>
        <p:txBody>
          <a:bodyPr anchor="t">
            <a:normAutofit/>
          </a:bodyPr>
          <a:lstStyle/>
          <a:p>
            <a:r>
              <a:rPr lang="en-US" sz="5400"/>
              <a:t>Branches of Inference</a:t>
            </a:r>
            <a:endParaRPr lang="en-IN" sz="5400"/>
          </a:p>
        </p:txBody>
      </p:sp>
      <p:sp>
        <p:nvSpPr>
          <p:cNvPr id="3" name="Content Placeholder 2">
            <a:extLst>
              <a:ext uri="{FF2B5EF4-FFF2-40B4-BE49-F238E27FC236}">
                <a16:creationId xmlns:a16="http://schemas.microsoft.com/office/drawing/2014/main" id="{21F321DA-C3BD-44CE-A5C1-E91624385479}"/>
              </a:ext>
            </a:extLst>
          </p:cNvPr>
          <p:cNvSpPr>
            <a:spLocks noGrp="1"/>
          </p:cNvSpPr>
          <p:nvPr>
            <p:ph idx="1"/>
          </p:nvPr>
        </p:nvSpPr>
        <p:spPr>
          <a:xfrm>
            <a:off x="5248656" y="1472184"/>
            <a:ext cx="6153912" cy="4581144"/>
          </a:xfrm>
        </p:spPr>
        <p:txBody>
          <a:bodyPr>
            <a:normAutofit/>
          </a:bodyPr>
          <a:lstStyle/>
          <a:p>
            <a:r>
              <a:rPr lang="en-US" sz="2200"/>
              <a:t>Estimation</a:t>
            </a:r>
          </a:p>
          <a:p>
            <a:pPr marL="514350" indent="-514350">
              <a:buAutoNum type="alphaLcParenR"/>
            </a:pPr>
            <a:r>
              <a:rPr lang="en-US" sz="2200"/>
              <a:t>Point Estimation – Here we estimate the unknown parameter by a single value of the statistic (a point to speak)</a:t>
            </a:r>
          </a:p>
          <a:p>
            <a:pPr marL="514350" indent="-514350">
              <a:buAutoNum type="alphaLcParenR"/>
            </a:pPr>
            <a:r>
              <a:rPr lang="en-US" sz="2200"/>
              <a:t>Interval Estimation – Here two values are computed based on the given sample observations and the interval between them is put forward which contains the true value of the unknown parameter with a very high probability </a:t>
            </a:r>
            <a:r>
              <a:rPr lang="en-IN" sz="2200"/>
              <a:t>i.e </a:t>
            </a:r>
            <a:r>
              <a:rPr lang="en-US" sz="2200"/>
              <a:t>P[T</a:t>
            </a:r>
            <a:r>
              <a:rPr lang="en-US" sz="2200" baseline="-25000"/>
              <a:t>1</a:t>
            </a:r>
            <a:r>
              <a:rPr lang="en-US" sz="2200"/>
              <a:t> ≤ θ ≤ T</a:t>
            </a:r>
            <a:r>
              <a:rPr lang="en-US" sz="2200" baseline="-25000"/>
              <a:t>2</a:t>
            </a:r>
            <a:r>
              <a:rPr lang="en-US" sz="2200"/>
              <a:t>] = (1-α); α is very small, usually 0.05 ; the interval is known as 100.(1-α)% Confidence Interval and (1-α) is the confidence coefficient.</a:t>
            </a:r>
            <a:endParaRPr lang="en-IN" sz="2200"/>
          </a:p>
          <a:p>
            <a:pPr marL="0" indent="0">
              <a:buNone/>
            </a:pPr>
            <a:endParaRPr lang="en-US" sz="2200"/>
          </a:p>
        </p:txBody>
      </p:sp>
      <p:grpSp>
        <p:nvGrpSpPr>
          <p:cNvPr id="25" name="Group 24">
            <a:extLst>
              <a:ext uri="{FF2B5EF4-FFF2-40B4-BE49-F238E27FC236}">
                <a16:creationId xmlns:a16="http://schemas.microsoft.com/office/drawing/2014/main" id="{DDAE397D-2F47-480F-95CA-D5EDB24333C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17513" y="0"/>
            <a:ext cx="12584114" cy="6853238"/>
            <a:chOff x="-417513" y="0"/>
            <a:chExt cx="12584114" cy="6853238"/>
          </a:xfrm>
        </p:grpSpPr>
        <p:sp>
          <p:nvSpPr>
            <p:cNvPr id="26" name="Freeform 5">
              <a:extLst>
                <a:ext uri="{FF2B5EF4-FFF2-40B4-BE49-F238E27FC236}">
                  <a16:creationId xmlns:a16="http://schemas.microsoft.com/office/drawing/2014/main" id="{BD66E0D2-4D47-45F5-9F6C-04DF950CBB1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1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27" name="Freeform 6">
              <a:extLst>
                <a:ext uri="{FF2B5EF4-FFF2-40B4-BE49-F238E27FC236}">
                  <a16:creationId xmlns:a16="http://schemas.microsoft.com/office/drawing/2014/main" id="{C36CD79E-81FA-41B2-9A38-E0E26BCBE85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1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8" name="Freeform 7">
              <a:extLst>
                <a:ext uri="{FF2B5EF4-FFF2-40B4-BE49-F238E27FC236}">
                  <a16:creationId xmlns:a16="http://schemas.microsoft.com/office/drawing/2014/main" id="{58CF2E87-8DCB-4A21-A926-1879E39DE79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1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9" name="Freeform 8">
              <a:extLst>
                <a:ext uri="{FF2B5EF4-FFF2-40B4-BE49-F238E27FC236}">
                  <a16:creationId xmlns:a16="http://schemas.microsoft.com/office/drawing/2014/main" id="{E8EBCED8-09A7-4078-908F-87C5C90943E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1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30" name="Freeform 9">
              <a:extLst>
                <a:ext uri="{FF2B5EF4-FFF2-40B4-BE49-F238E27FC236}">
                  <a16:creationId xmlns:a16="http://schemas.microsoft.com/office/drawing/2014/main" id="{881B8E24-1A3B-4288-834C-5C75EE6121F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1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31" name="Freeform 10">
              <a:extLst>
                <a:ext uri="{FF2B5EF4-FFF2-40B4-BE49-F238E27FC236}">
                  <a16:creationId xmlns:a16="http://schemas.microsoft.com/office/drawing/2014/main" id="{CE6C6947-62CC-47B5-8006-0DBB110570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1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32" name="Freeform 11">
              <a:extLst>
                <a:ext uri="{FF2B5EF4-FFF2-40B4-BE49-F238E27FC236}">
                  <a16:creationId xmlns:a16="http://schemas.microsoft.com/office/drawing/2014/main" id="{5A3EA873-FF38-49B1-AA18-6CAA8278A70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1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3" name="Freeform 12">
              <a:extLst>
                <a:ext uri="{FF2B5EF4-FFF2-40B4-BE49-F238E27FC236}">
                  <a16:creationId xmlns:a16="http://schemas.microsoft.com/office/drawing/2014/main" id="{2B74FB34-BB05-4313-9474-A4F9B27A5FF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1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4" name="Freeform 13">
              <a:extLst>
                <a:ext uri="{FF2B5EF4-FFF2-40B4-BE49-F238E27FC236}">
                  <a16:creationId xmlns:a16="http://schemas.microsoft.com/office/drawing/2014/main" id="{3673863D-063E-49A6-9856-52014BB4D6E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1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5" name="Freeform 14">
              <a:extLst>
                <a:ext uri="{FF2B5EF4-FFF2-40B4-BE49-F238E27FC236}">
                  <a16:creationId xmlns:a16="http://schemas.microsoft.com/office/drawing/2014/main" id="{59E7384A-6379-482C-8070-680EA33AF4B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1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6" name="Freeform 15">
              <a:extLst>
                <a:ext uri="{FF2B5EF4-FFF2-40B4-BE49-F238E27FC236}">
                  <a16:creationId xmlns:a16="http://schemas.microsoft.com/office/drawing/2014/main" id="{C6A49E1B-06B5-467F-97A5-EE77945A7E2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1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7" name="Freeform 16">
              <a:extLst>
                <a:ext uri="{FF2B5EF4-FFF2-40B4-BE49-F238E27FC236}">
                  <a16:creationId xmlns:a16="http://schemas.microsoft.com/office/drawing/2014/main" id="{C67D60A3-4CE7-453B-97D1-08DD83271B2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1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8" name="Freeform 17">
              <a:extLst>
                <a:ext uri="{FF2B5EF4-FFF2-40B4-BE49-F238E27FC236}">
                  <a16:creationId xmlns:a16="http://schemas.microsoft.com/office/drawing/2014/main" id="{1333C1DC-BC77-4584-B472-AE19C4A09F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1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9" name="Freeform 18">
              <a:extLst>
                <a:ext uri="{FF2B5EF4-FFF2-40B4-BE49-F238E27FC236}">
                  <a16:creationId xmlns:a16="http://schemas.microsoft.com/office/drawing/2014/main" id="{30CC34F2-2D02-4DC8-8951-5E29E08662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1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0" name="Freeform 19">
              <a:extLst>
                <a:ext uri="{FF2B5EF4-FFF2-40B4-BE49-F238E27FC236}">
                  <a16:creationId xmlns:a16="http://schemas.microsoft.com/office/drawing/2014/main" id="{C77A3E1B-1C72-4437-A8A1-FC659C9E85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1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1" name="Freeform 20">
              <a:extLst>
                <a:ext uri="{FF2B5EF4-FFF2-40B4-BE49-F238E27FC236}">
                  <a16:creationId xmlns:a16="http://schemas.microsoft.com/office/drawing/2014/main" id="{4EE3E561-115A-4994-832B-FB79E44989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1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42" name="Freeform 21">
              <a:extLst>
                <a:ext uri="{FF2B5EF4-FFF2-40B4-BE49-F238E27FC236}">
                  <a16:creationId xmlns:a16="http://schemas.microsoft.com/office/drawing/2014/main" id="{D389D14E-E715-4844-8E58-ED5A66AB431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1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43" name="Freeform 22">
              <a:extLst>
                <a:ext uri="{FF2B5EF4-FFF2-40B4-BE49-F238E27FC236}">
                  <a16:creationId xmlns:a16="http://schemas.microsoft.com/office/drawing/2014/main" id="{4208B28A-82FB-48D4-9087-806354C858A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1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4" name="Freeform 23">
              <a:extLst>
                <a:ext uri="{FF2B5EF4-FFF2-40B4-BE49-F238E27FC236}">
                  <a16:creationId xmlns:a16="http://schemas.microsoft.com/office/drawing/2014/main" id="{1330334B-C28B-49CB-8643-6EF9462306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1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5" name="Freeform 24">
              <a:extLst>
                <a:ext uri="{FF2B5EF4-FFF2-40B4-BE49-F238E27FC236}">
                  <a16:creationId xmlns:a16="http://schemas.microsoft.com/office/drawing/2014/main" id="{F221AA9B-1DD9-4FC4-947F-90C0582F711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1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6" name="Freeform 25">
              <a:extLst>
                <a:ext uri="{FF2B5EF4-FFF2-40B4-BE49-F238E27FC236}">
                  <a16:creationId xmlns:a16="http://schemas.microsoft.com/office/drawing/2014/main" id="{9214B596-B3CC-43CB-A72A-2ADABBE5B9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1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sp>
        <p:nvSpPr>
          <p:cNvPr id="48" name="Isosceles Triangle 47">
            <a:extLst>
              <a:ext uri="{FF2B5EF4-FFF2-40B4-BE49-F238E27FC236}">
                <a16:creationId xmlns:a16="http://schemas.microsoft.com/office/drawing/2014/main" id="{64F9BF67-14D7-4F9D-A8E4-4BB8DE3512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575225" y="1331697"/>
            <a:ext cx="193249" cy="166594"/>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sz="1600" dirty="0"/>
          </a:p>
        </p:txBody>
      </p:sp>
    </p:spTree>
    <p:extLst>
      <p:ext uri="{BB962C8B-B14F-4D97-AF65-F5344CB8AC3E}">
        <p14:creationId xmlns:p14="http://schemas.microsoft.com/office/powerpoint/2010/main" val="3728448190"/>
      </p:ext>
    </p:extLst>
  </p:cSld>
  <p:clrMapOvr>
    <a:overrideClrMapping bg1="dk1" tx1="lt1" bg2="dk2" tx2="lt2" accent1="accent1" accent2="accent2" accent3="accent3" accent4="accent4" accent5="accent5" accent6="accent6" hlink="hlink" folHlink="folHlink"/>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10">
            <a:extLst>
              <a:ext uri="{FF2B5EF4-FFF2-40B4-BE49-F238E27FC236}">
                <a16:creationId xmlns:a16="http://schemas.microsoft.com/office/drawing/2014/main" id="{1CD81A2A-6ED4-4EF4-A14C-912D31E148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Title 1">
            <a:extLst>
              <a:ext uri="{FF2B5EF4-FFF2-40B4-BE49-F238E27FC236}">
                <a16:creationId xmlns:a16="http://schemas.microsoft.com/office/drawing/2014/main" id="{9AF6F522-433F-4338-9739-AE53ADF9118F}"/>
              </a:ext>
            </a:extLst>
          </p:cNvPr>
          <p:cNvSpPr>
            <a:spLocks noGrp="1"/>
          </p:cNvSpPr>
          <p:nvPr>
            <p:ph type="title"/>
          </p:nvPr>
        </p:nvSpPr>
        <p:spPr>
          <a:xfrm>
            <a:off x="838200" y="365125"/>
            <a:ext cx="5393361" cy="1325563"/>
          </a:xfrm>
        </p:spPr>
        <p:txBody>
          <a:bodyPr>
            <a:normAutofit/>
          </a:bodyPr>
          <a:lstStyle/>
          <a:p>
            <a:r>
              <a:rPr lang="en-US" dirty="0"/>
              <a:t>Testing of Hypothesis</a:t>
            </a:r>
            <a:endParaRPr lang="en-IN" dirty="0"/>
          </a:p>
        </p:txBody>
      </p:sp>
      <p:sp>
        <p:nvSpPr>
          <p:cNvPr id="9" name="Freeform: Shape 12">
            <a:extLst>
              <a:ext uri="{FF2B5EF4-FFF2-40B4-BE49-F238E27FC236}">
                <a16:creationId xmlns:a16="http://schemas.microsoft.com/office/drawing/2014/main" id="{1661932C-CA15-4E17-B115-FAE7CBEE47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198657" y="1"/>
            <a:ext cx="1155142" cy="625027"/>
          </a:xfrm>
          <a:custGeom>
            <a:avLst/>
            <a:gdLst>
              <a:gd name="connsiteX0" fmla="*/ 4784 w 1155142"/>
              <a:gd name="connsiteY0" fmla="*/ 0 h 625027"/>
              <a:gd name="connsiteX1" fmla="*/ 1150358 w 1155142"/>
              <a:gd name="connsiteY1" fmla="*/ 0 h 625027"/>
              <a:gd name="connsiteX2" fmla="*/ 1155142 w 1155142"/>
              <a:gd name="connsiteY2" fmla="*/ 47456 h 625027"/>
              <a:gd name="connsiteX3" fmla="*/ 577571 w 1155142"/>
              <a:gd name="connsiteY3" fmla="*/ 625027 h 625027"/>
              <a:gd name="connsiteX4" fmla="*/ 0 w 1155142"/>
              <a:gd name="connsiteY4" fmla="*/ 47456 h 6250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5142" h="625027">
                <a:moveTo>
                  <a:pt x="4784" y="0"/>
                </a:moveTo>
                <a:lnTo>
                  <a:pt x="1150358" y="0"/>
                </a:lnTo>
                <a:lnTo>
                  <a:pt x="1155142" y="47456"/>
                </a:lnTo>
                <a:cubicBezTo>
                  <a:pt x="1155142" y="366440"/>
                  <a:pt x="896555" y="625027"/>
                  <a:pt x="577571" y="625027"/>
                </a:cubicBezTo>
                <a:cubicBezTo>
                  <a:pt x="258587" y="625027"/>
                  <a:pt x="0" y="366440"/>
                  <a:pt x="0" y="47456"/>
                </a:cubicBezTo>
                <a:close/>
              </a:path>
            </a:pathLst>
          </a:custGeom>
          <a:solidFill>
            <a:schemeClr val="accent5">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5" name="Oval 14">
            <a:extLst>
              <a:ext uri="{FF2B5EF4-FFF2-40B4-BE49-F238E27FC236}">
                <a16:creationId xmlns:a16="http://schemas.microsoft.com/office/drawing/2014/main" id="{8590ADD5-9383-4D3D-9047-3DA2593CCB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08185" y="3423959"/>
            <a:ext cx="540822" cy="540822"/>
          </a:xfrm>
          <a:prstGeom prst="ellipse">
            <a:avLst/>
          </a:prstGeom>
          <a:noFill/>
          <a:ln w="1270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EB15C57E-3E16-45DC-BC5C-EFE8AE72A864}"/>
              </a:ext>
            </a:extLst>
          </p:cNvPr>
          <p:cNvPicPr>
            <a:picLocks noChangeAspect="1"/>
          </p:cNvPicPr>
          <p:nvPr/>
        </p:nvPicPr>
        <p:blipFill rotWithShape="1">
          <a:blip r:embed="rId2"/>
          <a:srcRect l="18263" r="16611" b="-3"/>
          <a:stretch/>
        </p:blipFill>
        <p:spPr>
          <a:xfrm>
            <a:off x="7887199" y="1176557"/>
            <a:ext cx="3781020" cy="3860908"/>
          </a:xfrm>
          <a:custGeom>
            <a:avLst/>
            <a:gdLst/>
            <a:ahLst/>
            <a:cxnLst/>
            <a:rect l="l" t="t" r="r" b="b"/>
            <a:pathLst>
              <a:path w="4114800" h="5712488">
                <a:moveTo>
                  <a:pt x="133155" y="0"/>
                </a:moveTo>
                <a:lnTo>
                  <a:pt x="3981645" y="0"/>
                </a:lnTo>
                <a:cubicBezTo>
                  <a:pt x="4055184" y="0"/>
                  <a:pt x="4114800" y="59616"/>
                  <a:pt x="4114800" y="133155"/>
                </a:cubicBezTo>
                <a:lnTo>
                  <a:pt x="4114800" y="5579333"/>
                </a:lnTo>
                <a:cubicBezTo>
                  <a:pt x="4114800" y="5652872"/>
                  <a:pt x="4055184" y="5712488"/>
                  <a:pt x="3981645" y="5712488"/>
                </a:cubicBezTo>
                <a:lnTo>
                  <a:pt x="133155" y="5712488"/>
                </a:lnTo>
                <a:cubicBezTo>
                  <a:pt x="59616" y="5712488"/>
                  <a:pt x="0" y="5652872"/>
                  <a:pt x="0" y="5579333"/>
                </a:cubicBezTo>
                <a:lnTo>
                  <a:pt x="0" y="133155"/>
                </a:lnTo>
                <a:cubicBezTo>
                  <a:pt x="0" y="59616"/>
                  <a:pt x="59616" y="0"/>
                  <a:pt x="133155" y="0"/>
                </a:cubicBezTo>
                <a:close/>
              </a:path>
            </a:pathLst>
          </a:custGeom>
        </p:spPr>
      </p:pic>
      <p:sp>
        <p:nvSpPr>
          <p:cNvPr id="17" name="Freeform: Shape 16">
            <a:extLst>
              <a:ext uri="{FF2B5EF4-FFF2-40B4-BE49-F238E27FC236}">
                <a16:creationId xmlns:a16="http://schemas.microsoft.com/office/drawing/2014/main" id="{DABE3E45-88CF-45D8-8D40-C773324D93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49602" y="1"/>
            <a:ext cx="2066948" cy="1621879"/>
          </a:xfrm>
          <a:custGeom>
            <a:avLst/>
            <a:gdLst>
              <a:gd name="connsiteX0" fmla="*/ 0 w 2066948"/>
              <a:gd name="connsiteY0" fmla="*/ 0 h 1621879"/>
              <a:gd name="connsiteX1" fmla="*/ 123825 w 2066948"/>
              <a:gd name="connsiteY1" fmla="*/ 0 h 1621879"/>
              <a:gd name="connsiteX2" fmla="*/ 123825 w 2066948"/>
              <a:gd name="connsiteY2" fmla="*/ 1452620 h 1621879"/>
              <a:gd name="connsiteX3" fmla="*/ 1881378 w 2066948"/>
              <a:gd name="connsiteY3" fmla="*/ 436017 h 1621879"/>
              <a:gd name="connsiteX4" fmla="*/ 1127572 w 2066948"/>
              <a:gd name="connsiteY4" fmla="*/ 0 h 1621879"/>
              <a:gd name="connsiteX5" fmla="*/ 1374887 w 2066948"/>
              <a:gd name="connsiteY5" fmla="*/ 0 h 1621879"/>
              <a:gd name="connsiteX6" fmla="*/ 2035969 w 2066948"/>
              <a:gd name="connsiteY6" fmla="*/ 382391 h 1621879"/>
              <a:gd name="connsiteX7" fmla="*/ 2058648 w 2066948"/>
              <a:gd name="connsiteY7" fmla="*/ 466963 h 1621879"/>
              <a:gd name="connsiteX8" fmla="*/ 2035969 w 2066948"/>
              <a:gd name="connsiteY8" fmla="*/ 489642 h 1621879"/>
              <a:gd name="connsiteX9" fmla="*/ 92869 w 2066948"/>
              <a:gd name="connsiteY9" fmla="*/ 1613592 h 1621879"/>
              <a:gd name="connsiteX10" fmla="*/ 61913 w 2066948"/>
              <a:gd name="connsiteY10" fmla="*/ 1621879 h 1621879"/>
              <a:gd name="connsiteX11" fmla="*/ 0 w 2066948"/>
              <a:gd name="connsiteY11" fmla="*/ 1559967 h 1621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66948" h="1621879">
                <a:moveTo>
                  <a:pt x="0" y="0"/>
                </a:moveTo>
                <a:lnTo>
                  <a:pt x="123825" y="0"/>
                </a:lnTo>
                <a:lnTo>
                  <a:pt x="123825" y="1452620"/>
                </a:lnTo>
                <a:lnTo>
                  <a:pt x="1881378" y="436017"/>
                </a:lnTo>
                <a:lnTo>
                  <a:pt x="1127572" y="0"/>
                </a:lnTo>
                <a:lnTo>
                  <a:pt x="1374887" y="0"/>
                </a:lnTo>
                <a:lnTo>
                  <a:pt x="2035969" y="382391"/>
                </a:lnTo>
                <a:cubicBezTo>
                  <a:pt x="2065582" y="399479"/>
                  <a:pt x="2075745" y="437340"/>
                  <a:pt x="2058648" y="466963"/>
                </a:cubicBezTo>
                <a:cubicBezTo>
                  <a:pt x="2053219" y="476384"/>
                  <a:pt x="2045389" y="484204"/>
                  <a:pt x="2035969" y="489642"/>
                </a:cubicBezTo>
                <a:lnTo>
                  <a:pt x="92869" y="1613592"/>
                </a:lnTo>
                <a:cubicBezTo>
                  <a:pt x="83458" y="1619031"/>
                  <a:pt x="72780" y="1621889"/>
                  <a:pt x="61913" y="1621879"/>
                </a:cubicBezTo>
                <a:cubicBezTo>
                  <a:pt x="27719" y="1621879"/>
                  <a:pt x="0" y="1594161"/>
                  <a:pt x="0" y="1559967"/>
                </a:cubicBezTo>
                <a:close/>
              </a:path>
            </a:pathLst>
          </a:custGeom>
          <a:solidFill>
            <a:schemeClr val="accent6"/>
          </a:solidFill>
          <a:ln w="9525" cap="flat">
            <a:noFill/>
            <a:prstDash val="solid"/>
            <a:miter/>
          </a:ln>
        </p:spPr>
        <p:txBody>
          <a:bodyPr rtlCol="0" anchor="ctr"/>
          <a:lstStyle/>
          <a:p>
            <a:endParaRPr lang="en-US"/>
          </a:p>
        </p:txBody>
      </p:sp>
      <p:cxnSp>
        <p:nvCxnSpPr>
          <p:cNvPr id="19" name="Straight Connector 18">
            <a:extLst>
              <a:ext uri="{FF2B5EF4-FFF2-40B4-BE49-F238E27FC236}">
                <a16:creationId xmlns:a16="http://schemas.microsoft.com/office/drawing/2014/main" id="{49CD1692-827B-4C8D-B4A1-134FD04CF4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138745" y="1027906"/>
            <a:ext cx="0" cy="1597708"/>
          </a:xfrm>
          <a:prstGeom prst="line">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cxnSp>
      <p:sp>
        <p:nvSpPr>
          <p:cNvPr id="21" name="Freeform: Shape 20">
            <a:extLst>
              <a:ext uri="{FF2B5EF4-FFF2-40B4-BE49-F238E27FC236}">
                <a16:creationId xmlns:a16="http://schemas.microsoft.com/office/drawing/2014/main" id="{B91ECDA9-56DC-4270-8F33-01C5637B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463438">
            <a:off x="7456580" y="5166682"/>
            <a:ext cx="1835725" cy="2024785"/>
          </a:xfrm>
          <a:custGeom>
            <a:avLst/>
            <a:gdLst>
              <a:gd name="connsiteX0" fmla="*/ 1801138 w 1835725"/>
              <a:gd name="connsiteY0" fmla="*/ 1622662 h 2024785"/>
              <a:gd name="connsiteX1" fmla="*/ 1835717 w 1835725"/>
              <a:gd name="connsiteY1" fmla="*/ 1680254 h 2024785"/>
              <a:gd name="connsiteX2" fmla="*/ 1812568 w 1835725"/>
              <a:gd name="connsiteY2" fmla="*/ 1877193 h 2024785"/>
              <a:gd name="connsiteX3" fmla="*/ 1776210 w 1835725"/>
              <a:gd name="connsiteY3" fmla="*/ 2024785 h 2024785"/>
              <a:gd name="connsiteX4" fmla="*/ 1655772 w 1835725"/>
              <a:gd name="connsiteY4" fmla="*/ 1983449 h 2024785"/>
              <a:gd name="connsiteX5" fmla="*/ 1687591 w 1835725"/>
              <a:gd name="connsiteY5" fmla="*/ 1854495 h 2024785"/>
              <a:gd name="connsiteX6" fmla="*/ 1708939 w 1835725"/>
              <a:gd name="connsiteY6" fmla="*/ 1673301 h 2024785"/>
              <a:gd name="connsiteX7" fmla="*/ 1778129 w 1835725"/>
              <a:gd name="connsiteY7" fmla="*/ 1615979 h 2024785"/>
              <a:gd name="connsiteX8" fmla="*/ 1801138 w 1835725"/>
              <a:gd name="connsiteY8" fmla="*/ 1622662 h 2024785"/>
              <a:gd name="connsiteX9" fmla="*/ 1585229 w 1835725"/>
              <a:gd name="connsiteY9" fmla="*/ 764759 h 2024785"/>
              <a:gd name="connsiteX10" fmla="*/ 1623024 w 1835725"/>
              <a:gd name="connsiteY10" fmla="*/ 792810 h 2024785"/>
              <a:gd name="connsiteX11" fmla="*/ 1777614 w 1835725"/>
              <a:gd name="connsiteY11" fmla="*/ 1157141 h 2024785"/>
              <a:gd name="connsiteX12" fmla="*/ 1733799 w 1835725"/>
              <a:gd name="connsiteY12" fmla="*/ 1235532 h 2024785"/>
              <a:gd name="connsiteX13" fmla="*/ 1716464 w 1835725"/>
              <a:gd name="connsiteY13" fmla="*/ 1237722 h 2024785"/>
              <a:gd name="connsiteX14" fmla="*/ 1716464 w 1835725"/>
              <a:gd name="connsiteY14" fmla="*/ 1237913 h 2024785"/>
              <a:gd name="connsiteX15" fmla="*/ 1655409 w 1835725"/>
              <a:gd name="connsiteY15" fmla="*/ 1191717 h 2024785"/>
              <a:gd name="connsiteX16" fmla="*/ 1513200 w 1835725"/>
              <a:gd name="connsiteY16" fmla="*/ 856627 h 2024785"/>
              <a:gd name="connsiteX17" fmla="*/ 1538499 w 1835725"/>
              <a:gd name="connsiteY17" fmla="*/ 770415 h 2024785"/>
              <a:gd name="connsiteX18" fmla="*/ 1585229 w 1835725"/>
              <a:gd name="connsiteY18" fmla="*/ 764759 h 2024785"/>
              <a:gd name="connsiteX19" fmla="*/ 477919 w 1835725"/>
              <a:gd name="connsiteY19" fmla="*/ 21437 h 2024785"/>
              <a:gd name="connsiteX20" fmla="*/ 509236 w 1835725"/>
              <a:gd name="connsiteY20" fmla="*/ 84182 h 2024785"/>
              <a:gd name="connsiteX21" fmla="*/ 445829 w 1835725"/>
              <a:gd name="connsiteY21" fmla="*/ 139871 h 2024785"/>
              <a:gd name="connsiteX22" fmla="*/ 437447 w 1835725"/>
              <a:gd name="connsiteY22" fmla="*/ 139395 h 2024785"/>
              <a:gd name="connsiteX23" fmla="*/ 73211 w 1835725"/>
              <a:gd name="connsiteY23" fmla="*/ 137204 h 2024785"/>
              <a:gd name="connsiteX24" fmla="*/ 749 w 1835725"/>
              <a:gd name="connsiteY24" fmla="*/ 84082 h 2024785"/>
              <a:gd name="connsiteX25" fmla="*/ 53871 w 1835725"/>
              <a:gd name="connsiteY25" fmla="*/ 11621 h 2024785"/>
              <a:gd name="connsiteX26" fmla="*/ 58352 w 1835725"/>
              <a:gd name="connsiteY26" fmla="*/ 11093 h 2024785"/>
              <a:gd name="connsiteX27" fmla="*/ 454020 w 1835725"/>
              <a:gd name="connsiteY27" fmla="*/ 13474 h 2024785"/>
              <a:gd name="connsiteX28" fmla="*/ 477919 w 1835725"/>
              <a:gd name="connsiteY28" fmla="*/ 21437 h 2024785"/>
              <a:gd name="connsiteX29" fmla="*/ 957797 w 1835725"/>
              <a:gd name="connsiteY29" fmla="*/ 167970 h 2024785"/>
              <a:gd name="connsiteX30" fmla="*/ 1286982 w 1835725"/>
              <a:gd name="connsiteY30" fmla="*/ 387616 h 2024785"/>
              <a:gd name="connsiteX31" fmla="*/ 1293725 w 1835725"/>
              <a:gd name="connsiteY31" fmla="*/ 477075 h 2024785"/>
              <a:gd name="connsiteX32" fmla="*/ 1245453 w 1835725"/>
              <a:gd name="connsiteY32" fmla="*/ 499154 h 2024785"/>
              <a:gd name="connsiteX33" fmla="*/ 1245167 w 1835725"/>
              <a:gd name="connsiteY33" fmla="*/ 499154 h 2024785"/>
              <a:gd name="connsiteX34" fmla="*/ 1203638 w 1835725"/>
              <a:gd name="connsiteY34" fmla="*/ 484104 h 2024785"/>
              <a:gd name="connsiteX35" fmla="*/ 900647 w 1835725"/>
              <a:gd name="connsiteY35" fmla="*/ 281508 h 2024785"/>
              <a:gd name="connsiteX36" fmla="*/ 872454 w 1835725"/>
              <a:gd name="connsiteY36" fmla="*/ 196164 h 2024785"/>
              <a:gd name="connsiteX37" fmla="*/ 957797 w 1835725"/>
              <a:gd name="connsiteY37" fmla="*/ 167970 h 2024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35725" h="2024785">
                <a:moveTo>
                  <a:pt x="1801138" y="1622662"/>
                </a:moveTo>
                <a:cubicBezTo>
                  <a:pt x="1822105" y="1633400"/>
                  <a:pt x="1836117" y="1655372"/>
                  <a:pt x="1835717" y="1680254"/>
                </a:cubicBezTo>
                <a:cubicBezTo>
                  <a:pt x="1832093" y="1746382"/>
                  <a:pt x="1824354" y="1812154"/>
                  <a:pt x="1812568" y="1877193"/>
                </a:cubicBezTo>
                <a:lnTo>
                  <a:pt x="1776210" y="2024785"/>
                </a:lnTo>
                <a:lnTo>
                  <a:pt x="1655772" y="1983449"/>
                </a:lnTo>
                <a:lnTo>
                  <a:pt x="1687591" y="1854495"/>
                </a:lnTo>
                <a:cubicBezTo>
                  <a:pt x="1698455" y="1794657"/>
                  <a:pt x="1705590" y="1734142"/>
                  <a:pt x="1708939" y="1673301"/>
                </a:cubicBezTo>
                <a:cubicBezTo>
                  <a:pt x="1712216" y="1638363"/>
                  <a:pt x="1743190" y="1612703"/>
                  <a:pt x="1778129" y="1615979"/>
                </a:cubicBezTo>
                <a:cubicBezTo>
                  <a:pt x="1786387" y="1616753"/>
                  <a:pt x="1794149" y="1619084"/>
                  <a:pt x="1801138" y="1622662"/>
                </a:cubicBezTo>
                <a:close/>
                <a:moveTo>
                  <a:pt x="1585229" y="764759"/>
                </a:moveTo>
                <a:cubicBezTo>
                  <a:pt x="1600438" y="768789"/>
                  <a:pt x="1614156" y="778436"/>
                  <a:pt x="1623024" y="792810"/>
                </a:cubicBezTo>
                <a:cubicBezTo>
                  <a:pt x="1689575" y="907319"/>
                  <a:pt x="1741505" y="1029715"/>
                  <a:pt x="1777614" y="1157141"/>
                </a:cubicBezTo>
                <a:cubicBezTo>
                  <a:pt x="1787149" y="1190888"/>
                  <a:pt x="1767537" y="1225969"/>
                  <a:pt x="1733799" y="1235532"/>
                </a:cubicBezTo>
                <a:cubicBezTo>
                  <a:pt x="1728151" y="1237046"/>
                  <a:pt x="1722312" y="1237780"/>
                  <a:pt x="1716464" y="1237722"/>
                </a:cubicBezTo>
                <a:lnTo>
                  <a:pt x="1716464" y="1237913"/>
                </a:lnTo>
                <a:cubicBezTo>
                  <a:pt x="1688070" y="1237913"/>
                  <a:pt x="1663124" y="1219044"/>
                  <a:pt x="1655409" y="1191717"/>
                </a:cubicBezTo>
                <a:cubicBezTo>
                  <a:pt x="1622214" y="1074512"/>
                  <a:pt x="1574437" y="961936"/>
                  <a:pt x="1513200" y="856627"/>
                </a:cubicBezTo>
                <a:cubicBezTo>
                  <a:pt x="1496379" y="825834"/>
                  <a:pt x="1507704" y="787236"/>
                  <a:pt x="1538499" y="770415"/>
                </a:cubicBezTo>
                <a:cubicBezTo>
                  <a:pt x="1553325" y="762319"/>
                  <a:pt x="1570022" y="760730"/>
                  <a:pt x="1585229" y="764759"/>
                </a:cubicBezTo>
                <a:close/>
                <a:moveTo>
                  <a:pt x="477919" y="21437"/>
                </a:moveTo>
                <a:cubicBezTo>
                  <a:pt x="499341" y="33775"/>
                  <a:pt x="512445" y="58102"/>
                  <a:pt x="509236" y="84182"/>
                </a:cubicBezTo>
                <a:cubicBezTo>
                  <a:pt x="505303" y="116151"/>
                  <a:pt x="478038" y="140098"/>
                  <a:pt x="445829" y="139871"/>
                </a:cubicBezTo>
                <a:cubicBezTo>
                  <a:pt x="443027" y="139899"/>
                  <a:pt x="440227" y="139740"/>
                  <a:pt x="437447" y="139395"/>
                </a:cubicBezTo>
                <a:cubicBezTo>
                  <a:pt x="316592" y="123615"/>
                  <a:pt x="194247" y="122878"/>
                  <a:pt x="73211" y="137204"/>
                </a:cubicBezTo>
                <a:cubicBezTo>
                  <a:pt x="38532" y="142545"/>
                  <a:pt x="6090" y="118762"/>
                  <a:pt x="749" y="84082"/>
                </a:cubicBezTo>
                <a:cubicBezTo>
                  <a:pt x="-4591" y="49403"/>
                  <a:pt x="19192" y="16961"/>
                  <a:pt x="53871" y="11621"/>
                </a:cubicBezTo>
                <a:cubicBezTo>
                  <a:pt x="55358" y="11392"/>
                  <a:pt x="56852" y="11216"/>
                  <a:pt x="58352" y="11093"/>
                </a:cubicBezTo>
                <a:cubicBezTo>
                  <a:pt x="189834" y="-4456"/>
                  <a:pt x="322735" y="-3656"/>
                  <a:pt x="454020" y="13474"/>
                </a:cubicBezTo>
                <a:cubicBezTo>
                  <a:pt x="462713" y="14543"/>
                  <a:pt x="470778" y="17324"/>
                  <a:pt x="477919" y="21437"/>
                </a:cubicBezTo>
                <a:close/>
                <a:moveTo>
                  <a:pt x="957797" y="167970"/>
                </a:moveTo>
                <a:cubicBezTo>
                  <a:pt x="1076184" y="227289"/>
                  <a:pt x="1186759" y="301068"/>
                  <a:pt x="1286982" y="387616"/>
                </a:cubicBezTo>
                <a:cubicBezTo>
                  <a:pt x="1313547" y="410457"/>
                  <a:pt x="1316566" y="450510"/>
                  <a:pt x="1293725" y="477075"/>
                </a:cubicBezTo>
                <a:cubicBezTo>
                  <a:pt x="1281638" y="491137"/>
                  <a:pt x="1263998" y="499204"/>
                  <a:pt x="1245453" y="499154"/>
                </a:cubicBezTo>
                <a:lnTo>
                  <a:pt x="1245167" y="499154"/>
                </a:lnTo>
                <a:cubicBezTo>
                  <a:pt x="1229965" y="499301"/>
                  <a:pt x="1215220" y="493956"/>
                  <a:pt x="1203638" y="484104"/>
                </a:cubicBezTo>
                <a:cubicBezTo>
                  <a:pt x="1111407" y="404300"/>
                  <a:pt x="1009633" y="336248"/>
                  <a:pt x="900647" y="281508"/>
                </a:cubicBezTo>
                <a:cubicBezTo>
                  <a:pt x="869295" y="265726"/>
                  <a:pt x="856672" y="227516"/>
                  <a:pt x="872454" y="196164"/>
                </a:cubicBezTo>
                <a:cubicBezTo>
                  <a:pt x="888235" y="164811"/>
                  <a:pt x="926445" y="152188"/>
                  <a:pt x="957797" y="167970"/>
                </a:cubicBezTo>
                <a:close/>
              </a:path>
            </a:pathLst>
          </a:custGeom>
          <a:solidFill>
            <a:schemeClr val="accent4"/>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75F47824-961D-465D-84F9-EAE11BC617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09527" y="6033795"/>
            <a:ext cx="1991064" cy="824205"/>
          </a:xfrm>
          <a:custGeom>
            <a:avLst/>
            <a:gdLst>
              <a:gd name="connsiteX0" fmla="*/ 995532 w 1991064"/>
              <a:gd name="connsiteY0" fmla="*/ 0 h 824205"/>
              <a:gd name="connsiteX1" fmla="*/ 1984823 w 1991064"/>
              <a:gd name="connsiteY1" fmla="*/ 784423 h 824205"/>
              <a:gd name="connsiteX2" fmla="*/ 1991064 w 1991064"/>
              <a:gd name="connsiteY2" fmla="*/ 824205 h 824205"/>
              <a:gd name="connsiteX3" fmla="*/ 0 w 1991064"/>
              <a:gd name="connsiteY3" fmla="*/ 824205 h 824205"/>
              <a:gd name="connsiteX4" fmla="*/ 6241 w 1991064"/>
              <a:gd name="connsiteY4" fmla="*/ 784423 h 824205"/>
              <a:gd name="connsiteX5" fmla="*/ 995532 w 1991064"/>
              <a:gd name="connsiteY5" fmla="*/ 0 h 82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91064" h="824205">
                <a:moveTo>
                  <a:pt x="995532" y="0"/>
                </a:moveTo>
                <a:cubicBezTo>
                  <a:pt x="1483521" y="0"/>
                  <a:pt x="1890663" y="336754"/>
                  <a:pt x="1984823" y="784423"/>
                </a:cubicBezTo>
                <a:lnTo>
                  <a:pt x="1991064" y="824205"/>
                </a:lnTo>
                <a:lnTo>
                  <a:pt x="0" y="824205"/>
                </a:lnTo>
                <a:lnTo>
                  <a:pt x="6241" y="784423"/>
                </a:lnTo>
                <a:cubicBezTo>
                  <a:pt x="100402" y="336754"/>
                  <a:pt x="507544" y="0"/>
                  <a:pt x="99553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5" name="Freeform: Shape 24">
            <a:extLst>
              <a:ext uri="{FF2B5EF4-FFF2-40B4-BE49-F238E27FC236}">
                <a16:creationId xmlns:a16="http://schemas.microsoft.com/office/drawing/2014/main" id="{FEC9DA3E-C1D7-472D-B7C0-F71AE41FBA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51696" y="5519196"/>
            <a:ext cx="1340305" cy="1338805"/>
          </a:xfrm>
          <a:custGeom>
            <a:avLst/>
            <a:gdLst>
              <a:gd name="connsiteX0" fmla="*/ 61913 w 1340305"/>
              <a:gd name="connsiteY0" fmla="*/ 0 h 1338805"/>
              <a:gd name="connsiteX1" fmla="*/ 1340305 w 1340305"/>
              <a:gd name="connsiteY1" fmla="*/ 0 h 1338805"/>
              <a:gd name="connsiteX2" fmla="*/ 1340305 w 1340305"/>
              <a:gd name="connsiteY2" fmla="*/ 123825 h 1338805"/>
              <a:gd name="connsiteX3" fmla="*/ 123825 w 1340305"/>
              <a:gd name="connsiteY3" fmla="*/ 123825 h 1338805"/>
              <a:gd name="connsiteX4" fmla="*/ 123825 w 1340305"/>
              <a:gd name="connsiteY4" fmla="*/ 1338805 h 1338805"/>
              <a:gd name="connsiteX5" fmla="*/ 0 w 1340305"/>
              <a:gd name="connsiteY5" fmla="*/ 1338805 h 1338805"/>
              <a:gd name="connsiteX6" fmla="*/ 0 w 1340305"/>
              <a:gd name="connsiteY6" fmla="*/ 61913 h 1338805"/>
              <a:gd name="connsiteX7" fmla="*/ 61913 w 1340305"/>
              <a:gd name="connsiteY7" fmla="*/ 0 h 1338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40305" h="1338805">
                <a:moveTo>
                  <a:pt x="61913" y="0"/>
                </a:moveTo>
                <a:lnTo>
                  <a:pt x="1340305" y="0"/>
                </a:lnTo>
                <a:lnTo>
                  <a:pt x="1340305" y="123825"/>
                </a:lnTo>
                <a:lnTo>
                  <a:pt x="123825" y="123825"/>
                </a:lnTo>
                <a:lnTo>
                  <a:pt x="123825" y="1338805"/>
                </a:lnTo>
                <a:lnTo>
                  <a:pt x="0" y="1338805"/>
                </a:lnTo>
                <a:lnTo>
                  <a:pt x="0" y="61913"/>
                </a:lnTo>
                <a:cubicBezTo>
                  <a:pt x="0" y="27719"/>
                  <a:pt x="27719" y="0"/>
                  <a:pt x="61913" y="0"/>
                </a:cubicBezTo>
                <a:close/>
              </a:path>
            </a:pathLst>
          </a:custGeom>
          <a:solidFill>
            <a:schemeClr val="accent6"/>
          </a:solidFill>
          <a:ln w="9525" cap="flat">
            <a:noFill/>
            <a:prstDash val="solid"/>
            <a:miter/>
          </a:ln>
        </p:spPr>
        <p:txBody>
          <a:bodyPr rtlCol="0" anchor="ctr"/>
          <a:lstStyle/>
          <a:p>
            <a:endParaRPr lang="en-US"/>
          </a:p>
        </p:txBody>
      </p:sp>
      <p:graphicFrame>
        <p:nvGraphicFramePr>
          <p:cNvPr id="5" name="Content Placeholder 2">
            <a:extLst>
              <a:ext uri="{FF2B5EF4-FFF2-40B4-BE49-F238E27FC236}">
                <a16:creationId xmlns:a16="http://schemas.microsoft.com/office/drawing/2014/main" id="{DA69794B-7C19-4ACE-9639-48A9F5A325AD}"/>
              </a:ext>
            </a:extLst>
          </p:cNvPr>
          <p:cNvGraphicFramePr>
            <a:graphicFrameLocks noGrp="1"/>
          </p:cNvGraphicFramePr>
          <p:nvPr>
            <p:ph idx="1"/>
            <p:extLst>
              <p:ext uri="{D42A27DB-BD31-4B8C-83A1-F6EECF244321}">
                <p14:modId xmlns:p14="http://schemas.microsoft.com/office/powerpoint/2010/main" val="3406774262"/>
              </p:ext>
            </p:extLst>
          </p:nvPr>
        </p:nvGraphicFramePr>
        <p:xfrm>
          <a:off x="838200" y="1825625"/>
          <a:ext cx="5393361"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9336282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4F9857ED-1DEF-4481-AEB4-E7759342AC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0"/>
            <a:ext cx="5457275" cy="6858000"/>
          </a:xfrm>
          <a:custGeom>
            <a:avLst/>
            <a:gdLst>
              <a:gd name="connsiteX0" fmla="*/ 5457275 w 5457275"/>
              <a:gd name="connsiteY0" fmla="*/ 0 h 6858000"/>
              <a:gd name="connsiteX1" fmla="*/ 361354 w 5457275"/>
              <a:gd name="connsiteY1" fmla="*/ 0 h 6858000"/>
              <a:gd name="connsiteX2" fmla="*/ 335637 w 5457275"/>
              <a:gd name="connsiteY2" fmla="*/ 94722 h 6858000"/>
              <a:gd name="connsiteX3" fmla="*/ 690849 w 5457275"/>
              <a:gd name="connsiteY3" fmla="*/ 6842426 h 6858000"/>
              <a:gd name="connsiteX4" fmla="*/ 696735 w 5457275"/>
              <a:gd name="connsiteY4" fmla="*/ 6858000 h 6858000"/>
              <a:gd name="connsiteX5" fmla="*/ 5457275 w 5457275"/>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57275" h="6858000">
                <a:moveTo>
                  <a:pt x="5457275" y="0"/>
                </a:moveTo>
                <a:lnTo>
                  <a:pt x="361354" y="0"/>
                </a:lnTo>
                <a:lnTo>
                  <a:pt x="335637" y="94722"/>
                </a:lnTo>
                <a:cubicBezTo>
                  <a:pt x="-226206" y="2374054"/>
                  <a:pt x="-65870" y="4704140"/>
                  <a:pt x="690849" y="6842426"/>
                </a:cubicBezTo>
                <a:lnTo>
                  <a:pt x="696735" y="6858000"/>
                </a:lnTo>
                <a:lnTo>
                  <a:pt x="5457275" y="6858000"/>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Freeform: Shape 11">
            <a:extLst>
              <a:ext uri="{FF2B5EF4-FFF2-40B4-BE49-F238E27FC236}">
                <a16:creationId xmlns:a16="http://schemas.microsoft.com/office/drawing/2014/main" id="{D6E4FBE1-8E8A-42A6-B693-88C8979D80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0"/>
            <a:ext cx="5228693" cy="6858000"/>
          </a:xfrm>
          <a:custGeom>
            <a:avLst/>
            <a:gdLst>
              <a:gd name="connsiteX0" fmla="*/ 5228693 w 5228693"/>
              <a:gd name="connsiteY0" fmla="*/ 0 h 6858000"/>
              <a:gd name="connsiteX1" fmla="*/ 371685 w 5228693"/>
              <a:gd name="connsiteY1" fmla="*/ 1 h 6858000"/>
              <a:gd name="connsiteX2" fmla="*/ 319533 w 5228693"/>
              <a:gd name="connsiteY2" fmla="*/ 193787 h 6858000"/>
              <a:gd name="connsiteX3" fmla="*/ 623642 w 5228693"/>
              <a:gd name="connsiteY3" fmla="*/ 6599363 h 6858000"/>
              <a:gd name="connsiteX4" fmla="*/ 717029 w 5228693"/>
              <a:gd name="connsiteY4" fmla="*/ 6858000 h 6858000"/>
              <a:gd name="connsiteX5" fmla="*/ 5228693 w 5228693"/>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28693" h="6858000">
                <a:moveTo>
                  <a:pt x="5228693" y="0"/>
                </a:moveTo>
                <a:lnTo>
                  <a:pt x="371685" y="1"/>
                </a:lnTo>
                <a:lnTo>
                  <a:pt x="319533" y="193787"/>
                </a:lnTo>
                <a:cubicBezTo>
                  <a:pt x="-206622" y="2355719"/>
                  <a:pt x="-67685" y="4563346"/>
                  <a:pt x="623642" y="6599363"/>
                </a:cubicBezTo>
                <a:lnTo>
                  <a:pt x="717029" y="6858000"/>
                </a:lnTo>
                <a:lnTo>
                  <a:pt x="5228693" y="6858000"/>
                </a:lnTo>
                <a:close/>
              </a:path>
            </a:pathLst>
          </a:custGeom>
          <a:solidFill>
            <a:schemeClr val="bg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p:cNvSpPr>
            <a:spLocks noGrp="1"/>
          </p:cNvSpPr>
          <p:nvPr>
            <p:ph type="title"/>
          </p:nvPr>
        </p:nvSpPr>
        <p:spPr>
          <a:xfrm>
            <a:off x="804671" y="1330007"/>
            <a:ext cx="3820669" cy="4692396"/>
          </a:xfrm>
        </p:spPr>
        <p:txBody>
          <a:bodyPr anchor="ctr">
            <a:normAutofit/>
          </a:bodyPr>
          <a:lstStyle/>
          <a:p>
            <a:pPr lvl="1" algn="l" rtl="0">
              <a:spcBef>
                <a:spcPct val="0"/>
              </a:spcBef>
            </a:pPr>
            <a:r>
              <a:rPr lang="en-US" sz="5400" b="1" kern="1200">
                <a:latin typeface="+mj-lt"/>
                <a:ea typeface="+mj-ea"/>
                <a:cs typeface="+mj-cs"/>
              </a:rPr>
              <a:t>Single</a:t>
            </a:r>
            <a:r>
              <a:rPr lang="en-US" sz="5400"/>
              <a:t> </a:t>
            </a:r>
            <a:r>
              <a:rPr lang="en-US" sz="5400" b="1" kern="1200">
                <a:latin typeface="+mj-lt"/>
                <a:ea typeface="+mj-ea"/>
                <a:cs typeface="+mj-cs"/>
              </a:rPr>
              <a:t>Population</a:t>
            </a:r>
            <a:r>
              <a:rPr lang="en-US" sz="5400"/>
              <a:t> </a:t>
            </a:r>
            <a:r>
              <a:rPr lang="en-US" sz="5400" b="1" kern="1200">
                <a:latin typeface="+mj-lt"/>
                <a:ea typeface="+mj-ea"/>
                <a:cs typeface="+mj-cs"/>
              </a:rPr>
              <a:t>Mean</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6071616" y="1330007"/>
                <a:ext cx="5477256" cy="4692396"/>
              </a:xfrm>
            </p:spPr>
            <p:txBody>
              <a:bodyPr anchor="ctr">
                <a:normAutofit/>
              </a:bodyPr>
              <a:lstStyle/>
              <a:p>
                <a:r>
                  <a:rPr lang="en-US" sz="2200"/>
                  <a:t>Assumptions: X</a:t>
                </a:r>
                <a:r>
                  <a:rPr lang="en-US" sz="2200" baseline="-25000"/>
                  <a:t>1</a:t>
                </a:r>
                <a:r>
                  <a:rPr lang="en-US" sz="2200"/>
                  <a:t>, X</a:t>
                </a:r>
                <a:r>
                  <a:rPr lang="en-US" sz="2200" baseline="-25000"/>
                  <a:t>2</a:t>
                </a:r>
                <a:r>
                  <a:rPr lang="en-US" sz="2200"/>
                  <a:t>, X</a:t>
                </a:r>
                <a:r>
                  <a:rPr lang="en-US" sz="2200" baseline="-25000"/>
                  <a:t>3</a:t>
                </a:r>
                <a:r>
                  <a:rPr lang="en-US" sz="2200"/>
                  <a:t>, X</a:t>
                </a:r>
                <a:r>
                  <a:rPr lang="en-US" sz="2200" baseline="-25000"/>
                  <a:t>4</a:t>
                </a:r>
                <a:r>
                  <a:rPr lang="en-US" sz="2200"/>
                  <a:t> ,…X</a:t>
                </a:r>
                <a:r>
                  <a:rPr lang="en-US" sz="2200" baseline="-25000"/>
                  <a:t>n</a:t>
                </a:r>
                <a:r>
                  <a:rPr lang="en-US" sz="2200"/>
                  <a:t> (Independent) sample observations drawn fromN (</a:t>
                </a:r>
                <a:r>
                  <a:rPr lang="en-US" sz="2200">
                    <a:sym typeface="Symbol"/>
                  </a:rPr>
                  <a:t> , </a:t>
                </a:r>
                <a:r>
                  <a:rPr lang="en-US" sz="2200" baseline="30000">
                    <a:sym typeface="Symbol"/>
                  </a:rPr>
                  <a:t>2</a:t>
                </a:r>
                <a:r>
                  <a:rPr lang="en-US" sz="2200">
                    <a:sym typeface="Symbol"/>
                  </a:rPr>
                  <a:t> ), where   and  </a:t>
                </a:r>
                <a:r>
                  <a:rPr lang="en-US" sz="2200" baseline="30000">
                    <a:sym typeface="Symbol"/>
                  </a:rPr>
                  <a:t>2 </a:t>
                </a:r>
                <a:r>
                  <a:rPr lang="en-US" sz="2200">
                    <a:sym typeface="Symbol"/>
                  </a:rPr>
                  <a:t> are unknown</a:t>
                </a:r>
              </a:p>
              <a:p>
                <a:r>
                  <a:rPr lang="en-US" sz="2200">
                    <a:sym typeface="Symbol"/>
                  </a:rPr>
                  <a:t>Problem : Test H</a:t>
                </a:r>
                <a:r>
                  <a:rPr lang="en-US" sz="2200" baseline="-25000"/>
                  <a:t>0 </a:t>
                </a:r>
                <a:r>
                  <a:rPr lang="en-US" sz="2200">
                    <a:sym typeface="Symbol"/>
                  </a:rPr>
                  <a:t>:  = a (Null Hypothesis) against H</a:t>
                </a:r>
                <a:r>
                  <a:rPr lang="en-US" sz="2200" baseline="-25000"/>
                  <a:t>1 </a:t>
                </a:r>
                <a:r>
                  <a:rPr lang="en-US" sz="2200">
                    <a:sym typeface="Symbol"/>
                  </a:rPr>
                  <a:t>:  &gt; a(Alternative hypothesis)</a:t>
                </a:r>
              </a:p>
              <a:p>
                <a:pPr>
                  <a:spcAft>
                    <a:spcPts val="800"/>
                  </a:spcAft>
                </a:pPr>
                <a:r>
                  <a:rPr lang="en-US" sz="2200">
                    <a:sym typeface="Symbol"/>
                  </a:rPr>
                  <a:t>Test Statistic: T = (</a:t>
                </a:r>
                <a14:m>
                  <m:oMath xmlns:m="http://schemas.openxmlformats.org/officeDocument/2006/math">
                    <m:acc>
                      <m:accPr>
                        <m:chr m:val="̅"/>
                        <m:ctrlPr>
                          <a:rPr lang="en-IN" sz="2200" i="1">
                            <a:effectLst/>
                            <a:latin typeface="Cambria Math" panose="02040503050406030204" pitchFamily="18" charset="0"/>
                            <a:ea typeface="Calibri" panose="020F0502020204030204" pitchFamily="34" charset="0"/>
                            <a:cs typeface="Times New Roman" panose="02020603050405020304" pitchFamily="18" charset="0"/>
                          </a:rPr>
                        </m:ctrlPr>
                      </m:accPr>
                      <m:e>
                        <m:r>
                          <a:rPr lang="en-US" sz="2200" i="1">
                            <a:effectLst/>
                            <a:latin typeface="Cambria Math" panose="02040503050406030204" pitchFamily="18" charset="0"/>
                            <a:ea typeface="Calibri" panose="020F0502020204030204" pitchFamily="34" charset="0"/>
                            <a:cs typeface="Times New Roman" panose="02020603050405020304" pitchFamily="18" charset="0"/>
                          </a:rPr>
                          <m:t>𝑋</m:t>
                        </m:r>
                      </m:e>
                    </m:acc>
                  </m:oMath>
                </a14:m>
                <a:r>
                  <a:rPr lang="en-US" sz="2200">
                    <a:sym typeface="Symbol"/>
                  </a:rPr>
                  <a:t>– )/(s/n) ~ t distribution with n-1 df, under H</a:t>
                </a:r>
                <a:r>
                  <a:rPr lang="en-US" sz="2200" baseline="-25000"/>
                  <a:t>0</a:t>
                </a:r>
                <a:endParaRPr lang="en-US" sz="2200">
                  <a:sym typeface="Symbol"/>
                </a:endParaRPr>
              </a:p>
              <a:p>
                <a:r>
                  <a:rPr lang="en-US" sz="2200">
                    <a:sym typeface="Symbol"/>
                  </a:rPr>
                  <a:t>Critical Region: Reject H</a:t>
                </a:r>
                <a:r>
                  <a:rPr lang="en-US" sz="2200" baseline="-25000"/>
                  <a:t>0  </a:t>
                </a:r>
                <a:r>
                  <a:rPr lang="en-US" sz="2200">
                    <a:sym typeface="Symbol"/>
                  </a:rPr>
                  <a:t>if observed T &gt; t </a:t>
                </a:r>
                <a:r>
                  <a:rPr lang="en-US" sz="2200" baseline="-25000">
                    <a:sym typeface="Symbol"/>
                  </a:rPr>
                  <a:t>, n-1 </a:t>
                </a:r>
                <a:r>
                  <a:rPr lang="en-US" sz="2200">
                    <a:sym typeface="Symbol"/>
                  </a:rPr>
                  <a:t>(upper  point) </a:t>
                </a:r>
              </a:p>
              <a:p>
                <a:r>
                  <a:rPr lang="en-US" sz="2200">
                    <a:sym typeface="Symbol"/>
                  </a:rPr>
                  <a:t>p-value= Pr( T  observed T) under H</a:t>
                </a:r>
                <a:r>
                  <a:rPr lang="en-US" sz="2200" baseline="-25000"/>
                  <a:t>0</a:t>
                </a:r>
                <a:endParaRPr lang="en-US" sz="2200">
                  <a:sym typeface="Symbol"/>
                </a:endParaRPr>
              </a:p>
              <a:p>
                <a:r>
                  <a:rPr lang="en-US" sz="2200">
                    <a:sym typeface="Symbol"/>
                  </a:rPr>
                  <a:t>This test is known as Student’s t-test.</a:t>
                </a:r>
                <a:endParaRPr lang="en-US" sz="220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6071616" y="1330007"/>
                <a:ext cx="5477256" cy="4692396"/>
              </a:xfrm>
              <a:blipFill>
                <a:blip r:embed="rId2"/>
                <a:stretch>
                  <a:fillRect l="-1224" b="-130"/>
                </a:stretch>
              </a:blipFill>
            </p:spPr>
            <p:txBody>
              <a:bodyPr/>
              <a:lstStyle/>
              <a:p>
                <a:r>
                  <a:rPr lang="en-IN">
                    <a:noFill/>
                  </a:rPr>
                  <a:t> </a:t>
                </a:r>
              </a:p>
            </p:txBody>
          </p:sp>
        </mc:Fallback>
      </mc:AlternateContent>
    </p:spTree>
  </p:cSld>
  <p:clrMapOvr>
    <a:overrideClrMapping bg1="dk1" tx1="lt1" bg2="dk2" tx2="lt2" accent1="accent1" accent2="accent2" accent3="accent3" accent4="accent4" accent5="accent5" accent6="accent6" hlink="hlink" folHlink="folHlink"/>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AD21898E-86C0-4C8A-A76C-DF33E844C8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9542" y="0"/>
            <a:ext cx="10432916" cy="6858000"/>
          </a:xfrm>
          <a:custGeom>
            <a:avLst/>
            <a:gdLst>
              <a:gd name="connsiteX0" fmla="*/ 1287962 w 10432916"/>
              <a:gd name="connsiteY0" fmla="*/ 0 h 6858000"/>
              <a:gd name="connsiteX1" fmla="*/ 9144956 w 10432916"/>
              <a:gd name="connsiteY1" fmla="*/ 0 h 6858000"/>
              <a:gd name="connsiteX2" fmla="*/ 9241731 w 10432916"/>
              <a:gd name="connsiteY2" fmla="*/ 111692 h 6858000"/>
              <a:gd name="connsiteX3" fmla="*/ 10432916 w 10432916"/>
              <a:gd name="connsiteY3" fmla="*/ 3429001 h 6858000"/>
              <a:gd name="connsiteX4" fmla="*/ 9241730 w 10432916"/>
              <a:gd name="connsiteY4" fmla="*/ 6746310 h 6858000"/>
              <a:gd name="connsiteX5" fmla="*/ 9144957 w 10432916"/>
              <a:gd name="connsiteY5" fmla="*/ 6858000 h 6858000"/>
              <a:gd name="connsiteX6" fmla="*/ 1287959 w 10432916"/>
              <a:gd name="connsiteY6" fmla="*/ 6858000 h 6858000"/>
              <a:gd name="connsiteX7" fmla="*/ 1191186 w 10432916"/>
              <a:gd name="connsiteY7" fmla="*/ 6746310 h 6858000"/>
              <a:gd name="connsiteX8" fmla="*/ 0 w 10432916"/>
              <a:gd name="connsiteY8" fmla="*/ 3429001 h 6858000"/>
              <a:gd name="connsiteX9" fmla="*/ 1191186 w 10432916"/>
              <a:gd name="connsiteY9" fmla="*/ 11169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32916" h="6858000">
                <a:moveTo>
                  <a:pt x="1287962" y="0"/>
                </a:moveTo>
                <a:lnTo>
                  <a:pt x="9144956" y="0"/>
                </a:lnTo>
                <a:lnTo>
                  <a:pt x="9241731" y="111692"/>
                </a:lnTo>
                <a:cubicBezTo>
                  <a:pt x="9985889" y="1013175"/>
                  <a:pt x="10432916" y="2168897"/>
                  <a:pt x="10432916" y="3429001"/>
                </a:cubicBezTo>
                <a:cubicBezTo>
                  <a:pt x="10432916" y="4689105"/>
                  <a:pt x="9985889" y="5844827"/>
                  <a:pt x="9241730" y="6746310"/>
                </a:cubicBezTo>
                <a:lnTo>
                  <a:pt x="9144957" y="6858000"/>
                </a:lnTo>
                <a:lnTo>
                  <a:pt x="1287959" y="6858000"/>
                </a:lnTo>
                <a:lnTo>
                  <a:pt x="1191186" y="6746310"/>
                </a:lnTo>
                <a:cubicBezTo>
                  <a:pt x="447027" y="5844827"/>
                  <a:pt x="0" y="4689105"/>
                  <a:pt x="0" y="3429001"/>
                </a:cubicBezTo>
                <a:cubicBezTo>
                  <a:pt x="0" y="2168897"/>
                  <a:pt x="447027" y="1013175"/>
                  <a:pt x="1191186" y="111692"/>
                </a:cubicBez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5C8F04BD-D093-45D0-B54C-50FDB308B4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34942" y="0"/>
            <a:ext cx="9922116" cy="6858000"/>
          </a:xfrm>
          <a:custGeom>
            <a:avLst/>
            <a:gdLst>
              <a:gd name="connsiteX0" fmla="*/ 1378575 w 9922116"/>
              <a:gd name="connsiteY0" fmla="*/ 0 h 6858000"/>
              <a:gd name="connsiteX1" fmla="*/ 8543542 w 9922116"/>
              <a:gd name="connsiteY1" fmla="*/ 0 h 6858000"/>
              <a:gd name="connsiteX2" fmla="*/ 8633323 w 9922116"/>
              <a:gd name="connsiteY2" fmla="*/ 94145 h 6858000"/>
              <a:gd name="connsiteX3" fmla="*/ 9922116 w 9922116"/>
              <a:gd name="connsiteY3" fmla="*/ 3429001 h 6858000"/>
              <a:gd name="connsiteX4" fmla="*/ 8633323 w 9922116"/>
              <a:gd name="connsiteY4" fmla="*/ 6763858 h 6858000"/>
              <a:gd name="connsiteX5" fmla="*/ 8543544 w 9922116"/>
              <a:gd name="connsiteY5" fmla="*/ 6858000 h 6858000"/>
              <a:gd name="connsiteX6" fmla="*/ 1378573 w 9922116"/>
              <a:gd name="connsiteY6" fmla="*/ 6858000 h 6858000"/>
              <a:gd name="connsiteX7" fmla="*/ 1288793 w 9922116"/>
              <a:gd name="connsiteY7" fmla="*/ 6763858 h 6858000"/>
              <a:gd name="connsiteX8" fmla="*/ 0 w 9922116"/>
              <a:gd name="connsiteY8" fmla="*/ 3429001 h 6858000"/>
              <a:gd name="connsiteX9" fmla="*/ 1288793 w 9922116"/>
              <a:gd name="connsiteY9" fmla="*/ 9414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22116" h="6858000">
                <a:moveTo>
                  <a:pt x="1378575" y="0"/>
                </a:moveTo>
                <a:lnTo>
                  <a:pt x="8543542" y="0"/>
                </a:lnTo>
                <a:lnTo>
                  <a:pt x="8633323" y="94145"/>
                </a:lnTo>
                <a:cubicBezTo>
                  <a:pt x="9434072" y="974941"/>
                  <a:pt x="9922116" y="2144991"/>
                  <a:pt x="9922116" y="3429001"/>
                </a:cubicBezTo>
                <a:cubicBezTo>
                  <a:pt x="9922116" y="4713011"/>
                  <a:pt x="9434072" y="5883061"/>
                  <a:pt x="8633323" y="6763858"/>
                </a:cubicBezTo>
                <a:lnTo>
                  <a:pt x="8543544" y="6858000"/>
                </a:lnTo>
                <a:lnTo>
                  <a:pt x="1378573" y="6858000"/>
                </a:lnTo>
                <a:lnTo>
                  <a:pt x="1288793" y="6763858"/>
                </a:lnTo>
                <a:cubicBezTo>
                  <a:pt x="488044" y="5883061"/>
                  <a:pt x="0" y="4713011"/>
                  <a:pt x="0" y="3429001"/>
                </a:cubicBezTo>
                <a:cubicBezTo>
                  <a:pt x="0" y="2144991"/>
                  <a:pt x="488044" y="974941"/>
                  <a:pt x="1288793" y="94145"/>
                </a:cubicBezTo>
                <a:close/>
              </a:path>
            </a:pathLst>
          </a:custGeom>
          <a:solidFill>
            <a:schemeClr val="bg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6FAD68F-CAC3-4A31-B7EE-4C5D35273397}"/>
              </a:ext>
            </a:extLst>
          </p:cNvPr>
          <p:cNvSpPr>
            <a:spLocks noGrp="1"/>
          </p:cNvSpPr>
          <p:nvPr>
            <p:ph type="title"/>
          </p:nvPr>
        </p:nvSpPr>
        <p:spPr>
          <a:xfrm>
            <a:off x="2311147" y="365760"/>
            <a:ext cx="7569706" cy="1288238"/>
          </a:xfrm>
        </p:spPr>
        <p:txBody>
          <a:bodyPr anchor="ctr">
            <a:normAutofit/>
          </a:bodyPr>
          <a:lstStyle/>
          <a:p>
            <a:pPr algn="ctr"/>
            <a:r>
              <a:rPr lang="en-US" dirty="0"/>
              <a:t>Student’s t test</a:t>
            </a:r>
            <a:endParaRPr lang="en-IN"/>
          </a:p>
        </p:txBody>
      </p:sp>
      <p:sp>
        <p:nvSpPr>
          <p:cNvPr id="3" name="Content Placeholder 2">
            <a:extLst>
              <a:ext uri="{FF2B5EF4-FFF2-40B4-BE49-F238E27FC236}">
                <a16:creationId xmlns:a16="http://schemas.microsoft.com/office/drawing/2014/main" id="{AF88E78D-C68C-4494-B842-51B415E2002C}"/>
              </a:ext>
            </a:extLst>
          </p:cNvPr>
          <p:cNvSpPr>
            <a:spLocks noGrp="1"/>
          </p:cNvSpPr>
          <p:nvPr>
            <p:ph idx="1"/>
          </p:nvPr>
        </p:nvSpPr>
        <p:spPr>
          <a:xfrm>
            <a:off x="2165569" y="1956816"/>
            <a:ext cx="7860863" cy="4024884"/>
          </a:xfrm>
        </p:spPr>
        <p:txBody>
          <a:bodyPr anchor="t">
            <a:normAutofit/>
          </a:bodyPr>
          <a:lstStyle/>
          <a:p>
            <a:r>
              <a:rPr lang="en-IN" sz="2400"/>
              <a:t>A random sample of 20 obituary notices in the Durgapur gave the following information about life span (in years) of complex residents:</a:t>
            </a:r>
          </a:p>
          <a:p>
            <a:pPr marL="0" indent="0">
              <a:buNone/>
            </a:pPr>
            <a:r>
              <a:rPr lang="en-IN" sz="2400"/>
              <a:t> 72 68 81 93 56 19 78 94 83 84 77 69 85 97 75 71 86 47 66 27.</a:t>
            </a:r>
          </a:p>
          <a:p>
            <a:pPr marL="0" indent="0">
              <a:buNone/>
            </a:pPr>
            <a:r>
              <a:rPr lang="en-IN" sz="2400"/>
              <a:t>Assuming that life span in Durgapur is approximately normally distributed, does this information indicate that the population mean life span for Durgapur residents is greater than 70 years? </a:t>
            </a:r>
          </a:p>
          <a:p>
            <a:endParaRPr lang="en-IN" sz="2400"/>
          </a:p>
          <a:p>
            <a:endParaRPr lang="en-IN" sz="24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56552995"/>
      </p:ext>
    </p:extLst>
  </p:cSld>
  <p:clrMapOvr>
    <a:overrideClrMapping bg1="dk1" tx1="lt1" bg2="dk2" tx2="lt2" accent1="accent1" accent2="accent2" accent3="accent3" accent4="accent4" accent5="accent5" accent6="accent6" hlink="hlink" folHlink="folHlink"/>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5BD1C87D-7B83-49A8-844E-433D32C456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024938"/>
            <a:ext cx="6413262" cy="5833063"/>
          </a:xfrm>
          <a:custGeom>
            <a:avLst/>
            <a:gdLst>
              <a:gd name="connsiteX0" fmla="*/ 343517 w 6413262"/>
              <a:gd name="connsiteY0" fmla="*/ 5832222 h 5833063"/>
              <a:gd name="connsiteX1" fmla="*/ 6335225 w 6413262"/>
              <a:gd name="connsiteY1" fmla="*/ 835839 h 5833063"/>
              <a:gd name="connsiteX2" fmla="*/ 6411127 w 6413262"/>
              <a:gd name="connsiteY2" fmla="*/ 123790 h 5833063"/>
              <a:gd name="connsiteX3" fmla="*/ 6413262 w 6413262"/>
              <a:gd name="connsiteY3" fmla="*/ 0 h 5833063"/>
              <a:gd name="connsiteX4" fmla="*/ 0 w 6413262"/>
              <a:gd name="connsiteY4" fmla="*/ 0 h 5833063"/>
              <a:gd name="connsiteX5" fmla="*/ 0 w 6413262"/>
              <a:gd name="connsiteY5" fmla="*/ 5815521 h 5833063"/>
              <a:gd name="connsiteX6" fmla="*/ 51379 w 6413262"/>
              <a:gd name="connsiteY6" fmla="*/ 5820166 h 5833063"/>
              <a:gd name="connsiteX7" fmla="*/ 343517 w 6413262"/>
              <a:gd name="connsiteY7" fmla="*/ 5832222 h 5833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13262" h="5833063">
                <a:moveTo>
                  <a:pt x="343517" y="5832222"/>
                </a:moveTo>
                <a:cubicBezTo>
                  <a:pt x="3254747" y="5881130"/>
                  <a:pt x="5841718" y="3794544"/>
                  <a:pt x="6335225" y="835839"/>
                </a:cubicBezTo>
                <a:cubicBezTo>
                  <a:pt x="6375023" y="597235"/>
                  <a:pt x="6400103" y="359575"/>
                  <a:pt x="6411127" y="123790"/>
                </a:cubicBezTo>
                <a:lnTo>
                  <a:pt x="6413262" y="0"/>
                </a:lnTo>
                <a:lnTo>
                  <a:pt x="0" y="0"/>
                </a:lnTo>
                <a:lnTo>
                  <a:pt x="0" y="5815521"/>
                </a:lnTo>
                <a:lnTo>
                  <a:pt x="51379" y="5820166"/>
                </a:lnTo>
                <a:cubicBezTo>
                  <a:pt x="149075" y="5826589"/>
                  <a:pt x="246476" y="5830592"/>
                  <a:pt x="343517" y="5832222"/>
                </a:cubicBez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0" name="Freeform: Shape 9">
            <a:extLst>
              <a:ext uri="{FF2B5EF4-FFF2-40B4-BE49-F238E27FC236}">
                <a16:creationId xmlns:a16="http://schemas.microsoft.com/office/drawing/2014/main" id="{1703047A-2C9B-4E2C-9A75-B67521B6D6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324648"/>
            <a:ext cx="6110122" cy="5533351"/>
          </a:xfrm>
          <a:custGeom>
            <a:avLst/>
            <a:gdLst>
              <a:gd name="connsiteX0" fmla="*/ 324583 w 6110122"/>
              <a:gd name="connsiteY0" fmla="*/ 5532549 h 5533351"/>
              <a:gd name="connsiteX1" fmla="*/ 6035604 w 6110122"/>
              <a:gd name="connsiteY1" fmla="*/ 770225 h 5533351"/>
              <a:gd name="connsiteX2" fmla="*/ 6088871 w 6110122"/>
              <a:gd name="connsiteY2" fmla="*/ 362020 h 5533351"/>
              <a:gd name="connsiteX3" fmla="*/ 6110122 w 6110122"/>
              <a:gd name="connsiteY3" fmla="*/ 0 h 5533351"/>
              <a:gd name="connsiteX4" fmla="*/ 0 w 6110122"/>
              <a:gd name="connsiteY4" fmla="*/ 0 h 5533351"/>
              <a:gd name="connsiteX5" fmla="*/ 0 w 6110122"/>
              <a:gd name="connsiteY5" fmla="*/ 5516887 h 5533351"/>
              <a:gd name="connsiteX6" fmla="*/ 46130 w 6110122"/>
              <a:gd name="connsiteY6" fmla="*/ 5521057 h 5533351"/>
              <a:gd name="connsiteX7" fmla="*/ 324583 w 6110122"/>
              <a:gd name="connsiteY7" fmla="*/ 5532549 h 5533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10122" h="5533351">
                <a:moveTo>
                  <a:pt x="324583" y="5532549"/>
                </a:moveTo>
                <a:cubicBezTo>
                  <a:pt x="3099434" y="5579166"/>
                  <a:pt x="5565217" y="3590326"/>
                  <a:pt x="6035604" y="770225"/>
                </a:cubicBezTo>
                <a:cubicBezTo>
                  <a:pt x="6058365" y="633768"/>
                  <a:pt x="6076076" y="497636"/>
                  <a:pt x="6088871" y="362020"/>
                </a:cubicBezTo>
                <a:lnTo>
                  <a:pt x="6110122" y="0"/>
                </a:lnTo>
                <a:lnTo>
                  <a:pt x="0" y="0"/>
                </a:lnTo>
                <a:lnTo>
                  <a:pt x="0" y="5516887"/>
                </a:lnTo>
                <a:lnTo>
                  <a:pt x="46130" y="5521057"/>
                </a:lnTo>
                <a:cubicBezTo>
                  <a:pt x="139249" y="5527179"/>
                  <a:pt x="232088" y="5530995"/>
                  <a:pt x="324583" y="5532549"/>
                </a:cubicBezTo>
                <a:close/>
              </a:path>
            </a:pathLst>
          </a:custGeom>
          <a:solidFill>
            <a:schemeClr val="bg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p:cNvSpPr>
            <a:spLocks noGrp="1"/>
          </p:cNvSpPr>
          <p:nvPr>
            <p:ph type="title"/>
          </p:nvPr>
        </p:nvSpPr>
        <p:spPr>
          <a:xfrm>
            <a:off x="804671" y="2903393"/>
            <a:ext cx="3607841" cy="2625537"/>
          </a:xfrm>
        </p:spPr>
        <p:txBody>
          <a:bodyPr anchor="b">
            <a:normAutofit/>
          </a:bodyPr>
          <a:lstStyle/>
          <a:p>
            <a:pPr lvl="1" algn="l" rtl="0">
              <a:spcBef>
                <a:spcPct val="0"/>
              </a:spcBef>
            </a:pPr>
            <a:r>
              <a:rPr lang="en-US" sz="4400" b="1" kern="1200">
                <a:latin typeface="+mj-lt"/>
                <a:ea typeface="+mj-ea"/>
                <a:cs typeface="+mj-cs"/>
              </a:rPr>
              <a:t>Independent Samples t-Test (Fisher’s t test)</a:t>
            </a:r>
          </a:p>
        </p:txBody>
      </p:sp>
      <p:sp>
        <p:nvSpPr>
          <p:cNvPr id="3" name="Content Placeholder 2"/>
          <p:cNvSpPr>
            <a:spLocks noGrp="1"/>
          </p:cNvSpPr>
          <p:nvPr>
            <p:ph idx="1"/>
          </p:nvPr>
        </p:nvSpPr>
        <p:spPr>
          <a:xfrm>
            <a:off x="6570921" y="600741"/>
            <a:ext cx="4959662" cy="4816548"/>
          </a:xfrm>
        </p:spPr>
        <p:txBody>
          <a:bodyPr anchor="ctr">
            <a:normAutofit/>
          </a:bodyPr>
          <a:lstStyle/>
          <a:p>
            <a:pPr>
              <a:buNone/>
            </a:pPr>
            <a:r>
              <a:rPr lang="en-US" sz="1600"/>
              <a:t>Study of soothing effect of the mother’s heartbeat on her newborn infant. Placed in the nursery for four days.</a:t>
            </a:r>
          </a:p>
          <a:p>
            <a:pPr>
              <a:buNone/>
            </a:pPr>
            <a:r>
              <a:rPr lang="en-US" sz="1600"/>
              <a:t>Heartbeat Group: Exposed to the heartbeat</a:t>
            </a:r>
          </a:p>
          <a:p>
            <a:pPr>
              <a:buNone/>
            </a:pPr>
            <a:r>
              <a:rPr lang="en-US" sz="1600"/>
              <a:t>Heartless Group : Not exposed to the sound</a:t>
            </a:r>
          </a:p>
          <a:p>
            <a:pPr>
              <a:buNone/>
            </a:pPr>
            <a:r>
              <a:rPr lang="en-US" sz="1600"/>
              <a:t>Observations: Weight change from the birthday to the fourth day.</a:t>
            </a:r>
          </a:p>
          <a:p>
            <a:pPr>
              <a:buNone/>
            </a:pPr>
            <a:r>
              <a:rPr lang="en-US" sz="1600"/>
              <a:t>Know : Heartbeat group would gain more weight</a:t>
            </a:r>
            <a:endParaRPr lang="en-IN" sz="1600"/>
          </a:p>
          <a:p>
            <a:r>
              <a:rPr lang="en-US" sz="1600"/>
              <a:t>Heartbeat group : 20 (=m) babies</a:t>
            </a:r>
          </a:p>
          <a:p>
            <a:r>
              <a:rPr lang="en-US" sz="1600"/>
              <a:t>xi = 190,80,80,75, 50, 40,30, 20, 20,10,10,10,0,0,-10,-25,-30,-45,-60,-85</a:t>
            </a:r>
          </a:p>
          <a:p>
            <a:r>
              <a:rPr lang="en-US" sz="1600"/>
              <a:t>Heartless group : 36 (=n) babies</a:t>
            </a:r>
          </a:p>
          <a:p>
            <a:r>
              <a:rPr lang="en-US" sz="1600"/>
              <a:t>yi= 140,100,100,70,25,20,10,0,-10,-10,-25,-25,-25,-30,-30,-30,-45,-45,-45,-50,-50,-50,-60,-75,-75,-85,-85, -100,-110,-130,-130,-155,-155,-180,-240,-240</a:t>
            </a:r>
          </a:p>
          <a:p>
            <a:endParaRPr lang="en-IN" sz="1600"/>
          </a:p>
        </p:txBody>
      </p:sp>
    </p:spTree>
  </p:cSld>
  <p:clrMapOvr>
    <a:overrideClrMapping bg1="dk1" tx1="lt1" bg2="dk2" tx2="lt2" accent1="accent1" accent2="accent2" accent3="accent3" accent4="accent4" accent5="accent5" accent6="accent6" hlink="hlink" folHlink="folHlink"/>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C8908E2-EE49-44D2-9428-A28D2312A8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grpSp>
        <p:nvGrpSpPr>
          <p:cNvPr id="10" name="Group 9">
            <a:extLst>
              <a:ext uri="{FF2B5EF4-FFF2-40B4-BE49-F238E27FC236}">
                <a16:creationId xmlns:a16="http://schemas.microsoft.com/office/drawing/2014/main" id="{5D1A9D8B-3117-4D9D-BDA4-DD81895098B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7467600" cy="6858000"/>
            <a:chOff x="7467600" y="0"/>
            <a:chExt cx="4724400" cy="6858000"/>
          </a:xfrm>
        </p:grpSpPr>
        <p:sp>
          <p:nvSpPr>
            <p:cNvPr id="11" name="Rectangle 10">
              <a:extLst>
                <a:ext uri="{FF2B5EF4-FFF2-40B4-BE49-F238E27FC236}">
                  <a16:creationId xmlns:a16="http://schemas.microsoft.com/office/drawing/2014/main" id="{A7877B25-8C10-4C8D-BC88-BF3C557F8FF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467600" y="0"/>
              <a:ext cx="4724400" cy="6858000"/>
            </a:xfrm>
            <a:prstGeom prst="rect">
              <a:avLst/>
            </a:prstGeom>
            <a:solidFill>
              <a:schemeClr val="accent5">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54F0DD86-96CD-4F5F-BA4D-FFC17F2D6C4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467600" y="0"/>
              <a:ext cx="4724400" cy="6858000"/>
            </a:xfrm>
            <a:prstGeom prst="rect">
              <a:avLst/>
            </a:prstGeom>
            <a:solidFill>
              <a:schemeClr val="accent6">
                <a:lumMod val="20000"/>
                <a:lumOff val="8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14" name="Freeform: Shape 13">
            <a:extLst>
              <a:ext uri="{FF2B5EF4-FFF2-40B4-BE49-F238E27FC236}">
                <a16:creationId xmlns:a16="http://schemas.microsoft.com/office/drawing/2014/main" id="{BD92035A-AA2F-4CD8-A556-1CE8BDEC75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69701" cy="6858000"/>
          </a:xfrm>
          <a:custGeom>
            <a:avLst/>
            <a:gdLst>
              <a:gd name="connsiteX0" fmla="*/ 369702 w 7467600"/>
              <a:gd name="connsiteY0" fmla="*/ 6712169 h 6858000"/>
              <a:gd name="connsiteX1" fmla="*/ 366575 w 7467600"/>
              <a:gd name="connsiteY1" fmla="*/ 6715556 h 6858000"/>
              <a:gd name="connsiteX2" fmla="*/ 371637 w 7467600"/>
              <a:gd name="connsiteY2" fmla="*/ 6713954 h 6858000"/>
              <a:gd name="connsiteX3" fmla="*/ 7090188 w 7467600"/>
              <a:gd name="connsiteY3" fmla="*/ 6584365 h 6858000"/>
              <a:gd name="connsiteX4" fmla="*/ 7440138 w 7467600"/>
              <a:gd name="connsiteY4" fmla="*/ 6622648 h 6858000"/>
              <a:gd name="connsiteX5" fmla="*/ 7467600 w 7467600"/>
              <a:gd name="connsiteY5" fmla="*/ 6628217 h 6858000"/>
              <a:gd name="connsiteX6" fmla="*/ 7467600 w 7467600"/>
              <a:gd name="connsiteY6" fmla="*/ 6668575 h 6858000"/>
              <a:gd name="connsiteX7" fmla="*/ 7392322 w 7467600"/>
              <a:gd name="connsiteY7" fmla="*/ 6658238 h 6858000"/>
              <a:gd name="connsiteX8" fmla="*/ 7467600 w 7467600"/>
              <a:gd name="connsiteY8" fmla="*/ 6683873 h 6858000"/>
              <a:gd name="connsiteX9" fmla="*/ 7467600 w 7467600"/>
              <a:gd name="connsiteY9" fmla="*/ 6714215 h 6858000"/>
              <a:gd name="connsiteX10" fmla="*/ 7447383 w 7467600"/>
              <a:gd name="connsiteY10" fmla="*/ 6707202 h 6858000"/>
              <a:gd name="connsiteX11" fmla="*/ 7289862 w 7467600"/>
              <a:gd name="connsiteY11" fmla="*/ 6659827 h 6858000"/>
              <a:gd name="connsiteX12" fmla="*/ 7434024 w 7467600"/>
              <a:gd name="connsiteY12" fmla="*/ 6722130 h 6858000"/>
              <a:gd name="connsiteX13" fmla="*/ 7467600 w 7467600"/>
              <a:gd name="connsiteY13" fmla="*/ 6736157 h 6858000"/>
              <a:gd name="connsiteX14" fmla="*/ 7467600 w 7467600"/>
              <a:gd name="connsiteY14" fmla="*/ 6767913 h 6858000"/>
              <a:gd name="connsiteX15" fmla="*/ 7271814 w 7467600"/>
              <a:gd name="connsiteY15" fmla="*/ 6684601 h 6858000"/>
              <a:gd name="connsiteX16" fmla="*/ 7392158 w 7467600"/>
              <a:gd name="connsiteY16" fmla="*/ 6771365 h 6858000"/>
              <a:gd name="connsiteX17" fmla="*/ 7467600 w 7467600"/>
              <a:gd name="connsiteY17" fmla="*/ 6805948 h 6858000"/>
              <a:gd name="connsiteX18" fmla="*/ 7467600 w 7467600"/>
              <a:gd name="connsiteY18" fmla="*/ 6831490 h 6858000"/>
              <a:gd name="connsiteX19" fmla="*/ 7410696 w 7467600"/>
              <a:gd name="connsiteY19" fmla="*/ 6803861 h 6858000"/>
              <a:gd name="connsiteX20" fmla="*/ 7088673 w 7467600"/>
              <a:gd name="connsiteY20" fmla="*/ 6610396 h 6858000"/>
              <a:gd name="connsiteX21" fmla="*/ 7090188 w 7467600"/>
              <a:gd name="connsiteY21" fmla="*/ 6584365 h 6858000"/>
              <a:gd name="connsiteX22" fmla="*/ 1019354 w 7467600"/>
              <a:gd name="connsiteY22" fmla="*/ 6315006 h 6858000"/>
              <a:gd name="connsiteX23" fmla="*/ 441046 w 7467600"/>
              <a:gd name="connsiteY23" fmla="*/ 6691153 h 6858000"/>
              <a:gd name="connsiteX24" fmla="*/ 1019354 w 7467600"/>
              <a:gd name="connsiteY24" fmla="*/ 6315006 h 6858000"/>
              <a:gd name="connsiteX25" fmla="*/ 991680 w 7467600"/>
              <a:gd name="connsiteY25" fmla="*/ 6298413 h 6858000"/>
              <a:gd name="connsiteX26" fmla="*/ 409060 w 7467600"/>
              <a:gd name="connsiteY26" fmla="*/ 6671470 h 6858000"/>
              <a:gd name="connsiteX27" fmla="*/ 991680 w 7467600"/>
              <a:gd name="connsiteY27" fmla="*/ 6298413 h 6858000"/>
              <a:gd name="connsiteX28" fmla="*/ 103333 w 7467600"/>
              <a:gd name="connsiteY28" fmla="*/ 5699602 h 6858000"/>
              <a:gd name="connsiteX29" fmla="*/ 233938 w 7467600"/>
              <a:gd name="connsiteY29" fmla="*/ 5809416 h 6858000"/>
              <a:gd name="connsiteX30" fmla="*/ 883580 w 7467600"/>
              <a:gd name="connsiteY30" fmla="*/ 6180710 h 6858000"/>
              <a:gd name="connsiteX31" fmla="*/ 487337 w 7467600"/>
              <a:gd name="connsiteY31" fmla="*/ 5950182 h 6858000"/>
              <a:gd name="connsiteX32" fmla="*/ 354051 w 7467600"/>
              <a:gd name="connsiteY32" fmla="*/ 5854912 h 6858000"/>
              <a:gd name="connsiteX33" fmla="*/ 195436 w 7467600"/>
              <a:gd name="connsiteY33" fmla="*/ 5755068 h 6858000"/>
              <a:gd name="connsiteX34" fmla="*/ 5539432 w 7467600"/>
              <a:gd name="connsiteY34" fmla="*/ 5642928 h 6858000"/>
              <a:gd name="connsiteX35" fmla="*/ 5555462 w 7467600"/>
              <a:gd name="connsiteY35" fmla="*/ 5694454 h 6858000"/>
              <a:gd name="connsiteX36" fmla="*/ 5828270 w 7467600"/>
              <a:gd name="connsiteY36" fmla="*/ 6320663 h 6858000"/>
              <a:gd name="connsiteX37" fmla="*/ 5947416 w 7467600"/>
              <a:gd name="connsiteY37" fmla="*/ 6574846 h 6858000"/>
              <a:gd name="connsiteX38" fmla="*/ 5539432 w 7467600"/>
              <a:gd name="connsiteY38" fmla="*/ 5642928 h 6858000"/>
              <a:gd name="connsiteX39" fmla="*/ 51253 w 7467600"/>
              <a:gd name="connsiteY39" fmla="*/ 5631825 h 6858000"/>
              <a:gd name="connsiteX40" fmla="*/ 211622 w 7467600"/>
              <a:gd name="connsiteY40" fmla="*/ 5728803 h 6858000"/>
              <a:gd name="connsiteX41" fmla="*/ 371652 w 7467600"/>
              <a:gd name="connsiteY41" fmla="*/ 5829062 h 6858000"/>
              <a:gd name="connsiteX42" fmla="*/ 505903 w 7467600"/>
              <a:gd name="connsiteY42" fmla="*/ 5925221 h 6858000"/>
              <a:gd name="connsiteX43" fmla="*/ 899240 w 7467600"/>
              <a:gd name="connsiteY43" fmla="*/ 6153068 h 6858000"/>
              <a:gd name="connsiteX44" fmla="*/ 988114 w 7467600"/>
              <a:gd name="connsiteY44" fmla="*/ 6174204 h 6858000"/>
              <a:gd name="connsiteX45" fmla="*/ 845971 w 7467600"/>
              <a:gd name="connsiteY45" fmla="*/ 6067177 h 6858000"/>
              <a:gd name="connsiteX46" fmla="*/ 448057 w 7467600"/>
              <a:gd name="connsiteY46" fmla="*/ 5841376 h 6858000"/>
              <a:gd name="connsiteX47" fmla="*/ 51253 w 7467600"/>
              <a:gd name="connsiteY47" fmla="*/ 5631825 h 6858000"/>
              <a:gd name="connsiteX48" fmla="*/ 2606687 w 7467600"/>
              <a:gd name="connsiteY48" fmla="*/ 5630718 h 6858000"/>
              <a:gd name="connsiteX49" fmla="*/ 2645658 w 7467600"/>
              <a:gd name="connsiteY49" fmla="*/ 6640259 h 6858000"/>
              <a:gd name="connsiteX50" fmla="*/ 2606687 w 7467600"/>
              <a:gd name="connsiteY50" fmla="*/ 5630718 h 6858000"/>
              <a:gd name="connsiteX51" fmla="*/ 3642057 w 7467600"/>
              <a:gd name="connsiteY51" fmla="*/ 5573487 h 6858000"/>
              <a:gd name="connsiteX52" fmla="*/ 3632981 w 7467600"/>
              <a:gd name="connsiteY52" fmla="*/ 5579437 h 6858000"/>
              <a:gd name="connsiteX53" fmla="*/ 3382436 w 7467600"/>
              <a:gd name="connsiteY53" fmla="*/ 5952726 h 6858000"/>
              <a:gd name="connsiteX54" fmla="*/ 3191929 w 7467600"/>
              <a:gd name="connsiteY54" fmla="*/ 6662669 h 6858000"/>
              <a:gd name="connsiteX55" fmla="*/ 3369898 w 7467600"/>
              <a:gd name="connsiteY55" fmla="*/ 6081771 h 6858000"/>
              <a:gd name="connsiteX56" fmla="*/ 3642057 w 7467600"/>
              <a:gd name="connsiteY56" fmla="*/ 5573487 h 6858000"/>
              <a:gd name="connsiteX57" fmla="*/ 2650666 w 7467600"/>
              <a:gd name="connsiteY57" fmla="*/ 5530686 h 6858000"/>
              <a:gd name="connsiteX58" fmla="*/ 2650249 w 7467600"/>
              <a:gd name="connsiteY58" fmla="*/ 5532101 h 6858000"/>
              <a:gd name="connsiteX59" fmla="*/ 2663808 w 7467600"/>
              <a:gd name="connsiteY59" fmla="*/ 6535215 h 6858000"/>
              <a:gd name="connsiteX60" fmla="*/ 2665418 w 7467600"/>
              <a:gd name="connsiteY60" fmla="*/ 6132756 h 6858000"/>
              <a:gd name="connsiteX61" fmla="*/ 2650666 w 7467600"/>
              <a:gd name="connsiteY61" fmla="*/ 5530686 h 6858000"/>
              <a:gd name="connsiteX62" fmla="*/ 2680277 w 7467600"/>
              <a:gd name="connsiteY62" fmla="*/ 5479204 h 6858000"/>
              <a:gd name="connsiteX63" fmla="*/ 2678972 w 7467600"/>
              <a:gd name="connsiteY63" fmla="*/ 5481582 h 6858000"/>
              <a:gd name="connsiteX64" fmla="*/ 2696666 w 7467600"/>
              <a:gd name="connsiteY64" fmla="*/ 6133836 h 6858000"/>
              <a:gd name="connsiteX65" fmla="*/ 2695769 w 7467600"/>
              <a:gd name="connsiteY65" fmla="*/ 6390955 h 6858000"/>
              <a:gd name="connsiteX66" fmla="*/ 2739893 w 7467600"/>
              <a:gd name="connsiteY66" fmla="*/ 6108357 h 6858000"/>
              <a:gd name="connsiteX67" fmla="*/ 2680277 w 7467600"/>
              <a:gd name="connsiteY67" fmla="*/ 5479204 h 6858000"/>
              <a:gd name="connsiteX68" fmla="*/ 1132195 w 7467600"/>
              <a:gd name="connsiteY68" fmla="*/ 5467980 h 6858000"/>
              <a:gd name="connsiteX69" fmla="*/ 1679056 w 7467600"/>
              <a:gd name="connsiteY69" fmla="*/ 5516907 h 6858000"/>
              <a:gd name="connsiteX70" fmla="*/ 2128648 w 7467600"/>
              <a:gd name="connsiteY70" fmla="*/ 5474249 h 6858000"/>
              <a:gd name="connsiteX71" fmla="*/ 1825619 w 7467600"/>
              <a:gd name="connsiteY71" fmla="*/ 5478447 h 6858000"/>
              <a:gd name="connsiteX72" fmla="*/ 1737798 w 7467600"/>
              <a:gd name="connsiteY72" fmla="*/ 5483353 h 6858000"/>
              <a:gd name="connsiteX73" fmla="*/ 1132195 w 7467600"/>
              <a:gd name="connsiteY73" fmla="*/ 5467980 h 6858000"/>
              <a:gd name="connsiteX74" fmla="*/ 6861797 w 7467600"/>
              <a:gd name="connsiteY74" fmla="*/ 5419899 h 6858000"/>
              <a:gd name="connsiteX75" fmla="*/ 6879594 w 7467600"/>
              <a:gd name="connsiteY75" fmla="*/ 5424547 h 6858000"/>
              <a:gd name="connsiteX76" fmla="*/ 7379510 w 7467600"/>
              <a:gd name="connsiteY76" fmla="*/ 5755454 h 6858000"/>
              <a:gd name="connsiteX77" fmla="*/ 7467600 w 7467600"/>
              <a:gd name="connsiteY77" fmla="*/ 5845526 h 6858000"/>
              <a:gd name="connsiteX78" fmla="*/ 7467600 w 7467600"/>
              <a:gd name="connsiteY78" fmla="*/ 5925131 h 6858000"/>
              <a:gd name="connsiteX79" fmla="*/ 7271900 w 7467600"/>
              <a:gd name="connsiteY79" fmla="*/ 5734551 h 6858000"/>
              <a:gd name="connsiteX80" fmla="*/ 7015907 w 7467600"/>
              <a:gd name="connsiteY80" fmla="*/ 5541548 h 6858000"/>
              <a:gd name="connsiteX81" fmla="*/ 7259646 w 7467600"/>
              <a:gd name="connsiteY81" fmla="*/ 5765985 h 6858000"/>
              <a:gd name="connsiteX82" fmla="*/ 7467600 w 7467600"/>
              <a:gd name="connsiteY82" fmla="*/ 5971257 h 6858000"/>
              <a:gd name="connsiteX83" fmla="*/ 7467600 w 7467600"/>
              <a:gd name="connsiteY83" fmla="*/ 6012219 h 6858000"/>
              <a:gd name="connsiteX84" fmla="*/ 7240170 w 7467600"/>
              <a:gd name="connsiteY84" fmla="*/ 5787985 h 6858000"/>
              <a:gd name="connsiteX85" fmla="*/ 6946849 w 7467600"/>
              <a:gd name="connsiteY85" fmla="*/ 5523271 h 6858000"/>
              <a:gd name="connsiteX86" fmla="*/ 6946972 w 7467600"/>
              <a:gd name="connsiteY86" fmla="*/ 5526491 h 6858000"/>
              <a:gd name="connsiteX87" fmla="*/ 7105827 w 7467600"/>
              <a:gd name="connsiteY87" fmla="*/ 5718700 h 6858000"/>
              <a:gd name="connsiteX88" fmla="*/ 7126431 w 7467600"/>
              <a:gd name="connsiteY88" fmla="*/ 5737872 h 6858000"/>
              <a:gd name="connsiteX89" fmla="*/ 7356878 w 7467600"/>
              <a:gd name="connsiteY89" fmla="*/ 5981332 h 6858000"/>
              <a:gd name="connsiteX90" fmla="*/ 7467600 w 7467600"/>
              <a:gd name="connsiteY90" fmla="*/ 6117703 h 6858000"/>
              <a:gd name="connsiteX91" fmla="*/ 7467600 w 7467600"/>
              <a:gd name="connsiteY91" fmla="*/ 6163634 h 6858000"/>
              <a:gd name="connsiteX92" fmla="*/ 7403637 w 7467600"/>
              <a:gd name="connsiteY92" fmla="*/ 6083957 h 6858000"/>
              <a:gd name="connsiteX93" fmla="*/ 7254615 w 7467600"/>
              <a:gd name="connsiteY93" fmla="*/ 5911918 h 6858000"/>
              <a:gd name="connsiteX94" fmla="*/ 7312589 w 7467600"/>
              <a:gd name="connsiteY94" fmla="*/ 5982309 h 6858000"/>
              <a:gd name="connsiteX95" fmla="*/ 7448321 w 7467600"/>
              <a:gd name="connsiteY95" fmla="*/ 6190991 h 6858000"/>
              <a:gd name="connsiteX96" fmla="*/ 7467600 w 7467600"/>
              <a:gd name="connsiteY96" fmla="*/ 6221686 h 6858000"/>
              <a:gd name="connsiteX97" fmla="*/ 7467600 w 7467600"/>
              <a:gd name="connsiteY97" fmla="*/ 6334256 h 6858000"/>
              <a:gd name="connsiteX98" fmla="*/ 7454976 w 7467600"/>
              <a:gd name="connsiteY98" fmla="*/ 6318297 h 6858000"/>
              <a:gd name="connsiteX99" fmla="*/ 7042773 w 7467600"/>
              <a:gd name="connsiteY99" fmla="*/ 5734011 h 6858000"/>
              <a:gd name="connsiteX100" fmla="*/ 6844835 w 7467600"/>
              <a:gd name="connsiteY100" fmla="*/ 5424988 h 6858000"/>
              <a:gd name="connsiteX101" fmla="*/ 6861797 w 7467600"/>
              <a:gd name="connsiteY101" fmla="*/ 5419899 h 6858000"/>
              <a:gd name="connsiteX102" fmla="*/ 1456157 w 7467600"/>
              <a:gd name="connsiteY102" fmla="*/ 5371404 h 6858000"/>
              <a:gd name="connsiteX103" fmla="*/ 1244432 w 7467600"/>
              <a:gd name="connsiteY103" fmla="*/ 5385601 h 6858000"/>
              <a:gd name="connsiteX104" fmla="*/ 973990 w 7467600"/>
              <a:gd name="connsiteY104" fmla="*/ 5424940 h 6858000"/>
              <a:gd name="connsiteX105" fmla="*/ 1103809 w 7467600"/>
              <a:gd name="connsiteY105" fmla="*/ 5433720 h 6858000"/>
              <a:gd name="connsiteX106" fmla="*/ 1123454 w 7467600"/>
              <a:gd name="connsiteY106" fmla="*/ 5435727 h 6858000"/>
              <a:gd name="connsiteX107" fmla="*/ 1737017 w 7467600"/>
              <a:gd name="connsiteY107" fmla="*/ 5452183 h 6858000"/>
              <a:gd name="connsiteX108" fmla="*/ 1824397 w 7467600"/>
              <a:gd name="connsiteY108" fmla="*/ 5447757 h 6858000"/>
              <a:gd name="connsiteX109" fmla="*/ 2070059 w 7467600"/>
              <a:gd name="connsiteY109" fmla="*/ 5441660 h 6858000"/>
              <a:gd name="connsiteX110" fmla="*/ 1456157 w 7467600"/>
              <a:gd name="connsiteY110" fmla="*/ 5371404 h 6858000"/>
              <a:gd name="connsiteX111" fmla="*/ 4988186 w 7467600"/>
              <a:gd name="connsiteY111" fmla="*/ 5216467 h 6858000"/>
              <a:gd name="connsiteX112" fmla="*/ 4777334 w 7467600"/>
              <a:gd name="connsiteY112" fmla="*/ 5406072 h 6858000"/>
              <a:gd name="connsiteX113" fmla="*/ 4718341 w 7467600"/>
              <a:gd name="connsiteY113" fmla="*/ 5468043 h 6858000"/>
              <a:gd name="connsiteX114" fmla="*/ 4604655 w 7467600"/>
              <a:gd name="connsiteY114" fmla="*/ 5583434 h 6858000"/>
              <a:gd name="connsiteX115" fmla="*/ 4565074 w 7467600"/>
              <a:gd name="connsiteY115" fmla="*/ 5618550 h 6858000"/>
              <a:gd name="connsiteX116" fmla="*/ 4988186 w 7467600"/>
              <a:gd name="connsiteY116" fmla="*/ 5216467 h 6858000"/>
              <a:gd name="connsiteX117" fmla="*/ 4978032 w 7467600"/>
              <a:gd name="connsiteY117" fmla="*/ 5183809 h 6858000"/>
              <a:gd name="connsiteX118" fmla="*/ 4463413 w 7467600"/>
              <a:gd name="connsiteY118" fmla="*/ 5615162 h 6858000"/>
              <a:gd name="connsiteX119" fmla="*/ 4358134 w 7467600"/>
              <a:gd name="connsiteY119" fmla="*/ 5742791 h 6858000"/>
              <a:gd name="connsiteX120" fmla="*/ 4376219 w 7467600"/>
              <a:gd name="connsiteY120" fmla="*/ 5729027 h 6858000"/>
              <a:gd name="connsiteX121" fmla="*/ 4582340 w 7467600"/>
              <a:gd name="connsiteY121" fmla="*/ 5561037 h 6858000"/>
              <a:gd name="connsiteX122" fmla="*/ 4694684 w 7467600"/>
              <a:gd name="connsiteY122" fmla="*/ 5447098 h 6858000"/>
              <a:gd name="connsiteX123" fmla="*/ 4754123 w 7467600"/>
              <a:gd name="connsiteY123" fmla="*/ 5384643 h 6858000"/>
              <a:gd name="connsiteX124" fmla="*/ 4978032 w 7467600"/>
              <a:gd name="connsiteY124" fmla="*/ 5183809 h 6858000"/>
              <a:gd name="connsiteX125" fmla="*/ 7133363 w 7467600"/>
              <a:gd name="connsiteY125" fmla="*/ 5050246 h 6858000"/>
              <a:gd name="connsiteX126" fmla="*/ 7450656 w 7467600"/>
              <a:gd name="connsiteY126" fmla="*/ 5134750 h 6858000"/>
              <a:gd name="connsiteX127" fmla="*/ 7467600 w 7467600"/>
              <a:gd name="connsiteY127" fmla="*/ 5142496 h 6858000"/>
              <a:gd name="connsiteX128" fmla="*/ 7467600 w 7467600"/>
              <a:gd name="connsiteY128" fmla="*/ 5158623 h 6858000"/>
              <a:gd name="connsiteX129" fmla="*/ 7427076 w 7467600"/>
              <a:gd name="connsiteY129" fmla="*/ 5142684 h 6858000"/>
              <a:gd name="connsiteX130" fmla="*/ 7467600 w 7467600"/>
              <a:gd name="connsiteY130" fmla="*/ 5164774 h 6858000"/>
              <a:gd name="connsiteX131" fmla="*/ 7467600 w 7467600"/>
              <a:gd name="connsiteY131" fmla="*/ 5199146 h 6858000"/>
              <a:gd name="connsiteX132" fmla="*/ 7391022 w 7467600"/>
              <a:gd name="connsiteY132" fmla="*/ 5158141 h 6858000"/>
              <a:gd name="connsiteX133" fmla="*/ 7312201 w 7467600"/>
              <a:gd name="connsiteY133" fmla="*/ 5128278 h 6858000"/>
              <a:gd name="connsiteX134" fmla="*/ 7343603 w 7467600"/>
              <a:gd name="connsiteY134" fmla="*/ 5149746 h 6858000"/>
              <a:gd name="connsiteX135" fmla="*/ 7467600 w 7467600"/>
              <a:gd name="connsiteY135" fmla="*/ 5241225 h 6858000"/>
              <a:gd name="connsiteX136" fmla="*/ 7467600 w 7467600"/>
              <a:gd name="connsiteY136" fmla="*/ 5277736 h 6858000"/>
              <a:gd name="connsiteX137" fmla="*/ 7327465 w 7467600"/>
              <a:gd name="connsiteY137" fmla="*/ 5174181 h 6858000"/>
              <a:gd name="connsiteX138" fmla="*/ 7244057 w 7467600"/>
              <a:gd name="connsiteY138" fmla="*/ 5124233 h 6858000"/>
              <a:gd name="connsiteX139" fmla="*/ 7353035 w 7467600"/>
              <a:gd name="connsiteY139" fmla="*/ 5197318 h 6858000"/>
              <a:gd name="connsiteX140" fmla="*/ 7467600 w 7467600"/>
              <a:gd name="connsiteY140" fmla="*/ 5297634 h 6858000"/>
              <a:gd name="connsiteX141" fmla="*/ 7467600 w 7467600"/>
              <a:gd name="connsiteY141" fmla="*/ 5361850 h 6858000"/>
              <a:gd name="connsiteX142" fmla="*/ 7368569 w 7467600"/>
              <a:gd name="connsiteY142" fmla="*/ 5270182 h 6858000"/>
              <a:gd name="connsiteX143" fmla="*/ 7131946 w 7467600"/>
              <a:gd name="connsiteY143" fmla="*/ 5075653 h 6858000"/>
              <a:gd name="connsiteX144" fmla="*/ 7133363 w 7467600"/>
              <a:gd name="connsiteY144" fmla="*/ 5050246 h 6858000"/>
              <a:gd name="connsiteX145" fmla="*/ 1903353 w 7467600"/>
              <a:gd name="connsiteY145" fmla="*/ 5044827 h 6858000"/>
              <a:gd name="connsiteX146" fmla="*/ 1936931 w 7467600"/>
              <a:gd name="connsiteY146" fmla="*/ 5093954 h 6858000"/>
              <a:gd name="connsiteX147" fmla="*/ 2195868 w 7467600"/>
              <a:gd name="connsiteY147" fmla="*/ 5396574 h 6858000"/>
              <a:gd name="connsiteX148" fmla="*/ 2088852 w 7467600"/>
              <a:gd name="connsiteY148" fmla="*/ 5166123 h 6858000"/>
              <a:gd name="connsiteX149" fmla="*/ 1958241 w 7467600"/>
              <a:gd name="connsiteY149" fmla="*/ 5067955 h 6858000"/>
              <a:gd name="connsiteX150" fmla="*/ 1903353 w 7467600"/>
              <a:gd name="connsiteY150" fmla="*/ 5044827 h 6858000"/>
              <a:gd name="connsiteX151" fmla="*/ 1979378 w 7467600"/>
              <a:gd name="connsiteY151" fmla="*/ 4769504 h 6858000"/>
              <a:gd name="connsiteX152" fmla="*/ 2882120 w 7467600"/>
              <a:gd name="connsiteY152" fmla="*/ 5064547 h 6858000"/>
              <a:gd name="connsiteX153" fmla="*/ 2793103 w 7467600"/>
              <a:gd name="connsiteY153" fmla="*/ 5039699 h 6858000"/>
              <a:gd name="connsiteX154" fmla="*/ 2770041 w 7467600"/>
              <a:gd name="connsiteY154" fmla="*/ 5033634 h 6858000"/>
              <a:gd name="connsiteX155" fmla="*/ 1979378 w 7467600"/>
              <a:gd name="connsiteY155" fmla="*/ 4769504 h 6858000"/>
              <a:gd name="connsiteX156" fmla="*/ 1927410 w 7467600"/>
              <a:gd name="connsiteY156" fmla="*/ 4716164 h 6858000"/>
              <a:gd name="connsiteX157" fmla="*/ 1959587 w 7467600"/>
              <a:gd name="connsiteY157" fmla="*/ 4728849 h 6858000"/>
              <a:gd name="connsiteX158" fmla="*/ 2777707 w 7467600"/>
              <a:gd name="connsiteY158" fmla="*/ 5003991 h 6858000"/>
              <a:gd name="connsiteX159" fmla="*/ 2800768 w 7467600"/>
              <a:gd name="connsiteY159" fmla="*/ 5010056 h 6858000"/>
              <a:gd name="connsiteX160" fmla="*/ 2879408 w 7467600"/>
              <a:gd name="connsiteY160" fmla="*/ 5031590 h 6858000"/>
              <a:gd name="connsiteX161" fmla="*/ 2862295 w 7467600"/>
              <a:gd name="connsiteY161" fmla="*/ 5022958 h 6858000"/>
              <a:gd name="connsiteX162" fmla="*/ 2813343 w 7467600"/>
              <a:gd name="connsiteY162" fmla="*/ 4998369 h 6858000"/>
              <a:gd name="connsiteX163" fmla="*/ 2646245 w 7467600"/>
              <a:gd name="connsiteY163" fmla="*/ 4930999 h 6858000"/>
              <a:gd name="connsiteX164" fmla="*/ 1999243 w 7467600"/>
              <a:gd name="connsiteY164" fmla="*/ 4730524 h 6858000"/>
              <a:gd name="connsiteX165" fmla="*/ 1979527 w 7467600"/>
              <a:gd name="connsiteY165" fmla="*/ 4726651 h 6858000"/>
              <a:gd name="connsiteX166" fmla="*/ 1997014 w 7467600"/>
              <a:gd name="connsiteY166" fmla="*/ 4698007 h 6858000"/>
              <a:gd name="connsiteX167" fmla="*/ 2005458 w 7467600"/>
              <a:gd name="connsiteY167" fmla="*/ 4699540 h 6858000"/>
              <a:gd name="connsiteX168" fmla="*/ 2657186 w 7467600"/>
              <a:gd name="connsiteY168" fmla="*/ 4901687 h 6858000"/>
              <a:gd name="connsiteX169" fmla="*/ 2826662 w 7467600"/>
              <a:gd name="connsiteY169" fmla="*/ 4970362 h 6858000"/>
              <a:gd name="connsiteX170" fmla="*/ 2876100 w 7467600"/>
              <a:gd name="connsiteY170" fmla="*/ 4995397 h 6858000"/>
              <a:gd name="connsiteX171" fmla="*/ 3042600 w 7467600"/>
              <a:gd name="connsiteY171" fmla="*/ 5059532 h 6858000"/>
              <a:gd name="connsiteX172" fmla="*/ 1997014 w 7467600"/>
              <a:gd name="connsiteY172" fmla="*/ 4698007 h 6858000"/>
              <a:gd name="connsiteX173" fmla="*/ 2305292 w 7467600"/>
              <a:gd name="connsiteY173" fmla="*/ 4219492 h 6858000"/>
              <a:gd name="connsiteX174" fmla="*/ 3360922 w 7467600"/>
              <a:gd name="connsiteY174" fmla="*/ 4529373 h 6858000"/>
              <a:gd name="connsiteX175" fmla="*/ 3492420 w 7467600"/>
              <a:gd name="connsiteY175" fmla="*/ 4510145 h 6858000"/>
              <a:gd name="connsiteX176" fmla="*/ 3364086 w 7467600"/>
              <a:gd name="connsiteY176" fmla="*/ 4480340 h 6858000"/>
              <a:gd name="connsiteX177" fmla="*/ 3225818 w 7467600"/>
              <a:gd name="connsiteY177" fmla="*/ 4411822 h 6858000"/>
              <a:gd name="connsiteX178" fmla="*/ 3129696 w 7467600"/>
              <a:gd name="connsiteY178" fmla="*/ 4360704 h 6858000"/>
              <a:gd name="connsiteX179" fmla="*/ 2814545 w 7467600"/>
              <a:gd name="connsiteY179" fmla="*/ 4282955 h 6858000"/>
              <a:gd name="connsiteX180" fmla="*/ 2305292 w 7467600"/>
              <a:gd name="connsiteY180" fmla="*/ 4219492 h 6858000"/>
              <a:gd name="connsiteX181" fmla="*/ 2626982 w 7467600"/>
              <a:gd name="connsiteY181" fmla="*/ 4206450 h 6858000"/>
              <a:gd name="connsiteX182" fmla="*/ 2490617 w 7467600"/>
              <a:gd name="connsiteY182" fmla="*/ 4206951 h 6858000"/>
              <a:gd name="connsiteX183" fmla="*/ 2819869 w 7467600"/>
              <a:gd name="connsiteY183" fmla="*/ 4252936 h 6858000"/>
              <a:gd name="connsiteX184" fmla="*/ 3143018 w 7467600"/>
              <a:gd name="connsiteY184" fmla="*/ 4332698 h 6858000"/>
              <a:gd name="connsiteX185" fmla="*/ 3241520 w 7467600"/>
              <a:gd name="connsiteY185" fmla="*/ 4385112 h 6858000"/>
              <a:gd name="connsiteX186" fmla="*/ 3374575 w 7467600"/>
              <a:gd name="connsiteY186" fmla="*/ 4451517 h 6858000"/>
              <a:gd name="connsiteX187" fmla="*/ 3505221 w 7467600"/>
              <a:gd name="connsiteY187" fmla="*/ 4480757 h 6858000"/>
              <a:gd name="connsiteX188" fmla="*/ 2626982 w 7467600"/>
              <a:gd name="connsiteY188" fmla="*/ 4206450 h 6858000"/>
              <a:gd name="connsiteX189" fmla="*/ 1310106 w 7467600"/>
              <a:gd name="connsiteY189" fmla="*/ 3943217 h 6858000"/>
              <a:gd name="connsiteX190" fmla="*/ 854994 w 7467600"/>
              <a:gd name="connsiteY190" fmla="*/ 4399136 h 6858000"/>
              <a:gd name="connsiteX191" fmla="*/ 742462 w 7467600"/>
              <a:gd name="connsiteY191" fmla="*/ 4594648 h 6858000"/>
              <a:gd name="connsiteX192" fmla="*/ 820602 w 7467600"/>
              <a:gd name="connsiteY192" fmla="*/ 4485915 h 6858000"/>
              <a:gd name="connsiteX193" fmla="*/ 878295 w 7467600"/>
              <a:gd name="connsiteY193" fmla="*/ 4403594 h 6858000"/>
              <a:gd name="connsiteX194" fmla="*/ 1240607 w 7467600"/>
              <a:gd name="connsiteY194" fmla="*/ 4010401 h 6858000"/>
              <a:gd name="connsiteX195" fmla="*/ 1423113 w 7467600"/>
              <a:gd name="connsiteY195" fmla="*/ 3874565 h 6858000"/>
              <a:gd name="connsiteX196" fmla="*/ 1260565 w 7467600"/>
              <a:gd name="connsiteY196" fmla="*/ 4031982 h 6858000"/>
              <a:gd name="connsiteX197" fmla="*/ 901900 w 7467600"/>
              <a:gd name="connsiteY197" fmla="*/ 4421236 h 6858000"/>
              <a:gd name="connsiteX198" fmla="*/ 845044 w 7467600"/>
              <a:gd name="connsiteY198" fmla="*/ 4502436 h 6858000"/>
              <a:gd name="connsiteX199" fmla="*/ 685926 w 7467600"/>
              <a:gd name="connsiteY199" fmla="*/ 4703069 h 6858000"/>
              <a:gd name="connsiteX200" fmla="*/ 684248 w 7467600"/>
              <a:gd name="connsiteY200" fmla="*/ 4706721 h 6858000"/>
              <a:gd name="connsiteX201" fmla="*/ 1423113 w 7467600"/>
              <a:gd name="connsiteY201" fmla="*/ 3874565 h 6858000"/>
              <a:gd name="connsiteX202" fmla="*/ 3316479 w 7467600"/>
              <a:gd name="connsiteY202" fmla="*/ 3872136 h 6858000"/>
              <a:gd name="connsiteX203" fmla="*/ 3546806 w 7467600"/>
              <a:gd name="connsiteY203" fmla="*/ 4356139 h 6858000"/>
              <a:gd name="connsiteX204" fmla="*/ 3364433 w 7467600"/>
              <a:gd name="connsiteY204" fmla="*/ 3953121 h 6858000"/>
              <a:gd name="connsiteX205" fmla="*/ 3291335 w 7467600"/>
              <a:gd name="connsiteY205" fmla="*/ 3767420 h 6858000"/>
              <a:gd name="connsiteX206" fmla="*/ 3390805 w 7467600"/>
              <a:gd name="connsiteY206" fmla="*/ 3937163 h 6858000"/>
              <a:gd name="connsiteX207" fmla="*/ 3579062 w 7467600"/>
              <a:gd name="connsiteY207" fmla="*/ 4359040 h 6858000"/>
              <a:gd name="connsiteX208" fmla="*/ 3467355 w 7467600"/>
              <a:gd name="connsiteY208" fmla="*/ 3988130 h 6858000"/>
              <a:gd name="connsiteX209" fmla="*/ 3310753 w 7467600"/>
              <a:gd name="connsiteY209" fmla="*/ 3787140 h 6858000"/>
              <a:gd name="connsiteX210" fmla="*/ 3291335 w 7467600"/>
              <a:gd name="connsiteY210" fmla="*/ 3767420 h 6858000"/>
              <a:gd name="connsiteX211" fmla="*/ 1635889 w 7467600"/>
              <a:gd name="connsiteY211" fmla="*/ 3709494 h 6858000"/>
              <a:gd name="connsiteX212" fmla="*/ 1634800 w 7467600"/>
              <a:gd name="connsiteY212" fmla="*/ 3731111 h 6858000"/>
              <a:gd name="connsiteX213" fmla="*/ 1635889 w 7467600"/>
              <a:gd name="connsiteY213" fmla="*/ 3709494 h 6858000"/>
              <a:gd name="connsiteX214" fmla="*/ 1510397 w 7467600"/>
              <a:gd name="connsiteY214" fmla="*/ 3684705 h 6858000"/>
              <a:gd name="connsiteX215" fmla="*/ 1146550 w 7467600"/>
              <a:gd name="connsiteY215" fmla="*/ 3802012 h 6858000"/>
              <a:gd name="connsiteX216" fmla="*/ 698834 w 7467600"/>
              <a:gd name="connsiteY216" fmla="*/ 3952272 h 6858000"/>
              <a:gd name="connsiteX217" fmla="*/ 34256 w 7467600"/>
              <a:gd name="connsiteY217" fmla="*/ 4347603 h 6858000"/>
              <a:gd name="connsiteX218" fmla="*/ 527241 w 7467600"/>
              <a:gd name="connsiteY218" fmla="*/ 4065078 h 6858000"/>
              <a:gd name="connsiteX219" fmla="*/ 1510397 w 7467600"/>
              <a:gd name="connsiteY219" fmla="*/ 3684705 h 6858000"/>
              <a:gd name="connsiteX220" fmla="*/ 1313114 w 7467600"/>
              <a:gd name="connsiteY220" fmla="*/ 3655216 h 6858000"/>
              <a:gd name="connsiteX221" fmla="*/ 1109304 w 7467600"/>
              <a:gd name="connsiteY221" fmla="*/ 3669030 h 6858000"/>
              <a:gd name="connsiteX222" fmla="*/ 8129 w 7467600"/>
              <a:gd name="connsiteY222" fmla="*/ 4330519 h 6858000"/>
              <a:gd name="connsiteX223" fmla="*/ 687572 w 7467600"/>
              <a:gd name="connsiteY223" fmla="*/ 3925629 h 6858000"/>
              <a:gd name="connsiteX224" fmla="*/ 1138365 w 7467600"/>
              <a:gd name="connsiteY224" fmla="*/ 3774515 h 6858000"/>
              <a:gd name="connsiteX225" fmla="*/ 1505579 w 7467600"/>
              <a:gd name="connsiteY225" fmla="*/ 3655526 h 6858000"/>
              <a:gd name="connsiteX226" fmla="*/ 1313114 w 7467600"/>
              <a:gd name="connsiteY226" fmla="*/ 3655216 h 6858000"/>
              <a:gd name="connsiteX227" fmla="*/ 3655073 w 7467600"/>
              <a:gd name="connsiteY227" fmla="*/ 3650884 h 6858000"/>
              <a:gd name="connsiteX228" fmla="*/ 3989938 w 7467600"/>
              <a:gd name="connsiteY228" fmla="*/ 3991685 h 6858000"/>
              <a:gd name="connsiteX229" fmla="*/ 4393907 w 7467600"/>
              <a:gd name="connsiteY229" fmla="*/ 4261258 h 6858000"/>
              <a:gd name="connsiteX230" fmla="*/ 4648051 w 7467600"/>
              <a:gd name="connsiteY230" fmla="*/ 4374051 h 6858000"/>
              <a:gd name="connsiteX231" fmla="*/ 4383389 w 7467600"/>
              <a:gd name="connsiteY231" fmla="*/ 4184369 h 6858000"/>
              <a:gd name="connsiteX232" fmla="*/ 4165508 w 7467600"/>
              <a:gd name="connsiteY232" fmla="*/ 4035196 h 6858000"/>
              <a:gd name="connsiteX233" fmla="*/ 4068162 w 7467600"/>
              <a:gd name="connsiteY233" fmla="*/ 3953394 h 6858000"/>
              <a:gd name="connsiteX234" fmla="*/ 3981416 w 7467600"/>
              <a:gd name="connsiteY234" fmla="*/ 3880482 h 6858000"/>
              <a:gd name="connsiteX235" fmla="*/ 3800147 w 7467600"/>
              <a:gd name="connsiteY235" fmla="*/ 3749872 h 6858000"/>
              <a:gd name="connsiteX236" fmla="*/ 3670252 w 7467600"/>
              <a:gd name="connsiteY236" fmla="*/ 3622798 h 6858000"/>
              <a:gd name="connsiteX237" fmla="*/ 3817258 w 7467600"/>
              <a:gd name="connsiteY237" fmla="*/ 3723577 h 6858000"/>
              <a:gd name="connsiteX238" fmla="*/ 4000461 w 7467600"/>
              <a:gd name="connsiteY238" fmla="*/ 3855966 h 6858000"/>
              <a:gd name="connsiteX239" fmla="*/ 4088180 w 7467600"/>
              <a:gd name="connsiteY239" fmla="*/ 3929774 h 6858000"/>
              <a:gd name="connsiteX240" fmla="*/ 4184555 w 7467600"/>
              <a:gd name="connsiteY240" fmla="*/ 4010683 h 6858000"/>
              <a:gd name="connsiteX241" fmla="*/ 4399563 w 7467600"/>
              <a:gd name="connsiteY241" fmla="*/ 4158106 h 6858000"/>
              <a:gd name="connsiteX242" fmla="*/ 4684469 w 7467600"/>
              <a:gd name="connsiteY242" fmla="*/ 4364680 h 6858000"/>
              <a:gd name="connsiteX243" fmla="*/ 4690271 w 7467600"/>
              <a:gd name="connsiteY243" fmla="*/ 4370034 h 6858000"/>
              <a:gd name="connsiteX244" fmla="*/ 4136093 w 7467600"/>
              <a:gd name="connsiteY244" fmla="*/ 3858466 h 6858000"/>
              <a:gd name="connsiteX245" fmla="*/ 3670252 w 7467600"/>
              <a:gd name="connsiteY245" fmla="*/ 3622798 h 6858000"/>
              <a:gd name="connsiteX246" fmla="*/ 4440129 w 7467600"/>
              <a:gd name="connsiteY246" fmla="*/ 3448571 h 6858000"/>
              <a:gd name="connsiteX247" fmla="*/ 4856525 w 7467600"/>
              <a:gd name="connsiteY247" fmla="*/ 3915351 h 6858000"/>
              <a:gd name="connsiteX248" fmla="*/ 5059055 w 7467600"/>
              <a:gd name="connsiteY248" fmla="*/ 4108918 h 6858000"/>
              <a:gd name="connsiteX249" fmla="*/ 5290070 w 7467600"/>
              <a:gd name="connsiteY249" fmla="*/ 4263619 h 6858000"/>
              <a:gd name="connsiteX250" fmla="*/ 4834991 w 7467600"/>
              <a:gd name="connsiteY250" fmla="*/ 3830985 h 6858000"/>
              <a:gd name="connsiteX251" fmla="*/ 4440129 w 7467600"/>
              <a:gd name="connsiteY251" fmla="*/ 3448571 h 6858000"/>
              <a:gd name="connsiteX252" fmla="*/ 4441737 w 7467600"/>
              <a:gd name="connsiteY252" fmla="*/ 3399734 h 6858000"/>
              <a:gd name="connsiteX253" fmla="*/ 4431236 w 7467600"/>
              <a:gd name="connsiteY253" fmla="*/ 3400954 h 6858000"/>
              <a:gd name="connsiteX254" fmla="*/ 4557150 w 7467600"/>
              <a:gd name="connsiteY254" fmla="*/ 3510023 h 6858000"/>
              <a:gd name="connsiteX255" fmla="*/ 4856936 w 7467600"/>
              <a:gd name="connsiteY255" fmla="*/ 3809146 h 6858000"/>
              <a:gd name="connsiteX256" fmla="*/ 5111996 w 7467600"/>
              <a:gd name="connsiteY256" fmla="*/ 4065759 h 6858000"/>
              <a:gd name="connsiteX257" fmla="*/ 5388878 w 7467600"/>
              <a:gd name="connsiteY257" fmla="*/ 4300185 h 6858000"/>
              <a:gd name="connsiteX258" fmla="*/ 5425556 w 7467600"/>
              <a:gd name="connsiteY258" fmla="*/ 4308967 h 6858000"/>
              <a:gd name="connsiteX259" fmla="*/ 4943646 w 7467600"/>
              <a:gd name="connsiteY259" fmla="*/ 3822916 h 6858000"/>
              <a:gd name="connsiteX260" fmla="*/ 4594837 w 7467600"/>
              <a:gd name="connsiteY260" fmla="*/ 3532274 h 6858000"/>
              <a:gd name="connsiteX261" fmla="*/ 4441737 w 7467600"/>
              <a:gd name="connsiteY261" fmla="*/ 3399734 h 6858000"/>
              <a:gd name="connsiteX262" fmla="*/ 5425834 w 7467600"/>
              <a:gd name="connsiteY262" fmla="*/ 3162785 h 6858000"/>
              <a:gd name="connsiteX263" fmla="*/ 5401644 w 7467600"/>
              <a:gd name="connsiteY263" fmla="*/ 3617847 h 6858000"/>
              <a:gd name="connsiteX264" fmla="*/ 5467256 w 7467600"/>
              <a:gd name="connsiteY264" fmla="*/ 4175494 h 6858000"/>
              <a:gd name="connsiteX265" fmla="*/ 5448069 w 7467600"/>
              <a:gd name="connsiteY265" fmla="*/ 3567554 h 6858000"/>
              <a:gd name="connsiteX266" fmla="*/ 1318687 w 7467600"/>
              <a:gd name="connsiteY266" fmla="*/ 3113840 h 6858000"/>
              <a:gd name="connsiteX267" fmla="*/ 1066793 w 7467600"/>
              <a:gd name="connsiteY267" fmla="*/ 3212171 h 6858000"/>
              <a:gd name="connsiteX268" fmla="*/ 993319 w 7467600"/>
              <a:gd name="connsiteY268" fmla="*/ 3247648 h 6858000"/>
              <a:gd name="connsiteX269" fmla="*/ 853081 w 7467600"/>
              <a:gd name="connsiteY269" fmla="*/ 3312410 h 6858000"/>
              <a:gd name="connsiteX270" fmla="*/ 805957 w 7467600"/>
              <a:gd name="connsiteY270" fmla="*/ 3330443 h 6858000"/>
              <a:gd name="connsiteX271" fmla="*/ 1318687 w 7467600"/>
              <a:gd name="connsiteY271" fmla="*/ 3113840 h 6858000"/>
              <a:gd name="connsiteX272" fmla="*/ 5453702 w 7467600"/>
              <a:gd name="connsiteY272" fmla="*/ 3090882 h 6858000"/>
              <a:gd name="connsiteX273" fmla="*/ 5480135 w 7467600"/>
              <a:gd name="connsiteY273" fmla="*/ 3565802 h 6858000"/>
              <a:gd name="connsiteX274" fmla="*/ 5499023 w 7467600"/>
              <a:gd name="connsiteY274" fmla="*/ 4166310 h 6858000"/>
              <a:gd name="connsiteX275" fmla="*/ 5547022 w 7467600"/>
              <a:gd name="connsiteY275" fmla="*/ 3607838 h 6858000"/>
              <a:gd name="connsiteX276" fmla="*/ 5515964 w 7467600"/>
              <a:gd name="connsiteY276" fmla="*/ 3378541 h 6858000"/>
              <a:gd name="connsiteX277" fmla="*/ 5453702 w 7467600"/>
              <a:gd name="connsiteY277" fmla="*/ 3090882 h 6858000"/>
              <a:gd name="connsiteX278" fmla="*/ 1238695 w 7467600"/>
              <a:gd name="connsiteY278" fmla="*/ 3076820 h 6858000"/>
              <a:gd name="connsiteX279" fmla="*/ 716371 w 7467600"/>
              <a:gd name="connsiteY279" fmla="*/ 3293249 h 6858000"/>
              <a:gd name="connsiteX280" fmla="*/ 579522 w 7467600"/>
              <a:gd name="connsiteY280" fmla="*/ 3371759 h 6858000"/>
              <a:gd name="connsiteX281" fmla="*/ 600288 w 7467600"/>
              <a:gd name="connsiteY281" fmla="*/ 3365555 h 6858000"/>
              <a:gd name="connsiteX282" fmla="*/ 840692 w 7467600"/>
              <a:gd name="connsiteY282" fmla="*/ 3284921 h 6858000"/>
              <a:gd name="connsiteX283" fmla="*/ 979248 w 7467600"/>
              <a:gd name="connsiteY283" fmla="*/ 3221003 h 6858000"/>
              <a:gd name="connsiteX284" fmla="*/ 1053282 w 7467600"/>
              <a:gd name="connsiteY284" fmla="*/ 3185247 h 6858000"/>
              <a:gd name="connsiteX285" fmla="*/ 1320603 w 7467600"/>
              <a:gd name="connsiteY285" fmla="*/ 3081281 h 6858000"/>
              <a:gd name="connsiteX286" fmla="*/ 1238695 w 7467600"/>
              <a:gd name="connsiteY286" fmla="*/ 3076820 h 6858000"/>
              <a:gd name="connsiteX287" fmla="*/ 5425627 w 7467600"/>
              <a:gd name="connsiteY287" fmla="*/ 2954192 h 6858000"/>
              <a:gd name="connsiteX288" fmla="*/ 5470770 w 7467600"/>
              <a:gd name="connsiteY288" fmla="*/ 3005435 h 6858000"/>
              <a:gd name="connsiteX289" fmla="*/ 5519779 w 7467600"/>
              <a:gd name="connsiteY289" fmla="*/ 4359223 h 6858000"/>
              <a:gd name="connsiteX290" fmla="*/ 5520293 w 7467600"/>
              <a:gd name="connsiteY290" fmla="*/ 4360602 h 6858000"/>
              <a:gd name="connsiteX291" fmla="*/ 5767221 w 7467600"/>
              <a:gd name="connsiteY291" fmla="*/ 4665564 h 6858000"/>
              <a:gd name="connsiteX292" fmla="*/ 6937169 w 7467600"/>
              <a:gd name="connsiteY292" fmla="*/ 4815941 h 6858000"/>
              <a:gd name="connsiteX293" fmla="*/ 6953922 w 7467600"/>
              <a:gd name="connsiteY293" fmla="*/ 4890068 h 6858000"/>
              <a:gd name="connsiteX294" fmla="*/ 6071359 w 7467600"/>
              <a:gd name="connsiteY294" fmla="*/ 4770770 h 6858000"/>
              <a:gd name="connsiteX295" fmla="*/ 6038839 w 7467600"/>
              <a:gd name="connsiteY295" fmla="*/ 4764474 h 6858000"/>
              <a:gd name="connsiteX296" fmla="*/ 6038706 w 7467600"/>
              <a:gd name="connsiteY296" fmla="*/ 4763847 h 6858000"/>
              <a:gd name="connsiteX297" fmla="*/ 6037784 w 7467600"/>
              <a:gd name="connsiteY297" fmla="*/ 4764270 h 6858000"/>
              <a:gd name="connsiteX298" fmla="*/ 6038839 w 7467600"/>
              <a:gd name="connsiteY298" fmla="*/ 4764474 h 6858000"/>
              <a:gd name="connsiteX299" fmla="*/ 6040338 w 7467600"/>
              <a:gd name="connsiteY299" fmla="*/ 4771418 h 6858000"/>
              <a:gd name="connsiteX300" fmla="*/ 6024488 w 7467600"/>
              <a:gd name="connsiteY300" fmla="*/ 4809903 h 6858000"/>
              <a:gd name="connsiteX301" fmla="*/ 5599771 w 7467600"/>
              <a:gd name="connsiteY301" fmla="*/ 5509652 h 6858000"/>
              <a:gd name="connsiteX302" fmla="*/ 5548843 w 7467600"/>
              <a:gd name="connsiteY302" fmla="*/ 5563845 h 6858000"/>
              <a:gd name="connsiteX303" fmla="*/ 5940952 w 7467600"/>
              <a:gd name="connsiteY303" fmla="*/ 6250028 h 6858000"/>
              <a:gd name="connsiteX304" fmla="*/ 6043441 w 7467600"/>
              <a:gd name="connsiteY304" fmla="*/ 6665847 h 6858000"/>
              <a:gd name="connsiteX305" fmla="*/ 6093432 w 7467600"/>
              <a:gd name="connsiteY305" fmla="*/ 6858000 h 6858000"/>
              <a:gd name="connsiteX306" fmla="*/ 6034344 w 7467600"/>
              <a:gd name="connsiteY306" fmla="*/ 6858000 h 6858000"/>
              <a:gd name="connsiteX307" fmla="*/ 6026679 w 7467600"/>
              <a:gd name="connsiteY307" fmla="*/ 6836959 h 6858000"/>
              <a:gd name="connsiteX308" fmla="*/ 5800441 w 7467600"/>
              <a:gd name="connsiteY308" fmla="*/ 6335286 h 6858000"/>
              <a:gd name="connsiteX309" fmla="*/ 5526562 w 7467600"/>
              <a:gd name="connsiteY309" fmla="*/ 5705388 h 6858000"/>
              <a:gd name="connsiteX310" fmla="*/ 5519640 w 7467600"/>
              <a:gd name="connsiteY310" fmla="*/ 5683774 h 6858000"/>
              <a:gd name="connsiteX311" fmla="*/ 5844559 w 7467600"/>
              <a:gd name="connsiteY311" fmla="*/ 6553349 h 6858000"/>
              <a:gd name="connsiteX312" fmla="*/ 5975994 w 7467600"/>
              <a:gd name="connsiteY312" fmla="*/ 6858000 h 6858000"/>
              <a:gd name="connsiteX313" fmla="*/ 5898547 w 7467600"/>
              <a:gd name="connsiteY313" fmla="*/ 6858000 h 6858000"/>
              <a:gd name="connsiteX314" fmla="*/ 5682041 w 7467600"/>
              <a:gd name="connsiteY314" fmla="*/ 6355860 h 6858000"/>
              <a:gd name="connsiteX315" fmla="*/ 5461758 w 7467600"/>
              <a:gd name="connsiteY315" fmla="*/ 5820220 h 6858000"/>
              <a:gd name="connsiteX316" fmla="*/ 5237282 w 7467600"/>
              <a:gd name="connsiteY316" fmla="*/ 6579086 h 6858000"/>
              <a:gd name="connsiteX317" fmla="*/ 5115009 w 7467600"/>
              <a:gd name="connsiteY317" fmla="*/ 6858000 h 6858000"/>
              <a:gd name="connsiteX318" fmla="*/ 5028074 w 7467600"/>
              <a:gd name="connsiteY318" fmla="*/ 6858000 h 6858000"/>
              <a:gd name="connsiteX319" fmla="*/ 5079508 w 7467600"/>
              <a:gd name="connsiteY319" fmla="*/ 6749074 h 6858000"/>
              <a:gd name="connsiteX320" fmla="*/ 5371846 w 7467600"/>
              <a:gd name="connsiteY320" fmla="*/ 5924413 h 6858000"/>
              <a:gd name="connsiteX321" fmla="*/ 5270512 w 7467600"/>
              <a:gd name="connsiteY321" fmla="*/ 6138975 h 6858000"/>
              <a:gd name="connsiteX322" fmla="*/ 5062409 w 7467600"/>
              <a:gd name="connsiteY322" fmla="*/ 6653544 h 6858000"/>
              <a:gd name="connsiteX323" fmla="*/ 5036628 w 7467600"/>
              <a:gd name="connsiteY323" fmla="*/ 6754247 h 6858000"/>
              <a:gd name="connsiteX324" fmla="*/ 5009112 w 7467600"/>
              <a:gd name="connsiteY324" fmla="*/ 6858000 h 6858000"/>
              <a:gd name="connsiteX325" fmla="*/ 4976679 w 7467600"/>
              <a:gd name="connsiteY325" fmla="*/ 6858000 h 6858000"/>
              <a:gd name="connsiteX326" fmla="*/ 5006537 w 7467600"/>
              <a:gd name="connsiteY326" fmla="*/ 6747068 h 6858000"/>
              <a:gd name="connsiteX327" fmla="*/ 5032723 w 7467600"/>
              <a:gd name="connsiteY327" fmla="*/ 6644957 h 6858000"/>
              <a:gd name="connsiteX328" fmla="*/ 5242949 w 7467600"/>
              <a:gd name="connsiteY328" fmla="*/ 6125175 h 6858000"/>
              <a:gd name="connsiteX329" fmla="*/ 5286321 w 7467600"/>
              <a:gd name="connsiteY329" fmla="*/ 6033555 h 6858000"/>
              <a:gd name="connsiteX330" fmla="*/ 5008210 w 7467600"/>
              <a:gd name="connsiteY330" fmla="*/ 6649194 h 6858000"/>
              <a:gd name="connsiteX331" fmla="*/ 4986321 w 7467600"/>
              <a:gd name="connsiteY331" fmla="*/ 6765687 h 6858000"/>
              <a:gd name="connsiteX332" fmla="*/ 4973474 w 7467600"/>
              <a:gd name="connsiteY332" fmla="*/ 6858000 h 6858000"/>
              <a:gd name="connsiteX333" fmla="*/ 4907178 w 7467600"/>
              <a:gd name="connsiteY333" fmla="*/ 6858000 h 6858000"/>
              <a:gd name="connsiteX334" fmla="*/ 4910810 w 7467600"/>
              <a:gd name="connsiteY334" fmla="*/ 6829660 h 6858000"/>
              <a:gd name="connsiteX335" fmla="*/ 4987461 w 7467600"/>
              <a:gd name="connsiteY335" fmla="*/ 6432994 h 6858000"/>
              <a:gd name="connsiteX336" fmla="*/ 5179262 w 7467600"/>
              <a:gd name="connsiteY336" fmla="*/ 6035044 h 6858000"/>
              <a:gd name="connsiteX337" fmla="*/ 4689678 w 7467600"/>
              <a:gd name="connsiteY337" fmla="*/ 6440241 h 6858000"/>
              <a:gd name="connsiteX338" fmla="*/ 4477543 w 7467600"/>
              <a:gd name="connsiteY338" fmla="*/ 6674836 h 6858000"/>
              <a:gd name="connsiteX339" fmla="*/ 4329957 w 7467600"/>
              <a:gd name="connsiteY339" fmla="*/ 6858000 h 6858000"/>
              <a:gd name="connsiteX340" fmla="*/ 4218595 w 7467600"/>
              <a:gd name="connsiteY340" fmla="*/ 6858000 h 6858000"/>
              <a:gd name="connsiteX341" fmla="*/ 4368888 w 7467600"/>
              <a:gd name="connsiteY341" fmla="*/ 6668412 h 6858000"/>
              <a:gd name="connsiteX342" fmla="*/ 4563091 w 7467600"/>
              <a:gd name="connsiteY342" fmla="*/ 6442508 h 6858000"/>
              <a:gd name="connsiteX343" fmla="*/ 5387324 w 7467600"/>
              <a:gd name="connsiteY343" fmla="*/ 5705830 h 6858000"/>
              <a:gd name="connsiteX344" fmla="*/ 5073620 w 7467600"/>
              <a:gd name="connsiteY344" fmla="*/ 5955437 h 6858000"/>
              <a:gd name="connsiteX345" fmla="*/ 4689789 w 7467600"/>
              <a:gd name="connsiteY345" fmla="*/ 6268382 h 6858000"/>
              <a:gd name="connsiteX346" fmla="*/ 4418722 w 7467600"/>
              <a:gd name="connsiteY346" fmla="*/ 6570886 h 6858000"/>
              <a:gd name="connsiteX347" fmla="*/ 4214944 w 7467600"/>
              <a:gd name="connsiteY347" fmla="*/ 6858000 h 6858000"/>
              <a:gd name="connsiteX348" fmla="*/ 4177898 w 7467600"/>
              <a:gd name="connsiteY348" fmla="*/ 6858000 h 6858000"/>
              <a:gd name="connsiteX349" fmla="*/ 4391597 w 7467600"/>
              <a:gd name="connsiteY349" fmla="*/ 6556370 h 6858000"/>
              <a:gd name="connsiteX350" fmla="*/ 4668889 w 7467600"/>
              <a:gd name="connsiteY350" fmla="*/ 6246399 h 6858000"/>
              <a:gd name="connsiteX351" fmla="*/ 5055427 w 7467600"/>
              <a:gd name="connsiteY351" fmla="*/ 5931476 h 6858000"/>
              <a:gd name="connsiteX352" fmla="*/ 5371814 w 7467600"/>
              <a:gd name="connsiteY352" fmla="*/ 5678975 h 6858000"/>
              <a:gd name="connsiteX353" fmla="*/ 4987918 w 7467600"/>
              <a:gd name="connsiteY353" fmla="*/ 5838701 h 6858000"/>
              <a:gd name="connsiteX354" fmla="*/ 4317146 w 7467600"/>
              <a:gd name="connsiteY354" fmla="*/ 6587716 h 6858000"/>
              <a:gd name="connsiteX355" fmla="*/ 4171627 w 7467600"/>
              <a:gd name="connsiteY355" fmla="*/ 6858000 h 6858000"/>
              <a:gd name="connsiteX356" fmla="*/ 4081585 w 7467600"/>
              <a:gd name="connsiteY356" fmla="*/ 6858000 h 6858000"/>
              <a:gd name="connsiteX357" fmla="*/ 4238603 w 7467600"/>
              <a:gd name="connsiteY357" fmla="*/ 6559341 h 6858000"/>
              <a:gd name="connsiteX358" fmla="*/ 4778333 w 7467600"/>
              <a:gd name="connsiteY358" fmla="*/ 5873626 h 6858000"/>
              <a:gd name="connsiteX359" fmla="*/ 5414185 w 7467600"/>
              <a:gd name="connsiteY359" fmla="*/ 5573882 h 6858000"/>
              <a:gd name="connsiteX360" fmla="*/ 5959648 w 7467600"/>
              <a:gd name="connsiteY360" fmla="*/ 4760797 h 6858000"/>
              <a:gd name="connsiteX361" fmla="*/ 5355019 w 7467600"/>
              <a:gd name="connsiteY361" fmla="*/ 4734672 h 6858000"/>
              <a:gd name="connsiteX362" fmla="*/ 5083565 w 7467600"/>
              <a:gd name="connsiteY362" fmla="*/ 5179121 h 6858000"/>
              <a:gd name="connsiteX363" fmla="*/ 4713577 w 7467600"/>
              <a:gd name="connsiteY363" fmla="*/ 5616803 h 6858000"/>
              <a:gd name="connsiteX364" fmla="*/ 3989559 w 7467600"/>
              <a:gd name="connsiteY364" fmla="*/ 6145945 h 6858000"/>
              <a:gd name="connsiteX365" fmla="*/ 3939824 w 7467600"/>
              <a:gd name="connsiteY365" fmla="*/ 6066900 h 6858000"/>
              <a:gd name="connsiteX366" fmla="*/ 4584537 w 7467600"/>
              <a:gd name="connsiteY366" fmla="*/ 5324826 h 6858000"/>
              <a:gd name="connsiteX367" fmla="*/ 5037105 w 7467600"/>
              <a:gd name="connsiteY367" fmla="*/ 5088765 h 6858000"/>
              <a:gd name="connsiteX368" fmla="*/ 5039930 w 7467600"/>
              <a:gd name="connsiteY368" fmla="*/ 5089585 h 6858000"/>
              <a:gd name="connsiteX369" fmla="*/ 5263764 w 7467600"/>
              <a:gd name="connsiteY369" fmla="*/ 4735525 h 6858000"/>
              <a:gd name="connsiteX370" fmla="*/ 4086300 w 7467600"/>
              <a:gd name="connsiteY370" fmla="*/ 4884599 h 6858000"/>
              <a:gd name="connsiteX371" fmla="*/ 4085485 w 7467600"/>
              <a:gd name="connsiteY371" fmla="*/ 4899070 h 6858000"/>
              <a:gd name="connsiteX372" fmla="*/ 3871915 w 7467600"/>
              <a:gd name="connsiteY372" fmla="*/ 5253645 h 6858000"/>
              <a:gd name="connsiteX373" fmla="*/ 3799374 w 7467600"/>
              <a:gd name="connsiteY373" fmla="*/ 5466127 h 6858000"/>
              <a:gd name="connsiteX374" fmla="*/ 3498850 w 7467600"/>
              <a:gd name="connsiteY374" fmla="*/ 6661888 h 6858000"/>
              <a:gd name="connsiteX375" fmla="*/ 3399216 w 7467600"/>
              <a:gd name="connsiteY375" fmla="*/ 6858000 h 6858000"/>
              <a:gd name="connsiteX376" fmla="*/ 3303688 w 7467600"/>
              <a:gd name="connsiteY376" fmla="*/ 6858000 h 6858000"/>
              <a:gd name="connsiteX377" fmla="*/ 3391774 w 7467600"/>
              <a:gd name="connsiteY377" fmla="*/ 6697181 h 6858000"/>
              <a:gd name="connsiteX378" fmla="*/ 3735540 w 7467600"/>
              <a:gd name="connsiteY378" fmla="*/ 5546923 h 6858000"/>
              <a:gd name="connsiteX379" fmla="*/ 3729438 w 7467600"/>
              <a:gd name="connsiteY379" fmla="*/ 5569058 h 6858000"/>
              <a:gd name="connsiteX380" fmla="*/ 3707782 w 7467600"/>
              <a:gd name="connsiteY380" fmla="*/ 5644908 h 6858000"/>
              <a:gd name="connsiteX381" fmla="*/ 3583827 w 7467600"/>
              <a:gd name="connsiteY381" fmla="*/ 6039215 h 6858000"/>
              <a:gd name="connsiteX382" fmla="*/ 3547861 w 7467600"/>
              <a:gd name="connsiteY382" fmla="*/ 6129609 h 6858000"/>
              <a:gd name="connsiteX383" fmla="*/ 3490905 w 7467600"/>
              <a:gd name="connsiteY383" fmla="*/ 6277660 h 6858000"/>
              <a:gd name="connsiteX384" fmla="*/ 3455859 w 7467600"/>
              <a:gd name="connsiteY384" fmla="*/ 6391301 h 6858000"/>
              <a:gd name="connsiteX385" fmla="*/ 3429112 w 7467600"/>
              <a:gd name="connsiteY385" fmla="*/ 6479469 h 6858000"/>
              <a:gd name="connsiteX386" fmla="*/ 3304862 w 7467600"/>
              <a:gd name="connsiteY386" fmla="*/ 6796476 h 6858000"/>
              <a:gd name="connsiteX387" fmla="*/ 3276071 w 7467600"/>
              <a:gd name="connsiteY387" fmla="*/ 6858000 h 6858000"/>
              <a:gd name="connsiteX388" fmla="*/ 3240805 w 7467600"/>
              <a:gd name="connsiteY388" fmla="*/ 6858000 h 6858000"/>
              <a:gd name="connsiteX389" fmla="*/ 3275917 w 7467600"/>
              <a:gd name="connsiteY389" fmla="*/ 6783192 h 6858000"/>
              <a:gd name="connsiteX390" fmla="*/ 3399358 w 7467600"/>
              <a:gd name="connsiteY390" fmla="*/ 6469011 h 6858000"/>
              <a:gd name="connsiteX391" fmla="*/ 3425650 w 7467600"/>
              <a:gd name="connsiteY391" fmla="*/ 6381333 h 6858000"/>
              <a:gd name="connsiteX392" fmla="*/ 3460661 w 7467600"/>
              <a:gd name="connsiteY392" fmla="*/ 6266763 h 6858000"/>
              <a:gd name="connsiteX393" fmla="*/ 3518021 w 7467600"/>
              <a:gd name="connsiteY393" fmla="*/ 6117298 h 6858000"/>
              <a:gd name="connsiteX394" fmla="*/ 3554035 w 7467600"/>
              <a:gd name="connsiteY394" fmla="*/ 6027832 h 6858000"/>
              <a:gd name="connsiteX395" fmla="*/ 3677174 w 7467600"/>
              <a:gd name="connsiteY395" fmla="*/ 5636351 h 6858000"/>
              <a:gd name="connsiteX396" fmla="*/ 3698819 w 7467600"/>
              <a:gd name="connsiteY396" fmla="*/ 5560503 h 6858000"/>
              <a:gd name="connsiteX397" fmla="*/ 3702094 w 7467600"/>
              <a:gd name="connsiteY397" fmla="*/ 5549194 h 6858000"/>
              <a:gd name="connsiteX398" fmla="*/ 3398355 w 7467600"/>
              <a:gd name="connsiteY398" fmla="*/ 6094603 h 6858000"/>
              <a:gd name="connsiteX399" fmla="*/ 3193941 w 7467600"/>
              <a:gd name="connsiteY399" fmla="*/ 6798775 h 6858000"/>
              <a:gd name="connsiteX400" fmla="*/ 3184140 w 7467600"/>
              <a:gd name="connsiteY400" fmla="*/ 6858000 h 6858000"/>
              <a:gd name="connsiteX401" fmla="*/ 3099978 w 7467600"/>
              <a:gd name="connsiteY401" fmla="*/ 6858000 h 6858000"/>
              <a:gd name="connsiteX402" fmla="*/ 3101556 w 7467600"/>
              <a:gd name="connsiteY402" fmla="*/ 6843337 h 6858000"/>
              <a:gd name="connsiteX403" fmla="*/ 3370162 w 7467600"/>
              <a:gd name="connsiteY403" fmla="*/ 5785550 h 6858000"/>
              <a:gd name="connsiteX404" fmla="*/ 3746477 w 7467600"/>
              <a:gd name="connsiteY404" fmla="*/ 5377889 h 6858000"/>
              <a:gd name="connsiteX405" fmla="*/ 3863399 w 7467600"/>
              <a:gd name="connsiteY405" fmla="*/ 5087257 h 6858000"/>
              <a:gd name="connsiteX406" fmla="*/ 3968712 w 7467600"/>
              <a:gd name="connsiteY406" fmla="*/ 4913989 h 6858000"/>
              <a:gd name="connsiteX407" fmla="*/ 2792390 w 7467600"/>
              <a:gd name="connsiteY407" fmla="*/ 5382974 h 6858000"/>
              <a:gd name="connsiteX408" fmla="*/ 2714982 w 7467600"/>
              <a:gd name="connsiteY408" fmla="*/ 5427051 h 6858000"/>
              <a:gd name="connsiteX409" fmla="*/ 2813361 w 7467600"/>
              <a:gd name="connsiteY409" fmla="*/ 6023912 h 6858000"/>
              <a:gd name="connsiteX410" fmla="*/ 2688430 w 7467600"/>
              <a:gd name="connsiteY410" fmla="*/ 6801564 h 6858000"/>
              <a:gd name="connsiteX411" fmla="*/ 2629626 w 7467600"/>
              <a:gd name="connsiteY411" fmla="*/ 6763394 h 6858000"/>
              <a:gd name="connsiteX412" fmla="*/ 2565328 w 7467600"/>
              <a:gd name="connsiteY412" fmla="*/ 5516399 h 6858000"/>
              <a:gd name="connsiteX413" fmla="*/ 1922999 w 7467600"/>
              <a:gd name="connsiteY413" fmla="*/ 5980343 h 6858000"/>
              <a:gd name="connsiteX414" fmla="*/ 1950261 w 7467600"/>
              <a:gd name="connsiteY414" fmla="*/ 6405858 h 6858000"/>
              <a:gd name="connsiteX415" fmla="*/ 2365554 w 7467600"/>
              <a:gd name="connsiteY415" fmla="*/ 6759107 h 6858000"/>
              <a:gd name="connsiteX416" fmla="*/ 2424142 w 7467600"/>
              <a:gd name="connsiteY416" fmla="*/ 6858000 h 6858000"/>
              <a:gd name="connsiteX417" fmla="*/ 2395994 w 7467600"/>
              <a:gd name="connsiteY417" fmla="*/ 6858000 h 6858000"/>
              <a:gd name="connsiteX418" fmla="*/ 2392863 w 7467600"/>
              <a:gd name="connsiteY418" fmla="*/ 6852964 h 6858000"/>
              <a:gd name="connsiteX419" fmla="*/ 2017589 w 7467600"/>
              <a:gd name="connsiteY419" fmla="*/ 6493982 h 6858000"/>
              <a:gd name="connsiteX420" fmla="*/ 2147336 w 7467600"/>
              <a:gd name="connsiteY420" fmla="*/ 6594052 h 6858000"/>
              <a:gd name="connsiteX421" fmla="*/ 2207047 w 7467600"/>
              <a:gd name="connsiteY421" fmla="*/ 6654540 h 6858000"/>
              <a:gd name="connsiteX422" fmla="*/ 2299106 w 7467600"/>
              <a:gd name="connsiteY422" fmla="*/ 6778931 h 6858000"/>
              <a:gd name="connsiteX423" fmla="*/ 2314430 w 7467600"/>
              <a:gd name="connsiteY423" fmla="*/ 6801144 h 6858000"/>
              <a:gd name="connsiteX424" fmla="*/ 2352406 w 7467600"/>
              <a:gd name="connsiteY424" fmla="*/ 6858000 h 6858000"/>
              <a:gd name="connsiteX425" fmla="*/ 2314492 w 7467600"/>
              <a:gd name="connsiteY425" fmla="*/ 6858000 h 6858000"/>
              <a:gd name="connsiteX426" fmla="*/ 2288095 w 7467600"/>
              <a:gd name="connsiteY426" fmla="*/ 6818030 h 6858000"/>
              <a:gd name="connsiteX427" fmla="*/ 2272768 w 7467600"/>
              <a:gd name="connsiteY427" fmla="*/ 6795822 h 6858000"/>
              <a:gd name="connsiteX428" fmla="*/ 2182715 w 7467600"/>
              <a:gd name="connsiteY428" fmla="*/ 6675071 h 6858000"/>
              <a:gd name="connsiteX429" fmla="*/ 2032061 w 7467600"/>
              <a:gd name="connsiteY429" fmla="*/ 6541380 h 6858000"/>
              <a:gd name="connsiteX430" fmla="*/ 2257220 w 7467600"/>
              <a:gd name="connsiteY430" fmla="*/ 6826257 h 6858000"/>
              <a:gd name="connsiteX431" fmla="*/ 2281324 w 7467600"/>
              <a:gd name="connsiteY431" fmla="*/ 6858000 h 6858000"/>
              <a:gd name="connsiteX432" fmla="*/ 2242860 w 7467600"/>
              <a:gd name="connsiteY432" fmla="*/ 6858000 h 6858000"/>
              <a:gd name="connsiteX433" fmla="*/ 2232818 w 7467600"/>
              <a:gd name="connsiteY433" fmla="*/ 6844926 h 6858000"/>
              <a:gd name="connsiteX434" fmla="*/ 1990172 w 7467600"/>
              <a:gd name="connsiteY434" fmla="*/ 6542121 h 6858000"/>
              <a:gd name="connsiteX435" fmla="*/ 2124090 w 7467600"/>
              <a:gd name="connsiteY435" fmla="*/ 6761017 h 6858000"/>
              <a:gd name="connsiteX436" fmla="*/ 2200380 w 7467600"/>
              <a:gd name="connsiteY436" fmla="*/ 6858000 h 6858000"/>
              <a:gd name="connsiteX437" fmla="*/ 2147507 w 7467600"/>
              <a:gd name="connsiteY437" fmla="*/ 6858000 h 6858000"/>
              <a:gd name="connsiteX438" fmla="*/ 2070668 w 7467600"/>
              <a:gd name="connsiteY438" fmla="*/ 6761520 h 6858000"/>
              <a:gd name="connsiteX439" fmla="*/ 1975142 w 7467600"/>
              <a:gd name="connsiteY439" fmla="*/ 6585570 h 6858000"/>
              <a:gd name="connsiteX440" fmla="*/ 2050035 w 7467600"/>
              <a:gd name="connsiteY440" fmla="*/ 6813345 h 6858000"/>
              <a:gd name="connsiteX441" fmla="*/ 2063025 w 7467600"/>
              <a:gd name="connsiteY441" fmla="*/ 6858000 h 6858000"/>
              <a:gd name="connsiteX442" fmla="*/ 2021675 w 7467600"/>
              <a:gd name="connsiteY442" fmla="*/ 6858000 h 6858000"/>
              <a:gd name="connsiteX443" fmla="*/ 2019308 w 7467600"/>
              <a:gd name="connsiteY443" fmla="*/ 6847118 h 6858000"/>
              <a:gd name="connsiteX444" fmla="*/ 1938835 w 7467600"/>
              <a:gd name="connsiteY444" fmla="*/ 6551160 h 6858000"/>
              <a:gd name="connsiteX445" fmla="*/ 1953230 w 7467600"/>
              <a:gd name="connsiteY445" fmla="*/ 6759699 h 6858000"/>
              <a:gd name="connsiteX446" fmla="*/ 1956763 w 7467600"/>
              <a:gd name="connsiteY446" fmla="*/ 6778191 h 6858000"/>
              <a:gd name="connsiteX447" fmla="*/ 1967925 w 7467600"/>
              <a:gd name="connsiteY447" fmla="*/ 6858000 h 6858000"/>
              <a:gd name="connsiteX448" fmla="*/ 1936622 w 7467600"/>
              <a:gd name="connsiteY448" fmla="*/ 6858000 h 6858000"/>
              <a:gd name="connsiteX449" fmla="*/ 1926261 w 7467600"/>
              <a:gd name="connsiteY449" fmla="*/ 6784064 h 6858000"/>
              <a:gd name="connsiteX450" fmla="*/ 1922724 w 7467600"/>
              <a:gd name="connsiteY450" fmla="*/ 6765577 h 6858000"/>
              <a:gd name="connsiteX451" fmla="*/ 1904650 w 7467600"/>
              <a:gd name="connsiteY451" fmla="*/ 6639616 h 6858000"/>
              <a:gd name="connsiteX452" fmla="*/ 1885273 w 7467600"/>
              <a:gd name="connsiteY452" fmla="*/ 6858000 h 6858000"/>
              <a:gd name="connsiteX453" fmla="*/ 1854363 w 7467600"/>
              <a:gd name="connsiteY453" fmla="*/ 6858000 h 6858000"/>
              <a:gd name="connsiteX454" fmla="*/ 1880391 w 7467600"/>
              <a:gd name="connsiteY454" fmla="*/ 6603796 h 6858000"/>
              <a:gd name="connsiteX455" fmla="*/ 1818273 w 7467600"/>
              <a:gd name="connsiteY455" fmla="*/ 6715729 h 6858000"/>
              <a:gd name="connsiteX456" fmla="*/ 1794691 w 7467600"/>
              <a:gd name="connsiteY456" fmla="*/ 6843239 h 6858000"/>
              <a:gd name="connsiteX457" fmla="*/ 1794914 w 7467600"/>
              <a:gd name="connsiteY457" fmla="*/ 6858000 h 6858000"/>
              <a:gd name="connsiteX458" fmla="*/ 1746128 w 7467600"/>
              <a:gd name="connsiteY458" fmla="*/ 6858000 h 6858000"/>
              <a:gd name="connsiteX459" fmla="*/ 1753934 w 7467600"/>
              <a:gd name="connsiteY459" fmla="*/ 6724796 h 6858000"/>
              <a:gd name="connsiteX460" fmla="*/ 1792053 w 7467600"/>
              <a:gd name="connsiteY460" fmla="*/ 6572396 h 6858000"/>
              <a:gd name="connsiteX461" fmla="*/ 1862248 w 7467600"/>
              <a:gd name="connsiteY461" fmla="*/ 6266397 h 6858000"/>
              <a:gd name="connsiteX462" fmla="*/ 1862250 w 7467600"/>
              <a:gd name="connsiteY462" fmla="*/ 6033531 h 6858000"/>
              <a:gd name="connsiteX463" fmla="*/ 1211999 w 7467600"/>
              <a:gd name="connsiteY463" fmla="*/ 6683610 h 6858000"/>
              <a:gd name="connsiteX464" fmla="*/ 1213266 w 7467600"/>
              <a:gd name="connsiteY464" fmla="*/ 6691947 h 6858000"/>
              <a:gd name="connsiteX465" fmla="*/ 1203370 w 7467600"/>
              <a:gd name="connsiteY465" fmla="*/ 6850676 h 6858000"/>
              <a:gd name="connsiteX466" fmla="*/ 1203671 w 7467600"/>
              <a:gd name="connsiteY466" fmla="*/ 6858000 h 6858000"/>
              <a:gd name="connsiteX467" fmla="*/ 1143180 w 7467600"/>
              <a:gd name="connsiteY467" fmla="*/ 6858000 h 6858000"/>
              <a:gd name="connsiteX468" fmla="*/ 1142176 w 7467600"/>
              <a:gd name="connsiteY468" fmla="*/ 6766045 h 6858000"/>
              <a:gd name="connsiteX469" fmla="*/ 1067484 w 7467600"/>
              <a:gd name="connsiteY469" fmla="*/ 6858000 h 6858000"/>
              <a:gd name="connsiteX470" fmla="*/ 953928 w 7467600"/>
              <a:gd name="connsiteY470" fmla="*/ 6858000 h 6858000"/>
              <a:gd name="connsiteX471" fmla="*/ 959715 w 7467600"/>
              <a:gd name="connsiteY471" fmla="*/ 6850185 h 6858000"/>
              <a:gd name="connsiteX472" fmla="*/ 1483788 w 7467600"/>
              <a:gd name="connsiteY472" fmla="*/ 6259174 h 6858000"/>
              <a:gd name="connsiteX473" fmla="*/ 1100671 w 7467600"/>
              <a:gd name="connsiteY473" fmla="*/ 6252137 h 6858000"/>
              <a:gd name="connsiteX474" fmla="*/ 1090144 w 7467600"/>
              <a:gd name="connsiteY474" fmla="*/ 6256748 h 6858000"/>
              <a:gd name="connsiteX475" fmla="*/ 1095872 w 7467600"/>
              <a:gd name="connsiteY475" fmla="*/ 6271892 h 6858000"/>
              <a:gd name="connsiteX476" fmla="*/ 262785 w 7467600"/>
              <a:gd name="connsiteY476" fmla="*/ 6845450 h 6858000"/>
              <a:gd name="connsiteX477" fmla="*/ 209968 w 7467600"/>
              <a:gd name="connsiteY477" fmla="*/ 6770713 h 6858000"/>
              <a:gd name="connsiteX478" fmla="*/ 873460 w 7467600"/>
              <a:gd name="connsiteY478" fmla="*/ 6253768 h 6858000"/>
              <a:gd name="connsiteX479" fmla="*/ 192686 w 7467600"/>
              <a:gd name="connsiteY479" fmla="*/ 5849257 h 6858000"/>
              <a:gd name="connsiteX480" fmla="*/ 4696 w 7467600"/>
              <a:gd name="connsiteY480" fmla="*/ 5697668 h 6858000"/>
              <a:gd name="connsiteX481" fmla="*/ 0 w 7467600"/>
              <a:gd name="connsiteY481" fmla="*/ 5689984 h 6858000"/>
              <a:gd name="connsiteX482" fmla="*/ 0 w 7467600"/>
              <a:gd name="connsiteY482" fmla="*/ 5513472 h 6858000"/>
              <a:gd name="connsiteX483" fmla="*/ 174101 w 7467600"/>
              <a:gd name="connsiteY483" fmla="*/ 5620277 h 6858000"/>
              <a:gd name="connsiteX484" fmla="*/ 891800 w 7467600"/>
              <a:gd name="connsiteY484" fmla="*/ 6036935 h 6858000"/>
              <a:gd name="connsiteX485" fmla="*/ 1072219 w 7467600"/>
              <a:gd name="connsiteY485" fmla="*/ 6169443 h 6858000"/>
              <a:gd name="connsiteX486" fmla="*/ 1074117 w 7467600"/>
              <a:gd name="connsiteY486" fmla="*/ 6170301 h 6858000"/>
              <a:gd name="connsiteX487" fmla="*/ 1083114 w 7467600"/>
              <a:gd name="connsiteY487" fmla="*/ 6174131 h 6858000"/>
              <a:gd name="connsiteX488" fmla="*/ 1543010 w 7467600"/>
              <a:gd name="connsiteY488" fmla="*/ 6191140 h 6858000"/>
              <a:gd name="connsiteX489" fmla="*/ 1551080 w 7467600"/>
              <a:gd name="connsiteY489" fmla="*/ 6195006 h 6858000"/>
              <a:gd name="connsiteX490" fmla="*/ 2345443 w 7467600"/>
              <a:gd name="connsiteY490" fmla="*/ 5549882 h 6858000"/>
              <a:gd name="connsiteX491" fmla="*/ 1721499 w 7467600"/>
              <a:gd name="connsiteY491" fmla="*/ 5599969 h 6858000"/>
              <a:gd name="connsiteX492" fmla="*/ 767716 w 7467600"/>
              <a:gd name="connsiteY492" fmla="*/ 5472768 h 6858000"/>
              <a:gd name="connsiteX493" fmla="*/ 722147 w 7467600"/>
              <a:gd name="connsiteY493" fmla="*/ 5393091 h 6858000"/>
              <a:gd name="connsiteX494" fmla="*/ 1485552 w 7467600"/>
              <a:gd name="connsiteY494" fmla="*/ 5313202 h 6858000"/>
              <a:gd name="connsiteX495" fmla="*/ 2143004 w 7467600"/>
              <a:gd name="connsiteY495" fmla="*/ 5402420 h 6858000"/>
              <a:gd name="connsiteX496" fmla="*/ 1933391 w 7467600"/>
              <a:gd name="connsiteY496" fmla="*/ 5156971 h 6858000"/>
              <a:gd name="connsiteX497" fmla="*/ 1827118 w 7467600"/>
              <a:gd name="connsiteY497" fmla="*/ 4968410 h 6858000"/>
              <a:gd name="connsiteX498" fmla="*/ 1837349 w 7467600"/>
              <a:gd name="connsiteY498" fmla="*/ 4956357 h 6858000"/>
              <a:gd name="connsiteX499" fmla="*/ 2162835 w 7467600"/>
              <a:gd name="connsiteY499" fmla="*/ 5187853 h 6858000"/>
              <a:gd name="connsiteX500" fmla="*/ 2257167 w 7467600"/>
              <a:gd name="connsiteY500" fmla="*/ 5462123 h 6858000"/>
              <a:gd name="connsiteX501" fmla="*/ 2261598 w 7467600"/>
              <a:gd name="connsiteY501" fmla="*/ 5467998 h 6858000"/>
              <a:gd name="connsiteX502" fmla="*/ 2437177 w 7467600"/>
              <a:gd name="connsiteY502" fmla="*/ 5479608 h 6858000"/>
              <a:gd name="connsiteX503" fmla="*/ 2445247 w 7467600"/>
              <a:gd name="connsiteY503" fmla="*/ 5483476 h 6858000"/>
              <a:gd name="connsiteX504" fmla="*/ 2743626 w 7467600"/>
              <a:gd name="connsiteY504" fmla="*/ 5304819 h 6858000"/>
              <a:gd name="connsiteX505" fmla="*/ 3048102 w 7467600"/>
              <a:gd name="connsiteY505" fmla="*/ 5150595 h 6858000"/>
              <a:gd name="connsiteX506" fmla="*/ 1799414 w 7467600"/>
              <a:gd name="connsiteY506" fmla="*/ 4694732 h 6858000"/>
              <a:gd name="connsiteX507" fmla="*/ 1771735 w 7467600"/>
              <a:gd name="connsiteY507" fmla="*/ 4619929 h 6858000"/>
              <a:gd name="connsiteX508" fmla="*/ 3104273 w 7467600"/>
              <a:gd name="connsiteY508" fmla="*/ 5076159 h 6858000"/>
              <a:gd name="connsiteX509" fmla="*/ 3113245 w 7467600"/>
              <a:gd name="connsiteY509" fmla="*/ 5090705 h 6858000"/>
              <a:gd name="connsiteX510" fmla="*/ 3126294 w 7467600"/>
              <a:gd name="connsiteY510" fmla="*/ 5114400 h 6858000"/>
              <a:gd name="connsiteX511" fmla="*/ 3937433 w 7467600"/>
              <a:gd name="connsiteY511" fmla="*/ 4830473 h 6858000"/>
              <a:gd name="connsiteX512" fmla="*/ 3590475 w 7467600"/>
              <a:gd name="connsiteY512" fmla="*/ 4597974 h 6858000"/>
              <a:gd name="connsiteX513" fmla="*/ 3100264 w 7467600"/>
              <a:gd name="connsiteY513" fmla="*/ 4579845 h 6858000"/>
              <a:gd name="connsiteX514" fmla="*/ 2183576 w 7467600"/>
              <a:gd name="connsiteY514" fmla="*/ 4227150 h 6858000"/>
              <a:gd name="connsiteX515" fmla="*/ 2151029 w 7467600"/>
              <a:gd name="connsiteY515" fmla="*/ 4146947 h 6858000"/>
              <a:gd name="connsiteX516" fmla="*/ 3563434 w 7467600"/>
              <a:gd name="connsiteY516" fmla="*/ 4469115 h 6858000"/>
              <a:gd name="connsiteX517" fmla="*/ 3177952 w 7467600"/>
              <a:gd name="connsiteY517" fmla="*/ 3657386 h 6858000"/>
              <a:gd name="connsiteX518" fmla="*/ 3189263 w 7467600"/>
              <a:gd name="connsiteY518" fmla="*/ 3625726 h 6858000"/>
              <a:gd name="connsiteX519" fmla="*/ 3560912 w 7467600"/>
              <a:gd name="connsiteY519" fmla="*/ 4079863 h 6858000"/>
              <a:gd name="connsiteX520" fmla="*/ 3626636 w 7467600"/>
              <a:gd name="connsiteY520" fmla="*/ 4512230 h 6858000"/>
              <a:gd name="connsiteX521" fmla="*/ 3653088 w 7467600"/>
              <a:gd name="connsiteY521" fmla="*/ 4521417 h 6858000"/>
              <a:gd name="connsiteX522" fmla="*/ 3988128 w 7467600"/>
              <a:gd name="connsiteY522" fmla="*/ 4817267 h 6858000"/>
              <a:gd name="connsiteX523" fmla="*/ 4830582 w 7467600"/>
              <a:gd name="connsiteY523" fmla="*/ 4676000 h 6858000"/>
              <a:gd name="connsiteX524" fmla="*/ 4830100 w 7467600"/>
              <a:gd name="connsiteY524" fmla="*/ 4675554 h 6858000"/>
              <a:gd name="connsiteX525" fmla="*/ 4036318 w 7467600"/>
              <a:gd name="connsiteY525" fmla="*/ 4147013 h 6858000"/>
              <a:gd name="connsiteX526" fmla="*/ 3432098 w 7467600"/>
              <a:gd name="connsiteY526" fmla="*/ 3537312 h 6858000"/>
              <a:gd name="connsiteX527" fmla="*/ 3446761 w 7467600"/>
              <a:gd name="connsiteY527" fmla="*/ 3461278 h 6858000"/>
              <a:gd name="connsiteX528" fmla="*/ 4419733 w 7467600"/>
              <a:gd name="connsiteY528" fmla="*/ 3963555 h 6858000"/>
              <a:gd name="connsiteX529" fmla="*/ 4781371 w 7467600"/>
              <a:gd name="connsiteY529" fmla="*/ 4458604 h 6858000"/>
              <a:gd name="connsiteX530" fmla="*/ 4780440 w 7467600"/>
              <a:gd name="connsiteY530" fmla="*/ 4470290 h 6858000"/>
              <a:gd name="connsiteX531" fmla="*/ 4898954 w 7467600"/>
              <a:gd name="connsiteY531" fmla="*/ 4662092 h 6858000"/>
              <a:gd name="connsiteX532" fmla="*/ 4900699 w 7467600"/>
              <a:gd name="connsiteY532" fmla="*/ 4670867 h 6858000"/>
              <a:gd name="connsiteX533" fmla="*/ 5714511 w 7467600"/>
              <a:gd name="connsiteY533" fmla="*/ 4663483 h 6858000"/>
              <a:gd name="connsiteX534" fmla="*/ 5464793 w 7467600"/>
              <a:gd name="connsiteY534" fmla="*/ 4393556 h 6858000"/>
              <a:gd name="connsiteX535" fmla="*/ 5461897 w 7467600"/>
              <a:gd name="connsiteY535" fmla="*/ 4390879 h 6858000"/>
              <a:gd name="connsiteX536" fmla="*/ 4294126 w 7467600"/>
              <a:gd name="connsiteY536" fmla="*/ 3303048 h 6858000"/>
              <a:gd name="connsiteX537" fmla="*/ 4305321 w 7467600"/>
              <a:gd name="connsiteY537" fmla="*/ 3256953 h 6858000"/>
              <a:gd name="connsiteX538" fmla="*/ 4949299 w 7467600"/>
              <a:gd name="connsiteY538" fmla="*/ 3766336 h 6858000"/>
              <a:gd name="connsiteX539" fmla="*/ 5291452 w 7467600"/>
              <a:gd name="connsiteY539" fmla="*/ 4076801 h 6858000"/>
              <a:gd name="connsiteX540" fmla="*/ 5434998 w 7467600"/>
              <a:gd name="connsiteY540" fmla="*/ 4254100 h 6858000"/>
              <a:gd name="connsiteX541" fmla="*/ 5351015 w 7467600"/>
              <a:gd name="connsiteY541" fmla="*/ 3760989 h 6858000"/>
              <a:gd name="connsiteX542" fmla="*/ 5413780 w 7467600"/>
              <a:gd name="connsiteY542" fmla="*/ 2966265 h 6858000"/>
              <a:gd name="connsiteX543" fmla="*/ 5425627 w 7467600"/>
              <a:gd name="connsiteY543" fmla="*/ 2954192 h 6858000"/>
              <a:gd name="connsiteX544" fmla="*/ 6604735 w 7467600"/>
              <a:gd name="connsiteY544" fmla="*/ 2041381 h 6858000"/>
              <a:gd name="connsiteX545" fmla="*/ 7204487 w 7467600"/>
              <a:gd name="connsiteY545" fmla="*/ 2742112 h 6858000"/>
              <a:gd name="connsiteX546" fmla="*/ 7131592 w 7467600"/>
              <a:gd name="connsiteY546" fmla="*/ 2672096 h 6858000"/>
              <a:gd name="connsiteX547" fmla="*/ 6996344 w 7467600"/>
              <a:gd name="connsiteY547" fmla="*/ 2518310 h 6858000"/>
              <a:gd name="connsiteX548" fmla="*/ 6735495 w 7467600"/>
              <a:gd name="connsiteY548" fmla="*/ 2196890 h 6858000"/>
              <a:gd name="connsiteX549" fmla="*/ 6721901 w 7467600"/>
              <a:gd name="connsiteY549" fmla="*/ 2179274 h 6858000"/>
              <a:gd name="connsiteX550" fmla="*/ 6604735 w 7467600"/>
              <a:gd name="connsiteY550" fmla="*/ 2041381 h 6858000"/>
              <a:gd name="connsiteX551" fmla="*/ 6591670 w 7467600"/>
              <a:gd name="connsiteY551" fmla="*/ 1988277 h 6858000"/>
              <a:gd name="connsiteX552" fmla="*/ 6747349 w 7467600"/>
              <a:gd name="connsiteY552" fmla="*/ 2160069 h 6858000"/>
              <a:gd name="connsiteX553" fmla="*/ 6760943 w 7467600"/>
              <a:gd name="connsiteY553" fmla="*/ 2177686 h 6858000"/>
              <a:gd name="connsiteX554" fmla="*/ 7021065 w 7467600"/>
              <a:gd name="connsiteY554" fmla="*/ 2498102 h 6858000"/>
              <a:gd name="connsiteX555" fmla="*/ 7155223 w 7467600"/>
              <a:gd name="connsiteY555" fmla="*/ 2650386 h 6858000"/>
              <a:gd name="connsiteX556" fmla="*/ 7203167 w 7467600"/>
              <a:gd name="connsiteY556" fmla="*/ 2697288 h 6858000"/>
              <a:gd name="connsiteX557" fmla="*/ 6937703 w 7467600"/>
              <a:gd name="connsiteY557" fmla="*/ 2321981 h 6858000"/>
              <a:gd name="connsiteX558" fmla="*/ 6591670 w 7467600"/>
              <a:gd name="connsiteY558" fmla="*/ 1988277 h 6858000"/>
              <a:gd name="connsiteX559" fmla="*/ 5798671 w 7467600"/>
              <a:gd name="connsiteY559" fmla="*/ 1981601 h 6858000"/>
              <a:gd name="connsiteX560" fmla="*/ 5754709 w 7467600"/>
              <a:gd name="connsiteY560" fmla="*/ 2071454 h 6858000"/>
              <a:gd name="connsiteX561" fmla="*/ 5763044 w 7467600"/>
              <a:gd name="connsiteY561" fmla="*/ 2842206 h 6858000"/>
              <a:gd name="connsiteX562" fmla="*/ 5764974 w 7467600"/>
              <a:gd name="connsiteY562" fmla="*/ 2799609 h 6858000"/>
              <a:gd name="connsiteX563" fmla="*/ 5767665 w 7467600"/>
              <a:gd name="connsiteY563" fmla="*/ 2666409 h 6858000"/>
              <a:gd name="connsiteX564" fmla="*/ 5763055 w 7467600"/>
              <a:gd name="connsiteY564" fmla="*/ 2579705 h 6858000"/>
              <a:gd name="connsiteX565" fmla="*/ 5758079 w 7467600"/>
              <a:gd name="connsiteY565" fmla="*/ 2492508 h 6858000"/>
              <a:gd name="connsiteX566" fmla="*/ 5779325 w 7467600"/>
              <a:gd name="connsiteY566" fmla="*/ 2197069 h 6858000"/>
              <a:gd name="connsiteX567" fmla="*/ 5798671 w 7467600"/>
              <a:gd name="connsiteY567" fmla="*/ 1981601 h 6858000"/>
              <a:gd name="connsiteX568" fmla="*/ 5829202 w 7467600"/>
              <a:gd name="connsiteY568" fmla="*/ 1971679 h 6858000"/>
              <a:gd name="connsiteX569" fmla="*/ 5809558 w 7467600"/>
              <a:gd name="connsiteY569" fmla="*/ 2198043 h 6858000"/>
              <a:gd name="connsiteX570" fmla="*/ 5788653 w 7467600"/>
              <a:gd name="connsiteY570" fmla="*/ 2489430 h 6858000"/>
              <a:gd name="connsiteX571" fmla="*/ 5793439 w 7467600"/>
              <a:gd name="connsiteY571" fmla="*/ 2575235 h 6858000"/>
              <a:gd name="connsiteX572" fmla="*/ 5796837 w 7467600"/>
              <a:gd name="connsiteY572" fmla="*/ 2637633 h 6858000"/>
              <a:gd name="connsiteX573" fmla="*/ 5818614 w 7467600"/>
              <a:gd name="connsiteY573" fmla="*/ 2473055 h 6858000"/>
              <a:gd name="connsiteX574" fmla="*/ 5829202 w 7467600"/>
              <a:gd name="connsiteY574" fmla="*/ 1971679 h 6858000"/>
              <a:gd name="connsiteX575" fmla="*/ 5911389 w 7467600"/>
              <a:gd name="connsiteY575" fmla="*/ 1898371 h 6858000"/>
              <a:gd name="connsiteX576" fmla="*/ 6237627 w 7467600"/>
              <a:gd name="connsiteY576" fmla="*/ 2231921 h 6858000"/>
              <a:gd name="connsiteX577" fmla="*/ 5911389 w 7467600"/>
              <a:gd name="connsiteY577" fmla="*/ 1898371 h 6858000"/>
              <a:gd name="connsiteX578" fmla="*/ 6944437 w 7467600"/>
              <a:gd name="connsiteY578" fmla="*/ 1575402 h 6858000"/>
              <a:gd name="connsiteX579" fmla="*/ 6304730 w 7467600"/>
              <a:gd name="connsiteY579" fmla="*/ 1766654 h 6858000"/>
              <a:gd name="connsiteX580" fmla="*/ 6944437 w 7467600"/>
              <a:gd name="connsiteY580" fmla="*/ 1575402 h 6858000"/>
              <a:gd name="connsiteX581" fmla="*/ 7019523 w 7467600"/>
              <a:gd name="connsiteY581" fmla="*/ 1519450 h 6858000"/>
              <a:gd name="connsiteX582" fmla="*/ 6298091 w 7467600"/>
              <a:gd name="connsiteY582" fmla="*/ 1737122 h 6858000"/>
              <a:gd name="connsiteX583" fmla="*/ 7019523 w 7467600"/>
              <a:gd name="connsiteY583" fmla="*/ 1519450 h 6858000"/>
              <a:gd name="connsiteX584" fmla="*/ 2399523 w 7467600"/>
              <a:gd name="connsiteY584" fmla="*/ 1428234 h 6858000"/>
              <a:gd name="connsiteX585" fmla="*/ 2224982 w 7467600"/>
              <a:gd name="connsiteY585" fmla="*/ 1826201 h 6858000"/>
              <a:gd name="connsiteX586" fmla="*/ 2096099 w 7467600"/>
              <a:gd name="connsiteY586" fmla="*/ 2345900 h 6858000"/>
              <a:gd name="connsiteX587" fmla="*/ 2283317 w 7467600"/>
              <a:gd name="connsiteY587" fmla="*/ 1796925 h 6858000"/>
              <a:gd name="connsiteX588" fmla="*/ 2448558 w 7467600"/>
              <a:gd name="connsiteY588" fmla="*/ 1373435 h 6858000"/>
              <a:gd name="connsiteX589" fmla="*/ 2312521 w 7467600"/>
              <a:gd name="connsiteY589" fmla="*/ 1806140 h 6858000"/>
              <a:gd name="connsiteX590" fmla="*/ 2127533 w 7467600"/>
              <a:gd name="connsiteY590" fmla="*/ 2348380 h 6858000"/>
              <a:gd name="connsiteX591" fmla="*/ 2358080 w 7467600"/>
              <a:gd name="connsiteY591" fmla="*/ 1866134 h 6858000"/>
              <a:gd name="connsiteX592" fmla="*/ 2407436 w 7467600"/>
              <a:gd name="connsiteY592" fmla="*/ 1651070 h 6858000"/>
              <a:gd name="connsiteX593" fmla="*/ 2448558 w 7467600"/>
              <a:gd name="connsiteY593" fmla="*/ 1373435 h 6858000"/>
              <a:gd name="connsiteX594" fmla="*/ 278707 w 7467600"/>
              <a:gd name="connsiteY594" fmla="*/ 1352270 h 6858000"/>
              <a:gd name="connsiteX595" fmla="*/ 321570 w 7467600"/>
              <a:gd name="connsiteY595" fmla="*/ 1861610 h 6858000"/>
              <a:gd name="connsiteX596" fmla="*/ 294281 w 7467600"/>
              <a:gd name="connsiteY596" fmla="*/ 1440658 h 6858000"/>
              <a:gd name="connsiteX597" fmla="*/ 1423821 w 7467600"/>
              <a:gd name="connsiteY597" fmla="*/ 1351958 h 6858000"/>
              <a:gd name="connsiteX598" fmla="*/ 1638521 w 7467600"/>
              <a:gd name="connsiteY598" fmla="*/ 1908470 h 6858000"/>
              <a:gd name="connsiteX599" fmla="*/ 1754199 w 7467600"/>
              <a:gd name="connsiteY599" fmla="*/ 2149284 h 6858000"/>
              <a:gd name="connsiteX600" fmla="*/ 1908359 w 7467600"/>
              <a:gd name="connsiteY600" fmla="*/ 2364988 h 6858000"/>
              <a:gd name="connsiteX601" fmla="*/ 1647661 w 7467600"/>
              <a:gd name="connsiteY601" fmla="*/ 1825945 h 6858000"/>
              <a:gd name="connsiteX602" fmla="*/ 1423821 w 7467600"/>
              <a:gd name="connsiteY602" fmla="*/ 1351958 h 6858000"/>
              <a:gd name="connsiteX603" fmla="*/ 1431890 w 7467600"/>
              <a:gd name="connsiteY603" fmla="*/ 1306475 h 6858000"/>
              <a:gd name="connsiteX604" fmla="*/ 1507597 w 7467600"/>
              <a:gd name="connsiteY604" fmla="*/ 1446132 h 6858000"/>
              <a:gd name="connsiteX605" fmla="*/ 1674586 w 7467600"/>
              <a:gd name="connsiteY605" fmla="*/ 1813832 h 6858000"/>
              <a:gd name="connsiteX606" fmla="*/ 1815950 w 7467600"/>
              <a:gd name="connsiteY606" fmla="*/ 2128564 h 6858000"/>
              <a:gd name="connsiteX607" fmla="*/ 1984242 w 7467600"/>
              <a:gd name="connsiteY607" fmla="*/ 2430829 h 6858000"/>
              <a:gd name="connsiteX608" fmla="*/ 2014023 w 7467600"/>
              <a:gd name="connsiteY608" fmla="*/ 2450995 h 6858000"/>
              <a:gd name="connsiteX609" fmla="*/ 1747337 w 7467600"/>
              <a:gd name="connsiteY609" fmla="*/ 1855264 h 6858000"/>
              <a:gd name="connsiteX610" fmla="*/ 1533749 w 7467600"/>
              <a:gd name="connsiteY610" fmla="*/ 1478656 h 6858000"/>
              <a:gd name="connsiteX611" fmla="*/ 1431890 w 7467600"/>
              <a:gd name="connsiteY611" fmla="*/ 1306475 h 6858000"/>
              <a:gd name="connsiteX612" fmla="*/ 5052692 w 7467600"/>
              <a:gd name="connsiteY612" fmla="*/ 1292994 h 6858000"/>
              <a:gd name="connsiteX613" fmla="*/ 5200661 w 7467600"/>
              <a:gd name="connsiteY613" fmla="*/ 1635186 h 6858000"/>
              <a:gd name="connsiteX614" fmla="*/ 5297138 w 7467600"/>
              <a:gd name="connsiteY614" fmla="*/ 1906351 h 6858000"/>
              <a:gd name="connsiteX615" fmla="*/ 5052692 w 7467600"/>
              <a:gd name="connsiteY615" fmla="*/ 1292994 h 6858000"/>
              <a:gd name="connsiteX616" fmla="*/ 5009948 w 7467600"/>
              <a:gd name="connsiteY616" fmla="*/ 1273619 h 6858000"/>
              <a:gd name="connsiteX617" fmla="*/ 5121777 w 7467600"/>
              <a:gd name="connsiteY617" fmla="*/ 1654213 h 6858000"/>
              <a:gd name="connsiteX618" fmla="*/ 5293545 w 7467600"/>
              <a:gd name="connsiteY618" fmla="*/ 2072247 h 6858000"/>
              <a:gd name="connsiteX619" fmla="*/ 5294042 w 7467600"/>
              <a:gd name="connsiteY619" fmla="*/ 2065019 h 6858000"/>
              <a:gd name="connsiteX620" fmla="*/ 5171936 w 7467600"/>
              <a:gd name="connsiteY620" fmla="*/ 1647613 h 6858000"/>
              <a:gd name="connsiteX621" fmla="*/ 5009948 w 7467600"/>
              <a:gd name="connsiteY621" fmla="*/ 1273619 h 6858000"/>
              <a:gd name="connsiteX622" fmla="*/ 655236 w 7467600"/>
              <a:gd name="connsiteY622" fmla="*/ 1268632 h 6858000"/>
              <a:gd name="connsiteX623" fmla="*/ 839521 w 7467600"/>
              <a:gd name="connsiteY623" fmla="*/ 1685315 h 6858000"/>
              <a:gd name="connsiteX624" fmla="*/ 1109416 w 7467600"/>
              <a:gd name="connsiteY624" fmla="*/ 2061663 h 6858000"/>
              <a:gd name="connsiteX625" fmla="*/ 1298300 w 7467600"/>
              <a:gd name="connsiteY625" fmla="*/ 2247742 h 6858000"/>
              <a:gd name="connsiteX626" fmla="*/ 1125871 w 7467600"/>
              <a:gd name="connsiteY626" fmla="*/ 1989513 h 6858000"/>
              <a:gd name="connsiteX627" fmla="*/ 981574 w 7467600"/>
              <a:gd name="connsiteY627" fmla="*/ 1783157 h 6858000"/>
              <a:gd name="connsiteX628" fmla="*/ 922198 w 7467600"/>
              <a:gd name="connsiteY628" fmla="*/ 1677437 h 6858000"/>
              <a:gd name="connsiteX629" fmla="*/ 869293 w 7467600"/>
              <a:gd name="connsiteY629" fmla="*/ 1583214 h 6858000"/>
              <a:gd name="connsiteX630" fmla="*/ 751431 w 7467600"/>
              <a:gd name="connsiteY630" fmla="*/ 1405731 h 6858000"/>
              <a:gd name="connsiteX631" fmla="*/ 6516292 w 7467600"/>
              <a:gd name="connsiteY631" fmla="*/ 1263064 h 6858000"/>
              <a:gd name="connsiteX632" fmla="*/ 5736320 w 7467600"/>
              <a:gd name="connsiteY632" fmla="*/ 1501803 h 6858000"/>
              <a:gd name="connsiteX633" fmla="*/ 6516292 w 7467600"/>
              <a:gd name="connsiteY633" fmla="*/ 1263064 h 6858000"/>
              <a:gd name="connsiteX634" fmla="*/ 291466 w 7467600"/>
              <a:gd name="connsiteY634" fmla="*/ 1250369 h 6858000"/>
              <a:gd name="connsiteX635" fmla="*/ 323180 w 7467600"/>
              <a:gd name="connsiteY635" fmla="*/ 1435283 h 6858000"/>
              <a:gd name="connsiteX636" fmla="*/ 349381 w 7467600"/>
              <a:gd name="connsiteY636" fmla="*/ 1875041 h 6858000"/>
              <a:gd name="connsiteX637" fmla="*/ 374363 w 7467600"/>
              <a:gd name="connsiteY637" fmla="*/ 1506494 h 6858000"/>
              <a:gd name="connsiteX638" fmla="*/ 302168 w 7467600"/>
              <a:gd name="connsiteY638" fmla="*/ 1274495 h 6858000"/>
              <a:gd name="connsiteX639" fmla="*/ 291466 w 7467600"/>
              <a:gd name="connsiteY639" fmla="*/ 1250369 h 6858000"/>
              <a:gd name="connsiteX640" fmla="*/ 678222 w 7467600"/>
              <a:gd name="connsiteY640" fmla="*/ 1248670 h 6858000"/>
              <a:gd name="connsiteX641" fmla="*/ 775536 w 7467600"/>
              <a:gd name="connsiteY641" fmla="*/ 1388015 h 6858000"/>
              <a:gd name="connsiteX642" fmla="*/ 894529 w 7467600"/>
              <a:gd name="connsiteY642" fmla="*/ 1567739 h 6858000"/>
              <a:gd name="connsiteX643" fmla="*/ 948000 w 7467600"/>
              <a:gd name="connsiteY643" fmla="*/ 1663088 h 6858000"/>
              <a:gd name="connsiteX644" fmla="*/ 1006812 w 7467600"/>
              <a:gd name="connsiteY644" fmla="*/ 1767683 h 6858000"/>
              <a:gd name="connsiteX645" fmla="*/ 1149133 w 7467600"/>
              <a:gd name="connsiteY645" fmla="*/ 1971513 h 6858000"/>
              <a:gd name="connsiteX646" fmla="*/ 1333952 w 7467600"/>
              <a:gd name="connsiteY646" fmla="*/ 2251620 h 6858000"/>
              <a:gd name="connsiteX647" fmla="*/ 1337329 w 7467600"/>
              <a:gd name="connsiteY647" fmla="*/ 2258350 h 6858000"/>
              <a:gd name="connsiteX648" fmla="*/ 1014726 w 7467600"/>
              <a:gd name="connsiteY648" fmla="*/ 1615556 h 6858000"/>
              <a:gd name="connsiteX649" fmla="*/ 678222 w 7467600"/>
              <a:gd name="connsiteY649" fmla="*/ 1248670 h 6858000"/>
              <a:gd name="connsiteX650" fmla="*/ 6691602 w 7467600"/>
              <a:gd name="connsiteY650" fmla="*/ 1140573 h 6858000"/>
              <a:gd name="connsiteX651" fmla="*/ 6571100 w 7467600"/>
              <a:gd name="connsiteY651" fmla="*/ 1183662 h 6858000"/>
              <a:gd name="connsiteX652" fmla="*/ 6241687 w 7467600"/>
              <a:gd name="connsiteY652" fmla="*/ 1257600 h 6858000"/>
              <a:gd name="connsiteX653" fmla="*/ 5693009 w 7467600"/>
              <a:gd name="connsiteY653" fmla="*/ 1478256 h 6858000"/>
              <a:gd name="connsiteX654" fmla="*/ 6548420 w 7467600"/>
              <a:gd name="connsiteY654" fmla="*/ 1214599 h 6858000"/>
              <a:gd name="connsiteX655" fmla="*/ 6605473 w 7467600"/>
              <a:gd name="connsiteY655" fmla="*/ 1184686 h 6858000"/>
              <a:gd name="connsiteX656" fmla="*/ 6691602 w 7467600"/>
              <a:gd name="connsiteY656" fmla="*/ 1140573 h 6858000"/>
              <a:gd name="connsiteX657" fmla="*/ 4002475 w 7467600"/>
              <a:gd name="connsiteY657" fmla="*/ 1037802 h 6858000"/>
              <a:gd name="connsiteX658" fmla="*/ 4000324 w 7467600"/>
              <a:gd name="connsiteY658" fmla="*/ 1039362 h 6858000"/>
              <a:gd name="connsiteX659" fmla="*/ 4002862 w 7467600"/>
              <a:gd name="connsiteY659" fmla="*/ 1042866 h 6858000"/>
              <a:gd name="connsiteX660" fmla="*/ 4002475 w 7467600"/>
              <a:gd name="connsiteY660" fmla="*/ 1037802 h 6858000"/>
              <a:gd name="connsiteX661" fmla="*/ 506322 w 7467600"/>
              <a:gd name="connsiteY661" fmla="*/ 1020997 h 6858000"/>
              <a:gd name="connsiteX662" fmla="*/ 533068 w 7467600"/>
              <a:gd name="connsiteY662" fmla="*/ 1029409 h 6858000"/>
              <a:gd name="connsiteX663" fmla="*/ 1232525 w 7467600"/>
              <a:gd name="connsiteY663" fmla="*/ 1804675 h 6858000"/>
              <a:gd name="connsiteX664" fmla="*/ 1388858 w 7467600"/>
              <a:gd name="connsiteY664" fmla="*/ 2368011 h 6858000"/>
              <a:gd name="connsiteX665" fmla="*/ 1384098 w 7467600"/>
              <a:gd name="connsiteY665" fmla="*/ 2378125 h 6858000"/>
              <a:gd name="connsiteX666" fmla="*/ 1425393 w 7467600"/>
              <a:gd name="connsiteY666" fmla="*/ 2589124 h 6858000"/>
              <a:gd name="connsiteX667" fmla="*/ 1424001 w 7467600"/>
              <a:gd name="connsiteY667" fmla="*/ 2597541 h 6858000"/>
              <a:gd name="connsiteX668" fmla="*/ 2152729 w 7467600"/>
              <a:gd name="connsiteY668" fmla="*/ 2864487 h 6858000"/>
              <a:gd name="connsiteX669" fmla="*/ 2020609 w 7467600"/>
              <a:gd name="connsiteY669" fmla="*/ 2539671 h 6858000"/>
              <a:gd name="connsiteX670" fmla="*/ 2018920 w 7467600"/>
              <a:gd name="connsiteY670" fmla="*/ 2536309 h 6858000"/>
              <a:gd name="connsiteX671" fmla="*/ 1342441 w 7467600"/>
              <a:gd name="connsiteY671" fmla="*/ 1173017 h 6858000"/>
              <a:gd name="connsiteX672" fmla="*/ 1367925 w 7467600"/>
              <a:gd name="connsiteY672" fmla="*/ 1135648 h 6858000"/>
              <a:gd name="connsiteX673" fmla="*/ 1771401 w 7467600"/>
              <a:gd name="connsiteY673" fmla="*/ 1806673 h 6858000"/>
              <a:gd name="connsiteX674" fmla="*/ 1972385 w 7467600"/>
              <a:gd name="connsiteY674" fmla="*/ 2198735 h 6858000"/>
              <a:gd name="connsiteX675" fmla="*/ 2040892 w 7467600"/>
              <a:gd name="connsiteY675" fmla="*/ 2405205 h 6858000"/>
              <a:gd name="connsiteX676" fmla="*/ 2131689 w 7467600"/>
              <a:gd name="connsiteY676" fmla="*/ 1936926 h 6858000"/>
              <a:gd name="connsiteX677" fmla="*/ 2454820 w 7467600"/>
              <a:gd name="connsiteY677" fmla="*/ 1248808 h 6858000"/>
              <a:gd name="connsiteX678" fmla="*/ 2492512 w 7467600"/>
              <a:gd name="connsiteY678" fmla="*/ 1302920 h 6858000"/>
              <a:gd name="connsiteX679" fmla="*/ 2081216 w 7467600"/>
              <a:gd name="connsiteY679" fmla="*/ 2527513 h 6858000"/>
              <a:gd name="connsiteX680" fmla="*/ 2081211 w 7467600"/>
              <a:gd name="connsiteY680" fmla="*/ 2528916 h 6858000"/>
              <a:gd name="connsiteX681" fmla="*/ 2199067 w 7467600"/>
              <a:gd name="connsiteY681" fmla="*/ 2884061 h 6858000"/>
              <a:gd name="connsiteX682" fmla="*/ 3192586 w 7467600"/>
              <a:gd name="connsiteY682" fmla="*/ 3411496 h 6858000"/>
              <a:gd name="connsiteX683" fmla="*/ 3182620 w 7467600"/>
              <a:gd name="connsiteY683" fmla="*/ 3483279 h 6858000"/>
              <a:gd name="connsiteX684" fmla="*/ 2435119 w 7467600"/>
              <a:gd name="connsiteY684" fmla="*/ 3080173 h 6858000"/>
              <a:gd name="connsiteX685" fmla="*/ 2410152 w 7467600"/>
              <a:gd name="connsiteY685" fmla="*/ 3063751 h 6858000"/>
              <a:gd name="connsiteX686" fmla="*/ 2408099 w 7467600"/>
              <a:gd name="connsiteY686" fmla="*/ 3064403 h 6858000"/>
              <a:gd name="connsiteX687" fmla="*/ 2407218 w 7467600"/>
              <a:gd name="connsiteY687" fmla="*/ 3070324 h 6858000"/>
              <a:gd name="connsiteX688" fmla="*/ 2380138 w 7467600"/>
              <a:gd name="connsiteY688" fmla="*/ 3099341 h 6858000"/>
              <a:gd name="connsiteX689" fmla="*/ 1765923 w 7467600"/>
              <a:gd name="connsiteY689" fmla="*/ 3581043 h 6858000"/>
              <a:gd name="connsiteX690" fmla="*/ 1702258 w 7467600"/>
              <a:gd name="connsiteY690" fmla="*/ 3612286 h 6858000"/>
              <a:gd name="connsiteX691" fmla="*/ 1538370 w 7467600"/>
              <a:gd name="connsiteY691" fmla="*/ 3811804 h 6858000"/>
              <a:gd name="connsiteX692" fmla="*/ 542867 w 7467600"/>
              <a:gd name="connsiteY692" fmla="*/ 4944092 h 6858000"/>
              <a:gd name="connsiteX693" fmla="*/ 515800 w 7467600"/>
              <a:gd name="connsiteY693" fmla="*/ 4862180 h 6858000"/>
              <a:gd name="connsiteX694" fmla="*/ 909145 w 7467600"/>
              <a:gd name="connsiteY694" fmla="*/ 4199225 h 6858000"/>
              <a:gd name="connsiteX695" fmla="*/ 1214067 w 7467600"/>
              <a:gd name="connsiteY695" fmla="*/ 3908561 h 6858000"/>
              <a:gd name="connsiteX696" fmla="*/ 640967 w 7467600"/>
              <a:gd name="connsiteY696" fmla="*/ 4105601 h 6858000"/>
              <a:gd name="connsiteX697" fmla="*/ 112563 w 7467600"/>
              <a:gd name="connsiteY697" fmla="*/ 4396952 h 6858000"/>
              <a:gd name="connsiteX698" fmla="*/ 0 w 7467600"/>
              <a:gd name="connsiteY698" fmla="*/ 4466006 h 6858000"/>
              <a:gd name="connsiteX699" fmla="*/ 0 w 7467600"/>
              <a:gd name="connsiteY699" fmla="*/ 4233763 h 6858000"/>
              <a:gd name="connsiteX700" fmla="*/ 36881 w 7467600"/>
              <a:gd name="connsiteY700" fmla="*/ 4200118 h 6858000"/>
              <a:gd name="connsiteX701" fmla="*/ 910534 w 7467600"/>
              <a:gd name="connsiteY701" fmla="*/ 3629753 h 6858000"/>
              <a:gd name="connsiteX702" fmla="*/ 1578717 w 7467600"/>
              <a:gd name="connsiteY702" fmla="*/ 3575982 h 6858000"/>
              <a:gd name="connsiteX703" fmla="*/ 2338780 w 7467600"/>
              <a:gd name="connsiteY703" fmla="*/ 3033725 h 6858000"/>
              <a:gd name="connsiteX704" fmla="*/ 1807991 w 7467600"/>
              <a:gd name="connsiteY704" fmla="*/ 2807184 h 6858000"/>
              <a:gd name="connsiteX705" fmla="*/ 1416358 w 7467600"/>
              <a:gd name="connsiteY705" fmla="*/ 3112571 h 6858000"/>
              <a:gd name="connsiteX706" fmla="*/ 939066 w 7467600"/>
              <a:gd name="connsiteY706" fmla="*/ 3378798 h 6858000"/>
              <a:gd name="connsiteX707" fmla="*/ 115099 w 7467600"/>
              <a:gd name="connsiteY707" fmla="*/ 3607650 h 6858000"/>
              <a:gd name="connsiteX708" fmla="*/ 97284 w 7467600"/>
              <a:gd name="connsiteY708" fmla="*/ 3520393 h 6858000"/>
              <a:gd name="connsiteX709" fmla="*/ 922050 w 7467600"/>
              <a:gd name="connsiteY709" fmla="*/ 3074867 h 6858000"/>
              <a:gd name="connsiteX710" fmla="*/ 1405265 w 7467600"/>
              <a:gd name="connsiteY710" fmla="*/ 3016319 h 6858000"/>
              <a:gd name="connsiteX711" fmla="*/ 1407512 w 7467600"/>
              <a:gd name="connsiteY711" fmla="*/ 3018001 h 6858000"/>
              <a:gd name="connsiteX712" fmla="*/ 1726266 w 7467600"/>
              <a:gd name="connsiteY712" fmla="*/ 2777274 h 6858000"/>
              <a:gd name="connsiteX713" fmla="*/ 625390 w 7467600"/>
              <a:gd name="connsiteY713" fmla="*/ 2514541 h 6858000"/>
              <a:gd name="connsiteX714" fmla="*/ 619799 w 7467600"/>
              <a:gd name="connsiteY714" fmla="*/ 2527180 h 6858000"/>
              <a:gd name="connsiteX715" fmla="*/ 310030 w 7467600"/>
              <a:gd name="connsiteY715" fmla="*/ 2771818 h 6858000"/>
              <a:gd name="connsiteX716" fmla="*/ 173877 w 7467600"/>
              <a:gd name="connsiteY716" fmla="*/ 2937056 h 6858000"/>
              <a:gd name="connsiteX717" fmla="*/ 77889 w 7467600"/>
              <a:gd name="connsiteY717" fmla="*/ 3138440 h 6858000"/>
              <a:gd name="connsiteX718" fmla="*/ 0 w 7467600"/>
              <a:gd name="connsiteY718" fmla="*/ 3271395 h 6858000"/>
              <a:gd name="connsiteX719" fmla="*/ 0 w 7467600"/>
              <a:gd name="connsiteY719" fmla="*/ 3153002 h 6858000"/>
              <a:gd name="connsiteX720" fmla="*/ 2386 w 7467600"/>
              <a:gd name="connsiteY720" fmla="*/ 3149203 h 6858000"/>
              <a:gd name="connsiteX721" fmla="*/ 89753 w 7467600"/>
              <a:gd name="connsiteY721" fmla="*/ 2987702 h 6858000"/>
              <a:gd name="connsiteX722" fmla="*/ 76869 w 7467600"/>
              <a:gd name="connsiteY722" fmla="*/ 3005404 h 6858000"/>
              <a:gd name="connsiteX723" fmla="*/ 32049 w 7467600"/>
              <a:gd name="connsiteY723" fmla="*/ 3065814 h 6858000"/>
              <a:gd name="connsiteX724" fmla="*/ 0 w 7467600"/>
              <a:gd name="connsiteY724" fmla="*/ 3108744 h 6858000"/>
              <a:gd name="connsiteX725" fmla="*/ 0 w 7467600"/>
              <a:gd name="connsiteY725" fmla="*/ 3058059 h 6858000"/>
              <a:gd name="connsiteX726" fmla="*/ 7610 w 7467600"/>
              <a:gd name="connsiteY726" fmla="*/ 3047889 h 6858000"/>
              <a:gd name="connsiteX727" fmla="*/ 52419 w 7467600"/>
              <a:gd name="connsiteY727" fmla="*/ 2987479 h 6858000"/>
              <a:gd name="connsiteX728" fmla="*/ 59142 w 7467600"/>
              <a:gd name="connsiteY728" fmla="*/ 2978488 h 6858000"/>
              <a:gd name="connsiteX729" fmla="*/ 0 w 7467600"/>
              <a:gd name="connsiteY729" fmla="*/ 3015334 h 6858000"/>
              <a:gd name="connsiteX730" fmla="*/ 0 w 7467600"/>
              <a:gd name="connsiteY730" fmla="*/ 2914286 h 6858000"/>
              <a:gd name="connsiteX731" fmla="*/ 36383 w 7467600"/>
              <a:gd name="connsiteY731" fmla="*/ 2901128 h 6858000"/>
              <a:gd name="connsiteX732" fmla="*/ 156329 w 7467600"/>
              <a:gd name="connsiteY732" fmla="*/ 2840533 h 6858000"/>
              <a:gd name="connsiteX733" fmla="*/ 358355 w 7467600"/>
              <a:gd name="connsiteY733" fmla="*/ 2620471 h 6858000"/>
              <a:gd name="connsiteX734" fmla="*/ 510577 w 7467600"/>
              <a:gd name="connsiteY734" fmla="*/ 2501244 h 6858000"/>
              <a:gd name="connsiteX735" fmla="*/ 211967 w 7467600"/>
              <a:gd name="connsiteY735" fmla="*/ 2479171 h 6858000"/>
              <a:gd name="connsiteX736" fmla="*/ 0 w 7467600"/>
              <a:gd name="connsiteY736" fmla="*/ 2476398 h 6858000"/>
              <a:gd name="connsiteX737" fmla="*/ 0 w 7467600"/>
              <a:gd name="connsiteY737" fmla="*/ 2389189 h 6858000"/>
              <a:gd name="connsiteX738" fmla="*/ 103062 w 7467600"/>
              <a:gd name="connsiteY738" fmla="*/ 2389518 h 6858000"/>
              <a:gd name="connsiteX739" fmla="*/ 510734 w 7467600"/>
              <a:gd name="connsiteY739" fmla="*/ 2416201 h 6858000"/>
              <a:gd name="connsiteX740" fmla="*/ 279257 w 7467600"/>
              <a:gd name="connsiteY740" fmla="*/ 2092102 h 6858000"/>
              <a:gd name="connsiteX741" fmla="*/ 65265 w 7467600"/>
              <a:gd name="connsiteY741" fmla="*/ 2006049 h 6858000"/>
              <a:gd name="connsiteX742" fmla="*/ 0 w 7467600"/>
              <a:gd name="connsiteY742" fmla="*/ 1982532 h 6858000"/>
              <a:gd name="connsiteX743" fmla="*/ 0 w 7467600"/>
              <a:gd name="connsiteY743" fmla="*/ 1912789 h 6858000"/>
              <a:gd name="connsiteX744" fmla="*/ 97460 w 7467600"/>
              <a:gd name="connsiteY744" fmla="*/ 1953725 h 6858000"/>
              <a:gd name="connsiteX745" fmla="*/ 221272 w 7467600"/>
              <a:gd name="connsiteY745" fmla="*/ 1980766 h 6858000"/>
              <a:gd name="connsiteX746" fmla="*/ 116765 w 7467600"/>
              <a:gd name="connsiteY746" fmla="*/ 1911033 h 6858000"/>
              <a:gd name="connsiteX747" fmla="*/ 16405 w 7467600"/>
              <a:gd name="connsiteY747" fmla="*/ 1803412 h 6858000"/>
              <a:gd name="connsiteX748" fmla="*/ 0 w 7467600"/>
              <a:gd name="connsiteY748" fmla="*/ 1784777 h 6858000"/>
              <a:gd name="connsiteX749" fmla="*/ 0 w 7467600"/>
              <a:gd name="connsiteY749" fmla="*/ 1740082 h 6858000"/>
              <a:gd name="connsiteX750" fmla="*/ 39394 w 7467600"/>
              <a:gd name="connsiteY750" fmla="*/ 1784856 h 6858000"/>
              <a:gd name="connsiteX751" fmla="*/ 135813 w 7467600"/>
              <a:gd name="connsiteY751" fmla="*/ 1888838 h 6858000"/>
              <a:gd name="connsiteX752" fmla="*/ 242575 w 7467600"/>
              <a:gd name="connsiteY752" fmla="*/ 1958841 h 6858000"/>
              <a:gd name="connsiteX753" fmla="*/ 82197 w 7467600"/>
              <a:gd name="connsiteY753" fmla="*/ 1754826 h 6858000"/>
              <a:gd name="connsiteX754" fmla="*/ 0 w 7467600"/>
              <a:gd name="connsiteY754" fmla="*/ 1679650 h 6858000"/>
              <a:gd name="connsiteX755" fmla="*/ 0 w 7467600"/>
              <a:gd name="connsiteY755" fmla="*/ 1602463 h 6858000"/>
              <a:gd name="connsiteX756" fmla="*/ 84689 w 7467600"/>
              <a:gd name="connsiteY756" fmla="*/ 1677442 h 6858000"/>
              <a:gd name="connsiteX757" fmla="*/ 298437 w 7467600"/>
              <a:gd name="connsiteY757" fmla="*/ 1968019 h 6858000"/>
              <a:gd name="connsiteX758" fmla="*/ 227269 w 7467600"/>
              <a:gd name="connsiteY758" fmla="*/ 1114064 h 6858000"/>
              <a:gd name="connsiteX759" fmla="*/ 248003 w 7467600"/>
              <a:gd name="connsiteY759" fmla="*/ 1089613 h 6858000"/>
              <a:gd name="connsiteX760" fmla="*/ 427020 w 7467600"/>
              <a:gd name="connsiteY760" fmla="*/ 1619803 h 6858000"/>
              <a:gd name="connsiteX761" fmla="*/ 340345 w 7467600"/>
              <a:gd name="connsiteY761" fmla="*/ 2027739 h 6858000"/>
              <a:gd name="connsiteX762" fmla="*/ 360865 w 7467600"/>
              <a:gd name="connsiteY762" fmla="*/ 2044827 h 6858000"/>
              <a:gd name="connsiteX763" fmla="*/ 560414 w 7467600"/>
              <a:gd name="connsiteY763" fmla="*/ 2421457 h 6858000"/>
              <a:gd name="connsiteX764" fmla="*/ 1359703 w 7467600"/>
              <a:gd name="connsiteY764" fmla="*/ 2578554 h 6858000"/>
              <a:gd name="connsiteX765" fmla="*/ 1359422 w 7467600"/>
              <a:gd name="connsiteY765" fmla="*/ 2577994 h 6858000"/>
              <a:gd name="connsiteX766" fmla="*/ 828701 w 7467600"/>
              <a:gd name="connsiteY766" fmla="*/ 1839520 h 6858000"/>
              <a:gd name="connsiteX767" fmla="*/ 494427 w 7467600"/>
              <a:gd name="connsiteY767" fmla="*/ 1092333 h 6858000"/>
              <a:gd name="connsiteX768" fmla="*/ 506322 w 7467600"/>
              <a:gd name="connsiteY768" fmla="*/ 1020997 h 6858000"/>
              <a:gd name="connsiteX769" fmla="*/ 4570198 w 7467600"/>
              <a:gd name="connsiteY769" fmla="*/ 978081 h 6858000"/>
              <a:gd name="connsiteX770" fmla="*/ 4523691 w 7467600"/>
              <a:gd name="connsiteY770" fmla="*/ 1127776 h 6858000"/>
              <a:gd name="connsiteX771" fmla="*/ 4509875 w 7467600"/>
              <a:gd name="connsiteY771" fmla="*/ 1167552 h 6858000"/>
              <a:gd name="connsiteX772" fmla="*/ 4478168 w 7467600"/>
              <a:gd name="connsiteY772" fmla="*/ 1260735 h 6858000"/>
              <a:gd name="connsiteX773" fmla="*/ 4409309 w 7467600"/>
              <a:gd name="connsiteY773" fmla="*/ 1666996 h 6858000"/>
              <a:gd name="connsiteX774" fmla="*/ 4370031 w 7467600"/>
              <a:gd name="connsiteY774" fmla="*/ 1955666 h 6858000"/>
              <a:gd name="connsiteX775" fmla="*/ 4570198 w 7467600"/>
              <a:gd name="connsiteY775" fmla="*/ 978081 h 6858000"/>
              <a:gd name="connsiteX776" fmla="*/ 4557898 w 7467600"/>
              <a:gd name="connsiteY776" fmla="*/ 900011 h 6858000"/>
              <a:gd name="connsiteX777" fmla="*/ 4344840 w 7467600"/>
              <a:gd name="connsiteY777" fmla="*/ 1922038 h 6858000"/>
              <a:gd name="connsiteX778" fmla="*/ 4378710 w 7467600"/>
              <a:gd name="connsiteY778" fmla="*/ 1665516 h 6858000"/>
              <a:gd name="connsiteX779" fmla="*/ 4448798 w 7467600"/>
              <a:gd name="connsiteY779" fmla="*/ 1253024 h 6858000"/>
              <a:gd name="connsiteX780" fmla="*/ 4480315 w 7467600"/>
              <a:gd name="connsiteY780" fmla="*/ 1158454 h 6858000"/>
              <a:gd name="connsiteX781" fmla="*/ 4494133 w 7467600"/>
              <a:gd name="connsiteY781" fmla="*/ 1118676 h 6858000"/>
              <a:gd name="connsiteX782" fmla="*/ 4557898 w 7467600"/>
              <a:gd name="connsiteY782" fmla="*/ 900011 h 6858000"/>
              <a:gd name="connsiteX783" fmla="*/ 5870151 w 7467600"/>
              <a:gd name="connsiteY783" fmla="*/ 898890 h 6858000"/>
              <a:gd name="connsiteX784" fmla="*/ 5861335 w 7467600"/>
              <a:gd name="connsiteY784" fmla="*/ 899177 h 6858000"/>
              <a:gd name="connsiteX785" fmla="*/ 5843702 w 7467600"/>
              <a:gd name="connsiteY785" fmla="*/ 899748 h 6858000"/>
              <a:gd name="connsiteX786" fmla="*/ 5651107 w 7467600"/>
              <a:gd name="connsiteY786" fmla="*/ 920306 h 6858000"/>
              <a:gd name="connsiteX787" fmla="*/ 5459407 w 7467600"/>
              <a:gd name="connsiteY787" fmla="*/ 940975 h 6858000"/>
              <a:gd name="connsiteX788" fmla="*/ 5374846 w 7467600"/>
              <a:gd name="connsiteY788" fmla="*/ 941988 h 6858000"/>
              <a:gd name="connsiteX789" fmla="*/ 5256105 w 7467600"/>
              <a:gd name="connsiteY789" fmla="*/ 945632 h 6858000"/>
              <a:gd name="connsiteX790" fmla="*/ 5107071 w 7467600"/>
              <a:gd name="connsiteY790" fmla="*/ 969720 h 6858000"/>
              <a:gd name="connsiteX791" fmla="*/ 4998681 w 7467600"/>
              <a:gd name="connsiteY791" fmla="*/ 988771 h 6858000"/>
              <a:gd name="connsiteX792" fmla="*/ 5870151 w 7467600"/>
              <a:gd name="connsiteY792" fmla="*/ 898890 h 6858000"/>
              <a:gd name="connsiteX793" fmla="*/ 5504425 w 7467600"/>
              <a:gd name="connsiteY793" fmla="*/ 848067 h 6858000"/>
              <a:gd name="connsiteX794" fmla="*/ 4968849 w 7467600"/>
              <a:gd name="connsiteY794" fmla="*/ 962318 h 6858000"/>
              <a:gd name="connsiteX795" fmla="*/ 5104039 w 7467600"/>
              <a:gd name="connsiteY795" fmla="*/ 940634 h 6858000"/>
              <a:gd name="connsiteX796" fmla="*/ 5256311 w 7467600"/>
              <a:gd name="connsiteY796" fmla="*/ 916490 h 6858000"/>
              <a:gd name="connsiteX797" fmla="*/ 5377381 w 7467600"/>
              <a:gd name="connsiteY797" fmla="*/ 912671 h 6858000"/>
              <a:gd name="connsiteX798" fmla="*/ 5460148 w 7467600"/>
              <a:gd name="connsiteY798" fmla="*/ 911442 h 6858000"/>
              <a:gd name="connsiteX799" fmla="*/ 5648971 w 7467600"/>
              <a:gd name="connsiteY799" fmla="*/ 891331 h 6858000"/>
              <a:gd name="connsiteX800" fmla="*/ 5844807 w 7467600"/>
              <a:gd name="connsiteY800" fmla="*/ 870718 h 6858000"/>
              <a:gd name="connsiteX801" fmla="*/ 5862975 w 7467600"/>
              <a:gd name="connsiteY801" fmla="*/ 869756 h 6858000"/>
              <a:gd name="connsiteX802" fmla="*/ 5920887 w 7467600"/>
              <a:gd name="connsiteY802" fmla="*/ 865929 h 6858000"/>
              <a:gd name="connsiteX803" fmla="*/ 5504425 w 7467600"/>
              <a:gd name="connsiteY803" fmla="*/ 848067 h 6858000"/>
              <a:gd name="connsiteX804" fmla="*/ 3607114 w 7467600"/>
              <a:gd name="connsiteY804" fmla="*/ 467441 h 6858000"/>
              <a:gd name="connsiteX805" fmla="*/ 3296242 w 7467600"/>
              <a:gd name="connsiteY805" fmla="*/ 807991 h 6858000"/>
              <a:gd name="connsiteX806" fmla="*/ 3174674 w 7467600"/>
              <a:gd name="connsiteY806" fmla="*/ 919759 h 6858000"/>
              <a:gd name="connsiteX807" fmla="*/ 3042978 w 7467600"/>
              <a:gd name="connsiteY807" fmla="*/ 1054894 h 6858000"/>
              <a:gd name="connsiteX808" fmla="*/ 2968914 w 7467600"/>
              <a:gd name="connsiteY808" fmla="*/ 1133756 h 6858000"/>
              <a:gd name="connsiteX809" fmla="*/ 3103823 w 7467600"/>
              <a:gd name="connsiteY809" fmla="*/ 1026814 h 6858000"/>
              <a:gd name="connsiteX810" fmla="*/ 3607114 w 7467600"/>
              <a:gd name="connsiteY810" fmla="*/ 467441 h 6858000"/>
              <a:gd name="connsiteX811" fmla="*/ 3744487 w 7467600"/>
              <a:gd name="connsiteY811" fmla="*/ 383136 h 6858000"/>
              <a:gd name="connsiteX812" fmla="*/ 3970213 w 7467600"/>
              <a:gd name="connsiteY812" fmla="*/ 995559 h 6858000"/>
              <a:gd name="connsiteX813" fmla="*/ 3744487 w 7467600"/>
              <a:gd name="connsiteY813" fmla="*/ 383136 h 6858000"/>
              <a:gd name="connsiteX814" fmla="*/ 3624562 w 7467600"/>
              <a:gd name="connsiteY814" fmla="*/ 367041 h 6858000"/>
              <a:gd name="connsiteX815" fmla="*/ 3489712 w 7467600"/>
              <a:gd name="connsiteY815" fmla="*/ 485386 h 6858000"/>
              <a:gd name="connsiteX816" fmla="*/ 3182994 w 7467600"/>
              <a:gd name="connsiteY816" fmla="*/ 828265 h 6858000"/>
              <a:gd name="connsiteX817" fmla="*/ 2892114 w 7467600"/>
              <a:gd name="connsiteY817" fmla="*/ 1172635 h 6858000"/>
              <a:gd name="connsiteX818" fmla="*/ 3021459 w 7467600"/>
              <a:gd name="connsiteY818" fmla="*/ 1035385 h 6858000"/>
              <a:gd name="connsiteX819" fmla="*/ 3153873 w 7467600"/>
              <a:gd name="connsiteY819" fmla="*/ 898971 h 6858000"/>
              <a:gd name="connsiteX820" fmla="*/ 3276511 w 7467600"/>
              <a:gd name="connsiteY820" fmla="*/ 786423 h 6858000"/>
              <a:gd name="connsiteX821" fmla="*/ 3584154 w 7467600"/>
              <a:gd name="connsiteY821" fmla="*/ 448218 h 6858000"/>
              <a:gd name="connsiteX822" fmla="*/ 3624562 w 7467600"/>
              <a:gd name="connsiteY822" fmla="*/ 367041 h 6858000"/>
              <a:gd name="connsiteX823" fmla="*/ 3766672 w 7467600"/>
              <a:gd name="connsiteY823" fmla="*/ 359429 h 6858000"/>
              <a:gd name="connsiteX824" fmla="*/ 3996338 w 7467600"/>
              <a:gd name="connsiteY824" fmla="*/ 968237 h 6858000"/>
              <a:gd name="connsiteX825" fmla="*/ 3766672 w 7467600"/>
              <a:gd name="connsiteY825" fmla="*/ 359429 h 6858000"/>
              <a:gd name="connsiteX826" fmla="*/ 5805386 w 7467600"/>
              <a:gd name="connsiteY826" fmla="*/ 239240 h 6858000"/>
              <a:gd name="connsiteX827" fmla="*/ 5736947 w 7467600"/>
              <a:gd name="connsiteY827" fmla="*/ 261367 h 6858000"/>
              <a:gd name="connsiteX828" fmla="*/ 5427012 w 7467600"/>
              <a:gd name="connsiteY828" fmla="*/ 311272 h 6858000"/>
              <a:gd name="connsiteX829" fmla="*/ 5147818 w 7467600"/>
              <a:gd name="connsiteY829" fmla="*/ 322112 h 6858000"/>
              <a:gd name="connsiteX830" fmla="*/ 5060854 w 7467600"/>
              <a:gd name="connsiteY830" fmla="*/ 311882 h 6858000"/>
              <a:gd name="connsiteX831" fmla="*/ 4945989 w 7467600"/>
              <a:gd name="connsiteY831" fmla="*/ 300516 h 6858000"/>
              <a:gd name="connsiteX832" fmla="*/ 5410479 w 7467600"/>
              <a:gd name="connsiteY832" fmla="*/ 348434 h 6858000"/>
              <a:gd name="connsiteX833" fmla="*/ 5805386 w 7467600"/>
              <a:gd name="connsiteY833" fmla="*/ 239240 h 6858000"/>
              <a:gd name="connsiteX834" fmla="*/ 7467600 w 7467600"/>
              <a:gd name="connsiteY834" fmla="*/ 163142 h 6858000"/>
              <a:gd name="connsiteX835" fmla="*/ 7467600 w 7467600"/>
              <a:gd name="connsiteY835" fmla="*/ 789215 h 6858000"/>
              <a:gd name="connsiteX836" fmla="*/ 7451412 w 7467600"/>
              <a:gd name="connsiteY836" fmla="*/ 799572 h 6858000"/>
              <a:gd name="connsiteX837" fmla="*/ 7419999 w 7467600"/>
              <a:gd name="connsiteY837" fmla="*/ 774360 h 6858000"/>
              <a:gd name="connsiteX838" fmla="*/ 7429067 w 7467600"/>
              <a:gd name="connsiteY838" fmla="*/ 402737 h 6858000"/>
              <a:gd name="connsiteX839" fmla="*/ 5905192 w 7467600"/>
              <a:gd name="connsiteY839" fmla="*/ 163079 h 6858000"/>
              <a:gd name="connsiteX840" fmla="*/ 5865655 w 7467600"/>
              <a:gd name="connsiteY840" fmla="*/ 171901 h 6858000"/>
              <a:gd name="connsiteX841" fmla="*/ 5259740 w 7467600"/>
              <a:gd name="connsiteY841" fmla="*/ 257013 h 6858000"/>
              <a:gd name="connsiteX842" fmla="*/ 5208466 w 7467600"/>
              <a:gd name="connsiteY842" fmla="*/ 257550 h 6858000"/>
              <a:gd name="connsiteX843" fmla="*/ 4980204 w 7467600"/>
              <a:gd name="connsiteY843" fmla="*/ 271903 h 6858000"/>
              <a:gd name="connsiteX844" fmla="*/ 5068068 w 7467600"/>
              <a:gd name="connsiteY844" fmla="*/ 282244 h 6858000"/>
              <a:gd name="connsiteX845" fmla="*/ 5153231 w 7467600"/>
              <a:gd name="connsiteY845" fmla="*/ 292240 h 6858000"/>
              <a:gd name="connsiteX846" fmla="*/ 5426491 w 7467600"/>
              <a:gd name="connsiteY846" fmla="*/ 281128 h 6858000"/>
              <a:gd name="connsiteX847" fmla="*/ 5731212 w 7467600"/>
              <a:gd name="connsiteY847" fmla="*/ 231951 h 6858000"/>
              <a:gd name="connsiteX848" fmla="*/ 5905192 w 7467600"/>
              <a:gd name="connsiteY848" fmla="*/ 163079 h 6858000"/>
              <a:gd name="connsiteX849" fmla="*/ 5944437 w 7467600"/>
              <a:gd name="connsiteY849" fmla="*/ 113829 h 6858000"/>
              <a:gd name="connsiteX850" fmla="*/ 5825032 w 7467600"/>
              <a:gd name="connsiteY850" fmla="*/ 146405 h 6858000"/>
              <a:gd name="connsiteX851" fmla="*/ 4955599 w 7467600"/>
              <a:gd name="connsiteY851" fmla="*/ 247008 h 6858000"/>
              <a:gd name="connsiteX852" fmla="*/ 5210104 w 7467600"/>
              <a:gd name="connsiteY852" fmla="*/ 228123 h 6858000"/>
              <a:gd name="connsiteX853" fmla="*/ 5261015 w 7467600"/>
              <a:gd name="connsiteY853" fmla="*/ 227087 h 6858000"/>
              <a:gd name="connsiteX854" fmla="*/ 5861181 w 7467600"/>
              <a:gd name="connsiteY854" fmla="*/ 143093 h 6858000"/>
              <a:gd name="connsiteX855" fmla="*/ 5961252 w 7467600"/>
              <a:gd name="connsiteY855" fmla="*/ 114820 h 6858000"/>
              <a:gd name="connsiteX856" fmla="*/ 5944437 w 7467600"/>
              <a:gd name="connsiteY856" fmla="*/ 113829 h 6858000"/>
              <a:gd name="connsiteX857" fmla="*/ 3882765 w 7467600"/>
              <a:gd name="connsiteY857" fmla="*/ 0 h 6858000"/>
              <a:gd name="connsiteX858" fmla="*/ 3995099 w 7467600"/>
              <a:gd name="connsiteY858" fmla="*/ 0 h 6858000"/>
              <a:gd name="connsiteX859" fmla="*/ 4163818 w 7467600"/>
              <a:gd name="connsiteY859" fmla="*/ 234104 h 6858000"/>
              <a:gd name="connsiteX860" fmla="*/ 4172099 w 7467600"/>
              <a:gd name="connsiteY860" fmla="*/ 234207 h 6858000"/>
              <a:gd name="connsiteX861" fmla="*/ 4784282 w 7467600"/>
              <a:gd name="connsiteY861" fmla="*/ 276561 h 6858000"/>
              <a:gd name="connsiteX862" fmla="*/ 4801687 w 7467600"/>
              <a:gd name="connsiteY862" fmla="*/ 267764 h 6858000"/>
              <a:gd name="connsiteX863" fmla="*/ 6082788 w 7467600"/>
              <a:gd name="connsiteY863" fmla="*/ 64119 h 6858000"/>
              <a:gd name="connsiteX864" fmla="*/ 6099442 w 7467600"/>
              <a:gd name="connsiteY864" fmla="*/ 82568 h 6858000"/>
              <a:gd name="connsiteX865" fmla="*/ 4804137 w 7467600"/>
              <a:gd name="connsiteY865" fmla="*/ 320931 h 6858000"/>
              <a:gd name="connsiteX866" fmla="*/ 4227047 w 7467600"/>
              <a:gd name="connsiteY866" fmla="*/ 313415 h 6858000"/>
              <a:gd name="connsiteX867" fmla="*/ 4346041 w 7467600"/>
              <a:gd name="connsiteY867" fmla="*/ 456086 h 6858000"/>
              <a:gd name="connsiteX868" fmla="*/ 4870967 w 7467600"/>
              <a:gd name="connsiteY868" fmla="*/ 963061 h 6858000"/>
              <a:gd name="connsiteX869" fmla="*/ 4889647 w 7467600"/>
              <a:gd name="connsiteY869" fmla="*/ 957147 h 6858000"/>
              <a:gd name="connsiteX870" fmla="*/ 5422504 w 7467600"/>
              <a:gd name="connsiteY870" fmla="*/ 805191 h 6858000"/>
              <a:gd name="connsiteX871" fmla="*/ 6087656 w 7467600"/>
              <a:gd name="connsiteY871" fmla="*/ 826703 h 6858000"/>
              <a:gd name="connsiteX872" fmla="*/ 6058717 w 7467600"/>
              <a:gd name="connsiteY872" fmla="*/ 865992 h 6858000"/>
              <a:gd name="connsiteX873" fmla="*/ 4974153 w 7467600"/>
              <a:gd name="connsiteY873" fmla="*/ 1045456 h 6858000"/>
              <a:gd name="connsiteX874" fmla="*/ 5627835 w 7467600"/>
              <a:gd name="connsiteY874" fmla="*/ 1472077 h 6858000"/>
              <a:gd name="connsiteX875" fmla="*/ 5629817 w 7467600"/>
              <a:gd name="connsiteY875" fmla="*/ 1471412 h 6858000"/>
              <a:gd name="connsiteX876" fmla="*/ 5634124 w 7467600"/>
              <a:gd name="connsiteY876" fmla="*/ 1470572 h 6858000"/>
              <a:gd name="connsiteX877" fmla="*/ 5755832 w 7467600"/>
              <a:gd name="connsiteY877" fmla="*/ 1383886 h 6858000"/>
              <a:gd name="connsiteX878" fmla="*/ 6014186 w 7467600"/>
              <a:gd name="connsiteY878" fmla="*/ 1279799 h 6858000"/>
              <a:gd name="connsiteX879" fmla="*/ 6901619 w 7467600"/>
              <a:gd name="connsiteY879" fmla="*/ 1047874 h 6858000"/>
              <a:gd name="connsiteX880" fmla="*/ 6931566 w 7467600"/>
              <a:gd name="connsiteY880" fmla="*/ 1062034 h 6858000"/>
              <a:gd name="connsiteX881" fmla="*/ 5790982 w 7467600"/>
              <a:gd name="connsiteY881" fmla="*/ 1561380 h 6858000"/>
              <a:gd name="connsiteX882" fmla="*/ 6188971 w 7467600"/>
              <a:gd name="connsiteY882" fmla="*/ 1755168 h 6858000"/>
              <a:gd name="connsiteX883" fmla="*/ 6202446 w 7467600"/>
              <a:gd name="connsiteY883" fmla="*/ 1752268 h 6858000"/>
              <a:gd name="connsiteX884" fmla="*/ 7179560 w 7467600"/>
              <a:gd name="connsiteY884" fmla="*/ 1467551 h 6858000"/>
              <a:gd name="connsiteX885" fmla="*/ 7158730 w 7467600"/>
              <a:gd name="connsiteY885" fmla="*/ 1507835 h 6858000"/>
              <a:gd name="connsiteX886" fmla="*/ 6326959 w 7467600"/>
              <a:gd name="connsiteY886" fmla="*/ 1817686 h 6858000"/>
              <a:gd name="connsiteX887" fmla="*/ 6537433 w 7467600"/>
              <a:gd name="connsiteY887" fmla="*/ 1907790 h 6858000"/>
              <a:gd name="connsiteX888" fmla="*/ 6550221 w 7467600"/>
              <a:gd name="connsiteY888" fmla="*/ 1910729 h 6858000"/>
              <a:gd name="connsiteX889" fmla="*/ 6964438 w 7467600"/>
              <a:gd name="connsiteY889" fmla="*/ 2209505 h 6858000"/>
              <a:gd name="connsiteX890" fmla="*/ 7367862 w 7467600"/>
              <a:gd name="connsiteY890" fmla="*/ 2806833 h 6858000"/>
              <a:gd name="connsiteX891" fmla="*/ 7364329 w 7467600"/>
              <a:gd name="connsiteY891" fmla="*/ 2826907 h 6858000"/>
              <a:gd name="connsiteX892" fmla="*/ 7290545 w 7467600"/>
              <a:gd name="connsiteY892" fmla="*/ 2850663 h 6858000"/>
              <a:gd name="connsiteX893" fmla="*/ 6472036 w 7467600"/>
              <a:gd name="connsiteY893" fmla="*/ 1959003 h 6858000"/>
              <a:gd name="connsiteX894" fmla="*/ 5792897 w 7467600"/>
              <a:gd name="connsiteY894" fmla="*/ 1647747 h 6858000"/>
              <a:gd name="connsiteX895" fmla="*/ 5842751 w 7467600"/>
              <a:gd name="connsiteY895" fmla="*/ 1816112 h 6858000"/>
              <a:gd name="connsiteX896" fmla="*/ 5847424 w 7467600"/>
              <a:gd name="connsiteY896" fmla="*/ 1815776 h 6858000"/>
              <a:gd name="connsiteX897" fmla="*/ 6399821 w 7467600"/>
              <a:gd name="connsiteY897" fmla="*/ 2344799 h 6858000"/>
              <a:gd name="connsiteX898" fmla="*/ 6323232 w 7467600"/>
              <a:gd name="connsiteY898" fmla="*/ 2389634 h 6858000"/>
              <a:gd name="connsiteX899" fmla="*/ 5942958 w 7467600"/>
              <a:gd name="connsiteY899" fmla="*/ 2077708 h 6858000"/>
              <a:gd name="connsiteX900" fmla="*/ 5921559 w 7467600"/>
              <a:gd name="connsiteY900" fmla="*/ 2378596 h 6858000"/>
              <a:gd name="connsiteX901" fmla="*/ 5817651 w 7467600"/>
              <a:gd name="connsiteY901" fmla="*/ 3023919 h 6858000"/>
              <a:gd name="connsiteX902" fmla="*/ 5729634 w 7467600"/>
              <a:gd name="connsiteY902" fmla="*/ 3051849 h 6858000"/>
              <a:gd name="connsiteX903" fmla="*/ 5611018 w 7467600"/>
              <a:gd name="connsiteY903" fmla="*/ 2316769 h 6858000"/>
              <a:gd name="connsiteX904" fmla="*/ 5687608 w 7467600"/>
              <a:gd name="connsiteY904" fmla="*/ 2039972 h 6858000"/>
              <a:gd name="connsiteX905" fmla="*/ 5657554 w 7467600"/>
              <a:gd name="connsiteY905" fmla="*/ 1576445 h 6858000"/>
              <a:gd name="connsiteX906" fmla="*/ 5150475 w 7467600"/>
              <a:gd name="connsiteY906" fmla="*/ 1274012 h 6858000"/>
              <a:gd name="connsiteX907" fmla="*/ 5349142 w 7467600"/>
              <a:gd name="connsiteY907" fmla="*/ 2204405 h 6858000"/>
              <a:gd name="connsiteX908" fmla="*/ 5262214 w 7467600"/>
              <a:gd name="connsiteY908" fmla="*/ 2233836 h 6858000"/>
              <a:gd name="connsiteX909" fmla="*/ 4981539 w 7467600"/>
              <a:gd name="connsiteY909" fmla="*/ 1542201 h 6858000"/>
              <a:gd name="connsiteX910" fmla="*/ 4958461 w 7467600"/>
              <a:gd name="connsiteY910" fmla="*/ 1136957 h 6858000"/>
              <a:gd name="connsiteX911" fmla="*/ 4655015 w 7467600"/>
              <a:gd name="connsiteY911" fmla="*/ 891426 h 6858000"/>
              <a:gd name="connsiteX912" fmla="*/ 4348002 w 7467600"/>
              <a:gd name="connsiteY912" fmla="*/ 2205895 h 6858000"/>
              <a:gd name="connsiteX913" fmla="*/ 4262250 w 7467600"/>
              <a:gd name="connsiteY913" fmla="*/ 2219972 h 6858000"/>
              <a:gd name="connsiteX914" fmla="*/ 4550611 w 7467600"/>
              <a:gd name="connsiteY914" fmla="*/ 817540 h 6858000"/>
              <a:gd name="connsiteX915" fmla="*/ 4564418 w 7467600"/>
              <a:gd name="connsiteY915" fmla="*/ 808293 h 6858000"/>
              <a:gd name="connsiteX916" fmla="*/ 4266388 w 7467600"/>
              <a:gd name="connsiteY916" fmla="*/ 500083 h 6858000"/>
              <a:gd name="connsiteX917" fmla="*/ 4032842 w 7467600"/>
              <a:gd name="connsiteY917" fmla="*/ 211809 h 6858000"/>
              <a:gd name="connsiteX918" fmla="*/ 3721337 w 7467600"/>
              <a:gd name="connsiteY918" fmla="*/ 0 h 6858000"/>
              <a:gd name="connsiteX919" fmla="*/ 3797544 w 7467600"/>
              <a:gd name="connsiteY919" fmla="*/ 0 h 6858000"/>
              <a:gd name="connsiteX920" fmla="*/ 3775734 w 7467600"/>
              <a:gd name="connsiteY920" fmla="*/ 95131 h 6858000"/>
              <a:gd name="connsiteX921" fmla="*/ 3724807 w 7467600"/>
              <a:gd name="connsiteY921" fmla="*/ 272257 h 6858000"/>
              <a:gd name="connsiteX922" fmla="*/ 3726844 w 7467600"/>
              <a:gd name="connsiteY922" fmla="*/ 282988 h 6858000"/>
              <a:gd name="connsiteX923" fmla="*/ 3742664 w 7467600"/>
              <a:gd name="connsiteY923" fmla="*/ 279918 h 6858000"/>
              <a:gd name="connsiteX924" fmla="*/ 4103910 w 7467600"/>
              <a:gd name="connsiteY924" fmla="*/ 1161917 h 6858000"/>
              <a:gd name="connsiteX925" fmla="*/ 4020269 w 7467600"/>
              <a:gd name="connsiteY925" fmla="*/ 1200406 h 6858000"/>
              <a:gd name="connsiteX926" fmla="*/ 3674882 w 7467600"/>
              <a:gd name="connsiteY926" fmla="*/ 488524 h 6858000"/>
              <a:gd name="connsiteX927" fmla="*/ 3132682 w 7467600"/>
              <a:gd name="connsiteY927" fmla="*/ 1072284 h 6858000"/>
              <a:gd name="connsiteX928" fmla="*/ 2716346 w 7467600"/>
              <a:gd name="connsiteY928" fmla="*/ 1276376 h 6858000"/>
              <a:gd name="connsiteX929" fmla="*/ 2716772 w 7467600"/>
              <a:gd name="connsiteY929" fmla="*/ 1255462 h 6858000"/>
              <a:gd name="connsiteX930" fmla="*/ 3471096 w 7467600"/>
              <a:gd name="connsiteY930" fmla="*/ 437072 h 6858000"/>
              <a:gd name="connsiteX931" fmla="*/ 3639057 w 7467600"/>
              <a:gd name="connsiteY931" fmla="*/ 286334 h 6858000"/>
              <a:gd name="connsiteX932" fmla="*/ 3640309 w 7467600"/>
              <a:gd name="connsiteY932" fmla="*/ 284664 h 6858000"/>
              <a:gd name="connsiteX933" fmla="*/ 3646022 w 7467600"/>
              <a:gd name="connsiteY933" fmla="*/ 276711 h 6858000"/>
              <a:gd name="connsiteX934" fmla="*/ 3707943 w 7467600"/>
              <a:gd name="connsiteY934" fmla="*/ 65958 h 6858000"/>
              <a:gd name="connsiteX935" fmla="*/ 2867960 w 7467600"/>
              <a:gd name="connsiteY935" fmla="*/ 0 h 6858000"/>
              <a:gd name="connsiteX936" fmla="*/ 2926351 w 7467600"/>
              <a:gd name="connsiteY936" fmla="*/ 0 h 6858000"/>
              <a:gd name="connsiteX937" fmla="*/ 2902823 w 7467600"/>
              <a:gd name="connsiteY937" fmla="*/ 262929 h 6858000"/>
              <a:gd name="connsiteX938" fmla="*/ 2940663 w 7467600"/>
              <a:gd name="connsiteY938" fmla="*/ 140884 h 6858000"/>
              <a:gd name="connsiteX939" fmla="*/ 2947039 w 7467600"/>
              <a:gd name="connsiteY939" fmla="*/ 122524 h 6858000"/>
              <a:gd name="connsiteX940" fmla="*/ 2984316 w 7467600"/>
              <a:gd name="connsiteY940" fmla="*/ 0 h 6858000"/>
              <a:gd name="connsiteX941" fmla="*/ 3016114 w 7467600"/>
              <a:gd name="connsiteY941" fmla="*/ 0 h 6858000"/>
              <a:gd name="connsiteX942" fmla="*/ 2979949 w 7467600"/>
              <a:gd name="connsiteY942" fmla="*/ 119274 h 6858000"/>
              <a:gd name="connsiteX943" fmla="*/ 3023879 w 7467600"/>
              <a:gd name="connsiteY943" fmla="*/ 0 h 6858000"/>
              <a:gd name="connsiteX944" fmla="*/ 3105400 w 7467600"/>
              <a:gd name="connsiteY944" fmla="*/ 0 h 6858000"/>
              <a:gd name="connsiteX945" fmla="*/ 3094669 w 7467600"/>
              <a:gd name="connsiteY945" fmla="*/ 30308 h 6858000"/>
              <a:gd name="connsiteX946" fmla="*/ 2901945 w 7467600"/>
              <a:gd name="connsiteY946" fmla="*/ 466538 h 6858000"/>
              <a:gd name="connsiteX947" fmla="*/ 2815209 w 7467600"/>
              <a:gd name="connsiteY947" fmla="*/ 497361 h 6858000"/>
              <a:gd name="connsiteX948" fmla="*/ 2844845 w 7467600"/>
              <a:gd name="connsiteY948" fmla="*/ 127638 h 6858000"/>
              <a:gd name="connsiteX949" fmla="*/ 1057230 w 7467600"/>
              <a:gd name="connsiteY949" fmla="*/ 0 h 6858000"/>
              <a:gd name="connsiteX950" fmla="*/ 1111003 w 7467600"/>
              <a:gd name="connsiteY950" fmla="*/ 0 h 6858000"/>
              <a:gd name="connsiteX951" fmla="*/ 1125553 w 7467600"/>
              <a:gd name="connsiteY951" fmla="*/ 52588 h 6858000"/>
              <a:gd name="connsiteX952" fmla="*/ 1304276 w 7467600"/>
              <a:gd name="connsiteY952" fmla="*/ 476275 h 6858000"/>
              <a:gd name="connsiteX953" fmla="*/ 1492066 w 7467600"/>
              <a:gd name="connsiteY953" fmla="*/ 886333 h 6858000"/>
              <a:gd name="connsiteX954" fmla="*/ 1423698 w 7467600"/>
              <a:gd name="connsiteY954" fmla="*/ 710817 h 6858000"/>
              <a:gd name="connsiteX955" fmla="*/ 1357609 w 7467600"/>
              <a:gd name="connsiteY955" fmla="*/ 532892 h 6858000"/>
              <a:gd name="connsiteX956" fmla="*/ 1309550 w 7467600"/>
              <a:gd name="connsiteY956" fmla="*/ 374031 h 6858000"/>
              <a:gd name="connsiteX957" fmla="*/ 1193673 w 7467600"/>
              <a:gd name="connsiteY957" fmla="*/ 49533 h 6858000"/>
              <a:gd name="connsiteX958" fmla="*/ 1164391 w 7467600"/>
              <a:gd name="connsiteY958" fmla="*/ 0 h 6858000"/>
              <a:gd name="connsiteX959" fmla="*/ 1200666 w 7467600"/>
              <a:gd name="connsiteY959" fmla="*/ 0 h 6858000"/>
              <a:gd name="connsiteX960" fmla="*/ 1223408 w 7467600"/>
              <a:gd name="connsiteY960" fmla="*/ 38996 h 6858000"/>
              <a:gd name="connsiteX961" fmla="*/ 1339635 w 7467600"/>
              <a:gd name="connsiteY961" fmla="*/ 365517 h 6858000"/>
              <a:gd name="connsiteX962" fmla="*/ 1387469 w 7467600"/>
              <a:gd name="connsiteY962" fmla="*/ 523079 h 6858000"/>
              <a:gd name="connsiteX963" fmla="*/ 1452685 w 7467600"/>
              <a:gd name="connsiteY963" fmla="*/ 699806 h 6858000"/>
              <a:gd name="connsiteX964" fmla="*/ 1492092 w 7467600"/>
              <a:gd name="connsiteY964" fmla="*/ 800424 h 6858000"/>
              <a:gd name="connsiteX965" fmla="*/ 1455302 w 7467600"/>
              <a:gd name="connsiteY965" fmla="*/ 632913 h 6858000"/>
              <a:gd name="connsiteX966" fmla="*/ 1222336 w 7467600"/>
              <a:gd name="connsiteY966" fmla="*/ 9480 h 6858000"/>
              <a:gd name="connsiteX967" fmla="*/ 1214634 w 7467600"/>
              <a:gd name="connsiteY967" fmla="*/ 0 h 6858000"/>
              <a:gd name="connsiteX968" fmla="*/ 1289827 w 7467600"/>
              <a:gd name="connsiteY968" fmla="*/ 0 h 6858000"/>
              <a:gd name="connsiteX969" fmla="*/ 1321076 w 7467600"/>
              <a:gd name="connsiteY969" fmla="*/ 59722 h 6858000"/>
              <a:gd name="connsiteX970" fmla="*/ 1512579 w 7467600"/>
              <a:gd name="connsiteY970" fmla="*/ 626441 h 6858000"/>
              <a:gd name="connsiteX971" fmla="*/ 1506076 w 7467600"/>
              <a:gd name="connsiteY971" fmla="*/ 1089289 h 6858000"/>
              <a:gd name="connsiteX972" fmla="*/ 1486346 w 7467600"/>
              <a:gd name="connsiteY972" fmla="*/ 1079919 h 6858000"/>
              <a:gd name="connsiteX973" fmla="*/ 1070511 w 7467600"/>
              <a:gd name="connsiteY973" fmla="*/ 48609 h 6858000"/>
              <a:gd name="connsiteX974" fmla="*/ 43151 w 7467600"/>
              <a:gd name="connsiteY974" fmla="*/ 0 h 6858000"/>
              <a:gd name="connsiteX975" fmla="*/ 95283 w 7467600"/>
              <a:gd name="connsiteY975" fmla="*/ 0 h 6858000"/>
              <a:gd name="connsiteX976" fmla="*/ 300708 w 7467600"/>
              <a:gd name="connsiteY976" fmla="*/ 154571 h 6858000"/>
              <a:gd name="connsiteX977" fmla="*/ 530414 w 7467600"/>
              <a:gd name="connsiteY977" fmla="*/ 354673 h 6858000"/>
              <a:gd name="connsiteX978" fmla="*/ 333785 w 7467600"/>
              <a:gd name="connsiteY978" fmla="*/ 161564 h 6858000"/>
              <a:gd name="connsiteX979" fmla="*/ 147005 w 7467600"/>
              <a:gd name="connsiteY979" fmla="*/ 0 h 6858000"/>
              <a:gd name="connsiteX980" fmla="*/ 272509 w 7467600"/>
              <a:gd name="connsiteY980" fmla="*/ 0 h 6858000"/>
              <a:gd name="connsiteX981" fmla="*/ 326276 w 7467600"/>
              <a:gd name="connsiteY981" fmla="*/ 45847 h 6858000"/>
              <a:gd name="connsiteX982" fmla="*/ 823759 w 7467600"/>
              <a:gd name="connsiteY982" fmla="*/ 574145 h 6858000"/>
              <a:gd name="connsiteX983" fmla="*/ 811254 w 7467600"/>
              <a:gd name="connsiteY983" fmla="*/ 665546 h 6858000"/>
              <a:gd name="connsiteX984" fmla="*/ 154042 w 7467600"/>
              <a:gd name="connsiteY984" fmla="*/ 261522 h 6858000"/>
              <a:gd name="connsiteX985" fmla="*/ 13550 w 7467600"/>
              <a:gd name="connsiteY985" fmla="*/ 158423 h 6858000"/>
              <a:gd name="connsiteX986" fmla="*/ 0 w 7467600"/>
              <a:gd name="connsiteY986" fmla="*/ 146618 h 6858000"/>
              <a:gd name="connsiteX987" fmla="*/ 0 w 7467600"/>
              <a:gd name="connsiteY987" fmla="*/ 59161 h 6858000"/>
              <a:gd name="connsiteX988" fmla="*/ 45427 w 7467600"/>
              <a:gd name="connsiteY988" fmla="*/ 101078 h 6858000"/>
              <a:gd name="connsiteX989" fmla="*/ 630103 w 7467600"/>
              <a:gd name="connsiteY989" fmla="*/ 485885 h 6858000"/>
              <a:gd name="connsiteX990" fmla="*/ 532040 w 7467600"/>
              <a:gd name="connsiteY990" fmla="*/ 399359 h 6858000"/>
              <a:gd name="connsiteX991" fmla="*/ 517618 w 7467600"/>
              <a:gd name="connsiteY991" fmla="*/ 385726 h 6858000"/>
              <a:gd name="connsiteX992" fmla="*/ 285074 w 7467600"/>
              <a:gd name="connsiteY992" fmla="*/ 182755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90188 w 7467600"/>
              <a:gd name="connsiteY4" fmla="*/ 6584365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271814 w 7467600"/>
              <a:gd name="connsiteY16" fmla="*/ 6684601 h 6858000"/>
              <a:gd name="connsiteX17" fmla="*/ 7392158 w 7467600"/>
              <a:gd name="connsiteY17" fmla="*/ 6771365 h 6858000"/>
              <a:gd name="connsiteX18" fmla="*/ 7467600 w 7467600"/>
              <a:gd name="connsiteY18" fmla="*/ 6805948 h 6858000"/>
              <a:gd name="connsiteX19" fmla="*/ 7467600 w 7467600"/>
              <a:gd name="connsiteY19" fmla="*/ 6831490 h 6858000"/>
              <a:gd name="connsiteX20" fmla="*/ 7410696 w 7467600"/>
              <a:gd name="connsiteY20" fmla="*/ 6803861 h 6858000"/>
              <a:gd name="connsiteX21" fmla="*/ 7088673 w 7467600"/>
              <a:gd name="connsiteY21" fmla="*/ 6610396 h 6858000"/>
              <a:gd name="connsiteX22" fmla="*/ 7090188 w 7467600"/>
              <a:gd name="connsiteY22" fmla="*/ 6584365 h 6858000"/>
              <a:gd name="connsiteX23" fmla="*/ 1019354 w 7467600"/>
              <a:gd name="connsiteY23" fmla="*/ 6315006 h 6858000"/>
              <a:gd name="connsiteX24" fmla="*/ 441046 w 7467600"/>
              <a:gd name="connsiteY24" fmla="*/ 6691153 h 6858000"/>
              <a:gd name="connsiteX25" fmla="*/ 1019354 w 7467600"/>
              <a:gd name="connsiteY25" fmla="*/ 6315006 h 6858000"/>
              <a:gd name="connsiteX26" fmla="*/ 991680 w 7467600"/>
              <a:gd name="connsiteY26" fmla="*/ 6298413 h 6858000"/>
              <a:gd name="connsiteX27" fmla="*/ 409060 w 7467600"/>
              <a:gd name="connsiteY27" fmla="*/ 6671470 h 6858000"/>
              <a:gd name="connsiteX28" fmla="*/ 991680 w 7467600"/>
              <a:gd name="connsiteY28" fmla="*/ 6298413 h 6858000"/>
              <a:gd name="connsiteX29" fmla="*/ 103333 w 7467600"/>
              <a:gd name="connsiteY29" fmla="*/ 5699602 h 6858000"/>
              <a:gd name="connsiteX30" fmla="*/ 233938 w 7467600"/>
              <a:gd name="connsiteY30" fmla="*/ 5809416 h 6858000"/>
              <a:gd name="connsiteX31" fmla="*/ 883580 w 7467600"/>
              <a:gd name="connsiteY31" fmla="*/ 6180710 h 6858000"/>
              <a:gd name="connsiteX32" fmla="*/ 487337 w 7467600"/>
              <a:gd name="connsiteY32" fmla="*/ 5950182 h 6858000"/>
              <a:gd name="connsiteX33" fmla="*/ 354051 w 7467600"/>
              <a:gd name="connsiteY33" fmla="*/ 5854912 h 6858000"/>
              <a:gd name="connsiteX34" fmla="*/ 195436 w 7467600"/>
              <a:gd name="connsiteY34" fmla="*/ 5755068 h 6858000"/>
              <a:gd name="connsiteX35" fmla="*/ 103333 w 7467600"/>
              <a:gd name="connsiteY35" fmla="*/ 5699602 h 6858000"/>
              <a:gd name="connsiteX36" fmla="*/ 5539432 w 7467600"/>
              <a:gd name="connsiteY36" fmla="*/ 5642928 h 6858000"/>
              <a:gd name="connsiteX37" fmla="*/ 5555462 w 7467600"/>
              <a:gd name="connsiteY37" fmla="*/ 5694454 h 6858000"/>
              <a:gd name="connsiteX38" fmla="*/ 5828270 w 7467600"/>
              <a:gd name="connsiteY38" fmla="*/ 6320663 h 6858000"/>
              <a:gd name="connsiteX39" fmla="*/ 5947416 w 7467600"/>
              <a:gd name="connsiteY39" fmla="*/ 6574846 h 6858000"/>
              <a:gd name="connsiteX40" fmla="*/ 5539432 w 7467600"/>
              <a:gd name="connsiteY40" fmla="*/ 5642928 h 6858000"/>
              <a:gd name="connsiteX41" fmla="*/ 51253 w 7467600"/>
              <a:gd name="connsiteY41" fmla="*/ 5631825 h 6858000"/>
              <a:gd name="connsiteX42" fmla="*/ 211622 w 7467600"/>
              <a:gd name="connsiteY42" fmla="*/ 5728803 h 6858000"/>
              <a:gd name="connsiteX43" fmla="*/ 371652 w 7467600"/>
              <a:gd name="connsiteY43" fmla="*/ 5829062 h 6858000"/>
              <a:gd name="connsiteX44" fmla="*/ 505903 w 7467600"/>
              <a:gd name="connsiteY44" fmla="*/ 5925221 h 6858000"/>
              <a:gd name="connsiteX45" fmla="*/ 899240 w 7467600"/>
              <a:gd name="connsiteY45" fmla="*/ 6153068 h 6858000"/>
              <a:gd name="connsiteX46" fmla="*/ 988114 w 7467600"/>
              <a:gd name="connsiteY46" fmla="*/ 6174204 h 6858000"/>
              <a:gd name="connsiteX47" fmla="*/ 845971 w 7467600"/>
              <a:gd name="connsiteY47" fmla="*/ 6067177 h 6858000"/>
              <a:gd name="connsiteX48" fmla="*/ 448057 w 7467600"/>
              <a:gd name="connsiteY48" fmla="*/ 5841376 h 6858000"/>
              <a:gd name="connsiteX49" fmla="*/ 51253 w 7467600"/>
              <a:gd name="connsiteY49" fmla="*/ 5631825 h 6858000"/>
              <a:gd name="connsiteX50" fmla="*/ 2606687 w 7467600"/>
              <a:gd name="connsiteY50" fmla="*/ 5630718 h 6858000"/>
              <a:gd name="connsiteX51" fmla="*/ 2645658 w 7467600"/>
              <a:gd name="connsiteY51" fmla="*/ 6640259 h 6858000"/>
              <a:gd name="connsiteX52" fmla="*/ 2606687 w 7467600"/>
              <a:gd name="connsiteY52" fmla="*/ 5630718 h 6858000"/>
              <a:gd name="connsiteX53" fmla="*/ 3642057 w 7467600"/>
              <a:gd name="connsiteY53" fmla="*/ 5573487 h 6858000"/>
              <a:gd name="connsiteX54" fmla="*/ 3632981 w 7467600"/>
              <a:gd name="connsiteY54" fmla="*/ 5579437 h 6858000"/>
              <a:gd name="connsiteX55" fmla="*/ 3382436 w 7467600"/>
              <a:gd name="connsiteY55" fmla="*/ 5952726 h 6858000"/>
              <a:gd name="connsiteX56" fmla="*/ 3191929 w 7467600"/>
              <a:gd name="connsiteY56" fmla="*/ 6662669 h 6858000"/>
              <a:gd name="connsiteX57" fmla="*/ 3369898 w 7467600"/>
              <a:gd name="connsiteY57" fmla="*/ 6081771 h 6858000"/>
              <a:gd name="connsiteX58" fmla="*/ 3642057 w 7467600"/>
              <a:gd name="connsiteY58" fmla="*/ 5573487 h 6858000"/>
              <a:gd name="connsiteX59" fmla="*/ 2650666 w 7467600"/>
              <a:gd name="connsiteY59" fmla="*/ 5530686 h 6858000"/>
              <a:gd name="connsiteX60" fmla="*/ 2650249 w 7467600"/>
              <a:gd name="connsiteY60" fmla="*/ 5532101 h 6858000"/>
              <a:gd name="connsiteX61" fmla="*/ 2663808 w 7467600"/>
              <a:gd name="connsiteY61" fmla="*/ 6535215 h 6858000"/>
              <a:gd name="connsiteX62" fmla="*/ 2665418 w 7467600"/>
              <a:gd name="connsiteY62" fmla="*/ 6132756 h 6858000"/>
              <a:gd name="connsiteX63" fmla="*/ 2650666 w 7467600"/>
              <a:gd name="connsiteY63" fmla="*/ 5530686 h 6858000"/>
              <a:gd name="connsiteX64" fmla="*/ 2680277 w 7467600"/>
              <a:gd name="connsiteY64" fmla="*/ 5479204 h 6858000"/>
              <a:gd name="connsiteX65" fmla="*/ 2678972 w 7467600"/>
              <a:gd name="connsiteY65" fmla="*/ 5481582 h 6858000"/>
              <a:gd name="connsiteX66" fmla="*/ 2696666 w 7467600"/>
              <a:gd name="connsiteY66" fmla="*/ 6133836 h 6858000"/>
              <a:gd name="connsiteX67" fmla="*/ 2695769 w 7467600"/>
              <a:gd name="connsiteY67" fmla="*/ 6390955 h 6858000"/>
              <a:gd name="connsiteX68" fmla="*/ 2739893 w 7467600"/>
              <a:gd name="connsiteY68" fmla="*/ 6108357 h 6858000"/>
              <a:gd name="connsiteX69" fmla="*/ 2680277 w 7467600"/>
              <a:gd name="connsiteY69" fmla="*/ 5479204 h 6858000"/>
              <a:gd name="connsiteX70" fmla="*/ 1132195 w 7467600"/>
              <a:gd name="connsiteY70" fmla="*/ 5467980 h 6858000"/>
              <a:gd name="connsiteX71" fmla="*/ 1679056 w 7467600"/>
              <a:gd name="connsiteY71" fmla="*/ 5516907 h 6858000"/>
              <a:gd name="connsiteX72" fmla="*/ 2128648 w 7467600"/>
              <a:gd name="connsiteY72" fmla="*/ 5474249 h 6858000"/>
              <a:gd name="connsiteX73" fmla="*/ 1825619 w 7467600"/>
              <a:gd name="connsiteY73" fmla="*/ 5478447 h 6858000"/>
              <a:gd name="connsiteX74" fmla="*/ 1737798 w 7467600"/>
              <a:gd name="connsiteY74" fmla="*/ 5483353 h 6858000"/>
              <a:gd name="connsiteX75" fmla="*/ 1132195 w 7467600"/>
              <a:gd name="connsiteY75" fmla="*/ 5467980 h 6858000"/>
              <a:gd name="connsiteX76" fmla="*/ 6861797 w 7467600"/>
              <a:gd name="connsiteY76" fmla="*/ 5419899 h 6858000"/>
              <a:gd name="connsiteX77" fmla="*/ 6879594 w 7467600"/>
              <a:gd name="connsiteY77" fmla="*/ 5424547 h 6858000"/>
              <a:gd name="connsiteX78" fmla="*/ 7379510 w 7467600"/>
              <a:gd name="connsiteY78" fmla="*/ 5755454 h 6858000"/>
              <a:gd name="connsiteX79" fmla="*/ 7467600 w 7467600"/>
              <a:gd name="connsiteY79" fmla="*/ 5845526 h 6858000"/>
              <a:gd name="connsiteX80" fmla="*/ 7467600 w 7467600"/>
              <a:gd name="connsiteY80" fmla="*/ 5925131 h 6858000"/>
              <a:gd name="connsiteX81" fmla="*/ 7271900 w 7467600"/>
              <a:gd name="connsiteY81" fmla="*/ 5734551 h 6858000"/>
              <a:gd name="connsiteX82" fmla="*/ 7015907 w 7467600"/>
              <a:gd name="connsiteY82" fmla="*/ 5541548 h 6858000"/>
              <a:gd name="connsiteX83" fmla="*/ 7259646 w 7467600"/>
              <a:gd name="connsiteY83" fmla="*/ 5765985 h 6858000"/>
              <a:gd name="connsiteX84" fmla="*/ 7467600 w 7467600"/>
              <a:gd name="connsiteY84" fmla="*/ 5971257 h 6858000"/>
              <a:gd name="connsiteX85" fmla="*/ 7467600 w 7467600"/>
              <a:gd name="connsiteY85" fmla="*/ 6012219 h 6858000"/>
              <a:gd name="connsiteX86" fmla="*/ 7240170 w 7467600"/>
              <a:gd name="connsiteY86" fmla="*/ 5787985 h 6858000"/>
              <a:gd name="connsiteX87" fmla="*/ 6946849 w 7467600"/>
              <a:gd name="connsiteY87" fmla="*/ 5523271 h 6858000"/>
              <a:gd name="connsiteX88" fmla="*/ 6946972 w 7467600"/>
              <a:gd name="connsiteY88" fmla="*/ 5526491 h 6858000"/>
              <a:gd name="connsiteX89" fmla="*/ 7105827 w 7467600"/>
              <a:gd name="connsiteY89" fmla="*/ 5718700 h 6858000"/>
              <a:gd name="connsiteX90" fmla="*/ 7126431 w 7467600"/>
              <a:gd name="connsiteY90" fmla="*/ 5737872 h 6858000"/>
              <a:gd name="connsiteX91" fmla="*/ 7356878 w 7467600"/>
              <a:gd name="connsiteY91" fmla="*/ 5981332 h 6858000"/>
              <a:gd name="connsiteX92" fmla="*/ 7467600 w 7467600"/>
              <a:gd name="connsiteY92" fmla="*/ 6117703 h 6858000"/>
              <a:gd name="connsiteX93" fmla="*/ 7467600 w 7467600"/>
              <a:gd name="connsiteY93" fmla="*/ 6163634 h 6858000"/>
              <a:gd name="connsiteX94" fmla="*/ 7403637 w 7467600"/>
              <a:gd name="connsiteY94" fmla="*/ 6083957 h 6858000"/>
              <a:gd name="connsiteX95" fmla="*/ 7254615 w 7467600"/>
              <a:gd name="connsiteY95" fmla="*/ 5911918 h 6858000"/>
              <a:gd name="connsiteX96" fmla="*/ 7312589 w 7467600"/>
              <a:gd name="connsiteY96" fmla="*/ 5982309 h 6858000"/>
              <a:gd name="connsiteX97" fmla="*/ 7448321 w 7467600"/>
              <a:gd name="connsiteY97" fmla="*/ 6190991 h 6858000"/>
              <a:gd name="connsiteX98" fmla="*/ 7467600 w 7467600"/>
              <a:gd name="connsiteY98" fmla="*/ 6221686 h 6858000"/>
              <a:gd name="connsiteX99" fmla="*/ 7467600 w 7467600"/>
              <a:gd name="connsiteY99" fmla="*/ 6334256 h 6858000"/>
              <a:gd name="connsiteX100" fmla="*/ 7454976 w 7467600"/>
              <a:gd name="connsiteY100" fmla="*/ 6318297 h 6858000"/>
              <a:gd name="connsiteX101" fmla="*/ 7042773 w 7467600"/>
              <a:gd name="connsiteY101" fmla="*/ 5734011 h 6858000"/>
              <a:gd name="connsiteX102" fmla="*/ 6844835 w 7467600"/>
              <a:gd name="connsiteY102" fmla="*/ 5424988 h 6858000"/>
              <a:gd name="connsiteX103" fmla="*/ 6861797 w 7467600"/>
              <a:gd name="connsiteY103" fmla="*/ 5419899 h 6858000"/>
              <a:gd name="connsiteX104" fmla="*/ 1456157 w 7467600"/>
              <a:gd name="connsiteY104" fmla="*/ 5371404 h 6858000"/>
              <a:gd name="connsiteX105" fmla="*/ 1244432 w 7467600"/>
              <a:gd name="connsiteY105" fmla="*/ 5385601 h 6858000"/>
              <a:gd name="connsiteX106" fmla="*/ 973990 w 7467600"/>
              <a:gd name="connsiteY106" fmla="*/ 5424940 h 6858000"/>
              <a:gd name="connsiteX107" fmla="*/ 1103809 w 7467600"/>
              <a:gd name="connsiteY107" fmla="*/ 5433720 h 6858000"/>
              <a:gd name="connsiteX108" fmla="*/ 1123454 w 7467600"/>
              <a:gd name="connsiteY108" fmla="*/ 5435727 h 6858000"/>
              <a:gd name="connsiteX109" fmla="*/ 1737017 w 7467600"/>
              <a:gd name="connsiteY109" fmla="*/ 5452183 h 6858000"/>
              <a:gd name="connsiteX110" fmla="*/ 1824397 w 7467600"/>
              <a:gd name="connsiteY110" fmla="*/ 5447757 h 6858000"/>
              <a:gd name="connsiteX111" fmla="*/ 2070059 w 7467600"/>
              <a:gd name="connsiteY111" fmla="*/ 5441660 h 6858000"/>
              <a:gd name="connsiteX112" fmla="*/ 1456157 w 7467600"/>
              <a:gd name="connsiteY112" fmla="*/ 5371404 h 6858000"/>
              <a:gd name="connsiteX113" fmla="*/ 4988186 w 7467600"/>
              <a:gd name="connsiteY113" fmla="*/ 5216467 h 6858000"/>
              <a:gd name="connsiteX114" fmla="*/ 4777334 w 7467600"/>
              <a:gd name="connsiteY114" fmla="*/ 5406072 h 6858000"/>
              <a:gd name="connsiteX115" fmla="*/ 4718341 w 7467600"/>
              <a:gd name="connsiteY115" fmla="*/ 5468043 h 6858000"/>
              <a:gd name="connsiteX116" fmla="*/ 4604655 w 7467600"/>
              <a:gd name="connsiteY116" fmla="*/ 5583434 h 6858000"/>
              <a:gd name="connsiteX117" fmla="*/ 4565074 w 7467600"/>
              <a:gd name="connsiteY117" fmla="*/ 5618550 h 6858000"/>
              <a:gd name="connsiteX118" fmla="*/ 4988186 w 7467600"/>
              <a:gd name="connsiteY118" fmla="*/ 5216467 h 6858000"/>
              <a:gd name="connsiteX119" fmla="*/ 4978032 w 7467600"/>
              <a:gd name="connsiteY119" fmla="*/ 5183809 h 6858000"/>
              <a:gd name="connsiteX120" fmla="*/ 4463413 w 7467600"/>
              <a:gd name="connsiteY120" fmla="*/ 5615162 h 6858000"/>
              <a:gd name="connsiteX121" fmla="*/ 4358134 w 7467600"/>
              <a:gd name="connsiteY121" fmla="*/ 5742791 h 6858000"/>
              <a:gd name="connsiteX122" fmla="*/ 4376219 w 7467600"/>
              <a:gd name="connsiteY122" fmla="*/ 5729027 h 6858000"/>
              <a:gd name="connsiteX123" fmla="*/ 4582340 w 7467600"/>
              <a:gd name="connsiteY123" fmla="*/ 5561037 h 6858000"/>
              <a:gd name="connsiteX124" fmla="*/ 4694684 w 7467600"/>
              <a:gd name="connsiteY124" fmla="*/ 5447098 h 6858000"/>
              <a:gd name="connsiteX125" fmla="*/ 4754123 w 7467600"/>
              <a:gd name="connsiteY125" fmla="*/ 5384643 h 6858000"/>
              <a:gd name="connsiteX126" fmla="*/ 4978032 w 7467600"/>
              <a:gd name="connsiteY126" fmla="*/ 5183809 h 6858000"/>
              <a:gd name="connsiteX127" fmla="*/ 7133363 w 7467600"/>
              <a:gd name="connsiteY127" fmla="*/ 5050246 h 6858000"/>
              <a:gd name="connsiteX128" fmla="*/ 7450656 w 7467600"/>
              <a:gd name="connsiteY128" fmla="*/ 5134750 h 6858000"/>
              <a:gd name="connsiteX129" fmla="*/ 7467600 w 7467600"/>
              <a:gd name="connsiteY129" fmla="*/ 5142496 h 6858000"/>
              <a:gd name="connsiteX130" fmla="*/ 7467600 w 7467600"/>
              <a:gd name="connsiteY130" fmla="*/ 5158623 h 6858000"/>
              <a:gd name="connsiteX131" fmla="*/ 7427076 w 7467600"/>
              <a:gd name="connsiteY131" fmla="*/ 5142684 h 6858000"/>
              <a:gd name="connsiteX132" fmla="*/ 7467600 w 7467600"/>
              <a:gd name="connsiteY132" fmla="*/ 5164774 h 6858000"/>
              <a:gd name="connsiteX133" fmla="*/ 7467600 w 7467600"/>
              <a:gd name="connsiteY133" fmla="*/ 5199146 h 6858000"/>
              <a:gd name="connsiteX134" fmla="*/ 7391022 w 7467600"/>
              <a:gd name="connsiteY134" fmla="*/ 5158141 h 6858000"/>
              <a:gd name="connsiteX135" fmla="*/ 7312201 w 7467600"/>
              <a:gd name="connsiteY135" fmla="*/ 5128278 h 6858000"/>
              <a:gd name="connsiteX136" fmla="*/ 7343603 w 7467600"/>
              <a:gd name="connsiteY136" fmla="*/ 5149746 h 6858000"/>
              <a:gd name="connsiteX137" fmla="*/ 7467600 w 7467600"/>
              <a:gd name="connsiteY137" fmla="*/ 5241225 h 6858000"/>
              <a:gd name="connsiteX138" fmla="*/ 7467600 w 7467600"/>
              <a:gd name="connsiteY138" fmla="*/ 5277736 h 6858000"/>
              <a:gd name="connsiteX139" fmla="*/ 7327465 w 7467600"/>
              <a:gd name="connsiteY139" fmla="*/ 5174181 h 6858000"/>
              <a:gd name="connsiteX140" fmla="*/ 7244057 w 7467600"/>
              <a:gd name="connsiteY140" fmla="*/ 5124233 h 6858000"/>
              <a:gd name="connsiteX141" fmla="*/ 7353035 w 7467600"/>
              <a:gd name="connsiteY141" fmla="*/ 5197318 h 6858000"/>
              <a:gd name="connsiteX142" fmla="*/ 7467600 w 7467600"/>
              <a:gd name="connsiteY142" fmla="*/ 5297634 h 6858000"/>
              <a:gd name="connsiteX143" fmla="*/ 7467600 w 7467600"/>
              <a:gd name="connsiteY143" fmla="*/ 5361850 h 6858000"/>
              <a:gd name="connsiteX144" fmla="*/ 7368569 w 7467600"/>
              <a:gd name="connsiteY144" fmla="*/ 5270182 h 6858000"/>
              <a:gd name="connsiteX145" fmla="*/ 7131946 w 7467600"/>
              <a:gd name="connsiteY145" fmla="*/ 5075653 h 6858000"/>
              <a:gd name="connsiteX146" fmla="*/ 7133363 w 7467600"/>
              <a:gd name="connsiteY146" fmla="*/ 5050246 h 6858000"/>
              <a:gd name="connsiteX147" fmla="*/ 1903353 w 7467600"/>
              <a:gd name="connsiteY147" fmla="*/ 5044827 h 6858000"/>
              <a:gd name="connsiteX148" fmla="*/ 1936931 w 7467600"/>
              <a:gd name="connsiteY148" fmla="*/ 5093954 h 6858000"/>
              <a:gd name="connsiteX149" fmla="*/ 2195868 w 7467600"/>
              <a:gd name="connsiteY149" fmla="*/ 5396574 h 6858000"/>
              <a:gd name="connsiteX150" fmla="*/ 2088852 w 7467600"/>
              <a:gd name="connsiteY150" fmla="*/ 5166123 h 6858000"/>
              <a:gd name="connsiteX151" fmla="*/ 1958241 w 7467600"/>
              <a:gd name="connsiteY151" fmla="*/ 5067955 h 6858000"/>
              <a:gd name="connsiteX152" fmla="*/ 1903353 w 7467600"/>
              <a:gd name="connsiteY152" fmla="*/ 5044827 h 6858000"/>
              <a:gd name="connsiteX153" fmla="*/ 1979378 w 7467600"/>
              <a:gd name="connsiteY153" fmla="*/ 4769504 h 6858000"/>
              <a:gd name="connsiteX154" fmla="*/ 2882120 w 7467600"/>
              <a:gd name="connsiteY154" fmla="*/ 5064547 h 6858000"/>
              <a:gd name="connsiteX155" fmla="*/ 2793103 w 7467600"/>
              <a:gd name="connsiteY155" fmla="*/ 5039699 h 6858000"/>
              <a:gd name="connsiteX156" fmla="*/ 2770041 w 7467600"/>
              <a:gd name="connsiteY156" fmla="*/ 5033634 h 6858000"/>
              <a:gd name="connsiteX157" fmla="*/ 1979378 w 7467600"/>
              <a:gd name="connsiteY157" fmla="*/ 4769504 h 6858000"/>
              <a:gd name="connsiteX158" fmla="*/ 1927410 w 7467600"/>
              <a:gd name="connsiteY158" fmla="*/ 4716164 h 6858000"/>
              <a:gd name="connsiteX159" fmla="*/ 1959587 w 7467600"/>
              <a:gd name="connsiteY159" fmla="*/ 4728849 h 6858000"/>
              <a:gd name="connsiteX160" fmla="*/ 2777707 w 7467600"/>
              <a:gd name="connsiteY160" fmla="*/ 5003991 h 6858000"/>
              <a:gd name="connsiteX161" fmla="*/ 2800768 w 7467600"/>
              <a:gd name="connsiteY161" fmla="*/ 5010056 h 6858000"/>
              <a:gd name="connsiteX162" fmla="*/ 2879408 w 7467600"/>
              <a:gd name="connsiteY162" fmla="*/ 5031590 h 6858000"/>
              <a:gd name="connsiteX163" fmla="*/ 2862295 w 7467600"/>
              <a:gd name="connsiteY163" fmla="*/ 5022958 h 6858000"/>
              <a:gd name="connsiteX164" fmla="*/ 2813343 w 7467600"/>
              <a:gd name="connsiteY164" fmla="*/ 4998369 h 6858000"/>
              <a:gd name="connsiteX165" fmla="*/ 2646245 w 7467600"/>
              <a:gd name="connsiteY165" fmla="*/ 4930999 h 6858000"/>
              <a:gd name="connsiteX166" fmla="*/ 1999243 w 7467600"/>
              <a:gd name="connsiteY166" fmla="*/ 4730524 h 6858000"/>
              <a:gd name="connsiteX167" fmla="*/ 1979527 w 7467600"/>
              <a:gd name="connsiteY167" fmla="*/ 4726651 h 6858000"/>
              <a:gd name="connsiteX168" fmla="*/ 1927410 w 7467600"/>
              <a:gd name="connsiteY168" fmla="*/ 4716164 h 6858000"/>
              <a:gd name="connsiteX169" fmla="*/ 1997014 w 7467600"/>
              <a:gd name="connsiteY169" fmla="*/ 4698007 h 6858000"/>
              <a:gd name="connsiteX170" fmla="*/ 2005458 w 7467600"/>
              <a:gd name="connsiteY170" fmla="*/ 4699540 h 6858000"/>
              <a:gd name="connsiteX171" fmla="*/ 2657186 w 7467600"/>
              <a:gd name="connsiteY171" fmla="*/ 4901687 h 6858000"/>
              <a:gd name="connsiteX172" fmla="*/ 2826662 w 7467600"/>
              <a:gd name="connsiteY172" fmla="*/ 4970362 h 6858000"/>
              <a:gd name="connsiteX173" fmla="*/ 2876100 w 7467600"/>
              <a:gd name="connsiteY173" fmla="*/ 4995397 h 6858000"/>
              <a:gd name="connsiteX174" fmla="*/ 3042600 w 7467600"/>
              <a:gd name="connsiteY174" fmla="*/ 5059532 h 6858000"/>
              <a:gd name="connsiteX175" fmla="*/ 1997014 w 7467600"/>
              <a:gd name="connsiteY175" fmla="*/ 4698007 h 6858000"/>
              <a:gd name="connsiteX176" fmla="*/ 2305292 w 7467600"/>
              <a:gd name="connsiteY176" fmla="*/ 4219492 h 6858000"/>
              <a:gd name="connsiteX177" fmla="*/ 3360922 w 7467600"/>
              <a:gd name="connsiteY177" fmla="*/ 4529373 h 6858000"/>
              <a:gd name="connsiteX178" fmla="*/ 3492420 w 7467600"/>
              <a:gd name="connsiteY178" fmla="*/ 4510145 h 6858000"/>
              <a:gd name="connsiteX179" fmla="*/ 3364086 w 7467600"/>
              <a:gd name="connsiteY179" fmla="*/ 4480340 h 6858000"/>
              <a:gd name="connsiteX180" fmla="*/ 3225818 w 7467600"/>
              <a:gd name="connsiteY180" fmla="*/ 4411822 h 6858000"/>
              <a:gd name="connsiteX181" fmla="*/ 3129696 w 7467600"/>
              <a:gd name="connsiteY181" fmla="*/ 4360704 h 6858000"/>
              <a:gd name="connsiteX182" fmla="*/ 2814545 w 7467600"/>
              <a:gd name="connsiteY182" fmla="*/ 4282955 h 6858000"/>
              <a:gd name="connsiteX183" fmla="*/ 2305292 w 7467600"/>
              <a:gd name="connsiteY183" fmla="*/ 4219492 h 6858000"/>
              <a:gd name="connsiteX184" fmla="*/ 2626982 w 7467600"/>
              <a:gd name="connsiteY184" fmla="*/ 4206450 h 6858000"/>
              <a:gd name="connsiteX185" fmla="*/ 2490617 w 7467600"/>
              <a:gd name="connsiteY185" fmla="*/ 4206951 h 6858000"/>
              <a:gd name="connsiteX186" fmla="*/ 2819869 w 7467600"/>
              <a:gd name="connsiteY186" fmla="*/ 4252936 h 6858000"/>
              <a:gd name="connsiteX187" fmla="*/ 3143018 w 7467600"/>
              <a:gd name="connsiteY187" fmla="*/ 4332698 h 6858000"/>
              <a:gd name="connsiteX188" fmla="*/ 3241520 w 7467600"/>
              <a:gd name="connsiteY188" fmla="*/ 4385112 h 6858000"/>
              <a:gd name="connsiteX189" fmla="*/ 3374575 w 7467600"/>
              <a:gd name="connsiteY189" fmla="*/ 4451517 h 6858000"/>
              <a:gd name="connsiteX190" fmla="*/ 3505221 w 7467600"/>
              <a:gd name="connsiteY190" fmla="*/ 4480757 h 6858000"/>
              <a:gd name="connsiteX191" fmla="*/ 2626982 w 7467600"/>
              <a:gd name="connsiteY191" fmla="*/ 4206450 h 6858000"/>
              <a:gd name="connsiteX192" fmla="*/ 1310106 w 7467600"/>
              <a:gd name="connsiteY192" fmla="*/ 3943217 h 6858000"/>
              <a:gd name="connsiteX193" fmla="*/ 854994 w 7467600"/>
              <a:gd name="connsiteY193" fmla="*/ 4399136 h 6858000"/>
              <a:gd name="connsiteX194" fmla="*/ 742462 w 7467600"/>
              <a:gd name="connsiteY194" fmla="*/ 4594648 h 6858000"/>
              <a:gd name="connsiteX195" fmla="*/ 820602 w 7467600"/>
              <a:gd name="connsiteY195" fmla="*/ 4485915 h 6858000"/>
              <a:gd name="connsiteX196" fmla="*/ 878295 w 7467600"/>
              <a:gd name="connsiteY196" fmla="*/ 4403594 h 6858000"/>
              <a:gd name="connsiteX197" fmla="*/ 1240607 w 7467600"/>
              <a:gd name="connsiteY197" fmla="*/ 4010401 h 6858000"/>
              <a:gd name="connsiteX198" fmla="*/ 1310106 w 7467600"/>
              <a:gd name="connsiteY198" fmla="*/ 3943217 h 6858000"/>
              <a:gd name="connsiteX199" fmla="*/ 1423113 w 7467600"/>
              <a:gd name="connsiteY199" fmla="*/ 3874565 h 6858000"/>
              <a:gd name="connsiteX200" fmla="*/ 1260565 w 7467600"/>
              <a:gd name="connsiteY200" fmla="*/ 4031982 h 6858000"/>
              <a:gd name="connsiteX201" fmla="*/ 901900 w 7467600"/>
              <a:gd name="connsiteY201" fmla="*/ 4421236 h 6858000"/>
              <a:gd name="connsiteX202" fmla="*/ 845044 w 7467600"/>
              <a:gd name="connsiteY202" fmla="*/ 4502436 h 6858000"/>
              <a:gd name="connsiteX203" fmla="*/ 685926 w 7467600"/>
              <a:gd name="connsiteY203" fmla="*/ 4703069 h 6858000"/>
              <a:gd name="connsiteX204" fmla="*/ 684248 w 7467600"/>
              <a:gd name="connsiteY204" fmla="*/ 4706721 h 6858000"/>
              <a:gd name="connsiteX205" fmla="*/ 1423113 w 7467600"/>
              <a:gd name="connsiteY205" fmla="*/ 3874565 h 6858000"/>
              <a:gd name="connsiteX206" fmla="*/ 3316479 w 7467600"/>
              <a:gd name="connsiteY206" fmla="*/ 3872136 h 6858000"/>
              <a:gd name="connsiteX207" fmla="*/ 3546806 w 7467600"/>
              <a:gd name="connsiteY207" fmla="*/ 4356139 h 6858000"/>
              <a:gd name="connsiteX208" fmla="*/ 3364433 w 7467600"/>
              <a:gd name="connsiteY208" fmla="*/ 3953121 h 6858000"/>
              <a:gd name="connsiteX209" fmla="*/ 3316479 w 7467600"/>
              <a:gd name="connsiteY209" fmla="*/ 3872136 h 6858000"/>
              <a:gd name="connsiteX210" fmla="*/ 3291335 w 7467600"/>
              <a:gd name="connsiteY210" fmla="*/ 3767420 h 6858000"/>
              <a:gd name="connsiteX211" fmla="*/ 3390805 w 7467600"/>
              <a:gd name="connsiteY211" fmla="*/ 3937163 h 6858000"/>
              <a:gd name="connsiteX212" fmla="*/ 3579062 w 7467600"/>
              <a:gd name="connsiteY212" fmla="*/ 4359040 h 6858000"/>
              <a:gd name="connsiteX213" fmla="*/ 3467355 w 7467600"/>
              <a:gd name="connsiteY213" fmla="*/ 3988130 h 6858000"/>
              <a:gd name="connsiteX214" fmla="*/ 3310753 w 7467600"/>
              <a:gd name="connsiteY214" fmla="*/ 3787140 h 6858000"/>
              <a:gd name="connsiteX215" fmla="*/ 3291335 w 7467600"/>
              <a:gd name="connsiteY215" fmla="*/ 3767420 h 6858000"/>
              <a:gd name="connsiteX216" fmla="*/ 1635889 w 7467600"/>
              <a:gd name="connsiteY216" fmla="*/ 3709494 h 6858000"/>
              <a:gd name="connsiteX217" fmla="*/ 1634800 w 7467600"/>
              <a:gd name="connsiteY217" fmla="*/ 3731111 h 6858000"/>
              <a:gd name="connsiteX218" fmla="*/ 1635889 w 7467600"/>
              <a:gd name="connsiteY218" fmla="*/ 3709494 h 6858000"/>
              <a:gd name="connsiteX219" fmla="*/ 1510397 w 7467600"/>
              <a:gd name="connsiteY219" fmla="*/ 3684705 h 6858000"/>
              <a:gd name="connsiteX220" fmla="*/ 1146550 w 7467600"/>
              <a:gd name="connsiteY220" fmla="*/ 3802012 h 6858000"/>
              <a:gd name="connsiteX221" fmla="*/ 698834 w 7467600"/>
              <a:gd name="connsiteY221" fmla="*/ 3952272 h 6858000"/>
              <a:gd name="connsiteX222" fmla="*/ 34256 w 7467600"/>
              <a:gd name="connsiteY222" fmla="*/ 4347603 h 6858000"/>
              <a:gd name="connsiteX223" fmla="*/ 527241 w 7467600"/>
              <a:gd name="connsiteY223" fmla="*/ 4065078 h 6858000"/>
              <a:gd name="connsiteX224" fmla="*/ 1510397 w 7467600"/>
              <a:gd name="connsiteY224" fmla="*/ 3684705 h 6858000"/>
              <a:gd name="connsiteX225" fmla="*/ 1313114 w 7467600"/>
              <a:gd name="connsiteY225" fmla="*/ 3655216 h 6858000"/>
              <a:gd name="connsiteX226" fmla="*/ 1109304 w 7467600"/>
              <a:gd name="connsiteY226" fmla="*/ 3669030 h 6858000"/>
              <a:gd name="connsiteX227" fmla="*/ 8129 w 7467600"/>
              <a:gd name="connsiteY227" fmla="*/ 4330519 h 6858000"/>
              <a:gd name="connsiteX228" fmla="*/ 687572 w 7467600"/>
              <a:gd name="connsiteY228" fmla="*/ 3925629 h 6858000"/>
              <a:gd name="connsiteX229" fmla="*/ 1138365 w 7467600"/>
              <a:gd name="connsiteY229" fmla="*/ 3774515 h 6858000"/>
              <a:gd name="connsiteX230" fmla="*/ 1505579 w 7467600"/>
              <a:gd name="connsiteY230" fmla="*/ 3655526 h 6858000"/>
              <a:gd name="connsiteX231" fmla="*/ 1313114 w 7467600"/>
              <a:gd name="connsiteY231" fmla="*/ 3655216 h 6858000"/>
              <a:gd name="connsiteX232" fmla="*/ 3655073 w 7467600"/>
              <a:gd name="connsiteY232" fmla="*/ 3650884 h 6858000"/>
              <a:gd name="connsiteX233" fmla="*/ 3989938 w 7467600"/>
              <a:gd name="connsiteY233" fmla="*/ 3991685 h 6858000"/>
              <a:gd name="connsiteX234" fmla="*/ 4393907 w 7467600"/>
              <a:gd name="connsiteY234" fmla="*/ 4261258 h 6858000"/>
              <a:gd name="connsiteX235" fmla="*/ 4648051 w 7467600"/>
              <a:gd name="connsiteY235" fmla="*/ 4374051 h 6858000"/>
              <a:gd name="connsiteX236" fmla="*/ 4383389 w 7467600"/>
              <a:gd name="connsiteY236" fmla="*/ 4184369 h 6858000"/>
              <a:gd name="connsiteX237" fmla="*/ 4165508 w 7467600"/>
              <a:gd name="connsiteY237" fmla="*/ 4035196 h 6858000"/>
              <a:gd name="connsiteX238" fmla="*/ 4068162 w 7467600"/>
              <a:gd name="connsiteY238" fmla="*/ 3953394 h 6858000"/>
              <a:gd name="connsiteX239" fmla="*/ 3981416 w 7467600"/>
              <a:gd name="connsiteY239" fmla="*/ 3880482 h 6858000"/>
              <a:gd name="connsiteX240" fmla="*/ 3800147 w 7467600"/>
              <a:gd name="connsiteY240" fmla="*/ 3749872 h 6858000"/>
              <a:gd name="connsiteX241" fmla="*/ 3655073 w 7467600"/>
              <a:gd name="connsiteY241" fmla="*/ 3650884 h 6858000"/>
              <a:gd name="connsiteX242" fmla="*/ 3670252 w 7467600"/>
              <a:gd name="connsiteY242" fmla="*/ 3622798 h 6858000"/>
              <a:gd name="connsiteX243" fmla="*/ 3817258 w 7467600"/>
              <a:gd name="connsiteY243" fmla="*/ 3723577 h 6858000"/>
              <a:gd name="connsiteX244" fmla="*/ 4000461 w 7467600"/>
              <a:gd name="connsiteY244" fmla="*/ 3855966 h 6858000"/>
              <a:gd name="connsiteX245" fmla="*/ 4088180 w 7467600"/>
              <a:gd name="connsiteY245" fmla="*/ 3929774 h 6858000"/>
              <a:gd name="connsiteX246" fmla="*/ 4184555 w 7467600"/>
              <a:gd name="connsiteY246" fmla="*/ 4010683 h 6858000"/>
              <a:gd name="connsiteX247" fmla="*/ 4399563 w 7467600"/>
              <a:gd name="connsiteY247" fmla="*/ 4158106 h 6858000"/>
              <a:gd name="connsiteX248" fmla="*/ 4684469 w 7467600"/>
              <a:gd name="connsiteY248" fmla="*/ 4364680 h 6858000"/>
              <a:gd name="connsiteX249" fmla="*/ 4690271 w 7467600"/>
              <a:gd name="connsiteY249" fmla="*/ 4370034 h 6858000"/>
              <a:gd name="connsiteX250" fmla="*/ 4136093 w 7467600"/>
              <a:gd name="connsiteY250" fmla="*/ 3858466 h 6858000"/>
              <a:gd name="connsiteX251" fmla="*/ 3670252 w 7467600"/>
              <a:gd name="connsiteY251" fmla="*/ 3622798 h 6858000"/>
              <a:gd name="connsiteX252" fmla="*/ 4440129 w 7467600"/>
              <a:gd name="connsiteY252" fmla="*/ 3448571 h 6858000"/>
              <a:gd name="connsiteX253" fmla="*/ 4856525 w 7467600"/>
              <a:gd name="connsiteY253" fmla="*/ 3915351 h 6858000"/>
              <a:gd name="connsiteX254" fmla="*/ 5059055 w 7467600"/>
              <a:gd name="connsiteY254" fmla="*/ 4108918 h 6858000"/>
              <a:gd name="connsiteX255" fmla="*/ 5290070 w 7467600"/>
              <a:gd name="connsiteY255" fmla="*/ 4263619 h 6858000"/>
              <a:gd name="connsiteX256" fmla="*/ 4834991 w 7467600"/>
              <a:gd name="connsiteY256" fmla="*/ 3830985 h 6858000"/>
              <a:gd name="connsiteX257" fmla="*/ 4440129 w 7467600"/>
              <a:gd name="connsiteY257" fmla="*/ 3448571 h 6858000"/>
              <a:gd name="connsiteX258" fmla="*/ 4441737 w 7467600"/>
              <a:gd name="connsiteY258" fmla="*/ 3399734 h 6858000"/>
              <a:gd name="connsiteX259" fmla="*/ 4431236 w 7467600"/>
              <a:gd name="connsiteY259" fmla="*/ 3400954 h 6858000"/>
              <a:gd name="connsiteX260" fmla="*/ 4557150 w 7467600"/>
              <a:gd name="connsiteY260" fmla="*/ 3510023 h 6858000"/>
              <a:gd name="connsiteX261" fmla="*/ 4856936 w 7467600"/>
              <a:gd name="connsiteY261" fmla="*/ 3809146 h 6858000"/>
              <a:gd name="connsiteX262" fmla="*/ 5111996 w 7467600"/>
              <a:gd name="connsiteY262" fmla="*/ 4065759 h 6858000"/>
              <a:gd name="connsiteX263" fmla="*/ 5388878 w 7467600"/>
              <a:gd name="connsiteY263" fmla="*/ 4300185 h 6858000"/>
              <a:gd name="connsiteX264" fmla="*/ 5425556 w 7467600"/>
              <a:gd name="connsiteY264" fmla="*/ 4308967 h 6858000"/>
              <a:gd name="connsiteX265" fmla="*/ 4943646 w 7467600"/>
              <a:gd name="connsiteY265" fmla="*/ 3822916 h 6858000"/>
              <a:gd name="connsiteX266" fmla="*/ 4594837 w 7467600"/>
              <a:gd name="connsiteY266" fmla="*/ 3532274 h 6858000"/>
              <a:gd name="connsiteX267" fmla="*/ 4441737 w 7467600"/>
              <a:gd name="connsiteY267" fmla="*/ 3399734 h 6858000"/>
              <a:gd name="connsiteX268" fmla="*/ 5425834 w 7467600"/>
              <a:gd name="connsiteY268" fmla="*/ 3162785 h 6858000"/>
              <a:gd name="connsiteX269" fmla="*/ 5401644 w 7467600"/>
              <a:gd name="connsiteY269" fmla="*/ 3617847 h 6858000"/>
              <a:gd name="connsiteX270" fmla="*/ 5467256 w 7467600"/>
              <a:gd name="connsiteY270" fmla="*/ 4175494 h 6858000"/>
              <a:gd name="connsiteX271" fmla="*/ 5448069 w 7467600"/>
              <a:gd name="connsiteY271" fmla="*/ 3567554 h 6858000"/>
              <a:gd name="connsiteX272" fmla="*/ 5425834 w 7467600"/>
              <a:gd name="connsiteY272" fmla="*/ 3162785 h 6858000"/>
              <a:gd name="connsiteX273" fmla="*/ 1318687 w 7467600"/>
              <a:gd name="connsiteY273" fmla="*/ 3113840 h 6858000"/>
              <a:gd name="connsiteX274" fmla="*/ 1066793 w 7467600"/>
              <a:gd name="connsiteY274" fmla="*/ 3212171 h 6858000"/>
              <a:gd name="connsiteX275" fmla="*/ 993319 w 7467600"/>
              <a:gd name="connsiteY275" fmla="*/ 3247648 h 6858000"/>
              <a:gd name="connsiteX276" fmla="*/ 853081 w 7467600"/>
              <a:gd name="connsiteY276" fmla="*/ 3312410 h 6858000"/>
              <a:gd name="connsiteX277" fmla="*/ 805957 w 7467600"/>
              <a:gd name="connsiteY277" fmla="*/ 3330443 h 6858000"/>
              <a:gd name="connsiteX278" fmla="*/ 1318687 w 7467600"/>
              <a:gd name="connsiteY278" fmla="*/ 3113840 h 6858000"/>
              <a:gd name="connsiteX279" fmla="*/ 5453702 w 7467600"/>
              <a:gd name="connsiteY279" fmla="*/ 3090882 h 6858000"/>
              <a:gd name="connsiteX280" fmla="*/ 5480135 w 7467600"/>
              <a:gd name="connsiteY280" fmla="*/ 3565802 h 6858000"/>
              <a:gd name="connsiteX281" fmla="*/ 5499023 w 7467600"/>
              <a:gd name="connsiteY281" fmla="*/ 4166310 h 6858000"/>
              <a:gd name="connsiteX282" fmla="*/ 5547022 w 7467600"/>
              <a:gd name="connsiteY282" fmla="*/ 3607838 h 6858000"/>
              <a:gd name="connsiteX283" fmla="*/ 5515964 w 7467600"/>
              <a:gd name="connsiteY283" fmla="*/ 3378541 h 6858000"/>
              <a:gd name="connsiteX284" fmla="*/ 5453702 w 7467600"/>
              <a:gd name="connsiteY284" fmla="*/ 3090882 h 6858000"/>
              <a:gd name="connsiteX285" fmla="*/ 1238695 w 7467600"/>
              <a:gd name="connsiteY285" fmla="*/ 3076820 h 6858000"/>
              <a:gd name="connsiteX286" fmla="*/ 716371 w 7467600"/>
              <a:gd name="connsiteY286" fmla="*/ 3293249 h 6858000"/>
              <a:gd name="connsiteX287" fmla="*/ 579522 w 7467600"/>
              <a:gd name="connsiteY287" fmla="*/ 3371759 h 6858000"/>
              <a:gd name="connsiteX288" fmla="*/ 600288 w 7467600"/>
              <a:gd name="connsiteY288" fmla="*/ 3365555 h 6858000"/>
              <a:gd name="connsiteX289" fmla="*/ 840692 w 7467600"/>
              <a:gd name="connsiteY289" fmla="*/ 3284921 h 6858000"/>
              <a:gd name="connsiteX290" fmla="*/ 979248 w 7467600"/>
              <a:gd name="connsiteY290" fmla="*/ 3221003 h 6858000"/>
              <a:gd name="connsiteX291" fmla="*/ 1053282 w 7467600"/>
              <a:gd name="connsiteY291" fmla="*/ 3185247 h 6858000"/>
              <a:gd name="connsiteX292" fmla="*/ 1320603 w 7467600"/>
              <a:gd name="connsiteY292" fmla="*/ 3081281 h 6858000"/>
              <a:gd name="connsiteX293" fmla="*/ 1238695 w 7467600"/>
              <a:gd name="connsiteY293" fmla="*/ 3076820 h 6858000"/>
              <a:gd name="connsiteX294" fmla="*/ 5425627 w 7467600"/>
              <a:gd name="connsiteY294" fmla="*/ 2954192 h 6858000"/>
              <a:gd name="connsiteX295" fmla="*/ 5470770 w 7467600"/>
              <a:gd name="connsiteY295" fmla="*/ 3005435 h 6858000"/>
              <a:gd name="connsiteX296" fmla="*/ 5519779 w 7467600"/>
              <a:gd name="connsiteY296" fmla="*/ 4359223 h 6858000"/>
              <a:gd name="connsiteX297" fmla="*/ 5520293 w 7467600"/>
              <a:gd name="connsiteY297" fmla="*/ 4360602 h 6858000"/>
              <a:gd name="connsiteX298" fmla="*/ 5767221 w 7467600"/>
              <a:gd name="connsiteY298" fmla="*/ 4665564 h 6858000"/>
              <a:gd name="connsiteX299" fmla="*/ 6937169 w 7467600"/>
              <a:gd name="connsiteY299" fmla="*/ 4815941 h 6858000"/>
              <a:gd name="connsiteX300" fmla="*/ 6953922 w 7467600"/>
              <a:gd name="connsiteY300" fmla="*/ 4890068 h 6858000"/>
              <a:gd name="connsiteX301" fmla="*/ 6071359 w 7467600"/>
              <a:gd name="connsiteY301" fmla="*/ 4770770 h 6858000"/>
              <a:gd name="connsiteX302" fmla="*/ 6038839 w 7467600"/>
              <a:gd name="connsiteY302" fmla="*/ 4764474 h 6858000"/>
              <a:gd name="connsiteX303" fmla="*/ 6038706 w 7467600"/>
              <a:gd name="connsiteY303" fmla="*/ 4763847 h 6858000"/>
              <a:gd name="connsiteX304" fmla="*/ 6037784 w 7467600"/>
              <a:gd name="connsiteY304" fmla="*/ 4764270 h 6858000"/>
              <a:gd name="connsiteX305" fmla="*/ 6038839 w 7467600"/>
              <a:gd name="connsiteY305" fmla="*/ 4764474 h 6858000"/>
              <a:gd name="connsiteX306" fmla="*/ 6040338 w 7467600"/>
              <a:gd name="connsiteY306" fmla="*/ 4771418 h 6858000"/>
              <a:gd name="connsiteX307" fmla="*/ 6024488 w 7467600"/>
              <a:gd name="connsiteY307" fmla="*/ 4809903 h 6858000"/>
              <a:gd name="connsiteX308" fmla="*/ 5599771 w 7467600"/>
              <a:gd name="connsiteY308" fmla="*/ 5509652 h 6858000"/>
              <a:gd name="connsiteX309" fmla="*/ 5548843 w 7467600"/>
              <a:gd name="connsiteY309" fmla="*/ 5563845 h 6858000"/>
              <a:gd name="connsiteX310" fmla="*/ 5940952 w 7467600"/>
              <a:gd name="connsiteY310" fmla="*/ 6250028 h 6858000"/>
              <a:gd name="connsiteX311" fmla="*/ 6043441 w 7467600"/>
              <a:gd name="connsiteY311" fmla="*/ 6665847 h 6858000"/>
              <a:gd name="connsiteX312" fmla="*/ 6093432 w 7467600"/>
              <a:gd name="connsiteY312" fmla="*/ 6858000 h 6858000"/>
              <a:gd name="connsiteX313" fmla="*/ 6034344 w 7467600"/>
              <a:gd name="connsiteY313" fmla="*/ 6858000 h 6858000"/>
              <a:gd name="connsiteX314" fmla="*/ 6026679 w 7467600"/>
              <a:gd name="connsiteY314" fmla="*/ 6836959 h 6858000"/>
              <a:gd name="connsiteX315" fmla="*/ 5800441 w 7467600"/>
              <a:gd name="connsiteY315" fmla="*/ 6335286 h 6858000"/>
              <a:gd name="connsiteX316" fmla="*/ 5526562 w 7467600"/>
              <a:gd name="connsiteY316" fmla="*/ 5705388 h 6858000"/>
              <a:gd name="connsiteX317" fmla="*/ 5519640 w 7467600"/>
              <a:gd name="connsiteY317" fmla="*/ 5683774 h 6858000"/>
              <a:gd name="connsiteX318" fmla="*/ 5844559 w 7467600"/>
              <a:gd name="connsiteY318" fmla="*/ 6553349 h 6858000"/>
              <a:gd name="connsiteX319" fmla="*/ 5975994 w 7467600"/>
              <a:gd name="connsiteY319" fmla="*/ 6858000 h 6858000"/>
              <a:gd name="connsiteX320" fmla="*/ 5898547 w 7467600"/>
              <a:gd name="connsiteY320" fmla="*/ 6858000 h 6858000"/>
              <a:gd name="connsiteX321" fmla="*/ 5682041 w 7467600"/>
              <a:gd name="connsiteY321" fmla="*/ 6355860 h 6858000"/>
              <a:gd name="connsiteX322" fmla="*/ 5461758 w 7467600"/>
              <a:gd name="connsiteY322" fmla="*/ 5820220 h 6858000"/>
              <a:gd name="connsiteX323" fmla="*/ 5237282 w 7467600"/>
              <a:gd name="connsiteY323" fmla="*/ 6579086 h 6858000"/>
              <a:gd name="connsiteX324" fmla="*/ 5115009 w 7467600"/>
              <a:gd name="connsiteY324" fmla="*/ 6858000 h 6858000"/>
              <a:gd name="connsiteX325" fmla="*/ 5028074 w 7467600"/>
              <a:gd name="connsiteY325" fmla="*/ 6858000 h 6858000"/>
              <a:gd name="connsiteX326" fmla="*/ 5079508 w 7467600"/>
              <a:gd name="connsiteY326" fmla="*/ 6749074 h 6858000"/>
              <a:gd name="connsiteX327" fmla="*/ 5371846 w 7467600"/>
              <a:gd name="connsiteY327" fmla="*/ 5924413 h 6858000"/>
              <a:gd name="connsiteX328" fmla="*/ 5270512 w 7467600"/>
              <a:gd name="connsiteY328" fmla="*/ 6138975 h 6858000"/>
              <a:gd name="connsiteX329" fmla="*/ 5062409 w 7467600"/>
              <a:gd name="connsiteY329" fmla="*/ 6653544 h 6858000"/>
              <a:gd name="connsiteX330" fmla="*/ 5036628 w 7467600"/>
              <a:gd name="connsiteY330" fmla="*/ 6754247 h 6858000"/>
              <a:gd name="connsiteX331" fmla="*/ 5009112 w 7467600"/>
              <a:gd name="connsiteY331" fmla="*/ 6858000 h 6858000"/>
              <a:gd name="connsiteX332" fmla="*/ 4976679 w 7467600"/>
              <a:gd name="connsiteY332" fmla="*/ 6858000 h 6858000"/>
              <a:gd name="connsiteX333" fmla="*/ 5006537 w 7467600"/>
              <a:gd name="connsiteY333" fmla="*/ 6747068 h 6858000"/>
              <a:gd name="connsiteX334" fmla="*/ 5032723 w 7467600"/>
              <a:gd name="connsiteY334" fmla="*/ 6644957 h 6858000"/>
              <a:gd name="connsiteX335" fmla="*/ 5242949 w 7467600"/>
              <a:gd name="connsiteY335" fmla="*/ 6125175 h 6858000"/>
              <a:gd name="connsiteX336" fmla="*/ 5286321 w 7467600"/>
              <a:gd name="connsiteY336" fmla="*/ 6033555 h 6858000"/>
              <a:gd name="connsiteX337" fmla="*/ 5008210 w 7467600"/>
              <a:gd name="connsiteY337" fmla="*/ 6649194 h 6858000"/>
              <a:gd name="connsiteX338" fmla="*/ 4986321 w 7467600"/>
              <a:gd name="connsiteY338" fmla="*/ 6765687 h 6858000"/>
              <a:gd name="connsiteX339" fmla="*/ 4973474 w 7467600"/>
              <a:gd name="connsiteY339" fmla="*/ 6858000 h 6858000"/>
              <a:gd name="connsiteX340" fmla="*/ 4907178 w 7467600"/>
              <a:gd name="connsiteY340" fmla="*/ 6858000 h 6858000"/>
              <a:gd name="connsiteX341" fmla="*/ 4910810 w 7467600"/>
              <a:gd name="connsiteY341" fmla="*/ 6829660 h 6858000"/>
              <a:gd name="connsiteX342" fmla="*/ 4987461 w 7467600"/>
              <a:gd name="connsiteY342" fmla="*/ 6432994 h 6858000"/>
              <a:gd name="connsiteX343" fmla="*/ 5179262 w 7467600"/>
              <a:gd name="connsiteY343" fmla="*/ 6035044 h 6858000"/>
              <a:gd name="connsiteX344" fmla="*/ 4689678 w 7467600"/>
              <a:gd name="connsiteY344" fmla="*/ 6440241 h 6858000"/>
              <a:gd name="connsiteX345" fmla="*/ 4477543 w 7467600"/>
              <a:gd name="connsiteY345" fmla="*/ 6674836 h 6858000"/>
              <a:gd name="connsiteX346" fmla="*/ 4329957 w 7467600"/>
              <a:gd name="connsiteY346" fmla="*/ 6858000 h 6858000"/>
              <a:gd name="connsiteX347" fmla="*/ 4218595 w 7467600"/>
              <a:gd name="connsiteY347" fmla="*/ 6858000 h 6858000"/>
              <a:gd name="connsiteX348" fmla="*/ 4368888 w 7467600"/>
              <a:gd name="connsiteY348" fmla="*/ 6668412 h 6858000"/>
              <a:gd name="connsiteX349" fmla="*/ 4563091 w 7467600"/>
              <a:gd name="connsiteY349" fmla="*/ 6442508 h 6858000"/>
              <a:gd name="connsiteX350" fmla="*/ 5387324 w 7467600"/>
              <a:gd name="connsiteY350" fmla="*/ 5705830 h 6858000"/>
              <a:gd name="connsiteX351" fmla="*/ 5073620 w 7467600"/>
              <a:gd name="connsiteY351" fmla="*/ 5955437 h 6858000"/>
              <a:gd name="connsiteX352" fmla="*/ 4689789 w 7467600"/>
              <a:gd name="connsiteY352" fmla="*/ 6268382 h 6858000"/>
              <a:gd name="connsiteX353" fmla="*/ 4418722 w 7467600"/>
              <a:gd name="connsiteY353" fmla="*/ 6570886 h 6858000"/>
              <a:gd name="connsiteX354" fmla="*/ 4214944 w 7467600"/>
              <a:gd name="connsiteY354" fmla="*/ 6858000 h 6858000"/>
              <a:gd name="connsiteX355" fmla="*/ 4177898 w 7467600"/>
              <a:gd name="connsiteY355" fmla="*/ 6858000 h 6858000"/>
              <a:gd name="connsiteX356" fmla="*/ 4391597 w 7467600"/>
              <a:gd name="connsiteY356" fmla="*/ 6556370 h 6858000"/>
              <a:gd name="connsiteX357" fmla="*/ 4668889 w 7467600"/>
              <a:gd name="connsiteY357" fmla="*/ 6246399 h 6858000"/>
              <a:gd name="connsiteX358" fmla="*/ 5055427 w 7467600"/>
              <a:gd name="connsiteY358" fmla="*/ 5931476 h 6858000"/>
              <a:gd name="connsiteX359" fmla="*/ 5371814 w 7467600"/>
              <a:gd name="connsiteY359" fmla="*/ 5678975 h 6858000"/>
              <a:gd name="connsiteX360" fmla="*/ 4987918 w 7467600"/>
              <a:gd name="connsiteY360" fmla="*/ 5838701 h 6858000"/>
              <a:gd name="connsiteX361" fmla="*/ 4317146 w 7467600"/>
              <a:gd name="connsiteY361" fmla="*/ 6587716 h 6858000"/>
              <a:gd name="connsiteX362" fmla="*/ 4171627 w 7467600"/>
              <a:gd name="connsiteY362" fmla="*/ 6858000 h 6858000"/>
              <a:gd name="connsiteX363" fmla="*/ 4081585 w 7467600"/>
              <a:gd name="connsiteY363" fmla="*/ 6858000 h 6858000"/>
              <a:gd name="connsiteX364" fmla="*/ 4238603 w 7467600"/>
              <a:gd name="connsiteY364" fmla="*/ 6559341 h 6858000"/>
              <a:gd name="connsiteX365" fmla="*/ 4778333 w 7467600"/>
              <a:gd name="connsiteY365" fmla="*/ 5873626 h 6858000"/>
              <a:gd name="connsiteX366" fmla="*/ 5414185 w 7467600"/>
              <a:gd name="connsiteY366" fmla="*/ 5573882 h 6858000"/>
              <a:gd name="connsiteX367" fmla="*/ 5959648 w 7467600"/>
              <a:gd name="connsiteY367" fmla="*/ 4760797 h 6858000"/>
              <a:gd name="connsiteX368" fmla="*/ 5355019 w 7467600"/>
              <a:gd name="connsiteY368" fmla="*/ 4734672 h 6858000"/>
              <a:gd name="connsiteX369" fmla="*/ 5083565 w 7467600"/>
              <a:gd name="connsiteY369" fmla="*/ 5179121 h 6858000"/>
              <a:gd name="connsiteX370" fmla="*/ 4713577 w 7467600"/>
              <a:gd name="connsiteY370" fmla="*/ 5616803 h 6858000"/>
              <a:gd name="connsiteX371" fmla="*/ 3989559 w 7467600"/>
              <a:gd name="connsiteY371" fmla="*/ 6145945 h 6858000"/>
              <a:gd name="connsiteX372" fmla="*/ 3939824 w 7467600"/>
              <a:gd name="connsiteY372" fmla="*/ 6066900 h 6858000"/>
              <a:gd name="connsiteX373" fmla="*/ 4584537 w 7467600"/>
              <a:gd name="connsiteY373" fmla="*/ 5324826 h 6858000"/>
              <a:gd name="connsiteX374" fmla="*/ 5037105 w 7467600"/>
              <a:gd name="connsiteY374" fmla="*/ 5088765 h 6858000"/>
              <a:gd name="connsiteX375" fmla="*/ 5039930 w 7467600"/>
              <a:gd name="connsiteY375" fmla="*/ 5089585 h 6858000"/>
              <a:gd name="connsiteX376" fmla="*/ 5263764 w 7467600"/>
              <a:gd name="connsiteY376" fmla="*/ 4735525 h 6858000"/>
              <a:gd name="connsiteX377" fmla="*/ 4086300 w 7467600"/>
              <a:gd name="connsiteY377" fmla="*/ 4884599 h 6858000"/>
              <a:gd name="connsiteX378" fmla="*/ 4085485 w 7467600"/>
              <a:gd name="connsiteY378" fmla="*/ 4899070 h 6858000"/>
              <a:gd name="connsiteX379" fmla="*/ 3871915 w 7467600"/>
              <a:gd name="connsiteY379" fmla="*/ 5253645 h 6858000"/>
              <a:gd name="connsiteX380" fmla="*/ 3799374 w 7467600"/>
              <a:gd name="connsiteY380" fmla="*/ 5466127 h 6858000"/>
              <a:gd name="connsiteX381" fmla="*/ 3498850 w 7467600"/>
              <a:gd name="connsiteY381" fmla="*/ 6661888 h 6858000"/>
              <a:gd name="connsiteX382" fmla="*/ 3399216 w 7467600"/>
              <a:gd name="connsiteY382" fmla="*/ 6858000 h 6858000"/>
              <a:gd name="connsiteX383" fmla="*/ 3303688 w 7467600"/>
              <a:gd name="connsiteY383" fmla="*/ 6858000 h 6858000"/>
              <a:gd name="connsiteX384" fmla="*/ 3391774 w 7467600"/>
              <a:gd name="connsiteY384" fmla="*/ 6697181 h 6858000"/>
              <a:gd name="connsiteX385" fmla="*/ 3735540 w 7467600"/>
              <a:gd name="connsiteY385" fmla="*/ 5546923 h 6858000"/>
              <a:gd name="connsiteX386" fmla="*/ 3729438 w 7467600"/>
              <a:gd name="connsiteY386" fmla="*/ 5569058 h 6858000"/>
              <a:gd name="connsiteX387" fmla="*/ 3707782 w 7467600"/>
              <a:gd name="connsiteY387" fmla="*/ 5644908 h 6858000"/>
              <a:gd name="connsiteX388" fmla="*/ 3583827 w 7467600"/>
              <a:gd name="connsiteY388" fmla="*/ 6039215 h 6858000"/>
              <a:gd name="connsiteX389" fmla="*/ 3547861 w 7467600"/>
              <a:gd name="connsiteY389" fmla="*/ 6129609 h 6858000"/>
              <a:gd name="connsiteX390" fmla="*/ 3490905 w 7467600"/>
              <a:gd name="connsiteY390" fmla="*/ 6277660 h 6858000"/>
              <a:gd name="connsiteX391" fmla="*/ 3455859 w 7467600"/>
              <a:gd name="connsiteY391" fmla="*/ 6391301 h 6858000"/>
              <a:gd name="connsiteX392" fmla="*/ 3429112 w 7467600"/>
              <a:gd name="connsiteY392" fmla="*/ 6479469 h 6858000"/>
              <a:gd name="connsiteX393" fmla="*/ 3304862 w 7467600"/>
              <a:gd name="connsiteY393" fmla="*/ 6796476 h 6858000"/>
              <a:gd name="connsiteX394" fmla="*/ 3276071 w 7467600"/>
              <a:gd name="connsiteY394" fmla="*/ 6858000 h 6858000"/>
              <a:gd name="connsiteX395" fmla="*/ 3240805 w 7467600"/>
              <a:gd name="connsiteY395" fmla="*/ 6858000 h 6858000"/>
              <a:gd name="connsiteX396" fmla="*/ 3275917 w 7467600"/>
              <a:gd name="connsiteY396" fmla="*/ 6783192 h 6858000"/>
              <a:gd name="connsiteX397" fmla="*/ 3399358 w 7467600"/>
              <a:gd name="connsiteY397" fmla="*/ 6469011 h 6858000"/>
              <a:gd name="connsiteX398" fmla="*/ 3425650 w 7467600"/>
              <a:gd name="connsiteY398" fmla="*/ 6381333 h 6858000"/>
              <a:gd name="connsiteX399" fmla="*/ 3460661 w 7467600"/>
              <a:gd name="connsiteY399" fmla="*/ 6266763 h 6858000"/>
              <a:gd name="connsiteX400" fmla="*/ 3518021 w 7467600"/>
              <a:gd name="connsiteY400" fmla="*/ 6117298 h 6858000"/>
              <a:gd name="connsiteX401" fmla="*/ 3554035 w 7467600"/>
              <a:gd name="connsiteY401" fmla="*/ 6027832 h 6858000"/>
              <a:gd name="connsiteX402" fmla="*/ 3677174 w 7467600"/>
              <a:gd name="connsiteY402" fmla="*/ 5636351 h 6858000"/>
              <a:gd name="connsiteX403" fmla="*/ 3698819 w 7467600"/>
              <a:gd name="connsiteY403" fmla="*/ 5560503 h 6858000"/>
              <a:gd name="connsiteX404" fmla="*/ 3702094 w 7467600"/>
              <a:gd name="connsiteY404" fmla="*/ 5549194 h 6858000"/>
              <a:gd name="connsiteX405" fmla="*/ 3398355 w 7467600"/>
              <a:gd name="connsiteY405" fmla="*/ 6094603 h 6858000"/>
              <a:gd name="connsiteX406" fmla="*/ 3193941 w 7467600"/>
              <a:gd name="connsiteY406" fmla="*/ 6798775 h 6858000"/>
              <a:gd name="connsiteX407" fmla="*/ 3184140 w 7467600"/>
              <a:gd name="connsiteY407" fmla="*/ 6858000 h 6858000"/>
              <a:gd name="connsiteX408" fmla="*/ 3099978 w 7467600"/>
              <a:gd name="connsiteY408" fmla="*/ 6858000 h 6858000"/>
              <a:gd name="connsiteX409" fmla="*/ 3101556 w 7467600"/>
              <a:gd name="connsiteY409" fmla="*/ 6843337 h 6858000"/>
              <a:gd name="connsiteX410" fmla="*/ 3370162 w 7467600"/>
              <a:gd name="connsiteY410" fmla="*/ 5785550 h 6858000"/>
              <a:gd name="connsiteX411" fmla="*/ 3746477 w 7467600"/>
              <a:gd name="connsiteY411" fmla="*/ 5377889 h 6858000"/>
              <a:gd name="connsiteX412" fmla="*/ 3863399 w 7467600"/>
              <a:gd name="connsiteY412" fmla="*/ 5087257 h 6858000"/>
              <a:gd name="connsiteX413" fmla="*/ 3968712 w 7467600"/>
              <a:gd name="connsiteY413" fmla="*/ 4913989 h 6858000"/>
              <a:gd name="connsiteX414" fmla="*/ 2792390 w 7467600"/>
              <a:gd name="connsiteY414" fmla="*/ 5382974 h 6858000"/>
              <a:gd name="connsiteX415" fmla="*/ 2714982 w 7467600"/>
              <a:gd name="connsiteY415" fmla="*/ 5427051 h 6858000"/>
              <a:gd name="connsiteX416" fmla="*/ 2813361 w 7467600"/>
              <a:gd name="connsiteY416" fmla="*/ 6023912 h 6858000"/>
              <a:gd name="connsiteX417" fmla="*/ 2688430 w 7467600"/>
              <a:gd name="connsiteY417" fmla="*/ 6801564 h 6858000"/>
              <a:gd name="connsiteX418" fmla="*/ 2629626 w 7467600"/>
              <a:gd name="connsiteY418" fmla="*/ 6763394 h 6858000"/>
              <a:gd name="connsiteX419" fmla="*/ 2565328 w 7467600"/>
              <a:gd name="connsiteY419" fmla="*/ 5516399 h 6858000"/>
              <a:gd name="connsiteX420" fmla="*/ 1922999 w 7467600"/>
              <a:gd name="connsiteY420" fmla="*/ 5980343 h 6858000"/>
              <a:gd name="connsiteX421" fmla="*/ 1950261 w 7467600"/>
              <a:gd name="connsiteY421" fmla="*/ 6405858 h 6858000"/>
              <a:gd name="connsiteX422" fmla="*/ 2365554 w 7467600"/>
              <a:gd name="connsiteY422" fmla="*/ 6759107 h 6858000"/>
              <a:gd name="connsiteX423" fmla="*/ 2424142 w 7467600"/>
              <a:gd name="connsiteY423" fmla="*/ 6858000 h 6858000"/>
              <a:gd name="connsiteX424" fmla="*/ 2395994 w 7467600"/>
              <a:gd name="connsiteY424" fmla="*/ 6858000 h 6858000"/>
              <a:gd name="connsiteX425" fmla="*/ 2392863 w 7467600"/>
              <a:gd name="connsiteY425" fmla="*/ 6852964 h 6858000"/>
              <a:gd name="connsiteX426" fmla="*/ 2017589 w 7467600"/>
              <a:gd name="connsiteY426" fmla="*/ 6493982 h 6858000"/>
              <a:gd name="connsiteX427" fmla="*/ 2147336 w 7467600"/>
              <a:gd name="connsiteY427" fmla="*/ 6594052 h 6858000"/>
              <a:gd name="connsiteX428" fmla="*/ 2207047 w 7467600"/>
              <a:gd name="connsiteY428" fmla="*/ 6654540 h 6858000"/>
              <a:gd name="connsiteX429" fmla="*/ 2299106 w 7467600"/>
              <a:gd name="connsiteY429" fmla="*/ 6778931 h 6858000"/>
              <a:gd name="connsiteX430" fmla="*/ 2314430 w 7467600"/>
              <a:gd name="connsiteY430" fmla="*/ 6801144 h 6858000"/>
              <a:gd name="connsiteX431" fmla="*/ 2352406 w 7467600"/>
              <a:gd name="connsiteY431" fmla="*/ 6858000 h 6858000"/>
              <a:gd name="connsiteX432" fmla="*/ 2314492 w 7467600"/>
              <a:gd name="connsiteY432" fmla="*/ 6858000 h 6858000"/>
              <a:gd name="connsiteX433" fmla="*/ 2288095 w 7467600"/>
              <a:gd name="connsiteY433" fmla="*/ 6818030 h 6858000"/>
              <a:gd name="connsiteX434" fmla="*/ 2272768 w 7467600"/>
              <a:gd name="connsiteY434" fmla="*/ 6795822 h 6858000"/>
              <a:gd name="connsiteX435" fmla="*/ 2182715 w 7467600"/>
              <a:gd name="connsiteY435" fmla="*/ 6675071 h 6858000"/>
              <a:gd name="connsiteX436" fmla="*/ 2032061 w 7467600"/>
              <a:gd name="connsiteY436" fmla="*/ 6541380 h 6858000"/>
              <a:gd name="connsiteX437" fmla="*/ 2257220 w 7467600"/>
              <a:gd name="connsiteY437" fmla="*/ 6826257 h 6858000"/>
              <a:gd name="connsiteX438" fmla="*/ 2281324 w 7467600"/>
              <a:gd name="connsiteY438" fmla="*/ 6858000 h 6858000"/>
              <a:gd name="connsiteX439" fmla="*/ 2242860 w 7467600"/>
              <a:gd name="connsiteY439" fmla="*/ 6858000 h 6858000"/>
              <a:gd name="connsiteX440" fmla="*/ 2232818 w 7467600"/>
              <a:gd name="connsiteY440" fmla="*/ 6844926 h 6858000"/>
              <a:gd name="connsiteX441" fmla="*/ 1990172 w 7467600"/>
              <a:gd name="connsiteY441" fmla="*/ 6542121 h 6858000"/>
              <a:gd name="connsiteX442" fmla="*/ 2124090 w 7467600"/>
              <a:gd name="connsiteY442" fmla="*/ 6761017 h 6858000"/>
              <a:gd name="connsiteX443" fmla="*/ 2200380 w 7467600"/>
              <a:gd name="connsiteY443" fmla="*/ 6858000 h 6858000"/>
              <a:gd name="connsiteX444" fmla="*/ 2147507 w 7467600"/>
              <a:gd name="connsiteY444" fmla="*/ 6858000 h 6858000"/>
              <a:gd name="connsiteX445" fmla="*/ 2070668 w 7467600"/>
              <a:gd name="connsiteY445" fmla="*/ 6761520 h 6858000"/>
              <a:gd name="connsiteX446" fmla="*/ 1975142 w 7467600"/>
              <a:gd name="connsiteY446" fmla="*/ 6585570 h 6858000"/>
              <a:gd name="connsiteX447" fmla="*/ 2050035 w 7467600"/>
              <a:gd name="connsiteY447" fmla="*/ 6813345 h 6858000"/>
              <a:gd name="connsiteX448" fmla="*/ 2063025 w 7467600"/>
              <a:gd name="connsiteY448" fmla="*/ 6858000 h 6858000"/>
              <a:gd name="connsiteX449" fmla="*/ 2021675 w 7467600"/>
              <a:gd name="connsiteY449" fmla="*/ 6858000 h 6858000"/>
              <a:gd name="connsiteX450" fmla="*/ 2019308 w 7467600"/>
              <a:gd name="connsiteY450" fmla="*/ 6847118 h 6858000"/>
              <a:gd name="connsiteX451" fmla="*/ 1938835 w 7467600"/>
              <a:gd name="connsiteY451" fmla="*/ 6551160 h 6858000"/>
              <a:gd name="connsiteX452" fmla="*/ 1953230 w 7467600"/>
              <a:gd name="connsiteY452" fmla="*/ 6759699 h 6858000"/>
              <a:gd name="connsiteX453" fmla="*/ 1956763 w 7467600"/>
              <a:gd name="connsiteY453" fmla="*/ 6778191 h 6858000"/>
              <a:gd name="connsiteX454" fmla="*/ 1967925 w 7467600"/>
              <a:gd name="connsiteY454" fmla="*/ 6858000 h 6858000"/>
              <a:gd name="connsiteX455" fmla="*/ 1936622 w 7467600"/>
              <a:gd name="connsiteY455" fmla="*/ 6858000 h 6858000"/>
              <a:gd name="connsiteX456" fmla="*/ 1926261 w 7467600"/>
              <a:gd name="connsiteY456" fmla="*/ 6784064 h 6858000"/>
              <a:gd name="connsiteX457" fmla="*/ 1922724 w 7467600"/>
              <a:gd name="connsiteY457" fmla="*/ 6765577 h 6858000"/>
              <a:gd name="connsiteX458" fmla="*/ 1904650 w 7467600"/>
              <a:gd name="connsiteY458" fmla="*/ 6639616 h 6858000"/>
              <a:gd name="connsiteX459" fmla="*/ 1885273 w 7467600"/>
              <a:gd name="connsiteY459" fmla="*/ 6858000 h 6858000"/>
              <a:gd name="connsiteX460" fmla="*/ 1854363 w 7467600"/>
              <a:gd name="connsiteY460" fmla="*/ 6858000 h 6858000"/>
              <a:gd name="connsiteX461" fmla="*/ 1880391 w 7467600"/>
              <a:gd name="connsiteY461" fmla="*/ 6603796 h 6858000"/>
              <a:gd name="connsiteX462" fmla="*/ 1818273 w 7467600"/>
              <a:gd name="connsiteY462" fmla="*/ 6715729 h 6858000"/>
              <a:gd name="connsiteX463" fmla="*/ 1794691 w 7467600"/>
              <a:gd name="connsiteY463" fmla="*/ 6843239 h 6858000"/>
              <a:gd name="connsiteX464" fmla="*/ 1794914 w 7467600"/>
              <a:gd name="connsiteY464" fmla="*/ 6858000 h 6858000"/>
              <a:gd name="connsiteX465" fmla="*/ 1746128 w 7467600"/>
              <a:gd name="connsiteY465" fmla="*/ 6858000 h 6858000"/>
              <a:gd name="connsiteX466" fmla="*/ 1753934 w 7467600"/>
              <a:gd name="connsiteY466" fmla="*/ 6724796 h 6858000"/>
              <a:gd name="connsiteX467" fmla="*/ 1792053 w 7467600"/>
              <a:gd name="connsiteY467" fmla="*/ 6572396 h 6858000"/>
              <a:gd name="connsiteX468" fmla="*/ 1862248 w 7467600"/>
              <a:gd name="connsiteY468" fmla="*/ 6266397 h 6858000"/>
              <a:gd name="connsiteX469" fmla="*/ 1862250 w 7467600"/>
              <a:gd name="connsiteY469" fmla="*/ 6033531 h 6858000"/>
              <a:gd name="connsiteX470" fmla="*/ 1211999 w 7467600"/>
              <a:gd name="connsiteY470" fmla="*/ 6683610 h 6858000"/>
              <a:gd name="connsiteX471" fmla="*/ 1213266 w 7467600"/>
              <a:gd name="connsiteY471" fmla="*/ 6691947 h 6858000"/>
              <a:gd name="connsiteX472" fmla="*/ 1203370 w 7467600"/>
              <a:gd name="connsiteY472" fmla="*/ 6850676 h 6858000"/>
              <a:gd name="connsiteX473" fmla="*/ 1203671 w 7467600"/>
              <a:gd name="connsiteY473" fmla="*/ 6858000 h 6858000"/>
              <a:gd name="connsiteX474" fmla="*/ 1143180 w 7467600"/>
              <a:gd name="connsiteY474" fmla="*/ 6858000 h 6858000"/>
              <a:gd name="connsiteX475" fmla="*/ 1142176 w 7467600"/>
              <a:gd name="connsiteY475" fmla="*/ 6766045 h 6858000"/>
              <a:gd name="connsiteX476" fmla="*/ 1067484 w 7467600"/>
              <a:gd name="connsiteY476" fmla="*/ 6858000 h 6858000"/>
              <a:gd name="connsiteX477" fmla="*/ 953928 w 7467600"/>
              <a:gd name="connsiteY477" fmla="*/ 6858000 h 6858000"/>
              <a:gd name="connsiteX478" fmla="*/ 959715 w 7467600"/>
              <a:gd name="connsiteY478" fmla="*/ 6850185 h 6858000"/>
              <a:gd name="connsiteX479" fmla="*/ 1483788 w 7467600"/>
              <a:gd name="connsiteY479" fmla="*/ 6259174 h 6858000"/>
              <a:gd name="connsiteX480" fmla="*/ 1100671 w 7467600"/>
              <a:gd name="connsiteY480" fmla="*/ 6252137 h 6858000"/>
              <a:gd name="connsiteX481" fmla="*/ 1090144 w 7467600"/>
              <a:gd name="connsiteY481" fmla="*/ 6256748 h 6858000"/>
              <a:gd name="connsiteX482" fmla="*/ 1095872 w 7467600"/>
              <a:gd name="connsiteY482" fmla="*/ 6271892 h 6858000"/>
              <a:gd name="connsiteX483" fmla="*/ 262785 w 7467600"/>
              <a:gd name="connsiteY483" fmla="*/ 6845450 h 6858000"/>
              <a:gd name="connsiteX484" fmla="*/ 209968 w 7467600"/>
              <a:gd name="connsiteY484" fmla="*/ 6770713 h 6858000"/>
              <a:gd name="connsiteX485" fmla="*/ 873460 w 7467600"/>
              <a:gd name="connsiteY485" fmla="*/ 6253768 h 6858000"/>
              <a:gd name="connsiteX486" fmla="*/ 192686 w 7467600"/>
              <a:gd name="connsiteY486" fmla="*/ 5849257 h 6858000"/>
              <a:gd name="connsiteX487" fmla="*/ 4696 w 7467600"/>
              <a:gd name="connsiteY487" fmla="*/ 5697668 h 6858000"/>
              <a:gd name="connsiteX488" fmla="*/ 0 w 7467600"/>
              <a:gd name="connsiteY488" fmla="*/ 5689984 h 6858000"/>
              <a:gd name="connsiteX489" fmla="*/ 0 w 7467600"/>
              <a:gd name="connsiteY489" fmla="*/ 5513472 h 6858000"/>
              <a:gd name="connsiteX490" fmla="*/ 174101 w 7467600"/>
              <a:gd name="connsiteY490" fmla="*/ 5620277 h 6858000"/>
              <a:gd name="connsiteX491" fmla="*/ 891800 w 7467600"/>
              <a:gd name="connsiteY491" fmla="*/ 6036935 h 6858000"/>
              <a:gd name="connsiteX492" fmla="*/ 1072219 w 7467600"/>
              <a:gd name="connsiteY492" fmla="*/ 6169443 h 6858000"/>
              <a:gd name="connsiteX493" fmla="*/ 1074117 w 7467600"/>
              <a:gd name="connsiteY493" fmla="*/ 6170301 h 6858000"/>
              <a:gd name="connsiteX494" fmla="*/ 1083114 w 7467600"/>
              <a:gd name="connsiteY494" fmla="*/ 6174131 h 6858000"/>
              <a:gd name="connsiteX495" fmla="*/ 1543010 w 7467600"/>
              <a:gd name="connsiteY495" fmla="*/ 6191140 h 6858000"/>
              <a:gd name="connsiteX496" fmla="*/ 1551080 w 7467600"/>
              <a:gd name="connsiteY496" fmla="*/ 6195006 h 6858000"/>
              <a:gd name="connsiteX497" fmla="*/ 2345443 w 7467600"/>
              <a:gd name="connsiteY497" fmla="*/ 5549882 h 6858000"/>
              <a:gd name="connsiteX498" fmla="*/ 1721499 w 7467600"/>
              <a:gd name="connsiteY498" fmla="*/ 5599969 h 6858000"/>
              <a:gd name="connsiteX499" fmla="*/ 767716 w 7467600"/>
              <a:gd name="connsiteY499" fmla="*/ 5472768 h 6858000"/>
              <a:gd name="connsiteX500" fmla="*/ 722147 w 7467600"/>
              <a:gd name="connsiteY500" fmla="*/ 5393091 h 6858000"/>
              <a:gd name="connsiteX501" fmla="*/ 1485552 w 7467600"/>
              <a:gd name="connsiteY501" fmla="*/ 5313202 h 6858000"/>
              <a:gd name="connsiteX502" fmla="*/ 2143004 w 7467600"/>
              <a:gd name="connsiteY502" fmla="*/ 5402420 h 6858000"/>
              <a:gd name="connsiteX503" fmla="*/ 1933391 w 7467600"/>
              <a:gd name="connsiteY503" fmla="*/ 5156971 h 6858000"/>
              <a:gd name="connsiteX504" fmla="*/ 1827118 w 7467600"/>
              <a:gd name="connsiteY504" fmla="*/ 4968410 h 6858000"/>
              <a:gd name="connsiteX505" fmla="*/ 1837349 w 7467600"/>
              <a:gd name="connsiteY505" fmla="*/ 4956357 h 6858000"/>
              <a:gd name="connsiteX506" fmla="*/ 2162835 w 7467600"/>
              <a:gd name="connsiteY506" fmla="*/ 5187853 h 6858000"/>
              <a:gd name="connsiteX507" fmla="*/ 2257167 w 7467600"/>
              <a:gd name="connsiteY507" fmla="*/ 5462123 h 6858000"/>
              <a:gd name="connsiteX508" fmla="*/ 2261598 w 7467600"/>
              <a:gd name="connsiteY508" fmla="*/ 5467998 h 6858000"/>
              <a:gd name="connsiteX509" fmla="*/ 2437177 w 7467600"/>
              <a:gd name="connsiteY509" fmla="*/ 5479608 h 6858000"/>
              <a:gd name="connsiteX510" fmla="*/ 2445247 w 7467600"/>
              <a:gd name="connsiteY510" fmla="*/ 5483476 h 6858000"/>
              <a:gd name="connsiteX511" fmla="*/ 2743626 w 7467600"/>
              <a:gd name="connsiteY511" fmla="*/ 5304819 h 6858000"/>
              <a:gd name="connsiteX512" fmla="*/ 3048102 w 7467600"/>
              <a:gd name="connsiteY512" fmla="*/ 5150595 h 6858000"/>
              <a:gd name="connsiteX513" fmla="*/ 1799414 w 7467600"/>
              <a:gd name="connsiteY513" fmla="*/ 4694732 h 6858000"/>
              <a:gd name="connsiteX514" fmla="*/ 1771735 w 7467600"/>
              <a:gd name="connsiteY514" fmla="*/ 4619929 h 6858000"/>
              <a:gd name="connsiteX515" fmla="*/ 3104273 w 7467600"/>
              <a:gd name="connsiteY515" fmla="*/ 5076159 h 6858000"/>
              <a:gd name="connsiteX516" fmla="*/ 3113245 w 7467600"/>
              <a:gd name="connsiteY516" fmla="*/ 5090705 h 6858000"/>
              <a:gd name="connsiteX517" fmla="*/ 3126294 w 7467600"/>
              <a:gd name="connsiteY517" fmla="*/ 5114400 h 6858000"/>
              <a:gd name="connsiteX518" fmla="*/ 3937433 w 7467600"/>
              <a:gd name="connsiteY518" fmla="*/ 4830473 h 6858000"/>
              <a:gd name="connsiteX519" fmla="*/ 3590475 w 7467600"/>
              <a:gd name="connsiteY519" fmla="*/ 4597974 h 6858000"/>
              <a:gd name="connsiteX520" fmla="*/ 3100264 w 7467600"/>
              <a:gd name="connsiteY520" fmla="*/ 4579845 h 6858000"/>
              <a:gd name="connsiteX521" fmla="*/ 2183576 w 7467600"/>
              <a:gd name="connsiteY521" fmla="*/ 4227150 h 6858000"/>
              <a:gd name="connsiteX522" fmla="*/ 2151029 w 7467600"/>
              <a:gd name="connsiteY522" fmla="*/ 4146947 h 6858000"/>
              <a:gd name="connsiteX523" fmla="*/ 3563434 w 7467600"/>
              <a:gd name="connsiteY523" fmla="*/ 4469115 h 6858000"/>
              <a:gd name="connsiteX524" fmla="*/ 3177952 w 7467600"/>
              <a:gd name="connsiteY524" fmla="*/ 3657386 h 6858000"/>
              <a:gd name="connsiteX525" fmla="*/ 3189263 w 7467600"/>
              <a:gd name="connsiteY525" fmla="*/ 3625726 h 6858000"/>
              <a:gd name="connsiteX526" fmla="*/ 3560912 w 7467600"/>
              <a:gd name="connsiteY526" fmla="*/ 4079863 h 6858000"/>
              <a:gd name="connsiteX527" fmla="*/ 3626636 w 7467600"/>
              <a:gd name="connsiteY527" fmla="*/ 4512230 h 6858000"/>
              <a:gd name="connsiteX528" fmla="*/ 3653088 w 7467600"/>
              <a:gd name="connsiteY528" fmla="*/ 4521417 h 6858000"/>
              <a:gd name="connsiteX529" fmla="*/ 3988128 w 7467600"/>
              <a:gd name="connsiteY529" fmla="*/ 4817267 h 6858000"/>
              <a:gd name="connsiteX530" fmla="*/ 4830582 w 7467600"/>
              <a:gd name="connsiteY530" fmla="*/ 4676000 h 6858000"/>
              <a:gd name="connsiteX531" fmla="*/ 4830100 w 7467600"/>
              <a:gd name="connsiteY531" fmla="*/ 4675554 h 6858000"/>
              <a:gd name="connsiteX532" fmla="*/ 4036318 w 7467600"/>
              <a:gd name="connsiteY532" fmla="*/ 4147013 h 6858000"/>
              <a:gd name="connsiteX533" fmla="*/ 3432098 w 7467600"/>
              <a:gd name="connsiteY533" fmla="*/ 3537312 h 6858000"/>
              <a:gd name="connsiteX534" fmla="*/ 3446761 w 7467600"/>
              <a:gd name="connsiteY534" fmla="*/ 3461278 h 6858000"/>
              <a:gd name="connsiteX535" fmla="*/ 4419733 w 7467600"/>
              <a:gd name="connsiteY535" fmla="*/ 3963555 h 6858000"/>
              <a:gd name="connsiteX536" fmla="*/ 4781371 w 7467600"/>
              <a:gd name="connsiteY536" fmla="*/ 4458604 h 6858000"/>
              <a:gd name="connsiteX537" fmla="*/ 4780440 w 7467600"/>
              <a:gd name="connsiteY537" fmla="*/ 4470290 h 6858000"/>
              <a:gd name="connsiteX538" fmla="*/ 4898954 w 7467600"/>
              <a:gd name="connsiteY538" fmla="*/ 4662092 h 6858000"/>
              <a:gd name="connsiteX539" fmla="*/ 4900699 w 7467600"/>
              <a:gd name="connsiteY539" fmla="*/ 4670867 h 6858000"/>
              <a:gd name="connsiteX540" fmla="*/ 5714511 w 7467600"/>
              <a:gd name="connsiteY540" fmla="*/ 4663483 h 6858000"/>
              <a:gd name="connsiteX541" fmla="*/ 5464793 w 7467600"/>
              <a:gd name="connsiteY541" fmla="*/ 4393556 h 6858000"/>
              <a:gd name="connsiteX542" fmla="*/ 5461897 w 7467600"/>
              <a:gd name="connsiteY542" fmla="*/ 4390879 h 6858000"/>
              <a:gd name="connsiteX543" fmla="*/ 4294126 w 7467600"/>
              <a:gd name="connsiteY543" fmla="*/ 3303048 h 6858000"/>
              <a:gd name="connsiteX544" fmla="*/ 4305321 w 7467600"/>
              <a:gd name="connsiteY544" fmla="*/ 3256953 h 6858000"/>
              <a:gd name="connsiteX545" fmla="*/ 4949299 w 7467600"/>
              <a:gd name="connsiteY545" fmla="*/ 3766336 h 6858000"/>
              <a:gd name="connsiteX546" fmla="*/ 5291452 w 7467600"/>
              <a:gd name="connsiteY546" fmla="*/ 4076801 h 6858000"/>
              <a:gd name="connsiteX547" fmla="*/ 5434998 w 7467600"/>
              <a:gd name="connsiteY547" fmla="*/ 4254100 h 6858000"/>
              <a:gd name="connsiteX548" fmla="*/ 5351015 w 7467600"/>
              <a:gd name="connsiteY548" fmla="*/ 3760989 h 6858000"/>
              <a:gd name="connsiteX549" fmla="*/ 5413780 w 7467600"/>
              <a:gd name="connsiteY549" fmla="*/ 2966265 h 6858000"/>
              <a:gd name="connsiteX550" fmla="*/ 5425627 w 7467600"/>
              <a:gd name="connsiteY550" fmla="*/ 2954192 h 6858000"/>
              <a:gd name="connsiteX551" fmla="*/ 6604735 w 7467600"/>
              <a:gd name="connsiteY551" fmla="*/ 2041381 h 6858000"/>
              <a:gd name="connsiteX552" fmla="*/ 7204487 w 7467600"/>
              <a:gd name="connsiteY552" fmla="*/ 2742112 h 6858000"/>
              <a:gd name="connsiteX553" fmla="*/ 7131592 w 7467600"/>
              <a:gd name="connsiteY553" fmla="*/ 2672096 h 6858000"/>
              <a:gd name="connsiteX554" fmla="*/ 6996344 w 7467600"/>
              <a:gd name="connsiteY554" fmla="*/ 2518310 h 6858000"/>
              <a:gd name="connsiteX555" fmla="*/ 6735495 w 7467600"/>
              <a:gd name="connsiteY555" fmla="*/ 2196890 h 6858000"/>
              <a:gd name="connsiteX556" fmla="*/ 6721901 w 7467600"/>
              <a:gd name="connsiteY556" fmla="*/ 2179274 h 6858000"/>
              <a:gd name="connsiteX557" fmla="*/ 6604735 w 7467600"/>
              <a:gd name="connsiteY557" fmla="*/ 2041381 h 6858000"/>
              <a:gd name="connsiteX558" fmla="*/ 6591670 w 7467600"/>
              <a:gd name="connsiteY558" fmla="*/ 1988277 h 6858000"/>
              <a:gd name="connsiteX559" fmla="*/ 6747349 w 7467600"/>
              <a:gd name="connsiteY559" fmla="*/ 2160069 h 6858000"/>
              <a:gd name="connsiteX560" fmla="*/ 6760943 w 7467600"/>
              <a:gd name="connsiteY560" fmla="*/ 2177686 h 6858000"/>
              <a:gd name="connsiteX561" fmla="*/ 7021065 w 7467600"/>
              <a:gd name="connsiteY561" fmla="*/ 2498102 h 6858000"/>
              <a:gd name="connsiteX562" fmla="*/ 7155223 w 7467600"/>
              <a:gd name="connsiteY562" fmla="*/ 2650386 h 6858000"/>
              <a:gd name="connsiteX563" fmla="*/ 7203167 w 7467600"/>
              <a:gd name="connsiteY563" fmla="*/ 2697288 h 6858000"/>
              <a:gd name="connsiteX564" fmla="*/ 6937703 w 7467600"/>
              <a:gd name="connsiteY564" fmla="*/ 2321981 h 6858000"/>
              <a:gd name="connsiteX565" fmla="*/ 6591670 w 7467600"/>
              <a:gd name="connsiteY565" fmla="*/ 1988277 h 6858000"/>
              <a:gd name="connsiteX566" fmla="*/ 5798671 w 7467600"/>
              <a:gd name="connsiteY566" fmla="*/ 1981601 h 6858000"/>
              <a:gd name="connsiteX567" fmla="*/ 5754709 w 7467600"/>
              <a:gd name="connsiteY567" fmla="*/ 2071454 h 6858000"/>
              <a:gd name="connsiteX568" fmla="*/ 5763044 w 7467600"/>
              <a:gd name="connsiteY568" fmla="*/ 2842206 h 6858000"/>
              <a:gd name="connsiteX569" fmla="*/ 5764974 w 7467600"/>
              <a:gd name="connsiteY569" fmla="*/ 2799609 h 6858000"/>
              <a:gd name="connsiteX570" fmla="*/ 5767665 w 7467600"/>
              <a:gd name="connsiteY570" fmla="*/ 2666409 h 6858000"/>
              <a:gd name="connsiteX571" fmla="*/ 5763055 w 7467600"/>
              <a:gd name="connsiteY571" fmla="*/ 2579705 h 6858000"/>
              <a:gd name="connsiteX572" fmla="*/ 5758079 w 7467600"/>
              <a:gd name="connsiteY572" fmla="*/ 2492508 h 6858000"/>
              <a:gd name="connsiteX573" fmla="*/ 5779325 w 7467600"/>
              <a:gd name="connsiteY573" fmla="*/ 2197069 h 6858000"/>
              <a:gd name="connsiteX574" fmla="*/ 5798671 w 7467600"/>
              <a:gd name="connsiteY574" fmla="*/ 1981601 h 6858000"/>
              <a:gd name="connsiteX575" fmla="*/ 5829202 w 7467600"/>
              <a:gd name="connsiteY575" fmla="*/ 1971679 h 6858000"/>
              <a:gd name="connsiteX576" fmla="*/ 5809558 w 7467600"/>
              <a:gd name="connsiteY576" fmla="*/ 2198043 h 6858000"/>
              <a:gd name="connsiteX577" fmla="*/ 5788653 w 7467600"/>
              <a:gd name="connsiteY577" fmla="*/ 2489430 h 6858000"/>
              <a:gd name="connsiteX578" fmla="*/ 5793439 w 7467600"/>
              <a:gd name="connsiteY578" fmla="*/ 2575235 h 6858000"/>
              <a:gd name="connsiteX579" fmla="*/ 5796837 w 7467600"/>
              <a:gd name="connsiteY579" fmla="*/ 2637633 h 6858000"/>
              <a:gd name="connsiteX580" fmla="*/ 5818614 w 7467600"/>
              <a:gd name="connsiteY580" fmla="*/ 2473055 h 6858000"/>
              <a:gd name="connsiteX581" fmla="*/ 5829202 w 7467600"/>
              <a:gd name="connsiteY581" fmla="*/ 1971679 h 6858000"/>
              <a:gd name="connsiteX582" fmla="*/ 5911389 w 7467600"/>
              <a:gd name="connsiteY582" fmla="*/ 1898371 h 6858000"/>
              <a:gd name="connsiteX583" fmla="*/ 6237627 w 7467600"/>
              <a:gd name="connsiteY583" fmla="*/ 2231921 h 6858000"/>
              <a:gd name="connsiteX584" fmla="*/ 5911389 w 7467600"/>
              <a:gd name="connsiteY584" fmla="*/ 1898371 h 6858000"/>
              <a:gd name="connsiteX585" fmla="*/ 6944437 w 7467600"/>
              <a:gd name="connsiteY585" fmla="*/ 1575402 h 6858000"/>
              <a:gd name="connsiteX586" fmla="*/ 6304730 w 7467600"/>
              <a:gd name="connsiteY586" fmla="*/ 1766654 h 6858000"/>
              <a:gd name="connsiteX587" fmla="*/ 6944437 w 7467600"/>
              <a:gd name="connsiteY587" fmla="*/ 1575402 h 6858000"/>
              <a:gd name="connsiteX588" fmla="*/ 7019523 w 7467600"/>
              <a:gd name="connsiteY588" fmla="*/ 1519450 h 6858000"/>
              <a:gd name="connsiteX589" fmla="*/ 6298091 w 7467600"/>
              <a:gd name="connsiteY589" fmla="*/ 1737122 h 6858000"/>
              <a:gd name="connsiteX590" fmla="*/ 7019523 w 7467600"/>
              <a:gd name="connsiteY590" fmla="*/ 1519450 h 6858000"/>
              <a:gd name="connsiteX591" fmla="*/ 2399523 w 7467600"/>
              <a:gd name="connsiteY591" fmla="*/ 1428234 h 6858000"/>
              <a:gd name="connsiteX592" fmla="*/ 2224982 w 7467600"/>
              <a:gd name="connsiteY592" fmla="*/ 1826201 h 6858000"/>
              <a:gd name="connsiteX593" fmla="*/ 2096099 w 7467600"/>
              <a:gd name="connsiteY593" fmla="*/ 2345900 h 6858000"/>
              <a:gd name="connsiteX594" fmla="*/ 2283317 w 7467600"/>
              <a:gd name="connsiteY594" fmla="*/ 1796925 h 6858000"/>
              <a:gd name="connsiteX595" fmla="*/ 2399523 w 7467600"/>
              <a:gd name="connsiteY595" fmla="*/ 1428234 h 6858000"/>
              <a:gd name="connsiteX596" fmla="*/ 2448558 w 7467600"/>
              <a:gd name="connsiteY596" fmla="*/ 1373435 h 6858000"/>
              <a:gd name="connsiteX597" fmla="*/ 2312521 w 7467600"/>
              <a:gd name="connsiteY597" fmla="*/ 1806140 h 6858000"/>
              <a:gd name="connsiteX598" fmla="*/ 2127533 w 7467600"/>
              <a:gd name="connsiteY598" fmla="*/ 2348380 h 6858000"/>
              <a:gd name="connsiteX599" fmla="*/ 2358080 w 7467600"/>
              <a:gd name="connsiteY599" fmla="*/ 1866134 h 6858000"/>
              <a:gd name="connsiteX600" fmla="*/ 2407436 w 7467600"/>
              <a:gd name="connsiteY600" fmla="*/ 1651070 h 6858000"/>
              <a:gd name="connsiteX601" fmla="*/ 2448558 w 7467600"/>
              <a:gd name="connsiteY601" fmla="*/ 1373435 h 6858000"/>
              <a:gd name="connsiteX602" fmla="*/ 278707 w 7467600"/>
              <a:gd name="connsiteY602" fmla="*/ 1352270 h 6858000"/>
              <a:gd name="connsiteX603" fmla="*/ 321570 w 7467600"/>
              <a:gd name="connsiteY603" fmla="*/ 1861610 h 6858000"/>
              <a:gd name="connsiteX604" fmla="*/ 294281 w 7467600"/>
              <a:gd name="connsiteY604" fmla="*/ 1440658 h 6858000"/>
              <a:gd name="connsiteX605" fmla="*/ 278707 w 7467600"/>
              <a:gd name="connsiteY605" fmla="*/ 1352270 h 6858000"/>
              <a:gd name="connsiteX606" fmla="*/ 1423821 w 7467600"/>
              <a:gd name="connsiteY606" fmla="*/ 1351958 h 6858000"/>
              <a:gd name="connsiteX607" fmla="*/ 1638521 w 7467600"/>
              <a:gd name="connsiteY607" fmla="*/ 1908470 h 6858000"/>
              <a:gd name="connsiteX608" fmla="*/ 1754199 w 7467600"/>
              <a:gd name="connsiteY608" fmla="*/ 2149284 h 6858000"/>
              <a:gd name="connsiteX609" fmla="*/ 1908359 w 7467600"/>
              <a:gd name="connsiteY609" fmla="*/ 2364988 h 6858000"/>
              <a:gd name="connsiteX610" fmla="*/ 1647661 w 7467600"/>
              <a:gd name="connsiteY610" fmla="*/ 1825945 h 6858000"/>
              <a:gd name="connsiteX611" fmla="*/ 1423821 w 7467600"/>
              <a:gd name="connsiteY611" fmla="*/ 1351958 h 6858000"/>
              <a:gd name="connsiteX612" fmla="*/ 1431890 w 7467600"/>
              <a:gd name="connsiteY612" fmla="*/ 1306475 h 6858000"/>
              <a:gd name="connsiteX613" fmla="*/ 1507597 w 7467600"/>
              <a:gd name="connsiteY613" fmla="*/ 1446132 h 6858000"/>
              <a:gd name="connsiteX614" fmla="*/ 1674586 w 7467600"/>
              <a:gd name="connsiteY614" fmla="*/ 1813832 h 6858000"/>
              <a:gd name="connsiteX615" fmla="*/ 1815950 w 7467600"/>
              <a:gd name="connsiteY615" fmla="*/ 2128564 h 6858000"/>
              <a:gd name="connsiteX616" fmla="*/ 1984242 w 7467600"/>
              <a:gd name="connsiteY616" fmla="*/ 2430829 h 6858000"/>
              <a:gd name="connsiteX617" fmla="*/ 2014023 w 7467600"/>
              <a:gd name="connsiteY617" fmla="*/ 2450995 h 6858000"/>
              <a:gd name="connsiteX618" fmla="*/ 1747337 w 7467600"/>
              <a:gd name="connsiteY618" fmla="*/ 1855264 h 6858000"/>
              <a:gd name="connsiteX619" fmla="*/ 1533749 w 7467600"/>
              <a:gd name="connsiteY619" fmla="*/ 1478656 h 6858000"/>
              <a:gd name="connsiteX620" fmla="*/ 1431890 w 7467600"/>
              <a:gd name="connsiteY620" fmla="*/ 1306475 h 6858000"/>
              <a:gd name="connsiteX621" fmla="*/ 5052692 w 7467600"/>
              <a:gd name="connsiteY621" fmla="*/ 1292994 h 6858000"/>
              <a:gd name="connsiteX622" fmla="*/ 5200661 w 7467600"/>
              <a:gd name="connsiteY622" fmla="*/ 1635186 h 6858000"/>
              <a:gd name="connsiteX623" fmla="*/ 5297138 w 7467600"/>
              <a:gd name="connsiteY623" fmla="*/ 1906351 h 6858000"/>
              <a:gd name="connsiteX624" fmla="*/ 5052692 w 7467600"/>
              <a:gd name="connsiteY624" fmla="*/ 1292994 h 6858000"/>
              <a:gd name="connsiteX625" fmla="*/ 5009948 w 7467600"/>
              <a:gd name="connsiteY625" fmla="*/ 1273619 h 6858000"/>
              <a:gd name="connsiteX626" fmla="*/ 5121777 w 7467600"/>
              <a:gd name="connsiteY626" fmla="*/ 1654213 h 6858000"/>
              <a:gd name="connsiteX627" fmla="*/ 5293545 w 7467600"/>
              <a:gd name="connsiteY627" fmla="*/ 2072247 h 6858000"/>
              <a:gd name="connsiteX628" fmla="*/ 5294042 w 7467600"/>
              <a:gd name="connsiteY628" fmla="*/ 2065019 h 6858000"/>
              <a:gd name="connsiteX629" fmla="*/ 5171936 w 7467600"/>
              <a:gd name="connsiteY629" fmla="*/ 1647613 h 6858000"/>
              <a:gd name="connsiteX630" fmla="*/ 5009948 w 7467600"/>
              <a:gd name="connsiteY630" fmla="*/ 1273619 h 6858000"/>
              <a:gd name="connsiteX631" fmla="*/ 655236 w 7467600"/>
              <a:gd name="connsiteY631" fmla="*/ 1268632 h 6858000"/>
              <a:gd name="connsiteX632" fmla="*/ 839521 w 7467600"/>
              <a:gd name="connsiteY632" fmla="*/ 1685315 h 6858000"/>
              <a:gd name="connsiteX633" fmla="*/ 1109416 w 7467600"/>
              <a:gd name="connsiteY633" fmla="*/ 2061663 h 6858000"/>
              <a:gd name="connsiteX634" fmla="*/ 1298300 w 7467600"/>
              <a:gd name="connsiteY634" fmla="*/ 2247742 h 6858000"/>
              <a:gd name="connsiteX635" fmla="*/ 1125871 w 7467600"/>
              <a:gd name="connsiteY635" fmla="*/ 1989513 h 6858000"/>
              <a:gd name="connsiteX636" fmla="*/ 981574 w 7467600"/>
              <a:gd name="connsiteY636" fmla="*/ 1783157 h 6858000"/>
              <a:gd name="connsiteX637" fmla="*/ 922198 w 7467600"/>
              <a:gd name="connsiteY637" fmla="*/ 1677437 h 6858000"/>
              <a:gd name="connsiteX638" fmla="*/ 869293 w 7467600"/>
              <a:gd name="connsiteY638" fmla="*/ 1583214 h 6858000"/>
              <a:gd name="connsiteX639" fmla="*/ 751431 w 7467600"/>
              <a:gd name="connsiteY639" fmla="*/ 1405731 h 6858000"/>
              <a:gd name="connsiteX640" fmla="*/ 655236 w 7467600"/>
              <a:gd name="connsiteY640" fmla="*/ 1268632 h 6858000"/>
              <a:gd name="connsiteX641" fmla="*/ 6516292 w 7467600"/>
              <a:gd name="connsiteY641" fmla="*/ 1263064 h 6858000"/>
              <a:gd name="connsiteX642" fmla="*/ 5736320 w 7467600"/>
              <a:gd name="connsiteY642" fmla="*/ 1501803 h 6858000"/>
              <a:gd name="connsiteX643" fmla="*/ 6516292 w 7467600"/>
              <a:gd name="connsiteY643" fmla="*/ 1263064 h 6858000"/>
              <a:gd name="connsiteX644" fmla="*/ 291466 w 7467600"/>
              <a:gd name="connsiteY644" fmla="*/ 1250369 h 6858000"/>
              <a:gd name="connsiteX645" fmla="*/ 323180 w 7467600"/>
              <a:gd name="connsiteY645" fmla="*/ 1435283 h 6858000"/>
              <a:gd name="connsiteX646" fmla="*/ 349381 w 7467600"/>
              <a:gd name="connsiteY646" fmla="*/ 1875041 h 6858000"/>
              <a:gd name="connsiteX647" fmla="*/ 374363 w 7467600"/>
              <a:gd name="connsiteY647" fmla="*/ 1506494 h 6858000"/>
              <a:gd name="connsiteX648" fmla="*/ 302168 w 7467600"/>
              <a:gd name="connsiteY648" fmla="*/ 1274495 h 6858000"/>
              <a:gd name="connsiteX649" fmla="*/ 291466 w 7467600"/>
              <a:gd name="connsiteY649" fmla="*/ 1250369 h 6858000"/>
              <a:gd name="connsiteX650" fmla="*/ 678222 w 7467600"/>
              <a:gd name="connsiteY650" fmla="*/ 1248670 h 6858000"/>
              <a:gd name="connsiteX651" fmla="*/ 775536 w 7467600"/>
              <a:gd name="connsiteY651" fmla="*/ 1388015 h 6858000"/>
              <a:gd name="connsiteX652" fmla="*/ 894529 w 7467600"/>
              <a:gd name="connsiteY652" fmla="*/ 1567739 h 6858000"/>
              <a:gd name="connsiteX653" fmla="*/ 948000 w 7467600"/>
              <a:gd name="connsiteY653" fmla="*/ 1663088 h 6858000"/>
              <a:gd name="connsiteX654" fmla="*/ 1006812 w 7467600"/>
              <a:gd name="connsiteY654" fmla="*/ 1767683 h 6858000"/>
              <a:gd name="connsiteX655" fmla="*/ 1149133 w 7467600"/>
              <a:gd name="connsiteY655" fmla="*/ 1971513 h 6858000"/>
              <a:gd name="connsiteX656" fmla="*/ 1333952 w 7467600"/>
              <a:gd name="connsiteY656" fmla="*/ 2251620 h 6858000"/>
              <a:gd name="connsiteX657" fmla="*/ 1337329 w 7467600"/>
              <a:gd name="connsiteY657" fmla="*/ 2258350 h 6858000"/>
              <a:gd name="connsiteX658" fmla="*/ 1014726 w 7467600"/>
              <a:gd name="connsiteY658" fmla="*/ 1615556 h 6858000"/>
              <a:gd name="connsiteX659" fmla="*/ 678222 w 7467600"/>
              <a:gd name="connsiteY659" fmla="*/ 1248670 h 6858000"/>
              <a:gd name="connsiteX660" fmla="*/ 6691602 w 7467600"/>
              <a:gd name="connsiteY660" fmla="*/ 1140573 h 6858000"/>
              <a:gd name="connsiteX661" fmla="*/ 6571100 w 7467600"/>
              <a:gd name="connsiteY661" fmla="*/ 1183662 h 6858000"/>
              <a:gd name="connsiteX662" fmla="*/ 6241687 w 7467600"/>
              <a:gd name="connsiteY662" fmla="*/ 1257600 h 6858000"/>
              <a:gd name="connsiteX663" fmla="*/ 5693009 w 7467600"/>
              <a:gd name="connsiteY663" fmla="*/ 1478256 h 6858000"/>
              <a:gd name="connsiteX664" fmla="*/ 6548420 w 7467600"/>
              <a:gd name="connsiteY664" fmla="*/ 1214599 h 6858000"/>
              <a:gd name="connsiteX665" fmla="*/ 6605473 w 7467600"/>
              <a:gd name="connsiteY665" fmla="*/ 1184686 h 6858000"/>
              <a:gd name="connsiteX666" fmla="*/ 6691602 w 7467600"/>
              <a:gd name="connsiteY666" fmla="*/ 1140573 h 6858000"/>
              <a:gd name="connsiteX667" fmla="*/ 4002475 w 7467600"/>
              <a:gd name="connsiteY667" fmla="*/ 1037802 h 6858000"/>
              <a:gd name="connsiteX668" fmla="*/ 4000324 w 7467600"/>
              <a:gd name="connsiteY668" fmla="*/ 1039362 h 6858000"/>
              <a:gd name="connsiteX669" fmla="*/ 4002862 w 7467600"/>
              <a:gd name="connsiteY669" fmla="*/ 1042866 h 6858000"/>
              <a:gd name="connsiteX670" fmla="*/ 4002475 w 7467600"/>
              <a:gd name="connsiteY670" fmla="*/ 1037802 h 6858000"/>
              <a:gd name="connsiteX671" fmla="*/ 506322 w 7467600"/>
              <a:gd name="connsiteY671" fmla="*/ 1020997 h 6858000"/>
              <a:gd name="connsiteX672" fmla="*/ 533068 w 7467600"/>
              <a:gd name="connsiteY672" fmla="*/ 1029409 h 6858000"/>
              <a:gd name="connsiteX673" fmla="*/ 1232525 w 7467600"/>
              <a:gd name="connsiteY673" fmla="*/ 1804675 h 6858000"/>
              <a:gd name="connsiteX674" fmla="*/ 1388858 w 7467600"/>
              <a:gd name="connsiteY674" fmla="*/ 2368011 h 6858000"/>
              <a:gd name="connsiteX675" fmla="*/ 1384098 w 7467600"/>
              <a:gd name="connsiteY675" fmla="*/ 2378125 h 6858000"/>
              <a:gd name="connsiteX676" fmla="*/ 1425393 w 7467600"/>
              <a:gd name="connsiteY676" fmla="*/ 2589124 h 6858000"/>
              <a:gd name="connsiteX677" fmla="*/ 1424001 w 7467600"/>
              <a:gd name="connsiteY677" fmla="*/ 2597541 h 6858000"/>
              <a:gd name="connsiteX678" fmla="*/ 2152729 w 7467600"/>
              <a:gd name="connsiteY678" fmla="*/ 2864487 h 6858000"/>
              <a:gd name="connsiteX679" fmla="*/ 2020609 w 7467600"/>
              <a:gd name="connsiteY679" fmla="*/ 2539671 h 6858000"/>
              <a:gd name="connsiteX680" fmla="*/ 2018920 w 7467600"/>
              <a:gd name="connsiteY680" fmla="*/ 2536309 h 6858000"/>
              <a:gd name="connsiteX681" fmla="*/ 1342441 w 7467600"/>
              <a:gd name="connsiteY681" fmla="*/ 1173017 h 6858000"/>
              <a:gd name="connsiteX682" fmla="*/ 1367925 w 7467600"/>
              <a:gd name="connsiteY682" fmla="*/ 1135648 h 6858000"/>
              <a:gd name="connsiteX683" fmla="*/ 1771401 w 7467600"/>
              <a:gd name="connsiteY683" fmla="*/ 1806673 h 6858000"/>
              <a:gd name="connsiteX684" fmla="*/ 1972385 w 7467600"/>
              <a:gd name="connsiteY684" fmla="*/ 2198735 h 6858000"/>
              <a:gd name="connsiteX685" fmla="*/ 2040892 w 7467600"/>
              <a:gd name="connsiteY685" fmla="*/ 2405205 h 6858000"/>
              <a:gd name="connsiteX686" fmla="*/ 2131689 w 7467600"/>
              <a:gd name="connsiteY686" fmla="*/ 1936926 h 6858000"/>
              <a:gd name="connsiteX687" fmla="*/ 2454820 w 7467600"/>
              <a:gd name="connsiteY687" fmla="*/ 1248808 h 6858000"/>
              <a:gd name="connsiteX688" fmla="*/ 2492512 w 7467600"/>
              <a:gd name="connsiteY688" fmla="*/ 1302920 h 6858000"/>
              <a:gd name="connsiteX689" fmla="*/ 2081216 w 7467600"/>
              <a:gd name="connsiteY689" fmla="*/ 2527513 h 6858000"/>
              <a:gd name="connsiteX690" fmla="*/ 2081211 w 7467600"/>
              <a:gd name="connsiteY690" fmla="*/ 2528916 h 6858000"/>
              <a:gd name="connsiteX691" fmla="*/ 2199067 w 7467600"/>
              <a:gd name="connsiteY691" fmla="*/ 2884061 h 6858000"/>
              <a:gd name="connsiteX692" fmla="*/ 3192586 w 7467600"/>
              <a:gd name="connsiteY692" fmla="*/ 3411496 h 6858000"/>
              <a:gd name="connsiteX693" fmla="*/ 3182620 w 7467600"/>
              <a:gd name="connsiteY693" fmla="*/ 3483279 h 6858000"/>
              <a:gd name="connsiteX694" fmla="*/ 2435119 w 7467600"/>
              <a:gd name="connsiteY694" fmla="*/ 3080173 h 6858000"/>
              <a:gd name="connsiteX695" fmla="*/ 2410152 w 7467600"/>
              <a:gd name="connsiteY695" fmla="*/ 3063751 h 6858000"/>
              <a:gd name="connsiteX696" fmla="*/ 2408099 w 7467600"/>
              <a:gd name="connsiteY696" fmla="*/ 3064403 h 6858000"/>
              <a:gd name="connsiteX697" fmla="*/ 2407218 w 7467600"/>
              <a:gd name="connsiteY697" fmla="*/ 3070324 h 6858000"/>
              <a:gd name="connsiteX698" fmla="*/ 2380138 w 7467600"/>
              <a:gd name="connsiteY698" fmla="*/ 3099341 h 6858000"/>
              <a:gd name="connsiteX699" fmla="*/ 1765923 w 7467600"/>
              <a:gd name="connsiteY699" fmla="*/ 3581043 h 6858000"/>
              <a:gd name="connsiteX700" fmla="*/ 1702258 w 7467600"/>
              <a:gd name="connsiteY700" fmla="*/ 3612286 h 6858000"/>
              <a:gd name="connsiteX701" fmla="*/ 1538370 w 7467600"/>
              <a:gd name="connsiteY701" fmla="*/ 3811804 h 6858000"/>
              <a:gd name="connsiteX702" fmla="*/ 542867 w 7467600"/>
              <a:gd name="connsiteY702" fmla="*/ 4944092 h 6858000"/>
              <a:gd name="connsiteX703" fmla="*/ 515800 w 7467600"/>
              <a:gd name="connsiteY703" fmla="*/ 4862180 h 6858000"/>
              <a:gd name="connsiteX704" fmla="*/ 909145 w 7467600"/>
              <a:gd name="connsiteY704" fmla="*/ 4199225 h 6858000"/>
              <a:gd name="connsiteX705" fmla="*/ 1214067 w 7467600"/>
              <a:gd name="connsiteY705" fmla="*/ 3908561 h 6858000"/>
              <a:gd name="connsiteX706" fmla="*/ 640967 w 7467600"/>
              <a:gd name="connsiteY706" fmla="*/ 4105601 h 6858000"/>
              <a:gd name="connsiteX707" fmla="*/ 112563 w 7467600"/>
              <a:gd name="connsiteY707" fmla="*/ 4396952 h 6858000"/>
              <a:gd name="connsiteX708" fmla="*/ 0 w 7467600"/>
              <a:gd name="connsiteY708" fmla="*/ 4466006 h 6858000"/>
              <a:gd name="connsiteX709" fmla="*/ 0 w 7467600"/>
              <a:gd name="connsiteY709" fmla="*/ 4233763 h 6858000"/>
              <a:gd name="connsiteX710" fmla="*/ 36881 w 7467600"/>
              <a:gd name="connsiteY710" fmla="*/ 4200118 h 6858000"/>
              <a:gd name="connsiteX711" fmla="*/ 910534 w 7467600"/>
              <a:gd name="connsiteY711" fmla="*/ 3629753 h 6858000"/>
              <a:gd name="connsiteX712" fmla="*/ 1578717 w 7467600"/>
              <a:gd name="connsiteY712" fmla="*/ 3575982 h 6858000"/>
              <a:gd name="connsiteX713" fmla="*/ 2338780 w 7467600"/>
              <a:gd name="connsiteY713" fmla="*/ 3033725 h 6858000"/>
              <a:gd name="connsiteX714" fmla="*/ 1807991 w 7467600"/>
              <a:gd name="connsiteY714" fmla="*/ 2807184 h 6858000"/>
              <a:gd name="connsiteX715" fmla="*/ 1416358 w 7467600"/>
              <a:gd name="connsiteY715" fmla="*/ 3112571 h 6858000"/>
              <a:gd name="connsiteX716" fmla="*/ 939066 w 7467600"/>
              <a:gd name="connsiteY716" fmla="*/ 3378798 h 6858000"/>
              <a:gd name="connsiteX717" fmla="*/ 115099 w 7467600"/>
              <a:gd name="connsiteY717" fmla="*/ 3607650 h 6858000"/>
              <a:gd name="connsiteX718" fmla="*/ 97284 w 7467600"/>
              <a:gd name="connsiteY718" fmla="*/ 3520393 h 6858000"/>
              <a:gd name="connsiteX719" fmla="*/ 922050 w 7467600"/>
              <a:gd name="connsiteY719" fmla="*/ 3074867 h 6858000"/>
              <a:gd name="connsiteX720" fmla="*/ 1405265 w 7467600"/>
              <a:gd name="connsiteY720" fmla="*/ 3016319 h 6858000"/>
              <a:gd name="connsiteX721" fmla="*/ 1407512 w 7467600"/>
              <a:gd name="connsiteY721" fmla="*/ 3018001 h 6858000"/>
              <a:gd name="connsiteX722" fmla="*/ 1726266 w 7467600"/>
              <a:gd name="connsiteY722" fmla="*/ 2777274 h 6858000"/>
              <a:gd name="connsiteX723" fmla="*/ 625390 w 7467600"/>
              <a:gd name="connsiteY723" fmla="*/ 2514541 h 6858000"/>
              <a:gd name="connsiteX724" fmla="*/ 619799 w 7467600"/>
              <a:gd name="connsiteY724" fmla="*/ 2527180 h 6858000"/>
              <a:gd name="connsiteX725" fmla="*/ 310030 w 7467600"/>
              <a:gd name="connsiteY725" fmla="*/ 2771818 h 6858000"/>
              <a:gd name="connsiteX726" fmla="*/ 173877 w 7467600"/>
              <a:gd name="connsiteY726" fmla="*/ 2937056 h 6858000"/>
              <a:gd name="connsiteX727" fmla="*/ 77889 w 7467600"/>
              <a:gd name="connsiteY727" fmla="*/ 3138440 h 6858000"/>
              <a:gd name="connsiteX728" fmla="*/ 0 w 7467600"/>
              <a:gd name="connsiteY728" fmla="*/ 3271395 h 6858000"/>
              <a:gd name="connsiteX729" fmla="*/ 0 w 7467600"/>
              <a:gd name="connsiteY729" fmla="*/ 3153002 h 6858000"/>
              <a:gd name="connsiteX730" fmla="*/ 2386 w 7467600"/>
              <a:gd name="connsiteY730" fmla="*/ 3149203 h 6858000"/>
              <a:gd name="connsiteX731" fmla="*/ 89753 w 7467600"/>
              <a:gd name="connsiteY731" fmla="*/ 2987702 h 6858000"/>
              <a:gd name="connsiteX732" fmla="*/ 76869 w 7467600"/>
              <a:gd name="connsiteY732" fmla="*/ 3005404 h 6858000"/>
              <a:gd name="connsiteX733" fmla="*/ 32049 w 7467600"/>
              <a:gd name="connsiteY733" fmla="*/ 3065814 h 6858000"/>
              <a:gd name="connsiteX734" fmla="*/ 0 w 7467600"/>
              <a:gd name="connsiteY734" fmla="*/ 3108744 h 6858000"/>
              <a:gd name="connsiteX735" fmla="*/ 0 w 7467600"/>
              <a:gd name="connsiteY735" fmla="*/ 3058059 h 6858000"/>
              <a:gd name="connsiteX736" fmla="*/ 7610 w 7467600"/>
              <a:gd name="connsiteY736" fmla="*/ 3047889 h 6858000"/>
              <a:gd name="connsiteX737" fmla="*/ 52419 w 7467600"/>
              <a:gd name="connsiteY737" fmla="*/ 2987479 h 6858000"/>
              <a:gd name="connsiteX738" fmla="*/ 59142 w 7467600"/>
              <a:gd name="connsiteY738" fmla="*/ 2978488 h 6858000"/>
              <a:gd name="connsiteX739" fmla="*/ 0 w 7467600"/>
              <a:gd name="connsiteY739" fmla="*/ 3015334 h 6858000"/>
              <a:gd name="connsiteX740" fmla="*/ 0 w 7467600"/>
              <a:gd name="connsiteY740" fmla="*/ 2914286 h 6858000"/>
              <a:gd name="connsiteX741" fmla="*/ 36383 w 7467600"/>
              <a:gd name="connsiteY741" fmla="*/ 2901128 h 6858000"/>
              <a:gd name="connsiteX742" fmla="*/ 156329 w 7467600"/>
              <a:gd name="connsiteY742" fmla="*/ 2840533 h 6858000"/>
              <a:gd name="connsiteX743" fmla="*/ 358355 w 7467600"/>
              <a:gd name="connsiteY743" fmla="*/ 2620471 h 6858000"/>
              <a:gd name="connsiteX744" fmla="*/ 510577 w 7467600"/>
              <a:gd name="connsiteY744" fmla="*/ 2501244 h 6858000"/>
              <a:gd name="connsiteX745" fmla="*/ 211967 w 7467600"/>
              <a:gd name="connsiteY745" fmla="*/ 2479171 h 6858000"/>
              <a:gd name="connsiteX746" fmla="*/ 0 w 7467600"/>
              <a:gd name="connsiteY746" fmla="*/ 2476398 h 6858000"/>
              <a:gd name="connsiteX747" fmla="*/ 0 w 7467600"/>
              <a:gd name="connsiteY747" fmla="*/ 2389189 h 6858000"/>
              <a:gd name="connsiteX748" fmla="*/ 103062 w 7467600"/>
              <a:gd name="connsiteY748" fmla="*/ 2389518 h 6858000"/>
              <a:gd name="connsiteX749" fmla="*/ 510734 w 7467600"/>
              <a:gd name="connsiteY749" fmla="*/ 2416201 h 6858000"/>
              <a:gd name="connsiteX750" fmla="*/ 279257 w 7467600"/>
              <a:gd name="connsiteY750" fmla="*/ 2092102 h 6858000"/>
              <a:gd name="connsiteX751" fmla="*/ 65265 w 7467600"/>
              <a:gd name="connsiteY751" fmla="*/ 2006049 h 6858000"/>
              <a:gd name="connsiteX752" fmla="*/ 0 w 7467600"/>
              <a:gd name="connsiteY752" fmla="*/ 1982532 h 6858000"/>
              <a:gd name="connsiteX753" fmla="*/ 0 w 7467600"/>
              <a:gd name="connsiteY753" fmla="*/ 1912789 h 6858000"/>
              <a:gd name="connsiteX754" fmla="*/ 97460 w 7467600"/>
              <a:gd name="connsiteY754" fmla="*/ 1953725 h 6858000"/>
              <a:gd name="connsiteX755" fmla="*/ 221272 w 7467600"/>
              <a:gd name="connsiteY755" fmla="*/ 1980766 h 6858000"/>
              <a:gd name="connsiteX756" fmla="*/ 116765 w 7467600"/>
              <a:gd name="connsiteY756" fmla="*/ 1911033 h 6858000"/>
              <a:gd name="connsiteX757" fmla="*/ 16405 w 7467600"/>
              <a:gd name="connsiteY757" fmla="*/ 1803412 h 6858000"/>
              <a:gd name="connsiteX758" fmla="*/ 0 w 7467600"/>
              <a:gd name="connsiteY758" fmla="*/ 1784777 h 6858000"/>
              <a:gd name="connsiteX759" fmla="*/ 0 w 7467600"/>
              <a:gd name="connsiteY759" fmla="*/ 1740082 h 6858000"/>
              <a:gd name="connsiteX760" fmla="*/ 39394 w 7467600"/>
              <a:gd name="connsiteY760" fmla="*/ 1784856 h 6858000"/>
              <a:gd name="connsiteX761" fmla="*/ 135813 w 7467600"/>
              <a:gd name="connsiteY761" fmla="*/ 1888838 h 6858000"/>
              <a:gd name="connsiteX762" fmla="*/ 242575 w 7467600"/>
              <a:gd name="connsiteY762" fmla="*/ 1958841 h 6858000"/>
              <a:gd name="connsiteX763" fmla="*/ 82197 w 7467600"/>
              <a:gd name="connsiteY763" fmla="*/ 1754826 h 6858000"/>
              <a:gd name="connsiteX764" fmla="*/ 0 w 7467600"/>
              <a:gd name="connsiteY764" fmla="*/ 1679650 h 6858000"/>
              <a:gd name="connsiteX765" fmla="*/ 0 w 7467600"/>
              <a:gd name="connsiteY765" fmla="*/ 1602463 h 6858000"/>
              <a:gd name="connsiteX766" fmla="*/ 84689 w 7467600"/>
              <a:gd name="connsiteY766" fmla="*/ 1677442 h 6858000"/>
              <a:gd name="connsiteX767" fmla="*/ 298437 w 7467600"/>
              <a:gd name="connsiteY767" fmla="*/ 1968019 h 6858000"/>
              <a:gd name="connsiteX768" fmla="*/ 227269 w 7467600"/>
              <a:gd name="connsiteY768" fmla="*/ 1114064 h 6858000"/>
              <a:gd name="connsiteX769" fmla="*/ 248003 w 7467600"/>
              <a:gd name="connsiteY769" fmla="*/ 1089613 h 6858000"/>
              <a:gd name="connsiteX770" fmla="*/ 427020 w 7467600"/>
              <a:gd name="connsiteY770" fmla="*/ 1619803 h 6858000"/>
              <a:gd name="connsiteX771" fmla="*/ 340345 w 7467600"/>
              <a:gd name="connsiteY771" fmla="*/ 2027739 h 6858000"/>
              <a:gd name="connsiteX772" fmla="*/ 360865 w 7467600"/>
              <a:gd name="connsiteY772" fmla="*/ 2044827 h 6858000"/>
              <a:gd name="connsiteX773" fmla="*/ 560414 w 7467600"/>
              <a:gd name="connsiteY773" fmla="*/ 2421457 h 6858000"/>
              <a:gd name="connsiteX774" fmla="*/ 1359703 w 7467600"/>
              <a:gd name="connsiteY774" fmla="*/ 2578554 h 6858000"/>
              <a:gd name="connsiteX775" fmla="*/ 1359422 w 7467600"/>
              <a:gd name="connsiteY775" fmla="*/ 2577994 h 6858000"/>
              <a:gd name="connsiteX776" fmla="*/ 828701 w 7467600"/>
              <a:gd name="connsiteY776" fmla="*/ 1839520 h 6858000"/>
              <a:gd name="connsiteX777" fmla="*/ 494427 w 7467600"/>
              <a:gd name="connsiteY777" fmla="*/ 1092333 h 6858000"/>
              <a:gd name="connsiteX778" fmla="*/ 506322 w 7467600"/>
              <a:gd name="connsiteY778" fmla="*/ 1020997 h 6858000"/>
              <a:gd name="connsiteX779" fmla="*/ 4570198 w 7467600"/>
              <a:gd name="connsiteY779" fmla="*/ 978081 h 6858000"/>
              <a:gd name="connsiteX780" fmla="*/ 4523691 w 7467600"/>
              <a:gd name="connsiteY780" fmla="*/ 1127776 h 6858000"/>
              <a:gd name="connsiteX781" fmla="*/ 4509875 w 7467600"/>
              <a:gd name="connsiteY781" fmla="*/ 1167552 h 6858000"/>
              <a:gd name="connsiteX782" fmla="*/ 4478168 w 7467600"/>
              <a:gd name="connsiteY782" fmla="*/ 1260735 h 6858000"/>
              <a:gd name="connsiteX783" fmla="*/ 4409309 w 7467600"/>
              <a:gd name="connsiteY783" fmla="*/ 1666996 h 6858000"/>
              <a:gd name="connsiteX784" fmla="*/ 4370031 w 7467600"/>
              <a:gd name="connsiteY784" fmla="*/ 1955666 h 6858000"/>
              <a:gd name="connsiteX785" fmla="*/ 4570198 w 7467600"/>
              <a:gd name="connsiteY785" fmla="*/ 978081 h 6858000"/>
              <a:gd name="connsiteX786" fmla="*/ 4557898 w 7467600"/>
              <a:gd name="connsiteY786" fmla="*/ 900011 h 6858000"/>
              <a:gd name="connsiteX787" fmla="*/ 4344840 w 7467600"/>
              <a:gd name="connsiteY787" fmla="*/ 1922038 h 6858000"/>
              <a:gd name="connsiteX788" fmla="*/ 4378710 w 7467600"/>
              <a:gd name="connsiteY788" fmla="*/ 1665516 h 6858000"/>
              <a:gd name="connsiteX789" fmla="*/ 4448798 w 7467600"/>
              <a:gd name="connsiteY789" fmla="*/ 1253024 h 6858000"/>
              <a:gd name="connsiteX790" fmla="*/ 4480315 w 7467600"/>
              <a:gd name="connsiteY790" fmla="*/ 1158454 h 6858000"/>
              <a:gd name="connsiteX791" fmla="*/ 4494133 w 7467600"/>
              <a:gd name="connsiteY791" fmla="*/ 1118676 h 6858000"/>
              <a:gd name="connsiteX792" fmla="*/ 4557898 w 7467600"/>
              <a:gd name="connsiteY792" fmla="*/ 900011 h 6858000"/>
              <a:gd name="connsiteX793" fmla="*/ 5870151 w 7467600"/>
              <a:gd name="connsiteY793" fmla="*/ 898890 h 6858000"/>
              <a:gd name="connsiteX794" fmla="*/ 5861335 w 7467600"/>
              <a:gd name="connsiteY794" fmla="*/ 899177 h 6858000"/>
              <a:gd name="connsiteX795" fmla="*/ 5843702 w 7467600"/>
              <a:gd name="connsiteY795" fmla="*/ 899748 h 6858000"/>
              <a:gd name="connsiteX796" fmla="*/ 5651107 w 7467600"/>
              <a:gd name="connsiteY796" fmla="*/ 920306 h 6858000"/>
              <a:gd name="connsiteX797" fmla="*/ 5459407 w 7467600"/>
              <a:gd name="connsiteY797" fmla="*/ 940975 h 6858000"/>
              <a:gd name="connsiteX798" fmla="*/ 5374846 w 7467600"/>
              <a:gd name="connsiteY798" fmla="*/ 941988 h 6858000"/>
              <a:gd name="connsiteX799" fmla="*/ 5256105 w 7467600"/>
              <a:gd name="connsiteY799" fmla="*/ 945632 h 6858000"/>
              <a:gd name="connsiteX800" fmla="*/ 5107071 w 7467600"/>
              <a:gd name="connsiteY800" fmla="*/ 969720 h 6858000"/>
              <a:gd name="connsiteX801" fmla="*/ 4998681 w 7467600"/>
              <a:gd name="connsiteY801" fmla="*/ 988771 h 6858000"/>
              <a:gd name="connsiteX802" fmla="*/ 5870151 w 7467600"/>
              <a:gd name="connsiteY802" fmla="*/ 898890 h 6858000"/>
              <a:gd name="connsiteX803" fmla="*/ 5504425 w 7467600"/>
              <a:gd name="connsiteY803" fmla="*/ 848067 h 6858000"/>
              <a:gd name="connsiteX804" fmla="*/ 4968849 w 7467600"/>
              <a:gd name="connsiteY804" fmla="*/ 962318 h 6858000"/>
              <a:gd name="connsiteX805" fmla="*/ 5104039 w 7467600"/>
              <a:gd name="connsiteY805" fmla="*/ 940634 h 6858000"/>
              <a:gd name="connsiteX806" fmla="*/ 5256311 w 7467600"/>
              <a:gd name="connsiteY806" fmla="*/ 916490 h 6858000"/>
              <a:gd name="connsiteX807" fmla="*/ 5377381 w 7467600"/>
              <a:gd name="connsiteY807" fmla="*/ 912671 h 6858000"/>
              <a:gd name="connsiteX808" fmla="*/ 5460148 w 7467600"/>
              <a:gd name="connsiteY808" fmla="*/ 911442 h 6858000"/>
              <a:gd name="connsiteX809" fmla="*/ 5648971 w 7467600"/>
              <a:gd name="connsiteY809" fmla="*/ 891331 h 6858000"/>
              <a:gd name="connsiteX810" fmla="*/ 5844807 w 7467600"/>
              <a:gd name="connsiteY810" fmla="*/ 870718 h 6858000"/>
              <a:gd name="connsiteX811" fmla="*/ 5862975 w 7467600"/>
              <a:gd name="connsiteY811" fmla="*/ 869756 h 6858000"/>
              <a:gd name="connsiteX812" fmla="*/ 5920887 w 7467600"/>
              <a:gd name="connsiteY812" fmla="*/ 865929 h 6858000"/>
              <a:gd name="connsiteX813" fmla="*/ 5504425 w 7467600"/>
              <a:gd name="connsiteY813" fmla="*/ 848067 h 6858000"/>
              <a:gd name="connsiteX814" fmla="*/ 3607114 w 7467600"/>
              <a:gd name="connsiteY814" fmla="*/ 467441 h 6858000"/>
              <a:gd name="connsiteX815" fmla="*/ 3296242 w 7467600"/>
              <a:gd name="connsiteY815" fmla="*/ 807991 h 6858000"/>
              <a:gd name="connsiteX816" fmla="*/ 3174674 w 7467600"/>
              <a:gd name="connsiteY816" fmla="*/ 919759 h 6858000"/>
              <a:gd name="connsiteX817" fmla="*/ 3042978 w 7467600"/>
              <a:gd name="connsiteY817" fmla="*/ 1054894 h 6858000"/>
              <a:gd name="connsiteX818" fmla="*/ 2968914 w 7467600"/>
              <a:gd name="connsiteY818" fmla="*/ 1133756 h 6858000"/>
              <a:gd name="connsiteX819" fmla="*/ 3103823 w 7467600"/>
              <a:gd name="connsiteY819" fmla="*/ 1026814 h 6858000"/>
              <a:gd name="connsiteX820" fmla="*/ 3607114 w 7467600"/>
              <a:gd name="connsiteY820" fmla="*/ 467441 h 6858000"/>
              <a:gd name="connsiteX821" fmla="*/ 3744487 w 7467600"/>
              <a:gd name="connsiteY821" fmla="*/ 383136 h 6858000"/>
              <a:gd name="connsiteX822" fmla="*/ 3970213 w 7467600"/>
              <a:gd name="connsiteY822" fmla="*/ 995559 h 6858000"/>
              <a:gd name="connsiteX823" fmla="*/ 3744487 w 7467600"/>
              <a:gd name="connsiteY823" fmla="*/ 383136 h 6858000"/>
              <a:gd name="connsiteX824" fmla="*/ 3624562 w 7467600"/>
              <a:gd name="connsiteY824" fmla="*/ 367041 h 6858000"/>
              <a:gd name="connsiteX825" fmla="*/ 3489712 w 7467600"/>
              <a:gd name="connsiteY825" fmla="*/ 485386 h 6858000"/>
              <a:gd name="connsiteX826" fmla="*/ 3182994 w 7467600"/>
              <a:gd name="connsiteY826" fmla="*/ 828265 h 6858000"/>
              <a:gd name="connsiteX827" fmla="*/ 2892114 w 7467600"/>
              <a:gd name="connsiteY827" fmla="*/ 1172635 h 6858000"/>
              <a:gd name="connsiteX828" fmla="*/ 3021459 w 7467600"/>
              <a:gd name="connsiteY828" fmla="*/ 1035385 h 6858000"/>
              <a:gd name="connsiteX829" fmla="*/ 3153873 w 7467600"/>
              <a:gd name="connsiteY829" fmla="*/ 898971 h 6858000"/>
              <a:gd name="connsiteX830" fmla="*/ 3276511 w 7467600"/>
              <a:gd name="connsiteY830" fmla="*/ 786423 h 6858000"/>
              <a:gd name="connsiteX831" fmla="*/ 3584154 w 7467600"/>
              <a:gd name="connsiteY831" fmla="*/ 448218 h 6858000"/>
              <a:gd name="connsiteX832" fmla="*/ 3624562 w 7467600"/>
              <a:gd name="connsiteY832" fmla="*/ 367041 h 6858000"/>
              <a:gd name="connsiteX833" fmla="*/ 3766672 w 7467600"/>
              <a:gd name="connsiteY833" fmla="*/ 359429 h 6858000"/>
              <a:gd name="connsiteX834" fmla="*/ 3996338 w 7467600"/>
              <a:gd name="connsiteY834" fmla="*/ 968237 h 6858000"/>
              <a:gd name="connsiteX835" fmla="*/ 3766672 w 7467600"/>
              <a:gd name="connsiteY835" fmla="*/ 359429 h 6858000"/>
              <a:gd name="connsiteX836" fmla="*/ 5805386 w 7467600"/>
              <a:gd name="connsiteY836" fmla="*/ 239240 h 6858000"/>
              <a:gd name="connsiteX837" fmla="*/ 5736947 w 7467600"/>
              <a:gd name="connsiteY837" fmla="*/ 261367 h 6858000"/>
              <a:gd name="connsiteX838" fmla="*/ 5427012 w 7467600"/>
              <a:gd name="connsiteY838" fmla="*/ 311272 h 6858000"/>
              <a:gd name="connsiteX839" fmla="*/ 5147818 w 7467600"/>
              <a:gd name="connsiteY839" fmla="*/ 322112 h 6858000"/>
              <a:gd name="connsiteX840" fmla="*/ 5060854 w 7467600"/>
              <a:gd name="connsiteY840" fmla="*/ 311882 h 6858000"/>
              <a:gd name="connsiteX841" fmla="*/ 4945989 w 7467600"/>
              <a:gd name="connsiteY841" fmla="*/ 300516 h 6858000"/>
              <a:gd name="connsiteX842" fmla="*/ 5410479 w 7467600"/>
              <a:gd name="connsiteY842" fmla="*/ 348434 h 6858000"/>
              <a:gd name="connsiteX843" fmla="*/ 5805386 w 7467600"/>
              <a:gd name="connsiteY843" fmla="*/ 239240 h 6858000"/>
              <a:gd name="connsiteX844" fmla="*/ 7429067 w 7467600"/>
              <a:gd name="connsiteY844" fmla="*/ 402737 h 6858000"/>
              <a:gd name="connsiteX845" fmla="*/ 7467600 w 7467600"/>
              <a:gd name="connsiteY845" fmla="*/ 789215 h 6858000"/>
              <a:gd name="connsiteX846" fmla="*/ 7451412 w 7467600"/>
              <a:gd name="connsiteY846" fmla="*/ 799572 h 6858000"/>
              <a:gd name="connsiteX847" fmla="*/ 7419999 w 7467600"/>
              <a:gd name="connsiteY847" fmla="*/ 774360 h 6858000"/>
              <a:gd name="connsiteX848" fmla="*/ 7429067 w 7467600"/>
              <a:gd name="connsiteY848" fmla="*/ 402737 h 6858000"/>
              <a:gd name="connsiteX849" fmla="*/ 5905192 w 7467600"/>
              <a:gd name="connsiteY849" fmla="*/ 163079 h 6858000"/>
              <a:gd name="connsiteX850" fmla="*/ 5865655 w 7467600"/>
              <a:gd name="connsiteY850" fmla="*/ 171901 h 6858000"/>
              <a:gd name="connsiteX851" fmla="*/ 5259740 w 7467600"/>
              <a:gd name="connsiteY851" fmla="*/ 257013 h 6858000"/>
              <a:gd name="connsiteX852" fmla="*/ 5208466 w 7467600"/>
              <a:gd name="connsiteY852" fmla="*/ 257550 h 6858000"/>
              <a:gd name="connsiteX853" fmla="*/ 4980204 w 7467600"/>
              <a:gd name="connsiteY853" fmla="*/ 271903 h 6858000"/>
              <a:gd name="connsiteX854" fmla="*/ 5068068 w 7467600"/>
              <a:gd name="connsiteY854" fmla="*/ 282244 h 6858000"/>
              <a:gd name="connsiteX855" fmla="*/ 5153231 w 7467600"/>
              <a:gd name="connsiteY855" fmla="*/ 292240 h 6858000"/>
              <a:gd name="connsiteX856" fmla="*/ 5426491 w 7467600"/>
              <a:gd name="connsiteY856" fmla="*/ 281128 h 6858000"/>
              <a:gd name="connsiteX857" fmla="*/ 5731212 w 7467600"/>
              <a:gd name="connsiteY857" fmla="*/ 231951 h 6858000"/>
              <a:gd name="connsiteX858" fmla="*/ 5905192 w 7467600"/>
              <a:gd name="connsiteY858" fmla="*/ 163079 h 6858000"/>
              <a:gd name="connsiteX859" fmla="*/ 5944437 w 7467600"/>
              <a:gd name="connsiteY859" fmla="*/ 113829 h 6858000"/>
              <a:gd name="connsiteX860" fmla="*/ 5825032 w 7467600"/>
              <a:gd name="connsiteY860" fmla="*/ 146405 h 6858000"/>
              <a:gd name="connsiteX861" fmla="*/ 4955599 w 7467600"/>
              <a:gd name="connsiteY861" fmla="*/ 247008 h 6858000"/>
              <a:gd name="connsiteX862" fmla="*/ 5210104 w 7467600"/>
              <a:gd name="connsiteY862" fmla="*/ 228123 h 6858000"/>
              <a:gd name="connsiteX863" fmla="*/ 5261015 w 7467600"/>
              <a:gd name="connsiteY863" fmla="*/ 227087 h 6858000"/>
              <a:gd name="connsiteX864" fmla="*/ 5861181 w 7467600"/>
              <a:gd name="connsiteY864" fmla="*/ 143093 h 6858000"/>
              <a:gd name="connsiteX865" fmla="*/ 5961252 w 7467600"/>
              <a:gd name="connsiteY865" fmla="*/ 114820 h 6858000"/>
              <a:gd name="connsiteX866" fmla="*/ 5944437 w 7467600"/>
              <a:gd name="connsiteY866" fmla="*/ 113829 h 6858000"/>
              <a:gd name="connsiteX867" fmla="*/ 3882765 w 7467600"/>
              <a:gd name="connsiteY867" fmla="*/ 0 h 6858000"/>
              <a:gd name="connsiteX868" fmla="*/ 3995099 w 7467600"/>
              <a:gd name="connsiteY868" fmla="*/ 0 h 6858000"/>
              <a:gd name="connsiteX869" fmla="*/ 4163818 w 7467600"/>
              <a:gd name="connsiteY869" fmla="*/ 234104 h 6858000"/>
              <a:gd name="connsiteX870" fmla="*/ 4172099 w 7467600"/>
              <a:gd name="connsiteY870" fmla="*/ 234207 h 6858000"/>
              <a:gd name="connsiteX871" fmla="*/ 4784282 w 7467600"/>
              <a:gd name="connsiteY871" fmla="*/ 276561 h 6858000"/>
              <a:gd name="connsiteX872" fmla="*/ 4801687 w 7467600"/>
              <a:gd name="connsiteY872" fmla="*/ 267764 h 6858000"/>
              <a:gd name="connsiteX873" fmla="*/ 6082788 w 7467600"/>
              <a:gd name="connsiteY873" fmla="*/ 64119 h 6858000"/>
              <a:gd name="connsiteX874" fmla="*/ 6099442 w 7467600"/>
              <a:gd name="connsiteY874" fmla="*/ 82568 h 6858000"/>
              <a:gd name="connsiteX875" fmla="*/ 4804137 w 7467600"/>
              <a:gd name="connsiteY875" fmla="*/ 320931 h 6858000"/>
              <a:gd name="connsiteX876" fmla="*/ 4227047 w 7467600"/>
              <a:gd name="connsiteY876" fmla="*/ 313415 h 6858000"/>
              <a:gd name="connsiteX877" fmla="*/ 4346041 w 7467600"/>
              <a:gd name="connsiteY877" fmla="*/ 456086 h 6858000"/>
              <a:gd name="connsiteX878" fmla="*/ 4870967 w 7467600"/>
              <a:gd name="connsiteY878" fmla="*/ 963061 h 6858000"/>
              <a:gd name="connsiteX879" fmla="*/ 4889647 w 7467600"/>
              <a:gd name="connsiteY879" fmla="*/ 957147 h 6858000"/>
              <a:gd name="connsiteX880" fmla="*/ 5422504 w 7467600"/>
              <a:gd name="connsiteY880" fmla="*/ 805191 h 6858000"/>
              <a:gd name="connsiteX881" fmla="*/ 6087656 w 7467600"/>
              <a:gd name="connsiteY881" fmla="*/ 826703 h 6858000"/>
              <a:gd name="connsiteX882" fmla="*/ 6058717 w 7467600"/>
              <a:gd name="connsiteY882" fmla="*/ 865992 h 6858000"/>
              <a:gd name="connsiteX883" fmla="*/ 4974153 w 7467600"/>
              <a:gd name="connsiteY883" fmla="*/ 1045456 h 6858000"/>
              <a:gd name="connsiteX884" fmla="*/ 5627835 w 7467600"/>
              <a:gd name="connsiteY884" fmla="*/ 1472077 h 6858000"/>
              <a:gd name="connsiteX885" fmla="*/ 5629817 w 7467600"/>
              <a:gd name="connsiteY885" fmla="*/ 1471412 h 6858000"/>
              <a:gd name="connsiteX886" fmla="*/ 5634124 w 7467600"/>
              <a:gd name="connsiteY886" fmla="*/ 1470572 h 6858000"/>
              <a:gd name="connsiteX887" fmla="*/ 5755832 w 7467600"/>
              <a:gd name="connsiteY887" fmla="*/ 1383886 h 6858000"/>
              <a:gd name="connsiteX888" fmla="*/ 6014186 w 7467600"/>
              <a:gd name="connsiteY888" fmla="*/ 1279799 h 6858000"/>
              <a:gd name="connsiteX889" fmla="*/ 6901619 w 7467600"/>
              <a:gd name="connsiteY889" fmla="*/ 1047874 h 6858000"/>
              <a:gd name="connsiteX890" fmla="*/ 6931566 w 7467600"/>
              <a:gd name="connsiteY890" fmla="*/ 1062034 h 6858000"/>
              <a:gd name="connsiteX891" fmla="*/ 5790982 w 7467600"/>
              <a:gd name="connsiteY891" fmla="*/ 1561380 h 6858000"/>
              <a:gd name="connsiteX892" fmla="*/ 6188971 w 7467600"/>
              <a:gd name="connsiteY892" fmla="*/ 1755168 h 6858000"/>
              <a:gd name="connsiteX893" fmla="*/ 6202446 w 7467600"/>
              <a:gd name="connsiteY893" fmla="*/ 1752268 h 6858000"/>
              <a:gd name="connsiteX894" fmla="*/ 7179560 w 7467600"/>
              <a:gd name="connsiteY894" fmla="*/ 1467551 h 6858000"/>
              <a:gd name="connsiteX895" fmla="*/ 7158730 w 7467600"/>
              <a:gd name="connsiteY895" fmla="*/ 1507835 h 6858000"/>
              <a:gd name="connsiteX896" fmla="*/ 6326959 w 7467600"/>
              <a:gd name="connsiteY896" fmla="*/ 1817686 h 6858000"/>
              <a:gd name="connsiteX897" fmla="*/ 6537433 w 7467600"/>
              <a:gd name="connsiteY897" fmla="*/ 1907790 h 6858000"/>
              <a:gd name="connsiteX898" fmla="*/ 6550221 w 7467600"/>
              <a:gd name="connsiteY898" fmla="*/ 1910729 h 6858000"/>
              <a:gd name="connsiteX899" fmla="*/ 6964438 w 7467600"/>
              <a:gd name="connsiteY899" fmla="*/ 2209505 h 6858000"/>
              <a:gd name="connsiteX900" fmla="*/ 7367862 w 7467600"/>
              <a:gd name="connsiteY900" fmla="*/ 2806833 h 6858000"/>
              <a:gd name="connsiteX901" fmla="*/ 7364329 w 7467600"/>
              <a:gd name="connsiteY901" fmla="*/ 2826907 h 6858000"/>
              <a:gd name="connsiteX902" fmla="*/ 7290545 w 7467600"/>
              <a:gd name="connsiteY902" fmla="*/ 2850663 h 6858000"/>
              <a:gd name="connsiteX903" fmla="*/ 6472036 w 7467600"/>
              <a:gd name="connsiteY903" fmla="*/ 1959003 h 6858000"/>
              <a:gd name="connsiteX904" fmla="*/ 5792897 w 7467600"/>
              <a:gd name="connsiteY904" fmla="*/ 1647747 h 6858000"/>
              <a:gd name="connsiteX905" fmla="*/ 5842751 w 7467600"/>
              <a:gd name="connsiteY905" fmla="*/ 1816112 h 6858000"/>
              <a:gd name="connsiteX906" fmla="*/ 5847424 w 7467600"/>
              <a:gd name="connsiteY906" fmla="*/ 1815776 h 6858000"/>
              <a:gd name="connsiteX907" fmla="*/ 6399821 w 7467600"/>
              <a:gd name="connsiteY907" fmla="*/ 2344799 h 6858000"/>
              <a:gd name="connsiteX908" fmla="*/ 6323232 w 7467600"/>
              <a:gd name="connsiteY908" fmla="*/ 2389634 h 6858000"/>
              <a:gd name="connsiteX909" fmla="*/ 5942958 w 7467600"/>
              <a:gd name="connsiteY909" fmla="*/ 2077708 h 6858000"/>
              <a:gd name="connsiteX910" fmla="*/ 5921559 w 7467600"/>
              <a:gd name="connsiteY910" fmla="*/ 2378596 h 6858000"/>
              <a:gd name="connsiteX911" fmla="*/ 5817651 w 7467600"/>
              <a:gd name="connsiteY911" fmla="*/ 3023919 h 6858000"/>
              <a:gd name="connsiteX912" fmla="*/ 5729634 w 7467600"/>
              <a:gd name="connsiteY912" fmla="*/ 3051849 h 6858000"/>
              <a:gd name="connsiteX913" fmla="*/ 5611018 w 7467600"/>
              <a:gd name="connsiteY913" fmla="*/ 2316769 h 6858000"/>
              <a:gd name="connsiteX914" fmla="*/ 5687608 w 7467600"/>
              <a:gd name="connsiteY914" fmla="*/ 2039972 h 6858000"/>
              <a:gd name="connsiteX915" fmla="*/ 5657554 w 7467600"/>
              <a:gd name="connsiteY915" fmla="*/ 1576445 h 6858000"/>
              <a:gd name="connsiteX916" fmla="*/ 5150475 w 7467600"/>
              <a:gd name="connsiteY916" fmla="*/ 1274012 h 6858000"/>
              <a:gd name="connsiteX917" fmla="*/ 5349142 w 7467600"/>
              <a:gd name="connsiteY917" fmla="*/ 2204405 h 6858000"/>
              <a:gd name="connsiteX918" fmla="*/ 5262214 w 7467600"/>
              <a:gd name="connsiteY918" fmla="*/ 2233836 h 6858000"/>
              <a:gd name="connsiteX919" fmla="*/ 4981539 w 7467600"/>
              <a:gd name="connsiteY919" fmla="*/ 1542201 h 6858000"/>
              <a:gd name="connsiteX920" fmla="*/ 4958461 w 7467600"/>
              <a:gd name="connsiteY920" fmla="*/ 1136957 h 6858000"/>
              <a:gd name="connsiteX921" fmla="*/ 4655015 w 7467600"/>
              <a:gd name="connsiteY921" fmla="*/ 891426 h 6858000"/>
              <a:gd name="connsiteX922" fmla="*/ 4348002 w 7467600"/>
              <a:gd name="connsiteY922" fmla="*/ 2205895 h 6858000"/>
              <a:gd name="connsiteX923" fmla="*/ 4262250 w 7467600"/>
              <a:gd name="connsiteY923" fmla="*/ 2219972 h 6858000"/>
              <a:gd name="connsiteX924" fmla="*/ 4550611 w 7467600"/>
              <a:gd name="connsiteY924" fmla="*/ 817540 h 6858000"/>
              <a:gd name="connsiteX925" fmla="*/ 4564418 w 7467600"/>
              <a:gd name="connsiteY925" fmla="*/ 808293 h 6858000"/>
              <a:gd name="connsiteX926" fmla="*/ 4266388 w 7467600"/>
              <a:gd name="connsiteY926" fmla="*/ 500083 h 6858000"/>
              <a:gd name="connsiteX927" fmla="*/ 4032842 w 7467600"/>
              <a:gd name="connsiteY927" fmla="*/ 211809 h 6858000"/>
              <a:gd name="connsiteX928" fmla="*/ 3882765 w 7467600"/>
              <a:gd name="connsiteY928" fmla="*/ 0 h 6858000"/>
              <a:gd name="connsiteX929" fmla="*/ 3721337 w 7467600"/>
              <a:gd name="connsiteY929" fmla="*/ 0 h 6858000"/>
              <a:gd name="connsiteX930" fmla="*/ 3797544 w 7467600"/>
              <a:gd name="connsiteY930" fmla="*/ 0 h 6858000"/>
              <a:gd name="connsiteX931" fmla="*/ 3775734 w 7467600"/>
              <a:gd name="connsiteY931" fmla="*/ 95131 h 6858000"/>
              <a:gd name="connsiteX932" fmla="*/ 3724807 w 7467600"/>
              <a:gd name="connsiteY932" fmla="*/ 272257 h 6858000"/>
              <a:gd name="connsiteX933" fmla="*/ 3726844 w 7467600"/>
              <a:gd name="connsiteY933" fmla="*/ 282988 h 6858000"/>
              <a:gd name="connsiteX934" fmla="*/ 3742664 w 7467600"/>
              <a:gd name="connsiteY934" fmla="*/ 279918 h 6858000"/>
              <a:gd name="connsiteX935" fmla="*/ 4103910 w 7467600"/>
              <a:gd name="connsiteY935" fmla="*/ 1161917 h 6858000"/>
              <a:gd name="connsiteX936" fmla="*/ 4020269 w 7467600"/>
              <a:gd name="connsiteY936" fmla="*/ 1200406 h 6858000"/>
              <a:gd name="connsiteX937" fmla="*/ 3674882 w 7467600"/>
              <a:gd name="connsiteY937" fmla="*/ 488524 h 6858000"/>
              <a:gd name="connsiteX938" fmla="*/ 3132682 w 7467600"/>
              <a:gd name="connsiteY938" fmla="*/ 1072284 h 6858000"/>
              <a:gd name="connsiteX939" fmla="*/ 2716346 w 7467600"/>
              <a:gd name="connsiteY939" fmla="*/ 1276376 h 6858000"/>
              <a:gd name="connsiteX940" fmla="*/ 2716772 w 7467600"/>
              <a:gd name="connsiteY940" fmla="*/ 1255462 h 6858000"/>
              <a:gd name="connsiteX941" fmla="*/ 3471096 w 7467600"/>
              <a:gd name="connsiteY941" fmla="*/ 437072 h 6858000"/>
              <a:gd name="connsiteX942" fmla="*/ 3639057 w 7467600"/>
              <a:gd name="connsiteY942" fmla="*/ 286334 h 6858000"/>
              <a:gd name="connsiteX943" fmla="*/ 3640309 w 7467600"/>
              <a:gd name="connsiteY943" fmla="*/ 284664 h 6858000"/>
              <a:gd name="connsiteX944" fmla="*/ 3646022 w 7467600"/>
              <a:gd name="connsiteY944" fmla="*/ 276711 h 6858000"/>
              <a:gd name="connsiteX945" fmla="*/ 3707943 w 7467600"/>
              <a:gd name="connsiteY945" fmla="*/ 65958 h 6858000"/>
              <a:gd name="connsiteX946" fmla="*/ 3721337 w 7467600"/>
              <a:gd name="connsiteY946" fmla="*/ 0 h 6858000"/>
              <a:gd name="connsiteX947" fmla="*/ 2867960 w 7467600"/>
              <a:gd name="connsiteY947" fmla="*/ 0 h 6858000"/>
              <a:gd name="connsiteX948" fmla="*/ 2926351 w 7467600"/>
              <a:gd name="connsiteY948" fmla="*/ 0 h 6858000"/>
              <a:gd name="connsiteX949" fmla="*/ 2902823 w 7467600"/>
              <a:gd name="connsiteY949" fmla="*/ 262929 h 6858000"/>
              <a:gd name="connsiteX950" fmla="*/ 2940663 w 7467600"/>
              <a:gd name="connsiteY950" fmla="*/ 140884 h 6858000"/>
              <a:gd name="connsiteX951" fmla="*/ 2947039 w 7467600"/>
              <a:gd name="connsiteY951" fmla="*/ 122524 h 6858000"/>
              <a:gd name="connsiteX952" fmla="*/ 2984316 w 7467600"/>
              <a:gd name="connsiteY952" fmla="*/ 0 h 6858000"/>
              <a:gd name="connsiteX953" fmla="*/ 3016114 w 7467600"/>
              <a:gd name="connsiteY953" fmla="*/ 0 h 6858000"/>
              <a:gd name="connsiteX954" fmla="*/ 2979949 w 7467600"/>
              <a:gd name="connsiteY954" fmla="*/ 119274 h 6858000"/>
              <a:gd name="connsiteX955" fmla="*/ 3023879 w 7467600"/>
              <a:gd name="connsiteY955" fmla="*/ 0 h 6858000"/>
              <a:gd name="connsiteX956" fmla="*/ 3105400 w 7467600"/>
              <a:gd name="connsiteY956" fmla="*/ 0 h 6858000"/>
              <a:gd name="connsiteX957" fmla="*/ 3094669 w 7467600"/>
              <a:gd name="connsiteY957" fmla="*/ 30308 h 6858000"/>
              <a:gd name="connsiteX958" fmla="*/ 2901945 w 7467600"/>
              <a:gd name="connsiteY958" fmla="*/ 466538 h 6858000"/>
              <a:gd name="connsiteX959" fmla="*/ 2815209 w 7467600"/>
              <a:gd name="connsiteY959" fmla="*/ 497361 h 6858000"/>
              <a:gd name="connsiteX960" fmla="*/ 2844845 w 7467600"/>
              <a:gd name="connsiteY960" fmla="*/ 127638 h 6858000"/>
              <a:gd name="connsiteX961" fmla="*/ 2867960 w 7467600"/>
              <a:gd name="connsiteY961" fmla="*/ 0 h 6858000"/>
              <a:gd name="connsiteX962" fmla="*/ 1057230 w 7467600"/>
              <a:gd name="connsiteY962" fmla="*/ 0 h 6858000"/>
              <a:gd name="connsiteX963" fmla="*/ 1111003 w 7467600"/>
              <a:gd name="connsiteY963" fmla="*/ 0 h 6858000"/>
              <a:gd name="connsiteX964" fmla="*/ 1125553 w 7467600"/>
              <a:gd name="connsiteY964" fmla="*/ 52588 h 6858000"/>
              <a:gd name="connsiteX965" fmla="*/ 1304276 w 7467600"/>
              <a:gd name="connsiteY965" fmla="*/ 476275 h 6858000"/>
              <a:gd name="connsiteX966" fmla="*/ 1492066 w 7467600"/>
              <a:gd name="connsiteY966" fmla="*/ 886333 h 6858000"/>
              <a:gd name="connsiteX967" fmla="*/ 1423698 w 7467600"/>
              <a:gd name="connsiteY967" fmla="*/ 710817 h 6858000"/>
              <a:gd name="connsiteX968" fmla="*/ 1357609 w 7467600"/>
              <a:gd name="connsiteY968" fmla="*/ 532892 h 6858000"/>
              <a:gd name="connsiteX969" fmla="*/ 1309550 w 7467600"/>
              <a:gd name="connsiteY969" fmla="*/ 374031 h 6858000"/>
              <a:gd name="connsiteX970" fmla="*/ 1193673 w 7467600"/>
              <a:gd name="connsiteY970" fmla="*/ 49533 h 6858000"/>
              <a:gd name="connsiteX971" fmla="*/ 1164391 w 7467600"/>
              <a:gd name="connsiteY971" fmla="*/ 0 h 6858000"/>
              <a:gd name="connsiteX972" fmla="*/ 1200666 w 7467600"/>
              <a:gd name="connsiteY972" fmla="*/ 0 h 6858000"/>
              <a:gd name="connsiteX973" fmla="*/ 1223408 w 7467600"/>
              <a:gd name="connsiteY973" fmla="*/ 38996 h 6858000"/>
              <a:gd name="connsiteX974" fmla="*/ 1339635 w 7467600"/>
              <a:gd name="connsiteY974" fmla="*/ 365517 h 6858000"/>
              <a:gd name="connsiteX975" fmla="*/ 1387469 w 7467600"/>
              <a:gd name="connsiteY975" fmla="*/ 523079 h 6858000"/>
              <a:gd name="connsiteX976" fmla="*/ 1452685 w 7467600"/>
              <a:gd name="connsiteY976" fmla="*/ 699806 h 6858000"/>
              <a:gd name="connsiteX977" fmla="*/ 1492092 w 7467600"/>
              <a:gd name="connsiteY977" fmla="*/ 800424 h 6858000"/>
              <a:gd name="connsiteX978" fmla="*/ 1455302 w 7467600"/>
              <a:gd name="connsiteY978" fmla="*/ 632913 h 6858000"/>
              <a:gd name="connsiteX979" fmla="*/ 1222336 w 7467600"/>
              <a:gd name="connsiteY979" fmla="*/ 9480 h 6858000"/>
              <a:gd name="connsiteX980" fmla="*/ 1214634 w 7467600"/>
              <a:gd name="connsiteY980" fmla="*/ 0 h 6858000"/>
              <a:gd name="connsiteX981" fmla="*/ 1289827 w 7467600"/>
              <a:gd name="connsiteY981" fmla="*/ 0 h 6858000"/>
              <a:gd name="connsiteX982" fmla="*/ 1321076 w 7467600"/>
              <a:gd name="connsiteY982" fmla="*/ 59722 h 6858000"/>
              <a:gd name="connsiteX983" fmla="*/ 1512579 w 7467600"/>
              <a:gd name="connsiteY983" fmla="*/ 626441 h 6858000"/>
              <a:gd name="connsiteX984" fmla="*/ 1506076 w 7467600"/>
              <a:gd name="connsiteY984" fmla="*/ 1089289 h 6858000"/>
              <a:gd name="connsiteX985" fmla="*/ 1486346 w 7467600"/>
              <a:gd name="connsiteY985" fmla="*/ 1079919 h 6858000"/>
              <a:gd name="connsiteX986" fmla="*/ 1070511 w 7467600"/>
              <a:gd name="connsiteY986" fmla="*/ 48609 h 6858000"/>
              <a:gd name="connsiteX987" fmla="*/ 1057230 w 7467600"/>
              <a:gd name="connsiteY987" fmla="*/ 0 h 6858000"/>
              <a:gd name="connsiteX988" fmla="*/ 43151 w 7467600"/>
              <a:gd name="connsiteY988" fmla="*/ 0 h 6858000"/>
              <a:gd name="connsiteX989" fmla="*/ 95283 w 7467600"/>
              <a:gd name="connsiteY989" fmla="*/ 0 h 6858000"/>
              <a:gd name="connsiteX990" fmla="*/ 300708 w 7467600"/>
              <a:gd name="connsiteY990" fmla="*/ 154571 h 6858000"/>
              <a:gd name="connsiteX991" fmla="*/ 530414 w 7467600"/>
              <a:gd name="connsiteY991" fmla="*/ 354673 h 6858000"/>
              <a:gd name="connsiteX992" fmla="*/ 333785 w 7467600"/>
              <a:gd name="connsiteY992" fmla="*/ 161564 h 6858000"/>
              <a:gd name="connsiteX993" fmla="*/ 147005 w 7467600"/>
              <a:gd name="connsiteY993" fmla="*/ 0 h 6858000"/>
              <a:gd name="connsiteX994" fmla="*/ 272509 w 7467600"/>
              <a:gd name="connsiteY994" fmla="*/ 0 h 6858000"/>
              <a:gd name="connsiteX995" fmla="*/ 326276 w 7467600"/>
              <a:gd name="connsiteY995" fmla="*/ 45847 h 6858000"/>
              <a:gd name="connsiteX996" fmla="*/ 823759 w 7467600"/>
              <a:gd name="connsiteY996" fmla="*/ 574145 h 6858000"/>
              <a:gd name="connsiteX997" fmla="*/ 811254 w 7467600"/>
              <a:gd name="connsiteY997" fmla="*/ 665546 h 6858000"/>
              <a:gd name="connsiteX998" fmla="*/ 154042 w 7467600"/>
              <a:gd name="connsiteY998" fmla="*/ 261522 h 6858000"/>
              <a:gd name="connsiteX999" fmla="*/ 13550 w 7467600"/>
              <a:gd name="connsiteY999" fmla="*/ 158423 h 6858000"/>
              <a:gd name="connsiteX1000" fmla="*/ 0 w 7467600"/>
              <a:gd name="connsiteY1000" fmla="*/ 146618 h 6858000"/>
              <a:gd name="connsiteX1001" fmla="*/ 0 w 7467600"/>
              <a:gd name="connsiteY1001" fmla="*/ 59161 h 6858000"/>
              <a:gd name="connsiteX1002" fmla="*/ 45427 w 7467600"/>
              <a:gd name="connsiteY1002" fmla="*/ 101078 h 6858000"/>
              <a:gd name="connsiteX1003" fmla="*/ 630103 w 7467600"/>
              <a:gd name="connsiteY1003" fmla="*/ 485885 h 6858000"/>
              <a:gd name="connsiteX1004" fmla="*/ 532040 w 7467600"/>
              <a:gd name="connsiteY1004" fmla="*/ 399359 h 6858000"/>
              <a:gd name="connsiteX1005" fmla="*/ 517618 w 7467600"/>
              <a:gd name="connsiteY1005" fmla="*/ 385726 h 6858000"/>
              <a:gd name="connsiteX1006" fmla="*/ 285074 w 7467600"/>
              <a:gd name="connsiteY1006" fmla="*/ 182755 h 6858000"/>
              <a:gd name="connsiteX1007" fmla="*/ 43151 w 7467600"/>
              <a:gd name="connsiteY1007"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90188 w 7467600"/>
              <a:gd name="connsiteY4" fmla="*/ 6584365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271814 w 7467600"/>
              <a:gd name="connsiteY16" fmla="*/ 6684601 h 6858000"/>
              <a:gd name="connsiteX17" fmla="*/ 7392158 w 7467600"/>
              <a:gd name="connsiteY17" fmla="*/ 6771365 h 6858000"/>
              <a:gd name="connsiteX18" fmla="*/ 7467600 w 7467600"/>
              <a:gd name="connsiteY18" fmla="*/ 6805948 h 6858000"/>
              <a:gd name="connsiteX19" fmla="*/ 7467600 w 7467600"/>
              <a:gd name="connsiteY19" fmla="*/ 6831490 h 6858000"/>
              <a:gd name="connsiteX20" fmla="*/ 7410696 w 7467600"/>
              <a:gd name="connsiteY20" fmla="*/ 6803861 h 6858000"/>
              <a:gd name="connsiteX21" fmla="*/ 7088673 w 7467600"/>
              <a:gd name="connsiteY21" fmla="*/ 6610396 h 6858000"/>
              <a:gd name="connsiteX22" fmla="*/ 7090188 w 7467600"/>
              <a:gd name="connsiteY22" fmla="*/ 6584365 h 6858000"/>
              <a:gd name="connsiteX23" fmla="*/ 1019354 w 7467600"/>
              <a:gd name="connsiteY23" fmla="*/ 6315006 h 6858000"/>
              <a:gd name="connsiteX24" fmla="*/ 441046 w 7467600"/>
              <a:gd name="connsiteY24" fmla="*/ 6691153 h 6858000"/>
              <a:gd name="connsiteX25" fmla="*/ 1019354 w 7467600"/>
              <a:gd name="connsiteY25" fmla="*/ 6315006 h 6858000"/>
              <a:gd name="connsiteX26" fmla="*/ 991680 w 7467600"/>
              <a:gd name="connsiteY26" fmla="*/ 6298413 h 6858000"/>
              <a:gd name="connsiteX27" fmla="*/ 409060 w 7467600"/>
              <a:gd name="connsiteY27" fmla="*/ 6671470 h 6858000"/>
              <a:gd name="connsiteX28" fmla="*/ 991680 w 7467600"/>
              <a:gd name="connsiteY28" fmla="*/ 6298413 h 6858000"/>
              <a:gd name="connsiteX29" fmla="*/ 103333 w 7467600"/>
              <a:gd name="connsiteY29" fmla="*/ 5699602 h 6858000"/>
              <a:gd name="connsiteX30" fmla="*/ 233938 w 7467600"/>
              <a:gd name="connsiteY30" fmla="*/ 5809416 h 6858000"/>
              <a:gd name="connsiteX31" fmla="*/ 883580 w 7467600"/>
              <a:gd name="connsiteY31" fmla="*/ 6180710 h 6858000"/>
              <a:gd name="connsiteX32" fmla="*/ 487337 w 7467600"/>
              <a:gd name="connsiteY32" fmla="*/ 5950182 h 6858000"/>
              <a:gd name="connsiteX33" fmla="*/ 354051 w 7467600"/>
              <a:gd name="connsiteY33" fmla="*/ 5854912 h 6858000"/>
              <a:gd name="connsiteX34" fmla="*/ 195436 w 7467600"/>
              <a:gd name="connsiteY34" fmla="*/ 5755068 h 6858000"/>
              <a:gd name="connsiteX35" fmla="*/ 103333 w 7467600"/>
              <a:gd name="connsiteY35" fmla="*/ 5699602 h 6858000"/>
              <a:gd name="connsiteX36" fmla="*/ 5539432 w 7467600"/>
              <a:gd name="connsiteY36" fmla="*/ 5642928 h 6858000"/>
              <a:gd name="connsiteX37" fmla="*/ 5555462 w 7467600"/>
              <a:gd name="connsiteY37" fmla="*/ 5694454 h 6858000"/>
              <a:gd name="connsiteX38" fmla="*/ 5828270 w 7467600"/>
              <a:gd name="connsiteY38" fmla="*/ 6320663 h 6858000"/>
              <a:gd name="connsiteX39" fmla="*/ 5947416 w 7467600"/>
              <a:gd name="connsiteY39" fmla="*/ 6574846 h 6858000"/>
              <a:gd name="connsiteX40" fmla="*/ 5539432 w 7467600"/>
              <a:gd name="connsiteY40" fmla="*/ 5642928 h 6858000"/>
              <a:gd name="connsiteX41" fmla="*/ 51253 w 7467600"/>
              <a:gd name="connsiteY41" fmla="*/ 5631825 h 6858000"/>
              <a:gd name="connsiteX42" fmla="*/ 211622 w 7467600"/>
              <a:gd name="connsiteY42" fmla="*/ 5728803 h 6858000"/>
              <a:gd name="connsiteX43" fmla="*/ 371652 w 7467600"/>
              <a:gd name="connsiteY43" fmla="*/ 5829062 h 6858000"/>
              <a:gd name="connsiteX44" fmla="*/ 505903 w 7467600"/>
              <a:gd name="connsiteY44" fmla="*/ 5925221 h 6858000"/>
              <a:gd name="connsiteX45" fmla="*/ 899240 w 7467600"/>
              <a:gd name="connsiteY45" fmla="*/ 6153068 h 6858000"/>
              <a:gd name="connsiteX46" fmla="*/ 988114 w 7467600"/>
              <a:gd name="connsiteY46" fmla="*/ 6174204 h 6858000"/>
              <a:gd name="connsiteX47" fmla="*/ 845971 w 7467600"/>
              <a:gd name="connsiteY47" fmla="*/ 6067177 h 6858000"/>
              <a:gd name="connsiteX48" fmla="*/ 448057 w 7467600"/>
              <a:gd name="connsiteY48" fmla="*/ 5841376 h 6858000"/>
              <a:gd name="connsiteX49" fmla="*/ 51253 w 7467600"/>
              <a:gd name="connsiteY49" fmla="*/ 5631825 h 6858000"/>
              <a:gd name="connsiteX50" fmla="*/ 2606687 w 7467600"/>
              <a:gd name="connsiteY50" fmla="*/ 5630718 h 6858000"/>
              <a:gd name="connsiteX51" fmla="*/ 2645658 w 7467600"/>
              <a:gd name="connsiteY51" fmla="*/ 6640259 h 6858000"/>
              <a:gd name="connsiteX52" fmla="*/ 2606687 w 7467600"/>
              <a:gd name="connsiteY52" fmla="*/ 5630718 h 6858000"/>
              <a:gd name="connsiteX53" fmla="*/ 3642057 w 7467600"/>
              <a:gd name="connsiteY53" fmla="*/ 5573487 h 6858000"/>
              <a:gd name="connsiteX54" fmla="*/ 3632981 w 7467600"/>
              <a:gd name="connsiteY54" fmla="*/ 5579437 h 6858000"/>
              <a:gd name="connsiteX55" fmla="*/ 3382436 w 7467600"/>
              <a:gd name="connsiteY55" fmla="*/ 5952726 h 6858000"/>
              <a:gd name="connsiteX56" fmla="*/ 3191929 w 7467600"/>
              <a:gd name="connsiteY56" fmla="*/ 6662669 h 6858000"/>
              <a:gd name="connsiteX57" fmla="*/ 3369898 w 7467600"/>
              <a:gd name="connsiteY57" fmla="*/ 6081771 h 6858000"/>
              <a:gd name="connsiteX58" fmla="*/ 3642057 w 7467600"/>
              <a:gd name="connsiteY58" fmla="*/ 5573487 h 6858000"/>
              <a:gd name="connsiteX59" fmla="*/ 2650666 w 7467600"/>
              <a:gd name="connsiteY59" fmla="*/ 5530686 h 6858000"/>
              <a:gd name="connsiteX60" fmla="*/ 2650249 w 7467600"/>
              <a:gd name="connsiteY60" fmla="*/ 5532101 h 6858000"/>
              <a:gd name="connsiteX61" fmla="*/ 2663808 w 7467600"/>
              <a:gd name="connsiteY61" fmla="*/ 6535215 h 6858000"/>
              <a:gd name="connsiteX62" fmla="*/ 2665418 w 7467600"/>
              <a:gd name="connsiteY62" fmla="*/ 6132756 h 6858000"/>
              <a:gd name="connsiteX63" fmla="*/ 2650666 w 7467600"/>
              <a:gd name="connsiteY63" fmla="*/ 5530686 h 6858000"/>
              <a:gd name="connsiteX64" fmla="*/ 2680277 w 7467600"/>
              <a:gd name="connsiteY64" fmla="*/ 5479204 h 6858000"/>
              <a:gd name="connsiteX65" fmla="*/ 2678972 w 7467600"/>
              <a:gd name="connsiteY65" fmla="*/ 5481582 h 6858000"/>
              <a:gd name="connsiteX66" fmla="*/ 2696666 w 7467600"/>
              <a:gd name="connsiteY66" fmla="*/ 6133836 h 6858000"/>
              <a:gd name="connsiteX67" fmla="*/ 2695769 w 7467600"/>
              <a:gd name="connsiteY67" fmla="*/ 6390955 h 6858000"/>
              <a:gd name="connsiteX68" fmla="*/ 2739893 w 7467600"/>
              <a:gd name="connsiteY68" fmla="*/ 6108357 h 6858000"/>
              <a:gd name="connsiteX69" fmla="*/ 2680277 w 7467600"/>
              <a:gd name="connsiteY69" fmla="*/ 5479204 h 6858000"/>
              <a:gd name="connsiteX70" fmla="*/ 1132195 w 7467600"/>
              <a:gd name="connsiteY70" fmla="*/ 5467980 h 6858000"/>
              <a:gd name="connsiteX71" fmla="*/ 1679056 w 7467600"/>
              <a:gd name="connsiteY71" fmla="*/ 5516907 h 6858000"/>
              <a:gd name="connsiteX72" fmla="*/ 2128648 w 7467600"/>
              <a:gd name="connsiteY72" fmla="*/ 5474249 h 6858000"/>
              <a:gd name="connsiteX73" fmla="*/ 1825619 w 7467600"/>
              <a:gd name="connsiteY73" fmla="*/ 5478447 h 6858000"/>
              <a:gd name="connsiteX74" fmla="*/ 1737798 w 7467600"/>
              <a:gd name="connsiteY74" fmla="*/ 5483353 h 6858000"/>
              <a:gd name="connsiteX75" fmla="*/ 1132195 w 7467600"/>
              <a:gd name="connsiteY75" fmla="*/ 5467980 h 6858000"/>
              <a:gd name="connsiteX76" fmla="*/ 6861797 w 7467600"/>
              <a:gd name="connsiteY76" fmla="*/ 5419899 h 6858000"/>
              <a:gd name="connsiteX77" fmla="*/ 6879594 w 7467600"/>
              <a:gd name="connsiteY77" fmla="*/ 5424547 h 6858000"/>
              <a:gd name="connsiteX78" fmla="*/ 7379510 w 7467600"/>
              <a:gd name="connsiteY78" fmla="*/ 5755454 h 6858000"/>
              <a:gd name="connsiteX79" fmla="*/ 7467600 w 7467600"/>
              <a:gd name="connsiteY79" fmla="*/ 5845526 h 6858000"/>
              <a:gd name="connsiteX80" fmla="*/ 7467600 w 7467600"/>
              <a:gd name="connsiteY80" fmla="*/ 5925131 h 6858000"/>
              <a:gd name="connsiteX81" fmla="*/ 7271900 w 7467600"/>
              <a:gd name="connsiteY81" fmla="*/ 5734551 h 6858000"/>
              <a:gd name="connsiteX82" fmla="*/ 7015907 w 7467600"/>
              <a:gd name="connsiteY82" fmla="*/ 5541548 h 6858000"/>
              <a:gd name="connsiteX83" fmla="*/ 7259646 w 7467600"/>
              <a:gd name="connsiteY83" fmla="*/ 5765985 h 6858000"/>
              <a:gd name="connsiteX84" fmla="*/ 7467600 w 7467600"/>
              <a:gd name="connsiteY84" fmla="*/ 5971257 h 6858000"/>
              <a:gd name="connsiteX85" fmla="*/ 7467600 w 7467600"/>
              <a:gd name="connsiteY85" fmla="*/ 6012219 h 6858000"/>
              <a:gd name="connsiteX86" fmla="*/ 7240170 w 7467600"/>
              <a:gd name="connsiteY86" fmla="*/ 5787985 h 6858000"/>
              <a:gd name="connsiteX87" fmla="*/ 6946849 w 7467600"/>
              <a:gd name="connsiteY87" fmla="*/ 5523271 h 6858000"/>
              <a:gd name="connsiteX88" fmla="*/ 6946972 w 7467600"/>
              <a:gd name="connsiteY88" fmla="*/ 5526491 h 6858000"/>
              <a:gd name="connsiteX89" fmla="*/ 7105827 w 7467600"/>
              <a:gd name="connsiteY89" fmla="*/ 5718700 h 6858000"/>
              <a:gd name="connsiteX90" fmla="*/ 7126431 w 7467600"/>
              <a:gd name="connsiteY90" fmla="*/ 5737872 h 6858000"/>
              <a:gd name="connsiteX91" fmla="*/ 7356878 w 7467600"/>
              <a:gd name="connsiteY91" fmla="*/ 5981332 h 6858000"/>
              <a:gd name="connsiteX92" fmla="*/ 7467600 w 7467600"/>
              <a:gd name="connsiteY92" fmla="*/ 6117703 h 6858000"/>
              <a:gd name="connsiteX93" fmla="*/ 7467600 w 7467600"/>
              <a:gd name="connsiteY93" fmla="*/ 6163634 h 6858000"/>
              <a:gd name="connsiteX94" fmla="*/ 7403637 w 7467600"/>
              <a:gd name="connsiteY94" fmla="*/ 6083957 h 6858000"/>
              <a:gd name="connsiteX95" fmla="*/ 7254615 w 7467600"/>
              <a:gd name="connsiteY95" fmla="*/ 5911918 h 6858000"/>
              <a:gd name="connsiteX96" fmla="*/ 7312589 w 7467600"/>
              <a:gd name="connsiteY96" fmla="*/ 5982309 h 6858000"/>
              <a:gd name="connsiteX97" fmla="*/ 7448321 w 7467600"/>
              <a:gd name="connsiteY97" fmla="*/ 6190991 h 6858000"/>
              <a:gd name="connsiteX98" fmla="*/ 7467600 w 7467600"/>
              <a:gd name="connsiteY98" fmla="*/ 6221686 h 6858000"/>
              <a:gd name="connsiteX99" fmla="*/ 7467600 w 7467600"/>
              <a:gd name="connsiteY99" fmla="*/ 6334256 h 6858000"/>
              <a:gd name="connsiteX100" fmla="*/ 7454976 w 7467600"/>
              <a:gd name="connsiteY100" fmla="*/ 6318297 h 6858000"/>
              <a:gd name="connsiteX101" fmla="*/ 7042773 w 7467600"/>
              <a:gd name="connsiteY101" fmla="*/ 5734011 h 6858000"/>
              <a:gd name="connsiteX102" fmla="*/ 6844835 w 7467600"/>
              <a:gd name="connsiteY102" fmla="*/ 5424988 h 6858000"/>
              <a:gd name="connsiteX103" fmla="*/ 6861797 w 7467600"/>
              <a:gd name="connsiteY103" fmla="*/ 5419899 h 6858000"/>
              <a:gd name="connsiteX104" fmla="*/ 1456157 w 7467600"/>
              <a:gd name="connsiteY104" fmla="*/ 5371404 h 6858000"/>
              <a:gd name="connsiteX105" fmla="*/ 1244432 w 7467600"/>
              <a:gd name="connsiteY105" fmla="*/ 5385601 h 6858000"/>
              <a:gd name="connsiteX106" fmla="*/ 973990 w 7467600"/>
              <a:gd name="connsiteY106" fmla="*/ 5424940 h 6858000"/>
              <a:gd name="connsiteX107" fmla="*/ 1103809 w 7467600"/>
              <a:gd name="connsiteY107" fmla="*/ 5433720 h 6858000"/>
              <a:gd name="connsiteX108" fmla="*/ 1123454 w 7467600"/>
              <a:gd name="connsiteY108" fmla="*/ 5435727 h 6858000"/>
              <a:gd name="connsiteX109" fmla="*/ 1737017 w 7467600"/>
              <a:gd name="connsiteY109" fmla="*/ 5452183 h 6858000"/>
              <a:gd name="connsiteX110" fmla="*/ 1824397 w 7467600"/>
              <a:gd name="connsiteY110" fmla="*/ 5447757 h 6858000"/>
              <a:gd name="connsiteX111" fmla="*/ 2070059 w 7467600"/>
              <a:gd name="connsiteY111" fmla="*/ 5441660 h 6858000"/>
              <a:gd name="connsiteX112" fmla="*/ 1456157 w 7467600"/>
              <a:gd name="connsiteY112" fmla="*/ 5371404 h 6858000"/>
              <a:gd name="connsiteX113" fmla="*/ 4988186 w 7467600"/>
              <a:gd name="connsiteY113" fmla="*/ 5216467 h 6858000"/>
              <a:gd name="connsiteX114" fmla="*/ 4777334 w 7467600"/>
              <a:gd name="connsiteY114" fmla="*/ 5406072 h 6858000"/>
              <a:gd name="connsiteX115" fmla="*/ 4718341 w 7467600"/>
              <a:gd name="connsiteY115" fmla="*/ 5468043 h 6858000"/>
              <a:gd name="connsiteX116" fmla="*/ 4604655 w 7467600"/>
              <a:gd name="connsiteY116" fmla="*/ 5583434 h 6858000"/>
              <a:gd name="connsiteX117" fmla="*/ 4565074 w 7467600"/>
              <a:gd name="connsiteY117" fmla="*/ 5618550 h 6858000"/>
              <a:gd name="connsiteX118" fmla="*/ 4988186 w 7467600"/>
              <a:gd name="connsiteY118" fmla="*/ 5216467 h 6858000"/>
              <a:gd name="connsiteX119" fmla="*/ 4978032 w 7467600"/>
              <a:gd name="connsiteY119" fmla="*/ 5183809 h 6858000"/>
              <a:gd name="connsiteX120" fmla="*/ 4463413 w 7467600"/>
              <a:gd name="connsiteY120" fmla="*/ 5615162 h 6858000"/>
              <a:gd name="connsiteX121" fmla="*/ 4358134 w 7467600"/>
              <a:gd name="connsiteY121" fmla="*/ 5742791 h 6858000"/>
              <a:gd name="connsiteX122" fmla="*/ 4376219 w 7467600"/>
              <a:gd name="connsiteY122" fmla="*/ 5729027 h 6858000"/>
              <a:gd name="connsiteX123" fmla="*/ 4582340 w 7467600"/>
              <a:gd name="connsiteY123" fmla="*/ 5561037 h 6858000"/>
              <a:gd name="connsiteX124" fmla="*/ 4694684 w 7467600"/>
              <a:gd name="connsiteY124" fmla="*/ 5447098 h 6858000"/>
              <a:gd name="connsiteX125" fmla="*/ 4754123 w 7467600"/>
              <a:gd name="connsiteY125" fmla="*/ 5384643 h 6858000"/>
              <a:gd name="connsiteX126" fmla="*/ 4978032 w 7467600"/>
              <a:gd name="connsiteY126" fmla="*/ 5183809 h 6858000"/>
              <a:gd name="connsiteX127" fmla="*/ 7133363 w 7467600"/>
              <a:gd name="connsiteY127" fmla="*/ 5050246 h 6858000"/>
              <a:gd name="connsiteX128" fmla="*/ 7450656 w 7467600"/>
              <a:gd name="connsiteY128" fmla="*/ 5134750 h 6858000"/>
              <a:gd name="connsiteX129" fmla="*/ 7467600 w 7467600"/>
              <a:gd name="connsiteY129" fmla="*/ 5142496 h 6858000"/>
              <a:gd name="connsiteX130" fmla="*/ 7467600 w 7467600"/>
              <a:gd name="connsiteY130" fmla="*/ 5158623 h 6858000"/>
              <a:gd name="connsiteX131" fmla="*/ 7427076 w 7467600"/>
              <a:gd name="connsiteY131" fmla="*/ 5142684 h 6858000"/>
              <a:gd name="connsiteX132" fmla="*/ 7467600 w 7467600"/>
              <a:gd name="connsiteY132" fmla="*/ 5164774 h 6858000"/>
              <a:gd name="connsiteX133" fmla="*/ 7467600 w 7467600"/>
              <a:gd name="connsiteY133" fmla="*/ 5199146 h 6858000"/>
              <a:gd name="connsiteX134" fmla="*/ 7391022 w 7467600"/>
              <a:gd name="connsiteY134" fmla="*/ 5158141 h 6858000"/>
              <a:gd name="connsiteX135" fmla="*/ 7312201 w 7467600"/>
              <a:gd name="connsiteY135" fmla="*/ 5128278 h 6858000"/>
              <a:gd name="connsiteX136" fmla="*/ 7343603 w 7467600"/>
              <a:gd name="connsiteY136" fmla="*/ 5149746 h 6858000"/>
              <a:gd name="connsiteX137" fmla="*/ 7467600 w 7467600"/>
              <a:gd name="connsiteY137" fmla="*/ 5241225 h 6858000"/>
              <a:gd name="connsiteX138" fmla="*/ 7467600 w 7467600"/>
              <a:gd name="connsiteY138" fmla="*/ 5277736 h 6858000"/>
              <a:gd name="connsiteX139" fmla="*/ 7327465 w 7467600"/>
              <a:gd name="connsiteY139" fmla="*/ 5174181 h 6858000"/>
              <a:gd name="connsiteX140" fmla="*/ 7244057 w 7467600"/>
              <a:gd name="connsiteY140" fmla="*/ 5124233 h 6858000"/>
              <a:gd name="connsiteX141" fmla="*/ 7353035 w 7467600"/>
              <a:gd name="connsiteY141" fmla="*/ 5197318 h 6858000"/>
              <a:gd name="connsiteX142" fmla="*/ 7467600 w 7467600"/>
              <a:gd name="connsiteY142" fmla="*/ 5297634 h 6858000"/>
              <a:gd name="connsiteX143" fmla="*/ 7467600 w 7467600"/>
              <a:gd name="connsiteY143" fmla="*/ 5361850 h 6858000"/>
              <a:gd name="connsiteX144" fmla="*/ 7368569 w 7467600"/>
              <a:gd name="connsiteY144" fmla="*/ 5270182 h 6858000"/>
              <a:gd name="connsiteX145" fmla="*/ 7131946 w 7467600"/>
              <a:gd name="connsiteY145" fmla="*/ 5075653 h 6858000"/>
              <a:gd name="connsiteX146" fmla="*/ 7133363 w 7467600"/>
              <a:gd name="connsiteY146" fmla="*/ 5050246 h 6858000"/>
              <a:gd name="connsiteX147" fmla="*/ 1903353 w 7467600"/>
              <a:gd name="connsiteY147" fmla="*/ 5044827 h 6858000"/>
              <a:gd name="connsiteX148" fmla="*/ 1936931 w 7467600"/>
              <a:gd name="connsiteY148" fmla="*/ 5093954 h 6858000"/>
              <a:gd name="connsiteX149" fmla="*/ 2195868 w 7467600"/>
              <a:gd name="connsiteY149" fmla="*/ 5396574 h 6858000"/>
              <a:gd name="connsiteX150" fmla="*/ 2088852 w 7467600"/>
              <a:gd name="connsiteY150" fmla="*/ 5166123 h 6858000"/>
              <a:gd name="connsiteX151" fmla="*/ 1958241 w 7467600"/>
              <a:gd name="connsiteY151" fmla="*/ 5067955 h 6858000"/>
              <a:gd name="connsiteX152" fmla="*/ 1903353 w 7467600"/>
              <a:gd name="connsiteY152" fmla="*/ 5044827 h 6858000"/>
              <a:gd name="connsiteX153" fmla="*/ 1979378 w 7467600"/>
              <a:gd name="connsiteY153" fmla="*/ 4769504 h 6858000"/>
              <a:gd name="connsiteX154" fmla="*/ 2882120 w 7467600"/>
              <a:gd name="connsiteY154" fmla="*/ 5064547 h 6858000"/>
              <a:gd name="connsiteX155" fmla="*/ 2793103 w 7467600"/>
              <a:gd name="connsiteY155" fmla="*/ 5039699 h 6858000"/>
              <a:gd name="connsiteX156" fmla="*/ 2770041 w 7467600"/>
              <a:gd name="connsiteY156" fmla="*/ 5033634 h 6858000"/>
              <a:gd name="connsiteX157" fmla="*/ 1979378 w 7467600"/>
              <a:gd name="connsiteY157" fmla="*/ 4769504 h 6858000"/>
              <a:gd name="connsiteX158" fmla="*/ 1927410 w 7467600"/>
              <a:gd name="connsiteY158" fmla="*/ 4716164 h 6858000"/>
              <a:gd name="connsiteX159" fmla="*/ 1959587 w 7467600"/>
              <a:gd name="connsiteY159" fmla="*/ 4728849 h 6858000"/>
              <a:gd name="connsiteX160" fmla="*/ 2777707 w 7467600"/>
              <a:gd name="connsiteY160" fmla="*/ 5003991 h 6858000"/>
              <a:gd name="connsiteX161" fmla="*/ 2800768 w 7467600"/>
              <a:gd name="connsiteY161" fmla="*/ 5010056 h 6858000"/>
              <a:gd name="connsiteX162" fmla="*/ 2879408 w 7467600"/>
              <a:gd name="connsiteY162" fmla="*/ 5031590 h 6858000"/>
              <a:gd name="connsiteX163" fmla="*/ 2862295 w 7467600"/>
              <a:gd name="connsiteY163" fmla="*/ 5022958 h 6858000"/>
              <a:gd name="connsiteX164" fmla="*/ 2813343 w 7467600"/>
              <a:gd name="connsiteY164" fmla="*/ 4998369 h 6858000"/>
              <a:gd name="connsiteX165" fmla="*/ 2646245 w 7467600"/>
              <a:gd name="connsiteY165" fmla="*/ 4930999 h 6858000"/>
              <a:gd name="connsiteX166" fmla="*/ 1999243 w 7467600"/>
              <a:gd name="connsiteY166" fmla="*/ 4730524 h 6858000"/>
              <a:gd name="connsiteX167" fmla="*/ 1979527 w 7467600"/>
              <a:gd name="connsiteY167" fmla="*/ 4726651 h 6858000"/>
              <a:gd name="connsiteX168" fmla="*/ 1927410 w 7467600"/>
              <a:gd name="connsiteY168" fmla="*/ 4716164 h 6858000"/>
              <a:gd name="connsiteX169" fmla="*/ 1997014 w 7467600"/>
              <a:gd name="connsiteY169" fmla="*/ 4698007 h 6858000"/>
              <a:gd name="connsiteX170" fmla="*/ 2005458 w 7467600"/>
              <a:gd name="connsiteY170" fmla="*/ 4699540 h 6858000"/>
              <a:gd name="connsiteX171" fmla="*/ 2657186 w 7467600"/>
              <a:gd name="connsiteY171" fmla="*/ 4901687 h 6858000"/>
              <a:gd name="connsiteX172" fmla="*/ 2826662 w 7467600"/>
              <a:gd name="connsiteY172" fmla="*/ 4970362 h 6858000"/>
              <a:gd name="connsiteX173" fmla="*/ 2876100 w 7467600"/>
              <a:gd name="connsiteY173" fmla="*/ 4995397 h 6858000"/>
              <a:gd name="connsiteX174" fmla="*/ 3042600 w 7467600"/>
              <a:gd name="connsiteY174" fmla="*/ 5059532 h 6858000"/>
              <a:gd name="connsiteX175" fmla="*/ 1997014 w 7467600"/>
              <a:gd name="connsiteY175" fmla="*/ 4698007 h 6858000"/>
              <a:gd name="connsiteX176" fmla="*/ 2305292 w 7467600"/>
              <a:gd name="connsiteY176" fmla="*/ 4219492 h 6858000"/>
              <a:gd name="connsiteX177" fmla="*/ 3360922 w 7467600"/>
              <a:gd name="connsiteY177" fmla="*/ 4529373 h 6858000"/>
              <a:gd name="connsiteX178" fmla="*/ 3492420 w 7467600"/>
              <a:gd name="connsiteY178" fmla="*/ 4510145 h 6858000"/>
              <a:gd name="connsiteX179" fmla="*/ 3364086 w 7467600"/>
              <a:gd name="connsiteY179" fmla="*/ 4480340 h 6858000"/>
              <a:gd name="connsiteX180" fmla="*/ 3225818 w 7467600"/>
              <a:gd name="connsiteY180" fmla="*/ 4411822 h 6858000"/>
              <a:gd name="connsiteX181" fmla="*/ 3129696 w 7467600"/>
              <a:gd name="connsiteY181" fmla="*/ 4360704 h 6858000"/>
              <a:gd name="connsiteX182" fmla="*/ 2814545 w 7467600"/>
              <a:gd name="connsiteY182" fmla="*/ 4282955 h 6858000"/>
              <a:gd name="connsiteX183" fmla="*/ 2305292 w 7467600"/>
              <a:gd name="connsiteY183" fmla="*/ 4219492 h 6858000"/>
              <a:gd name="connsiteX184" fmla="*/ 2626982 w 7467600"/>
              <a:gd name="connsiteY184" fmla="*/ 4206450 h 6858000"/>
              <a:gd name="connsiteX185" fmla="*/ 2490617 w 7467600"/>
              <a:gd name="connsiteY185" fmla="*/ 4206951 h 6858000"/>
              <a:gd name="connsiteX186" fmla="*/ 2819869 w 7467600"/>
              <a:gd name="connsiteY186" fmla="*/ 4252936 h 6858000"/>
              <a:gd name="connsiteX187" fmla="*/ 3143018 w 7467600"/>
              <a:gd name="connsiteY187" fmla="*/ 4332698 h 6858000"/>
              <a:gd name="connsiteX188" fmla="*/ 3241520 w 7467600"/>
              <a:gd name="connsiteY188" fmla="*/ 4385112 h 6858000"/>
              <a:gd name="connsiteX189" fmla="*/ 3374575 w 7467600"/>
              <a:gd name="connsiteY189" fmla="*/ 4451517 h 6858000"/>
              <a:gd name="connsiteX190" fmla="*/ 3505221 w 7467600"/>
              <a:gd name="connsiteY190" fmla="*/ 4480757 h 6858000"/>
              <a:gd name="connsiteX191" fmla="*/ 2626982 w 7467600"/>
              <a:gd name="connsiteY191" fmla="*/ 4206450 h 6858000"/>
              <a:gd name="connsiteX192" fmla="*/ 1310106 w 7467600"/>
              <a:gd name="connsiteY192" fmla="*/ 3943217 h 6858000"/>
              <a:gd name="connsiteX193" fmla="*/ 854994 w 7467600"/>
              <a:gd name="connsiteY193" fmla="*/ 4399136 h 6858000"/>
              <a:gd name="connsiteX194" fmla="*/ 742462 w 7467600"/>
              <a:gd name="connsiteY194" fmla="*/ 4594648 h 6858000"/>
              <a:gd name="connsiteX195" fmla="*/ 820602 w 7467600"/>
              <a:gd name="connsiteY195" fmla="*/ 4485915 h 6858000"/>
              <a:gd name="connsiteX196" fmla="*/ 878295 w 7467600"/>
              <a:gd name="connsiteY196" fmla="*/ 4403594 h 6858000"/>
              <a:gd name="connsiteX197" fmla="*/ 1240607 w 7467600"/>
              <a:gd name="connsiteY197" fmla="*/ 4010401 h 6858000"/>
              <a:gd name="connsiteX198" fmla="*/ 1310106 w 7467600"/>
              <a:gd name="connsiteY198" fmla="*/ 3943217 h 6858000"/>
              <a:gd name="connsiteX199" fmla="*/ 1423113 w 7467600"/>
              <a:gd name="connsiteY199" fmla="*/ 3874565 h 6858000"/>
              <a:gd name="connsiteX200" fmla="*/ 1260565 w 7467600"/>
              <a:gd name="connsiteY200" fmla="*/ 4031982 h 6858000"/>
              <a:gd name="connsiteX201" fmla="*/ 901900 w 7467600"/>
              <a:gd name="connsiteY201" fmla="*/ 4421236 h 6858000"/>
              <a:gd name="connsiteX202" fmla="*/ 845044 w 7467600"/>
              <a:gd name="connsiteY202" fmla="*/ 4502436 h 6858000"/>
              <a:gd name="connsiteX203" fmla="*/ 685926 w 7467600"/>
              <a:gd name="connsiteY203" fmla="*/ 4703069 h 6858000"/>
              <a:gd name="connsiteX204" fmla="*/ 684248 w 7467600"/>
              <a:gd name="connsiteY204" fmla="*/ 4706721 h 6858000"/>
              <a:gd name="connsiteX205" fmla="*/ 1423113 w 7467600"/>
              <a:gd name="connsiteY205" fmla="*/ 3874565 h 6858000"/>
              <a:gd name="connsiteX206" fmla="*/ 3316479 w 7467600"/>
              <a:gd name="connsiteY206" fmla="*/ 3872136 h 6858000"/>
              <a:gd name="connsiteX207" fmla="*/ 3546806 w 7467600"/>
              <a:gd name="connsiteY207" fmla="*/ 4356139 h 6858000"/>
              <a:gd name="connsiteX208" fmla="*/ 3364433 w 7467600"/>
              <a:gd name="connsiteY208" fmla="*/ 3953121 h 6858000"/>
              <a:gd name="connsiteX209" fmla="*/ 3316479 w 7467600"/>
              <a:gd name="connsiteY209" fmla="*/ 3872136 h 6858000"/>
              <a:gd name="connsiteX210" fmla="*/ 3291335 w 7467600"/>
              <a:gd name="connsiteY210" fmla="*/ 3767420 h 6858000"/>
              <a:gd name="connsiteX211" fmla="*/ 3390805 w 7467600"/>
              <a:gd name="connsiteY211" fmla="*/ 3937163 h 6858000"/>
              <a:gd name="connsiteX212" fmla="*/ 3579062 w 7467600"/>
              <a:gd name="connsiteY212" fmla="*/ 4359040 h 6858000"/>
              <a:gd name="connsiteX213" fmla="*/ 3467355 w 7467600"/>
              <a:gd name="connsiteY213" fmla="*/ 3988130 h 6858000"/>
              <a:gd name="connsiteX214" fmla="*/ 3310753 w 7467600"/>
              <a:gd name="connsiteY214" fmla="*/ 3787140 h 6858000"/>
              <a:gd name="connsiteX215" fmla="*/ 3291335 w 7467600"/>
              <a:gd name="connsiteY215" fmla="*/ 3767420 h 6858000"/>
              <a:gd name="connsiteX216" fmla="*/ 1635889 w 7467600"/>
              <a:gd name="connsiteY216" fmla="*/ 3709494 h 6858000"/>
              <a:gd name="connsiteX217" fmla="*/ 1634800 w 7467600"/>
              <a:gd name="connsiteY217" fmla="*/ 3731111 h 6858000"/>
              <a:gd name="connsiteX218" fmla="*/ 1635889 w 7467600"/>
              <a:gd name="connsiteY218" fmla="*/ 3709494 h 6858000"/>
              <a:gd name="connsiteX219" fmla="*/ 1510397 w 7467600"/>
              <a:gd name="connsiteY219" fmla="*/ 3684705 h 6858000"/>
              <a:gd name="connsiteX220" fmla="*/ 1146550 w 7467600"/>
              <a:gd name="connsiteY220" fmla="*/ 3802012 h 6858000"/>
              <a:gd name="connsiteX221" fmla="*/ 698834 w 7467600"/>
              <a:gd name="connsiteY221" fmla="*/ 3952272 h 6858000"/>
              <a:gd name="connsiteX222" fmla="*/ 34256 w 7467600"/>
              <a:gd name="connsiteY222" fmla="*/ 4347603 h 6858000"/>
              <a:gd name="connsiteX223" fmla="*/ 527241 w 7467600"/>
              <a:gd name="connsiteY223" fmla="*/ 4065078 h 6858000"/>
              <a:gd name="connsiteX224" fmla="*/ 1510397 w 7467600"/>
              <a:gd name="connsiteY224" fmla="*/ 3684705 h 6858000"/>
              <a:gd name="connsiteX225" fmla="*/ 1313114 w 7467600"/>
              <a:gd name="connsiteY225" fmla="*/ 3655216 h 6858000"/>
              <a:gd name="connsiteX226" fmla="*/ 1109304 w 7467600"/>
              <a:gd name="connsiteY226" fmla="*/ 3669030 h 6858000"/>
              <a:gd name="connsiteX227" fmla="*/ 8129 w 7467600"/>
              <a:gd name="connsiteY227" fmla="*/ 4330519 h 6858000"/>
              <a:gd name="connsiteX228" fmla="*/ 687572 w 7467600"/>
              <a:gd name="connsiteY228" fmla="*/ 3925629 h 6858000"/>
              <a:gd name="connsiteX229" fmla="*/ 1138365 w 7467600"/>
              <a:gd name="connsiteY229" fmla="*/ 3774515 h 6858000"/>
              <a:gd name="connsiteX230" fmla="*/ 1505579 w 7467600"/>
              <a:gd name="connsiteY230" fmla="*/ 3655526 h 6858000"/>
              <a:gd name="connsiteX231" fmla="*/ 1313114 w 7467600"/>
              <a:gd name="connsiteY231" fmla="*/ 3655216 h 6858000"/>
              <a:gd name="connsiteX232" fmla="*/ 3655073 w 7467600"/>
              <a:gd name="connsiteY232" fmla="*/ 3650884 h 6858000"/>
              <a:gd name="connsiteX233" fmla="*/ 3989938 w 7467600"/>
              <a:gd name="connsiteY233" fmla="*/ 3991685 h 6858000"/>
              <a:gd name="connsiteX234" fmla="*/ 4393907 w 7467600"/>
              <a:gd name="connsiteY234" fmla="*/ 4261258 h 6858000"/>
              <a:gd name="connsiteX235" fmla="*/ 4648051 w 7467600"/>
              <a:gd name="connsiteY235" fmla="*/ 4374051 h 6858000"/>
              <a:gd name="connsiteX236" fmla="*/ 4383389 w 7467600"/>
              <a:gd name="connsiteY236" fmla="*/ 4184369 h 6858000"/>
              <a:gd name="connsiteX237" fmla="*/ 4165508 w 7467600"/>
              <a:gd name="connsiteY237" fmla="*/ 4035196 h 6858000"/>
              <a:gd name="connsiteX238" fmla="*/ 4068162 w 7467600"/>
              <a:gd name="connsiteY238" fmla="*/ 3953394 h 6858000"/>
              <a:gd name="connsiteX239" fmla="*/ 3981416 w 7467600"/>
              <a:gd name="connsiteY239" fmla="*/ 3880482 h 6858000"/>
              <a:gd name="connsiteX240" fmla="*/ 3800147 w 7467600"/>
              <a:gd name="connsiteY240" fmla="*/ 3749872 h 6858000"/>
              <a:gd name="connsiteX241" fmla="*/ 3655073 w 7467600"/>
              <a:gd name="connsiteY241" fmla="*/ 3650884 h 6858000"/>
              <a:gd name="connsiteX242" fmla="*/ 3670252 w 7467600"/>
              <a:gd name="connsiteY242" fmla="*/ 3622798 h 6858000"/>
              <a:gd name="connsiteX243" fmla="*/ 3817258 w 7467600"/>
              <a:gd name="connsiteY243" fmla="*/ 3723577 h 6858000"/>
              <a:gd name="connsiteX244" fmla="*/ 4000461 w 7467600"/>
              <a:gd name="connsiteY244" fmla="*/ 3855966 h 6858000"/>
              <a:gd name="connsiteX245" fmla="*/ 4088180 w 7467600"/>
              <a:gd name="connsiteY245" fmla="*/ 3929774 h 6858000"/>
              <a:gd name="connsiteX246" fmla="*/ 4184555 w 7467600"/>
              <a:gd name="connsiteY246" fmla="*/ 4010683 h 6858000"/>
              <a:gd name="connsiteX247" fmla="*/ 4399563 w 7467600"/>
              <a:gd name="connsiteY247" fmla="*/ 4158106 h 6858000"/>
              <a:gd name="connsiteX248" fmla="*/ 4684469 w 7467600"/>
              <a:gd name="connsiteY248" fmla="*/ 4364680 h 6858000"/>
              <a:gd name="connsiteX249" fmla="*/ 4690271 w 7467600"/>
              <a:gd name="connsiteY249" fmla="*/ 4370034 h 6858000"/>
              <a:gd name="connsiteX250" fmla="*/ 4136093 w 7467600"/>
              <a:gd name="connsiteY250" fmla="*/ 3858466 h 6858000"/>
              <a:gd name="connsiteX251" fmla="*/ 3670252 w 7467600"/>
              <a:gd name="connsiteY251" fmla="*/ 3622798 h 6858000"/>
              <a:gd name="connsiteX252" fmla="*/ 4440129 w 7467600"/>
              <a:gd name="connsiteY252" fmla="*/ 3448571 h 6858000"/>
              <a:gd name="connsiteX253" fmla="*/ 4856525 w 7467600"/>
              <a:gd name="connsiteY253" fmla="*/ 3915351 h 6858000"/>
              <a:gd name="connsiteX254" fmla="*/ 5059055 w 7467600"/>
              <a:gd name="connsiteY254" fmla="*/ 4108918 h 6858000"/>
              <a:gd name="connsiteX255" fmla="*/ 5290070 w 7467600"/>
              <a:gd name="connsiteY255" fmla="*/ 4263619 h 6858000"/>
              <a:gd name="connsiteX256" fmla="*/ 4834991 w 7467600"/>
              <a:gd name="connsiteY256" fmla="*/ 3830985 h 6858000"/>
              <a:gd name="connsiteX257" fmla="*/ 4440129 w 7467600"/>
              <a:gd name="connsiteY257" fmla="*/ 3448571 h 6858000"/>
              <a:gd name="connsiteX258" fmla="*/ 4441737 w 7467600"/>
              <a:gd name="connsiteY258" fmla="*/ 3399734 h 6858000"/>
              <a:gd name="connsiteX259" fmla="*/ 4431236 w 7467600"/>
              <a:gd name="connsiteY259" fmla="*/ 3400954 h 6858000"/>
              <a:gd name="connsiteX260" fmla="*/ 4557150 w 7467600"/>
              <a:gd name="connsiteY260" fmla="*/ 3510023 h 6858000"/>
              <a:gd name="connsiteX261" fmla="*/ 4856936 w 7467600"/>
              <a:gd name="connsiteY261" fmla="*/ 3809146 h 6858000"/>
              <a:gd name="connsiteX262" fmla="*/ 5111996 w 7467600"/>
              <a:gd name="connsiteY262" fmla="*/ 4065759 h 6858000"/>
              <a:gd name="connsiteX263" fmla="*/ 5388878 w 7467600"/>
              <a:gd name="connsiteY263" fmla="*/ 4300185 h 6858000"/>
              <a:gd name="connsiteX264" fmla="*/ 5425556 w 7467600"/>
              <a:gd name="connsiteY264" fmla="*/ 4308967 h 6858000"/>
              <a:gd name="connsiteX265" fmla="*/ 4943646 w 7467600"/>
              <a:gd name="connsiteY265" fmla="*/ 3822916 h 6858000"/>
              <a:gd name="connsiteX266" fmla="*/ 4594837 w 7467600"/>
              <a:gd name="connsiteY266" fmla="*/ 3532274 h 6858000"/>
              <a:gd name="connsiteX267" fmla="*/ 4441737 w 7467600"/>
              <a:gd name="connsiteY267" fmla="*/ 3399734 h 6858000"/>
              <a:gd name="connsiteX268" fmla="*/ 5425834 w 7467600"/>
              <a:gd name="connsiteY268" fmla="*/ 3162785 h 6858000"/>
              <a:gd name="connsiteX269" fmla="*/ 5401644 w 7467600"/>
              <a:gd name="connsiteY269" fmla="*/ 3617847 h 6858000"/>
              <a:gd name="connsiteX270" fmla="*/ 5467256 w 7467600"/>
              <a:gd name="connsiteY270" fmla="*/ 4175494 h 6858000"/>
              <a:gd name="connsiteX271" fmla="*/ 5448069 w 7467600"/>
              <a:gd name="connsiteY271" fmla="*/ 3567554 h 6858000"/>
              <a:gd name="connsiteX272" fmla="*/ 5425834 w 7467600"/>
              <a:gd name="connsiteY272" fmla="*/ 3162785 h 6858000"/>
              <a:gd name="connsiteX273" fmla="*/ 1318687 w 7467600"/>
              <a:gd name="connsiteY273" fmla="*/ 3113840 h 6858000"/>
              <a:gd name="connsiteX274" fmla="*/ 1066793 w 7467600"/>
              <a:gd name="connsiteY274" fmla="*/ 3212171 h 6858000"/>
              <a:gd name="connsiteX275" fmla="*/ 993319 w 7467600"/>
              <a:gd name="connsiteY275" fmla="*/ 3247648 h 6858000"/>
              <a:gd name="connsiteX276" fmla="*/ 853081 w 7467600"/>
              <a:gd name="connsiteY276" fmla="*/ 3312410 h 6858000"/>
              <a:gd name="connsiteX277" fmla="*/ 805957 w 7467600"/>
              <a:gd name="connsiteY277" fmla="*/ 3330443 h 6858000"/>
              <a:gd name="connsiteX278" fmla="*/ 1318687 w 7467600"/>
              <a:gd name="connsiteY278" fmla="*/ 3113840 h 6858000"/>
              <a:gd name="connsiteX279" fmla="*/ 5453702 w 7467600"/>
              <a:gd name="connsiteY279" fmla="*/ 3090882 h 6858000"/>
              <a:gd name="connsiteX280" fmla="*/ 5480135 w 7467600"/>
              <a:gd name="connsiteY280" fmla="*/ 3565802 h 6858000"/>
              <a:gd name="connsiteX281" fmla="*/ 5499023 w 7467600"/>
              <a:gd name="connsiteY281" fmla="*/ 4166310 h 6858000"/>
              <a:gd name="connsiteX282" fmla="*/ 5547022 w 7467600"/>
              <a:gd name="connsiteY282" fmla="*/ 3607838 h 6858000"/>
              <a:gd name="connsiteX283" fmla="*/ 5515964 w 7467600"/>
              <a:gd name="connsiteY283" fmla="*/ 3378541 h 6858000"/>
              <a:gd name="connsiteX284" fmla="*/ 5453702 w 7467600"/>
              <a:gd name="connsiteY284" fmla="*/ 3090882 h 6858000"/>
              <a:gd name="connsiteX285" fmla="*/ 1238695 w 7467600"/>
              <a:gd name="connsiteY285" fmla="*/ 3076820 h 6858000"/>
              <a:gd name="connsiteX286" fmla="*/ 716371 w 7467600"/>
              <a:gd name="connsiteY286" fmla="*/ 3293249 h 6858000"/>
              <a:gd name="connsiteX287" fmla="*/ 579522 w 7467600"/>
              <a:gd name="connsiteY287" fmla="*/ 3371759 h 6858000"/>
              <a:gd name="connsiteX288" fmla="*/ 600288 w 7467600"/>
              <a:gd name="connsiteY288" fmla="*/ 3365555 h 6858000"/>
              <a:gd name="connsiteX289" fmla="*/ 840692 w 7467600"/>
              <a:gd name="connsiteY289" fmla="*/ 3284921 h 6858000"/>
              <a:gd name="connsiteX290" fmla="*/ 979248 w 7467600"/>
              <a:gd name="connsiteY290" fmla="*/ 3221003 h 6858000"/>
              <a:gd name="connsiteX291" fmla="*/ 1053282 w 7467600"/>
              <a:gd name="connsiteY291" fmla="*/ 3185247 h 6858000"/>
              <a:gd name="connsiteX292" fmla="*/ 1320603 w 7467600"/>
              <a:gd name="connsiteY292" fmla="*/ 3081281 h 6858000"/>
              <a:gd name="connsiteX293" fmla="*/ 1238695 w 7467600"/>
              <a:gd name="connsiteY293" fmla="*/ 3076820 h 6858000"/>
              <a:gd name="connsiteX294" fmla="*/ 5425627 w 7467600"/>
              <a:gd name="connsiteY294" fmla="*/ 2954192 h 6858000"/>
              <a:gd name="connsiteX295" fmla="*/ 5470770 w 7467600"/>
              <a:gd name="connsiteY295" fmla="*/ 3005435 h 6858000"/>
              <a:gd name="connsiteX296" fmla="*/ 5519779 w 7467600"/>
              <a:gd name="connsiteY296" fmla="*/ 4359223 h 6858000"/>
              <a:gd name="connsiteX297" fmla="*/ 5520293 w 7467600"/>
              <a:gd name="connsiteY297" fmla="*/ 4360602 h 6858000"/>
              <a:gd name="connsiteX298" fmla="*/ 5767221 w 7467600"/>
              <a:gd name="connsiteY298" fmla="*/ 4665564 h 6858000"/>
              <a:gd name="connsiteX299" fmla="*/ 6937169 w 7467600"/>
              <a:gd name="connsiteY299" fmla="*/ 4815941 h 6858000"/>
              <a:gd name="connsiteX300" fmla="*/ 6953922 w 7467600"/>
              <a:gd name="connsiteY300" fmla="*/ 4890068 h 6858000"/>
              <a:gd name="connsiteX301" fmla="*/ 6071359 w 7467600"/>
              <a:gd name="connsiteY301" fmla="*/ 4770770 h 6858000"/>
              <a:gd name="connsiteX302" fmla="*/ 6038839 w 7467600"/>
              <a:gd name="connsiteY302" fmla="*/ 4764474 h 6858000"/>
              <a:gd name="connsiteX303" fmla="*/ 6038706 w 7467600"/>
              <a:gd name="connsiteY303" fmla="*/ 4763847 h 6858000"/>
              <a:gd name="connsiteX304" fmla="*/ 6037784 w 7467600"/>
              <a:gd name="connsiteY304" fmla="*/ 4764270 h 6858000"/>
              <a:gd name="connsiteX305" fmla="*/ 6038839 w 7467600"/>
              <a:gd name="connsiteY305" fmla="*/ 4764474 h 6858000"/>
              <a:gd name="connsiteX306" fmla="*/ 6040338 w 7467600"/>
              <a:gd name="connsiteY306" fmla="*/ 4771418 h 6858000"/>
              <a:gd name="connsiteX307" fmla="*/ 6024488 w 7467600"/>
              <a:gd name="connsiteY307" fmla="*/ 4809903 h 6858000"/>
              <a:gd name="connsiteX308" fmla="*/ 5599771 w 7467600"/>
              <a:gd name="connsiteY308" fmla="*/ 5509652 h 6858000"/>
              <a:gd name="connsiteX309" fmla="*/ 5548843 w 7467600"/>
              <a:gd name="connsiteY309" fmla="*/ 5563845 h 6858000"/>
              <a:gd name="connsiteX310" fmla="*/ 5940952 w 7467600"/>
              <a:gd name="connsiteY310" fmla="*/ 6250028 h 6858000"/>
              <a:gd name="connsiteX311" fmla="*/ 6043441 w 7467600"/>
              <a:gd name="connsiteY311" fmla="*/ 6665847 h 6858000"/>
              <a:gd name="connsiteX312" fmla="*/ 6093432 w 7467600"/>
              <a:gd name="connsiteY312" fmla="*/ 6858000 h 6858000"/>
              <a:gd name="connsiteX313" fmla="*/ 6034344 w 7467600"/>
              <a:gd name="connsiteY313" fmla="*/ 6858000 h 6858000"/>
              <a:gd name="connsiteX314" fmla="*/ 6026679 w 7467600"/>
              <a:gd name="connsiteY314" fmla="*/ 6836959 h 6858000"/>
              <a:gd name="connsiteX315" fmla="*/ 5800441 w 7467600"/>
              <a:gd name="connsiteY315" fmla="*/ 6335286 h 6858000"/>
              <a:gd name="connsiteX316" fmla="*/ 5526562 w 7467600"/>
              <a:gd name="connsiteY316" fmla="*/ 5705388 h 6858000"/>
              <a:gd name="connsiteX317" fmla="*/ 5519640 w 7467600"/>
              <a:gd name="connsiteY317" fmla="*/ 5683774 h 6858000"/>
              <a:gd name="connsiteX318" fmla="*/ 5844559 w 7467600"/>
              <a:gd name="connsiteY318" fmla="*/ 6553349 h 6858000"/>
              <a:gd name="connsiteX319" fmla="*/ 5975994 w 7467600"/>
              <a:gd name="connsiteY319" fmla="*/ 6858000 h 6858000"/>
              <a:gd name="connsiteX320" fmla="*/ 5898547 w 7467600"/>
              <a:gd name="connsiteY320" fmla="*/ 6858000 h 6858000"/>
              <a:gd name="connsiteX321" fmla="*/ 5682041 w 7467600"/>
              <a:gd name="connsiteY321" fmla="*/ 6355860 h 6858000"/>
              <a:gd name="connsiteX322" fmla="*/ 5461758 w 7467600"/>
              <a:gd name="connsiteY322" fmla="*/ 5820220 h 6858000"/>
              <a:gd name="connsiteX323" fmla="*/ 5237282 w 7467600"/>
              <a:gd name="connsiteY323" fmla="*/ 6579086 h 6858000"/>
              <a:gd name="connsiteX324" fmla="*/ 5115009 w 7467600"/>
              <a:gd name="connsiteY324" fmla="*/ 6858000 h 6858000"/>
              <a:gd name="connsiteX325" fmla="*/ 5028074 w 7467600"/>
              <a:gd name="connsiteY325" fmla="*/ 6858000 h 6858000"/>
              <a:gd name="connsiteX326" fmla="*/ 5079508 w 7467600"/>
              <a:gd name="connsiteY326" fmla="*/ 6749074 h 6858000"/>
              <a:gd name="connsiteX327" fmla="*/ 5371846 w 7467600"/>
              <a:gd name="connsiteY327" fmla="*/ 5924413 h 6858000"/>
              <a:gd name="connsiteX328" fmla="*/ 5270512 w 7467600"/>
              <a:gd name="connsiteY328" fmla="*/ 6138975 h 6858000"/>
              <a:gd name="connsiteX329" fmla="*/ 5062409 w 7467600"/>
              <a:gd name="connsiteY329" fmla="*/ 6653544 h 6858000"/>
              <a:gd name="connsiteX330" fmla="*/ 5036628 w 7467600"/>
              <a:gd name="connsiteY330" fmla="*/ 6754247 h 6858000"/>
              <a:gd name="connsiteX331" fmla="*/ 5009112 w 7467600"/>
              <a:gd name="connsiteY331" fmla="*/ 6858000 h 6858000"/>
              <a:gd name="connsiteX332" fmla="*/ 4976679 w 7467600"/>
              <a:gd name="connsiteY332" fmla="*/ 6858000 h 6858000"/>
              <a:gd name="connsiteX333" fmla="*/ 5006537 w 7467600"/>
              <a:gd name="connsiteY333" fmla="*/ 6747068 h 6858000"/>
              <a:gd name="connsiteX334" fmla="*/ 5032723 w 7467600"/>
              <a:gd name="connsiteY334" fmla="*/ 6644957 h 6858000"/>
              <a:gd name="connsiteX335" fmla="*/ 5242949 w 7467600"/>
              <a:gd name="connsiteY335" fmla="*/ 6125175 h 6858000"/>
              <a:gd name="connsiteX336" fmla="*/ 5286321 w 7467600"/>
              <a:gd name="connsiteY336" fmla="*/ 6033555 h 6858000"/>
              <a:gd name="connsiteX337" fmla="*/ 5008210 w 7467600"/>
              <a:gd name="connsiteY337" fmla="*/ 6649194 h 6858000"/>
              <a:gd name="connsiteX338" fmla="*/ 4986321 w 7467600"/>
              <a:gd name="connsiteY338" fmla="*/ 6765687 h 6858000"/>
              <a:gd name="connsiteX339" fmla="*/ 4973474 w 7467600"/>
              <a:gd name="connsiteY339" fmla="*/ 6858000 h 6858000"/>
              <a:gd name="connsiteX340" fmla="*/ 4907178 w 7467600"/>
              <a:gd name="connsiteY340" fmla="*/ 6858000 h 6858000"/>
              <a:gd name="connsiteX341" fmla="*/ 4910810 w 7467600"/>
              <a:gd name="connsiteY341" fmla="*/ 6829660 h 6858000"/>
              <a:gd name="connsiteX342" fmla="*/ 4987461 w 7467600"/>
              <a:gd name="connsiteY342" fmla="*/ 6432994 h 6858000"/>
              <a:gd name="connsiteX343" fmla="*/ 5179262 w 7467600"/>
              <a:gd name="connsiteY343" fmla="*/ 6035044 h 6858000"/>
              <a:gd name="connsiteX344" fmla="*/ 4689678 w 7467600"/>
              <a:gd name="connsiteY344" fmla="*/ 6440241 h 6858000"/>
              <a:gd name="connsiteX345" fmla="*/ 4477543 w 7467600"/>
              <a:gd name="connsiteY345" fmla="*/ 6674836 h 6858000"/>
              <a:gd name="connsiteX346" fmla="*/ 4329957 w 7467600"/>
              <a:gd name="connsiteY346" fmla="*/ 6858000 h 6858000"/>
              <a:gd name="connsiteX347" fmla="*/ 4218595 w 7467600"/>
              <a:gd name="connsiteY347" fmla="*/ 6858000 h 6858000"/>
              <a:gd name="connsiteX348" fmla="*/ 4368888 w 7467600"/>
              <a:gd name="connsiteY348" fmla="*/ 6668412 h 6858000"/>
              <a:gd name="connsiteX349" fmla="*/ 4563091 w 7467600"/>
              <a:gd name="connsiteY349" fmla="*/ 6442508 h 6858000"/>
              <a:gd name="connsiteX350" fmla="*/ 5387324 w 7467600"/>
              <a:gd name="connsiteY350" fmla="*/ 5705830 h 6858000"/>
              <a:gd name="connsiteX351" fmla="*/ 5073620 w 7467600"/>
              <a:gd name="connsiteY351" fmla="*/ 5955437 h 6858000"/>
              <a:gd name="connsiteX352" fmla="*/ 4689789 w 7467600"/>
              <a:gd name="connsiteY352" fmla="*/ 6268382 h 6858000"/>
              <a:gd name="connsiteX353" fmla="*/ 4418722 w 7467600"/>
              <a:gd name="connsiteY353" fmla="*/ 6570886 h 6858000"/>
              <a:gd name="connsiteX354" fmla="*/ 4214944 w 7467600"/>
              <a:gd name="connsiteY354" fmla="*/ 6858000 h 6858000"/>
              <a:gd name="connsiteX355" fmla="*/ 4177898 w 7467600"/>
              <a:gd name="connsiteY355" fmla="*/ 6858000 h 6858000"/>
              <a:gd name="connsiteX356" fmla="*/ 4391597 w 7467600"/>
              <a:gd name="connsiteY356" fmla="*/ 6556370 h 6858000"/>
              <a:gd name="connsiteX357" fmla="*/ 4668889 w 7467600"/>
              <a:gd name="connsiteY357" fmla="*/ 6246399 h 6858000"/>
              <a:gd name="connsiteX358" fmla="*/ 5055427 w 7467600"/>
              <a:gd name="connsiteY358" fmla="*/ 5931476 h 6858000"/>
              <a:gd name="connsiteX359" fmla="*/ 5371814 w 7467600"/>
              <a:gd name="connsiteY359" fmla="*/ 5678975 h 6858000"/>
              <a:gd name="connsiteX360" fmla="*/ 4987918 w 7467600"/>
              <a:gd name="connsiteY360" fmla="*/ 5838701 h 6858000"/>
              <a:gd name="connsiteX361" fmla="*/ 4317146 w 7467600"/>
              <a:gd name="connsiteY361" fmla="*/ 6587716 h 6858000"/>
              <a:gd name="connsiteX362" fmla="*/ 4171627 w 7467600"/>
              <a:gd name="connsiteY362" fmla="*/ 6858000 h 6858000"/>
              <a:gd name="connsiteX363" fmla="*/ 4081585 w 7467600"/>
              <a:gd name="connsiteY363" fmla="*/ 6858000 h 6858000"/>
              <a:gd name="connsiteX364" fmla="*/ 4238603 w 7467600"/>
              <a:gd name="connsiteY364" fmla="*/ 6559341 h 6858000"/>
              <a:gd name="connsiteX365" fmla="*/ 4778333 w 7467600"/>
              <a:gd name="connsiteY365" fmla="*/ 5873626 h 6858000"/>
              <a:gd name="connsiteX366" fmla="*/ 5414185 w 7467600"/>
              <a:gd name="connsiteY366" fmla="*/ 5573882 h 6858000"/>
              <a:gd name="connsiteX367" fmla="*/ 5959648 w 7467600"/>
              <a:gd name="connsiteY367" fmla="*/ 4760797 h 6858000"/>
              <a:gd name="connsiteX368" fmla="*/ 5355019 w 7467600"/>
              <a:gd name="connsiteY368" fmla="*/ 4734672 h 6858000"/>
              <a:gd name="connsiteX369" fmla="*/ 5083565 w 7467600"/>
              <a:gd name="connsiteY369" fmla="*/ 5179121 h 6858000"/>
              <a:gd name="connsiteX370" fmla="*/ 4713577 w 7467600"/>
              <a:gd name="connsiteY370" fmla="*/ 5616803 h 6858000"/>
              <a:gd name="connsiteX371" fmla="*/ 3989559 w 7467600"/>
              <a:gd name="connsiteY371" fmla="*/ 6145945 h 6858000"/>
              <a:gd name="connsiteX372" fmla="*/ 3939824 w 7467600"/>
              <a:gd name="connsiteY372" fmla="*/ 6066900 h 6858000"/>
              <a:gd name="connsiteX373" fmla="*/ 4584537 w 7467600"/>
              <a:gd name="connsiteY373" fmla="*/ 5324826 h 6858000"/>
              <a:gd name="connsiteX374" fmla="*/ 5037105 w 7467600"/>
              <a:gd name="connsiteY374" fmla="*/ 5088765 h 6858000"/>
              <a:gd name="connsiteX375" fmla="*/ 5039930 w 7467600"/>
              <a:gd name="connsiteY375" fmla="*/ 5089585 h 6858000"/>
              <a:gd name="connsiteX376" fmla="*/ 5263764 w 7467600"/>
              <a:gd name="connsiteY376" fmla="*/ 4735525 h 6858000"/>
              <a:gd name="connsiteX377" fmla="*/ 4086300 w 7467600"/>
              <a:gd name="connsiteY377" fmla="*/ 4884599 h 6858000"/>
              <a:gd name="connsiteX378" fmla="*/ 4085485 w 7467600"/>
              <a:gd name="connsiteY378" fmla="*/ 4899070 h 6858000"/>
              <a:gd name="connsiteX379" fmla="*/ 3871915 w 7467600"/>
              <a:gd name="connsiteY379" fmla="*/ 5253645 h 6858000"/>
              <a:gd name="connsiteX380" fmla="*/ 3799374 w 7467600"/>
              <a:gd name="connsiteY380" fmla="*/ 5466127 h 6858000"/>
              <a:gd name="connsiteX381" fmla="*/ 3498850 w 7467600"/>
              <a:gd name="connsiteY381" fmla="*/ 6661888 h 6858000"/>
              <a:gd name="connsiteX382" fmla="*/ 3399216 w 7467600"/>
              <a:gd name="connsiteY382" fmla="*/ 6858000 h 6858000"/>
              <a:gd name="connsiteX383" fmla="*/ 3303688 w 7467600"/>
              <a:gd name="connsiteY383" fmla="*/ 6858000 h 6858000"/>
              <a:gd name="connsiteX384" fmla="*/ 3391774 w 7467600"/>
              <a:gd name="connsiteY384" fmla="*/ 6697181 h 6858000"/>
              <a:gd name="connsiteX385" fmla="*/ 3735540 w 7467600"/>
              <a:gd name="connsiteY385" fmla="*/ 5546923 h 6858000"/>
              <a:gd name="connsiteX386" fmla="*/ 3729438 w 7467600"/>
              <a:gd name="connsiteY386" fmla="*/ 5569058 h 6858000"/>
              <a:gd name="connsiteX387" fmla="*/ 3707782 w 7467600"/>
              <a:gd name="connsiteY387" fmla="*/ 5644908 h 6858000"/>
              <a:gd name="connsiteX388" fmla="*/ 3583827 w 7467600"/>
              <a:gd name="connsiteY388" fmla="*/ 6039215 h 6858000"/>
              <a:gd name="connsiteX389" fmla="*/ 3547861 w 7467600"/>
              <a:gd name="connsiteY389" fmla="*/ 6129609 h 6858000"/>
              <a:gd name="connsiteX390" fmla="*/ 3490905 w 7467600"/>
              <a:gd name="connsiteY390" fmla="*/ 6277660 h 6858000"/>
              <a:gd name="connsiteX391" fmla="*/ 3455859 w 7467600"/>
              <a:gd name="connsiteY391" fmla="*/ 6391301 h 6858000"/>
              <a:gd name="connsiteX392" fmla="*/ 3429112 w 7467600"/>
              <a:gd name="connsiteY392" fmla="*/ 6479469 h 6858000"/>
              <a:gd name="connsiteX393" fmla="*/ 3304862 w 7467600"/>
              <a:gd name="connsiteY393" fmla="*/ 6796476 h 6858000"/>
              <a:gd name="connsiteX394" fmla="*/ 3276071 w 7467600"/>
              <a:gd name="connsiteY394" fmla="*/ 6858000 h 6858000"/>
              <a:gd name="connsiteX395" fmla="*/ 3240805 w 7467600"/>
              <a:gd name="connsiteY395" fmla="*/ 6858000 h 6858000"/>
              <a:gd name="connsiteX396" fmla="*/ 3275917 w 7467600"/>
              <a:gd name="connsiteY396" fmla="*/ 6783192 h 6858000"/>
              <a:gd name="connsiteX397" fmla="*/ 3399358 w 7467600"/>
              <a:gd name="connsiteY397" fmla="*/ 6469011 h 6858000"/>
              <a:gd name="connsiteX398" fmla="*/ 3425650 w 7467600"/>
              <a:gd name="connsiteY398" fmla="*/ 6381333 h 6858000"/>
              <a:gd name="connsiteX399" fmla="*/ 3460661 w 7467600"/>
              <a:gd name="connsiteY399" fmla="*/ 6266763 h 6858000"/>
              <a:gd name="connsiteX400" fmla="*/ 3518021 w 7467600"/>
              <a:gd name="connsiteY400" fmla="*/ 6117298 h 6858000"/>
              <a:gd name="connsiteX401" fmla="*/ 3554035 w 7467600"/>
              <a:gd name="connsiteY401" fmla="*/ 6027832 h 6858000"/>
              <a:gd name="connsiteX402" fmla="*/ 3677174 w 7467600"/>
              <a:gd name="connsiteY402" fmla="*/ 5636351 h 6858000"/>
              <a:gd name="connsiteX403" fmla="*/ 3698819 w 7467600"/>
              <a:gd name="connsiteY403" fmla="*/ 5560503 h 6858000"/>
              <a:gd name="connsiteX404" fmla="*/ 3702094 w 7467600"/>
              <a:gd name="connsiteY404" fmla="*/ 5549194 h 6858000"/>
              <a:gd name="connsiteX405" fmla="*/ 3398355 w 7467600"/>
              <a:gd name="connsiteY405" fmla="*/ 6094603 h 6858000"/>
              <a:gd name="connsiteX406" fmla="*/ 3193941 w 7467600"/>
              <a:gd name="connsiteY406" fmla="*/ 6798775 h 6858000"/>
              <a:gd name="connsiteX407" fmla="*/ 3184140 w 7467600"/>
              <a:gd name="connsiteY407" fmla="*/ 6858000 h 6858000"/>
              <a:gd name="connsiteX408" fmla="*/ 3099978 w 7467600"/>
              <a:gd name="connsiteY408" fmla="*/ 6858000 h 6858000"/>
              <a:gd name="connsiteX409" fmla="*/ 3101556 w 7467600"/>
              <a:gd name="connsiteY409" fmla="*/ 6843337 h 6858000"/>
              <a:gd name="connsiteX410" fmla="*/ 3370162 w 7467600"/>
              <a:gd name="connsiteY410" fmla="*/ 5785550 h 6858000"/>
              <a:gd name="connsiteX411" fmla="*/ 3746477 w 7467600"/>
              <a:gd name="connsiteY411" fmla="*/ 5377889 h 6858000"/>
              <a:gd name="connsiteX412" fmla="*/ 3863399 w 7467600"/>
              <a:gd name="connsiteY412" fmla="*/ 5087257 h 6858000"/>
              <a:gd name="connsiteX413" fmla="*/ 3968712 w 7467600"/>
              <a:gd name="connsiteY413" fmla="*/ 4913989 h 6858000"/>
              <a:gd name="connsiteX414" fmla="*/ 2792390 w 7467600"/>
              <a:gd name="connsiteY414" fmla="*/ 5382974 h 6858000"/>
              <a:gd name="connsiteX415" fmla="*/ 2714982 w 7467600"/>
              <a:gd name="connsiteY415" fmla="*/ 5427051 h 6858000"/>
              <a:gd name="connsiteX416" fmla="*/ 2813361 w 7467600"/>
              <a:gd name="connsiteY416" fmla="*/ 6023912 h 6858000"/>
              <a:gd name="connsiteX417" fmla="*/ 2688430 w 7467600"/>
              <a:gd name="connsiteY417" fmla="*/ 6801564 h 6858000"/>
              <a:gd name="connsiteX418" fmla="*/ 2629626 w 7467600"/>
              <a:gd name="connsiteY418" fmla="*/ 6763394 h 6858000"/>
              <a:gd name="connsiteX419" fmla="*/ 2565328 w 7467600"/>
              <a:gd name="connsiteY419" fmla="*/ 5516399 h 6858000"/>
              <a:gd name="connsiteX420" fmla="*/ 1922999 w 7467600"/>
              <a:gd name="connsiteY420" fmla="*/ 5980343 h 6858000"/>
              <a:gd name="connsiteX421" fmla="*/ 1950261 w 7467600"/>
              <a:gd name="connsiteY421" fmla="*/ 6405858 h 6858000"/>
              <a:gd name="connsiteX422" fmla="*/ 2365554 w 7467600"/>
              <a:gd name="connsiteY422" fmla="*/ 6759107 h 6858000"/>
              <a:gd name="connsiteX423" fmla="*/ 2424142 w 7467600"/>
              <a:gd name="connsiteY423" fmla="*/ 6858000 h 6858000"/>
              <a:gd name="connsiteX424" fmla="*/ 2395994 w 7467600"/>
              <a:gd name="connsiteY424" fmla="*/ 6858000 h 6858000"/>
              <a:gd name="connsiteX425" fmla="*/ 2392863 w 7467600"/>
              <a:gd name="connsiteY425" fmla="*/ 6852964 h 6858000"/>
              <a:gd name="connsiteX426" fmla="*/ 2017589 w 7467600"/>
              <a:gd name="connsiteY426" fmla="*/ 6493982 h 6858000"/>
              <a:gd name="connsiteX427" fmla="*/ 2147336 w 7467600"/>
              <a:gd name="connsiteY427" fmla="*/ 6594052 h 6858000"/>
              <a:gd name="connsiteX428" fmla="*/ 2207047 w 7467600"/>
              <a:gd name="connsiteY428" fmla="*/ 6654540 h 6858000"/>
              <a:gd name="connsiteX429" fmla="*/ 2299106 w 7467600"/>
              <a:gd name="connsiteY429" fmla="*/ 6778931 h 6858000"/>
              <a:gd name="connsiteX430" fmla="*/ 2314430 w 7467600"/>
              <a:gd name="connsiteY430" fmla="*/ 6801144 h 6858000"/>
              <a:gd name="connsiteX431" fmla="*/ 2352406 w 7467600"/>
              <a:gd name="connsiteY431" fmla="*/ 6858000 h 6858000"/>
              <a:gd name="connsiteX432" fmla="*/ 2314492 w 7467600"/>
              <a:gd name="connsiteY432" fmla="*/ 6858000 h 6858000"/>
              <a:gd name="connsiteX433" fmla="*/ 2288095 w 7467600"/>
              <a:gd name="connsiteY433" fmla="*/ 6818030 h 6858000"/>
              <a:gd name="connsiteX434" fmla="*/ 2272768 w 7467600"/>
              <a:gd name="connsiteY434" fmla="*/ 6795822 h 6858000"/>
              <a:gd name="connsiteX435" fmla="*/ 2182715 w 7467600"/>
              <a:gd name="connsiteY435" fmla="*/ 6675071 h 6858000"/>
              <a:gd name="connsiteX436" fmla="*/ 2032061 w 7467600"/>
              <a:gd name="connsiteY436" fmla="*/ 6541380 h 6858000"/>
              <a:gd name="connsiteX437" fmla="*/ 2257220 w 7467600"/>
              <a:gd name="connsiteY437" fmla="*/ 6826257 h 6858000"/>
              <a:gd name="connsiteX438" fmla="*/ 2281324 w 7467600"/>
              <a:gd name="connsiteY438" fmla="*/ 6858000 h 6858000"/>
              <a:gd name="connsiteX439" fmla="*/ 2242860 w 7467600"/>
              <a:gd name="connsiteY439" fmla="*/ 6858000 h 6858000"/>
              <a:gd name="connsiteX440" fmla="*/ 2232818 w 7467600"/>
              <a:gd name="connsiteY440" fmla="*/ 6844926 h 6858000"/>
              <a:gd name="connsiteX441" fmla="*/ 1990172 w 7467600"/>
              <a:gd name="connsiteY441" fmla="*/ 6542121 h 6858000"/>
              <a:gd name="connsiteX442" fmla="*/ 2124090 w 7467600"/>
              <a:gd name="connsiteY442" fmla="*/ 6761017 h 6858000"/>
              <a:gd name="connsiteX443" fmla="*/ 2200380 w 7467600"/>
              <a:gd name="connsiteY443" fmla="*/ 6858000 h 6858000"/>
              <a:gd name="connsiteX444" fmla="*/ 2147507 w 7467600"/>
              <a:gd name="connsiteY444" fmla="*/ 6858000 h 6858000"/>
              <a:gd name="connsiteX445" fmla="*/ 2070668 w 7467600"/>
              <a:gd name="connsiteY445" fmla="*/ 6761520 h 6858000"/>
              <a:gd name="connsiteX446" fmla="*/ 1975142 w 7467600"/>
              <a:gd name="connsiteY446" fmla="*/ 6585570 h 6858000"/>
              <a:gd name="connsiteX447" fmla="*/ 2050035 w 7467600"/>
              <a:gd name="connsiteY447" fmla="*/ 6813345 h 6858000"/>
              <a:gd name="connsiteX448" fmla="*/ 2063025 w 7467600"/>
              <a:gd name="connsiteY448" fmla="*/ 6858000 h 6858000"/>
              <a:gd name="connsiteX449" fmla="*/ 2021675 w 7467600"/>
              <a:gd name="connsiteY449" fmla="*/ 6858000 h 6858000"/>
              <a:gd name="connsiteX450" fmla="*/ 2019308 w 7467600"/>
              <a:gd name="connsiteY450" fmla="*/ 6847118 h 6858000"/>
              <a:gd name="connsiteX451" fmla="*/ 1938835 w 7467600"/>
              <a:gd name="connsiteY451" fmla="*/ 6551160 h 6858000"/>
              <a:gd name="connsiteX452" fmla="*/ 1953230 w 7467600"/>
              <a:gd name="connsiteY452" fmla="*/ 6759699 h 6858000"/>
              <a:gd name="connsiteX453" fmla="*/ 1956763 w 7467600"/>
              <a:gd name="connsiteY453" fmla="*/ 6778191 h 6858000"/>
              <a:gd name="connsiteX454" fmla="*/ 1967925 w 7467600"/>
              <a:gd name="connsiteY454" fmla="*/ 6858000 h 6858000"/>
              <a:gd name="connsiteX455" fmla="*/ 1936622 w 7467600"/>
              <a:gd name="connsiteY455" fmla="*/ 6858000 h 6858000"/>
              <a:gd name="connsiteX456" fmla="*/ 1926261 w 7467600"/>
              <a:gd name="connsiteY456" fmla="*/ 6784064 h 6858000"/>
              <a:gd name="connsiteX457" fmla="*/ 1922724 w 7467600"/>
              <a:gd name="connsiteY457" fmla="*/ 6765577 h 6858000"/>
              <a:gd name="connsiteX458" fmla="*/ 1904650 w 7467600"/>
              <a:gd name="connsiteY458" fmla="*/ 6639616 h 6858000"/>
              <a:gd name="connsiteX459" fmla="*/ 1885273 w 7467600"/>
              <a:gd name="connsiteY459" fmla="*/ 6858000 h 6858000"/>
              <a:gd name="connsiteX460" fmla="*/ 1854363 w 7467600"/>
              <a:gd name="connsiteY460" fmla="*/ 6858000 h 6858000"/>
              <a:gd name="connsiteX461" fmla="*/ 1880391 w 7467600"/>
              <a:gd name="connsiteY461" fmla="*/ 6603796 h 6858000"/>
              <a:gd name="connsiteX462" fmla="*/ 1818273 w 7467600"/>
              <a:gd name="connsiteY462" fmla="*/ 6715729 h 6858000"/>
              <a:gd name="connsiteX463" fmla="*/ 1794691 w 7467600"/>
              <a:gd name="connsiteY463" fmla="*/ 6843239 h 6858000"/>
              <a:gd name="connsiteX464" fmla="*/ 1794914 w 7467600"/>
              <a:gd name="connsiteY464" fmla="*/ 6858000 h 6858000"/>
              <a:gd name="connsiteX465" fmla="*/ 1746128 w 7467600"/>
              <a:gd name="connsiteY465" fmla="*/ 6858000 h 6858000"/>
              <a:gd name="connsiteX466" fmla="*/ 1753934 w 7467600"/>
              <a:gd name="connsiteY466" fmla="*/ 6724796 h 6858000"/>
              <a:gd name="connsiteX467" fmla="*/ 1792053 w 7467600"/>
              <a:gd name="connsiteY467" fmla="*/ 6572396 h 6858000"/>
              <a:gd name="connsiteX468" fmla="*/ 1862248 w 7467600"/>
              <a:gd name="connsiteY468" fmla="*/ 6266397 h 6858000"/>
              <a:gd name="connsiteX469" fmla="*/ 1862250 w 7467600"/>
              <a:gd name="connsiteY469" fmla="*/ 6033531 h 6858000"/>
              <a:gd name="connsiteX470" fmla="*/ 1211999 w 7467600"/>
              <a:gd name="connsiteY470" fmla="*/ 6683610 h 6858000"/>
              <a:gd name="connsiteX471" fmla="*/ 1213266 w 7467600"/>
              <a:gd name="connsiteY471" fmla="*/ 6691947 h 6858000"/>
              <a:gd name="connsiteX472" fmla="*/ 1203370 w 7467600"/>
              <a:gd name="connsiteY472" fmla="*/ 6850676 h 6858000"/>
              <a:gd name="connsiteX473" fmla="*/ 1203671 w 7467600"/>
              <a:gd name="connsiteY473" fmla="*/ 6858000 h 6858000"/>
              <a:gd name="connsiteX474" fmla="*/ 1143180 w 7467600"/>
              <a:gd name="connsiteY474" fmla="*/ 6858000 h 6858000"/>
              <a:gd name="connsiteX475" fmla="*/ 1142176 w 7467600"/>
              <a:gd name="connsiteY475" fmla="*/ 6766045 h 6858000"/>
              <a:gd name="connsiteX476" fmla="*/ 1067484 w 7467600"/>
              <a:gd name="connsiteY476" fmla="*/ 6858000 h 6858000"/>
              <a:gd name="connsiteX477" fmla="*/ 953928 w 7467600"/>
              <a:gd name="connsiteY477" fmla="*/ 6858000 h 6858000"/>
              <a:gd name="connsiteX478" fmla="*/ 959715 w 7467600"/>
              <a:gd name="connsiteY478" fmla="*/ 6850185 h 6858000"/>
              <a:gd name="connsiteX479" fmla="*/ 1483788 w 7467600"/>
              <a:gd name="connsiteY479" fmla="*/ 6259174 h 6858000"/>
              <a:gd name="connsiteX480" fmla="*/ 1100671 w 7467600"/>
              <a:gd name="connsiteY480" fmla="*/ 6252137 h 6858000"/>
              <a:gd name="connsiteX481" fmla="*/ 1090144 w 7467600"/>
              <a:gd name="connsiteY481" fmla="*/ 6256748 h 6858000"/>
              <a:gd name="connsiteX482" fmla="*/ 1095872 w 7467600"/>
              <a:gd name="connsiteY482" fmla="*/ 6271892 h 6858000"/>
              <a:gd name="connsiteX483" fmla="*/ 262785 w 7467600"/>
              <a:gd name="connsiteY483" fmla="*/ 6845450 h 6858000"/>
              <a:gd name="connsiteX484" fmla="*/ 209968 w 7467600"/>
              <a:gd name="connsiteY484" fmla="*/ 6770713 h 6858000"/>
              <a:gd name="connsiteX485" fmla="*/ 873460 w 7467600"/>
              <a:gd name="connsiteY485" fmla="*/ 6253768 h 6858000"/>
              <a:gd name="connsiteX486" fmla="*/ 192686 w 7467600"/>
              <a:gd name="connsiteY486" fmla="*/ 5849257 h 6858000"/>
              <a:gd name="connsiteX487" fmla="*/ 4696 w 7467600"/>
              <a:gd name="connsiteY487" fmla="*/ 5697668 h 6858000"/>
              <a:gd name="connsiteX488" fmla="*/ 0 w 7467600"/>
              <a:gd name="connsiteY488" fmla="*/ 5689984 h 6858000"/>
              <a:gd name="connsiteX489" fmla="*/ 0 w 7467600"/>
              <a:gd name="connsiteY489" fmla="*/ 5513472 h 6858000"/>
              <a:gd name="connsiteX490" fmla="*/ 174101 w 7467600"/>
              <a:gd name="connsiteY490" fmla="*/ 5620277 h 6858000"/>
              <a:gd name="connsiteX491" fmla="*/ 891800 w 7467600"/>
              <a:gd name="connsiteY491" fmla="*/ 6036935 h 6858000"/>
              <a:gd name="connsiteX492" fmla="*/ 1072219 w 7467600"/>
              <a:gd name="connsiteY492" fmla="*/ 6169443 h 6858000"/>
              <a:gd name="connsiteX493" fmla="*/ 1074117 w 7467600"/>
              <a:gd name="connsiteY493" fmla="*/ 6170301 h 6858000"/>
              <a:gd name="connsiteX494" fmla="*/ 1083114 w 7467600"/>
              <a:gd name="connsiteY494" fmla="*/ 6174131 h 6858000"/>
              <a:gd name="connsiteX495" fmla="*/ 1543010 w 7467600"/>
              <a:gd name="connsiteY495" fmla="*/ 6191140 h 6858000"/>
              <a:gd name="connsiteX496" fmla="*/ 1551080 w 7467600"/>
              <a:gd name="connsiteY496" fmla="*/ 6195006 h 6858000"/>
              <a:gd name="connsiteX497" fmla="*/ 2345443 w 7467600"/>
              <a:gd name="connsiteY497" fmla="*/ 5549882 h 6858000"/>
              <a:gd name="connsiteX498" fmla="*/ 1721499 w 7467600"/>
              <a:gd name="connsiteY498" fmla="*/ 5599969 h 6858000"/>
              <a:gd name="connsiteX499" fmla="*/ 767716 w 7467600"/>
              <a:gd name="connsiteY499" fmla="*/ 5472768 h 6858000"/>
              <a:gd name="connsiteX500" fmla="*/ 722147 w 7467600"/>
              <a:gd name="connsiteY500" fmla="*/ 5393091 h 6858000"/>
              <a:gd name="connsiteX501" fmla="*/ 1485552 w 7467600"/>
              <a:gd name="connsiteY501" fmla="*/ 5313202 h 6858000"/>
              <a:gd name="connsiteX502" fmla="*/ 2143004 w 7467600"/>
              <a:gd name="connsiteY502" fmla="*/ 5402420 h 6858000"/>
              <a:gd name="connsiteX503" fmla="*/ 1933391 w 7467600"/>
              <a:gd name="connsiteY503" fmla="*/ 5156971 h 6858000"/>
              <a:gd name="connsiteX504" fmla="*/ 1827118 w 7467600"/>
              <a:gd name="connsiteY504" fmla="*/ 4968410 h 6858000"/>
              <a:gd name="connsiteX505" fmla="*/ 1837349 w 7467600"/>
              <a:gd name="connsiteY505" fmla="*/ 4956357 h 6858000"/>
              <a:gd name="connsiteX506" fmla="*/ 2162835 w 7467600"/>
              <a:gd name="connsiteY506" fmla="*/ 5187853 h 6858000"/>
              <a:gd name="connsiteX507" fmla="*/ 2257167 w 7467600"/>
              <a:gd name="connsiteY507" fmla="*/ 5462123 h 6858000"/>
              <a:gd name="connsiteX508" fmla="*/ 2261598 w 7467600"/>
              <a:gd name="connsiteY508" fmla="*/ 5467998 h 6858000"/>
              <a:gd name="connsiteX509" fmla="*/ 2437177 w 7467600"/>
              <a:gd name="connsiteY509" fmla="*/ 5479608 h 6858000"/>
              <a:gd name="connsiteX510" fmla="*/ 2445247 w 7467600"/>
              <a:gd name="connsiteY510" fmla="*/ 5483476 h 6858000"/>
              <a:gd name="connsiteX511" fmla="*/ 2743626 w 7467600"/>
              <a:gd name="connsiteY511" fmla="*/ 5304819 h 6858000"/>
              <a:gd name="connsiteX512" fmla="*/ 3048102 w 7467600"/>
              <a:gd name="connsiteY512" fmla="*/ 5150595 h 6858000"/>
              <a:gd name="connsiteX513" fmla="*/ 1799414 w 7467600"/>
              <a:gd name="connsiteY513" fmla="*/ 4694732 h 6858000"/>
              <a:gd name="connsiteX514" fmla="*/ 1771735 w 7467600"/>
              <a:gd name="connsiteY514" fmla="*/ 4619929 h 6858000"/>
              <a:gd name="connsiteX515" fmla="*/ 3104273 w 7467600"/>
              <a:gd name="connsiteY515" fmla="*/ 5076159 h 6858000"/>
              <a:gd name="connsiteX516" fmla="*/ 3113245 w 7467600"/>
              <a:gd name="connsiteY516" fmla="*/ 5090705 h 6858000"/>
              <a:gd name="connsiteX517" fmla="*/ 3126294 w 7467600"/>
              <a:gd name="connsiteY517" fmla="*/ 5114400 h 6858000"/>
              <a:gd name="connsiteX518" fmla="*/ 3937433 w 7467600"/>
              <a:gd name="connsiteY518" fmla="*/ 4830473 h 6858000"/>
              <a:gd name="connsiteX519" fmla="*/ 3590475 w 7467600"/>
              <a:gd name="connsiteY519" fmla="*/ 4597974 h 6858000"/>
              <a:gd name="connsiteX520" fmla="*/ 3100264 w 7467600"/>
              <a:gd name="connsiteY520" fmla="*/ 4579845 h 6858000"/>
              <a:gd name="connsiteX521" fmla="*/ 2183576 w 7467600"/>
              <a:gd name="connsiteY521" fmla="*/ 4227150 h 6858000"/>
              <a:gd name="connsiteX522" fmla="*/ 2151029 w 7467600"/>
              <a:gd name="connsiteY522" fmla="*/ 4146947 h 6858000"/>
              <a:gd name="connsiteX523" fmla="*/ 3563434 w 7467600"/>
              <a:gd name="connsiteY523" fmla="*/ 4469115 h 6858000"/>
              <a:gd name="connsiteX524" fmla="*/ 3177952 w 7467600"/>
              <a:gd name="connsiteY524" fmla="*/ 3657386 h 6858000"/>
              <a:gd name="connsiteX525" fmla="*/ 3189263 w 7467600"/>
              <a:gd name="connsiteY525" fmla="*/ 3625726 h 6858000"/>
              <a:gd name="connsiteX526" fmla="*/ 3560912 w 7467600"/>
              <a:gd name="connsiteY526" fmla="*/ 4079863 h 6858000"/>
              <a:gd name="connsiteX527" fmla="*/ 3626636 w 7467600"/>
              <a:gd name="connsiteY527" fmla="*/ 4512230 h 6858000"/>
              <a:gd name="connsiteX528" fmla="*/ 3653088 w 7467600"/>
              <a:gd name="connsiteY528" fmla="*/ 4521417 h 6858000"/>
              <a:gd name="connsiteX529" fmla="*/ 3988128 w 7467600"/>
              <a:gd name="connsiteY529" fmla="*/ 4817267 h 6858000"/>
              <a:gd name="connsiteX530" fmla="*/ 4830582 w 7467600"/>
              <a:gd name="connsiteY530" fmla="*/ 4676000 h 6858000"/>
              <a:gd name="connsiteX531" fmla="*/ 4830100 w 7467600"/>
              <a:gd name="connsiteY531" fmla="*/ 4675554 h 6858000"/>
              <a:gd name="connsiteX532" fmla="*/ 4036318 w 7467600"/>
              <a:gd name="connsiteY532" fmla="*/ 4147013 h 6858000"/>
              <a:gd name="connsiteX533" fmla="*/ 3432098 w 7467600"/>
              <a:gd name="connsiteY533" fmla="*/ 3537312 h 6858000"/>
              <a:gd name="connsiteX534" fmla="*/ 3446761 w 7467600"/>
              <a:gd name="connsiteY534" fmla="*/ 3461278 h 6858000"/>
              <a:gd name="connsiteX535" fmla="*/ 4419733 w 7467600"/>
              <a:gd name="connsiteY535" fmla="*/ 3963555 h 6858000"/>
              <a:gd name="connsiteX536" fmla="*/ 4781371 w 7467600"/>
              <a:gd name="connsiteY536" fmla="*/ 4458604 h 6858000"/>
              <a:gd name="connsiteX537" fmla="*/ 4780440 w 7467600"/>
              <a:gd name="connsiteY537" fmla="*/ 4470290 h 6858000"/>
              <a:gd name="connsiteX538" fmla="*/ 4898954 w 7467600"/>
              <a:gd name="connsiteY538" fmla="*/ 4662092 h 6858000"/>
              <a:gd name="connsiteX539" fmla="*/ 4900699 w 7467600"/>
              <a:gd name="connsiteY539" fmla="*/ 4670867 h 6858000"/>
              <a:gd name="connsiteX540" fmla="*/ 5714511 w 7467600"/>
              <a:gd name="connsiteY540" fmla="*/ 4663483 h 6858000"/>
              <a:gd name="connsiteX541" fmla="*/ 5464793 w 7467600"/>
              <a:gd name="connsiteY541" fmla="*/ 4393556 h 6858000"/>
              <a:gd name="connsiteX542" fmla="*/ 5461897 w 7467600"/>
              <a:gd name="connsiteY542" fmla="*/ 4390879 h 6858000"/>
              <a:gd name="connsiteX543" fmla="*/ 4294126 w 7467600"/>
              <a:gd name="connsiteY543" fmla="*/ 3303048 h 6858000"/>
              <a:gd name="connsiteX544" fmla="*/ 4305321 w 7467600"/>
              <a:gd name="connsiteY544" fmla="*/ 3256953 h 6858000"/>
              <a:gd name="connsiteX545" fmla="*/ 4949299 w 7467600"/>
              <a:gd name="connsiteY545" fmla="*/ 3766336 h 6858000"/>
              <a:gd name="connsiteX546" fmla="*/ 5291452 w 7467600"/>
              <a:gd name="connsiteY546" fmla="*/ 4076801 h 6858000"/>
              <a:gd name="connsiteX547" fmla="*/ 5434998 w 7467600"/>
              <a:gd name="connsiteY547" fmla="*/ 4254100 h 6858000"/>
              <a:gd name="connsiteX548" fmla="*/ 5351015 w 7467600"/>
              <a:gd name="connsiteY548" fmla="*/ 3760989 h 6858000"/>
              <a:gd name="connsiteX549" fmla="*/ 5413780 w 7467600"/>
              <a:gd name="connsiteY549" fmla="*/ 2966265 h 6858000"/>
              <a:gd name="connsiteX550" fmla="*/ 5425627 w 7467600"/>
              <a:gd name="connsiteY550" fmla="*/ 2954192 h 6858000"/>
              <a:gd name="connsiteX551" fmla="*/ 6604735 w 7467600"/>
              <a:gd name="connsiteY551" fmla="*/ 2041381 h 6858000"/>
              <a:gd name="connsiteX552" fmla="*/ 7204487 w 7467600"/>
              <a:gd name="connsiteY552" fmla="*/ 2742112 h 6858000"/>
              <a:gd name="connsiteX553" fmla="*/ 7131592 w 7467600"/>
              <a:gd name="connsiteY553" fmla="*/ 2672096 h 6858000"/>
              <a:gd name="connsiteX554" fmla="*/ 6996344 w 7467600"/>
              <a:gd name="connsiteY554" fmla="*/ 2518310 h 6858000"/>
              <a:gd name="connsiteX555" fmla="*/ 6735495 w 7467600"/>
              <a:gd name="connsiteY555" fmla="*/ 2196890 h 6858000"/>
              <a:gd name="connsiteX556" fmla="*/ 6721901 w 7467600"/>
              <a:gd name="connsiteY556" fmla="*/ 2179274 h 6858000"/>
              <a:gd name="connsiteX557" fmla="*/ 6604735 w 7467600"/>
              <a:gd name="connsiteY557" fmla="*/ 2041381 h 6858000"/>
              <a:gd name="connsiteX558" fmla="*/ 6591670 w 7467600"/>
              <a:gd name="connsiteY558" fmla="*/ 1988277 h 6858000"/>
              <a:gd name="connsiteX559" fmla="*/ 6747349 w 7467600"/>
              <a:gd name="connsiteY559" fmla="*/ 2160069 h 6858000"/>
              <a:gd name="connsiteX560" fmla="*/ 6760943 w 7467600"/>
              <a:gd name="connsiteY560" fmla="*/ 2177686 h 6858000"/>
              <a:gd name="connsiteX561" fmla="*/ 7021065 w 7467600"/>
              <a:gd name="connsiteY561" fmla="*/ 2498102 h 6858000"/>
              <a:gd name="connsiteX562" fmla="*/ 7155223 w 7467600"/>
              <a:gd name="connsiteY562" fmla="*/ 2650386 h 6858000"/>
              <a:gd name="connsiteX563" fmla="*/ 7203167 w 7467600"/>
              <a:gd name="connsiteY563" fmla="*/ 2697288 h 6858000"/>
              <a:gd name="connsiteX564" fmla="*/ 6937703 w 7467600"/>
              <a:gd name="connsiteY564" fmla="*/ 2321981 h 6858000"/>
              <a:gd name="connsiteX565" fmla="*/ 6591670 w 7467600"/>
              <a:gd name="connsiteY565" fmla="*/ 1988277 h 6858000"/>
              <a:gd name="connsiteX566" fmla="*/ 5798671 w 7467600"/>
              <a:gd name="connsiteY566" fmla="*/ 1981601 h 6858000"/>
              <a:gd name="connsiteX567" fmla="*/ 5754709 w 7467600"/>
              <a:gd name="connsiteY567" fmla="*/ 2071454 h 6858000"/>
              <a:gd name="connsiteX568" fmla="*/ 5763044 w 7467600"/>
              <a:gd name="connsiteY568" fmla="*/ 2842206 h 6858000"/>
              <a:gd name="connsiteX569" fmla="*/ 5764974 w 7467600"/>
              <a:gd name="connsiteY569" fmla="*/ 2799609 h 6858000"/>
              <a:gd name="connsiteX570" fmla="*/ 5767665 w 7467600"/>
              <a:gd name="connsiteY570" fmla="*/ 2666409 h 6858000"/>
              <a:gd name="connsiteX571" fmla="*/ 5763055 w 7467600"/>
              <a:gd name="connsiteY571" fmla="*/ 2579705 h 6858000"/>
              <a:gd name="connsiteX572" fmla="*/ 5758079 w 7467600"/>
              <a:gd name="connsiteY572" fmla="*/ 2492508 h 6858000"/>
              <a:gd name="connsiteX573" fmla="*/ 5779325 w 7467600"/>
              <a:gd name="connsiteY573" fmla="*/ 2197069 h 6858000"/>
              <a:gd name="connsiteX574" fmla="*/ 5798671 w 7467600"/>
              <a:gd name="connsiteY574" fmla="*/ 1981601 h 6858000"/>
              <a:gd name="connsiteX575" fmla="*/ 5829202 w 7467600"/>
              <a:gd name="connsiteY575" fmla="*/ 1971679 h 6858000"/>
              <a:gd name="connsiteX576" fmla="*/ 5809558 w 7467600"/>
              <a:gd name="connsiteY576" fmla="*/ 2198043 h 6858000"/>
              <a:gd name="connsiteX577" fmla="*/ 5788653 w 7467600"/>
              <a:gd name="connsiteY577" fmla="*/ 2489430 h 6858000"/>
              <a:gd name="connsiteX578" fmla="*/ 5793439 w 7467600"/>
              <a:gd name="connsiteY578" fmla="*/ 2575235 h 6858000"/>
              <a:gd name="connsiteX579" fmla="*/ 5796837 w 7467600"/>
              <a:gd name="connsiteY579" fmla="*/ 2637633 h 6858000"/>
              <a:gd name="connsiteX580" fmla="*/ 5818614 w 7467600"/>
              <a:gd name="connsiteY580" fmla="*/ 2473055 h 6858000"/>
              <a:gd name="connsiteX581" fmla="*/ 5829202 w 7467600"/>
              <a:gd name="connsiteY581" fmla="*/ 1971679 h 6858000"/>
              <a:gd name="connsiteX582" fmla="*/ 5911389 w 7467600"/>
              <a:gd name="connsiteY582" fmla="*/ 1898371 h 6858000"/>
              <a:gd name="connsiteX583" fmla="*/ 6237627 w 7467600"/>
              <a:gd name="connsiteY583" fmla="*/ 2231921 h 6858000"/>
              <a:gd name="connsiteX584" fmla="*/ 5911389 w 7467600"/>
              <a:gd name="connsiteY584" fmla="*/ 1898371 h 6858000"/>
              <a:gd name="connsiteX585" fmla="*/ 6944437 w 7467600"/>
              <a:gd name="connsiteY585" fmla="*/ 1575402 h 6858000"/>
              <a:gd name="connsiteX586" fmla="*/ 6304730 w 7467600"/>
              <a:gd name="connsiteY586" fmla="*/ 1766654 h 6858000"/>
              <a:gd name="connsiteX587" fmla="*/ 6944437 w 7467600"/>
              <a:gd name="connsiteY587" fmla="*/ 1575402 h 6858000"/>
              <a:gd name="connsiteX588" fmla="*/ 7019523 w 7467600"/>
              <a:gd name="connsiteY588" fmla="*/ 1519450 h 6858000"/>
              <a:gd name="connsiteX589" fmla="*/ 6298091 w 7467600"/>
              <a:gd name="connsiteY589" fmla="*/ 1737122 h 6858000"/>
              <a:gd name="connsiteX590" fmla="*/ 7019523 w 7467600"/>
              <a:gd name="connsiteY590" fmla="*/ 1519450 h 6858000"/>
              <a:gd name="connsiteX591" fmla="*/ 2399523 w 7467600"/>
              <a:gd name="connsiteY591" fmla="*/ 1428234 h 6858000"/>
              <a:gd name="connsiteX592" fmla="*/ 2224982 w 7467600"/>
              <a:gd name="connsiteY592" fmla="*/ 1826201 h 6858000"/>
              <a:gd name="connsiteX593" fmla="*/ 2096099 w 7467600"/>
              <a:gd name="connsiteY593" fmla="*/ 2345900 h 6858000"/>
              <a:gd name="connsiteX594" fmla="*/ 2283317 w 7467600"/>
              <a:gd name="connsiteY594" fmla="*/ 1796925 h 6858000"/>
              <a:gd name="connsiteX595" fmla="*/ 2399523 w 7467600"/>
              <a:gd name="connsiteY595" fmla="*/ 1428234 h 6858000"/>
              <a:gd name="connsiteX596" fmla="*/ 2448558 w 7467600"/>
              <a:gd name="connsiteY596" fmla="*/ 1373435 h 6858000"/>
              <a:gd name="connsiteX597" fmla="*/ 2312521 w 7467600"/>
              <a:gd name="connsiteY597" fmla="*/ 1806140 h 6858000"/>
              <a:gd name="connsiteX598" fmla="*/ 2127533 w 7467600"/>
              <a:gd name="connsiteY598" fmla="*/ 2348380 h 6858000"/>
              <a:gd name="connsiteX599" fmla="*/ 2358080 w 7467600"/>
              <a:gd name="connsiteY599" fmla="*/ 1866134 h 6858000"/>
              <a:gd name="connsiteX600" fmla="*/ 2407436 w 7467600"/>
              <a:gd name="connsiteY600" fmla="*/ 1651070 h 6858000"/>
              <a:gd name="connsiteX601" fmla="*/ 2448558 w 7467600"/>
              <a:gd name="connsiteY601" fmla="*/ 1373435 h 6858000"/>
              <a:gd name="connsiteX602" fmla="*/ 278707 w 7467600"/>
              <a:gd name="connsiteY602" fmla="*/ 1352270 h 6858000"/>
              <a:gd name="connsiteX603" fmla="*/ 321570 w 7467600"/>
              <a:gd name="connsiteY603" fmla="*/ 1861610 h 6858000"/>
              <a:gd name="connsiteX604" fmla="*/ 294281 w 7467600"/>
              <a:gd name="connsiteY604" fmla="*/ 1440658 h 6858000"/>
              <a:gd name="connsiteX605" fmla="*/ 278707 w 7467600"/>
              <a:gd name="connsiteY605" fmla="*/ 1352270 h 6858000"/>
              <a:gd name="connsiteX606" fmla="*/ 1423821 w 7467600"/>
              <a:gd name="connsiteY606" fmla="*/ 1351958 h 6858000"/>
              <a:gd name="connsiteX607" fmla="*/ 1638521 w 7467600"/>
              <a:gd name="connsiteY607" fmla="*/ 1908470 h 6858000"/>
              <a:gd name="connsiteX608" fmla="*/ 1754199 w 7467600"/>
              <a:gd name="connsiteY608" fmla="*/ 2149284 h 6858000"/>
              <a:gd name="connsiteX609" fmla="*/ 1908359 w 7467600"/>
              <a:gd name="connsiteY609" fmla="*/ 2364988 h 6858000"/>
              <a:gd name="connsiteX610" fmla="*/ 1647661 w 7467600"/>
              <a:gd name="connsiteY610" fmla="*/ 1825945 h 6858000"/>
              <a:gd name="connsiteX611" fmla="*/ 1423821 w 7467600"/>
              <a:gd name="connsiteY611" fmla="*/ 1351958 h 6858000"/>
              <a:gd name="connsiteX612" fmla="*/ 1431890 w 7467600"/>
              <a:gd name="connsiteY612" fmla="*/ 1306475 h 6858000"/>
              <a:gd name="connsiteX613" fmla="*/ 1507597 w 7467600"/>
              <a:gd name="connsiteY613" fmla="*/ 1446132 h 6858000"/>
              <a:gd name="connsiteX614" fmla="*/ 1674586 w 7467600"/>
              <a:gd name="connsiteY614" fmla="*/ 1813832 h 6858000"/>
              <a:gd name="connsiteX615" fmla="*/ 1815950 w 7467600"/>
              <a:gd name="connsiteY615" fmla="*/ 2128564 h 6858000"/>
              <a:gd name="connsiteX616" fmla="*/ 1984242 w 7467600"/>
              <a:gd name="connsiteY616" fmla="*/ 2430829 h 6858000"/>
              <a:gd name="connsiteX617" fmla="*/ 2014023 w 7467600"/>
              <a:gd name="connsiteY617" fmla="*/ 2450995 h 6858000"/>
              <a:gd name="connsiteX618" fmla="*/ 1747337 w 7467600"/>
              <a:gd name="connsiteY618" fmla="*/ 1855264 h 6858000"/>
              <a:gd name="connsiteX619" fmla="*/ 1533749 w 7467600"/>
              <a:gd name="connsiteY619" fmla="*/ 1478656 h 6858000"/>
              <a:gd name="connsiteX620" fmla="*/ 1431890 w 7467600"/>
              <a:gd name="connsiteY620" fmla="*/ 1306475 h 6858000"/>
              <a:gd name="connsiteX621" fmla="*/ 5052692 w 7467600"/>
              <a:gd name="connsiteY621" fmla="*/ 1292994 h 6858000"/>
              <a:gd name="connsiteX622" fmla="*/ 5200661 w 7467600"/>
              <a:gd name="connsiteY622" fmla="*/ 1635186 h 6858000"/>
              <a:gd name="connsiteX623" fmla="*/ 5297138 w 7467600"/>
              <a:gd name="connsiteY623" fmla="*/ 1906351 h 6858000"/>
              <a:gd name="connsiteX624" fmla="*/ 5052692 w 7467600"/>
              <a:gd name="connsiteY624" fmla="*/ 1292994 h 6858000"/>
              <a:gd name="connsiteX625" fmla="*/ 5009948 w 7467600"/>
              <a:gd name="connsiteY625" fmla="*/ 1273619 h 6858000"/>
              <a:gd name="connsiteX626" fmla="*/ 5121777 w 7467600"/>
              <a:gd name="connsiteY626" fmla="*/ 1654213 h 6858000"/>
              <a:gd name="connsiteX627" fmla="*/ 5293545 w 7467600"/>
              <a:gd name="connsiteY627" fmla="*/ 2072247 h 6858000"/>
              <a:gd name="connsiteX628" fmla="*/ 5294042 w 7467600"/>
              <a:gd name="connsiteY628" fmla="*/ 2065019 h 6858000"/>
              <a:gd name="connsiteX629" fmla="*/ 5171936 w 7467600"/>
              <a:gd name="connsiteY629" fmla="*/ 1647613 h 6858000"/>
              <a:gd name="connsiteX630" fmla="*/ 5009948 w 7467600"/>
              <a:gd name="connsiteY630" fmla="*/ 1273619 h 6858000"/>
              <a:gd name="connsiteX631" fmla="*/ 655236 w 7467600"/>
              <a:gd name="connsiteY631" fmla="*/ 1268632 h 6858000"/>
              <a:gd name="connsiteX632" fmla="*/ 839521 w 7467600"/>
              <a:gd name="connsiteY632" fmla="*/ 1685315 h 6858000"/>
              <a:gd name="connsiteX633" fmla="*/ 1109416 w 7467600"/>
              <a:gd name="connsiteY633" fmla="*/ 2061663 h 6858000"/>
              <a:gd name="connsiteX634" fmla="*/ 1298300 w 7467600"/>
              <a:gd name="connsiteY634" fmla="*/ 2247742 h 6858000"/>
              <a:gd name="connsiteX635" fmla="*/ 1125871 w 7467600"/>
              <a:gd name="connsiteY635" fmla="*/ 1989513 h 6858000"/>
              <a:gd name="connsiteX636" fmla="*/ 981574 w 7467600"/>
              <a:gd name="connsiteY636" fmla="*/ 1783157 h 6858000"/>
              <a:gd name="connsiteX637" fmla="*/ 922198 w 7467600"/>
              <a:gd name="connsiteY637" fmla="*/ 1677437 h 6858000"/>
              <a:gd name="connsiteX638" fmla="*/ 869293 w 7467600"/>
              <a:gd name="connsiteY638" fmla="*/ 1583214 h 6858000"/>
              <a:gd name="connsiteX639" fmla="*/ 751431 w 7467600"/>
              <a:gd name="connsiteY639" fmla="*/ 1405731 h 6858000"/>
              <a:gd name="connsiteX640" fmla="*/ 655236 w 7467600"/>
              <a:gd name="connsiteY640" fmla="*/ 1268632 h 6858000"/>
              <a:gd name="connsiteX641" fmla="*/ 6516292 w 7467600"/>
              <a:gd name="connsiteY641" fmla="*/ 1263064 h 6858000"/>
              <a:gd name="connsiteX642" fmla="*/ 5736320 w 7467600"/>
              <a:gd name="connsiteY642" fmla="*/ 1501803 h 6858000"/>
              <a:gd name="connsiteX643" fmla="*/ 6516292 w 7467600"/>
              <a:gd name="connsiteY643" fmla="*/ 1263064 h 6858000"/>
              <a:gd name="connsiteX644" fmla="*/ 291466 w 7467600"/>
              <a:gd name="connsiteY644" fmla="*/ 1250369 h 6858000"/>
              <a:gd name="connsiteX645" fmla="*/ 323180 w 7467600"/>
              <a:gd name="connsiteY645" fmla="*/ 1435283 h 6858000"/>
              <a:gd name="connsiteX646" fmla="*/ 349381 w 7467600"/>
              <a:gd name="connsiteY646" fmla="*/ 1875041 h 6858000"/>
              <a:gd name="connsiteX647" fmla="*/ 374363 w 7467600"/>
              <a:gd name="connsiteY647" fmla="*/ 1506494 h 6858000"/>
              <a:gd name="connsiteX648" fmla="*/ 302168 w 7467600"/>
              <a:gd name="connsiteY648" fmla="*/ 1274495 h 6858000"/>
              <a:gd name="connsiteX649" fmla="*/ 291466 w 7467600"/>
              <a:gd name="connsiteY649" fmla="*/ 1250369 h 6858000"/>
              <a:gd name="connsiteX650" fmla="*/ 678222 w 7467600"/>
              <a:gd name="connsiteY650" fmla="*/ 1248670 h 6858000"/>
              <a:gd name="connsiteX651" fmla="*/ 775536 w 7467600"/>
              <a:gd name="connsiteY651" fmla="*/ 1388015 h 6858000"/>
              <a:gd name="connsiteX652" fmla="*/ 894529 w 7467600"/>
              <a:gd name="connsiteY652" fmla="*/ 1567739 h 6858000"/>
              <a:gd name="connsiteX653" fmla="*/ 948000 w 7467600"/>
              <a:gd name="connsiteY653" fmla="*/ 1663088 h 6858000"/>
              <a:gd name="connsiteX654" fmla="*/ 1006812 w 7467600"/>
              <a:gd name="connsiteY654" fmla="*/ 1767683 h 6858000"/>
              <a:gd name="connsiteX655" fmla="*/ 1149133 w 7467600"/>
              <a:gd name="connsiteY655" fmla="*/ 1971513 h 6858000"/>
              <a:gd name="connsiteX656" fmla="*/ 1333952 w 7467600"/>
              <a:gd name="connsiteY656" fmla="*/ 2251620 h 6858000"/>
              <a:gd name="connsiteX657" fmla="*/ 1337329 w 7467600"/>
              <a:gd name="connsiteY657" fmla="*/ 2258350 h 6858000"/>
              <a:gd name="connsiteX658" fmla="*/ 1014726 w 7467600"/>
              <a:gd name="connsiteY658" fmla="*/ 1615556 h 6858000"/>
              <a:gd name="connsiteX659" fmla="*/ 678222 w 7467600"/>
              <a:gd name="connsiteY659" fmla="*/ 1248670 h 6858000"/>
              <a:gd name="connsiteX660" fmla="*/ 6691602 w 7467600"/>
              <a:gd name="connsiteY660" fmla="*/ 1140573 h 6858000"/>
              <a:gd name="connsiteX661" fmla="*/ 6571100 w 7467600"/>
              <a:gd name="connsiteY661" fmla="*/ 1183662 h 6858000"/>
              <a:gd name="connsiteX662" fmla="*/ 6241687 w 7467600"/>
              <a:gd name="connsiteY662" fmla="*/ 1257600 h 6858000"/>
              <a:gd name="connsiteX663" fmla="*/ 5693009 w 7467600"/>
              <a:gd name="connsiteY663" fmla="*/ 1478256 h 6858000"/>
              <a:gd name="connsiteX664" fmla="*/ 6548420 w 7467600"/>
              <a:gd name="connsiteY664" fmla="*/ 1214599 h 6858000"/>
              <a:gd name="connsiteX665" fmla="*/ 6605473 w 7467600"/>
              <a:gd name="connsiteY665" fmla="*/ 1184686 h 6858000"/>
              <a:gd name="connsiteX666" fmla="*/ 6691602 w 7467600"/>
              <a:gd name="connsiteY666" fmla="*/ 1140573 h 6858000"/>
              <a:gd name="connsiteX667" fmla="*/ 4002475 w 7467600"/>
              <a:gd name="connsiteY667" fmla="*/ 1037802 h 6858000"/>
              <a:gd name="connsiteX668" fmla="*/ 4000324 w 7467600"/>
              <a:gd name="connsiteY668" fmla="*/ 1039362 h 6858000"/>
              <a:gd name="connsiteX669" fmla="*/ 4002862 w 7467600"/>
              <a:gd name="connsiteY669" fmla="*/ 1042866 h 6858000"/>
              <a:gd name="connsiteX670" fmla="*/ 4002475 w 7467600"/>
              <a:gd name="connsiteY670" fmla="*/ 1037802 h 6858000"/>
              <a:gd name="connsiteX671" fmla="*/ 506322 w 7467600"/>
              <a:gd name="connsiteY671" fmla="*/ 1020997 h 6858000"/>
              <a:gd name="connsiteX672" fmla="*/ 533068 w 7467600"/>
              <a:gd name="connsiteY672" fmla="*/ 1029409 h 6858000"/>
              <a:gd name="connsiteX673" fmla="*/ 1232525 w 7467600"/>
              <a:gd name="connsiteY673" fmla="*/ 1804675 h 6858000"/>
              <a:gd name="connsiteX674" fmla="*/ 1388858 w 7467600"/>
              <a:gd name="connsiteY674" fmla="*/ 2368011 h 6858000"/>
              <a:gd name="connsiteX675" fmla="*/ 1384098 w 7467600"/>
              <a:gd name="connsiteY675" fmla="*/ 2378125 h 6858000"/>
              <a:gd name="connsiteX676" fmla="*/ 1425393 w 7467600"/>
              <a:gd name="connsiteY676" fmla="*/ 2589124 h 6858000"/>
              <a:gd name="connsiteX677" fmla="*/ 1424001 w 7467600"/>
              <a:gd name="connsiteY677" fmla="*/ 2597541 h 6858000"/>
              <a:gd name="connsiteX678" fmla="*/ 2152729 w 7467600"/>
              <a:gd name="connsiteY678" fmla="*/ 2864487 h 6858000"/>
              <a:gd name="connsiteX679" fmla="*/ 2020609 w 7467600"/>
              <a:gd name="connsiteY679" fmla="*/ 2539671 h 6858000"/>
              <a:gd name="connsiteX680" fmla="*/ 2018920 w 7467600"/>
              <a:gd name="connsiteY680" fmla="*/ 2536309 h 6858000"/>
              <a:gd name="connsiteX681" fmla="*/ 1342441 w 7467600"/>
              <a:gd name="connsiteY681" fmla="*/ 1173017 h 6858000"/>
              <a:gd name="connsiteX682" fmla="*/ 1367925 w 7467600"/>
              <a:gd name="connsiteY682" fmla="*/ 1135648 h 6858000"/>
              <a:gd name="connsiteX683" fmla="*/ 1771401 w 7467600"/>
              <a:gd name="connsiteY683" fmla="*/ 1806673 h 6858000"/>
              <a:gd name="connsiteX684" fmla="*/ 1972385 w 7467600"/>
              <a:gd name="connsiteY684" fmla="*/ 2198735 h 6858000"/>
              <a:gd name="connsiteX685" fmla="*/ 2040892 w 7467600"/>
              <a:gd name="connsiteY685" fmla="*/ 2405205 h 6858000"/>
              <a:gd name="connsiteX686" fmla="*/ 2131689 w 7467600"/>
              <a:gd name="connsiteY686" fmla="*/ 1936926 h 6858000"/>
              <a:gd name="connsiteX687" fmla="*/ 2454820 w 7467600"/>
              <a:gd name="connsiteY687" fmla="*/ 1248808 h 6858000"/>
              <a:gd name="connsiteX688" fmla="*/ 2492512 w 7467600"/>
              <a:gd name="connsiteY688" fmla="*/ 1302920 h 6858000"/>
              <a:gd name="connsiteX689" fmla="*/ 2081216 w 7467600"/>
              <a:gd name="connsiteY689" fmla="*/ 2527513 h 6858000"/>
              <a:gd name="connsiteX690" fmla="*/ 2081211 w 7467600"/>
              <a:gd name="connsiteY690" fmla="*/ 2528916 h 6858000"/>
              <a:gd name="connsiteX691" fmla="*/ 2199067 w 7467600"/>
              <a:gd name="connsiteY691" fmla="*/ 2884061 h 6858000"/>
              <a:gd name="connsiteX692" fmla="*/ 3192586 w 7467600"/>
              <a:gd name="connsiteY692" fmla="*/ 3411496 h 6858000"/>
              <a:gd name="connsiteX693" fmla="*/ 3182620 w 7467600"/>
              <a:gd name="connsiteY693" fmla="*/ 3483279 h 6858000"/>
              <a:gd name="connsiteX694" fmla="*/ 2435119 w 7467600"/>
              <a:gd name="connsiteY694" fmla="*/ 3080173 h 6858000"/>
              <a:gd name="connsiteX695" fmla="*/ 2410152 w 7467600"/>
              <a:gd name="connsiteY695" fmla="*/ 3063751 h 6858000"/>
              <a:gd name="connsiteX696" fmla="*/ 2408099 w 7467600"/>
              <a:gd name="connsiteY696" fmla="*/ 3064403 h 6858000"/>
              <a:gd name="connsiteX697" fmla="*/ 2407218 w 7467600"/>
              <a:gd name="connsiteY697" fmla="*/ 3070324 h 6858000"/>
              <a:gd name="connsiteX698" fmla="*/ 2380138 w 7467600"/>
              <a:gd name="connsiteY698" fmla="*/ 3099341 h 6858000"/>
              <a:gd name="connsiteX699" fmla="*/ 1765923 w 7467600"/>
              <a:gd name="connsiteY699" fmla="*/ 3581043 h 6858000"/>
              <a:gd name="connsiteX700" fmla="*/ 1702258 w 7467600"/>
              <a:gd name="connsiteY700" fmla="*/ 3612286 h 6858000"/>
              <a:gd name="connsiteX701" fmla="*/ 1538370 w 7467600"/>
              <a:gd name="connsiteY701" fmla="*/ 3811804 h 6858000"/>
              <a:gd name="connsiteX702" fmla="*/ 542867 w 7467600"/>
              <a:gd name="connsiteY702" fmla="*/ 4944092 h 6858000"/>
              <a:gd name="connsiteX703" fmla="*/ 515800 w 7467600"/>
              <a:gd name="connsiteY703" fmla="*/ 4862180 h 6858000"/>
              <a:gd name="connsiteX704" fmla="*/ 909145 w 7467600"/>
              <a:gd name="connsiteY704" fmla="*/ 4199225 h 6858000"/>
              <a:gd name="connsiteX705" fmla="*/ 1214067 w 7467600"/>
              <a:gd name="connsiteY705" fmla="*/ 3908561 h 6858000"/>
              <a:gd name="connsiteX706" fmla="*/ 640967 w 7467600"/>
              <a:gd name="connsiteY706" fmla="*/ 4105601 h 6858000"/>
              <a:gd name="connsiteX707" fmla="*/ 112563 w 7467600"/>
              <a:gd name="connsiteY707" fmla="*/ 4396952 h 6858000"/>
              <a:gd name="connsiteX708" fmla="*/ 0 w 7467600"/>
              <a:gd name="connsiteY708" fmla="*/ 4466006 h 6858000"/>
              <a:gd name="connsiteX709" fmla="*/ 0 w 7467600"/>
              <a:gd name="connsiteY709" fmla="*/ 4233763 h 6858000"/>
              <a:gd name="connsiteX710" fmla="*/ 36881 w 7467600"/>
              <a:gd name="connsiteY710" fmla="*/ 4200118 h 6858000"/>
              <a:gd name="connsiteX711" fmla="*/ 910534 w 7467600"/>
              <a:gd name="connsiteY711" fmla="*/ 3629753 h 6858000"/>
              <a:gd name="connsiteX712" fmla="*/ 1578717 w 7467600"/>
              <a:gd name="connsiteY712" fmla="*/ 3575982 h 6858000"/>
              <a:gd name="connsiteX713" fmla="*/ 2338780 w 7467600"/>
              <a:gd name="connsiteY713" fmla="*/ 3033725 h 6858000"/>
              <a:gd name="connsiteX714" fmla="*/ 1807991 w 7467600"/>
              <a:gd name="connsiteY714" fmla="*/ 2807184 h 6858000"/>
              <a:gd name="connsiteX715" fmla="*/ 1416358 w 7467600"/>
              <a:gd name="connsiteY715" fmla="*/ 3112571 h 6858000"/>
              <a:gd name="connsiteX716" fmla="*/ 939066 w 7467600"/>
              <a:gd name="connsiteY716" fmla="*/ 3378798 h 6858000"/>
              <a:gd name="connsiteX717" fmla="*/ 115099 w 7467600"/>
              <a:gd name="connsiteY717" fmla="*/ 3607650 h 6858000"/>
              <a:gd name="connsiteX718" fmla="*/ 97284 w 7467600"/>
              <a:gd name="connsiteY718" fmla="*/ 3520393 h 6858000"/>
              <a:gd name="connsiteX719" fmla="*/ 922050 w 7467600"/>
              <a:gd name="connsiteY719" fmla="*/ 3074867 h 6858000"/>
              <a:gd name="connsiteX720" fmla="*/ 1405265 w 7467600"/>
              <a:gd name="connsiteY720" fmla="*/ 3016319 h 6858000"/>
              <a:gd name="connsiteX721" fmla="*/ 1407512 w 7467600"/>
              <a:gd name="connsiteY721" fmla="*/ 3018001 h 6858000"/>
              <a:gd name="connsiteX722" fmla="*/ 1726266 w 7467600"/>
              <a:gd name="connsiteY722" fmla="*/ 2777274 h 6858000"/>
              <a:gd name="connsiteX723" fmla="*/ 625390 w 7467600"/>
              <a:gd name="connsiteY723" fmla="*/ 2514541 h 6858000"/>
              <a:gd name="connsiteX724" fmla="*/ 619799 w 7467600"/>
              <a:gd name="connsiteY724" fmla="*/ 2527180 h 6858000"/>
              <a:gd name="connsiteX725" fmla="*/ 310030 w 7467600"/>
              <a:gd name="connsiteY725" fmla="*/ 2771818 h 6858000"/>
              <a:gd name="connsiteX726" fmla="*/ 173877 w 7467600"/>
              <a:gd name="connsiteY726" fmla="*/ 2937056 h 6858000"/>
              <a:gd name="connsiteX727" fmla="*/ 77889 w 7467600"/>
              <a:gd name="connsiteY727" fmla="*/ 3138440 h 6858000"/>
              <a:gd name="connsiteX728" fmla="*/ 0 w 7467600"/>
              <a:gd name="connsiteY728" fmla="*/ 3271395 h 6858000"/>
              <a:gd name="connsiteX729" fmla="*/ 0 w 7467600"/>
              <a:gd name="connsiteY729" fmla="*/ 3153002 h 6858000"/>
              <a:gd name="connsiteX730" fmla="*/ 2386 w 7467600"/>
              <a:gd name="connsiteY730" fmla="*/ 3149203 h 6858000"/>
              <a:gd name="connsiteX731" fmla="*/ 89753 w 7467600"/>
              <a:gd name="connsiteY731" fmla="*/ 2987702 h 6858000"/>
              <a:gd name="connsiteX732" fmla="*/ 76869 w 7467600"/>
              <a:gd name="connsiteY732" fmla="*/ 3005404 h 6858000"/>
              <a:gd name="connsiteX733" fmla="*/ 32049 w 7467600"/>
              <a:gd name="connsiteY733" fmla="*/ 3065814 h 6858000"/>
              <a:gd name="connsiteX734" fmla="*/ 0 w 7467600"/>
              <a:gd name="connsiteY734" fmla="*/ 3108744 h 6858000"/>
              <a:gd name="connsiteX735" fmla="*/ 0 w 7467600"/>
              <a:gd name="connsiteY735" fmla="*/ 3058059 h 6858000"/>
              <a:gd name="connsiteX736" fmla="*/ 7610 w 7467600"/>
              <a:gd name="connsiteY736" fmla="*/ 3047889 h 6858000"/>
              <a:gd name="connsiteX737" fmla="*/ 52419 w 7467600"/>
              <a:gd name="connsiteY737" fmla="*/ 2987479 h 6858000"/>
              <a:gd name="connsiteX738" fmla="*/ 59142 w 7467600"/>
              <a:gd name="connsiteY738" fmla="*/ 2978488 h 6858000"/>
              <a:gd name="connsiteX739" fmla="*/ 0 w 7467600"/>
              <a:gd name="connsiteY739" fmla="*/ 3015334 h 6858000"/>
              <a:gd name="connsiteX740" fmla="*/ 0 w 7467600"/>
              <a:gd name="connsiteY740" fmla="*/ 2914286 h 6858000"/>
              <a:gd name="connsiteX741" fmla="*/ 36383 w 7467600"/>
              <a:gd name="connsiteY741" fmla="*/ 2901128 h 6858000"/>
              <a:gd name="connsiteX742" fmla="*/ 156329 w 7467600"/>
              <a:gd name="connsiteY742" fmla="*/ 2840533 h 6858000"/>
              <a:gd name="connsiteX743" fmla="*/ 358355 w 7467600"/>
              <a:gd name="connsiteY743" fmla="*/ 2620471 h 6858000"/>
              <a:gd name="connsiteX744" fmla="*/ 510577 w 7467600"/>
              <a:gd name="connsiteY744" fmla="*/ 2501244 h 6858000"/>
              <a:gd name="connsiteX745" fmla="*/ 211967 w 7467600"/>
              <a:gd name="connsiteY745" fmla="*/ 2479171 h 6858000"/>
              <a:gd name="connsiteX746" fmla="*/ 0 w 7467600"/>
              <a:gd name="connsiteY746" fmla="*/ 2476398 h 6858000"/>
              <a:gd name="connsiteX747" fmla="*/ 0 w 7467600"/>
              <a:gd name="connsiteY747" fmla="*/ 2389189 h 6858000"/>
              <a:gd name="connsiteX748" fmla="*/ 103062 w 7467600"/>
              <a:gd name="connsiteY748" fmla="*/ 2389518 h 6858000"/>
              <a:gd name="connsiteX749" fmla="*/ 510734 w 7467600"/>
              <a:gd name="connsiteY749" fmla="*/ 2416201 h 6858000"/>
              <a:gd name="connsiteX750" fmla="*/ 279257 w 7467600"/>
              <a:gd name="connsiteY750" fmla="*/ 2092102 h 6858000"/>
              <a:gd name="connsiteX751" fmla="*/ 65265 w 7467600"/>
              <a:gd name="connsiteY751" fmla="*/ 2006049 h 6858000"/>
              <a:gd name="connsiteX752" fmla="*/ 0 w 7467600"/>
              <a:gd name="connsiteY752" fmla="*/ 1982532 h 6858000"/>
              <a:gd name="connsiteX753" fmla="*/ 0 w 7467600"/>
              <a:gd name="connsiteY753" fmla="*/ 1912789 h 6858000"/>
              <a:gd name="connsiteX754" fmla="*/ 97460 w 7467600"/>
              <a:gd name="connsiteY754" fmla="*/ 1953725 h 6858000"/>
              <a:gd name="connsiteX755" fmla="*/ 221272 w 7467600"/>
              <a:gd name="connsiteY755" fmla="*/ 1980766 h 6858000"/>
              <a:gd name="connsiteX756" fmla="*/ 116765 w 7467600"/>
              <a:gd name="connsiteY756" fmla="*/ 1911033 h 6858000"/>
              <a:gd name="connsiteX757" fmla="*/ 16405 w 7467600"/>
              <a:gd name="connsiteY757" fmla="*/ 1803412 h 6858000"/>
              <a:gd name="connsiteX758" fmla="*/ 0 w 7467600"/>
              <a:gd name="connsiteY758" fmla="*/ 1784777 h 6858000"/>
              <a:gd name="connsiteX759" fmla="*/ 0 w 7467600"/>
              <a:gd name="connsiteY759" fmla="*/ 1740082 h 6858000"/>
              <a:gd name="connsiteX760" fmla="*/ 39394 w 7467600"/>
              <a:gd name="connsiteY760" fmla="*/ 1784856 h 6858000"/>
              <a:gd name="connsiteX761" fmla="*/ 135813 w 7467600"/>
              <a:gd name="connsiteY761" fmla="*/ 1888838 h 6858000"/>
              <a:gd name="connsiteX762" fmla="*/ 242575 w 7467600"/>
              <a:gd name="connsiteY762" fmla="*/ 1958841 h 6858000"/>
              <a:gd name="connsiteX763" fmla="*/ 82197 w 7467600"/>
              <a:gd name="connsiteY763" fmla="*/ 1754826 h 6858000"/>
              <a:gd name="connsiteX764" fmla="*/ 0 w 7467600"/>
              <a:gd name="connsiteY764" fmla="*/ 1679650 h 6858000"/>
              <a:gd name="connsiteX765" fmla="*/ 0 w 7467600"/>
              <a:gd name="connsiteY765" fmla="*/ 1602463 h 6858000"/>
              <a:gd name="connsiteX766" fmla="*/ 84689 w 7467600"/>
              <a:gd name="connsiteY766" fmla="*/ 1677442 h 6858000"/>
              <a:gd name="connsiteX767" fmla="*/ 298437 w 7467600"/>
              <a:gd name="connsiteY767" fmla="*/ 1968019 h 6858000"/>
              <a:gd name="connsiteX768" fmla="*/ 227269 w 7467600"/>
              <a:gd name="connsiteY768" fmla="*/ 1114064 h 6858000"/>
              <a:gd name="connsiteX769" fmla="*/ 248003 w 7467600"/>
              <a:gd name="connsiteY769" fmla="*/ 1089613 h 6858000"/>
              <a:gd name="connsiteX770" fmla="*/ 427020 w 7467600"/>
              <a:gd name="connsiteY770" fmla="*/ 1619803 h 6858000"/>
              <a:gd name="connsiteX771" fmla="*/ 340345 w 7467600"/>
              <a:gd name="connsiteY771" fmla="*/ 2027739 h 6858000"/>
              <a:gd name="connsiteX772" fmla="*/ 360865 w 7467600"/>
              <a:gd name="connsiteY772" fmla="*/ 2044827 h 6858000"/>
              <a:gd name="connsiteX773" fmla="*/ 560414 w 7467600"/>
              <a:gd name="connsiteY773" fmla="*/ 2421457 h 6858000"/>
              <a:gd name="connsiteX774" fmla="*/ 1359703 w 7467600"/>
              <a:gd name="connsiteY774" fmla="*/ 2578554 h 6858000"/>
              <a:gd name="connsiteX775" fmla="*/ 1359422 w 7467600"/>
              <a:gd name="connsiteY775" fmla="*/ 2577994 h 6858000"/>
              <a:gd name="connsiteX776" fmla="*/ 828701 w 7467600"/>
              <a:gd name="connsiteY776" fmla="*/ 1839520 h 6858000"/>
              <a:gd name="connsiteX777" fmla="*/ 494427 w 7467600"/>
              <a:gd name="connsiteY777" fmla="*/ 1092333 h 6858000"/>
              <a:gd name="connsiteX778" fmla="*/ 506322 w 7467600"/>
              <a:gd name="connsiteY778" fmla="*/ 1020997 h 6858000"/>
              <a:gd name="connsiteX779" fmla="*/ 4570198 w 7467600"/>
              <a:gd name="connsiteY779" fmla="*/ 978081 h 6858000"/>
              <a:gd name="connsiteX780" fmla="*/ 4523691 w 7467600"/>
              <a:gd name="connsiteY780" fmla="*/ 1127776 h 6858000"/>
              <a:gd name="connsiteX781" fmla="*/ 4509875 w 7467600"/>
              <a:gd name="connsiteY781" fmla="*/ 1167552 h 6858000"/>
              <a:gd name="connsiteX782" fmla="*/ 4478168 w 7467600"/>
              <a:gd name="connsiteY782" fmla="*/ 1260735 h 6858000"/>
              <a:gd name="connsiteX783" fmla="*/ 4409309 w 7467600"/>
              <a:gd name="connsiteY783" fmla="*/ 1666996 h 6858000"/>
              <a:gd name="connsiteX784" fmla="*/ 4370031 w 7467600"/>
              <a:gd name="connsiteY784" fmla="*/ 1955666 h 6858000"/>
              <a:gd name="connsiteX785" fmla="*/ 4570198 w 7467600"/>
              <a:gd name="connsiteY785" fmla="*/ 978081 h 6858000"/>
              <a:gd name="connsiteX786" fmla="*/ 4557898 w 7467600"/>
              <a:gd name="connsiteY786" fmla="*/ 900011 h 6858000"/>
              <a:gd name="connsiteX787" fmla="*/ 4344840 w 7467600"/>
              <a:gd name="connsiteY787" fmla="*/ 1922038 h 6858000"/>
              <a:gd name="connsiteX788" fmla="*/ 4378710 w 7467600"/>
              <a:gd name="connsiteY788" fmla="*/ 1665516 h 6858000"/>
              <a:gd name="connsiteX789" fmla="*/ 4448798 w 7467600"/>
              <a:gd name="connsiteY789" fmla="*/ 1253024 h 6858000"/>
              <a:gd name="connsiteX790" fmla="*/ 4480315 w 7467600"/>
              <a:gd name="connsiteY790" fmla="*/ 1158454 h 6858000"/>
              <a:gd name="connsiteX791" fmla="*/ 4494133 w 7467600"/>
              <a:gd name="connsiteY791" fmla="*/ 1118676 h 6858000"/>
              <a:gd name="connsiteX792" fmla="*/ 4557898 w 7467600"/>
              <a:gd name="connsiteY792" fmla="*/ 900011 h 6858000"/>
              <a:gd name="connsiteX793" fmla="*/ 5870151 w 7467600"/>
              <a:gd name="connsiteY793" fmla="*/ 898890 h 6858000"/>
              <a:gd name="connsiteX794" fmla="*/ 5861335 w 7467600"/>
              <a:gd name="connsiteY794" fmla="*/ 899177 h 6858000"/>
              <a:gd name="connsiteX795" fmla="*/ 5843702 w 7467600"/>
              <a:gd name="connsiteY795" fmla="*/ 899748 h 6858000"/>
              <a:gd name="connsiteX796" fmla="*/ 5651107 w 7467600"/>
              <a:gd name="connsiteY796" fmla="*/ 920306 h 6858000"/>
              <a:gd name="connsiteX797" fmla="*/ 5459407 w 7467600"/>
              <a:gd name="connsiteY797" fmla="*/ 940975 h 6858000"/>
              <a:gd name="connsiteX798" fmla="*/ 5374846 w 7467600"/>
              <a:gd name="connsiteY798" fmla="*/ 941988 h 6858000"/>
              <a:gd name="connsiteX799" fmla="*/ 5256105 w 7467600"/>
              <a:gd name="connsiteY799" fmla="*/ 945632 h 6858000"/>
              <a:gd name="connsiteX800" fmla="*/ 5107071 w 7467600"/>
              <a:gd name="connsiteY800" fmla="*/ 969720 h 6858000"/>
              <a:gd name="connsiteX801" fmla="*/ 4998681 w 7467600"/>
              <a:gd name="connsiteY801" fmla="*/ 988771 h 6858000"/>
              <a:gd name="connsiteX802" fmla="*/ 5870151 w 7467600"/>
              <a:gd name="connsiteY802" fmla="*/ 898890 h 6858000"/>
              <a:gd name="connsiteX803" fmla="*/ 5504425 w 7467600"/>
              <a:gd name="connsiteY803" fmla="*/ 848067 h 6858000"/>
              <a:gd name="connsiteX804" fmla="*/ 4968849 w 7467600"/>
              <a:gd name="connsiteY804" fmla="*/ 962318 h 6858000"/>
              <a:gd name="connsiteX805" fmla="*/ 5104039 w 7467600"/>
              <a:gd name="connsiteY805" fmla="*/ 940634 h 6858000"/>
              <a:gd name="connsiteX806" fmla="*/ 5256311 w 7467600"/>
              <a:gd name="connsiteY806" fmla="*/ 916490 h 6858000"/>
              <a:gd name="connsiteX807" fmla="*/ 5377381 w 7467600"/>
              <a:gd name="connsiteY807" fmla="*/ 912671 h 6858000"/>
              <a:gd name="connsiteX808" fmla="*/ 5460148 w 7467600"/>
              <a:gd name="connsiteY808" fmla="*/ 911442 h 6858000"/>
              <a:gd name="connsiteX809" fmla="*/ 5648971 w 7467600"/>
              <a:gd name="connsiteY809" fmla="*/ 891331 h 6858000"/>
              <a:gd name="connsiteX810" fmla="*/ 5844807 w 7467600"/>
              <a:gd name="connsiteY810" fmla="*/ 870718 h 6858000"/>
              <a:gd name="connsiteX811" fmla="*/ 5862975 w 7467600"/>
              <a:gd name="connsiteY811" fmla="*/ 869756 h 6858000"/>
              <a:gd name="connsiteX812" fmla="*/ 5920887 w 7467600"/>
              <a:gd name="connsiteY812" fmla="*/ 865929 h 6858000"/>
              <a:gd name="connsiteX813" fmla="*/ 5504425 w 7467600"/>
              <a:gd name="connsiteY813" fmla="*/ 848067 h 6858000"/>
              <a:gd name="connsiteX814" fmla="*/ 3607114 w 7467600"/>
              <a:gd name="connsiteY814" fmla="*/ 467441 h 6858000"/>
              <a:gd name="connsiteX815" fmla="*/ 3296242 w 7467600"/>
              <a:gd name="connsiteY815" fmla="*/ 807991 h 6858000"/>
              <a:gd name="connsiteX816" fmla="*/ 3174674 w 7467600"/>
              <a:gd name="connsiteY816" fmla="*/ 919759 h 6858000"/>
              <a:gd name="connsiteX817" fmla="*/ 3042978 w 7467600"/>
              <a:gd name="connsiteY817" fmla="*/ 1054894 h 6858000"/>
              <a:gd name="connsiteX818" fmla="*/ 2968914 w 7467600"/>
              <a:gd name="connsiteY818" fmla="*/ 1133756 h 6858000"/>
              <a:gd name="connsiteX819" fmla="*/ 3103823 w 7467600"/>
              <a:gd name="connsiteY819" fmla="*/ 1026814 h 6858000"/>
              <a:gd name="connsiteX820" fmla="*/ 3607114 w 7467600"/>
              <a:gd name="connsiteY820" fmla="*/ 467441 h 6858000"/>
              <a:gd name="connsiteX821" fmla="*/ 3744487 w 7467600"/>
              <a:gd name="connsiteY821" fmla="*/ 383136 h 6858000"/>
              <a:gd name="connsiteX822" fmla="*/ 3970213 w 7467600"/>
              <a:gd name="connsiteY822" fmla="*/ 995559 h 6858000"/>
              <a:gd name="connsiteX823" fmla="*/ 3744487 w 7467600"/>
              <a:gd name="connsiteY823" fmla="*/ 383136 h 6858000"/>
              <a:gd name="connsiteX824" fmla="*/ 3624562 w 7467600"/>
              <a:gd name="connsiteY824" fmla="*/ 367041 h 6858000"/>
              <a:gd name="connsiteX825" fmla="*/ 3489712 w 7467600"/>
              <a:gd name="connsiteY825" fmla="*/ 485386 h 6858000"/>
              <a:gd name="connsiteX826" fmla="*/ 3182994 w 7467600"/>
              <a:gd name="connsiteY826" fmla="*/ 828265 h 6858000"/>
              <a:gd name="connsiteX827" fmla="*/ 2892114 w 7467600"/>
              <a:gd name="connsiteY827" fmla="*/ 1172635 h 6858000"/>
              <a:gd name="connsiteX828" fmla="*/ 3021459 w 7467600"/>
              <a:gd name="connsiteY828" fmla="*/ 1035385 h 6858000"/>
              <a:gd name="connsiteX829" fmla="*/ 3153873 w 7467600"/>
              <a:gd name="connsiteY829" fmla="*/ 898971 h 6858000"/>
              <a:gd name="connsiteX830" fmla="*/ 3276511 w 7467600"/>
              <a:gd name="connsiteY830" fmla="*/ 786423 h 6858000"/>
              <a:gd name="connsiteX831" fmla="*/ 3584154 w 7467600"/>
              <a:gd name="connsiteY831" fmla="*/ 448218 h 6858000"/>
              <a:gd name="connsiteX832" fmla="*/ 3624562 w 7467600"/>
              <a:gd name="connsiteY832" fmla="*/ 367041 h 6858000"/>
              <a:gd name="connsiteX833" fmla="*/ 3766672 w 7467600"/>
              <a:gd name="connsiteY833" fmla="*/ 359429 h 6858000"/>
              <a:gd name="connsiteX834" fmla="*/ 3996338 w 7467600"/>
              <a:gd name="connsiteY834" fmla="*/ 968237 h 6858000"/>
              <a:gd name="connsiteX835" fmla="*/ 3766672 w 7467600"/>
              <a:gd name="connsiteY835" fmla="*/ 359429 h 6858000"/>
              <a:gd name="connsiteX836" fmla="*/ 5805386 w 7467600"/>
              <a:gd name="connsiteY836" fmla="*/ 239240 h 6858000"/>
              <a:gd name="connsiteX837" fmla="*/ 5736947 w 7467600"/>
              <a:gd name="connsiteY837" fmla="*/ 261367 h 6858000"/>
              <a:gd name="connsiteX838" fmla="*/ 5427012 w 7467600"/>
              <a:gd name="connsiteY838" fmla="*/ 311272 h 6858000"/>
              <a:gd name="connsiteX839" fmla="*/ 5147818 w 7467600"/>
              <a:gd name="connsiteY839" fmla="*/ 322112 h 6858000"/>
              <a:gd name="connsiteX840" fmla="*/ 5060854 w 7467600"/>
              <a:gd name="connsiteY840" fmla="*/ 311882 h 6858000"/>
              <a:gd name="connsiteX841" fmla="*/ 4945989 w 7467600"/>
              <a:gd name="connsiteY841" fmla="*/ 300516 h 6858000"/>
              <a:gd name="connsiteX842" fmla="*/ 5410479 w 7467600"/>
              <a:gd name="connsiteY842" fmla="*/ 348434 h 6858000"/>
              <a:gd name="connsiteX843" fmla="*/ 5805386 w 7467600"/>
              <a:gd name="connsiteY843" fmla="*/ 239240 h 6858000"/>
              <a:gd name="connsiteX844" fmla="*/ 7419999 w 7467600"/>
              <a:gd name="connsiteY844" fmla="*/ 774360 h 6858000"/>
              <a:gd name="connsiteX845" fmla="*/ 7467600 w 7467600"/>
              <a:gd name="connsiteY845" fmla="*/ 789215 h 6858000"/>
              <a:gd name="connsiteX846" fmla="*/ 7451412 w 7467600"/>
              <a:gd name="connsiteY846" fmla="*/ 799572 h 6858000"/>
              <a:gd name="connsiteX847" fmla="*/ 7419999 w 7467600"/>
              <a:gd name="connsiteY847" fmla="*/ 774360 h 6858000"/>
              <a:gd name="connsiteX848" fmla="*/ 5905192 w 7467600"/>
              <a:gd name="connsiteY848" fmla="*/ 163079 h 6858000"/>
              <a:gd name="connsiteX849" fmla="*/ 5865655 w 7467600"/>
              <a:gd name="connsiteY849" fmla="*/ 171901 h 6858000"/>
              <a:gd name="connsiteX850" fmla="*/ 5259740 w 7467600"/>
              <a:gd name="connsiteY850" fmla="*/ 257013 h 6858000"/>
              <a:gd name="connsiteX851" fmla="*/ 5208466 w 7467600"/>
              <a:gd name="connsiteY851" fmla="*/ 257550 h 6858000"/>
              <a:gd name="connsiteX852" fmla="*/ 4980204 w 7467600"/>
              <a:gd name="connsiteY852" fmla="*/ 271903 h 6858000"/>
              <a:gd name="connsiteX853" fmla="*/ 5068068 w 7467600"/>
              <a:gd name="connsiteY853" fmla="*/ 282244 h 6858000"/>
              <a:gd name="connsiteX854" fmla="*/ 5153231 w 7467600"/>
              <a:gd name="connsiteY854" fmla="*/ 292240 h 6858000"/>
              <a:gd name="connsiteX855" fmla="*/ 5426491 w 7467600"/>
              <a:gd name="connsiteY855" fmla="*/ 281128 h 6858000"/>
              <a:gd name="connsiteX856" fmla="*/ 5731212 w 7467600"/>
              <a:gd name="connsiteY856" fmla="*/ 231951 h 6858000"/>
              <a:gd name="connsiteX857" fmla="*/ 5905192 w 7467600"/>
              <a:gd name="connsiteY857" fmla="*/ 163079 h 6858000"/>
              <a:gd name="connsiteX858" fmla="*/ 5944437 w 7467600"/>
              <a:gd name="connsiteY858" fmla="*/ 113829 h 6858000"/>
              <a:gd name="connsiteX859" fmla="*/ 5825032 w 7467600"/>
              <a:gd name="connsiteY859" fmla="*/ 146405 h 6858000"/>
              <a:gd name="connsiteX860" fmla="*/ 4955599 w 7467600"/>
              <a:gd name="connsiteY860" fmla="*/ 247008 h 6858000"/>
              <a:gd name="connsiteX861" fmla="*/ 5210104 w 7467600"/>
              <a:gd name="connsiteY861" fmla="*/ 228123 h 6858000"/>
              <a:gd name="connsiteX862" fmla="*/ 5261015 w 7467600"/>
              <a:gd name="connsiteY862" fmla="*/ 227087 h 6858000"/>
              <a:gd name="connsiteX863" fmla="*/ 5861181 w 7467600"/>
              <a:gd name="connsiteY863" fmla="*/ 143093 h 6858000"/>
              <a:gd name="connsiteX864" fmla="*/ 5961252 w 7467600"/>
              <a:gd name="connsiteY864" fmla="*/ 114820 h 6858000"/>
              <a:gd name="connsiteX865" fmla="*/ 5944437 w 7467600"/>
              <a:gd name="connsiteY865" fmla="*/ 113829 h 6858000"/>
              <a:gd name="connsiteX866" fmla="*/ 3882765 w 7467600"/>
              <a:gd name="connsiteY866" fmla="*/ 0 h 6858000"/>
              <a:gd name="connsiteX867" fmla="*/ 3995099 w 7467600"/>
              <a:gd name="connsiteY867" fmla="*/ 0 h 6858000"/>
              <a:gd name="connsiteX868" fmla="*/ 4163818 w 7467600"/>
              <a:gd name="connsiteY868" fmla="*/ 234104 h 6858000"/>
              <a:gd name="connsiteX869" fmla="*/ 4172099 w 7467600"/>
              <a:gd name="connsiteY869" fmla="*/ 234207 h 6858000"/>
              <a:gd name="connsiteX870" fmla="*/ 4784282 w 7467600"/>
              <a:gd name="connsiteY870" fmla="*/ 276561 h 6858000"/>
              <a:gd name="connsiteX871" fmla="*/ 4801687 w 7467600"/>
              <a:gd name="connsiteY871" fmla="*/ 267764 h 6858000"/>
              <a:gd name="connsiteX872" fmla="*/ 6082788 w 7467600"/>
              <a:gd name="connsiteY872" fmla="*/ 64119 h 6858000"/>
              <a:gd name="connsiteX873" fmla="*/ 6099442 w 7467600"/>
              <a:gd name="connsiteY873" fmla="*/ 82568 h 6858000"/>
              <a:gd name="connsiteX874" fmla="*/ 4804137 w 7467600"/>
              <a:gd name="connsiteY874" fmla="*/ 320931 h 6858000"/>
              <a:gd name="connsiteX875" fmla="*/ 4227047 w 7467600"/>
              <a:gd name="connsiteY875" fmla="*/ 313415 h 6858000"/>
              <a:gd name="connsiteX876" fmla="*/ 4346041 w 7467600"/>
              <a:gd name="connsiteY876" fmla="*/ 456086 h 6858000"/>
              <a:gd name="connsiteX877" fmla="*/ 4870967 w 7467600"/>
              <a:gd name="connsiteY877" fmla="*/ 963061 h 6858000"/>
              <a:gd name="connsiteX878" fmla="*/ 4889647 w 7467600"/>
              <a:gd name="connsiteY878" fmla="*/ 957147 h 6858000"/>
              <a:gd name="connsiteX879" fmla="*/ 5422504 w 7467600"/>
              <a:gd name="connsiteY879" fmla="*/ 805191 h 6858000"/>
              <a:gd name="connsiteX880" fmla="*/ 6087656 w 7467600"/>
              <a:gd name="connsiteY880" fmla="*/ 826703 h 6858000"/>
              <a:gd name="connsiteX881" fmla="*/ 6058717 w 7467600"/>
              <a:gd name="connsiteY881" fmla="*/ 865992 h 6858000"/>
              <a:gd name="connsiteX882" fmla="*/ 4974153 w 7467600"/>
              <a:gd name="connsiteY882" fmla="*/ 1045456 h 6858000"/>
              <a:gd name="connsiteX883" fmla="*/ 5627835 w 7467600"/>
              <a:gd name="connsiteY883" fmla="*/ 1472077 h 6858000"/>
              <a:gd name="connsiteX884" fmla="*/ 5629817 w 7467600"/>
              <a:gd name="connsiteY884" fmla="*/ 1471412 h 6858000"/>
              <a:gd name="connsiteX885" fmla="*/ 5634124 w 7467600"/>
              <a:gd name="connsiteY885" fmla="*/ 1470572 h 6858000"/>
              <a:gd name="connsiteX886" fmla="*/ 5755832 w 7467600"/>
              <a:gd name="connsiteY886" fmla="*/ 1383886 h 6858000"/>
              <a:gd name="connsiteX887" fmla="*/ 6014186 w 7467600"/>
              <a:gd name="connsiteY887" fmla="*/ 1279799 h 6858000"/>
              <a:gd name="connsiteX888" fmla="*/ 6901619 w 7467600"/>
              <a:gd name="connsiteY888" fmla="*/ 1047874 h 6858000"/>
              <a:gd name="connsiteX889" fmla="*/ 6931566 w 7467600"/>
              <a:gd name="connsiteY889" fmla="*/ 1062034 h 6858000"/>
              <a:gd name="connsiteX890" fmla="*/ 5790982 w 7467600"/>
              <a:gd name="connsiteY890" fmla="*/ 1561380 h 6858000"/>
              <a:gd name="connsiteX891" fmla="*/ 6188971 w 7467600"/>
              <a:gd name="connsiteY891" fmla="*/ 1755168 h 6858000"/>
              <a:gd name="connsiteX892" fmla="*/ 6202446 w 7467600"/>
              <a:gd name="connsiteY892" fmla="*/ 1752268 h 6858000"/>
              <a:gd name="connsiteX893" fmla="*/ 7179560 w 7467600"/>
              <a:gd name="connsiteY893" fmla="*/ 1467551 h 6858000"/>
              <a:gd name="connsiteX894" fmla="*/ 7158730 w 7467600"/>
              <a:gd name="connsiteY894" fmla="*/ 1507835 h 6858000"/>
              <a:gd name="connsiteX895" fmla="*/ 6326959 w 7467600"/>
              <a:gd name="connsiteY895" fmla="*/ 1817686 h 6858000"/>
              <a:gd name="connsiteX896" fmla="*/ 6537433 w 7467600"/>
              <a:gd name="connsiteY896" fmla="*/ 1907790 h 6858000"/>
              <a:gd name="connsiteX897" fmla="*/ 6550221 w 7467600"/>
              <a:gd name="connsiteY897" fmla="*/ 1910729 h 6858000"/>
              <a:gd name="connsiteX898" fmla="*/ 6964438 w 7467600"/>
              <a:gd name="connsiteY898" fmla="*/ 2209505 h 6858000"/>
              <a:gd name="connsiteX899" fmla="*/ 7367862 w 7467600"/>
              <a:gd name="connsiteY899" fmla="*/ 2806833 h 6858000"/>
              <a:gd name="connsiteX900" fmla="*/ 7364329 w 7467600"/>
              <a:gd name="connsiteY900" fmla="*/ 2826907 h 6858000"/>
              <a:gd name="connsiteX901" fmla="*/ 7290545 w 7467600"/>
              <a:gd name="connsiteY901" fmla="*/ 2850663 h 6858000"/>
              <a:gd name="connsiteX902" fmla="*/ 6472036 w 7467600"/>
              <a:gd name="connsiteY902" fmla="*/ 1959003 h 6858000"/>
              <a:gd name="connsiteX903" fmla="*/ 5792897 w 7467600"/>
              <a:gd name="connsiteY903" fmla="*/ 1647747 h 6858000"/>
              <a:gd name="connsiteX904" fmla="*/ 5842751 w 7467600"/>
              <a:gd name="connsiteY904" fmla="*/ 1816112 h 6858000"/>
              <a:gd name="connsiteX905" fmla="*/ 5847424 w 7467600"/>
              <a:gd name="connsiteY905" fmla="*/ 1815776 h 6858000"/>
              <a:gd name="connsiteX906" fmla="*/ 6399821 w 7467600"/>
              <a:gd name="connsiteY906" fmla="*/ 2344799 h 6858000"/>
              <a:gd name="connsiteX907" fmla="*/ 6323232 w 7467600"/>
              <a:gd name="connsiteY907" fmla="*/ 2389634 h 6858000"/>
              <a:gd name="connsiteX908" fmla="*/ 5942958 w 7467600"/>
              <a:gd name="connsiteY908" fmla="*/ 2077708 h 6858000"/>
              <a:gd name="connsiteX909" fmla="*/ 5921559 w 7467600"/>
              <a:gd name="connsiteY909" fmla="*/ 2378596 h 6858000"/>
              <a:gd name="connsiteX910" fmla="*/ 5817651 w 7467600"/>
              <a:gd name="connsiteY910" fmla="*/ 3023919 h 6858000"/>
              <a:gd name="connsiteX911" fmla="*/ 5729634 w 7467600"/>
              <a:gd name="connsiteY911" fmla="*/ 3051849 h 6858000"/>
              <a:gd name="connsiteX912" fmla="*/ 5611018 w 7467600"/>
              <a:gd name="connsiteY912" fmla="*/ 2316769 h 6858000"/>
              <a:gd name="connsiteX913" fmla="*/ 5687608 w 7467600"/>
              <a:gd name="connsiteY913" fmla="*/ 2039972 h 6858000"/>
              <a:gd name="connsiteX914" fmla="*/ 5657554 w 7467600"/>
              <a:gd name="connsiteY914" fmla="*/ 1576445 h 6858000"/>
              <a:gd name="connsiteX915" fmla="*/ 5150475 w 7467600"/>
              <a:gd name="connsiteY915" fmla="*/ 1274012 h 6858000"/>
              <a:gd name="connsiteX916" fmla="*/ 5349142 w 7467600"/>
              <a:gd name="connsiteY916" fmla="*/ 2204405 h 6858000"/>
              <a:gd name="connsiteX917" fmla="*/ 5262214 w 7467600"/>
              <a:gd name="connsiteY917" fmla="*/ 2233836 h 6858000"/>
              <a:gd name="connsiteX918" fmla="*/ 4981539 w 7467600"/>
              <a:gd name="connsiteY918" fmla="*/ 1542201 h 6858000"/>
              <a:gd name="connsiteX919" fmla="*/ 4958461 w 7467600"/>
              <a:gd name="connsiteY919" fmla="*/ 1136957 h 6858000"/>
              <a:gd name="connsiteX920" fmla="*/ 4655015 w 7467600"/>
              <a:gd name="connsiteY920" fmla="*/ 891426 h 6858000"/>
              <a:gd name="connsiteX921" fmla="*/ 4348002 w 7467600"/>
              <a:gd name="connsiteY921" fmla="*/ 2205895 h 6858000"/>
              <a:gd name="connsiteX922" fmla="*/ 4262250 w 7467600"/>
              <a:gd name="connsiteY922" fmla="*/ 2219972 h 6858000"/>
              <a:gd name="connsiteX923" fmla="*/ 4550611 w 7467600"/>
              <a:gd name="connsiteY923" fmla="*/ 817540 h 6858000"/>
              <a:gd name="connsiteX924" fmla="*/ 4564418 w 7467600"/>
              <a:gd name="connsiteY924" fmla="*/ 808293 h 6858000"/>
              <a:gd name="connsiteX925" fmla="*/ 4266388 w 7467600"/>
              <a:gd name="connsiteY925" fmla="*/ 500083 h 6858000"/>
              <a:gd name="connsiteX926" fmla="*/ 4032842 w 7467600"/>
              <a:gd name="connsiteY926" fmla="*/ 211809 h 6858000"/>
              <a:gd name="connsiteX927" fmla="*/ 3882765 w 7467600"/>
              <a:gd name="connsiteY927" fmla="*/ 0 h 6858000"/>
              <a:gd name="connsiteX928" fmla="*/ 3721337 w 7467600"/>
              <a:gd name="connsiteY928" fmla="*/ 0 h 6858000"/>
              <a:gd name="connsiteX929" fmla="*/ 3797544 w 7467600"/>
              <a:gd name="connsiteY929" fmla="*/ 0 h 6858000"/>
              <a:gd name="connsiteX930" fmla="*/ 3775734 w 7467600"/>
              <a:gd name="connsiteY930" fmla="*/ 95131 h 6858000"/>
              <a:gd name="connsiteX931" fmla="*/ 3724807 w 7467600"/>
              <a:gd name="connsiteY931" fmla="*/ 272257 h 6858000"/>
              <a:gd name="connsiteX932" fmla="*/ 3726844 w 7467600"/>
              <a:gd name="connsiteY932" fmla="*/ 282988 h 6858000"/>
              <a:gd name="connsiteX933" fmla="*/ 3742664 w 7467600"/>
              <a:gd name="connsiteY933" fmla="*/ 279918 h 6858000"/>
              <a:gd name="connsiteX934" fmla="*/ 4103910 w 7467600"/>
              <a:gd name="connsiteY934" fmla="*/ 1161917 h 6858000"/>
              <a:gd name="connsiteX935" fmla="*/ 4020269 w 7467600"/>
              <a:gd name="connsiteY935" fmla="*/ 1200406 h 6858000"/>
              <a:gd name="connsiteX936" fmla="*/ 3674882 w 7467600"/>
              <a:gd name="connsiteY936" fmla="*/ 488524 h 6858000"/>
              <a:gd name="connsiteX937" fmla="*/ 3132682 w 7467600"/>
              <a:gd name="connsiteY937" fmla="*/ 1072284 h 6858000"/>
              <a:gd name="connsiteX938" fmla="*/ 2716346 w 7467600"/>
              <a:gd name="connsiteY938" fmla="*/ 1276376 h 6858000"/>
              <a:gd name="connsiteX939" fmla="*/ 2716772 w 7467600"/>
              <a:gd name="connsiteY939" fmla="*/ 1255462 h 6858000"/>
              <a:gd name="connsiteX940" fmla="*/ 3471096 w 7467600"/>
              <a:gd name="connsiteY940" fmla="*/ 437072 h 6858000"/>
              <a:gd name="connsiteX941" fmla="*/ 3639057 w 7467600"/>
              <a:gd name="connsiteY941" fmla="*/ 286334 h 6858000"/>
              <a:gd name="connsiteX942" fmla="*/ 3640309 w 7467600"/>
              <a:gd name="connsiteY942" fmla="*/ 284664 h 6858000"/>
              <a:gd name="connsiteX943" fmla="*/ 3646022 w 7467600"/>
              <a:gd name="connsiteY943" fmla="*/ 276711 h 6858000"/>
              <a:gd name="connsiteX944" fmla="*/ 3707943 w 7467600"/>
              <a:gd name="connsiteY944" fmla="*/ 65958 h 6858000"/>
              <a:gd name="connsiteX945" fmla="*/ 3721337 w 7467600"/>
              <a:gd name="connsiteY945" fmla="*/ 0 h 6858000"/>
              <a:gd name="connsiteX946" fmla="*/ 2867960 w 7467600"/>
              <a:gd name="connsiteY946" fmla="*/ 0 h 6858000"/>
              <a:gd name="connsiteX947" fmla="*/ 2926351 w 7467600"/>
              <a:gd name="connsiteY947" fmla="*/ 0 h 6858000"/>
              <a:gd name="connsiteX948" fmla="*/ 2902823 w 7467600"/>
              <a:gd name="connsiteY948" fmla="*/ 262929 h 6858000"/>
              <a:gd name="connsiteX949" fmla="*/ 2940663 w 7467600"/>
              <a:gd name="connsiteY949" fmla="*/ 140884 h 6858000"/>
              <a:gd name="connsiteX950" fmla="*/ 2947039 w 7467600"/>
              <a:gd name="connsiteY950" fmla="*/ 122524 h 6858000"/>
              <a:gd name="connsiteX951" fmla="*/ 2984316 w 7467600"/>
              <a:gd name="connsiteY951" fmla="*/ 0 h 6858000"/>
              <a:gd name="connsiteX952" fmla="*/ 3016114 w 7467600"/>
              <a:gd name="connsiteY952" fmla="*/ 0 h 6858000"/>
              <a:gd name="connsiteX953" fmla="*/ 2979949 w 7467600"/>
              <a:gd name="connsiteY953" fmla="*/ 119274 h 6858000"/>
              <a:gd name="connsiteX954" fmla="*/ 3023879 w 7467600"/>
              <a:gd name="connsiteY954" fmla="*/ 0 h 6858000"/>
              <a:gd name="connsiteX955" fmla="*/ 3105400 w 7467600"/>
              <a:gd name="connsiteY955" fmla="*/ 0 h 6858000"/>
              <a:gd name="connsiteX956" fmla="*/ 3094669 w 7467600"/>
              <a:gd name="connsiteY956" fmla="*/ 30308 h 6858000"/>
              <a:gd name="connsiteX957" fmla="*/ 2901945 w 7467600"/>
              <a:gd name="connsiteY957" fmla="*/ 466538 h 6858000"/>
              <a:gd name="connsiteX958" fmla="*/ 2815209 w 7467600"/>
              <a:gd name="connsiteY958" fmla="*/ 497361 h 6858000"/>
              <a:gd name="connsiteX959" fmla="*/ 2844845 w 7467600"/>
              <a:gd name="connsiteY959" fmla="*/ 127638 h 6858000"/>
              <a:gd name="connsiteX960" fmla="*/ 2867960 w 7467600"/>
              <a:gd name="connsiteY960" fmla="*/ 0 h 6858000"/>
              <a:gd name="connsiteX961" fmla="*/ 1057230 w 7467600"/>
              <a:gd name="connsiteY961" fmla="*/ 0 h 6858000"/>
              <a:gd name="connsiteX962" fmla="*/ 1111003 w 7467600"/>
              <a:gd name="connsiteY962" fmla="*/ 0 h 6858000"/>
              <a:gd name="connsiteX963" fmla="*/ 1125553 w 7467600"/>
              <a:gd name="connsiteY963" fmla="*/ 52588 h 6858000"/>
              <a:gd name="connsiteX964" fmla="*/ 1304276 w 7467600"/>
              <a:gd name="connsiteY964" fmla="*/ 476275 h 6858000"/>
              <a:gd name="connsiteX965" fmla="*/ 1492066 w 7467600"/>
              <a:gd name="connsiteY965" fmla="*/ 886333 h 6858000"/>
              <a:gd name="connsiteX966" fmla="*/ 1423698 w 7467600"/>
              <a:gd name="connsiteY966" fmla="*/ 710817 h 6858000"/>
              <a:gd name="connsiteX967" fmla="*/ 1357609 w 7467600"/>
              <a:gd name="connsiteY967" fmla="*/ 532892 h 6858000"/>
              <a:gd name="connsiteX968" fmla="*/ 1309550 w 7467600"/>
              <a:gd name="connsiteY968" fmla="*/ 374031 h 6858000"/>
              <a:gd name="connsiteX969" fmla="*/ 1193673 w 7467600"/>
              <a:gd name="connsiteY969" fmla="*/ 49533 h 6858000"/>
              <a:gd name="connsiteX970" fmla="*/ 1164391 w 7467600"/>
              <a:gd name="connsiteY970" fmla="*/ 0 h 6858000"/>
              <a:gd name="connsiteX971" fmla="*/ 1200666 w 7467600"/>
              <a:gd name="connsiteY971" fmla="*/ 0 h 6858000"/>
              <a:gd name="connsiteX972" fmla="*/ 1223408 w 7467600"/>
              <a:gd name="connsiteY972" fmla="*/ 38996 h 6858000"/>
              <a:gd name="connsiteX973" fmla="*/ 1339635 w 7467600"/>
              <a:gd name="connsiteY973" fmla="*/ 365517 h 6858000"/>
              <a:gd name="connsiteX974" fmla="*/ 1387469 w 7467600"/>
              <a:gd name="connsiteY974" fmla="*/ 523079 h 6858000"/>
              <a:gd name="connsiteX975" fmla="*/ 1452685 w 7467600"/>
              <a:gd name="connsiteY975" fmla="*/ 699806 h 6858000"/>
              <a:gd name="connsiteX976" fmla="*/ 1492092 w 7467600"/>
              <a:gd name="connsiteY976" fmla="*/ 800424 h 6858000"/>
              <a:gd name="connsiteX977" fmla="*/ 1455302 w 7467600"/>
              <a:gd name="connsiteY977" fmla="*/ 632913 h 6858000"/>
              <a:gd name="connsiteX978" fmla="*/ 1222336 w 7467600"/>
              <a:gd name="connsiteY978" fmla="*/ 9480 h 6858000"/>
              <a:gd name="connsiteX979" fmla="*/ 1214634 w 7467600"/>
              <a:gd name="connsiteY979" fmla="*/ 0 h 6858000"/>
              <a:gd name="connsiteX980" fmla="*/ 1289827 w 7467600"/>
              <a:gd name="connsiteY980" fmla="*/ 0 h 6858000"/>
              <a:gd name="connsiteX981" fmla="*/ 1321076 w 7467600"/>
              <a:gd name="connsiteY981" fmla="*/ 59722 h 6858000"/>
              <a:gd name="connsiteX982" fmla="*/ 1512579 w 7467600"/>
              <a:gd name="connsiteY982" fmla="*/ 626441 h 6858000"/>
              <a:gd name="connsiteX983" fmla="*/ 1506076 w 7467600"/>
              <a:gd name="connsiteY983" fmla="*/ 1089289 h 6858000"/>
              <a:gd name="connsiteX984" fmla="*/ 1486346 w 7467600"/>
              <a:gd name="connsiteY984" fmla="*/ 1079919 h 6858000"/>
              <a:gd name="connsiteX985" fmla="*/ 1070511 w 7467600"/>
              <a:gd name="connsiteY985" fmla="*/ 48609 h 6858000"/>
              <a:gd name="connsiteX986" fmla="*/ 1057230 w 7467600"/>
              <a:gd name="connsiteY986" fmla="*/ 0 h 6858000"/>
              <a:gd name="connsiteX987" fmla="*/ 43151 w 7467600"/>
              <a:gd name="connsiteY987" fmla="*/ 0 h 6858000"/>
              <a:gd name="connsiteX988" fmla="*/ 95283 w 7467600"/>
              <a:gd name="connsiteY988" fmla="*/ 0 h 6858000"/>
              <a:gd name="connsiteX989" fmla="*/ 300708 w 7467600"/>
              <a:gd name="connsiteY989" fmla="*/ 154571 h 6858000"/>
              <a:gd name="connsiteX990" fmla="*/ 530414 w 7467600"/>
              <a:gd name="connsiteY990" fmla="*/ 354673 h 6858000"/>
              <a:gd name="connsiteX991" fmla="*/ 333785 w 7467600"/>
              <a:gd name="connsiteY991" fmla="*/ 161564 h 6858000"/>
              <a:gd name="connsiteX992" fmla="*/ 147005 w 7467600"/>
              <a:gd name="connsiteY992" fmla="*/ 0 h 6858000"/>
              <a:gd name="connsiteX993" fmla="*/ 272509 w 7467600"/>
              <a:gd name="connsiteY993" fmla="*/ 0 h 6858000"/>
              <a:gd name="connsiteX994" fmla="*/ 326276 w 7467600"/>
              <a:gd name="connsiteY994" fmla="*/ 45847 h 6858000"/>
              <a:gd name="connsiteX995" fmla="*/ 823759 w 7467600"/>
              <a:gd name="connsiteY995" fmla="*/ 574145 h 6858000"/>
              <a:gd name="connsiteX996" fmla="*/ 811254 w 7467600"/>
              <a:gd name="connsiteY996" fmla="*/ 665546 h 6858000"/>
              <a:gd name="connsiteX997" fmla="*/ 154042 w 7467600"/>
              <a:gd name="connsiteY997" fmla="*/ 261522 h 6858000"/>
              <a:gd name="connsiteX998" fmla="*/ 13550 w 7467600"/>
              <a:gd name="connsiteY998" fmla="*/ 158423 h 6858000"/>
              <a:gd name="connsiteX999" fmla="*/ 0 w 7467600"/>
              <a:gd name="connsiteY999" fmla="*/ 146618 h 6858000"/>
              <a:gd name="connsiteX1000" fmla="*/ 0 w 7467600"/>
              <a:gd name="connsiteY1000" fmla="*/ 59161 h 6858000"/>
              <a:gd name="connsiteX1001" fmla="*/ 45427 w 7467600"/>
              <a:gd name="connsiteY1001" fmla="*/ 101078 h 6858000"/>
              <a:gd name="connsiteX1002" fmla="*/ 630103 w 7467600"/>
              <a:gd name="connsiteY1002" fmla="*/ 485885 h 6858000"/>
              <a:gd name="connsiteX1003" fmla="*/ 532040 w 7467600"/>
              <a:gd name="connsiteY1003" fmla="*/ 399359 h 6858000"/>
              <a:gd name="connsiteX1004" fmla="*/ 517618 w 7467600"/>
              <a:gd name="connsiteY1004" fmla="*/ 385726 h 6858000"/>
              <a:gd name="connsiteX1005" fmla="*/ 285074 w 7467600"/>
              <a:gd name="connsiteY1005" fmla="*/ 182755 h 6858000"/>
              <a:gd name="connsiteX1006" fmla="*/ 43151 w 7467600"/>
              <a:gd name="connsiteY1006"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90188 w 7467600"/>
              <a:gd name="connsiteY4" fmla="*/ 6584365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271814 w 7467600"/>
              <a:gd name="connsiteY16" fmla="*/ 6684601 h 6858000"/>
              <a:gd name="connsiteX17" fmla="*/ 7392158 w 7467600"/>
              <a:gd name="connsiteY17" fmla="*/ 6771365 h 6858000"/>
              <a:gd name="connsiteX18" fmla="*/ 7467600 w 7467600"/>
              <a:gd name="connsiteY18" fmla="*/ 6805948 h 6858000"/>
              <a:gd name="connsiteX19" fmla="*/ 7467600 w 7467600"/>
              <a:gd name="connsiteY19" fmla="*/ 6831490 h 6858000"/>
              <a:gd name="connsiteX20" fmla="*/ 7410696 w 7467600"/>
              <a:gd name="connsiteY20" fmla="*/ 6803861 h 6858000"/>
              <a:gd name="connsiteX21" fmla="*/ 7088673 w 7467600"/>
              <a:gd name="connsiteY21" fmla="*/ 6610396 h 6858000"/>
              <a:gd name="connsiteX22" fmla="*/ 7090188 w 7467600"/>
              <a:gd name="connsiteY22" fmla="*/ 6584365 h 6858000"/>
              <a:gd name="connsiteX23" fmla="*/ 1019354 w 7467600"/>
              <a:gd name="connsiteY23" fmla="*/ 6315006 h 6858000"/>
              <a:gd name="connsiteX24" fmla="*/ 441046 w 7467600"/>
              <a:gd name="connsiteY24" fmla="*/ 6691153 h 6858000"/>
              <a:gd name="connsiteX25" fmla="*/ 1019354 w 7467600"/>
              <a:gd name="connsiteY25" fmla="*/ 6315006 h 6858000"/>
              <a:gd name="connsiteX26" fmla="*/ 991680 w 7467600"/>
              <a:gd name="connsiteY26" fmla="*/ 6298413 h 6858000"/>
              <a:gd name="connsiteX27" fmla="*/ 409060 w 7467600"/>
              <a:gd name="connsiteY27" fmla="*/ 6671470 h 6858000"/>
              <a:gd name="connsiteX28" fmla="*/ 991680 w 7467600"/>
              <a:gd name="connsiteY28" fmla="*/ 6298413 h 6858000"/>
              <a:gd name="connsiteX29" fmla="*/ 103333 w 7467600"/>
              <a:gd name="connsiteY29" fmla="*/ 5699602 h 6858000"/>
              <a:gd name="connsiteX30" fmla="*/ 233938 w 7467600"/>
              <a:gd name="connsiteY30" fmla="*/ 5809416 h 6858000"/>
              <a:gd name="connsiteX31" fmla="*/ 883580 w 7467600"/>
              <a:gd name="connsiteY31" fmla="*/ 6180710 h 6858000"/>
              <a:gd name="connsiteX32" fmla="*/ 487337 w 7467600"/>
              <a:gd name="connsiteY32" fmla="*/ 5950182 h 6858000"/>
              <a:gd name="connsiteX33" fmla="*/ 354051 w 7467600"/>
              <a:gd name="connsiteY33" fmla="*/ 5854912 h 6858000"/>
              <a:gd name="connsiteX34" fmla="*/ 195436 w 7467600"/>
              <a:gd name="connsiteY34" fmla="*/ 5755068 h 6858000"/>
              <a:gd name="connsiteX35" fmla="*/ 103333 w 7467600"/>
              <a:gd name="connsiteY35" fmla="*/ 5699602 h 6858000"/>
              <a:gd name="connsiteX36" fmla="*/ 5539432 w 7467600"/>
              <a:gd name="connsiteY36" fmla="*/ 5642928 h 6858000"/>
              <a:gd name="connsiteX37" fmla="*/ 5555462 w 7467600"/>
              <a:gd name="connsiteY37" fmla="*/ 5694454 h 6858000"/>
              <a:gd name="connsiteX38" fmla="*/ 5828270 w 7467600"/>
              <a:gd name="connsiteY38" fmla="*/ 6320663 h 6858000"/>
              <a:gd name="connsiteX39" fmla="*/ 5947416 w 7467600"/>
              <a:gd name="connsiteY39" fmla="*/ 6574846 h 6858000"/>
              <a:gd name="connsiteX40" fmla="*/ 5539432 w 7467600"/>
              <a:gd name="connsiteY40" fmla="*/ 5642928 h 6858000"/>
              <a:gd name="connsiteX41" fmla="*/ 51253 w 7467600"/>
              <a:gd name="connsiteY41" fmla="*/ 5631825 h 6858000"/>
              <a:gd name="connsiteX42" fmla="*/ 211622 w 7467600"/>
              <a:gd name="connsiteY42" fmla="*/ 5728803 h 6858000"/>
              <a:gd name="connsiteX43" fmla="*/ 371652 w 7467600"/>
              <a:gd name="connsiteY43" fmla="*/ 5829062 h 6858000"/>
              <a:gd name="connsiteX44" fmla="*/ 505903 w 7467600"/>
              <a:gd name="connsiteY44" fmla="*/ 5925221 h 6858000"/>
              <a:gd name="connsiteX45" fmla="*/ 899240 w 7467600"/>
              <a:gd name="connsiteY45" fmla="*/ 6153068 h 6858000"/>
              <a:gd name="connsiteX46" fmla="*/ 988114 w 7467600"/>
              <a:gd name="connsiteY46" fmla="*/ 6174204 h 6858000"/>
              <a:gd name="connsiteX47" fmla="*/ 845971 w 7467600"/>
              <a:gd name="connsiteY47" fmla="*/ 6067177 h 6858000"/>
              <a:gd name="connsiteX48" fmla="*/ 448057 w 7467600"/>
              <a:gd name="connsiteY48" fmla="*/ 5841376 h 6858000"/>
              <a:gd name="connsiteX49" fmla="*/ 51253 w 7467600"/>
              <a:gd name="connsiteY49" fmla="*/ 5631825 h 6858000"/>
              <a:gd name="connsiteX50" fmla="*/ 2606687 w 7467600"/>
              <a:gd name="connsiteY50" fmla="*/ 5630718 h 6858000"/>
              <a:gd name="connsiteX51" fmla="*/ 2645658 w 7467600"/>
              <a:gd name="connsiteY51" fmla="*/ 6640259 h 6858000"/>
              <a:gd name="connsiteX52" fmla="*/ 2606687 w 7467600"/>
              <a:gd name="connsiteY52" fmla="*/ 5630718 h 6858000"/>
              <a:gd name="connsiteX53" fmla="*/ 3642057 w 7467600"/>
              <a:gd name="connsiteY53" fmla="*/ 5573487 h 6858000"/>
              <a:gd name="connsiteX54" fmla="*/ 3632981 w 7467600"/>
              <a:gd name="connsiteY54" fmla="*/ 5579437 h 6858000"/>
              <a:gd name="connsiteX55" fmla="*/ 3382436 w 7467600"/>
              <a:gd name="connsiteY55" fmla="*/ 5952726 h 6858000"/>
              <a:gd name="connsiteX56" fmla="*/ 3191929 w 7467600"/>
              <a:gd name="connsiteY56" fmla="*/ 6662669 h 6858000"/>
              <a:gd name="connsiteX57" fmla="*/ 3369898 w 7467600"/>
              <a:gd name="connsiteY57" fmla="*/ 6081771 h 6858000"/>
              <a:gd name="connsiteX58" fmla="*/ 3642057 w 7467600"/>
              <a:gd name="connsiteY58" fmla="*/ 5573487 h 6858000"/>
              <a:gd name="connsiteX59" fmla="*/ 2650666 w 7467600"/>
              <a:gd name="connsiteY59" fmla="*/ 5530686 h 6858000"/>
              <a:gd name="connsiteX60" fmla="*/ 2650249 w 7467600"/>
              <a:gd name="connsiteY60" fmla="*/ 5532101 h 6858000"/>
              <a:gd name="connsiteX61" fmla="*/ 2663808 w 7467600"/>
              <a:gd name="connsiteY61" fmla="*/ 6535215 h 6858000"/>
              <a:gd name="connsiteX62" fmla="*/ 2665418 w 7467600"/>
              <a:gd name="connsiteY62" fmla="*/ 6132756 h 6858000"/>
              <a:gd name="connsiteX63" fmla="*/ 2650666 w 7467600"/>
              <a:gd name="connsiteY63" fmla="*/ 5530686 h 6858000"/>
              <a:gd name="connsiteX64" fmla="*/ 2680277 w 7467600"/>
              <a:gd name="connsiteY64" fmla="*/ 5479204 h 6858000"/>
              <a:gd name="connsiteX65" fmla="*/ 2678972 w 7467600"/>
              <a:gd name="connsiteY65" fmla="*/ 5481582 h 6858000"/>
              <a:gd name="connsiteX66" fmla="*/ 2696666 w 7467600"/>
              <a:gd name="connsiteY66" fmla="*/ 6133836 h 6858000"/>
              <a:gd name="connsiteX67" fmla="*/ 2695769 w 7467600"/>
              <a:gd name="connsiteY67" fmla="*/ 6390955 h 6858000"/>
              <a:gd name="connsiteX68" fmla="*/ 2739893 w 7467600"/>
              <a:gd name="connsiteY68" fmla="*/ 6108357 h 6858000"/>
              <a:gd name="connsiteX69" fmla="*/ 2680277 w 7467600"/>
              <a:gd name="connsiteY69" fmla="*/ 5479204 h 6858000"/>
              <a:gd name="connsiteX70" fmla="*/ 1132195 w 7467600"/>
              <a:gd name="connsiteY70" fmla="*/ 5467980 h 6858000"/>
              <a:gd name="connsiteX71" fmla="*/ 1679056 w 7467600"/>
              <a:gd name="connsiteY71" fmla="*/ 5516907 h 6858000"/>
              <a:gd name="connsiteX72" fmla="*/ 2128648 w 7467600"/>
              <a:gd name="connsiteY72" fmla="*/ 5474249 h 6858000"/>
              <a:gd name="connsiteX73" fmla="*/ 1825619 w 7467600"/>
              <a:gd name="connsiteY73" fmla="*/ 5478447 h 6858000"/>
              <a:gd name="connsiteX74" fmla="*/ 1737798 w 7467600"/>
              <a:gd name="connsiteY74" fmla="*/ 5483353 h 6858000"/>
              <a:gd name="connsiteX75" fmla="*/ 1132195 w 7467600"/>
              <a:gd name="connsiteY75" fmla="*/ 5467980 h 6858000"/>
              <a:gd name="connsiteX76" fmla="*/ 6861797 w 7467600"/>
              <a:gd name="connsiteY76" fmla="*/ 5419899 h 6858000"/>
              <a:gd name="connsiteX77" fmla="*/ 6879594 w 7467600"/>
              <a:gd name="connsiteY77" fmla="*/ 5424547 h 6858000"/>
              <a:gd name="connsiteX78" fmla="*/ 7379510 w 7467600"/>
              <a:gd name="connsiteY78" fmla="*/ 5755454 h 6858000"/>
              <a:gd name="connsiteX79" fmla="*/ 7467600 w 7467600"/>
              <a:gd name="connsiteY79" fmla="*/ 5845526 h 6858000"/>
              <a:gd name="connsiteX80" fmla="*/ 7467600 w 7467600"/>
              <a:gd name="connsiteY80" fmla="*/ 5925131 h 6858000"/>
              <a:gd name="connsiteX81" fmla="*/ 7271900 w 7467600"/>
              <a:gd name="connsiteY81" fmla="*/ 5734551 h 6858000"/>
              <a:gd name="connsiteX82" fmla="*/ 7015907 w 7467600"/>
              <a:gd name="connsiteY82" fmla="*/ 5541548 h 6858000"/>
              <a:gd name="connsiteX83" fmla="*/ 7259646 w 7467600"/>
              <a:gd name="connsiteY83" fmla="*/ 5765985 h 6858000"/>
              <a:gd name="connsiteX84" fmla="*/ 7467600 w 7467600"/>
              <a:gd name="connsiteY84" fmla="*/ 5971257 h 6858000"/>
              <a:gd name="connsiteX85" fmla="*/ 7467600 w 7467600"/>
              <a:gd name="connsiteY85" fmla="*/ 6012219 h 6858000"/>
              <a:gd name="connsiteX86" fmla="*/ 7240170 w 7467600"/>
              <a:gd name="connsiteY86" fmla="*/ 5787985 h 6858000"/>
              <a:gd name="connsiteX87" fmla="*/ 6946849 w 7467600"/>
              <a:gd name="connsiteY87" fmla="*/ 5523271 h 6858000"/>
              <a:gd name="connsiteX88" fmla="*/ 6946972 w 7467600"/>
              <a:gd name="connsiteY88" fmla="*/ 5526491 h 6858000"/>
              <a:gd name="connsiteX89" fmla="*/ 7105827 w 7467600"/>
              <a:gd name="connsiteY89" fmla="*/ 5718700 h 6858000"/>
              <a:gd name="connsiteX90" fmla="*/ 7126431 w 7467600"/>
              <a:gd name="connsiteY90" fmla="*/ 5737872 h 6858000"/>
              <a:gd name="connsiteX91" fmla="*/ 7356878 w 7467600"/>
              <a:gd name="connsiteY91" fmla="*/ 5981332 h 6858000"/>
              <a:gd name="connsiteX92" fmla="*/ 7467600 w 7467600"/>
              <a:gd name="connsiteY92" fmla="*/ 6117703 h 6858000"/>
              <a:gd name="connsiteX93" fmla="*/ 7467600 w 7467600"/>
              <a:gd name="connsiteY93" fmla="*/ 6163634 h 6858000"/>
              <a:gd name="connsiteX94" fmla="*/ 7403637 w 7467600"/>
              <a:gd name="connsiteY94" fmla="*/ 6083957 h 6858000"/>
              <a:gd name="connsiteX95" fmla="*/ 7254615 w 7467600"/>
              <a:gd name="connsiteY95" fmla="*/ 5911918 h 6858000"/>
              <a:gd name="connsiteX96" fmla="*/ 7312589 w 7467600"/>
              <a:gd name="connsiteY96" fmla="*/ 5982309 h 6858000"/>
              <a:gd name="connsiteX97" fmla="*/ 7448321 w 7467600"/>
              <a:gd name="connsiteY97" fmla="*/ 6190991 h 6858000"/>
              <a:gd name="connsiteX98" fmla="*/ 7467600 w 7467600"/>
              <a:gd name="connsiteY98" fmla="*/ 6221686 h 6858000"/>
              <a:gd name="connsiteX99" fmla="*/ 7467600 w 7467600"/>
              <a:gd name="connsiteY99" fmla="*/ 6334256 h 6858000"/>
              <a:gd name="connsiteX100" fmla="*/ 7454976 w 7467600"/>
              <a:gd name="connsiteY100" fmla="*/ 6318297 h 6858000"/>
              <a:gd name="connsiteX101" fmla="*/ 7042773 w 7467600"/>
              <a:gd name="connsiteY101" fmla="*/ 5734011 h 6858000"/>
              <a:gd name="connsiteX102" fmla="*/ 6844835 w 7467600"/>
              <a:gd name="connsiteY102" fmla="*/ 5424988 h 6858000"/>
              <a:gd name="connsiteX103" fmla="*/ 6861797 w 7467600"/>
              <a:gd name="connsiteY103" fmla="*/ 5419899 h 6858000"/>
              <a:gd name="connsiteX104" fmla="*/ 1456157 w 7467600"/>
              <a:gd name="connsiteY104" fmla="*/ 5371404 h 6858000"/>
              <a:gd name="connsiteX105" fmla="*/ 1244432 w 7467600"/>
              <a:gd name="connsiteY105" fmla="*/ 5385601 h 6858000"/>
              <a:gd name="connsiteX106" fmla="*/ 973990 w 7467600"/>
              <a:gd name="connsiteY106" fmla="*/ 5424940 h 6858000"/>
              <a:gd name="connsiteX107" fmla="*/ 1103809 w 7467600"/>
              <a:gd name="connsiteY107" fmla="*/ 5433720 h 6858000"/>
              <a:gd name="connsiteX108" fmla="*/ 1123454 w 7467600"/>
              <a:gd name="connsiteY108" fmla="*/ 5435727 h 6858000"/>
              <a:gd name="connsiteX109" fmla="*/ 1737017 w 7467600"/>
              <a:gd name="connsiteY109" fmla="*/ 5452183 h 6858000"/>
              <a:gd name="connsiteX110" fmla="*/ 1824397 w 7467600"/>
              <a:gd name="connsiteY110" fmla="*/ 5447757 h 6858000"/>
              <a:gd name="connsiteX111" fmla="*/ 2070059 w 7467600"/>
              <a:gd name="connsiteY111" fmla="*/ 5441660 h 6858000"/>
              <a:gd name="connsiteX112" fmla="*/ 1456157 w 7467600"/>
              <a:gd name="connsiteY112" fmla="*/ 5371404 h 6858000"/>
              <a:gd name="connsiteX113" fmla="*/ 4988186 w 7467600"/>
              <a:gd name="connsiteY113" fmla="*/ 5216467 h 6858000"/>
              <a:gd name="connsiteX114" fmla="*/ 4777334 w 7467600"/>
              <a:gd name="connsiteY114" fmla="*/ 5406072 h 6858000"/>
              <a:gd name="connsiteX115" fmla="*/ 4718341 w 7467600"/>
              <a:gd name="connsiteY115" fmla="*/ 5468043 h 6858000"/>
              <a:gd name="connsiteX116" fmla="*/ 4604655 w 7467600"/>
              <a:gd name="connsiteY116" fmla="*/ 5583434 h 6858000"/>
              <a:gd name="connsiteX117" fmla="*/ 4565074 w 7467600"/>
              <a:gd name="connsiteY117" fmla="*/ 5618550 h 6858000"/>
              <a:gd name="connsiteX118" fmla="*/ 4988186 w 7467600"/>
              <a:gd name="connsiteY118" fmla="*/ 5216467 h 6858000"/>
              <a:gd name="connsiteX119" fmla="*/ 4978032 w 7467600"/>
              <a:gd name="connsiteY119" fmla="*/ 5183809 h 6858000"/>
              <a:gd name="connsiteX120" fmla="*/ 4463413 w 7467600"/>
              <a:gd name="connsiteY120" fmla="*/ 5615162 h 6858000"/>
              <a:gd name="connsiteX121" fmla="*/ 4358134 w 7467600"/>
              <a:gd name="connsiteY121" fmla="*/ 5742791 h 6858000"/>
              <a:gd name="connsiteX122" fmla="*/ 4376219 w 7467600"/>
              <a:gd name="connsiteY122" fmla="*/ 5729027 h 6858000"/>
              <a:gd name="connsiteX123" fmla="*/ 4582340 w 7467600"/>
              <a:gd name="connsiteY123" fmla="*/ 5561037 h 6858000"/>
              <a:gd name="connsiteX124" fmla="*/ 4694684 w 7467600"/>
              <a:gd name="connsiteY124" fmla="*/ 5447098 h 6858000"/>
              <a:gd name="connsiteX125" fmla="*/ 4754123 w 7467600"/>
              <a:gd name="connsiteY125" fmla="*/ 5384643 h 6858000"/>
              <a:gd name="connsiteX126" fmla="*/ 4978032 w 7467600"/>
              <a:gd name="connsiteY126" fmla="*/ 5183809 h 6858000"/>
              <a:gd name="connsiteX127" fmla="*/ 7133363 w 7467600"/>
              <a:gd name="connsiteY127" fmla="*/ 5050246 h 6858000"/>
              <a:gd name="connsiteX128" fmla="*/ 7450656 w 7467600"/>
              <a:gd name="connsiteY128" fmla="*/ 5134750 h 6858000"/>
              <a:gd name="connsiteX129" fmla="*/ 7467600 w 7467600"/>
              <a:gd name="connsiteY129" fmla="*/ 5142496 h 6858000"/>
              <a:gd name="connsiteX130" fmla="*/ 7467600 w 7467600"/>
              <a:gd name="connsiteY130" fmla="*/ 5158623 h 6858000"/>
              <a:gd name="connsiteX131" fmla="*/ 7427076 w 7467600"/>
              <a:gd name="connsiteY131" fmla="*/ 5142684 h 6858000"/>
              <a:gd name="connsiteX132" fmla="*/ 7467600 w 7467600"/>
              <a:gd name="connsiteY132" fmla="*/ 5164774 h 6858000"/>
              <a:gd name="connsiteX133" fmla="*/ 7467600 w 7467600"/>
              <a:gd name="connsiteY133" fmla="*/ 5199146 h 6858000"/>
              <a:gd name="connsiteX134" fmla="*/ 7391022 w 7467600"/>
              <a:gd name="connsiteY134" fmla="*/ 5158141 h 6858000"/>
              <a:gd name="connsiteX135" fmla="*/ 7312201 w 7467600"/>
              <a:gd name="connsiteY135" fmla="*/ 5128278 h 6858000"/>
              <a:gd name="connsiteX136" fmla="*/ 7343603 w 7467600"/>
              <a:gd name="connsiteY136" fmla="*/ 5149746 h 6858000"/>
              <a:gd name="connsiteX137" fmla="*/ 7467600 w 7467600"/>
              <a:gd name="connsiteY137" fmla="*/ 5241225 h 6858000"/>
              <a:gd name="connsiteX138" fmla="*/ 7467600 w 7467600"/>
              <a:gd name="connsiteY138" fmla="*/ 5277736 h 6858000"/>
              <a:gd name="connsiteX139" fmla="*/ 7327465 w 7467600"/>
              <a:gd name="connsiteY139" fmla="*/ 5174181 h 6858000"/>
              <a:gd name="connsiteX140" fmla="*/ 7244057 w 7467600"/>
              <a:gd name="connsiteY140" fmla="*/ 5124233 h 6858000"/>
              <a:gd name="connsiteX141" fmla="*/ 7353035 w 7467600"/>
              <a:gd name="connsiteY141" fmla="*/ 5197318 h 6858000"/>
              <a:gd name="connsiteX142" fmla="*/ 7467600 w 7467600"/>
              <a:gd name="connsiteY142" fmla="*/ 5297634 h 6858000"/>
              <a:gd name="connsiteX143" fmla="*/ 7467600 w 7467600"/>
              <a:gd name="connsiteY143" fmla="*/ 5361850 h 6858000"/>
              <a:gd name="connsiteX144" fmla="*/ 7368569 w 7467600"/>
              <a:gd name="connsiteY144" fmla="*/ 5270182 h 6858000"/>
              <a:gd name="connsiteX145" fmla="*/ 7131946 w 7467600"/>
              <a:gd name="connsiteY145" fmla="*/ 5075653 h 6858000"/>
              <a:gd name="connsiteX146" fmla="*/ 7133363 w 7467600"/>
              <a:gd name="connsiteY146" fmla="*/ 5050246 h 6858000"/>
              <a:gd name="connsiteX147" fmla="*/ 1903353 w 7467600"/>
              <a:gd name="connsiteY147" fmla="*/ 5044827 h 6858000"/>
              <a:gd name="connsiteX148" fmla="*/ 1936931 w 7467600"/>
              <a:gd name="connsiteY148" fmla="*/ 5093954 h 6858000"/>
              <a:gd name="connsiteX149" fmla="*/ 2195868 w 7467600"/>
              <a:gd name="connsiteY149" fmla="*/ 5396574 h 6858000"/>
              <a:gd name="connsiteX150" fmla="*/ 2088852 w 7467600"/>
              <a:gd name="connsiteY150" fmla="*/ 5166123 h 6858000"/>
              <a:gd name="connsiteX151" fmla="*/ 1958241 w 7467600"/>
              <a:gd name="connsiteY151" fmla="*/ 5067955 h 6858000"/>
              <a:gd name="connsiteX152" fmla="*/ 1903353 w 7467600"/>
              <a:gd name="connsiteY152" fmla="*/ 5044827 h 6858000"/>
              <a:gd name="connsiteX153" fmla="*/ 1979378 w 7467600"/>
              <a:gd name="connsiteY153" fmla="*/ 4769504 h 6858000"/>
              <a:gd name="connsiteX154" fmla="*/ 2882120 w 7467600"/>
              <a:gd name="connsiteY154" fmla="*/ 5064547 h 6858000"/>
              <a:gd name="connsiteX155" fmla="*/ 2793103 w 7467600"/>
              <a:gd name="connsiteY155" fmla="*/ 5039699 h 6858000"/>
              <a:gd name="connsiteX156" fmla="*/ 2770041 w 7467600"/>
              <a:gd name="connsiteY156" fmla="*/ 5033634 h 6858000"/>
              <a:gd name="connsiteX157" fmla="*/ 1979378 w 7467600"/>
              <a:gd name="connsiteY157" fmla="*/ 4769504 h 6858000"/>
              <a:gd name="connsiteX158" fmla="*/ 1927410 w 7467600"/>
              <a:gd name="connsiteY158" fmla="*/ 4716164 h 6858000"/>
              <a:gd name="connsiteX159" fmla="*/ 1959587 w 7467600"/>
              <a:gd name="connsiteY159" fmla="*/ 4728849 h 6858000"/>
              <a:gd name="connsiteX160" fmla="*/ 2777707 w 7467600"/>
              <a:gd name="connsiteY160" fmla="*/ 5003991 h 6858000"/>
              <a:gd name="connsiteX161" fmla="*/ 2800768 w 7467600"/>
              <a:gd name="connsiteY161" fmla="*/ 5010056 h 6858000"/>
              <a:gd name="connsiteX162" fmla="*/ 2879408 w 7467600"/>
              <a:gd name="connsiteY162" fmla="*/ 5031590 h 6858000"/>
              <a:gd name="connsiteX163" fmla="*/ 2862295 w 7467600"/>
              <a:gd name="connsiteY163" fmla="*/ 5022958 h 6858000"/>
              <a:gd name="connsiteX164" fmla="*/ 2813343 w 7467600"/>
              <a:gd name="connsiteY164" fmla="*/ 4998369 h 6858000"/>
              <a:gd name="connsiteX165" fmla="*/ 2646245 w 7467600"/>
              <a:gd name="connsiteY165" fmla="*/ 4930999 h 6858000"/>
              <a:gd name="connsiteX166" fmla="*/ 1999243 w 7467600"/>
              <a:gd name="connsiteY166" fmla="*/ 4730524 h 6858000"/>
              <a:gd name="connsiteX167" fmla="*/ 1979527 w 7467600"/>
              <a:gd name="connsiteY167" fmla="*/ 4726651 h 6858000"/>
              <a:gd name="connsiteX168" fmla="*/ 1927410 w 7467600"/>
              <a:gd name="connsiteY168" fmla="*/ 4716164 h 6858000"/>
              <a:gd name="connsiteX169" fmla="*/ 1997014 w 7467600"/>
              <a:gd name="connsiteY169" fmla="*/ 4698007 h 6858000"/>
              <a:gd name="connsiteX170" fmla="*/ 2005458 w 7467600"/>
              <a:gd name="connsiteY170" fmla="*/ 4699540 h 6858000"/>
              <a:gd name="connsiteX171" fmla="*/ 2657186 w 7467600"/>
              <a:gd name="connsiteY171" fmla="*/ 4901687 h 6858000"/>
              <a:gd name="connsiteX172" fmla="*/ 2826662 w 7467600"/>
              <a:gd name="connsiteY172" fmla="*/ 4970362 h 6858000"/>
              <a:gd name="connsiteX173" fmla="*/ 2876100 w 7467600"/>
              <a:gd name="connsiteY173" fmla="*/ 4995397 h 6858000"/>
              <a:gd name="connsiteX174" fmla="*/ 3042600 w 7467600"/>
              <a:gd name="connsiteY174" fmla="*/ 5059532 h 6858000"/>
              <a:gd name="connsiteX175" fmla="*/ 1997014 w 7467600"/>
              <a:gd name="connsiteY175" fmla="*/ 4698007 h 6858000"/>
              <a:gd name="connsiteX176" fmla="*/ 2305292 w 7467600"/>
              <a:gd name="connsiteY176" fmla="*/ 4219492 h 6858000"/>
              <a:gd name="connsiteX177" fmla="*/ 3360922 w 7467600"/>
              <a:gd name="connsiteY177" fmla="*/ 4529373 h 6858000"/>
              <a:gd name="connsiteX178" fmla="*/ 3492420 w 7467600"/>
              <a:gd name="connsiteY178" fmla="*/ 4510145 h 6858000"/>
              <a:gd name="connsiteX179" fmla="*/ 3364086 w 7467600"/>
              <a:gd name="connsiteY179" fmla="*/ 4480340 h 6858000"/>
              <a:gd name="connsiteX180" fmla="*/ 3225818 w 7467600"/>
              <a:gd name="connsiteY180" fmla="*/ 4411822 h 6858000"/>
              <a:gd name="connsiteX181" fmla="*/ 3129696 w 7467600"/>
              <a:gd name="connsiteY181" fmla="*/ 4360704 h 6858000"/>
              <a:gd name="connsiteX182" fmla="*/ 2814545 w 7467600"/>
              <a:gd name="connsiteY182" fmla="*/ 4282955 h 6858000"/>
              <a:gd name="connsiteX183" fmla="*/ 2305292 w 7467600"/>
              <a:gd name="connsiteY183" fmla="*/ 4219492 h 6858000"/>
              <a:gd name="connsiteX184" fmla="*/ 2626982 w 7467600"/>
              <a:gd name="connsiteY184" fmla="*/ 4206450 h 6858000"/>
              <a:gd name="connsiteX185" fmla="*/ 2490617 w 7467600"/>
              <a:gd name="connsiteY185" fmla="*/ 4206951 h 6858000"/>
              <a:gd name="connsiteX186" fmla="*/ 2819869 w 7467600"/>
              <a:gd name="connsiteY186" fmla="*/ 4252936 h 6858000"/>
              <a:gd name="connsiteX187" fmla="*/ 3143018 w 7467600"/>
              <a:gd name="connsiteY187" fmla="*/ 4332698 h 6858000"/>
              <a:gd name="connsiteX188" fmla="*/ 3241520 w 7467600"/>
              <a:gd name="connsiteY188" fmla="*/ 4385112 h 6858000"/>
              <a:gd name="connsiteX189" fmla="*/ 3374575 w 7467600"/>
              <a:gd name="connsiteY189" fmla="*/ 4451517 h 6858000"/>
              <a:gd name="connsiteX190" fmla="*/ 3505221 w 7467600"/>
              <a:gd name="connsiteY190" fmla="*/ 4480757 h 6858000"/>
              <a:gd name="connsiteX191" fmla="*/ 2626982 w 7467600"/>
              <a:gd name="connsiteY191" fmla="*/ 4206450 h 6858000"/>
              <a:gd name="connsiteX192" fmla="*/ 1310106 w 7467600"/>
              <a:gd name="connsiteY192" fmla="*/ 3943217 h 6858000"/>
              <a:gd name="connsiteX193" fmla="*/ 854994 w 7467600"/>
              <a:gd name="connsiteY193" fmla="*/ 4399136 h 6858000"/>
              <a:gd name="connsiteX194" fmla="*/ 742462 w 7467600"/>
              <a:gd name="connsiteY194" fmla="*/ 4594648 h 6858000"/>
              <a:gd name="connsiteX195" fmla="*/ 820602 w 7467600"/>
              <a:gd name="connsiteY195" fmla="*/ 4485915 h 6858000"/>
              <a:gd name="connsiteX196" fmla="*/ 878295 w 7467600"/>
              <a:gd name="connsiteY196" fmla="*/ 4403594 h 6858000"/>
              <a:gd name="connsiteX197" fmla="*/ 1240607 w 7467600"/>
              <a:gd name="connsiteY197" fmla="*/ 4010401 h 6858000"/>
              <a:gd name="connsiteX198" fmla="*/ 1310106 w 7467600"/>
              <a:gd name="connsiteY198" fmla="*/ 3943217 h 6858000"/>
              <a:gd name="connsiteX199" fmla="*/ 1423113 w 7467600"/>
              <a:gd name="connsiteY199" fmla="*/ 3874565 h 6858000"/>
              <a:gd name="connsiteX200" fmla="*/ 1260565 w 7467600"/>
              <a:gd name="connsiteY200" fmla="*/ 4031982 h 6858000"/>
              <a:gd name="connsiteX201" fmla="*/ 901900 w 7467600"/>
              <a:gd name="connsiteY201" fmla="*/ 4421236 h 6858000"/>
              <a:gd name="connsiteX202" fmla="*/ 845044 w 7467600"/>
              <a:gd name="connsiteY202" fmla="*/ 4502436 h 6858000"/>
              <a:gd name="connsiteX203" fmla="*/ 685926 w 7467600"/>
              <a:gd name="connsiteY203" fmla="*/ 4703069 h 6858000"/>
              <a:gd name="connsiteX204" fmla="*/ 684248 w 7467600"/>
              <a:gd name="connsiteY204" fmla="*/ 4706721 h 6858000"/>
              <a:gd name="connsiteX205" fmla="*/ 1423113 w 7467600"/>
              <a:gd name="connsiteY205" fmla="*/ 3874565 h 6858000"/>
              <a:gd name="connsiteX206" fmla="*/ 3316479 w 7467600"/>
              <a:gd name="connsiteY206" fmla="*/ 3872136 h 6858000"/>
              <a:gd name="connsiteX207" fmla="*/ 3546806 w 7467600"/>
              <a:gd name="connsiteY207" fmla="*/ 4356139 h 6858000"/>
              <a:gd name="connsiteX208" fmla="*/ 3364433 w 7467600"/>
              <a:gd name="connsiteY208" fmla="*/ 3953121 h 6858000"/>
              <a:gd name="connsiteX209" fmla="*/ 3316479 w 7467600"/>
              <a:gd name="connsiteY209" fmla="*/ 3872136 h 6858000"/>
              <a:gd name="connsiteX210" fmla="*/ 3291335 w 7467600"/>
              <a:gd name="connsiteY210" fmla="*/ 3767420 h 6858000"/>
              <a:gd name="connsiteX211" fmla="*/ 3390805 w 7467600"/>
              <a:gd name="connsiteY211" fmla="*/ 3937163 h 6858000"/>
              <a:gd name="connsiteX212" fmla="*/ 3579062 w 7467600"/>
              <a:gd name="connsiteY212" fmla="*/ 4359040 h 6858000"/>
              <a:gd name="connsiteX213" fmla="*/ 3467355 w 7467600"/>
              <a:gd name="connsiteY213" fmla="*/ 3988130 h 6858000"/>
              <a:gd name="connsiteX214" fmla="*/ 3310753 w 7467600"/>
              <a:gd name="connsiteY214" fmla="*/ 3787140 h 6858000"/>
              <a:gd name="connsiteX215" fmla="*/ 3291335 w 7467600"/>
              <a:gd name="connsiteY215" fmla="*/ 3767420 h 6858000"/>
              <a:gd name="connsiteX216" fmla="*/ 1635889 w 7467600"/>
              <a:gd name="connsiteY216" fmla="*/ 3709494 h 6858000"/>
              <a:gd name="connsiteX217" fmla="*/ 1634800 w 7467600"/>
              <a:gd name="connsiteY217" fmla="*/ 3731111 h 6858000"/>
              <a:gd name="connsiteX218" fmla="*/ 1635889 w 7467600"/>
              <a:gd name="connsiteY218" fmla="*/ 3709494 h 6858000"/>
              <a:gd name="connsiteX219" fmla="*/ 1510397 w 7467600"/>
              <a:gd name="connsiteY219" fmla="*/ 3684705 h 6858000"/>
              <a:gd name="connsiteX220" fmla="*/ 1146550 w 7467600"/>
              <a:gd name="connsiteY220" fmla="*/ 3802012 h 6858000"/>
              <a:gd name="connsiteX221" fmla="*/ 698834 w 7467600"/>
              <a:gd name="connsiteY221" fmla="*/ 3952272 h 6858000"/>
              <a:gd name="connsiteX222" fmla="*/ 34256 w 7467600"/>
              <a:gd name="connsiteY222" fmla="*/ 4347603 h 6858000"/>
              <a:gd name="connsiteX223" fmla="*/ 527241 w 7467600"/>
              <a:gd name="connsiteY223" fmla="*/ 4065078 h 6858000"/>
              <a:gd name="connsiteX224" fmla="*/ 1510397 w 7467600"/>
              <a:gd name="connsiteY224" fmla="*/ 3684705 h 6858000"/>
              <a:gd name="connsiteX225" fmla="*/ 1313114 w 7467600"/>
              <a:gd name="connsiteY225" fmla="*/ 3655216 h 6858000"/>
              <a:gd name="connsiteX226" fmla="*/ 1109304 w 7467600"/>
              <a:gd name="connsiteY226" fmla="*/ 3669030 h 6858000"/>
              <a:gd name="connsiteX227" fmla="*/ 8129 w 7467600"/>
              <a:gd name="connsiteY227" fmla="*/ 4330519 h 6858000"/>
              <a:gd name="connsiteX228" fmla="*/ 687572 w 7467600"/>
              <a:gd name="connsiteY228" fmla="*/ 3925629 h 6858000"/>
              <a:gd name="connsiteX229" fmla="*/ 1138365 w 7467600"/>
              <a:gd name="connsiteY229" fmla="*/ 3774515 h 6858000"/>
              <a:gd name="connsiteX230" fmla="*/ 1505579 w 7467600"/>
              <a:gd name="connsiteY230" fmla="*/ 3655526 h 6858000"/>
              <a:gd name="connsiteX231" fmla="*/ 1313114 w 7467600"/>
              <a:gd name="connsiteY231" fmla="*/ 3655216 h 6858000"/>
              <a:gd name="connsiteX232" fmla="*/ 3655073 w 7467600"/>
              <a:gd name="connsiteY232" fmla="*/ 3650884 h 6858000"/>
              <a:gd name="connsiteX233" fmla="*/ 3989938 w 7467600"/>
              <a:gd name="connsiteY233" fmla="*/ 3991685 h 6858000"/>
              <a:gd name="connsiteX234" fmla="*/ 4393907 w 7467600"/>
              <a:gd name="connsiteY234" fmla="*/ 4261258 h 6858000"/>
              <a:gd name="connsiteX235" fmla="*/ 4648051 w 7467600"/>
              <a:gd name="connsiteY235" fmla="*/ 4374051 h 6858000"/>
              <a:gd name="connsiteX236" fmla="*/ 4383389 w 7467600"/>
              <a:gd name="connsiteY236" fmla="*/ 4184369 h 6858000"/>
              <a:gd name="connsiteX237" fmla="*/ 4165508 w 7467600"/>
              <a:gd name="connsiteY237" fmla="*/ 4035196 h 6858000"/>
              <a:gd name="connsiteX238" fmla="*/ 4068162 w 7467600"/>
              <a:gd name="connsiteY238" fmla="*/ 3953394 h 6858000"/>
              <a:gd name="connsiteX239" fmla="*/ 3981416 w 7467600"/>
              <a:gd name="connsiteY239" fmla="*/ 3880482 h 6858000"/>
              <a:gd name="connsiteX240" fmla="*/ 3800147 w 7467600"/>
              <a:gd name="connsiteY240" fmla="*/ 3749872 h 6858000"/>
              <a:gd name="connsiteX241" fmla="*/ 3655073 w 7467600"/>
              <a:gd name="connsiteY241" fmla="*/ 3650884 h 6858000"/>
              <a:gd name="connsiteX242" fmla="*/ 3670252 w 7467600"/>
              <a:gd name="connsiteY242" fmla="*/ 3622798 h 6858000"/>
              <a:gd name="connsiteX243" fmla="*/ 3817258 w 7467600"/>
              <a:gd name="connsiteY243" fmla="*/ 3723577 h 6858000"/>
              <a:gd name="connsiteX244" fmla="*/ 4000461 w 7467600"/>
              <a:gd name="connsiteY244" fmla="*/ 3855966 h 6858000"/>
              <a:gd name="connsiteX245" fmla="*/ 4088180 w 7467600"/>
              <a:gd name="connsiteY245" fmla="*/ 3929774 h 6858000"/>
              <a:gd name="connsiteX246" fmla="*/ 4184555 w 7467600"/>
              <a:gd name="connsiteY246" fmla="*/ 4010683 h 6858000"/>
              <a:gd name="connsiteX247" fmla="*/ 4399563 w 7467600"/>
              <a:gd name="connsiteY247" fmla="*/ 4158106 h 6858000"/>
              <a:gd name="connsiteX248" fmla="*/ 4684469 w 7467600"/>
              <a:gd name="connsiteY248" fmla="*/ 4364680 h 6858000"/>
              <a:gd name="connsiteX249" fmla="*/ 4690271 w 7467600"/>
              <a:gd name="connsiteY249" fmla="*/ 4370034 h 6858000"/>
              <a:gd name="connsiteX250" fmla="*/ 4136093 w 7467600"/>
              <a:gd name="connsiteY250" fmla="*/ 3858466 h 6858000"/>
              <a:gd name="connsiteX251" fmla="*/ 3670252 w 7467600"/>
              <a:gd name="connsiteY251" fmla="*/ 3622798 h 6858000"/>
              <a:gd name="connsiteX252" fmla="*/ 4440129 w 7467600"/>
              <a:gd name="connsiteY252" fmla="*/ 3448571 h 6858000"/>
              <a:gd name="connsiteX253" fmla="*/ 4856525 w 7467600"/>
              <a:gd name="connsiteY253" fmla="*/ 3915351 h 6858000"/>
              <a:gd name="connsiteX254" fmla="*/ 5059055 w 7467600"/>
              <a:gd name="connsiteY254" fmla="*/ 4108918 h 6858000"/>
              <a:gd name="connsiteX255" fmla="*/ 5290070 w 7467600"/>
              <a:gd name="connsiteY255" fmla="*/ 4263619 h 6858000"/>
              <a:gd name="connsiteX256" fmla="*/ 4834991 w 7467600"/>
              <a:gd name="connsiteY256" fmla="*/ 3830985 h 6858000"/>
              <a:gd name="connsiteX257" fmla="*/ 4440129 w 7467600"/>
              <a:gd name="connsiteY257" fmla="*/ 3448571 h 6858000"/>
              <a:gd name="connsiteX258" fmla="*/ 4441737 w 7467600"/>
              <a:gd name="connsiteY258" fmla="*/ 3399734 h 6858000"/>
              <a:gd name="connsiteX259" fmla="*/ 4431236 w 7467600"/>
              <a:gd name="connsiteY259" fmla="*/ 3400954 h 6858000"/>
              <a:gd name="connsiteX260" fmla="*/ 4557150 w 7467600"/>
              <a:gd name="connsiteY260" fmla="*/ 3510023 h 6858000"/>
              <a:gd name="connsiteX261" fmla="*/ 4856936 w 7467600"/>
              <a:gd name="connsiteY261" fmla="*/ 3809146 h 6858000"/>
              <a:gd name="connsiteX262" fmla="*/ 5111996 w 7467600"/>
              <a:gd name="connsiteY262" fmla="*/ 4065759 h 6858000"/>
              <a:gd name="connsiteX263" fmla="*/ 5388878 w 7467600"/>
              <a:gd name="connsiteY263" fmla="*/ 4300185 h 6858000"/>
              <a:gd name="connsiteX264" fmla="*/ 5425556 w 7467600"/>
              <a:gd name="connsiteY264" fmla="*/ 4308967 h 6858000"/>
              <a:gd name="connsiteX265" fmla="*/ 4943646 w 7467600"/>
              <a:gd name="connsiteY265" fmla="*/ 3822916 h 6858000"/>
              <a:gd name="connsiteX266" fmla="*/ 4594837 w 7467600"/>
              <a:gd name="connsiteY266" fmla="*/ 3532274 h 6858000"/>
              <a:gd name="connsiteX267" fmla="*/ 4441737 w 7467600"/>
              <a:gd name="connsiteY267" fmla="*/ 3399734 h 6858000"/>
              <a:gd name="connsiteX268" fmla="*/ 5425834 w 7467600"/>
              <a:gd name="connsiteY268" fmla="*/ 3162785 h 6858000"/>
              <a:gd name="connsiteX269" fmla="*/ 5401644 w 7467600"/>
              <a:gd name="connsiteY269" fmla="*/ 3617847 h 6858000"/>
              <a:gd name="connsiteX270" fmla="*/ 5467256 w 7467600"/>
              <a:gd name="connsiteY270" fmla="*/ 4175494 h 6858000"/>
              <a:gd name="connsiteX271" fmla="*/ 5448069 w 7467600"/>
              <a:gd name="connsiteY271" fmla="*/ 3567554 h 6858000"/>
              <a:gd name="connsiteX272" fmla="*/ 5425834 w 7467600"/>
              <a:gd name="connsiteY272" fmla="*/ 3162785 h 6858000"/>
              <a:gd name="connsiteX273" fmla="*/ 1318687 w 7467600"/>
              <a:gd name="connsiteY273" fmla="*/ 3113840 h 6858000"/>
              <a:gd name="connsiteX274" fmla="*/ 1066793 w 7467600"/>
              <a:gd name="connsiteY274" fmla="*/ 3212171 h 6858000"/>
              <a:gd name="connsiteX275" fmla="*/ 993319 w 7467600"/>
              <a:gd name="connsiteY275" fmla="*/ 3247648 h 6858000"/>
              <a:gd name="connsiteX276" fmla="*/ 853081 w 7467600"/>
              <a:gd name="connsiteY276" fmla="*/ 3312410 h 6858000"/>
              <a:gd name="connsiteX277" fmla="*/ 805957 w 7467600"/>
              <a:gd name="connsiteY277" fmla="*/ 3330443 h 6858000"/>
              <a:gd name="connsiteX278" fmla="*/ 1318687 w 7467600"/>
              <a:gd name="connsiteY278" fmla="*/ 3113840 h 6858000"/>
              <a:gd name="connsiteX279" fmla="*/ 5453702 w 7467600"/>
              <a:gd name="connsiteY279" fmla="*/ 3090882 h 6858000"/>
              <a:gd name="connsiteX280" fmla="*/ 5480135 w 7467600"/>
              <a:gd name="connsiteY280" fmla="*/ 3565802 h 6858000"/>
              <a:gd name="connsiteX281" fmla="*/ 5499023 w 7467600"/>
              <a:gd name="connsiteY281" fmla="*/ 4166310 h 6858000"/>
              <a:gd name="connsiteX282" fmla="*/ 5547022 w 7467600"/>
              <a:gd name="connsiteY282" fmla="*/ 3607838 h 6858000"/>
              <a:gd name="connsiteX283" fmla="*/ 5515964 w 7467600"/>
              <a:gd name="connsiteY283" fmla="*/ 3378541 h 6858000"/>
              <a:gd name="connsiteX284" fmla="*/ 5453702 w 7467600"/>
              <a:gd name="connsiteY284" fmla="*/ 3090882 h 6858000"/>
              <a:gd name="connsiteX285" fmla="*/ 1238695 w 7467600"/>
              <a:gd name="connsiteY285" fmla="*/ 3076820 h 6858000"/>
              <a:gd name="connsiteX286" fmla="*/ 716371 w 7467600"/>
              <a:gd name="connsiteY286" fmla="*/ 3293249 h 6858000"/>
              <a:gd name="connsiteX287" fmla="*/ 579522 w 7467600"/>
              <a:gd name="connsiteY287" fmla="*/ 3371759 h 6858000"/>
              <a:gd name="connsiteX288" fmla="*/ 600288 w 7467600"/>
              <a:gd name="connsiteY288" fmla="*/ 3365555 h 6858000"/>
              <a:gd name="connsiteX289" fmla="*/ 840692 w 7467600"/>
              <a:gd name="connsiteY289" fmla="*/ 3284921 h 6858000"/>
              <a:gd name="connsiteX290" fmla="*/ 979248 w 7467600"/>
              <a:gd name="connsiteY290" fmla="*/ 3221003 h 6858000"/>
              <a:gd name="connsiteX291" fmla="*/ 1053282 w 7467600"/>
              <a:gd name="connsiteY291" fmla="*/ 3185247 h 6858000"/>
              <a:gd name="connsiteX292" fmla="*/ 1320603 w 7467600"/>
              <a:gd name="connsiteY292" fmla="*/ 3081281 h 6858000"/>
              <a:gd name="connsiteX293" fmla="*/ 1238695 w 7467600"/>
              <a:gd name="connsiteY293" fmla="*/ 3076820 h 6858000"/>
              <a:gd name="connsiteX294" fmla="*/ 5425627 w 7467600"/>
              <a:gd name="connsiteY294" fmla="*/ 2954192 h 6858000"/>
              <a:gd name="connsiteX295" fmla="*/ 5470770 w 7467600"/>
              <a:gd name="connsiteY295" fmla="*/ 3005435 h 6858000"/>
              <a:gd name="connsiteX296" fmla="*/ 5519779 w 7467600"/>
              <a:gd name="connsiteY296" fmla="*/ 4359223 h 6858000"/>
              <a:gd name="connsiteX297" fmla="*/ 5520293 w 7467600"/>
              <a:gd name="connsiteY297" fmla="*/ 4360602 h 6858000"/>
              <a:gd name="connsiteX298" fmla="*/ 5767221 w 7467600"/>
              <a:gd name="connsiteY298" fmla="*/ 4665564 h 6858000"/>
              <a:gd name="connsiteX299" fmla="*/ 6937169 w 7467600"/>
              <a:gd name="connsiteY299" fmla="*/ 4815941 h 6858000"/>
              <a:gd name="connsiteX300" fmla="*/ 6953922 w 7467600"/>
              <a:gd name="connsiteY300" fmla="*/ 4890068 h 6858000"/>
              <a:gd name="connsiteX301" fmla="*/ 6071359 w 7467600"/>
              <a:gd name="connsiteY301" fmla="*/ 4770770 h 6858000"/>
              <a:gd name="connsiteX302" fmla="*/ 6038839 w 7467600"/>
              <a:gd name="connsiteY302" fmla="*/ 4764474 h 6858000"/>
              <a:gd name="connsiteX303" fmla="*/ 6038706 w 7467600"/>
              <a:gd name="connsiteY303" fmla="*/ 4763847 h 6858000"/>
              <a:gd name="connsiteX304" fmla="*/ 6037784 w 7467600"/>
              <a:gd name="connsiteY304" fmla="*/ 4764270 h 6858000"/>
              <a:gd name="connsiteX305" fmla="*/ 6038839 w 7467600"/>
              <a:gd name="connsiteY305" fmla="*/ 4764474 h 6858000"/>
              <a:gd name="connsiteX306" fmla="*/ 6040338 w 7467600"/>
              <a:gd name="connsiteY306" fmla="*/ 4771418 h 6858000"/>
              <a:gd name="connsiteX307" fmla="*/ 6024488 w 7467600"/>
              <a:gd name="connsiteY307" fmla="*/ 4809903 h 6858000"/>
              <a:gd name="connsiteX308" fmla="*/ 5599771 w 7467600"/>
              <a:gd name="connsiteY308" fmla="*/ 5509652 h 6858000"/>
              <a:gd name="connsiteX309" fmla="*/ 5548843 w 7467600"/>
              <a:gd name="connsiteY309" fmla="*/ 5563845 h 6858000"/>
              <a:gd name="connsiteX310" fmla="*/ 5940952 w 7467600"/>
              <a:gd name="connsiteY310" fmla="*/ 6250028 h 6858000"/>
              <a:gd name="connsiteX311" fmla="*/ 6043441 w 7467600"/>
              <a:gd name="connsiteY311" fmla="*/ 6665847 h 6858000"/>
              <a:gd name="connsiteX312" fmla="*/ 6093432 w 7467600"/>
              <a:gd name="connsiteY312" fmla="*/ 6858000 h 6858000"/>
              <a:gd name="connsiteX313" fmla="*/ 6034344 w 7467600"/>
              <a:gd name="connsiteY313" fmla="*/ 6858000 h 6858000"/>
              <a:gd name="connsiteX314" fmla="*/ 6026679 w 7467600"/>
              <a:gd name="connsiteY314" fmla="*/ 6836959 h 6858000"/>
              <a:gd name="connsiteX315" fmla="*/ 5800441 w 7467600"/>
              <a:gd name="connsiteY315" fmla="*/ 6335286 h 6858000"/>
              <a:gd name="connsiteX316" fmla="*/ 5526562 w 7467600"/>
              <a:gd name="connsiteY316" fmla="*/ 5705388 h 6858000"/>
              <a:gd name="connsiteX317" fmla="*/ 5519640 w 7467600"/>
              <a:gd name="connsiteY317" fmla="*/ 5683774 h 6858000"/>
              <a:gd name="connsiteX318" fmla="*/ 5844559 w 7467600"/>
              <a:gd name="connsiteY318" fmla="*/ 6553349 h 6858000"/>
              <a:gd name="connsiteX319" fmla="*/ 5975994 w 7467600"/>
              <a:gd name="connsiteY319" fmla="*/ 6858000 h 6858000"/>
              <a:gd name="connsiteX320" fmla="*/ 5898547 w 7467600"/>
              <a:gd name="connsiteY320" fmla="*/ 6858000 h 6858000"/>
              <a:gd name="connsiteX321" fmla="*/ 5682041 w 7467600"/>
              <a:gd name="connsiteY321" fmla="*/ 6355860 h 6858000"/>
              <a:gd name="connsiteX322" fmla="*/ 5461758 w 7467600"/>
              <a:gd name="connsiteY322" fmla="*/ 5820220 h 6858000"/>
              <a:gd name="connsiteX323" fmla="*/ 5237282 w 7467600"/>
              <a:gd name="connsiteY323" fmla="*/ 6579086 h 6858000"/>
              <a:gd name="connsiteX324" fmla="*/ 5115009 w 7467600"/>
              <a:gd name="connsiteY324" fmla="*/ 6858000 h 6858000"/>
              <a:gd name="connsiteX325" fmla="*/ 5028074 w 7467600"/>
              <a:gd name="connsiteY325" fmla="*/ 6858000 h 6858000"/>
              <a:gd name="connsiteX326" fmla="*/ 5079508 w 7467600"/>
              <a:gd name="connsiteY326" fmla="*/ 6749074 h 6858000"/>
              <a:gd name="connsiteX327" fmla="*/ 5371846 w 7467600"/>
              <a:gd name="connsiteY327" fmla="*/ 5924413 h 6858000"/>
              <a:gd name="connsiteX328" fmla="*/ 5270512 w 7467600"/>
              <a:gd name="connsiteY328" fmla="*/ 6138975 h 6858000"/>
              <a:gd name="connsiteX329" fmla="*/ 5062409 w 7467600"/>
              <a:gd name="connsiteY329" fmla="*/ 6653544 h 6858000"/>
              <a:gd name="connsiteX330" fmla="*/ 5036628 w 7467600"/>
              <a:gd name="connsiteY330" fmla="*/ 6754247 h 6858000"/>
              <a:gd name="connsiteX331" fmla="*/ 5009112 w 7467600"/>
              <a:gd name="connsiteY331" fmla="*/ 6858000 h 6858000"/>
              <a:gd name="connsiteX332" fmla="*/ 4976679 w 7467600"/>
              <a:gd name="connsiteY332" fmla="*/ 6858000 h 6858000"/>
              <a:gd name="connsiteX333" fmla="*/ 5006537 w 7467600"/>
              <a:gd name="connsiteY333" fmla="*/ 6747068 h 6858000"/>
              <a:gd name="connsiteX334" fmla="*/ 5032723 w 7467600"/>
              <a:gd name="connsiteY334" fmla="*/ 6644957 h 6858000"/>
              <a:gd name="connsiteX335" fmla="*/ 5242949 w 7467600"/>
              <a:gd name="connsiteY335" fmla="*/ 6125175 h 6858000"/>
              <a:gd name="connsiteX336" fmla="*/ 5286321 w 7467600"/>
              <a:gd name="connsiteY336" fmla="*/ 6033555 h 6858000"/>
              <a:gd name="connsiteX337" fmla="*/ 5008210 w 7467600"/>
              <a:gd name="connsiteY337" fmla="*/ 6649194 h 6858000"/>
              <a:gd name="connsiteX338" fmla="*/ 4986321 w 7467600"/>
              <a:gd name="connsiteY338" fmla="*/ 6765687 h 6858000"/>
              <a:gd name="connsiteX339" fmla="*/ 4973474 w 7467600"/>
              <a:gd name="connsiteY339" fmla="*/ 6858000 h 6858000"/>
              <a:gd name="connsiteX340" fmla="*/ 4907178 w 7467600"/>
              <a:gd name="connsiteY340" fmla="*/ 6858000 h 6858000"/>
              <a:gd name="connsiteX341" fmla="*/ 4910810 w 7467600"/>
              <a:gd name="connsiteY341" fmla="*/ 6829660 h 6858000"/>
              <a:gd name="connsiteX342" fmla="*/ 4987461 w 7467600"/>
              <a:gd name="connsiteY342" fmla="*/ 6432994 h 6858000"/>
              <a:gd name="connsiteX343" fmla="*/ 5179262 w 7467600"/>
              <a:gd name="connsiteY343" fmla="*/ 6035044 h 6858000"/>
              <a:gd name="connsiteX344" fmla="*/ 4689678 w 7467600"/>
              <a:gd name="connsiteY344" fmla="*/ 6440241 h 6858000"/>
              <a:gd name="connsiteX345" fmla="*/ 4477543 w 7467600"/>
              <a:gd name="connsiteY345" fmla="*/ 6674836 h 6858000"/>
              <a:gd name="connsiteX346" fmla="*/ 4329957 w 7467600"/>
              <a:gd name="connsiteY346" fmla="*/ 6858000 h 6858000"/>
              <a:gd name="connsiteX347" fmla="*/ 4218595 w 7467600"/>
              <a:gd name="connsiteY347" fmla="*/ 6858000 h 6858000"/>
              <a:gd name="connsiteX348" fmla="*/ 4368888 w 7467600"/>
              <a:gd name="connsiteY348" fmla="*/ 6668412 h 6858000"/>
              <a:gd name="connsiteX349" fmla="*/ 4563091 w 7467600"/>
              <a:gd name="connsiteY349" fmla="*/ 6442508 h 6858000"/>
              <a:gd name="connsiteX350" fmla="*/ 5387324 w 7467600"/>
              <a:gd name="connsiteY350" fmla="*/ 5705830 h 6858000"/>
              <a:gd name="connsiteX351" fmla="*/ 5073620 w 7467600"/>
              <a:gd name="connsiteY351" fmla="*/ 5955437 h 6858000"/>
              <a:gd name="connsiteX352" fmla="*/ 4689789 w 7467600"/>
              <a:gd name="connsiteY352" fmla="*/ 6268382 h 6858000"/>
              <a:gd name="connsiteX353" fmla="*/ 4418722 w 7467600"/>
              <a:gd name="connsiteY353" fmla="*/ 6570886 h 6858000"/>
              <a:gd name="connsiteX354" fmla="*/ 4214944 w 7467600"/>
              <a:gd name="connsiteY354" fmla="*/ 6858000 h 6858000"/>
              <a:gd name="connsiteX355" fmla="*/ 4177898 w 7467600"/>
              <a:gd name="connsiteY355" fmla="*/ 6858000 h 6858000"/>
              <a:gd name="connsiteX356" fmla="*/ 4391597 w 7467600"/>
              <a:gd name="connsiteY356" fmla="*/ 6556370 h 6858000"/>
              <a:gd name="connsiteX357" fmla="*/ 4668889 w 7467600"/>
              <a:gd name="connsiteY357" fmla="*/ 6246399 h 6858000"/>
              <a:gd name="connsiteX358" fmla="*/ 5055427 w 7467600"/>
              <a:gd name="connsiteY358" fmla="*/ 5931476 h 6858000"/>
              <a:gd name="connsiteX359" fmla="*/ 5371814 w 7467600"/>
              <a:gd name="connsiteY359" fmla="*/ 5678975 h 6858000"/>
              <a:gd name="connsiteX360" fmla="*/ 4987918 w 7467600"/>
              <a:gd name="connsiteY360" fmla="*/ 5838701 h 6858000"/>
              <a:gd name="connsiteX361" fmla="*/ 4317146 w 7467600"/>
              <a:gd name="connsiteY361" fmla="*/ 6587716 h 6858000"/>
              <a:gd name="connsiteX362" fmla="*/ 4171627 w 7467600"/>
              <a:gd name="connsiteY362" fmla="*/ 6858000 h 6858000"/>
              <a:gd name="connsiteX363" fmla="*/ 4081585 w 7467600"/>
              <a:gd name="connsiteY363" fmla="*/ 6858000 h 6858000"/>
              <a:gd name="connsiteX364" fmla="*/ 4238603 w 7467600"/>
              <a:gd name="connsiteY364" fmla="*/ 6559341 h 6858000"/>
              <a:gd name="connsiteX365" fmla="*/ 4778333 w 7467600"/>
              <a:gd name="connsiteY365" fmla="*/ 5873626 h 6858000"/>
              <a:gd name="connsiteX366" fmla="*/ 5414185 w 7467600"/>
              <a:gd name="connsiteY366" fmla="*/ 5573882 h 6858000"/>
              <a:gd name="connsiteX367" fmla="*/ 5959648 w 7467600"/>
              <a:gd name="connsiteY367" fmla="*/ 4760797 h 6858000"/>
              <a:gd name="connsiteX368" fmla="*/ 5355019 w 7467600"/>
              <a:gd name="connsiteY368" fmla="*/ 4734672 h 6858000"/>
              <a:gd name="connsiteX369" fmla="*/ 5083565 w 7467600"/>
              <a:gd name="connsiteY369" fmla="*/ 5179121 h 6858000"/>
              <a:gd name="connsiteX370" fmla="*/ 4713577 w 7467600"/>
              <a:gd name="connsiteY370" fmla="*/ 5616803 h 6858000"/>
              <a:gd name="connsiteX371" fmla="*/ 3989559 w 7467600"/>
              <a:gd name="connsiteY371" fmla="*/ 6145945 h 6858000"/>
              <a:gd name="connsiteX372" fmla="*/ 3939824 w 7467600"/>
              <a:gd name="connsiteY372" fmla="*/ 6066900 h 6858000"/>
              <a:gd name="connsiteX373" fmla="*/ 4584537 w 7467600"/>
              <a:gd name="connsiteY373" fmla="*/ 5324826 h 6858000"/>
              <a:gd name="connsiteX374" fmla="*/ 5037105 w 7467600"/>
              <a:gd name="connsiteY374" fmla="*/ 5088765 h 6858000"/>
              <a:gd name="connsiteX375" fmla="*/ 5039930 w 7467600"/>
              <a:gd name="connsiteY375" fmla="*/ 5089585 h 6858000"/>
              <a:gd name="connsiteX376" fmla="*/ 5263764 w 7467600"/>
              <a:gd name="connsiteY376" fmla="*/ 4735525 h 6858000"/>
              <a:gd name="connsiteX377" fmla="*/ 4086300 w 7467600"/>
              <a:gd name="connsiteY377" fmla="*/ 4884599 h 6858000"/>
              <a:gd name="connsiteX378" fmla="*/ 4085485 w 7467600"/>
              <a:gd name="connsiteY378" fmla="*/ 4899070 h 6858000"/>
              <a:gd name="connsiteX379" fmla="*/ 3871915 w 7467600"/>
              <a:gd name="connsiteY379" fmla="*/ 5253645 h 6858000"/>
              <a:gd name="connsiteX380" fmla="*/ 3799374 w 7467600"/>
              <a:gd name="connsiteY380" fmla="*/ 5466127 h 6858000"/>
              <a:gd name="connsiteX381" fmla="*/ 3498850 w 7467600"/>
              <a:gd name="connsiteY381" fmla="*/ 6661888 h 6858000"/>
              <a:gd name="connsiteX382" fmla="*/ 3399216 w 7467600"/>
              <a:gd name="connsiteY382" fmla="*/ 6858000 h 6858000"/>
              <a:gd name="connsiteX383" fmla="*/ 3303688 w 7467600"/>
              <a:gd name="connsiteY383" fmla="*/ 6858000 h 6858000"/>
              <a:gd name="connsiteX384" fmla="*/ 3391774 w 7467600"/>
              <a:gd name="connsiteY384" fmla="*/ 6697181 h 6858000"/>
              <a:gd name="connsiteX385" fmla="*/ 3735540 w 7467600"/>
              <a:gd name="connsiteY385" fmla="*/ 5546923 h 6858000"/>
              <a:gd name="connsiteX386" fmla="*/ 3729438 w 7467600"/>
              <a:gd name="connsiteY386" fmla="*/ 5569058 h 6858000"/>
              <a:gd name="connsiteX387" fmla="*/ 3707782 w 7467600"/>
              <a:gd name="connsiteY387" fmla="*/ 5644908 h 6858000"/>
              <a:gd name="connsiteX388" fmla="*/ 3583827 w 7467600"/>
              <a:gd name="connsiteY388" fmla="*/ 6039215 h 6858000"/>
              <a:gd name="connsiteX389" fmla="*/ 3547861 w 7467600"/>
              <a:gd name="connsiteY389" fmla="*/ 6129609 h 6858000"/>
              <a:gd name="connsiteX390" fmla="*/ 3490905 w 7467600"/>
              <a:gd name="connsiteY390" fmla="*/ 6277660 h 6858000"/>
              <a:gd name="connsiteX391" fmla="*/ 3455859 w 7467600"/>
              <a:gd name="connsiteY391" fmla="*/ 6391301 h 6858000"/>
              <a:gd name="connsiteX392" fmla="*/ 3429112 w 7467600"/>
              <a:gd name="connsiteY392" fmla="*/ 6479469 h 6858000"/>
              <a:gd name="connsiteX393" fmla="*/ 3304862 w 7467600"/>
              <a:gd name="connsiteY393" fmla="*/ 6796476 h 6858000"/>
              <a:gd name="connsiteX394" fmla="*/ 3276071 w 7467600"/>
              <a:gd name="connsiteY394" fmla="*/ 6858000 h 6858000"/>
              <a:gd name="connsiteX395" fmla="*/ 3240805 w 7467600"/>
              <a:gd name="connsiteY395" fmla="*/ 6858000 h 6858000"/>
              <a:gd name="connsiteX396" fmla="*/ 3275917 w 7467600"/>
              <a:gd name="connsiteY396" fmla="*/ 6783192 h 6858000"/>
              <a:gd name="connsiteX397" fmla="*/ 3399358 w 7467600"/>
              <a:gd name="connsiteY397" fmla="*/ 6469011 h 6858000"/>
              <a:gd name="connsiteX398" fmla="*/ 3425650 w 7467600"/>
              <a:gd name="connsiteY398" fmla="*/ 6381333 h 6858000"/>
              <a:gd name="connsiteX399" fmla="*/ 3460661 w 7467600"/>
              <a:gd name="connsiteY399" fmla="*/ 6266763 h 6858000"/>
              <a:gd name="connsiteX400" fmla="*/ 3518021 w 7467600"/>
              <a:gd name="connsiteY400" fmla="*/ 6117298 h 6858000"/>
              <a:gd name="connsiteX401" fmla="*/ 3554035 w 7467600"/>
              <a:gd name="connsiteY401" fmla="*/ 6027832 h 6858000"/>
              <a:gd name="connsiteX402" fmla="*/ 3677174 w 7467600"/>
              <a:gd name="connsiteY402" fmla="*/ 5636351 h 6858000"/>
              <a:gd name="connsiteX403" fmla="*/ 3698819 w 7467600"/>
              <a:gd name="connsiteY403" fmla="*/ 5560503 h 6858000"/>
              <a:gd name="connsiteX404" fmla="*/ 3702094 w 7467600"/>
              <a:gd name="connsiteY404" fmla="*/ 5549194 h 6858000"/>
              <a:gd name="connsiteX405" fmla="*/ 3398355 w 7467600"/>
              <a:gd name="connsiteY405" fmla="*/ 6094603 h 6858000"/>
              <a:gd name="connsiteX406" fmla="*/ 3193941 w 7467600"/>
              <a:gd name="connsiteY406" fmla="*/ 6798775 h 6858000"/>
              <a:gd name="connsiteX407" fmla="*/ 3184140 w 7467600"/>
              <a:gd name="connsiteY407" fmla="*/ 6858000 h 6858000"/>
              <a:gd name="connsiteX408" fmla="*/ 3099978 w 7467600"/>
              <a:gd name="connsiteY408" fmla="*/ 6858000 h 6858000"/>
              <a:gd name="connsiteX409" fmla="*/ 3101556 w 7467600"/>
              <a:gd name="connsiteY409" fmla="*/ 6843337 h 6858000"/>
              <a:gd name="connsiteX410" fmla="*/ 3370162 w 7467600"/>
              <a:gd name="connsiteY410" fmla="*/ 5785550 h 6858000"/>
              <a:gd name="connsiteX411" fmla="*/ 3746477 w 7467600"/>
              <a:gd name="connsiteY411" fmla="*/ 5377889 h 6858000"/>
              <a:gd name="connsiteX412" fmla="*/ 3863399 w 7467600"/>
              <a:gd name="connsiteY412" fmla="*/ 5087257 h 6858000"/>
              <a:gd name="connsiteX413" fmla="*/ 3968712 w 7467600"/>
              <a:gd name="connsiteY413" fmla="*/ 4913989 h 6858000"/>
              <a:gd name="connsiteX414" fmla="*/ 2792390 w 7467600"/>
              <a:gd name="connsiteY414" fmla="*/ 5382974 h 6858000"/>
              <a:gd name="connsiteX415" fmla="*/ 2714982 w 7467600"/>
              <a:gd name="connsiteY415" fmla="*/ 5427051 h 6858000"/>
              <a:gd name="connsiteX416" fmla="*/ 2813361 w 7467600"/>
              <a:gd name="connsiteY416" fmla="*/ 6023912 h 6858000"/>
              <a:gd name="connsiteX417" fmla="*/ 2688430 w 7467600"/>
              <a:gd name="connsiteY417" fmla="*/ 6801564 h 6858000"/>
              <a:gd name="connsiteX418" fmla="*/ 2629626 w 7467600"/>
              <a:gd name="connsiteY418" fmla="*/ 6763394 h 6858000"/>
              <a:gd name="connsiteX419" fmla="*/ 2565328 w 7467600"/>
              <a:gd name="connsiteY419" fmla="*/ 5516399 h 6858000"/>
              <a:gd name="connsiteX420" fmla="*/ 1922999 w 7467600"/>
              <a:gd name="connsiteY420" fmla="*/ 5980343 h 6858000"/>
              <a:gd name="connsiteX421" fmla="*/ 1950261 w 7467600"/>
              <a:gd name="connsiteY421" fmla="*/ 6405858 h 6858000"/>
              <a:gd name="connsiteX422" fmla="*/ 2365554 w 7467600"/>
              <a:gd name="connsiteY422" fmla="*/ 6759107 h 6858000"/>
              <a:gd name="connsiteX423" fmla="*/ 2424142 w 7467600"/>
              <a:gd name="connsiteY423" fmla="*/ 6858000 h 6858000"/>
              <a:gd name="connsiteX424" fmla="*/ 2395994 w 7467600"/>
              <a:gd name="connsiteY424" fmla="*/ 6858000 h 6858000"/>
              <a:gd name="connsiteX425" fmla="*/ 2392863 w 7467600"/>
              <a:gd name="connsiteY425" fmla="*/ 6852964 h 6858000"/>
              <a:gd name="connsiteX426" fmla="*/ 2017589 w 7467600"/>
              <a:gd name="connsiteY426" fmla="*/ 6493982 h 6858000"/>
              <a:gd name="connsiteX427" fmla="*/ 2147336 w 7467600"/>
              <a:gd name="connsiteY427" fmla="*/ 6594052 h 6858000"/>
              <a:gd name="connsiteX428" fmla="*/ 2207047 w 7467600"/>
              <a:gd name="connsiteY428" fmla="*/ 6654540 h 6858000"/>
              <a:gd name="connsiteX429" fmla="*/ 2299106 w 7467600"/>
              <a:gd name="connsiteY429" fmla="*/ 6778931 h 6858000"/>
              <a:gd name="connsiteX430" fmla="*/ 2314430 w 7467600"/>
              <a:gd name="connsiteY430" fmla="*/ 6801144 h 6858000"/>
              <a:gd name="connsiteX431" fmla="*/ 2352406 w 7467600"/>
              <a:gd name="connsiteY431" fmla="*/ 6858000 h 6858000"/>
              <a:gd name="connsiteX432" fmla="*/ 2314492 w 7467600"/>
              <a:gd name="connsiteY432" fmla="*/ 6858000 h 6858000"/>
              <a:gd name="connsiteX433" fmla="*/ 2288095 w 7467600"/>
              <a:gd name="connsiteY433" fmla="*/ 6818030 h 6858000"/>
              <a:gd name="connsiteX434" fmla="*/ 2272768 w 7467600"/>
              <a:gd name="connsiteY434" fmla="*/ 6795822 h 6858000"/>
              <a:gd name="connsiteX435" fmla="*/ 2182715 w 7467600"/>
              <a:gd name="connsiteY435" fmla="*/ 6675071 h 6858000"/>
              <a:gd name="connsiteX436" fmla="*/ 2032061 w 7467600"/>
              <a:gd name="connsiteY436" fmla="*/ 6541380 h 6858000"/>
              <a:gd name="connsiteX437" fmla="*/ 2257220 w 7467600"/>
              <a:gd name="connsiteY437" fmla="*/ 6826257 h 6858000"/>
              <a:gd name="connsiteX438" fmla="*/ 2281324 w 7467600"/>
              <a:gd name="connsiteY438" fmla="*/ 6858000 h 6858000"/>
              <a:gd name="connsiteX439" fmla="*/ 2242860 w 7467600"/>
              <a:gd name="connsiteY439" fmla="*/ 6858000 h 6858000"/>
              <a:gd name="connsiteX440" fmla="*/ 2232818 w 7467600"/>
              <a:gd name="connsiteY440" fmla="*/ 6844926 h 6858000"/>
              <a:gd name="connsiteX441" fmla="*/ 1990172 w 7467600"/>
              <a:gd name="connsiteY441" fmla="*/ 6542121 h 6858000"/>
              <a:gd name="connsiteX442" fmla="*/ 2124090 w 7467600"/>
              <a:gd name="connsiteY442" fmla="*/ 6761017 h 6858000"/>
              <a:gd name="connsiteX443" fmla="*/ 2200380 w 7467600"/>
              <a:gd name="connsiteY443" fmla="*/ 6858000 h 6858000"/>
              <a:gd name="connsiteX444" fmla="*/ 2147507 w 7467600"/>
              <a:gd name="connsiteY444" fmla="*/ 6858000 h 6858000"/>
              <a:gd name="connsiteX445" fmla="*/ 2070668 w 7467600"/>
              <a:gd name="connsiteY445" fmla="*/ 6761520 h 6858000"/>
              <a:gd name="connsiteX446" fmla="*/ 1975142 w 7467600"/>
              <a:gd name="connsiteY446" fmla="*/ 6585570 h 6858000"/>
              <a:gd name="connsiteX447" fmla="*/ 2050035 w 7467600"/>
              <a:gd name="connsiteY447" fmla="*/ 6813345 h 6858000"/>
              <a:gd name="connsiteX448" fmla="*/ 2063025 w 7467600"/>
              <a:gd name="connsiteY448" fmla="*/ 6858000 h 6858000"/>
              <a:gd name="connsiteX449" fmla="*/ 2021675 w 7467600"/>
              <a:gd name="connsiteY449" fmla="*/ 6858000 h 6858000"/>
              <a:gd name="connsiteX450" fmla="*/ 2019308 w 7467600"/>
              <a:gd name="connsiteY450" fmla="*/ 6847118 h 6858000"/>
              <a:gd name="connsiteX451" fmla="*/ 1938835 w 7467600"/>
              <a:gd name="connsiteY451" fmla="*/ 6551160 h 6858000"/>
              <a:gd name="connsiteX452" fmla="*/ 1953230 w 7467600"/>
              <a:gd name="connsiteY452" fmla="*/ 6759699 h 6858000"/>
              <a:gd name="connsiteX453" fmla="*/ 1956763 w 7467600"/>
              <a:gd name="connsiteY453" fmla="*/ 6778191 h 6858000"/>
              <a:gd name="connsiteX454" fmla="*/ 1967925 w 7467600"/>
              <a:gd name="connsiteY454" fmla="*/ 6858000 h 6858000"/>
              <a:gd name="connsiteX455" fmla="*/ 1936622 w 7467600"/>
              <a:gd name="connsiteY455" fmla="*/ 6858000 h 6858000"/>
              <a:gd name="connsiteX456" fmla="*/ 1926261 w 7467600"/>
              <a:gd name="connsiteY456" fmla="*/ 6784064 h 6858000"/>
              <a:gd name="connsiteX457" fmla="*/ 1922724 w 7467600"/>
              <a:gd name="connsiteY457" fmla="*/ 6765577 h 6858000"/>
              <a:gd name="connsiteX458" fmla="*/ 1904650 w 7467600"/>
              <a:gd name="connsiteY458" fmla="*/ 6639616 h 6858000"/>
              <a:gd name="connsiteX459" fmla="*/ 1885273 w 7467600"/>
              <a:gd name="connsiteY459" fmla="*/ 6858000 h 6858000"/>
              <a:gd name="connsiteX460" fmla="*/ 1854363 w 7467600"/>
              <a:gd name="connsiteY460" fmla="*/ 6858000 h 6858000"/>
              <a:gd name="connsiteX461" fmla="*/ 1880391 w 7467600"/>
              <a:gd name="connsiteY461" fmla="*/ 6603796 h 6858000"/>
              <a:gd name="connsiteX462" fmla="*/ 1818273 w 7467600"/>
              <a:gd name="connsiteY462" fmla="*/ 6715729 h 6858000"/>
              <a:gd name="connsiteX463" fmla="*/ 1794691 w 7467600"/>
              <a:gd name="connsiteY463" fmla="*/ 6843239 h 6858000"/>
              <a:gd name="connsiteX464" fmla="*/ 1794914 w 7467600"/>
              <a:gd name="connsiteY464" fmla="*/ 6858000 h 6858000"/>
              <a:gd name="connsiteX465" fmla="*/ 1746128 w 7467600"/>
              <a:gd name="connsiteY465" fmla="*/ 6858000 h 6858000"/>
              <a:gd name="connsiteX466" fmla="*/ 1753934 w 7467600"/>
              <a:gd name="connsiteY466" fmla="*/ 6724796 h 6858000"/>
              <a:gd name="connsiteX467" fmla="*/ 1792053 w 7467600"/>
              <a:gd name="connsiteY467" fmla="*/ 6572396 h 6858000"/>
              <a:gd name="connsiteX468" fmla="*/ 1862248 w 7467600"/>
              <a:gd name="connsiteY468" fmla="*/ 6266397 h 6858000"/>
              <a:gd name="connsiteX469" fmla="*/ 1862250 w 7467600"/>
              <a:gd name="connsiteY469" fmla="*/ 6033531 h 6858000"/>
              <a:gd name="connsiteX470" fmla="*/ 1211999 w 7467600"/>
              <a:gd name="connsiteY470" fmla="*/ 6683610 h 6858000"/>
              <a:gd name="connsiteX471" fmla="*/ 1213266 w 7467600"/>
              <a:gd name="connsiteY471" fmla="*/ 6691947 h 6858000"/>
              <a:gd name="connsiteX472" fmla="*/ 1203370 w 7467600"/>
              <a:gd name="connsiteY472" fmla="*/ 6850676 h 6858000"/>
              <a:gd name="connsiteX473" fmla="*/ 1203671 w 7467600"/>
              <a:gd name="connsiteY473" fmla="*/ 6858000 h 6858000"/>
              <a:gd name="connsiteX474" fmla="*/ 1143180 w 7467600"/>
              <a:gd name="connsiteY474" fmla="*/ 6858000 h 6858000"/>
              <a:gd name="connsiteX475" fmla="*/ 1142176 w 7467600"/>
              <a:gd name="connsiteY475" fmla="*/ 6766045 h 6858000"/>
              <a:gd name="connsiteX476" fmla="*/ 1067484 w 7467600"/>
              <a:gd name="connsiteY476" fmla="*/ 6858000 h 6858000"/>
              <a:gd name="connsiteX477" fmla="*/ 953928 w 7467600"/>
              <a:gd name="connsiteY477" fmla="*/ 6858000 h 6858000"/>
              <a:gd name="connsiteX478" fmla="*/ 959715 w 7467600"/>
              <a:gd name="connsiteY478" fmla="*/ 6850185 h 6858000"/>
              <a:gd name="connsiteX479" fmla="*/ 1483788 w 7467600"/>
              <a:gd name="connsiteY479" fmla="*/ 6259174 h 6858000"/>
              <a:gd name="connsiteX480" fmla="*/ 1100671 w 7467600"/>
              <a:gd name="connsiteY480" fmla="*/ 6252137 h 6858000"/>
              <a:gd name="connsiteX481" fmla="*/ 1090144 w 7467600"/>
              <a:gd name="connsiteY481" fmla="*/ 6256748 h 6858000"/>
              <a:gd name="connsiteX482" fmla="*/ 1095872 w 7467600"/>
              <a:gd name="connsiteY482" fmla="*/ 6271892 h 6858000"/>
              <a:gd name="connsiteX483" fmla="*/ 262785 w 7467600"/>
              <a:gd name="connsiteY483" fmla="*/ 6845450 h 6858000"/>
              <a:gd name="connsiteX484" fmla="*/ 209968 w 7467600"/>
              <a:gd name="connsiteY484" fmla="*/ 6770713 h 6858000"/>
              <a:gd name="connsiteX485" fmla="*/ 873460 w 7467600"/>
              <a:gd name="connsiteY485" fmla="*/ 6253768 h 6858000"/>
              <a:gd name="connsiteX486" fmla="*/ 192686 w 7467600"/>
              <a:gd name="connsiteY486" fmla="*/ 5849257 h 6858000"/>
              <a:gd name="connsiteX487" fmla="*/ 4696 w 7467600"/>
              <a:gd name="connsiteY487" fmla="*/ 5697668 h 6858000"/>
              <a:gd name="connsiteX488" fmla="*/ 0 w 7467600"/>
              <a:gd name="connsiteY488" fmla="*/ 5689984 h 6858000"/>
              <a:gd name="connsiteX489" fmla="*/ 0 w 7467600"/>
              <a:gd name="connsiteY489" fmla="*/ 5513472 h 6858000"/>
              <a:gd name="connsiteX490" fmla="*/ 174101 w 7467600"/>
              <a:gd name="connsiteY490" fmla="*/ 5620277 h 6858000"/>
              <a:gd name="connsiteX491" fmla="*/ 891800 w 7467600"/>
              <a:gd name="connsiteY491" fmla="*/ 6036935 h 6858000"/>
              <a:gd name="connsiteX492" fmla="*/ 1072219 w 7467600"/>
              <a:gd name="connsiteY492" fmla="*/ 6169443 h 6858000"/>
              <a:gd name="connsiteX493" fmla="*/ 1074117 w 7467600"/>
              <a:gd name="connsiteY493" fmla="*/ 6170301 h 6858000"/>
              <a:gd name="connsiteX494" fmla="*/ 1083114 w 7467600"/>
              <a:gd name="connsiteY494" fmla="*/ 6174131 h 6858000"/>
              <a:gd name="connsiteX495" fmla="*/ 1543010 w 7467600"/>
              <a:gd name="connsiteY495" fmla="*/ 6191140 h 6858000"/>
              <a:gd name="connsiteX496" fmla="*/ 1551080 w 7467600"/>
              <a:gd name="connsiteY496" fmla="*/ 6195006 h 6858000"/>
              <a:gd name="connsiteX497" fmla="*/ 2345443 w 7467600"/>
              <a:gd name="connsiteY497" fmla="*/ 5549882 h 6858000"/>
              <a:gd name="connsiteX498" fmla="*/ 1721499 w 7467600"/>
              <a:gd name="connsiteY498" fmla="*/ 5599969 h 6858000"/>
              <a:gd name="connsiteX499" fmla="*/ 767716 w 7467600"/>
              <a:gd name="connsiteY499" fmla="*/ 5472768 h 6858000"/>
              <a:gd name="connsiteX500" fmla="*/ 722147 w 7467600"/>
              <a:gd name="connsiteY500" fmla="*/ 5393091 h 6858000"/>
              <a:gd name="connsiteX501" fmla="*/ 1485552 w 7467600"/>
              <a:gd name="connsiteY501" fmla="*/ 5313202 h 6858000"/>
              <a:gd name="connsiteX502" fmla="*/ 2143004 w 7467600"/>
              <a:gd name="connsiteY502" fmla="*/ 5402420 h 6858000"/>
              <a:gd name="connsiteX503" fmla="*/ 1933391 w 7467600"/>
              <a:gd name="connsiteY503" fmla="*/ 5156971 h 6858000"/>
              <a:gd name="connsiteX504" fmla="*/ 1827118 w 7467600"/>
              <a:gd name="connsiteY504" fmla="*/ 4968410 h 6858000"/>
              <a:gd name="connsiteX505" fmla="*/ 1837349 w 7467600"/>
              <a:gd name="connsiteY505" fmla="*/ 4956357 h 6858000"/>
              <a:gd name="connsiteX506" fmla="*/ 2162835 w 7467600"/>
              <a:gd name="connsiteY506" fmla="*/ 5187853 h 6858000"/>
              <a:gd name="connsiteX507" fmla="*/ 2257167 w 7467600"/>
              <a:gd name="connsiteY507" fmla="*/ 5462123 h 6858000"/>
              <a:gd name="connsiteX508" fmla="*/ 2261598 w 7467600"/>
              <a:gd name="connsiteY508" fmla="*/ 5467998 h 6858000"/>
              <a:gd name="connsiteX509" fmla="*/ 2437177 w 7467600"/>
              <a:gd name="connsiteY509" fmla="*/ 5479608 h 6858000"/>
              <a:gd name="connsiteX510" fmla="*/ 2445247 w 7467600"/>
              <a:gd name="connsiteY510" fmla="*/ 5483476 h 6858000"/>
              <a:gd name="connsiteX511" fmla="*/ 2743626 w 7467600"/>
              <a:gd name="connsiteY511" fmla="*/ 5304819 h 6858000"/>
              <a:gd name="connsiteX512" fmla="*/ 3048102 w 7467600"/>
              <a:gd name="connsiteY512" fmla="*/ 5150595 h 6858000"/>
              <a:gd name="connsiteX513" fmla="*/ 1799414 w 7467600"/>
              <a:gd name="connsiteY513" fmla="*/ 4694732 h 6858000"/>
              <a:gd name="connsiteX514" fmla="*/ 1771735 w 7467600"/>
              <a:gd name="connsiteY514" fmla="*/ 4619929 h 6858000"/>
              <a:gd name="connsiteX515" fmla="*/ 3104273 w 7467600"/>
              <a:gd name="connsiteY515" fmla="*/ 5076159 h 6858000"/>
              <a:gd name="connsiteX516" fmla="*/ 3113245 w 7467600"/>
              <a:gd name="connsiteY516" fmla="*/ 5090705 h 6858000"/>
              <a:gd name="connsiteX517" fmla="*/ 3126294 w 7467600"/>
              <a:gd name="connsiteY517" fmla="*/ 5114400 h 6858000"/>
              <a:gd name="connsiteX518" fmla="*/ 3937433 w 7467600"/>
              <a:gd name="connsiteY518" fmla="*/ 4830473 h 6858000"/>
              <a:gd name="connsiteX519" fmla="*/ 3590475 w 7467600"/>
              <a:gd name="connsiteY519" fmla="*/ 4597974 h 6858000"/>
              <a:gd name="connsiteX520" fmla="*/ 3100264 w 7467600"/>
              <a:gd name="connsiteY520" fmla="*/ 4579845 h 6858000"/>
              <a:gd name="connsiteX521" fmla="*/ 2183576 w 7467600"/>
              <a:gd name="connsiteY521" fmla="*/ 4227150 h 6858000"/>
              <a:gd name="connsiteX522" fmla="*/ 2151029 w 7467600"/>
              <a:gd name="connsiteY522" fmla="*/ 4146947 h 6858000"/>
              <a:gd name="connsiteX523" fmla="*/ 3563434 w 7467600"/>
              <a:gd name="connsiteY523" fmla="*/ 4469115 h 6858000"/>
              <a:gd name="connsiteX524" fmla="*/ 3177952 w 7467600"/>
              <a:gd name="connsiteY524" fmla="*/ 3657386 h 6858000"/>
              <a:gd name="connsiteX525" fmla="*/ 3189263 w 7467600"/>
              <a:gd name="connsiteY525" fmla="*/ 3625726 h 6858000"/>
              <a:gd name="connsiteX526" fmla="*/ 3560912 w 7467600"/>
              <a:gd name="connsiteY526" fmla="*/ 4079863 h 6858000"/>
              <a:gd name="connsiteX527" fmla="*/ 3626636 w 7467600"/>
              <a:gd name="connsiteY527" fmla="*/ 4512230 h 6858000"/>
              <a:gd name="connsiteX528" fmla="*/ 3653088 w 7467600"/>
              <a:gd name="connsiteY528" fmla="*/ 4521417 h 6858000"/>
              <a:gd name="connsiteX529" fmla="*/ 3988128 w 7467600"/>
              <a:gd name="connsiteY529" fmla="*/ 4817267 h 6858000"/>
              <a:gd name="connsiteX530" fmla="*/ 4830582 w 7467600"/>
              <a:gd name="connsiteY530" fmla="*/ 4676000 h 6858000"/>
              <a:gd name="connsiteX531" fmla="*/ 4830100 w 7467600"/>
              <a:gd name="connsiteY531" fmla="*/ 4675554 h 6858000"/>
              <a:gd name="connsiteX532" fmla="*/ 4036318 w 7467600"/>
              <a:gd name="connsiteY532" fmla="*/ 4147013 h 6858000"/>
              <a:gd name="connsiteX533" fmla="*/ 3432098 w 7467600"/>
              <a:gd name="connsiteY533" fmla="*/ 3537312 h 6858000"/>
              <a:gd name="connsiteX534" fmla="*/ 3446761 w 7467600"/>
              <a:gd name="connsiteY534" fmla="*/ 3461278 h 6858000"/>
              <a:gd name="connsiteX535" fmla="*/ 4419733 w 7467600"/>
              <a:gd name="connsiteY535" fmla="*/ 3963555 h 6858000"/>
              <a:gd name="connsiteX536" fmla="*/ 4781371 w 7467600"/>
              <a:gd name="connsiteY536" fmla="*/ 4458604 h 6858000"/>
              <a:gd name="connsiteX537" fmla="*/ 4780440 w 7467600"/>
              <a:gd name="connsiteY537" fmla="*/ 4470290 h 6858000"/>
              <a:gd name="connsiteX538" fmla="*/ 4898954 w 7467600"/>
              <a:gd name="connsiteY538" fmla="*/ 4662092 h 6858000"/>
              <a:gd name="connsiteX539" fmla="*/ 4900699 w 7467600"/>
              <a:gd name="connsiteY539" fmla="*/ 4670867 h 6858000"/>
              <a:gd name="connsiteX540" fmla="*/ 5714511 w 7467600"/>
              <a:gd name="connsiteY540" fmla="*/ 4663483 h 6858000"/>
              <a:gd name="connsiteX541" fmla="*/ 5464793 w 7467600"/>
              <a:gd name="connsiteY541" fmla="*/ 4393556 h 6858000"/>
              <a:gd name="connsiteX542" fmla="*/ 5461897 w 7467600"/>
              <a:gd name="connsiteY542" fmla="*/ 4390879 h 6858000"/>
              <a:gd name="connsiteX543" fmla="*/ 4294126 w 7467600"/>
              <a:gd name="connsiteY543" fmla="*/ 3303048 h 6858000"/>
              <a:gd name="connsiteX544" fmla="*/ 4305321 w 7467600"/>
              <a:gd name="connsiteY544" fmla="*/ 3256953 h 6858000"/>
              <a:gd name="connsiteX545" fmla="*/ 4949299 w 7467600"/>
              <a:gd name="connsiteY545" fmla="*/ 3766336 h 6858000"/>
              <a:gd name="connsiteX546" fmla="*/ 5291452 w 7467600"/>
              <a:gd name="connsiteY546" fmla="*/ 4076801 h 6858000"/>
              <a:gd name="connsiteX547" fmla="*/ 5434998 w 7467600"/>
              <a:gd name="connsiteY547" fmla="*/ 4254100 h 6858000"/>
              <a:gd name="connsiteX548" fmla="*/ 5351015 w 7467600"/>
              <a:gd name="connsiteY548" fmla="*/ 3760989 h 6858000"/>
              <a:gd name="connsiteX549" fmla="*/ 5413780 w 7467600"/>
              <a:gd name="connsiteY549" fmla="*/ 2966265 h 6858000"/>
              <a:gd name="connsiteX550" fmla="*/ 5425627 w 7467600"/>
              <a:gd name="connsiteY550" fmla="*/ 2954192 h 6858000"/>
              <a:gd name="connsiteX551" fmla="*/ 6604735 w 7467600"/>
              <a:gd name="connsiteY551" fmla="*/ 2041381 h 6858000"/>
              <a:gd name="connsiteX552" fmla="*/ 7204487 w 7467600"/>
              <a:gd name="connsiteY552" fmla="*/ 2742112 h 6858000"/>
              <a:gd name="connsiteX553" fmla="*/ 7131592 w 7467600"/>
              <a:gd name="connsiteY553" fmla="*/ 2672096 h 6858000"/>
              <a:gd name="connsiteX554" fmla="*/ 6996344 w 7467600"/>
              <a:gd name="connsiteY554" fmla="*/ 2518310 h 6858000"/>
              <a:gd name="connsiteX555" fmla="*/ 6735495 w 7467600"/>
              <a:gd name="connsiteY555" fmla="*/ 2196890 h 6858000"/>
              <a:gd name="connsiteX556" fmla="*/ 6721901 w 7467600"/>
              <a:gd name="connsiteY556" fmla="*/ 2179274 h 6858000"/>
              <a:gd name="connsiteX557" fmla="*/ 6604735 w 7467600"/>
              <a:gd name="connsiteY557" fmla="*/ 2041381 h 6858000"/>
              <a:gd name="connsiteX558" fmla="*/ 6591670 w 7467600"/>
              <a:gd name="connsiteY558" fmla="*/ 1988277 h 6858000"/>
              <a:gd name="connsiteX559" fmla="*/ 6747349 w 7467600"/>
              <a:gd name="connsiteY559" fmla="*/ 2160069 h 6858000"/>
              <a:gd name="connsiteX560" fmla="*/ 6760943 w 7467600"/>
              <a:gd name="connsiteY560" fmla="*/ 2177686 h 6858000"/>
              <a:gd name="connsiteX561" fmla="*/ 7021065 w 7467600"/>
              <a:gd name="connsiteY561" fmla="*/ 2498102 h 6858000"/>
              <a:gd name="connsiteX562" fmla="*/ 7155223 w 7467600"/>
              <a:gd name="connsiteY562" fmla="*/ 2650386 h 6858000"/>
              <a:gd name="connsiteX563" fmla="*/ 7203167 w 7467600"/>
              <a:gd name="connsiteY563" fmla="*/ 2697288 h 6858000"/>
              <a:gd name="connsiteX564" fmla="*/ 6937703 w 7467600"/>
              <a:gd name="connsiteY564" fmla="*/ 2321981 h 6858000"/>
              <a:gd name="connsiteX565" fmla="*/ 6591670 w 7467600"/>
              <a:gd name="connsiteY565" fmla="*/ 1988277 h 6858000"/>
              <a:gd name="connsiteX566" fmla="*/ 5798671 w 7467600"/>
              <a:gd name="connsiteY566" fmla="*/ 1981601 h 6858000"/>
              <a:gd name="connsiteX567" fmla="*/ 5754709 w 7467600"/>
              <a:gd name="connsiteY567" fmla="*/ 2071454 h 6858000"/>
              <a:gd name="connsiteX568" fmla="*/ 5763044 w 7467600"/>
              <a:gd name="connsiteY568" fmla="*/ 2842206 h 6858000"/>
              <a:gd name="connsiteX569" fmla="*/ 5764974 w 7467600"/>
              <a:gd name="connsiteY569" fmla="*/ 2799609 h 6858000"/>
              <a:gd name="connsiteX570" fmla="*/ 5767665 w 7467600"/>
              <a:gd name="connsiteY570" fmla="*/ 2666409 h 6858000"/>
              <a:gd name="connsiteX571" fmla="*/ 5763055 w 7467600"/>
              <a:gd name="connsiteY571" fmla="*/ 2579705 h 6858000"/>
              <a:gd name="connsiteX572" fmla="*/ 5758079 w 7467600"/>
              <a:gd name="connsiteY572" fmla="*/ 2492508 h 6858000"/>
              <a:gd name="connsiteX573" fmla="*/ 5779325 w 7467600"/>
              <a:gd name="connsiteY573" fmla="*/ 2197069 h 6858000"/>
              <a:gd name="connsiteX574" fmla="*/ 5798671 w 7467600"/>
              <a:gd name="connsiteY574" fmla="*/ 1981601 h 6858000"/>
              <a:gd name="connsiteX575" fmla="*/ 5829202 w 7467600"/>
              <a:gd name="connsiteY575" fmla="*/ 1971679 h 6858000"/>
              <a:gd name="connsiteX576" fmla="*/ 5809558 w 7467600"/>
              <a:gd name="connsiteY576" fmla="*/ 2198043 h 6858000"/>
              <a:gd name="connsiteX577" fmla="*/ 5788653 w 7467600"/>
              <a:gd name="connsiteY577" fmla="*/ 2489430 h 6858000"/>
              <a:gd name="connsiteX578" fmla="*/ 5793439 w 7467600"/>
              <a:gd name="connsiteY578" fmla="*/ 2575235 h 6858000"/>
              <a:gd name="connsiteX579" fmla="*/ 5796837 w 7467600"/>
              <a:gd name="connsiteY579" fmla="*/ 2637633 h 6858000"/>
              <a:gd name="connsiteX580" fmla="*/ 5818614 w 7467600"/>
              <a:gd name="connsiteY580" fmla="*/ 2473055 h 6858000"/>
              <a:gd name="connsiteX581" fmla="*/ 5829202 w 7467600"/>
              <a:gd name="connsiteY581" fmla="*/ 1971679 h 6858000"/>
              <a:gd name="connsiteX582" fmla="*/ 5911389 w 7467600"/>
              <a:gd name="connsiteY582" fmla="*/ 1898371 h 6858000"/>
              <a:gd name="connsiteX583" fmla="*/ 6237627 w 7467600"/>
              <a:gd name="connsiteY583" fmla="*/ 2231921 h 6858000"/>
              <a:gd name="connsiteX584" fmla="*/ 5911389 w 7467600"/>
              <a:gd name="connsiteY584" fmla="*/ 1898371 h 6858000"/>
              <a:gd name="connsiteX585" fmla="*/ 6944437 w 7467600"/>
              <a:gd name="connsiteY585" fmla="*/ 1575402 h 6858000"/>
              <a:gd name="connsiteX586" fmla="*/ 6304730 w 7467600"/>
              <a:gd name="connsiteY586" fmla="*/ 1766654 h 6858000"/>
              <a:gd name="connsiteX587" fmla="*/ 6944437 w 7467600"/>
              <a:gd name="connsiteY587" fmla="*/ 1575402 h 6858000"/>
              <a:gd name="connsiteX588" fmla="*/ 7019523 w 7467600"/>
              <a:gd name="connsiteY588" fmla="*/ 1519450 h 6858000"/>
              <a:gd name="connsiteX589" fmla="*/ 6298091 w 7467600"/>
              <a:gd name="connsiteY589" fmla="*/ 1737122 h 6858000"/>
              <a:gd name="connsiteX590" fmla="*/ 7019523 w 7467600"/>
              <a:gd name="connsiteY590" fmla="*/ 1519450 h 6858000"/>
              <a:gd name="connsiteX591" fmla="*/ 2399523 w 7467600"/>
              <a:gd name="connsiteY591" fmla="*/ 1428234 h 6858000"/>
              <a:gd name="connsiteX592" fmla="*/ 2224982 w 7467600"/>
              <a:gd name="connsiteY592" fmla="*/ 1826201 h 6858000"/>
              <a:gd name="connsiteX593" fmla="*/ 2096099 w 7467600"/>
              <a:gd name="connsiteY593" fmla="*/ 2345900 h 6858000"/>
              <a:gd name="connsiteX594" fmla="*/ 2283317 w 7467600"/>
              <a:gd name="connsiteY594" fmla="*/ 1796925 h 6858000"/>
              <a:gd name="connsiteX595" fmla="*/ 2399523 w 7467600"/>
              <a:gd name="connsiteY595" fmla="*/ 1428234 h 6858000"/>
              <a:gd name="connsiteX596" fmla="*/ 2448558 w 7467600"/>
              <a:gd name="connsiteY596" fmla="*/ 1373435 h 6858000"/>
              <a:gd name="connsiteX597" fmla="*/ 2312521 w 7467600"/>
              <a:gd name="connsiteY597" fmla="*/ 1806140 h 6858000"/>
              <a:gd name="connsiteX598" fmla="*/ 2127533 w 7467600"/>
              <a:gd name="connsiteY598" fmla="*/ 2348380 h 6858000"/>
              <a:gd name="connsiteX599" fmla="*/ 2358080 w 7467600"/>
              <a:gd name="connsiteY599" fmla="*/ 1866134 h 6858000"/>
              <a:gd name="connsiteX600" fmla="*/ 2407436 w 7467600"/>
              <a:gd name="connsiteY600" fmla="*/ 1651070 h 6858000"/>
              <a:gd name="connsiteX601" fmla="*/ 2448558 w 7467600"/>
              <a:gd name="connsiteY601" fmla="*/ 1373435 h 6858000"/>
              <a:gd name="connsiteX602" fmla="*/ 278707 w 7467600"/>
              <a:gd name="connsiteY602" fmla="*/ 1352270 h 6858000"/>
              <a:gd name="connsiteX603" fmla="*/ 321570 w 7467600"/>
              <a:gd name="connsiteY603" fmla="*/ 1861610 h 6858000"/>
              <a:gd name="connsiteX604" fmla="*/ 294281 w 7467600"/>
              <a:gd name="connsiteY604" fmla="*/ 1440658 h 6858000"/>
              <a:gd name="connsiteX605" fmla="*/ 278707 w 7467600"/>
              <a:gd name="connsiteY605" fmla="*/ 1352270 h 6858000"/>
              <a:gd name="connsiteX606" fmla="*/ 1423821 w 7467600"/>
              <a:gd name="connsiteY606" fmla="*/ 1351958 h 6858000"/>
              <a:gd name="connsiteX607" fmla="*/ 1638521 w 7467600"/>
              <a:gd name="connsiteY607" fmla="*/ 1908470 h 6858000"/>
              <a:gd name="connsiteX608" fmla="*/ 1754199 w 7467600"/>
              <a:gd name="connsiteY608" fmla="*/ 2149284 h 6858000"/>
              <a:gd name="connsiteX609" fmla="*/ 1908359 w 7467600"/>
              <a:gd name="connsiteY609" fmla="*/ 2364988 h 6858000"/>
              <a:gd name="connsiteX610" fmla="*/ 1647661 w 7467600"/>
              <a:gd name="connsiteY610" fmla="*/ 1825945 h 6858000"/>
              <a:gd name="connsiteX611" fmla="*/ 1423821 w 7467600"/>
              <a:gd name="connsiteY611" fmla="*/ 1351958 h 6858000"/>
              <a:gd name="connsiteX612" fmla="*/ 1431890 w 7467600"/>
              <a:gd name="connsiteY612" fmla="*/ 1306475 h 6858000"/>
              <a:gd name="connsiteX613" fmla="*/ 1507597 w 7467600"/>
              <a:gd name="connsiteY613" fmla="*/ 1446132 h 6858000"/>
              <a:gd name="connsiteX614" fmla="*/ 1674586 w 7467600"/>
              <a:gd name="connsiteY614" fmla="*/ 1813832 h 6858000"/>
              <a:gd name="connsiteX615" fmla="*/ 1815950 w 7467600"/>
              <a:gd name="connsiteY615" fmla="*/ 2128564 h 6858000"/>
              <a:gd name="connsiteX616" fmla="*/ 1984242 w 7467600"/>
              <a:gd name="connsiteY616" fmla="*/ 2430829 h 6858000"/>
              <a:gd name="connsiteX617" fmla="*/ 2014023 w 7467600"/>
              <a:gd name="connsiteY617" fmla="*/ 2450995 h 6858000"/>
              <a:gd name="connsiteX618" fmla="*/ 1747337 w 7467600"/>
              <a:gd name="connsiteY618" fmla="*/ 1855264 h 6858000"/>
              <a:gd name="connsiteX619" fmla="*/ 1533749 w 7467600"/>
              <a:gd name="connsiteY619" fmla="*/ 1478656 h 6858000"/>
              <a:gd name="connsiteX620" fmla="*/ 1431890 w 7467600"/>
              <a:gd name="connsiteY620" fmla="*/ 1306475 h 6858000"/>
              <a:gd name="connsiteX621" fmla="*/ 5052692 w 7467600"/>
              <a:gd name="connsiteY621" fmla="*/ 1292994 h 6858000"/>
              <a:gd name="connsiteX622" fmla="*/ 5200661 w 7467600"/>
              <a:gd name="connsiteY622" fmla="*/ 1635186 h 6858000"/>
              <a:gd name="connsiteX623" fmla="*/ 5297138 w 7467600"/>
              <a:gd name="connsiteY623" fmla="*/ 1906351 h 6858000"/>
              <a:gd name="connsiteX624" fmla="*/ 5052692 w 7467600"/>
              <a:gd name="connsiteY624" fmla="*/ 1292994 h 6858000"/>
              <a:gd name="connsiteX625" fmla="*/ 5009948 w 7467600"/>
              <a:gd name="connsiteY625" fmla="*/ 1273619 h 6858000"/>
              <a:gd name="connsiteX626" fmla="*/ 5121777 w 7467600"/>
              <a:gd name="connsiteY626" fmla="*/ 1654213 h 6858000"/>
              <a:gd name="connsiteX627" fmla="*/ 5293545 w 7467600"/>
              <a:gd name="connsiteY627" fmla="*/ 2072247 h 6858000"/>
              <a:gd name="connsiteX628" fmla="*/ 5294042 w 7467600"/>
              <a:gd name="connsiteY628" fmla="*/ 2065019 h 6858000"/>
              <a:gd name="connsiteX629" fmla="*/ 5171936 w 7467600"/>
              <a:gd name="connsiteY629" fmla="*/ 1647613 h 6858000"/>
              <a:gd name="connsiteX630" fmla="*/ 5009948 w 7467600"/>
              <a:gd name="connsiteY630" fmla="*/ 1273619 h 6858000"/>
              <a:gd name="connsiteX631" fmla="*/ 655236 w 7467600"/>
              <a:gd name="connsiteY631" fmla="*/ 1268632 h 6858000"/>
              <a:gd name="connsiteX632" fmla="*/ 839521 w 7467600"/>
              <a:gd name="connsiteY632" fmla="*/ 1685315 h 6858000"/>
              <a:gd name="connsiteX633" fmla="*/ 1109416 w 7467600"/>
              <a:gd name="connsiteY633" fmla="*/ 2061663 h 6858000"/>
              <a:gd name="connsiteX634" fmla="*/ 1298300 w 7467600"/>
              <a:gd name="connsiteY634" fmla="*/ 2247742 h 6858000"/>
              <a:gd name="connsiteX635" fmla="*/ 1125871 w 7467600"/>
              <a:gd name="connsiteY635" fmla="*/ 1989513 h 6858000"/>
              <a:gd name="connsiteX636" fmla="*/ 981574 w 7467600"/>
              <a:gd name="connsiteY636" fmla="*/ 1783157 h 6858000"/>
              <a:gd name="connsiteX637" fmla="*/ 922198 w 7467600"/>
              <a:gd name="connsiteY637" fmla="*/ 1677437 h 6858000"/>
              <a:gd name="connsiteX638" fmla="*/ 869293 w 7467600"/>
              <a:gd name="connsiteY638" fmla="*/ 1583214 h 6858000"/>
              <a:gd name="connsiteX639" fmla="*/ 751431 w 7467600"/>
              <a:gd name="connsiteY639" fmla="*/ 1405731 h 6858000"/>
              <a:gd name="connsiteX640" fmla="*/ 655236 w 7467600"/>
              <a:gd name="connsiteY640" fmla="*/ 1268632 h 6858000"/>
              <a:gd name="connsiteX641" fmla="*/ 6516292 w 7467600"/>
              <a:gd name="connsiteY641" fmla="*/ 1263064 h 6858000"/>
              <a:gd name="connsiteX642" fmla="*/ 5736320 w 7467600"/>
              <a:gd name="connsiteY642" fmla="*/ 1501803 h 6858000"/>
              <a:gd name="connsiteX643" fmla="*/ 6516292 w 7467600"/>
              <a:gd name="connsiteY643" fmla="*/ 1263064 h 6858000"/>
              <a:gd name="connsiteX644" fmla="*/ 291466 w 7467600"/>
              <a:gd name="connsiteY644" fmla="*/ 1250369 h 6858000"/>
              <a:gd name="connsiteX645" fmla="*/ 323180 w 7467600"/>
              <a:gd name="connsiteY645" fmla="*/ 1435283 h 6858000"/>
              <a:gd name="connsiteX646" fmla="*/ 349381 w 7467600"/>
              <a:gd name="connsiteY646" fmla="*/ 1875041 h 6858000"/>
              <a:gd name="connsiteX647" fmla="*/ 374363 w 7467600"/>
              <a:gd name="connsiteY647" fmla="*/ 1506494 h 6858000"/>
              <a:gd name="connsiteX648" fmla="*/ 302168 w 7467600"/>
              <a:gd name="connsiteY648" fmla="*/ 1274495 h 6858000"/>
              <a:gd name="connsiteX649" fmla="*/ 291466 w 7467600"/>
              <a:gd name="connsiteY649" fmla="*/ 1250369 h 6858000"/>
              <a:gd name="connsiteX650" fmla="*/ 678222 w 7467600"/>
              <a:gd name="connsiteY650" fmla="*/ 1248670 h 6858000"/>
              <a:gd name="connsiteX651" fmla="*/ 775536 w 7467600"/>
              <a:gd name="connsiteY651" fmla="*/ 1388015 h 6858000"/>
              <a:gd name="connsiteX652" fmla="*/ 894529 w 7467600"/>
              <a:gd name="connsiteY652" fmla="*/ 1567739 h 6858000"/>
              <a:gd name="connsiteX653" fmla="*/ 948000 w 7467600"/>
              <a:gd name="connsiteY653" fmla="*/ 1663088 h 6858000"/>
              <a:gd name="connsiteX654" fmla="*/ 1006812 w 7467600"/>
              <a:gd name="connsiteY654" fmla="*/ 1767683 h 6858000"/>
              <a:gd name="connsiteX655" fmla="*/ 1149133 w 7467600"/>
              <a:gd name="connsiteY655" fmla="*/ 1971513 h 6858000"/>
              <a:gd name="connsiteX656" fmla="*/ 1333952 w 7467600"/>
              <a:gd name="connsiteY656" fmla="*/ 2251620 h 6858000"/>
              <a:gd name="connsiteX657" fmla="*/ 1337329 w 7467600"/>
              <a:gd name="connsiteY657" fmla="*/ 2258350 h 6858000"/>
              <a:gd name="connsiteX658" fmla="*/ 1014726 w 7467600"/>
              <a:gd name="connsiteY658" fmla="*/ 1615556 h 6858000"/>
              <a:gd name="connsiteX659" fmla="*/ 678222 w 7467600"/>
              <a:gd name="connsiteY659" fmla="*/ 1248670 h 6858000"/>
              <a:gd name="connsiteX660" fmla="*/ 6691602 w 7467600"/>
              <a:gd name="connsiteY660" fmla="*/ 1140573 h 6858000"/>
              <a:gd name="connsiteX661" fmla="*/ 6571100 w 7467600"/>
              <a:gd name="connsiteY661" fmla="*/ 1183662 h 6858000"/>
              <a:gd name="connsiteX662" fmla="*/ 6241687 w 7467600"/>
              <a:gd name="connsiteY662" fmla="*/ 1257600 h 6858000"/>
              <a:gd name="connsiteX663" fmla="*/ 5693009 w 7467600"/>
              <a:gd name="connsiteY663" fmla="*/ 1478256 h 6858000"/>
              <a:gd name="connsiteX664" fmla="*/ 6548420 w 7467600"/>
              <a:gd name="connsiteY664" fmla="*/ 1214599 h 6858000"/>
              <a:gd name="connsiteX665" fmla="*/ 6605473 w 7467600"/>
              <a:gd name="connsiteY665" fmla="*/ 1184686 h 6858000"/>
              <a:gd name="connsiteX666" fmla="*/ 6691602 w 7467600"/>
              <a:gd name="connsiteY666" fmla="*/ 1140573 h 6858000"/>
              <a:gd name="connsiteX667" fmla="*/ 4002475 w 7467600"/>
              <a:gd name="connsiteY667" fmla="*/ 1037802 h 6858000"/>
              <a:gd name="connsiteX668" fmla="*/ 4000324 w 7467600"/>
              <a:gd name="connsiteY668" fmla="*/ 1039362 h 6858000"/>
              <a:gd name="connsiteX669" fmla="*/ 4002862 w 7467600"/>
              <a:gd name="connsiteY669" fmla="*/ 1042866 h 6858000"/>
              <a:gd name="connsiteX670" fmla="*/ 4002475 w 7467600"/>
              <a:gd name="connsiteY670" fmla="*/ 1037802 h 6858000"/>
              <a:gd name="connsiteX671" fmla="*/ 506322 w 7467600"/>
              <a:gd name="connsiteY671" fmla="*/ 1020997 h 6858000"/>
              <a:gd name="connsiteX672" fmla="*/ 533068 w 7467600"/>
              <a:gd name="connsiteY672" fmla="*/ 1029409 h 6858000"/>
              <a:gd name="connsiteX673" fmla="*/ 1232525 w 7467600"/>
              <a:gd name="connsiteY673" fmla="*/ 1804675 h 6858000"/>
              <a:gd name="connsiteX674" fmla="*/ 1388858 w 7467600"/>
              <a:gd name="connsiteY674" fmla="*/ 2368011 h 6858000"/>
              <a:gd name="connsiteX675" fmla="*/ 1384098 w 7467600"/>
              <a:gd name="connsiteY675" fmla="*/ 2378125 h 6858000"/>
              <a:gd name="connsiteX676" fmla="*/ 1425393 w 7467600"/>
              <a:gd name="connsiteY676" fmla="*/ 2589124 h 6858000"/>
              <a:gd name="connsiteX677" fmla="*/ 1424001 w 7467600"/>
              <a:gd name="connsiteY677" fmla="*/ 2597541 h 6858000"/>
              <a:gd name="connsiteX678" fmla="*/ 2152729 w 7467600"/>
              <a:gd name="connsiteY678" fmla="*/ 2864487 h 6858000"/>
              <a:gd name="connsiteX679" fmla="*/ 2020609 w 7467600"/>
              <a:gd name="connsiteY679" fmla="*/ 2539671 h 6858000"/>
              <a:gd name="connsiteX680" fmla="*/ 2018920 w 7467600"/>
              <a:gd name="connsiteY680" fmla="*/ 2536309 h 6858000"/>
              <a:gd name="connsiteX681" fmla="*/ 1342441 w 7467600"/>
              <a:gd name="connsiteY681" fmla="*/ 1173017 h 6858000"/>
              <a:gd name="connsiteX682" fmla="*/ 1367925 w 7467600"/>
              <a:gd name="connsiteY682" fmla="*/ 1135648 h 6858000"/>
              <a:gd name="connsiteX683" fmla="*/ 1771401 w 7467600"/>
              <a:gd name="connsiteY683" fmla="*/ 1806673 h 6858000"/>
              <a:gd name="connsiteX684" fmla="*/ 1972385 w 7467600"/>
              <a:gd name="connsiteY684" fmla="*/ 2198735 h 6858000"/>
              <a:gd name="connsiteX685" fmla="*/ 2040892 w 7467600"/>
              <a:gd name="connsiteY685" fmla="*/ 2405205 h 6858000"/>
              <a:gd name="connsiteX686" fmla="*/ 2131689 w 7467600"/>
              <a:gd name="connsiteY686" fmla="*/ 1936926 h 6858000"/>
              <a:gd name="connsiteX687" fmla="*/ 2454820 w 7467600"/>
              <a:gd name="connsiteY687" fmla="*/ 1248808 h 6858000"/>
              <a:gd name="connsiteX688" fmla="*/ 2492512 w 7467600"/>
              <a:gd name="connsiteY688" fmla="*/ 1302920 h 6858000"/>
              <a:gd name="connsiteX689" fmla="*/ 2081216 w 7467600"/>
              <a:gd name="connsiteY689" fmla="*/ 2527513 h 6858000"/>
              <a:gd name="connsiteX690" fmla="*/ 2081211 w 7467600"/>
              <a:gd name="connsiteY690" fmla="*/ 2528916 h 6858000"/>
              <a:gd name="connsiteX691" fmla="*/ 2199067 w 7467600"/>
              <a:gd name="connsiteY691" fmla="*/ 2884061 h 6858000"/>
              <a:gd name="connsiteX692" fmla="*/ 3192586 w 7467600"/>
              <a:gd name="connsiteY692" fmla="*/ 3411496 h 6858000"/>
              <a:gd name="connsiteX693" fmla="*/ 3182620 w 7467600"/>
              <a:gd name="connsiteY693" fmla="*/ 3483279 h 6858000"/>
              <a:gd name="connsiteX694" fmla="*/ 2435119 w 7467600"/>
              <a:gd name="connsiteY694" fmla="*/ 3080173 h 6858000"/>
              <a:gd name="connsiteX695" fmla="*/ 2410152 w 7467600"/>
              <a:gd name="connsiteY695" fmla="*/ 3063751 h 6858000"/>
              <a:gd name="connsiteX696" fmla="*/ 2408099 w 7467600"/>
              <a:gd name="connsiteY696" fmla="*/ 3064403 h 6858000"/>
              <a:gd name="connsiteX697" fmla="*/ 2407218 w 7467600"/>
              <a:gd name="connsiteY697" fmla="*/ 3070324 h 6858000"/>
              <a:gd name="connsiteX698" fmla="*/ 2380138 w 7467600"/>
              <a:gd name="connsiteY698" fmla="*/ 3099341 h 6858000"/>
              <a:gd name="connsiteX699" fmla="*/ 1765923 w 7467600"/>
              <a:gd name="connsiteY699" fmla="*/ 3581043 h 6858000"/>
              <a:gd name="connsiteX700" fmla="*/ 1702258 w 7467600"/>
              <a:gd name="connsiteY700" fmla="*/ 3612286 h 6858000"/>
              <a:gd name="connsiteX701" fmla="*/ 1538370 w 7467600"/>
              <a:gd name="connsiteY701" fmla="*/ 3811804 h 6858000"/>
              <a:gd name="connsiteX702" fmla="*/ 542867 w 7467600"/>
              <a:gd name="connsiteY702" fmla="*/ 4944092 h 6858000"/>
              <a:gd name="connsiteX703" fmla="*/ 515800 w 7467600"/>
              <a:gd name="connsiteY703" fmla="*/ 4862180 h 6858000"/>
              <a:gd name="connsiteX704" fmla="*/ 909145 w 7467600"/>
              <a:gd name="connsiteY704" fmla="*/ 4199225 h 6858000"/>
              <a:gd name="connsiteX705" fmla="*/ 1214067 w 7467600"/>
              <a:gd name="connsiteY705" fmla="*/ 3908561 h 6858000"/>
              <a:gd name="connsiteX706" fmla="*/ 640967 w 7467600"/>
              <a:gd name="connsiteY706" fmla="*/ 4105601 h 6858000"/>
              <a:gd name="connsiteX707" fmla="*/ 112563 w 7467600"/>
              <a:gd name="connsiteY707" fmla="*/ 4396952 h 6858000"/>
              <a:gd name="connsiteX708" fmla="*/ 0 w 7467600"/>
              <a:gd name="connsiteY708" fmla="*/ 4466006 h 6858000"/>
              <a:gd name="connsiteX709" fmla="*/ 0 w 7467600"/>
              <a:gd name="connsiteY709" fmla="*/ 4233763 h 6858000"/>
              <a:gd name="connsiteX710" fmla="*/ 36881 w 7467600"/>
              <a:gd name="connsiteY710" fmla="*/ 4200118 h 6858000"/>
              <a:gd name="connsiteX711" fmla="*/ 910534 w 7467600"/>
              <a:gd name="connsiteY711" fmla="*/ 3629753 h 6858000"/>
              <a:gd name="connsiteX712" fmla="*/ 1578717 w 7467600"/>
              <a:gd name="connsiteY712" fmla="*/ 3575982 h 6858000"/>
              <a:gd name="connsiteX713" fmla="*/ 2338780 w 7467600"/>
              <a:gd name="connsiteY713" fmla="*/ 3033725 h 6858000"/>
              <a:gd name="connsiteX714" fmla="*/ 1807991 w 7467600"/>
              <a:gd name="connsiteY714" fmla="*/ 2807184 h 6858000"/>
              <a:gd name="connsiteX715" fmla="*/ 1416358 w 7467600"/>
              <a:gd name="connsiteY715" fmla="*/ 3112571 h 6858000"/>
              <a:gd name="connsiteX716" fmla="*/ 939066 w 7467600"/>
              <a:gd name="connsiteY716" fmla="*/ 3378798 h 6858000"/>
              <a:gd name="connsiteX717" fmla="*/ 115099 w 7467600"/>
              <a:gd name="connsiteY717" fmla="*/ 3607650 h 6858000"/>
              <a:gd name="connsiteX718" fmla="*/ 97284 w 7467600"/>
              <a:gd name="connsiteY718" fmla="*/ 3520393 h 6858000"/>
              <a:gd name="connsiteX719" fmla="*/ 922050 w 7467600"/>
              <a:gd name="connsiteY719" fmla="*/ 3074867 h 6858000"/>
              <a:gd name="connsiteX720" fmla="*/ 1405265 w 7467600"/>
              <a:gd name="connsiteY720" fmla="*/ 3016319 h 6858000"/>
              <a:gd name="connsiteX721" fmla="*/ 1407512 w 7467600"/>
              <a:gd name="connsiteY721" fmla="*/ 3018001 h 6858000"/>
              <a:gd name="connsiteX722" fmla="*/ 1726266 w 7467600"/>
              <a:gd name="connsiteY722" fmla="*/ 2777274 h 6858000"/>
              <a:gd name="connsiteX723" fmla="*/ 625390 w 7467600"/>
              <a:gd name="connsiteY723" fmla="*/ 2514541 h 6858000"/>
              <a:gd name="connsiteX724" fmla="*/ 619799 w 7467600"/>
              <a:gd name="connsiteY724" fmla="*/ 2527180 h 6858000"/>
              <a:gd name="connsiteX725" fmla="*/ 310030 w 7467600"/>
              <a:gd name="connsiteY725" fmla="*/ 2771818 h 6858000"/>
              <a:gd name="connsiteX726" fmla="*/ 173877 w 7467600"/>
              <a:gd name="connsiteY726" fmla="*/ 2937056 h 6858000"/>
              <a:gd name="connsiteX727" fmla="*/ 77889 w 7467600"/>
              <a:gd name="connsiteY727" fmla="*/ 3138440 h 6858000"/>
              <a:gd name="connsiteX728" fmla="*/ 0 w 7467600"/>
              <a:gd name="connsiteY728" fmla="*/ 3271395 h 6858000"/>
              <a:gd name="connsiteX729" fmla="*/ 0 w 7467600"/>
              <a:gd name="connsiteY729" fmla="*/ 3153002 h 6858000"/>
              <a:gd name="connsiteX730" fmla="*/ 2386 w 7467600"/>
              <a:gd name="connsiteY730" fmla="*/ 3149203 h 6858000"/>
              <a:gd name="connsiteX731" fmla="*/ 89753 w 7467600"/>
              <a:gd name="connsiteY731" fmla="*/ 2987702 h 6858000"/>
              <a:gd name="connsiteX732" fmla="*/ 76869 w 7467600"/>
              <a:gd name="connsiteY732" fmla="*/ 3005404 h 6858000"/>
              <a:gd name="connsiteX733" fmla="*/ 32049 w 7467600"/>
              <a:gd name="connsiteY733" fmla="*/ 3065814 h 6858000"/>
              <a:gd name="connsiteX734" fmla="*/ 0 w 7467600"/>
              <a:gd name="connsiteY734" fmla="*/ 3108744 h 6858000"/>
              <a:gd name="connsiteX735" fmla="*/ 0 w 7467600"/>
              <a:gd name="connsiteY735" fmla="*/ 3058059 h 6858000"/>
              <a:gd name="connsiteX736" fmla="*/ 7610 w 7467600"/>
              <a:gd name="connsiteY736" fmla="*/ 3047889 h 6858000"/>
              <a:gd name="connsiteX737" fmla="*/ 52419 w 7467600"/>
              <a:gd name="connsiteY737" fmla="*/ 2987479 h 6858000"/>
              <a:gd name="connsiteX738" fmla="*/ 59142 w 7467600"/>
              <a:gd name="connsiteY738" fmla="*/ 2978488 h 6858000"/>
              <a:gd name="connsiteX739" fmla="*/ 0 w 7467600"/>
              <a:gd name="connsiteY739" fmla="*/ 3015334 h 6858000"/>
              <a:gd name="connsiteX740" fmla="*/ 0 w 7467600"/>
              <a:gd name="connsiteY740" fmla="*/ 2914286 h 6858000"/>
              <a:gd name="connsiteX741" fmla="*/ 36383 w 7467600"/>
              <a:gd name="connsiteY741" fmla="*/ 2901128 h 6858000"/>
              <a:gd name="connsiteX742" fmla="*/ 156329 w 7467600"/>
              <a:gd name="connsiteY742" fmla="*/ 2840533 h 6858000"/>
              <a:gd name="connsiteX743" fmla="*/ 358355 w 7467600"/>
              <a:gd name="connsiteY743" fmla="*/ 2620471 h 6858000"/>
              <a:gd name="connsiteX744" fmla="*/ 510577 w 7467600"/>
              <a:gd name="connsiteY744" fmla="*/ 2501244 h 6858000"/>
              <a:gd name="connsiteX745" fmla="*/ 211967 w 7467600"/>
              <a:gd name="connsiteY745" fmla="*/ 2479171 h 6858000"/>
              <a:gd name="connsiteX746" fmla="*/ 0 w 7467600"/>
              <a:gd name="connsiteY746" fmla="*/ 2476398 h 6858000"/>
              <a:gd name="connsiteX747" fmla="*/ 0 w 7467600"/>
              <a:gd name="connsiteY747" fmla="*/ 2389189 h 6858000"/>
              <a:gd name="connsiteX748" fmla="*/ 103062 w 7467600"/>
              <a:gd name="connsiteY748" fmla="*/ 2389518 h 6858000"/>
              <a:gd name="connsiteX749" fmla="*/ 510734 w 7467600"/>
              <a:gd name="connsiteY749" fmla="*/ 2416201 h 6858000"/>
              <a:gd name="connsiteX750" fmla="*/ 279257 w 7467600"/>
              <a:gd name="connsiteY750" fmla="*/ 2092102 h 6858000"/>
              <a:gd name="connsiteX751" fmla="*/ 65265 w 7467600"/>
              <a:gd name="connsiteY751" fmla="*/ 2006049 h 6858000"/>
              <a:gd name="connsiteX752" fmla="*/ 0 w 7467600"/>
              <a:gd name="connsiteY752" fmla="*/ 1982532 h 6858000"/>
              <a:gd name="connsiteX753" fmla="*/ 0 w 7467600"/>
              <a:gd name="connsiteY753" fmla="*/ 1912789 h 6858000"/>
              <a:gd name="connsiteX754" fmla="*/ 97460 w 7467600"/>
              <a:gd name="connsiteY754" fmla="*/ 1953725 h 6858000"/>
              <a:gd name="connsiteX755" fmla="*/ 221272 w 7467600"/>
              <a:gd name="connsiteY755" fmla="*/ 1980766 h 6858000"/>
              <a:gd name="connsiteX756" fmla="*/ 116765 w 7467600"/>
              <a:gd name="connsiteY756" fmla="*/ 1911033 h 6858000"/>
              <a:gd name="connsiteX757" fmla="*/ 16405 w 7467600"/>
              <a:gd name="connsiteY757" fmla="*/ 1803412 h 6858000"/>
              <a:gd name="connsiteX758" fmla="*/ 0 w 7467600"/>
              <a:gd name="connsiteY758" fmla="*/ 1784777 h 6858000"/>
              <a:gd name="connsiteX759" fmla="*/ 0 w 7467600"/>
              <a:gd name="connsiteY759" fmla="*/ 1740082 h 6858000"/>
              <a:gd name="connsiteX760" fmla="*/ 39394 w 7467600"/>
              <a:gd name="connsiteY760" fmla="*/ 1784856 h 6858000"/>
              <a:gd name="connsiteX761" fmla="*/ 135813 w 7467600"/>
              <a:gd name="connsiteY761" fmla="*/ 1888838 h 6858000"/>
              <a:gd name="connsiteX762" fmla="*/ 242575 w 7467600"/>
              <a:gd name="connsiteY762" fmla="*/ 1958841 h 6858000"/>
              <a:gd name="connsiteX763" fmla="*/ 82197 w 7467600"/>
              <a:gd name="connsiteY763" fmla="*/ 1754826 h 6858000"/>
              <a:gd name="connsiteX764" fmla="*/ 0 w 7467600"/>
              <a:gd name="connsiteY764" fmla="*/ 1679650 h 6858000"/>
              <a:gd name="connsiteX765" fmla="*/ 0 w 7467600"/>
              <a:gd name="connsiteY765" fmla="*/ 1602463 h 6858000"/>
              <a:gd name="connsiteX766" fmla="*/ 84689 w 7467600"/>
              <a:gd name="connsiteY766" fmla="*/ 1677442 h 6858000"/>
              <a:gd name="connsiteX767" fmla="*/ 298437 w 7467600"/>
              <a:gd name="connsiteY767" fmla="*/ 1968019 h 6858000"/>
              <a:gd name="connsiteX768" fmla="*/ 227269 w 7467600"/>
              <a:gd name="connsiteY768" fmla="*/ 1114064 h 6858000"/>
              <a:gd name="connsiteX769" fmla="*/ 248003 w 7467600"/>
              <a:gd name="connsiteY769" fmla="*/ 1089613 h 6858000"/>
              <a:gd name="connsiteX770" fmla="*/ 427020 w 7467600"/>
              <a:gd name="connsiteY770" fmla="*/ 1619803 h 6858000"/>
              <a:gd name="connsiteX771" fmla="*/ 340345 w 7467600"/>
              <a:gd name="connsiteY771" fmla="*/ 2027739 h 6858000"/>
              <a:gd name="connsiteX772" fmla="*/ 360865 w 7467600"/>
              <a:gd name="connsiteY772" fmla="*/ 2044827 h 6858000"/>
              <a:gd name="connsiteX773" fmla="*/ 560414 w 7467600"/>
              <a:gd name="connsiteY773" fmla="*/ 2421457 h 6858000"/>
              <a:gd name="connsiteX774" fmla="*/ 1359703 w 7467600"/>
              <a:gd name="connsiteY774" fmla="*/ 2578554 h 6858000"/>
              <a:gd name="connsiteX775" fmla="*/ 1359422 w 7467600"/>
              <a:gd name="connsiteY775" fmla="*/ 2577994 h 6858000"/>
              <a:gd name="connsiteX776" fmla="*/ 828701 w 7467600"/>
              <a:gd name="connsiteY776" fmla="*/ 1839520 h 6858000"/>
              <a:gd name="connsiteX777" fmla="*/ 494427 w 7467600"/>
              <a:gd name="connsiteY777" fmla="*/ 1092333 h 6858000"/>
              <a:gd name="connsiteX778" fmla="*/ 506322 w 7467600"/>
              <a:gd name="connsiteY778" fmla="*/ 1020997 h 6858000"/>
              <a:gd name="connsiteX779" fmla="*/ 4570198 w 7467600"/>
              <a:gd name="connsiteY779" fmla="*/ 978081 h 6858000"/>
              <a:gd name="connsiteX780" fmla="*/ 4523691 w 7467600"/>
              <a:gd name="connsiteY780" fmla="*/ 1127776 h 6858000"/>
              <a:gd name="connsiteX781" fmla="*/ 4509875 w 7467600"/>
              <a:gd name="connsiteY781" fmla="*/ 1167552 h 6858000"/>
              <a:gd name="connsiteX782" fmla="*/ 4478168 w 7467600"/>
              <a:gd name="connsiteY782" fmla="*/ 1260735 h 6858000"/>
              <a:gd name="connsiteX783" fmla="*/ 4409309 w 7467600"/>
              <a:gd name="connsiteY783" fmla="*/ 1666996 h 6858000"/>
              <a:gd name="connsiteX784" fmla="*/ 4370031 w 7467600"/>
              <a:gd name="connsiteY784" fmla="*/ 1955666 h 6858000"/>
              <a:gd name="connsiteX785" fmla="*/ 4570198 w 7467600"/>
              <a:gd name="connsiteY785" fmla="*/ 978081 h 6858000"/>
              <a:gd name="connsiteX786" fmla="*/ 4557898 w 7467600"/>
              <a:gd name="connsiteY786" fmla="*/ 900011 h 6858000"/>
              <a:gd name="connsiteX787" fmla="*/ 4344840 w 7467600"/>
              <a:gd name="connsiteY787" fmla="*/ 1922038 h 6858000"/>
              <a:gd name="connsiteX788" fmla="*/ 4378710 w 7467600"/>
              <a:gd name="connsiteY788" fmla="*/ 1665516 h 6858000"/>
              <a:gd name="connsiteX789" fmla="*/ 4448798 w 7467600"/>
              <a:gd name="connsiteY789" fmla="*/ 1253024 h 6858000"/>
              <a:gd name="connsiteX790" fmla="*/ 4480315 w 7467600"/>
              <a:gd name="connsiteY790" fmla="*/ 1158454 h 6858000"/>
              <a:gd name="connsiteX791" fmla="*/ 4494133 w 7467600"/>
              <a:gd name="connsiteY791" fmla="*/ 1118676 h 6858000"/>
              <a:gd name="connsiteX792" fmla="*/ 4557898 w 7467600"/>
              <a:gd name="connsiteY792" fmla="*/ 900011 h 6858000"/>
              <a:gd name="connsiteX793" fmla="*/ 5870151 w 7467600"/>
              <a:gd name="connsiteY793" fmla="*/ 898890 h 6858000"/>
              <a:gd name="connsiteX794" fmla="*/ 5861335 w 7467600"/>
              <a:gd name="connsiteY794" fmla="*/ 899177 h 6858000"/>
              <a:gd name="connsiteX795" fmla="*/ 5843702 w 7467600"/>
              <a:gd name="connsiteY795" fmla="*/ 899748 h 6858000"/>
              <a:gd name="connsiteX796" fmla="*/ 5651107 w 7467600"/>
              <a:gd name="connsiteY796" fmla="*/ 920306 h 6858000"/>
              <a:gd name="connsiteX797" fmla="*/ 5459407 w 7467600"/>
              <a:gd name="connsiteY797" fmla="*/ 940975 h 6858000"/>
              <a:gd name="connsiteX798" fmla="*/ 5374846 w 7467600"/>
              <a:gd name="connsiteY798" fmla="*/ 941988 h 6858000"/>
              <a:gd name="connsiteX799" fmla="*/ 5256105 w 7467600"/>
              <a:gd name="connsiteY799" fmla="*/ 945632 h 6858000"/>
              <a:gd name="connsiteX800" fmla="*/ 5107071 w 7467600"/>
              <a:gd name="connsiteY800" fmla="*/ 969720 h 6858000"/>
              <a:gd name="connsiteX801" fmla="*/ 4998681 w 7467600"/>
              <a:gd name="connsiteY801" fmla="*/ 988771 h 6858000"/>
              <a:gd name="connsiteX802" fmla="*/ 5870151 w 7467600"/>
              <a:gd name="connsiteY802" fmla="*/ 898890 h 6858000"/>
              <a:gd name="connsiteX803" fmla="*/ 5504425 w 7467600"/>
              <a:gd name="connsiteY803" fmla="*/ 848067 h 6858000"/>
              <a:gd name="connsiteX804" fmla="*/ 4968849 w 7467600"/>
              <a:gd name="connsiteY804" fmla="*/ 962318 h 6858000"/>
              <a:gd name="connsiteX805" fmla="*/ 5104039 w 7467600"/>
              <a:gd name="connsiteY805" fmla="*/ 940634 h 6858000"/>
              <a:gd name="connsiteX806" fmla="*/ 5256311 w 7467600"/>
              <a:gd name="connsiteY806" fmla="*/ 916490 h 6858000"/>
              <a:gd name="connsiteX807" fmla="*/ 5377381 w 7467600"/>
              <a:gd name="connsiteY807" fmla="*/ 912671 h 6858000"/>
              <a:gd name="connsiteX808" fmla="*/ 5460148 w 7467600"/>
              <a:gd name="connsiteY808" fmla="*/ 911442 h 6858000"/>
              <a:gd name="connsiteX809" fmla="*/ 5648971 w 7467600"/>
              <a:gd name="connsiteY809" fmla="*/ 891331 h 6858000"/>
              <a:gd name="connsiteX810" fmla="*/ 5844807 w 7467600"/>
              <a:gd name="connsiteY810" fmla="*/ 870718 h 6858000"/>
              <a:gd name="connsiteX811" fmla="*/ 5862975 w 7467600"/>
              <a:gd name="connsiteY811" fmla="*/ 869756 h 6858000"/>
              <a:gd name="connsiteX812" fmla="*/ 5920887 w 7467600"/>
              <a:gd name="connsiteY812" fmla="*/ 865929 h 6858000"/>
              <a:gd name="connsiteX813" fmla="*/ 5504425 w 7467600"/>
              <a:gd name="connsiteY813" fmla="*/ 848067 h 6858000"/>
              <a:gd name="connsiteX814" fmla="*/ 3607114 w 7467600"/>
              <a:gd name="connsiteY814" fmla="*/ 467441 h 6858000"/>
              <a:gd name="connsiteX815" fmla="*/ 3296242 w 7467600"/>
              <a:gd name="connsiteY815" fmla="*/ 807991 h 6858000"/>
              <a:gd name="connsiteX816" fmla="*/ 3174674 w 7467600"/>
              <a:gd name="connsiteY816" fmla="*/ 919759 h 6858000"/>
              <a:gd name="connsiteX817" fmla="*/ 3042978 w 7467600"/>
              <a:gd name="connsiteY817" fmla="*/ 1054894 h 6858000"/>
              <a:gd name="connsiteX818" fmla="*/ 2968914 w 7467600"/>
              <a:gd name="connsiteY818" fmla="*/ 1133756 h 6858000"/>
              <a:gd name="connsiteX819" fmla="*/ 3103823 w 7467600"/>
              <a:gd name="connsiteY819" fmla="*/ 1026814 h 6858000"/>
              <a:gd name="connsiteX820" fmla="*/ 3607114 w 7467600"/>
              <a:gd name="connsiteY820" fmla="*/ 467441 h 6858000"/>
              <a:gd name="connsiteX821" fmla="*/ 3744487 w 7467600"/>
              <a:gd name="connsiteY821" fmla="*/ 383136 h 6858000"/>
              <a:gd name="connsiteX822" fmla="*/ 3970213 w 7467600"/>
              <a:gd name="connsiteY822" fmla="*/ 995559 h 6858000"/>
              <a:gd name="connsiteX823" fmla="*/ 3744487 w 7467600"/>
              <a:gd name="connsiteY823" fmla="*/ 383136 h 6858000"/>
              <a:gd name="connsiteX824" fmla="*/ 3624562 w 7467600"/>
              <a:gd name="connsiteY824" fmla="*/ 367041 h 6858000"/>
              <a:gd name="connsiteX825" fmla="*/ 3489712 w 7467600"/>
              <a:gd name="connsiteY825" fmla="*/ 485386 h 6858000"/>
              <a:gd name="connsiteX826" fmla="*/ 3182994 w 7467600"/>
              <a:gd name="connsiteY826" fmla="*/ 828265 h 6858000"/>
              <a:gd name="connsiteX827" fmla="*/ 2892114 w 7467600"/>
              <a:gd name="connsiteY827" fmla="*/ 1172635 h 6858000"/>
              <a:gd name="connsiteX828" fmla="*/ 3021459 w 7467600"/>
              <a:gd name="connsiteY828" fmla="*/ 1035385 h 6858000"/>
              <a:gd name="connsiteX829" fmla="*/ 3153873 w 7467600"/>
              <a:gd name="connsiteY829" fmla="*/ 898971 h 6858000"/>
              <a:gd name="connsiteX830" fmla="*/ 3276511 w 7467600"/>
              <a:gd name="connsiteY830" fmla="*/ 786423 h 6858000"/>
              <a:gd name="connsiteX831" fmla="*/ 3584154 w 7467600"/>
              <a:gd name="connsiteY831" fmla="*/ 448218 h 6858000"/>
              <a:gd name="connsiteX832" fmla="*/ 3624562 w 7467600"/>
              <a:gd name="connsiteY832" fmla="*/ 367041 h 6858000"/>
              <a:gd name="connsiteX833" fmla="*/ 3766672 w 7467600"/>
              <a:gd name="connsiteY833" fmla="*/ 359429 h 6858000"/>
              <a:gd name="connsiteX834" fmla="*/ 3996338 w 7467600"/>
              <a:gd name="connsiteY834" fmla="*/ 968237 h 6858000"/>
              <a:gd name="connsiteX835" fmla="*/ 3766672 w 7467600"/>
              <a:gd name="connsiteY835" fmla="*/ 359429 h 6858000"/>
              <a:gd name="connsiteX836" fmla="*/ 5805386 w 7467600"/>
              <a:gd name="connsiteY836" fmla="*/ 239240 h 6858000"/>
              <a:gd name="connsiteX837" fmla="*/ 5736947 w 7467600"/>
              <a:gd name="connsiteY837" fmla="*/ 261367 h 6858000"/>
              <a:gd name="connsiteX838" fmla="*/ 5427012 w 7467600"/>
              <a:gd name="connsiteY838" fmla="*/ 311272 h 6858000"/>
              <a:gd name="connsiteX839" fmla="*/ 5147818 w 7467600"/>
              <a:gd name="connsiteY839" fmla="*/ 322112 h 6858000"/>
              <a:gd name="connsiteX840" fmla="*/ 5060854 w 7467600"/>
              <a:gd name="connsiteY840" fmla="*/ 311882 h 6858000"/>
              <a:gd name="connsiteX841" fmla="*/ 4945989 w 7467600"/>
              <a:gd name="connsiteY841" fmla="*/ 300516 h 6858000"/>
              <a:gd name="connsiteX842" fmla="*/ 5410479 w 7467600"/>
              <a:gd name="connsiteY842" fmla="*/ 348434 h 6858000"/>
              <a:gd name="connsiteX843" fmla="*/ 5805386 w 7467600"/>
              <a:gd name="connsiteY843" fmla="*/ 239240 h 6858000"/>
              <a:gd name="connsiteX844" fmla="*/ 7451412 w 7467600"/>
              <a:gd name="connsiteY844" fmla="*/ 799572 h 6858000"/>
              <a:gd name="connsiteX845" fmla="*/ 7467600 w 7467600"/>
              <a:gd name="connsiteY845" fmla="*/ 789215 h 6858000"/>
              <a:gd name="connsiteX846" fmla="*/ 7451412 w 7467600"/>
              <a:gd name="connsiteY846" fmla="*/ 799572 h 6858000"/>
              <a:gd name="connsiteX847" fmla="*/ 5905192 w 7467600"/>
              <a:gd name="connsiteY847" fmla="*/ 163079 h 6858000"/>
              <a:gd name="connsiteX848" fmla="*/ 5865655 w 7467600"/>
              <a:gd name="connsiteY848" fmla="*/ 171901 h 6858000"/>
              <a:gd name="connsiteX849" fmla="*/ 5259740 w 7467600"/>
              <a:gd name="connsiteY849" fmla="*/ 257013 h 6858000"/>
              <a:gd name="connsiteX850" fmla="*/ 5208466 w 7467600"/>
              <a:gd name="connsiteY850" fmla="*/ 257550 h 6858000"/>
              <a:gd name="connsiteX851" fmla="*/ 4980204 w 7467600"/>
              <a:gd name="connsiteY851" fmla="*/ 271903 h 6858000"/>
              <a:gd name="connsiteX852" fmla="*/ 5068068 w 7467600"/>
              <a:gd name="connsiteY852" fmla="*/ 282244 h 6858000"/>
              <a:gd name="connsiteX853" fmla="*/ 5153231 w 7467600"/>
              <a:gd name="connsiteY853" fmla="*/ 292240 h 6858000"/>
              <a:gd name="connsiteX854" fmla="*/ 5426491 w 7467600"/>
              <a:gd name="connsiteY854" fmla="*/ 281128 h 6858000"/>
              <a:gd name="connsiteX855" fmla="*/ 5731212 w 7467600"/>
              <a:gd name="connsiteY855" fmla="*/ 231951 h 6858000"/>
              <a:gd name="connsiteX856" fmla="*/ 5905192 w 7467600"/>
              <a:gd name="connsiteY856" fmla="*/ 163079 h 6858000"/>
              <a:gd name="connsiteX857" fmla="*/ 5944437 w 7467600"/>
              <a:gd name="connsiteY857" fmla="*/ 113829 h 6858000"/>
              <a:gd name="connsiteX858" fmla="*/ 5825032 w 7467600"/>
              <a:gd name="connsiteY858" fmla="*/ 146405 h 6858000"/>
              <a:gd name="connsiteX859" fmla="*/ 4955599 w 7467600"/>
              <a:gd name="connsiteY859" fmla="*/ 247008 h 6858000"/>
              <a:gd name="connsiteX860" fmla="*/ 5210104 w 7467600"/>
              <a:gd name="connsiteY860" fmla="*/ 228123 h 6858000"/>
              <a:gd name="connsiteX861" fmla="*/ 5261015 w 7467600"/>
              <a:gd name="connsiteY861" fmla="*/ 227087 h 6858000"/>
              <a:gd name="connsiteX862" fmla="*/ 5861181 w 7467600"/>
              <a:gd name="connsiteY862" fmla="*/ 143093 h 6858000"/>
              <a:gd name="connsiteX863" fmla="*/ 5961252 w 7467600"/>
              <a:gd name="connsiteY863" fmla="*/ 114820 h 6858000"/>
              <a:gd name="connsiteX864" fmla="*/ 5944437 w 7467600"/>
              <a:gd name="connsiteY864" fmla="*/ 113829 h 6858000"/>
              <a:gd name="connsiteX865" fmla="*/ 3882765 w 7467600"/>
              <a:gd name="connsiteY865" fmla="*/ 0 h 6858000"/>
              <a:gd name="connsiteX866" fmla="*/ 3995099 w 7467600"/>
              <a:gd name="connsiteY866" fmla="*/ 0 h 6858000"/>
              <a:gd name="connsiteX867" fmla="*/ 4163818 w 7467600"/>
              <a:gd name="connsiteY867" fmla="*/ 234104 h 6858000"/>
              <a:gd name="connsiteX868" fmla="*/ 4172099 w 7467600"/>
              <a:gd name="connsiteY868" fmla="*/ 234207 h 6858000"/>
              <a:gd name="connsiteX869" fmla="*/ 4784282 w 7467600"/>
              <a:gd name="connsiteY869" fmla="*/ 276561 h 6858000"/>
              <a:gd name="connsiteX870" fmla="*/ 4801687 w 7467600"/>
              <a:gd name="connsiteY870" fmla="*/ 267764 h 6858000"/>
              <a:gd name="connsiteX871" fmla="*/ 6082788 w 7467600"/>
              <a:gd name="connsiteY871" fmla="*/ 64119 h 6858000"/>
              <a:gd name="connsiteX872" fmla="*/ 6099442 w 7467600"/>
              <a:gd name="connsiteY872" fmla="*/ 82568 h 6858000"/>
              <a:gd name="connsiteX873" fmla="*/ 4804137 w 7467600"/>
              <a:gd name="connsiteY873" fmla="*/ 320931 h 6858000"/>
              <a:gd name="connsiteX874" fmla="*/ 4227047 w 7467600"/>
              <a:gd name="connsiteY874" fmla="*/ 313415 h 6858000"/>
              <a:gd name="connsiteX875" fmla="*/ 4346041 w 7467600"/>
              <a:gd name="connsiteY875" fmla="*/ 456086 h 6858000"/>
              <a:gd name="connsiteX876" fmla="*/ 4870967 w 7467600"/>
              <a:gd name="connsiteY876" fmla="*/ 963061 h 6858000"/>
              <a:gd name="connsiteX877" fmla="*/ 4889647 w 7467600"/>
              <a:gd name="connsiteY877" fmla="*/ 957147 h 6858000"/>
              <a:gd name="connsiteX878" fmla="*/ 5422504 w 7467600"/>
              <a:gd name="connsiteY878" fmla="*/ 805191 h 6858000"/>
              <a:gd name="connsiteX879" fmla="*/ 6087656 w 7467600"/>
              <a:gd name="connsiteY879" fmla="*/ 826703 h 6858000"/>
              <a:gd name="connsiteX880" fmla="*/ 6058717 w 7467600"/>
              <a:gd name="connsiteY880" fmla="*/ 865992 h 6858000"/>
              <a:gd name="connsiteX881" fmla="*/ 4974153 w 7467600"/>
              <a:gd name="connsiteY881" fmla="*/ 1045456 h 6858000"/>
              <a:gd name="connsiteX882" fmla="*/ 5627835 w 7467600"/>
              <a:gd name="connsiteY882" fmla="*/ 1472077 h 6858000"/>
              <a:gd name="connsiteX883" fmla="*/ 5629817 w 7467600"/>
              <a:gd name="connsiteY883" fmla="*/ 1471412 h 6858000"/>
              <a:gd name="connsiteX884" fmla="*/ 5634124 w 7467600"/>
              <a:gd name="connsiteY884" fmla="*/ 1470572 h 6858000"/>
              <a:gd name="connsiteX885" fmla="*/ 5755832 w 7467600"/>
              <a:gd name="connsiteY885" fmla="*/ 1383886 h 6858000"/>
              <a:gd name="connsiteX886" fmla="*/ 6014186 w 7467600"/>
              <a:gd name="connsiteY886" fmla="*/ 1279799 h 6858000"/>
              <a:gd name="connsiteX887" fmla="*/ 6901619 w 7467600"/>
              <a:gd name="connsiteY887" fmla="*/ 1047874 h 6858000"/>
              <a:gd name="connsiteX888" fmla="*/ 6931566 w 7467600"/>
              <a:gd name="connsiteY888" fmla="*/ 1062034 h 6858000"/>
              <a:gd name="connsiteX889" fmla="*/ 5790982 w 7467600"/>
              <a:gd name="connsiteY889" fmla="*/ 1561380 h 6858000"/>
              <a:gd name="connsiteX890" fmla="*/ 6188971 w 7467600"/>
              <a:gd name="connsiteY890" fmla="*/ 1755168 h 6858000"/>
              <a:gd name="connsiteX891" fmla="*/ 6202446 w 7467600"/>
              <a:gd name="connsiteY891" fmla="*/ 1752268 h 6858000"/>
              <a:gd name="connsiteX892" fmla="*/ 7179560 w 7467600"/>
              <a:gd name="connsiteY892" fmla="*/ 1467551 h 6858000"/>
              <a:gd name="connsiteX893" fmla="*/ 7158730 w 7467600"/>
              <a:gd name="connsiteY893" fmla="*/ 1507835 h 6858000"/>
              <a:gd name="connsiteX894" fmla="*/ 6326959 w 7467600"/>
              <a:gd name="connsiteY894" fmla="*/ 1817686 h 6858000"/>
              <a:gd name="connsiteX895" fmla="*/ 6537433 w 7467600"/>
              <a:gd name="connsiteY895" fmla="*/ 1907790 h 6858000"/>
              <a:gd name="connsiteX896" fmla="*/ 6550221 w 7467600"/>
              <a:gd name="connsiteY896" fmla="*/ 1910729 h 6858000"/>
              <a:gd name="connsiteX897" fmla="*/ 6964438 w 7467600"/>
              <a:gd name="connsiteY897" fmla="*/ 2209505 h 6858000"/>
              <a:gd name="connsiteX898" fmla="*/ 7367862 w 7467600"/>
              <a:gd name="connsiteY898" fmla="*/ 2806833 h 6858000"/>
              <a:gd name="connsiteX899" fmla="*/ 7364329 w 7467600"/>
              <a:gd name="connsiteY899" fmla="*/ 2826907 h 6858000"/>
              <a:gd name="connsiteX900" fmla="*/ 7290545 w 7467600"/>
              <a:gd name="connsiteY900" fmla="*/ 2850663 h 6858000"/>
              <a:gd name="connsiteX901" fmla="*/ 6472036 w 7467600"/>
              <a:gd name="connsiteY901" fmla="*/ 1959003 h 6858000"/>
              <a:gd name="connsiteX902" fmla="*/ 5792897 w 7467600"/>
              <a:gd name="connsiteY902" fmla="*/ 1647747 h 6858000"/>
              <a:gd name="connsiteX903" fmla="*/ 5842751 w 7467600"/>
              <a:gd name="connsiteY903" fmla="*/ 1816112 h 6858000"/>
              <a:gd name="connsiteX904" fmla="*/ 5847424 w 7467600"/>
              <a:gd name="connsiteY904" fmla="*/ 1815776 h 6858000"/>
              <a:gd name="connsiteX905" fmla="*/ 6399821 w 7467600"/>
              <a:gd name="connsiteY905" fmla="*/ 2344799 h 6858000"/>
              <a:gd name="connsiteX906" fmla="*/ 6323232 w 7467600"/>
              <a:gd name="connsiteY906" fmla="*/ 2389634 h 6858000"/>
              <a:gd name="connsiteX907" fmla="*/ 5942958 w 7467600"/>
              <a:gd name="connsiteY907" fmla="*/ 2077708 h 6858000"/>
              <a:gd name="connsiteX908" fmla="*/ 5921559 w 7467600"/>
              <a:gd name="connsiteY908" fmla="*/ 2378596 h 6858000"/>
              <a:gd name="connsiteX909" fmla="*/ 5817651 w 7467600"/>
              <a:gd name="connsiteY909" fmla="*/ 3023919 h 6858000"/>
              <a:gd name="connsiteX910" fmla="*/ 5729634 w 7467600"/>
              <a:gd name="connsiteY910" fmla="*/ 3051849 h 6858000"/>
              <a:gd name="connsiteX911" fmla="*/ 5611018 w 7467600"/>
              <a:gd name="connsiteY911" fmla="*/ 2316769 h 6858000"/>
              <a:gd name="connsiteX912" fmla="*/ 5687608 w 7467600"/>
              <a:gd name="connsiteY912" fmla="*/ 2039972 h 6858000"/>
              <a:gd name="connsiteX913" fmla="*/ 5657554 w 7467600"/>
              <a:gd name="connsiteY913" fmla="*/ 1576445 h 6858000"/>
              <a:gd name="connsiteX914" fmla="*/ 5150475 w 7467600"/>
              <a:gd name="connsiteY914" fmla="*/ 1274012 h 6858000"/>
              <a:gd name="connsiteX915" fmla="*/ 5349142 w 7467600"/>
              <a:gd name="connsiteY915" fmla="*/ 2204405 h 6858000"/>
              <a:gd name="connsiteX916" fmla="*/ 5262214 w 7467600"/>
              <a:gd name="connsiteY916" fmla="*/ 2233836 h 6858000"/>
              <a:gd name="connsiteX917" fmla="*/ 4981539 w 7467600"/>
              <a:gd name="connsiteY917" fmla="*/ 1542201 h 6858000"/>
              <a:gd name="connsiteX918" fmla="*/ 4958461 w 7467600"/>
              <a:gd name="connsiteY918" fmla="*/ 1136957 h 6858000"/>
              <a:gd name="connsiteX919" fmla="*/ 4655015 w 7467600"/>
              <a:gd name="connsiteY919" fmla="*/ 891426 h 6858000"/>
              <a:gd name="connsiteX920" fmla="*/ 4348002 w 7467600"/>
              <a:gd name="connsiteY920" fmla="*/ 2205895 h 6858000"/>
              <a:gd name="connsiteX921" fmla="*/ 4262250 w 7467600"/>
              <a:gd name="connsiteY921" fmla="*/ 2219972 h 6858000"/>
              <a:gd name="connsiteX922" fmla="*/ 4550611 w 7467600"/>
              <a:gd name="connsiteY922" fmla="*/ 817540 h 6858000"/>
              <a:gd name="connsiteX923" fmla="*/ 4564418 w 7467600"/>
              <a:gd name="connsiteY923" fmla="*/ 808293 h 6858000"/>
              <a:gd name="connsiteX924" fmla="*/ 4266388 w 7467600"/>
              <a:gd name="connsiteY924" fmla="*/ 500083 h 6858000"/>
              <a:gd name="connsiteX925" fmla="*/ 4032842 w 7467600"/>
              <a:gd name="connsiteY925" fmla="*/ 211809 h 6858000"/>
              <a:gd name="connsiteX926" fmla="*/ 3882765 w 7467600"/>
              <a:gd name="connsiteY926" fmla="*/ 0 h 6858000"/>
              <a:gd name="connsiteX927" fmla="*/ 3721337 w 7467600"/>
              <a:gd name="connsiteY927" fmla="*/ 0 h 6858000"/>
              <a:gd name="connsiteX928" fmla="*/ 3797544 w 7467600"/>
              <a:gd name="connsiteY928" fmla="*/ 0 h 6858000"/>
              <a:gd name="connsiteX929" fmla="*/ 3775734 w 7467600"/>
              <a:gd name="connsiteY929" fmla="*/ 95131 h 6858000"/>
              <a:gd name="connsiteX930" fmla="*/ 3724807 w 7467600"/>
              <a:gd name="connsiteY930" fmla="*/ 272257 h 6858000"/>
              <a:gd name="connsiteX931" fmla="*/ 3726844 w 7467600"/>
              <a:gd name="connsiteY931" fmla="*/ 282988 h 6858000"/>
              <a:gd name="connsiteX932" fmla="*/ 3742664 w 7467600"/>
              <a:gd name="connsiteY932" fmla="*/ 279918 h 6858000"/>
              <a:gd name="connsiteX933" fmla="*/ 4103910 w 7467600"/>
              <a:gd name="connsiteY933" fmla="*/ 1161917 h 6858000"/>
              <a:gd name="connsiteX934" fmla="*/ 4020269 w 7467600"/>
              <a:gd name="connsiteY934" fmla="*/ 1200406 h 6858000"/>
              <a:gd name="connsiteX935" fmla="*/ 3674882 w 7467600"/>
              <a:gd name="connsiteY935" fmla="*/ 488524 h 6858000"/>
              <a:gd name="connsiteX936" fmla="*/ 3132682 w 7467600"/>
              <a:gd name="connsiteY936" fmla="*/ 1072284 h 6858000"/>
              <a:gd name="connsiteX937" fmla="*/ 2716346 w 7467600"/>
              <a:gd name="connsiteY937" fmla="*/ 1276376 h 6858000"/>
              <a:gd name="connsiteX938" fmla="*/ 2716772 w 7467600"/>
              <a:gd name="connsiteY938" fmla="*/ 1255462 h 6858000"/>
              <a:gd name="connsiteX939" fmla="*/ 3471096 w 7467600"/>
              <a:gd name="connsiteY939" fmla="*/ 437072 h 6858000"/>
              <a:gd name="connsiteX940" fmla="*/ 3639057 w 7467600"/>
              <a:gd name="connsiteY940" fmla="*/ 286334 h 6858000"/>
              <a:gd name="connsiteX941" fmla="*/ 3640309 w 7467600"/>
              <a:gd name="connsiteY941" fmla="*/ 284664 h 6858000"/>
              <a:gd name="connsiteX942" fmla="*/ 3646022 w 7467600"/>
              <a:gd name="connsiteY942" fmla="*/ 276711 h 6858000"/>
              <a:gd name="connsiteX943" fmla="*/ 3707943 w 7467600"/>
              <a:gd name="connsiteY943" fmla="*/ 65958 h 6858000"/>
              <a:gd name="connsiteX944" fmla="*/ 3721337 w 7467600"/>
              <a:gd name="connsiteY944" fmla="*/ 0 h 6858000"/>
              <a:gd name="connsiteX945" fmla="*/ 2867960 w 7467600"/>
              <a:gd name="connsiteY945" fmla="*/ 0 h 6858000"/>
              <a:gd name="connsiteX946" fmla="*/ 2926351 w 7467600"/>
              <a:gd name="connsiteY946" fmla="*/ 0 h 6858000"/>
              <a:gd name="connsiteX947" fmla="*/ 2902823 w 7467600"/>
              <a:gd name="connsiteY947" fmla="*/ 262929 h 6858000"/>
              <a:gd name="connsiteX948" fmla="*/ 2940663 w 7467600"/>
              <a:gd name="connsiteY948" fmla="*/ 140884 h 6858000"/>
              <a:gd name="connsiteX949" fmla="*/ 2947039 w 7467600"/>
              <a:gd name="connsiteY949" fmla="*/ 122524 h 6858000"/>
              <a:gd name="connsiteX950" fmla="*/ 2984316 w 7467600"/>
              <a:gd name="connsiteY950" fmla="*/ 0 h 6858000"/>
              <a:gd name="connsiteX951" fmla="*/ 3016114 w 7467600"/>
              <a:gd name="connsiteY951" fmla="*/ 0 h 6858000"/>
              <a:gd name="connsiteX952" fmla="*/ 2979949 w 7467600"/>
              <a:gd name="connsiteY952" fmla="*/ 119274 h 6858000"/>
              <a:gd name="connsiteX953" fmla="*/ 3023879 w 7467600"/>
              <a:gd name="connsiteY953" fmla="*/ 0 h 6858000"/>
              <a:gd name="connsiteX954" fmla="*/ 3105400 w 7467600"/>
              <a:gd name="connsiteY954" fmla="*/ 0 h 6858000"/>
              <a:gd name="connsiteX955" fmla="*/ 3094669 w 7467600"/>
              <a:gd name="connsiteY955" fmla="*/ 30308 h 6858000"/>
              <a:gd name="connsiteX956" fmla="*/ 2901945 w 7467600"/>
              <a:gd name="connsiteY956" fmla="*/ 466538 h 6858000"/>
              <a:gd name="connsiteX957" fmla="*/ 2815209 w 7467600"/>
              <a:gd name="connsiteY957" fmla="*/ 497361 h 6858000"/>
              <a:gd name="connsiteX958" fmla="*/ 2844845 w 7467600"/>
              <a:gd name="connsiteY958" fmla="*/ 127638 h 6858000"/>
              <a:gd name="connsiteX959" fmla="*/ 2867960 w 7467600"/>
              <a:gd name="connsiteY959" fmla="*/ 0 h 6858000"/>
              <a:gd name="connsiteX960" fmla="*/ 1057230 w 7467600"/>
              <a:gd name="connsiteY960" fmla="*/ 0 h 6858000"/>
              <a:gd name="connsiteX961" fmla="*/ 1111003 w 7467600"/>
              <a:gd name="connsiteY961" fmla="*/ 0 h 6858000"/>
              <a:gd name="connsiteX962" fmla="*/ 1125553 w 7467600"/>
              <a:gd name="connsiteY962" fmla="*/ 52588 h 6858000"/>
              <a:gd name="connsiteX963" fmla="*/ 1304276 w 7467600"/>
              <a:gd name="connsiteY963" fmla="*/ 476275 h 6858000"/>
              <a:gd name="connsiteX964" fmla="*/ 1492066 w 7467600"/>
              <a:gd name="connsiteY964" fmla="*/ 886333 h 6858000"/>
              <a:gd name="connsiteX965" fmla="*/ 1423698 w 7467600"/>
              <a:gd name="connsiteY965" fmla="*/ 710817 h 6858000"/>
              <a:gd name="connsiteX966" fmla="*/ 1357609 w 7467600"/>
              <a:gd name="connsiteY966" fmla="*/ 532892 h 6858000"/>
              <a:gd name="connsiteX967" fmla="*/ 1309550 w 7467600"/>
              <a:gd name="connsiteY967" fmla="*/ 374031 h 6858000"/>
              <a:gd name="connsiteX968" fmla="*/ 1193673 w 7467600"/>
              <a:gd name="connsiteY968" fmla="*/ 49533 h 6858000"/>
              <a:gd name="connsiteX969" fmla="*/ 1164391 w 7467600"/>
              <a:gd name="connsiteY969" fmla="*/ 0 h 6858000"/>
              <a:gd name="connsiteX970" fmla="*/ 1200666 w 7467600"/>
              <a:gd name="connsiteY970" fmla="*/ 0 h 6858000"/>
              <a:gd name="connsiteX971" fmla="*/ 1223408 w 7467600"/>
              <a:gd name="connsiteY971" fmla="*/ 38996 h 6858000"/>
              <a:gd name="connsiteX972" fmla="*/ 1339635 w 7467600"/>
              <a:gd name="connsiteY972" fmla="*/ 365517 h 6858000"/>
              <a:gd name="connsiteX973" fmla="*/ 1387469 w 7467600"/>
              <a:gd name="connsiteY973" fmla="*/ 523079 h 6858000"/>
              <a:gd name="connsiteX974" fmla="*/ 1452685 w 7467600"/>
              <a:gd name="connsiteY974" fmla="*/ 699806 h 6858000"/>
              <a:gd name="connsiteX975" fmla="*/ 1492092 w 7467600"/>
              <a:gd name="connsiteY975" fmla="*/ 800424 h 6858000"/>
              <a:gd name="connsiteX976" fmla="*/ 1455302 w 7467600"/>
              <a:gd name="connsiteY976" fmla="*/ 632913 h 6858000"/>
              <a:gd name="connsiteX977" fmla="*/ 1222336 w 7467600"/>
              <a:gd name="connsiteY977" fmla="*/ 9480 h 6858000"/>
              <a:gd name="connsiteX978" fmla="*/ 1214634 w 7467600"/>
              <a:gd name="connsiteY978" fmla="*/ 0 h 6858000"/>
              <a:gd name="connsiteX979" fmla="*/ 1289827 w 7467600"/>
              <a:gd name="connsiteY979" fmla="*/ 0 h 6858000"/>
              <a:gd name="connsiteX980" fmla="*/ 1321076 w 7467600"/>
              <a:gd name="connsiteY980" fmla="*/ 59722 h 6858000"/>
              <a:gd name="connsiteX981" fmla="*/ 1512579 w 7467600"/>
              <a:gd name="connsiteY981" fmla="*/ 626441 h 6858000"/>
              <a:gd name="connsiteX982" fmla="*/ 1506076 w 7467600"/>
              <a:gd name="connsiteY982" fmla="*/ 1089289 h 6858000"/>
              <a:gd name="connsiteX983" fmla="*/ 1486346 w 7467600"/>
              <a:gd name="connsiteY983" fmla="*/ 1079919 h 6858000"/>
              <a:gd name="connsiteX984" fmla="*/ 1070511 w 7467600"/>
              <a:gd name="connsiteY984" fmla="*/ 48609 h 6858000"/>
              <a:gd name="connsiteX985" fmla="*/ 1057230 w 7467600"/>
              <a:gd name="connsiteY985" fmla="*/ 0 h 6858000"/>
              <a:gd name="connsiteX986" fmla="*/ 43151 w 7467600"/>
              <a:gd name="connsiteY986" fmla="*/ 0 h 6858000"/>
              <a:gd name="connsiteX987" fmla="*/ 95283 w 7467600"/>
              <a:gd name="connsiteY987" fmla="*/ 0 h 6858000"/>
              <a:gd name="connsiteX988" fmla="*/ 300708 w 7467600"/>
              <a:gd name="connsiteY988" fmla="*/ 154571 h 6858000"/>
              <a:gd name="connsiteX989" fmla="*/ 530414 w 7467600"/>
              <a:gd name="connsiteY989" fmla="*/ 354673 h 6858000"/>
              <a:gd name="connsiteX990" fmla="*/ 333785 w 7467600"/>
              <a:gd name="connsiteY990" fmla="*/ 161564 h 6858000"/>
              <a:gd name="connsiteX991" fmla="*/ 147005 w 7467600"/>
              <a:gd name="connsiteY991" fmla="*/ 0 h 6858000"/>
              <a:gd name="connsiteX992" fmla="*/ 272509 w 7467600"/>
              <a:gd name="connsiteY992" fmla="*/ 0 h 6858000"/>
              <a:gd name="connsiteX993" fmla="*/ 326276 w 7467600"/>
              <a:gd name="connsiteY993" fmla="*/ 45847 h 6858000"/>
              <a:gd name="connsiteX994" fmla="*/ 823759 w 7467600"/>
              <a:gd name="connsiteY994" fmla="*/ 574145 h 6858000"/>
              <a:gd name="connsiteX995" fmla="*/ 811254 w 7467600"/>
              <a:gd name="connsiteY995" fmla="*/ 665546 h 6858000"/>
              <a:gd name="connsiteX996" fmla="*/ 154042 w 7467600"/>
              <a:gd name="connsiteY996" fmla="*/ 261522 h 6858000"/>
              <a:gd name="connsiteX997" fmla="*/ 13550 w 7467600"/>
              <a:gd name="connsiteY997" fmla="*/ 158423 h 6858000"/>
              <a:gd name="connsiteX998" fmla="*/ 0 w 7467600"/>
              <a:gd name="connsiteY998" fmla="*/ 146618 h 6858000"/>
              <a:gd name="connsiteX999" fmla="*/ 0 w 7467600"/>
              <a:gd name="connsiteY999" fmla="*/ 59161 h 6858000"/>
              <a:gd name="connsiteX1000" fmla="*/ 45427 w 7467600"/>
              <a:gd name="connsiteY1000" fmla="*/ 101078 h 6858000"/>
              <a:gd name="connsiteX1001" fmla="*/ 630103 w 7467600"/>
              <a:gd name="connsiteY1001" fmla="*/ 485885 h 6858000"/>
              <a:gd name="connsiteX1002" fmla="*/ 532040 w 7467600"/>
              <a:gd name="connsiteY1002" fmla="*/ 399359 h 6858000"/>
              <a:gd name="connsiteX1003" fmla="*/ 517618 w 7467600"/>
              <a:gd name="connsiteY1003" fmla="*/ 385726 h 6858000"/>
              <a:gd name="connsiteX1004" fmla="*/ 285074 w 7467600"/>
              <a:gd name="connsiteY1004" fmla="*/ 182755 h 6858000"/>
              <a:gd name="connsiteX1005" fmla="*/ 43151 w 7467600"/>
              <a:gd name="connsiteY1005"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90188 w 7467600"/>
              <a:gd name="connsiteY4" fmla="*/ 6584365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271814 w 7467600"/>
              <a:gd name="connsiteY16" fmla="*/ 6684601 h 6858000"/>
              <a:gd name="connsiteX17" fmla="*/ 7392158 w 7467600"/>
              <a:gd name="connsiteY17" fmla="*/ 6771365 h 6858000"/>
              <a:gd name="connsiteX18" fmla="*/ 7467600 w 7467600"/>
              <a:gd name="connsiteY18" fmla="*/ 6805948 h 6858000"/>
              <a:gd name="connsiteX19" fmla="*/ 7467600 w 7467600"/>
              <a:gd name="connsiteY19" fmla="*/ 6831490 h 6858000"/>
              <a:gd name="connsiteX20" fmla="*/ 7410696 w 7467600"/>
              <a:gd name="connsiteY20" fmla="*/ 6803861 h 6858000"/>
              <a:gd name="connsiteX21" fmla="*/ 7088673 w 7467600"/>
              <a:gd name="connsiteY21" fmla="*/ 6610396 h 6858000"/>
              <a:gd name="connsiteX22" fmla="*/ 7090188 w 7467600"/>
              <a:gd name="connsiteY22" fmla="*/ 6584365 h 6858000"/>
              <a:gd name="connsiteX23" fmla="*/ 1019354 w 7467600"/>
              <a:gd name="connsiteY23" fmla="*/ 6315006 h 6858000"/>
              <a:gd name="connsiteX24" fmla="*/ 441046 w 7467600"/>
              <a:gd name="connsiteY24" fmla="*/ 6691153 h 6858000"/>
              <a:gd name="connsiteX25" fmla="*/ 1019354 w 7467600"/>
              <a:gd name="connsiteY25" fmla="*/ 6315006 h 6858000"/>
              <a:gd name="connsiteX26" fmla="*/ 991680 w 7467600"/>
              <a:gd name="connsiteY26" fmla="*/ 6298413 h 6858000"/>
              <a:gd name="connsiteX27" fmla="*/ 409060 w 7467600"/>
              <a:gd name="connsiteY27" fmla="*/ 6671470 h 6858000"/>
              <a:gd name="connsiteX28" fmla="*/ 991680 w 7467600"/>
              <a:gd name="connsiteY28" fmla="*/ 6298413 h 6858000"/>
              <a:gd name="connsiteX29" fmla="*/ 103333 w 7467600"/>
              <a:gd name="connsiteY29" fmla="*/ 5699602 h 6858000"/>
              <a:gd name="connsiteX30" fmla="*/ 233938 w 7467600"/>
              <a:gd name="connsiteY30" fmla="*/ 5809416 h 6858000"/>
              <a:gd name="connsiteX31" fmla="*/ 883580 w 7467600"/>
              <a:gd name="connsiteY31" fmla="*/ 6180710 h 6858000"/>
              <a:gd name="connsiteX32" fmla="*/ 487337 w 7467600"/>
              <a:gd name="connsiteY32" fmla="*/ 5950182 h 6858000"/>
              <a:gd name="connsiteX33" fmla="*/ 354051 w 7467600"/>
              <a:gd name="connsiteY33" fmla="*/ 5854912 h 6858000"/>
              <a:gd name="connsiteX34" fmla="*/ 195436 w 7467600"/>
              <a:gd name="connsiteY34" fmla="*/ 5755068 h 6858000"/>
              <a:gd name="connsiteX35" fmla="*/ 103333 w 7467600"/>
              <a:gd name="connsiteY35" fmla="*/ 5699602 h 6858000"/>
              <a:gd name="connsiteX36" fmla="*/ 5539432 w 7467600"/>
              <a:gd name="connsiteY36" fmla="*/ 5642928 h 6858000"/>
              <a:gd name="connsiteX37" fmla="*/ 5555462 w 7467600"/>
              <a:gd name="connsiteY37" fmla="*/ 5694454 h 6858000"/>
              <a:gd name="connsiteX38" fmla="*/ 5828270 w 7467600"/>
              <a:gd name="connsiteY38" fmla="*/ 6320663 h 6858000"/>
              <a:gd name="connsiteX39" fmla="*/ 5947416 w 7467600"/>
              <a:gd name="connsiteY39" fmla="*/ 6574846 h 6858000"/>
              <a:gd name="connsiteX40" fmla="*/ 5539432 w 7467600"/>
              <a:gd name="connsiteY40" fmla="*/ 5642928 h 6858000"/>
              <a:gd name="connsiteX41" fmla="*/ 51253 w 7467600"/>
              <a:gd name="connsiteY41" fmla="*/ 5631825 h 6858000"/>
              <a:gd name="connsiteX42" fmla="*/ 211622 w 7467600"/>
              <a:gd name="connsiteY42" fmla="*/ 5728803 h 6858000"/>
              <a:gd name="connsiteX43" fmla="*/ 371652 w 7467600"/>
              <a:gd name="connsiteY43" fmla="*/ 5829062 h 6858000"/>
              <a:gd name="connsiteX44" fmla="*/ 505903 w 7467600"/>
              <a:gd name="connsiteY44" fmla="*/ 5925221 h 6858000"/>
              <a:gd name="connsiteX45" fmla="*/ 899240 w 7467600"/>
              <a:gd name="connsiteY45" fmla="*/ 6153068 h 6858000"/>
              <a:gd name="connsiteX46" fmla="*/ 988114 w 7467600"/>
              <a:gd name="connsiteY46" fmla="*/ 6174204 h 6858000"/>
              <a:gd name="connsiteX47" fmla="*/ 845971 w 7467600"/>
              <a:gd name="connsiteY47" fmla="*/ 6067177 h 6858000"/>
              <a:gd name="connsiteX48" fmla="*/ 448057 w 7467600"/>
              <a:gd name="connsiteY48" fmla="*/ 5841376 h 6858000"/>
              <a:gd name="connsiteX49" fmla="*/ 51253 w 7467600"/>
              <a:gd name="connsiteY49" fmla="*/ 5631825 h 6858000"/>
              <a:gd name="connsiteX50" fmla="*/ 2606687 w 7467600"/>
              <a:gd name="connsiteY50" fmla="*/ 5630718 h 6858000"/>
              <a:gd name="connsiteX51" fmla="*/ 2645658 w 7467600"/>
              <a:gd name="connsiteY51" fmla="*/ 6640259 h 6858000"/>
              <a:gd name="connsiteX52" fmla="*/ 2606687 w 7467600"/>
              <a:gd name="connsiteY52" fmla="*/ 5630718 h 6858000"/>
              <a:gd name="connsiteX53" fmla="*/ 3642057 w 7467600"/>
              <a:gd name="connsiteY53" fmla="*/ 5573487 h 6858000"/>
              <a:gd name="connsiteX54" fmla="*/ 3632981 w 7467600"/>
              <a:gd name="connsiteY54" fmla="*/ 5579437 h 6858000"/>
              <a:gd name="connsiteX55" fmla="*/ 3382436 w 7467600"/>
              <a:gd name="connsiteY55" fmla="*/ 5952726 h 6858000"/>
              <a:gd name="connsiteX56" fmla="*/ 3191929 w 7467600"/>
              <a:gd name="connsiteY56" fmla="*/ 6662669 h 6858000"/>
              <a:gd name="connsiteX57" fmla="*/ 3369898 w 7467600"/>
              <a:gd name="connsiteY57" fmla="*/ 6081771 h 6858000"/>
              <a:gd name="connsiteX58" fmla="*/ 3642057 w 7467600"/>
              <a:gd name="connsiteY58" fmla="*/ 5573487 h 6858000"/>
              <a:gd name="connsiteX59" fmla="*/ 2650666 w 7467600"/>
              <a:gd name="connsiteY59" fmla="*/ 5530686 h 6858000"/>
              <a:gd name="connsiteX60" fmla="*/ 2650249 w 7467600"/>
              <a:gd name="connsiteY60" fmla="*/ 5532101 h 6858000"/>
              <a:gd name="connsiteX61" fmla="*/ 2663808 w 7467600"/>
              <a:gd name="connsiteY61" fmla="*/ 6535215 h 6858000"/>
              <a:gd name="connsiteX62" fmla="*/ 2665418 w 7467600"/>
              <a:gd name="connsiteY62" fmla="*/ 6132756 h 6858000"/>
              <a:gd name="connsiteX63" fmla="*/ 2650666 w 7467600"/>
              <a:gd name="connsiteY63" fmla="*/ 5530686 h 6858000"/>
              <a:gd name="connsiteX64" fmla="*/ 2680277 w 7467600"/>
              <a:gd name="connsiteY64" fmla="*/ 5479204 h 6858000"/>
              <a:gd name="connsiteX65" fmla="*/ 2678972 w 7467600"/>
              <a:gd name="connsiteY65" fmla="*/ 5481582 h 6858000"/>
              <a:gd name="connsiteX66" fmla="*/ 2696666 w 7467600"/>
              <a:gd name="connsiteY66" fmla="*/ 6133836 h 6858000"/>
              <a:gd name="connsiteX67" fmla="*/ 2695769 w 7467600"/>
              <a:gd name="connsiteY67" fmla="*/ 6390955 h 6858000"/>
              <a:gd name="connsiteX68" fmla="*/ 2739893 w 7467600"/>
              <a:gd name="connsiteY68" fmla="*/ 6108357 h 6858000"/>
              <a:gd name="connsiteX69" fmla="*/ 2680277 w 7467600"/>
              <a:gd name="connsiteY69" fmla="*/ 5479204 h 6858000"/>
              <a:gd name="connsiteX70" fmla="*/ 1132195 w 7467600"/>
              <a:gd name="connsiteY70" fmla="*/ 5467980 h 6858000"/>
              <a:gd name="connsiteX71" fmla="*/ 1679056 w 7467600"/>
              <a:gd name="connsiteY71" fmla="*/ 5516907 h 6858000"/>
              <a:gd name="connsiteX72" fmla="*/ 2128648 w 7467600"/>
              <a:gd name="connsiteY72" fmla="*/ 5474249 h 6858000"/>
              <a:gd name="connsiteX73" fmla="*/ 1825619 w 7467600"/>
              <a:gd name="connsiteY73" fmla="*/ 5478447 h 6858000"/>
              <a:gd name="connsiteX74" fmla="*/ 1737798 w 7467600"/>
              <a:gd name="connsiteY74" fmla="*/ 5483353 h 6858000"/>
              <a:gd name="connsiteX75" fmla="*/ 1132195 w 7467600"/>
              <a:gd name="connsiteY75" fmla="*/ 5467980 h 6858000"/>
              <a:gd name="connsiteX76" fmla="*/ 6861797 w 7467600"/>
              <a:gd name="connsiteY76" fmla="*/ 5419899 h 6858000"/>
              <a:gd name="connsiteX77" fmla="*/ 6879594 w 7467600"/>
              <a:gd name="connsiteY77" fmla="*/ 5424547 h 6858000"/>
              <a:gd name="connsiteX78" fmla="*/ 7379510 w 7467600"/>
              <a:gd name="connsiteY78" fmla="*/ 5755454 h 6858000"/>
              <a:gd name="connsiteX79" fmla="*/ 7467600 w 7467600"/>
              <a:gd name="connsiteY79" fmla="*/ 5845526 h 6858000"/>
              <a:gd name="connsiteX80" fmla="*/ 7467600 w 7467600"/>
              <a:gd name="connsiteY80" fmla="*/ 5925131 h 6858000"/>
              <a:gd name="connsiteX81" fmla="*/ 7271900 w 7467600"/>
              <a:gd name="connsiteY81" fmla="*/ 5734551 h 6858000"/>
              <a:gd name="connsiteX82" fmla="*/ 7015907 w 7467600"/>
              <a:gd name="connsiteY82" fmla="*/ 5541548 h 6858000"/>
              <a:gd name="connsiteX83" fmla="*/ 7259646 w 7467600"/>
              <a:gd name="connsiteY83" fmla="*/ 5765985 h 6858000"/>
              <a:gd name="connsiteX84" fmla="*/ 7467600 w 7467600"/>
              <a:gd name="connsiteY84" fmla="*/ 5971257 h 6858000"/>
              <a:gd name="connsiteX85" fmla="*/ 7467600 w 7467600"/>
              <a:gd name="connsiteY85" fmla="*/ 6012219 h 6858000"/>
              <a:gd name="connsiteX86" fmla="*/ 7240170 w 7467600"/>
              <a:gd name="connsiteY86" fmla="*/ 5787985 h 6858000"/>
              <a:gd name="connsiteX87" fmla="*/ 6946849 w 7467600"/>
              <a:gd name="connsiteY87" fmla="*/ 5523271 h 6858000"/>
              <a:gd name="connsiteX88" fmla="*/ 6946972 w 7467600"/>
              <a:gd name="connsiteY88" fmla="*/ 5526491 h 6858000"/>
              <a:gd name="connsiteX89" fmla="*/ 7105827 w 7467600"/>
              <a:gd name="connsiteY89" fmla="*/ 5718700 h 6858000"/>
              <a:gd name="connsiteX90" fmla="*/ 7126431 w 7467600"/>
              <a:gd name="connsiteY90" fmla="*/ 5737872 h 6858000"/>
              <a:gd name="connsiteX91" fmla="*/ 7356878 w 7467600"/>
              <a:gd name="connsiteY91" fmla="*/ 5981332 h 6858000"/>
              <a:gd name="connsiteX92" fmla="*/ 7467600 w 7467600"/>
              <a:gd name="connsiteY92" fmla="*/ 6117703 h 6858000"/>
              <a:gd name="connsiteX93" fmla="*/ 7467600 w 7467600"/>
              <a:gd name="connsiteY93" fmla="*/ 6163634 h 6858000"/>
              <a:gd name="connsiteX94" fmla="*/ 7403637 w 7467600"/>
              <a:gd name="connsiteY94" fmla="*/ 6083957 h 6858000"/>
              <a:gd name="connsiteX95" fmla="*/ 7254615 w 7467600"/>
              <a:gd name="connsiteY95" fmla="*/ 5911918 h 6858000"/>
              <a:gd name="connsiteX96" fmla="*/ 7312589 w 7467600"/>
              <a:gd name="connsiteY96" fmla="*/ 5982309 h 6858000"/>
              <a:gd name="connsiteX97" fmla="*/ 7448321 w 7467600"/>
              <a:gd name="connsiteY97" fmla="*/ 6190991 h 6858000"/>
              <a:gd name="connsiteX98" fmla="*/ 7467600 w 7467600"/>
              <a:gd name="connsiteY98" fmla="*/ 6221686 h 6858000"/>
              <a:gd name="connsiteX99" fmla="*/ 7467600 w 7467600"/>
              <a:gd name="connsiteY99" fmla="*/ 6334256 h 6858000"/>
              <a:gd name="connsiteX100" fmla="*/ 7454976 w 7467600"/>
              <a:gd name="connsiteY100" fmla="*/ 6318297 h 6858000"/>
              <a:gd name="connsiteX101" fmla="*/ 7042773 w 7467600"/>
              <a:gd name="connsiteY101" fmla="*/ 5734011 h 6858000"/>
              <a:gd name="connsiteX102" fmla="*/ 6844835 w 7467600"/>
              <a:gd name="connsiteY102" fmla="*/ 5424988 h 6858000"/>
              <a:gd name="connsiteX103" fmla="*/ 6861797 w 7467600"/>
              <a:gd name="connsiteY103" fmla="*/ 5419899 h 6858000"/>
              <a:gd name="connsiteX104" fmla="*/ 1456157 w 7467600"/>
              <a:gd name="connsiteY104" fmla="*/ 5371404 h 6858000"/>
              <a:gd name="connsiteX105" fmla="*/ 1244432 w 7467600"/>
              <a:gd name="connsiteY105" fmla="*/ 5385601 h 6858000"/>
              <a:gd name="connsiteX106" fmla="*/ 973990 w 7467600"/>
              <a:gd name="connsiteY106" fmla="*/ 5424940 h 6858000"/>
              <a:gd name="connsiteX107" fmla="*/ 1103809 w 7467600"/>
              <a:gd name="connsiteY107" fmla="*/ 5433720 h 6858000"/>
              <a:gd name="connsiteX108" fmla="*/ 1123454 w 7467600"/>
              <a:gd name="connsiteY108" fmla="*/ 5435727 h 6858000"/>
              <a:gd name="connsiteX109" fmla="*/ 1737017 w 7467600"/>
              <a:gd name="connsiteY109" fmla="*/ 5452183 h 6858000"/>
              <a:gd name="connsiteX110" fmla="*/ 1824397 w 7467600"/>
              <a:gd name="connsiteY110" fmla="*/ 5447757 h 6858000"/>
              <a:gd name="connsiteX111" fmla="*/ 2070059 w 7467600"/>
              <a:gd name="connsiteY111" fmla="*/ 5441660 h 6858000"/>
              <a:gd name="connsiteX112" fmla="*/ 1456157 w 7467600"/>
              <a:gd name="connsiteY112" fmla="*/ 5371404 h 6858000"/>
              <a:gd name="connsiteX113" fmla="*/ 4988186 w 7467600"/>
              <a:gd name="connsiteY113" fmla="*/ 5216467 h 6858000"/>
              <a:gd name="connsiteX114" fmla="*/ 4777334 w 7467600"/>
              <a:gd name="connsiteY114" fmla="*/ 5406072 h 6858000"/>
              <a:gd name="connsiteX115" fmla="*/ 4718341 w 7467600"/>
              <a:gd name="connsiteY115" fmla="*/ 5468043 h 6858000"/>
              <a:gd name="connsiteX116" fmla="*/ 4604655 w 7467600"/>
              <a:gd name="connsiteY116" fmla="*/ 5583434 h 6858000"/>
              <a:gd name="connsiteX117" fmla="*/ 4565074 w 7467600"/>
              <a:gd name="connsiteY117" fmla="*/ 5618550 h 6858000"/>
              <a:gd name="connsiteX118" fmla="*/ 4988186 w 7467600"/>
              <a:gd name="connsiteY118" fmla="*/ 5216467 h 6858000"/>
              <a:gd name="connsiteX119" fmla="*/ 4978032 w 7467600"/>
              <a:gd name="connsiteY119" fmla="*/ 5183809 h 6858000"/>
              <a:gd name="connsiteX120" fmla="*/ 4463413 w 7467600"/>
              <a:gd name="connsiteY120" fmla="*/ 5615162 h 6858000"/>
              <a:gd name="connsiteX121" fmla="*/ 4358134 w 7467600"/>
              <a:gd name="connsiteY121" fmla="*/ 5742791 h 6858000"/>
              <a:gd name="connsiteX122" fmla="*/ 4376219 w 7467600"/>
              <a:gd name="connsiteY122" fmla="*/ 5729027 h 6858000"/>
              <a:gd name="connsiteX123" fmla="*/ 4582340 w 7467600"/>
              <a:gd name="connsiteY123" fmla="*/ 5561037 h 6858000"/>
              <a:gd name="connsiteX124" fmla="*/ 4694684 w 7467600"/>
              <a:gd name="connsiteY124" fmla="*/ 5447098 h 6858000"/>
              <a:gd name="connsiteX125" fmla="*/ 4754123 w 7467600"/>
              <a:gd name="connsiteY125" fmla="*/ 5384643 h 6858000"/>
              <a:gd name="connsiteX126" fmla="*/ 4978032 w 7467600"/>
              <a:gd name="connsiteY126" fmla="*/ 5183809 h 6858000"/>
              <a:gd name="connsiteX127" fmla="*/ 7133363 w 7467600"/>
              <a:gd name="connsiteY127" fmla="*/ 5050246 h 6858000"/>
              <a:gd name="connsiteX128" fmla="*/ 7450656 w 7467600"/>
              <a:gd name="connsiteY128" fmla="*/ 5134750 h 6858000"/>
              <a:gd name="connsiteX129" fmla="*/ 7467600 w 7467600"/>
              <a:gd name="connsiteY129" fmla="*/ 5142496 h 6858000"/>
              <a:gd name="connsiteX130" fmla="*/ 7467600 w 7467600"/>
              <a:gd name="connsiteY130" fmla="*/ 5158623 h 6858000"/>
              <a:gd name="connsiteX131" fmla="*/ 7427076 w 7467600"/>
              <a:gd name="connsiteY131" fmla="*/ 5142684 h 6858000"/>
              <a:gd name="connsiteX132" fmla="*/ 7467600 w 7467600"/>
              <a:gd name="connsiteY132" fmla="*/ 5164774 h 6858000"/>
              <a:gd name="connsiteX133" fmla="*/ 7467600 w 7467600"/>
              <a:gd name="connsiteY133" fmla="*/ 5199146 h 6858000"/>
              <a:gd name="connsiteX134" fmla="*/ 7391022 w 7467600"/>
              <a:gd name="connsiteY134" fmla="*/ 5158141 h 6858000"/>
              <a:gd name="connsiteX135" fmla="*/ 7312201 w 7467600"/>
              <a:gd name="connsiteY135" fmla="*/ 5128278 h 6858000"/>
              <a:gd name="connsiteX136" fmla="*/ 7343603 w 7467600"/>
              <a:gd name="connsiteY136" fmla="*/ 5149746 h 6858000"/>
              <a:gd name="connsiteX137" fmla="*/ 7467600 w 7467600"/>
              <a:gd name="connsiteY137" fmla="*/ 5241225 h 6858000"/>
              <a:gd name="connsiteX138" fmla="*/ 7467600 w 7467600"/>
              <a:gd name="connsiteY138" fmla="*/ 5277736 h 6858000"/>
              <a:gd name="connsiteX139" fmla="*/ 7327465 w 7467600"/>
              <a:gd name="connsiteY139" fmla="*/ 5174181 h 6858000"/>
              <a:gd name="connsiteX140" fmla="*/ 7244057 w 7467600"/>
              <a:gd name="connsiteY140" fmla="*/ 5124233 h 6858000"/>
              <a:gd name="connsiteX141" fmla="*/ 7353035 w 7467600"/>
              <a:gd name="connsiteY141" fmla="*/ 5197318 h 6858000"/>
              <a:gd name="connsiteX142" fmla="*/ 7467600 w 7467600"/>
              <a:gd name="connsiteY142" fmla="*/ 5297634 h 6858000"/>
              <a:gd name="connsiteX143" fmla="*/ 7467600 w 7467600"/>
              <a:gd name="connsiteY143" fmla="*/ 5361850 h 6858000"/>
              <a:gd name="connsiteX144" fmla="*/ 7368569 w 7467600"/>
              <a:gd name="connsiteY144" fmla="*/ 5270182 h 6858000"/>
              <a:gd name="connsiteX145" fmla="*/ 7131946 w 7467600"/>
              <a:gd name="connsiteY145" fmla="*/ 5075653 h 6858000"/>
              <a:gd name="connsiteX146" fmla="*/ 7133363 w 7467600"/>
              <a:gd name="connsiteY146" fmla="*/ 5050246 h 6858000"/>
              <a:gd name="connsiteX147" fmla="*/ 1903353 w 7467600"/>
              <a:gd name="connsiteY147" fmla="*/ 5044827 h 6858000"/>
              <a:gd name="connsiteX148" fmla="*/ 1936931 w 7467600"/>
              <a:gd name="connsiteY148" fmla="*/ 5093954 h 6858000"/>
              <a:gd name="connsiteX149" fmla="*/ 2195868 w 7467600"/>
              <a:gd name="connsiteY149" fmla="*/ 5396574 h 6858000"/>
              <a:gd name="connsiteX150" fmla="*/ 2088852 w 7467600"/>
              <a:gd name="connsiteY150" fmla="*/ 5166123 h 6858000"/>
              <a:gd name="connsiteX151" fmla="*/ 1958241 w 7467600"/>
              <a:gd name="connsiteY151" fmla="*/ 5067955 h 6858000"/>
              <a:gd name="connsiteX152" fmla="*/ 1903353 w 7467600"/>
              <a:gd name="connsiteY152" fmla="*/ 5044827 h 6858000"/>
              <a:gd name="connsiteX153" fmla="*/ 1979378 w 7467600"/>
              <a:gd name="connsiteY153" fmla="*/ 4769504 h 6858000"/>
              <a:gd name="connsiteX154" fmla="*/ 2882120 w 7467600"/>
              <a:gd name="connsiteY154" fmla="*/ 5064547 h 6858000"/>
              <a:gd name="connsiteX155" fmla="*/ 2793103 w 7467600"/>
              <a:gd name="connsiteY155" fmla="*/ 5039699 h 6858000"/>
              <a:gd name="connsiteX156" fmla="*/ 2770041 w 7467600"/>
              <a:gd name="connsiteY156" fmla="*/ 5033634 h 6858000"/>
              <a:gd name="connsiteX157" fmla="*/ 1979378 w 7467600"/>
              <a:gd name="connsiteY157" fmla="*/ 4769504 h 6858000"/>
              <a:gd name="connsiteX158" fmla="*/ 1927410 w 7467600"/>
              <a:gd name="connsiteY158" fmla="*/ 4716164 h 6858000"/>
              <a:gd name="connsiteX159" fmla="*/ 1959587 w 7467600"/>
              <a:gd name="connsiteY159" fmla="*/ 4728849 h 6858000"/>
              <a:gd name="connsiteX160" fmla="*/ 2777707 w 7467600"/>
              <a:gd name="connsiteY160" fmla="*/ 5003991 h 6858000"/>
              <a:gd name="connsiteX161" fmla="*/ 2800768 w 7467600"/>
              <a:gd name="connsiteY161" fmla="*/ 5010056 h 6858000"/>
              <a:gd name="connsiteX162" fmla="*/ 2879408 w 7467600"/>
              <a:gd name="connsiteY162" fmla="*/ 5031590 h 6858000"/>
              <a:gd name="connsiteX163" fmla="*/ 2862295 w 7467600"/>
              <a:gd name="connsiteY163" fmla="*/ 5022958 h 6858000"/>
              <a:gd name="connsiteX164" fmla="*/ 2813343 w 7467600"/>
              <a:gd name="connsiteY164" fmla="*/ 4998369 h 6858000"/>
              <a:gd name="connsiteX165" fmla="*/ 2646245 w 7467600"/>
              <a:gd name="connsiteY165" fmla="*/ 4930999 h 6858000"/>
              <a:gd name="connsiteX166" fmla="*/ 1999243 w 7467600"/>
              <a:gd name="connsiteY166" fmla="*/ 4730524 h 6858000"/>
              <a:gd name="connsiteX167" fmla="*/ 1979527 w 7467600"/>
              <a:gd name="connsiteY167" fmla="*/ 4726651 h 6858000"/>
              <a:gd name="connsiteX168" fmla="*/ 1927410 w 7467600"/>
              <a:gd name="connsiteY168" fmla="*/ 4716164 h 6858000"/>
              <a:gd name="connsiteX169" fmla="*/ 1997014 w 7467600"/>
              <a:gd name="connsiteY169" fmla="*/ 4698007 h 6858000"/>
              <a:gd name="connsiteX170" fmla="*/ 2005458 w 7467600"/>
              <a:gd name="connsiteY170" fmla="*/ 4699540 h 6858000"/>
              <a:gd name="connsiteX171" fmla="*/ 2657186 w 7467600"/>
              <a:gd name="connsiteY171" fmla="*/ 4901687 h 6858000"/>
              <a:gd name="connsiteX172" fmla="*/ 2826662 w 7467600"/>
              <a:gd name="connsiteY172" fmla="*/ 4970362 h 6858000"/>
              <a:gd name="connsiteX173" fmla="*/ 2876100 w 7467600"/>
              <a:gd name="connsiteY173" fmla="*/ 4995397 h 6858000"/>
              <a:gd name="connsiteX174" fmla="*/ 3042600 w 7467600"/>
              <a:gd name="connsiteY174" fmla="*/ 5059532 h 6858000"/>
              <a:gd name="connsiteX175" fmla="*/ 1997014 w 7467600"/>
              <a:gd name="connsiteY175" fmla="*/ 4698007 h 6858000"/>
              <a:gd name="connsiteX176" fmla="*/ 2305292 w 7467600"/>
              <a:gd name="connsiteY176" fmla="*/ 4219492 h 6858000"/>
              <a:gd name="connsiteX177" fmla="*/ 3360922 w 7467600"/>
              <a:gd name="connsiteY177" fmla="*/ 4529373 h 6858000"/>
              <a:gd name="connsiteX178" fmla="*/ 3492420 w 7467600"/>
              <a:gd name="connsiteY178" fmla="*/ 4510145 h 6858000"/>
              <a:gd name="connsiteX179" fmla="*/ 3364086 w 7467600"/>
              <a:gd name="connsiteY179" fmla="*/ 4480340 h 6858000"/>
              <a:gd name="connsiteX180" fmla="*/ 3225818 w 7467600"/>
              <a:gd name="connsiteY180" fmla="*/ 4411822 h 6858000"/>
              <a:gd name="connsiteX181" fmla="*/ 3129696 w 7467600"/>
              <a:gd name="connsiteY181" fmla="*/ 4360704 h 6858000"/>
              <a:gd name="connsiteX182" fmla="*/ 2814545 w 7467600"/>
              <a:gd name="connsiteY182" fmla="*/ 4282955 h 6858000"/>
              <a:gd name="connsiteX183" fmla="*/ 2305292 w 7467600"/>
              <a:gd name="connsiteY183" fmla="*/ 4219492 h 6858000"/>
              <a:gd name="connsiteX184" fmla="*/ 2626982 w 7467600"/>
              <a:gd name="connsiteY184" fmla="*/ 4206450 h 6858000"/>
              <a:gd name="connsiteX185" fmla="*/ 2490617 w 7467600"/>
              <a:gd name="connsiteY185" fmla="*/ 4206951 h 6858000"/>
              <a:gd name="connsiteX186" fmla="*/ 2819869 w 7467600"/>
              <a:gd name="connsiteY186" fmla="*/ 4252936 h 6858000"/>
              <a:gd name="connsiteX187" fmla="*/ 3143018 w 7467600"/>
              <a:gd name="connsiteY187" fmla="*/ 4332698 h 6858000"/>
              <a:gd name="connsiteX188" fmla="*/ 3241520 w 7467600"/>
              <a:gd name="connsiteY188" fmla="*/ 4385112 h 6858000"/>
              <a:gd name="connsiteX189" fmla="*/ 3374575 w 7467600"/>
              <a:gd name="connsiteY189" fmla="*/ 4451517 h 6858000"/>
              <a:gd name="connsiteX190" fmla="*/ 3505221 w 7467600"/>
              <a:gd name="connsiteY190" fmla="*/ 4480757 h 6858000"/>
              <a:gd name="connsiteX191" fmla="*/ 2626982 w 7467600"/>
              <a:gd name="connsiteY191" fmla="*/ 4206450 h 6858000"/>
              <a:gd name="connsiteX192" fmla="*/ 1310106 w 7467600"/>
              <a:gd name="connsiteY192" fmla="*/ 3943217 h 6858000"/>
              <a:gd name="connsiteX193" fmla="*/ 854994 w 7467600"/>
              <a:gd name="connsiteY193" fmla="*/ 4399136 h 6858000"/>
              <a:gd name="connsiteX194" fmla="*/ 742462 w 7467600"/>
              <a:gd name="connsiteY194" fmla="*/ 4594648 h 6858000"/>
              <a:gd name="connsiteX195" fmla="*/ 820602 w 7467600"/>
              <a:gd name="connsiteY195" fmla="*/ 4485915 h 6858000"/>
              <a:gd name="connsiteX196" fmla="*/ 878295 w 7467600"/>
              <a:gd name="connsiteY196" fmla="*/ 4403594 h 6858000"/>
              <a:gd name="connsiteX197" fmla="*/ 1240607 w 7467600"/>
              <a:gd name="connsiteY197" fmla="*/ 4010401 h 6858000"/>
              <a:gd name="connsiteX198" fmla="*/ 1310106 w 7467600"/>
              <a:gd name="connsiteY198" fmla="*/ 3943217 h 6858000"/>
              <a:gd name="connsiteX199" fmla="*/ 1423113 w 7467600"/>
              <a:gd name="connsiteY199" fmla="*/ 3874565 h 6858000"/>
              <a:gd name="connsiteX200" fmla="*/ 1260565 w 7467600"/>
              <a:gd name="connsiteY200" fmla="*/ 4031982 h 6858000"/>
              <a:gd name="connsiteX201" fmla="*/ 901900 w 7467600"/>
              <a:gd name="connsiteY201" fmla="*/ 4421236 h 6858000"/>
              <a:gd name="connsiteX202" fmla="*/ 845044 w 7467600"/>
              <a:gd name="connsiteY202" fmla="*/ 4502436 h 6858000"/>
              <a:gd name="connsiteX203" fmla="*/ 685926 w 7467600"/>
              <a:gd name="connsiteY203" fmla="*/ 4703069 h 6858000"/>
              <a:gd name="connsiteX204" fmla="*/ 684248 w 7467600"/>
              <a:gd name="connsiteY204" fmla="*/ 4706721 h 6858000"/>
              <a:gd name="connsiteX205" fmla="*/ 1423113 w 7467600"/>
              <a:gd name="connsiteY205" fmla="*/ 3874565 h 6858000"/>
              <a:gd name="connsiteX206" fmla="*/ 3316479 w 7467600"/>
              <a:gd name="connsiteY206" fmla="*/ 3872136 h 6858000"/>
              <a:gd name="connsiteX207" fmla="*/ 3546806 w 7467600"/>
              <a:gd name="connsiteY207" fmla="*/ 4356139 h 6858000"/>
              <a:gd name="connsiteX208" fmla="*/ 3364433 w 7467600"/>
              <a:gd name="connsiteY208" fmla="*/ 3953121 h 6858000"/>
              <a:gd name="connsiteX209" fmla="*/ 3316479 w 7467600"/>
              <a:gd name="connsiteY209" fmla="*/ 3872136 h 6858000"/>
              <a:gd name="connsiteX210" fmla="*/ 3291335 w 7467600"/>
              <a:gd name="connsiteY210" fmla="*/ 3767420 h 6858000"/>
              <a:gd name="connsiteX211" fmla="*/ 3390805 w 7467600"/>
              <a:gd name="connsiteY211" fmla="*/ 3937163 h 6858000"/>
              <a:gd name="connsiteX212" fmla="*/ 3579062 w 7467600"/>
              <a:gd name="connsiteY212" fmla="*/ 4359040 h 6858000"/>
              <a:gd name="connsiteX213" fmla="*/ 3467355 w 7467600"/>
              <a:gd name="connsiteY213" fmla="*/ 3988130 h 6858000"/>
              <a:gd name="connsiteX214" fmla="*/ 3310753 w 7467600"/>
              <a:gd name="connsiteY214" fmla="*/ 3787140 h 6858000"/>
              <a:gd name="connsiteX215" fmla="*/ 3291335 w 7467600"/>
              <a:gd name="connsiteY215" fmla="*/ 3767420 h 6858000"/>
              <a:gd name="connsiteX216" fmla="*/ 1635889 w 7467600"/>
              <a:gd name="connsiteY216" fmla="*/ 3709494 h 6858000"/>
              <a:gd name="connsiteX217" fmla="*/ 1634800 w 7467600"/>
              <a:gd name="connsiteY217" fmla="*/ 3731111 h 6858000"/>
              <a:gd name="connsiteX218" fmla="*/ 1635889 w 7467600"/>
              <a:gd name="connsiteY218" fmla="*/ 3709494 h 6858000"/>
              <a:gd name="connsiteX219" fmla="*/ 1510397 w 7467600"/>
              <a:gd name="connsiteY219" fmla="*/ 3684705 h 6858000"/>
              <a:gd name="connsiteX220" fmla="*/ 1146550 w 7467600"/>
              <a:gd name="connsiteY220" fmla="*/ 3802012 h 6858000"/>
              <a:gd name="connsiteX221" fmla="*/ 698834 w 7467600"/>
              <a:gd name="connsiteY221" fmla="*/ 3952272 h 6858000"/>
              <a:gd name="connsiteX222" fmla="*/ 34256 w 7467600"/>
              <a:gd name="connsiteY222" fmla="*/ 4347603 h 6858000"/>
              <a:gd name="connsiteX223" fmla="*/ 527241 w 7467600"/>
              <a:gd name="connsiteY223" fmla="*/ 4065078 h 6858000"/>
              <a:gd name="connsiteX224" fmla="*/ 1510397 w 7467600"/>
              <a:gd name="connsiteY224" fmla="*/ 3684705 h 6858000"/>
              <a:gd name="connsiteX225" fmla="*/ 1313114 w 7467600"/>
              <a:gd name="connsiteY225" fmla="*/ 3655216 h 6858000"/>
              <a:gd name="connsiteX226" fmla="*/ 1109304 w 7467600"/>
              <a:gd name="connsiteY226" fmla="*/ 3669030 h 6858000"/>
              <a:gd name="connsiteX227" fmla="*/ 8129 w 7467600"/>
              <a:gd name="connsiteY227" fmla="*/ 4330519 h 6858000"/>
              <a:gd name="connsiteX228" fmla="*/ 687572 w 7467600"/>
              <a:gd name="connsiteY228" fmla="*/ 3925629 h 6858000"/>
              <a:gd name="connsiteX229" fmla="*/ 1138365 w 7467600"/>
              <a:gd name="connsiteY229" fmla="*/ 3774515 h 6858000"/>
              <a:gd name="connsiteX230" fmla="*/ 1505579 w 7467600"/>
              <a:gd name="connsiteY230" fmla="*/ 3655526 h 6858000"/>
              <a:gd name="connsiteX231" fmla="*/ 1313114 w 7467600"/>
              <a:gd name="connsiteY231" fmla="*/ 3655216 h 6858000"/>
              <a:gd name="connsiteX232" fmla="*/ 3655073 w 7467600"/>
              <a:gd name="connsiteY232" fmla="*/ 3650884 h 6858000"/>
              <a:gd name="connsiteX233" fmla="*/ 3989938 w 7467600"/>
              <a:gd name="connsiteY233" fmla="*/ 3991685 h 6858000"/>
              <a:gd name="connsiteX234" fmla="*/ 4393907 w 7467600"/>
              <a:gd name="connsiteY234" fmla="*/ 4261258 h 6858000"/>
              <a:gd name="connsiteX235" fmla="*/ 4648051 w 7467600"/>
              <a:gd name="connsiteY235" fmla="*/ 4374051 h 6858000"/>
              <a:gd name="connsiteX236" fmla="*/ 4383389 w 7467600"/>
              <a:gd name="connsiteY236" fmla="*/ 4184369 h 6858000"/>
              <a:gd name="connsiteX237" fmla="*/ 4165508 w 7467600"/>
              <a:gd name="connsiteY237" fmla="*/ 4035196 h 6858000"/>
              <a:gd name="connsiteX238" fmla="*/ 4068162 w 7467600"/>
              <a:gd name="connsiteY238" fmla="*/ 3953394 h 6858000"/>
              <a:gd name="connsiteX239" fmla="*/ 3981416 w 7467600"/>
              <a:gd name="connsiteY239" fmla="*/ 3880482 h 6858000"/>
              <a:gd name="connsiteX240" fmla="*/ 3800147 w 7467600"/>
              <a:gd name="connsiteY240" fmla="*/ 3749872 h 6858000"/>
              <a:gd name="connsiteX241" fmla="*/ 3655073 w 7467600"/>
              <a:gd name="connsiteY241" fmla="*/ 3650884 h 6858000"/>
              <a:gd name="connsiteX242" fmla="*/ 3670252 w 7467600"/>
              <a:gd name="connsiteY242" fmla="*/ 3622798 h 6858000"/>
              <a:gd name="connsiteX243" fmla="*/ 3817258 w 7467600"/>
              <a:gd name="connsiteY243" fmla="*/ 3723577 h 6858000"/>
              <a:gd name="connsiteX244" fmla="*/ 4000461 w 7467600"/>
              <a:gd name="connsiteY244" fmla="*/ 3855966 h 6858000"/>
              <a:gd name="connsiteX245" fmla="*/ 4088180 w 7467600"/>
              <a:gd name="connsiteY245" fmla="*/ 3929774 h 6858000"/>
              <a:gd name="connsiteX246" fmla="*/ 4184555 w 7467600"/>
              <a:gd name="connsiteY246" fmla="*/ 4010683 h 6858000"/>
              <a:gd name="connsiteX247" fmla="*/ 4399563 w 7467600"/>
              <a:gd name="connsiteY247" fmla="*/ 4158106 h 6858000"/>
              <a:gd name="connsiteX248" fmla="*/ 4684469 w 7467600"/>
              <a:gd name="connsiteY248" fmla="*/ 4364680 h 6858000"/>
              <a:gd name="connsiteX249" fmla="*/ 4690271 w 7467600"/>
              <a:gd name="connsiteY249" fmla="*/ 4370034 h 6858000"/>
              <a:gd name="connsiteX250" fmla="*/ 4136093 w 7467600"/>
              <a:gd name="connsiteY250" fmla="*/ 3858466 h 6858000"/>
              <a:gd name="connsiteX251" fmla="*/ 3670252 w 7467600"/>
              <a:gd name="connsiteY251" fmla="*/ 3622798 h 6858000"/>
              <a:gd name="connsiteX252" fmla="*/ 4440129 w 7467600"/>
              <a:gd name="connsiteY252" fmla="*/ 3448571 h 6858000"/>
              <a:gd name="connsiteX253" fmla="*/ 4856525 w 7467600"/>
              <a:gd name="connsiteY253" fmla="*/ 3915351 h 6858000"/>
              <a:gd name="connsiteX254" fmla="*/ 5059055 w 7467600"/>
              <a:gd name="connsiteY254" fmla="*/ 4108918 h 6858000"/>
              <a:gd name="connsiteX255" fmla="*/ 5290070 w 7467600"/>
              <a:gd name="connsiteY255" fmla="*/ 4263619 h 6858000"/>
              <a:gd name="connsiteX256" fmla="*/ 4834991 w 7467600"/>
              <a:gd name="connsiteY256" fmla="*/ 3830985 h 6858000"/>
              <a:gd name="connsiteX257" fmla="*/ 4440129 w 7467600"/>
              <a:gd name="connsiteY257" fmla="*/ 3448571 h 6858000"/>
              <a:gd name="connsiteX258" fmla="*/ 4441737 w 7467600"/>
              <a:gd name="connsiteY258" fmla="*/ 3399734 h 6858000"/>
              <a:gd name="connsiteX259" fmla="*/ 4431236 w 7467600"/>
              <a:gd name="connsiteY259" fmla="*/ 3400954 h 6858000"/>
              <a:gd name="connsiteX260" fmla="*/ 4557150 w 7467600"/>
              <a:gd name="connsiteY260" fmla="*/ 3510023 h 6858000"/>
              <a:gd name="connsiteX261" fmla="*/ 4856936 w 7467600"/>
              <a:gd name="connsiteY261" fmla="*/ 3809146 h 6858000"/>
              <a:gd name="connsiteX262" fmla="*/ 5111996 w 7467600"/>
              <a:gd name="connsiteY262" fmla="*/ 4065759 h 6858000"/>
              <a:gd name="connsiteX263" fmla="*/ 5388878 w 7467600"/>
              <a:gd name="connsiteY263" fmla="*/ 4300185 h 6858000"/>
              <a:gd name="connsiteX264" fmla="*/ 5425556 w 7467600"/>
              <a:gd name="connsiteY264" fmla="*/ 4308967 h 6858000"/>
              <a:gd name="connsiteX265" fmla="*/ 4943646 w 7467600"/>
              <a:gd name="connsiteY265" fmla="*/ 3822916 h 6858000"/>
              <a:gd name="connsiteX266" fmla="*/ 4594837 w 7467600"/>
              <a:gd name="connsiteY266" fmla="*/ 3532274 h 6858000"/>
              <a:gd name="connsiteX267" fmla="*/ 4441737 w 7467600"/>
              <a:gd name="connsiteY267" fmla="*/ 3399734 h 6858000"/>
              <a:gd name="connsiteX268" fmla="*/ 5425834 w 7467600"/>
              <a:gd name="connsiteY268" fmla="*/ 3162785 h 6858000"/>
              <a:gd name="connsiteX269" fmla="*/ 5401644 w 7467600"/>
              <a:gd name="connsiteY269" fmla="*/ 3617847 h 6858000"/>
              <a:gd name="connsiteX270" fmla="*/ 5467256 w 7467600"/>
              <a:gd name="connsiteY270" fmla="*/ 4175494 h 6858000"/>
              <a:gd name="connsiteX271" fmla="*/ 5448069 w 7467600"/>
              <a:gd name="connsiteY271" fmla="*/ 3567554 h 6858000"/>
              <a:gd name="connsiteX272" fmla="*/ 5425834 w 7467600"/>
              <a:gd name="connsiteY272" fmla="*/ 3162785 h 6858000"/>
              <a:gd name="connsiteX273" fmla="*/ 1318687 w 7467600"/>
              <a:gd name="connsiteY273" fmla="*/ 3113840 h 6858000"/>
              <a:gd name="connsiteX274" fmla="*/ 1066793 w 7467600"/>
              <a:gd name="connsiteY274" fmla="*/ 3212171 h 6858000"/>
              <a:gd name="connsiteX275" fmla="*/ 993319 w 7467600"/>
              <a:gd name="connsiteY275" fmla="*/ 3247648 h 6858000"/>
              <a:gd name="connsiteX276" fmla="*/ 853081 w 7467600"/>
              <a:gd name="connsiteY276" fmla="*/ 3312410 h 6858000"/>
              <a:gd name="connsiteX277" fmla="*/ 805957 w 7467600"/>
              <a:gd name="connsiteY277" fmla="*/ 3330443 h 6858000"/>
              <a:gd name="connsiteX278" fmla="*/ 1318687 w 7467600"/>
              <a:gd name="connsiteY278" fmla="*/ 3113840 h 6858000"/>
              <a:gd name="connsiteX279" fmla="*/ 5453702 w 7467600"/>
              <a:gd name="connsiteY279" fmla="*/ 3090882 h 6858000"/>
              <a:gd name="connsiteX280" fmla="*/ 5480135 w 7467600"/>
              <a:gd name="connsiteY280" fmla="*/ 3565802 h 6858000"/>
              <a:gd name="connsiteX281" fmla="*/ 5499023 w 7467600"/>
              <a:gd name="connsiteY281" fmla="*/ 4166310 h 6858000"/>
              <a:gd name="connsiteX282" fmla="*/ 5547022 w 7467600"/>
              <a:gd name="connsiteY282" fmla="*/ 3607838 h 6858000"/>
              <a:gd name="connsiteX283" fmla="*/ 5515964 w 7467600"/>
              <a:gd name="connsiteY283" fmla="*/ 3378541 h 6858000"/>
              <a:gd name="connsiteX284" fmla="*/ 5453702 w 7467600"/>
              <a:gd name="connsiteY284" fmla="*/ 3090882 h 6858000"/>
              <a:gd name="connsiteX285" fmla="*/ 1238695 w 7467600"/>
              <a:gd name="connsiteY285" fmla="*/ 3076820 h 6858000"/>
              <a:gd name="connsiteX286" fmla="*/ 716371 w 7467600"/>
              <a:gd name="connsiteY286" fmla="*/ 3293249 h 6858000"/>
              <a:gd name="connsiteX287" fmla="*/ 579522 w 7467600"/>
              <a:gd name="connsiteY287" fmla="*/ 3371759 h 6858000"/>
              <a:gd name="connsiteX288" fmla="*/ 600288 w 7467600"/>
              <a:gd name="connsiteY288" fmla="*/ 3365555 h 6858000"/>
              <a:gd name="connsiteX289" fmla="*/ 840692 w 7467600"/>
              <a:gd name="connsiteY289" fmla="*/ 3284921 h 6858000"/>
              <a:gd name="connsiteX290" fmla="*/ 979248 w 7467600"/>
              <a:gd name="connsiteY290" fmla="*/ 3221003 h 6858000"/>
              <a:gd name="connsiteX291" fmla="*/ 1053282 w 7467600"/>
              <a:gd name="connsiteY291" fmla="*/ 3185247 h 6858000"/>
              <a:gd name="connsiteX292" fmla="*/ 1320603 w 7467600"/>
              <a:gd name="connsiteY292" fmla="*/ 3081281 h 6858000"/>
              <a:gd name="connsiteX293" fmla="*/ 1238695 w 7467600"/>
              <a:gd name="connsiteY293" fmla="*/ 3076820 h 6858000"/>
              <a:gd name="connsiteX294" fmla="*/ 5425627 w 7467600"/>
              <a:gd name="connsiteY294" fmla="*/ 2954192 h 6858000"/>
              <a:gd name="connsiteX295" fmla="*/ 5470770 w 7467600"/>
              <a:gd name="connsiteY295" fmla="*/ 3005435 h 6858000"/>
              <a:gd name="connsiteX296" fmla="*/ 5519779 w 7467600"/>
              <a:gd name="connsiteY296" fmla="*/ 4359223 h 6858000"/>
              <a:gd name="connsiteX297" fmla="*/ 5520293 w 7467600"/>
              <a:gd name="connsiteY297" fmla="*/ 4360602 h 6858000"/>
              <a:gd name="connsiteX298" fmla="*/ 5767221 w 7467600"/>
              <a:gd name="connsiteY298" fmla="*/ 4665564 h 6858000"/>
              <a:gd name="connsiteX299" fmla="*/ 6937169 w 7467600"/>
              <a:gd name="connsiteY299" fmla="*/ 4815941 h 6858000"/>
              <a:gd name="connsiteX300" fmla="*/ 6953922 w 7467600"/>
              <a:gd name="connsiteY300" fmla="*/ 4890068 h 6858000"/>
              <a:gd name="connsiteX301" fmla="*/ 6071359 w 7467600"/>
              <a:gd name="connsiteY301" fmla="*/ 4770770 h 6858000"/>
              <a:gd name="connsiteX302" fmla="*/ 6038839 w 7467600"/>
              <a:gd name="connsiteY302" fmla="*/ 4764474 h 6858000"/>
              <a:gd name="connsiteX303" fmla="*/ 6038706 w 7467600"/>
              <a:gd name="connsiteY303" fmla="*/ 4763847 h 6858000"/>
              <a:gd name="connsiteX304" fmla="*/ 6037784 w 7467600"/>
              <a:gd name="connsiteY304" fmla="*/ 4764270 h 6858000"/>
              <a:gd name="connsiteX305" fmla="*/ 6038839 w 7467600"/>
              <a:gd name="connsiteY305" fmla="*/ 4764474 h 6858000"/>
              <a:gd name="connsiteX306" fmla="*/ 6040338 w 7467600"/>
              <a:gd name="connsiteY306" fmla="*/ 4771418 h 6858000"/>
              <a:gd name="connsiteX307" fmla="*/ 6024488 w 7467600"/>
              <a:gd name="connsiteY307" fmla="*/ 4809903 h 6858000"/>
              <a:gd name="connsiteX308" fmla="*/ 5599771 w 7467600"/>
              <a:gd name="connsiteY308" fmla="*/ 5509652 h 6858000"/>
              <a:gd name="connsiteX309" fmla="*/ 5548843 w 7467600"/>
              <a:gd name="connsiteY309" fmla="*/ 5563845 h 6858000"/>
              <a:gd name="connsiteX310" fmla="*/ 5940952 w 7467600"/>
              <a:gd name="connsiteY310" fmla="*/ 6250028 h 6858000"/>
              <a:gd name="connsiteX311" fmla="*/ 6043441 w 7467600"/>
              <a:gd name="connsiteY311" fmla="*/ 6665847 h 6858000"/>
              <a:gd name="connsiteX312" fmla="*/ 6093432 w 7467600"/>
              <a:gd name="connsiteY312" fmla="*/ 6858000 h 6858000"/>
              <a:gd name="connsiteX313" fmla="*/ 6034344 w 7467600"/>
              <a:gd name="connsiteY313" fmla="*/ 6858000 h 6858000"/>
              <a:gd name="connsiteX314" fmla="*/ 6026679 w 7467600"/>
              <a:gd name="connsiteY314" fmla="*/ 6836959 h 6858000"/>
              <a:gd name="connsiteX315" fmla="*/ 5800441 w 7467600"/>
              <a:gd name="connsiteY315" fmla="*/ 6335286 h 6858000"/>
              <a:gd name="connsiteX316" fmla="*/ 5526562 w 7467600"/>
              <a:gd name="connsiteY316" fmla="*/ 5705388 h 6858000"/>
              <a:gd name="connsiteX317" fmla="*/ 5519640 w 7467600"/>
              <a:gd name="connsiteY317" fmla="*/ 5683774 h 6858000"/>
              <a:gd name="connsiteX318" fmla="*/ 5844559 w 7467600"/>
              <a:gd name="connsiteY318" fmla="*/ 6553349 h 6858000"/>
              <a:gd name="connsiteX319" fmla="*/ 5975994 w 7467600"/>
              <a:gd name="connsiteY319" fmla="*/ 6858000 h 6858000"/>
              <a:gd name="connsiteX320" fmla="*/ 5898547 w 7467600"/>
              <a:gd name="connsiteY320" fmla="*/ 6858000 h 6858000"/>
              <a:gd name="connsiteX321" fmla="*/ 5682041 w 7467600"/>
              <a:gd name="connsiteY321" fmla="*/ 6355860 h 6858000"/>
              <a:gd name="connsiteX322" fmla="*/ 5461758 w 7467600"/>
              <a:gd name="connsiteY322" fmla="*/ 5820220 h 6858000"/>
              <a:gd name="connsiteX323" fmla="*/ 5237282 w 7467600"/>
              <a:gd name="connsiteY323" fmla="*/ 6579086 h 6858000"/>
              <a:gd name="connsiteX324" fmla="*/ 5115009 w 7467600"/>
              <a:gd name="connsiteY324" fmla="*/ 6858000 h 6858000"/>
              <a:gd name="connsiteX325" fmla="*/ 5028074 w 7467600"/>
              <a:gd name="connsiteY325" fmla="*/ 6858000 h 6858000"/>
              <a:gd name="connsiteX326" fmla="*/ 5079508 w 7467600"/>
              <a:gd name="connsiteY326" fmla="*/ 6749074 h 6858000"/>
              <a:gd name="connsiteX327" fmla="*/ 5371846 w 7467600"/>
              <a:gd name="connsiteY327" fmla="*/ 5924413 h 6858000"/>
              <a:gd name="connsiteX328" fmla="*/ 5270512 w 7467600"/>
              <a:gd name="connsiteY328" fmla="*/ 6138975 h 6858000"/>
              <a:gd name="connsiteX329" fmla="*/ 5062409 w 7467600"/>
              <a:gd name="connsiteY329" fmla="*/ 6653544 h 6858000"/>
              <a:gd name="connsiteX330" fmla="*/ 5036628 w 7467600"/>
              <a:gd name="connsiteY330" fmla="*/ 6754247 h 6858000"/>
              <a:gd name="connsiteX331" fmla="*/ 5009112 w 7467600"/>
              <a:gd name="connsiteY331" fmla="*/ 6858000 h 6858000"/>
              <a:gd name="connsiteX332" fmla="*/ 4976679 w 7467600"/>
              <a:gd name="connsiteY332" fmla="*/ 6858000 h 6858000"/>
              <a:gd name="connsiteX333" fmla="*/ 5006537 w 7467600"/>
              <a:gd name="connsiteY333" fmla="*/ 6747068 h 6858000"/>
              <a:gd name="connsiteX334" fmla="*/ 5032723 w 7467600"/>
              <a:gd name="connsiteY334" fmla="*/ 6644957 h 6858000"/>
              <a:gd name="connsiteX335" fmla="*/ 5242949 w 7467600"/>
              <a:gd name="connsiteY335" fmla="*/ 6125175 h 6858000"/>
              <a:gd name="connsiteX336" fmla="*/ 5286321 w 7467600"/>
              <a:gd name="connsiteY336" fmla="*/ 6033555 h 6858000"/>
              <a:gd name="connsiteX337" fmla="*/ 5008210 w 7467600"/>
              <a:gd name="connsiteY337" fmla="*/ 6649194 h 6858000"/>
              <a:gd name="connsiteX338" fmla="*/ 4986321 w 7467600"/>
              <a:gd name="connsiteY338" fmla="*/ 6765687 h 6858000"/>
              <a:gd name="connsiteX339" fmla="*/ 4973474 w 7467600"/>
              <a:gd name="connsiteY339" fmla="*/ 6858000 h 6858000"/>
              <a:gd name="connsiteX340" fmla="*/ 4907178 w 7467600"/>
              <a:gd name="connsiteY340" fmla="*/ 6858000 h 6858000"/>
              <a:gd name="connsiteX341" fmla="*/ 4910810 w 7467600"/>
              <a:gd name="connsiteY341" fmla="*/ 6829660 h 6858000"/>
              <a:gd name="connsiteX342" fmla="*/ 4987461 w 7467600"/>
              <a:gd name="connsiteY342" fmla="*/ 6432994 h 6858000"/>
              <a:gd name="connsiteX343" fmla="*/ 5179262 w 7467600"/>
              <a:gd name="connsiteY343" fmla="*/ 6035044 h 6858000"/>
              <a:gd name="connsiteX344" fmla="*/ 4689678 w 7467600"/>
              <a:gd name="connsiteY344" fmla="*/ 6440241 h 6858000"/>
              <a:gd name="connsiteX345" fmla="*/ 4477543 w 7467600"/>
              <a:gd name="connsiteY345" fmla="*/ 6674836 h 6858000"/>
              <a:gd name="connsiteX346" fmla="*/ 4329957 w 7467600"/>
              <a:gd name="connsiteY346" fmla="*/ 6858000 h 6858000"/>
              <a:gd name="connsiteX347" fmla="*/ 4218595 w 7467600"/>
              <a:gd name="connsiteY347" fmla="*/ 6858000 h 6858000"/>
              <a:gd name="connsiteX348" fmla="*/ 4368888 w 7467600"/>
              <a:gd name="connsiteY348" fmla="*/ 6668412 h 6858000"/>
              <a:gd name="connsiteX349" fmla="*/ 4563091 w 7467600"/>
              <a:gd name="connsiteY349" fmla="*/ 6442508 h 6858000"/>
              <a:gd name="connsiteX350" fmla="*/ 5387324 w 7467600"/>
              <a:gd name="connsiteY350" fmla="*/ 5705830 h 6858000"/>
              <a:gd name="connsiteX351" fmla="*/ 5073620 w 7467600"/>
              <a:gd name="connsiteY351" fmla="*/ 5955437 h 6858000"/>
              <a:gd name="connsiteX352" fmla="*/ 4689789 w 7467600"/>
              <a:gd name="connsiteY352" fmla="*/ 6268382 h 6858000"/>
              <a:gd name="connsiteX353" fmla="*/ 4418722 w 7467600"/>
              <a:gd name="connsiteY353" fmla="*/ 6570886 h 6858000"/>
              <a:gd name="connsiteX354" fmla="*/ 4214944 w 7467600"/>
              <a:gd name="connsiteY354" fmla="*/ 6858000 h 6858000"/>
              <a:gd name="connsiteX355" fmla="*/ 4177898 w 7467600"/>
              <a:gd name="connsiteY355" fmla="*/ 6858000 h 6858000"/>
              <a:gd name="connsiteX356" fmla="*/ 4391597 w 7467600"/>
              <a:gd name="connsiteY356" fmla="*/ 6556370 h 6858000"/>
              <a:gd name="connsiteX357" fmla="*/ 4668889 w 7467600"/>
              <a:gd name="connsiteY357" fmla="*/ 6246399 h 6858000"/>
              <a:gd name="connsiteX358" fmla="*/ 5055427 w 7467600"/>
              <a:gd name="connsiteY358" fmla="*/ 5931476 h 6858000"/>
              <a:gd name="connsiteX359" fmla="*/ 5371814 w 7467600"/>
              <a:gd name="connsiteY359" fmla="*/ 5678975 h 6858000"/>
              <a:gd name="connsiteX360" fmla="*/ 4987918 w 7467600"/>
              <a:gd name="connsiteY360" fmla="*/ 5838701 h 6858000"/>
              <a:gd name="connsiteX361" fmla="*/ 4317146 w 7467600"/>
              <a:gd name="connsiteY361" fmla="*/ 6587716 h 6858000"/>
              <a:gd name="connsiteX362" fmla="*/ 4171627 w 7467600"/>
              <a:gd name="connsiteY362" fmla="*/ 6858000 h 6858000"/>
              <a:gd name="connsiteX363" fmla="*/ 4081585 w 7467600"/>
              <a:gd name="connsiteY363" fmla="*/ 6858000 h 6858000"/>
              <a:gd name="connsiteX364" fmla="*/ 4238603 w 7467600"/>
              <a:gd name="connsiteY364" fmla="*/ 6559341 h 6858000"/>
              <a:gd name="connsiteX365" fmla="*/ 4778333 w 7467600"/>
              <a:gd name="connsiteY365" fmla="*/ 5873626 h 6858000"/>
              <a:gd name="connsiteX366" fmla="*/ 5414185 w 7467600"/>
              <a:gd name="connsiteY366" fmla="*/ 5573882 h 6858000"/>
              <a:gd name="connsiteX367" fmla="*/ 5959648 w 7467600"/>
              <a:gd name="connsiteY367" fmla="*/ 4760797 h 6858000"/>
              <a:gd name="connsiteX368" fmla="*/ 5355019 w 7467600"/>
              <a:gd name="connsiteY368" fmla="*/ 4734672 h 6858000"/>
              <a:gd name="connsiteX369" fmla="*/ 5083565 w 7467600"/>
              <a:gd name="connsiteY369" fmla="*/ 5179121 h 6858000"/>
              <a:gd name="connsiteX370" fmla="*/ 4713577 w 7467600"/>
              <a:gd name="connsiteY370" fmla="*/ 5616803 h 6858000"/>
              <a:gd name="connsiteX371" fmla="*/ 3989559 w 7467600"/>
              <a:gd name="connsiteY371" fmla="*/ 6145945 h 6858000"/>
              <a:gd name="connsiteX372" fmla="*/ 3939824 w 7467600"/>
              <a:gd name="connsiteY372" fmla="*/ 6066900 h 6858000"/>
              <a:gd name="connsiteX373" fmla="*/ 4584537 w 7467600"/>
              <a:gd name="connsiteY373" fmla="*/ 5324826 h 6858000"/>
              <a:gd name="connsiteX374" fmla="*/ 5037105 w 7467600"/>
              <a:gd name="connsiteY374" fmla="*/ 5088765 h 6858000"/>
              <a:gd name="connsiteX375" fmla="*/ 5039930 w 7467600"/>
              <a:gd name="connsiteY375" fmla="*/ 5089585 h 6858000"/>
              <a:gd name="connsiteX376" fmla="*/ 5263764 w 7467600"/>
              <a:gd name="connsiteY376" fmla="*/ 4735525 h 6858000"/>
              <a:gd name="connsiteX377" fmla="*/ 4086300 w 7467600"/>
              <a:gd name="connsiteY377" fmla="*/ 4884599 h 6858000"/>
              <a:gd name="connsiteX378" fmla="*/ 4085485 w 7467600"/>
              <a:gd name="connsiteY378" fmla="*/ 4899070 h 6858000"/>
              <a:gd name="connsiteX379" fmla="*/ 3871915 w 7467600"/>
              <a:gd name="connsiteY379" fmla="*/ 5253645 h 6858000"/>
              <a:gd name="connsiteX380" fmla="*/ 3799374 w 7467600"/>
              <a:gd name="connsiteY380" fmla="*/ 5466127 h 6858000"/>
              <a:gd name="connsiteX381" fmla="*/ 3498850 w 7467600"/>
              <a:gd name="connsiteY381" fmla="*/ 6661888 h 6858000"/>
              <a:gd name="connsiteX382" fmla="*/ 3399216 w 7467600"/>
              <a:gd name="connsiteY382" fmla="*/ 6858000 h 6858000"/>
              <a:gd name="connsiteX383" fmla="*/ 3303688 w 7467600"/>
              <a:gd name="connsiteY383" fmla="*/ 6858000 h 6858000"/>
              <a:gd name="connsiteX384" fmla="*/ 3391774 w 7467600"/>
              <a:gd name="connsiteY384" fmla="*/ 6697181 h 6858000"/>
              <a:gd name="connsiteX385" fmla="*/ 3735540 w 7467600"/>
              <a:gd name="connsiteY385" fmla="*/ 5546923 h 6858000"/>
              <a:gd name="connsiteX386" fmla="*/ 3729438 w 7467600"/>
              <a:gd name="connsiteY386" fmla="*/ 5569058 h 6858000"/>
              <a:gd name="connsiteX387" fmla="*/ 3707782 w 7467600"/>
              <a:gd name="connsiteY387" fmla="*/ 5644908 h 6858000"/>
              <a:gd name="connsiteX388" fmla="*/ 3583827 w 7467600"/>
              <a:gd name="connsiteY388" fmla="*/ 6039215 h 6858000"/>
              <a:gd name="connsiteX389" fmla="*/ 3547861 w 7467600"/>
              <a:gd name="connsiteY389" fmla="*/ 6129609 h 6858000"/>
              <a:gd name="connsiteX390" fmla="*/ 3490905 w 7467600"/>
              <a:gd name="connsiteY390" fmla="*/ 6277660 h 6858000"/>
              <a:gd name="connsiteX391" fmla="*/ 3455859 w 7467600"/>
              <a:gd name="connsiteY391" fmla="*/ 6391301 h 6858000"/>
              <a:gd name="connsiteX392" fmla="*/ 3429112 w 7467600"/>
              <a:gd name="connsiteY392" fmla="*/ 6479469 h 6858000"/>
              <a:gd name="connsiteX393" fmla="*/ 3304862 w 7467600"/>
              <a:gd name="connsiteY393" fmla="*/ 6796476 h 6858000"/>
              <a:gd name="connsiteX394" fmla="*/ 3276071 w 7467600"/>
              <a:gd name="connsiteY394" fmla="*/ 6858000 h 6858000"/>
              <a:gd name="connsiteX395" fmla="*/ 3240805 w 7467600"/>
              <a:gd name="connsiteY395" fmla="*/ 6858000 h 6858000"/>
              <a:gd name="connsiteX396" fmla="*/ 3275917 w 7467600"/>
              <a:gd name="connsiteY396" fmla="*/ 6783192 h 6858000"/>
              <a:gd name="connsiteX397" fmla="*/ 3399358 w 7467600"/>
              <a:gd name="connsiteY397" fmla="*/ 6469011 h 6858000"/>
              <a:gd name="connsiteX398" fmla="*/ 3425650 w 7467600"/>
              <a:gd name="connsiteY398" fmla="*/ 6381333 h 6858000"/>
              <a:gd name="connsiteX399" fmla="*/ 3460661 w 7467600"/>
              <a:gd name="connsiteY399" fmla="*/ 6266763 h 6858000"/>
              <a:gd name="connsiteX400" fmla="*/ 3518021 w 7467600"/>
              <a:gd name="connsiteY400" fmla="*/ 6117298 h 6858000"/>
              <a:gd name="connsiteX401" fmla="*/ 3554035 w 7467600"/>
              <a:gd name="connsiteY401" fmla="*/ 6027832 h 6858000"/>
              <a:gd name="connsiteX402" fmla="*/ 3677174 w 7467600"/>
              <a:gd name="connsiteY402" fmla="*/ 5636351 h 6858000"/>
              <a:gd name="connsiteX403" fmla="*/ 3698819 w 7467600"/>
              <a:gd name="connsiteY403" fmla="*/ 5560503 h 6858000"/>
              <a:gd name="connsiteX404" fmla="*/ 3702094 w 7467600"/>
              <a:gd name="connsiteY404" fmla="*/ 5549194 h 6858000"/>
              <a:gd name="connsiteX405" fmla="*/ 3398355 w 7467600"/>
              <a:gd name="connsiteY405" fmla="*/ 6094603 h 6858000"/>
              <a:gd name="connsiteX406" fmla="*/ 3193941 w 7467600"/>
              <a:gd name="connsiteY406" fmla="*/ 6798775 h 6858000"/>
              <a:gd name="connsiteX407" fmla="*/ 3184140 w 7467600"/>
              <a:gd name="connsiteY407" fmla="*/ 6858000 h 6858000"/>
              <a:gd name="connsiteX408" fmla="*/ 3099978 w 7467600"/>
              <a:gd name="connsiteY408" fmla="*/ 6858000 h 6858000"/>
              <a:gd name="connsiteX409" fmla="*/ 3101556 w 7467600"/>
              <a:gd name="connsiteY409" fmla="*/ 6843337 h 6858000"/>
              <a:gd name="connsiteX410" fmla="*/ 3370162 w 7467600"/>
              <a:gd name="connsiteY410" fmla="*/ 5785550 h 6858000"/>
              <a:gd name="connsiteX411" fmla="*/ 3746477 w 7467600"/>
              <a:gd name="connsiteY411" fmla="*/ 5377889 h 6858000"/>
              <a:gd name="connsiteX412" fmla="*/ 3863399 w 7467600"/>
              <a:gd name="connsiteY412" fmla="*/ 5087257 h 6858000"/>
              <a:gd name="connsiteX413" fmla="*/ 3968712 w 7467600"/>
              <a:gd name="connsiteY413" fmla="*/ 4913989 h 6858000"/>
              <a:gd name="connsiteX414" fmla="*/ 2792390 w 7467600"/>
              <a:gd name="connsiteY414" fmla="*/ 5382974 h 6858000"/>
              <a:gd name="connsiteX415" fmla="*/ 2714982 w 7467600"/>
              <a:gd name="connsiteY415" fmla="*/ 5427051 h 6858000"/>
              <a:gd name="connsiteX416" fmla="*/ 2813361 w 7467600"/>
              <a:gd name="connsiteY416" fmla="*/ 6023912 h 6858000"/>
              <a:gd name="connsiteX417" fmla="*/ 2688430 w 7467600"/>
              <a:gd name="connsiteY417" fmla="*/ 6801564 h 6858000"/>
              <a:gd name="connsiteX418" fmla="*/ 2629626 w 7467600"/>
              <a:gd name="connsiteY418" fmla="*/ 6763394 h 6858000"/>
              <a:gd name="connsiteX419" fmla="*/ 2565328 w 7467600"/>
              <a:gd name="connsiteY419" fmla="*/ 5516399 h 6858000"/>
              <a:gd name="connsiteX420" fmla="*/ 1922999 w 7467600"/>
              <a:gd name="connsiteY420" fmla="*/ 5980343 h 6858000"/>
              <a:gd name="connsiteX421" fmla="*/ 1950261 w 7467600"/>
              <a:gd name="connsiteY421" fmla="*/ 6405858 h 6858000"/>
              <a:gd name="connsiteX422" fmla="*/ 2365554 w 7467600"/>
              <a:gd name="connsiteY422" fmla="*/ 6759107 h 6858000"/>
              <a:gd name="connsiteX423" fmla="*/ 2424142 w 7467600"/>
              <a:gd name="connsiteY423" fmla="*/ 6858000 h 6858000"/>
              <a:gd name="connsiteX424" fmla="*/ 2395994 w 7467600"/>
              <a:gd name="connsiteY424" fmla="*/ 6858000 h 6858000"/>
              <a:gd name="connsiteX425" fmla="*/ 2392863 w 7467600"/>
              <a:gd name="connsiteY425" fmla="*/ 6852964 h 6858000"/>
              <a:gd name="connsiteX426" fmla="*/ 2017589 w 7467600"/>
              <a:gd name="connsiteY426" fmla="*/ 6493982 h 6858000"/>
              <a:gd name="connsiteX427" fmla="*/ 2147336 w 7467600"/>
              <a:gd name="connsiteY427" fmla="*/ 6594052 h 6858000"/>
              <a:gd name="connsiteX428" fmla="*/ 2207047 w 7467600"/>
              <a:gd name="connsiteY428" fmla="*/ 6654540 h 6858000"/>
              <a:gd name="connsiteX429" fmla="*/ 2299106 w 7467600"/>
              <a:gd name="connsiteY429" fmla="*/ 6778931 h 6858000"/>
              <a:gd name="connsiteX430" fmla="*/ 2314430 w 7467600"/>
              <a:gd name="connsiteY430" fmla="*/ 6801144 h 6858000"/>
              <a:gd name="connsiteX431" fmla="*/ 2352406 w 7467600"/>
              <a:gd name="connsiteY431" fmla="*/ 6858000 h 6858000"/>
              <a:gd name="connsiteX432" fmla="*/ 2314492 w 7467600"/>
              <a:gd name="connsiteY432" fmla="*/ 6858000 h 6858000"/>
              <a:gd name="connsiteX433" fmla="*/ 2288095 w 7467600"/>
              <a:gd name="connsiteY433" fmla="*/ 6818030 h 6858000"/>
              <a:gd name="connsiteX434" fmla="*/ 2272768 w 7467600"/>
              <a:gd name="connsiteY434" fmla="*/ 6795822 h 6858000"/>
              <a:gd name="connsiteX435" fmla="*/ 2182715 w 7467600"/>
              <a:gd name="connsiteY435" fmla="*/ 6675071 h 6858000"/>
              <a:gd name="connsiteX436" fmla="*/ 2032061 w 7467600"/>
              <a:gd name="connsiteY436" fmla="*/ 6541380 h 6858000"/>
              <a:gd name="connsiteX437" fmla="*/ 2257220 w 7467600"/>
              <a:gd name="connsiteY437" fmla="*/ 6826257 h 6858000"/>
              <a:gd name="connsiteX438" fmla="*/ 2281324 w 7467600"/>
              <a:gd name="connsiteY438" fmla="*/ 6858000 h 6858000"/>
              <a:gd name="connsiteX439" fmla="*/ 2242860 w 7467600"/>
              <a:gd name="connsiteY439" fmla="*/ 6858000 h 6858000"/>
              <a:gd name="connsiteX440" fmla="*/ 2232818 w 7467600"/>
              <a:gd name="connsiteY440" fmla="*/ 6844926 h 6858000"/>
              <a:gd name="connsiteX441" fmla="*/ 1990172 w 7467600"/>
              <a:gd name="connsiteY441" fmla="*/ 6542121 h 6858000"/>
              <a:gd name="connsiteX442" fmla="*/ 2124090 w 7467600"/>
              <a:gd name="connsiteY442" fmla="*/ 6761017 h 6858000"/>
              <a:gd name="connsiteX443" fmla="*/ 2200380 w 7467600"/>
              <a:gd name="connsiteY443" fmla="*/ 6858000 h 6858000"/>
              <a:gd name="connsiteX444" fmla="*/ 2147507 w 7467600"/>
              <a:gd name="connsiteY444" fmla="*/ 6858000 h 6858000"/>
              <a:gd name="connsiteX445" fmla="*/ 2070668 w 7467600"/>
              <a:gd name="connsiteY445" fmla="*/ 6761520 h 6858000"/>
              <a:gd name="connsiteX446" fmla="*/ 1975142 w 7467600"/>
              <a:gd name="connsiteY446" fmla="*/ 6585570 h 6858000"/>
              <a:gd name="connsiteX447" fmla="*/ 2050035 w 7467600"/>
              <a:gd name="connsiteY447" fmla="*/ 6813345 h 6858000"/>
              <a:gd name="connsiteX448" fmla="*/ 2063025 w 7467600"/>
              <a:gd name="connsiteY448" fmla="*/ 6858000 h 6858000"/>
              <a:gd name="connsiteX449" fmla="*/ 2021675 w 7467600"/>
              <a:gd name="connsiteY449" fmla="*/ 6858000 h 6858000"/>
              <a:gd name="connsiteX450" fmla="*/ 2019308 w 7467600"/>
              <a:gd name="connsiteY450" fmla="*/ 6847118 h 6858000"/>
              <a:gd name="connsiteX451" fmla="*/ 1938835 w 7467600"/>
              <a:gd name="connsiteY451" fmla="*/ 6551160 h 6858000"/>
              <a:gd name="connsiteX452" fmla="*/ 1953230 w 7467600"/>
              <a:gd name="connsiteY452" fmla="*/ 6759699 h 6858000"/>
              <a:gd name="connsiteX453" fmla="*/ 1956763 w 7467600"/>
              <a:gd name="connsiteY453" fmla="*/ 6778191 h 6858000"/>
              <a:gd name="connsiteX454" fmla="*/ 1967925 w 7467600"/>
              <a:gd name="connsiteY454" fmla="*/ 6858000 h 6858000"/>
              <a:gd name="connsiteX455" fmla="*/ 1936622 w 7467600"/>
              <a:gd name="connsiteY455" fmla="*/ 6858000 h 6858000"/>
              <a:gd name="connsiteX456" fmla="*/ 1926261 w 7467600"/>
              <a:gd name="connsiteY456" fmla="*/ 6784064 h 6858000"/>
              <a:gd name="connsiteX457" fmla="*/ 1922724 w 7467600"/>
              <a:gd name="connsiteY457" fmla="*/ 6765577 h 6858000"/>
              <a:gd name="connsiteX458" fmla="*/ 1904650 w 7467600"/>
              <a:gd name="connsiteY458" fmla="*/ 6639616 h 6858000"/>
              <a:gd name="connsiteX459" fmla="*/ 1885273 w 7467600"/>
              <a:gd name="connsiteY459" fmla="*/ 6858000 h 6858000"/>
              <a:gd name="connsiteX460" fmla="*/ 1854363 w 7467600"/>
              <a:gd name="connsiteY460" fmla="*/ 6858000 h 6858000"/>
              <a:gd name="connsiteX461" fmla="*/ 1880391 w 7467600"/>
              <a:gd name="connsiteY461" fmla="*/ 6603796 h 6858000"/>
              <a:gd name="connsiteX462" fmla="*/ 1818273 w 7467600"/>
              <a:gd name="connsiteY462" fmla="*/ 6715729 h 6858000"/>
              <a:gd name="connsiteX463" fmla="*/ 1794691 w 7467600"/>
              <a:gd name="connsiteY463" fmla="*/ 6843239 h 6858000"/>
              <a:gd name="connsiteX464" fmla="*/ 1794914 w 7467600"/>
              <a:gd name="connsiteY464" fmla="*/ 6858000 h 6858000"/>
              <a:gd name="connsiteX465" fmla="*/ 1746128 w 7467600"/>
              <a:gd name="connsiteY465" fmla="*/ 6858000 h 6858000"/>
              <a:gd name="connsiteX466" fmla="*/ 1753934 w 7467600"/>
              <a:gd name="connsiteY466" fmla="*/ 6724796 h 6858000"/>
              <a:gd name="connsiteX467" fmla="*/ 1792053 w 7467600"/>
              <a:gd name="connsiteY467" fmla="*/ 6572396 h 6858000"/>
              <a:gd name="connsiteX468" fmla="*/ 1862248 w 7467600"/>
              <a:gd name="connsiteY468" fmla="*/ 6266397 h 6858000"/>
              <a:gd name="connsiteX469" fmla="*/ 1862250 w 7467600"/>
              <a:gd name="connsiteY469" fmla="*/ 6033531 h 6858000"/>
              <a:gd name="connsiteX470" fmla="*/ 1211999 w 7467600"/>
              <a:gd name="connsiteY470" fmla="*/ 6683610 h 6858000"/>
              <a:gd name="connsiteX471" fmla="*/ 1213266 w 7467600"/>
              <a:gd name="connsiteY471" fmla="*/ 6691947 h 6858000"/>
              <a:gd name="connsiteX472" fmla="*/ 1203370 w 7467600"/>
              <a:gd name="connsiteY472" fmla="*/ 6850676 h 6858000"/>
              <a:gd name="connsiteX473" fmla="*/ 1203671 w 7467600"/>
              <a:gd name="connsiteY473" fmla="*/ 6858000 h 6858000"/>
              <a:gd name="connsiteX474" fmla="*/ 1143180 w 7467600"/>
              <a:gd name="connsiteY474" fmla="*/ 6858000 h 6858000"/>
              <a:gd name="connsiteX475" fmla="*/ 1142176 w 7467600"/>
              <a:gd name="connsiteY475" fmla="*/ 6766045 h 6858000"/>
              <a:gd name="connsiteX476" fmla="*/ 1067484 w 7467600"/>
              <a:gd name="connsiteY476" fmla="*/ 6858000 h 6858000"/>
              <a:gd name="connsiteX477" fmla="*/ 953928 w 7467600"/>
              <a:gd name="connsiteY477" fmla="*/ 6858000 h 6858000"/>
              <a:gd name="connsiteX478" fmla="*/ 959715 w 7467600"/>
              <a:gd name="connsiteY478" fmla="*/ 6850185 h 6858000"/>
              <a:gd name="connsiteX479" fmla="*/ 1483788 w 7467600"/>
              <a:gd name="connsiteY479" fmla="*/ 6259174 h 6858000"/>
              <a:gd name="connsiteX480" fmla="*/ 1100671 w 7467600"/>
              <a:gd name="connsiteY480" fmla="*/ 6252137 h 6858000"/>
              <a:gd name="connsiteX481" fmla="*/ 1090144 w 7467600"/>
              <a:gd name="connsiteY481" fmla="*/ 6256748 h 6858000"/>
              <a:gd name="connsiteX482" fmla="*/ 1095872 w 7467600"/>
              <a:gd name="connsiteY482" fmla="*/ 6271892 h 6858000"/>
              <a:gd name="connsiteX483" fmla="*/ 262785 w 7467600"/>
              <a:gd name="connsiteY483" fmla="*/ 6845450 h 6858000"/>
              <a:gd name="connsiteX484" fmla="*/ 209968 w 7467600"/>
              <a:gd name="connsiteY484" fmla="*/ 6770713 h 6858000"/>
              <a:gd name="connsiteX485" fmla="*/ 873460 w 7467600"/>
              <a:gd name="connsiteY485" fmla="*/ 6253768 h 6858000"/>
              <a:gd name="connsiteX486" fmla="*/ 192686 w 7467600"/>
              <a:gd name="connsiteY486" fmla="*/ 5849257 h 6858000"/>
              <a:gd name="connsiteX487" fmla="*/ 4696 w 7467600"/>
              <a:gd name="connsiteY487" fmla="*/ 5697668 h 6858000"/>
              <a:gd name="connsiteX488" fmla="*/ 0 w 7467600"/>
              <a:gd name="connsiteY488" fmla="*/ 5689984 h 6858000"/>
              <a:gd name="connsiteX489" fmla="*/ 0 w 7467600"/>
              <a:gd name="connsiteY489" fmla="*/ 5513472 h 6858000"/>
              <a:gd name="connsiteX490" fmla="*/ 174101 w 7467600"/>
              <a:gd name="connsiteY490" fmla="*/ 5620277 h 6858000"/>
              <a:gd name="connsiteX491" fmla="*/ 891800 w 7467600"/>
              <a:gd name="connsiteY491" fmla="*/ 6036935 h 6858000"/>
              <a:gd name="connsiteX492" fmla="*/ 1072219 w 7467600"/>
              <a:gd name="connsiteY492" fmla="*/ 6169443 h 6858000"/>
              <a:gd name="connsiteX493" fmla="*/ 1074117 w 7467600"/>
              <a:gd name="connsiteY493" fmla="*/ 6170301 h 6858000"/>
              <a:gd name="connsiteX494" fmla="*/ 1083114 w 7467600"/>
              <a:gd name="connsiteY494" fmla="*/ 6174131 h 6858000"/>
              <a:gd name="connsiteX495" fmla="*/ 1543010 w 7467600"/>
              <a:gd name="connsiteY495" fmla="*/ 6191140 h 6858000"/>
              <a:gd name="connsiteX496" fmla="*/ 1551080 w 7467600"/>
              <a:gd name="connsiteY496" fmla="*/ 6195006 h 6858000"/>
              <a:gd name="connsiteX497" fmla="*/ 2345443 w 7467600"/>
              <a:gd name="connsiteY497" fmla="*/ 5549882 h 6858000"/>
              <a:gd name="connsiteX498" fmla="*/ 1721499 w 7467600"/>
              <a:gd name="connsiteY498" fmla="*/ 5599969 h 6858000"/>
              <a:gd name="connsiteX499" fmla="*/ 767716 w 7467600"/>
              <a:gd name="connsiteY499" fmla="*/ 5472768 h 6858000"/>
              <a:gd name="connsiteX500" fmla="*/ 722147 w 7467600"/>
              <a:gd name="connsiteY500" fmla="*/ 5393091 h 6858000"/>
              <a:gd name="connsiteX501" fmla="*/ 1485552 w 7467600"/>
              <a:gd name="connsiteY501" fmla="*/ 5313202 h 6858000"/>
              <a:gd name="connsiteX502" fmla="*/ 2143004 w 7467600"/>
              <a:gd name="connsiteY502" fmla="*/ 5402420 h 6858000"/>
              <a:gd name="connsiteX503" fmla="*/ 1933391 w 7467600"/>
              <a:gd name="connsiteY503" fmla="*/ 5156971 h 6858000"/>
              <a:gd name="connsiteX504" fmla="*/ 1827118 w 7467600"/>
              <a:gd name="connsiteY504" fmla="*/ 4968410 h 6858000"/>
              <a:gd name="connsiteX505" fmla="*/ 1837349 w 7467600"/>
              <a:gd name="connsiteY505" fmla="*/ 4956357 h 6858000"/>
              <a:gd name="connsiteX506" fmla="*/ 2162835 w 7467600"/>
              <a:gd name="connsiteY506" fmla="*/ 5187853 h 6858000"/>
              <a:gd name="connsiteX507" fmla="*/ 2257167 w 7467600"/>
              <a:gd name="connsiteY507" fmla="*/ 5462123 h 6858000"/>
              <a:gd name="connsiteX508" fmla="*/ 2261598 w 7467600"/>
              <a:gd name="connsiteY508" fmla="*/ 5467998 h 6858000"/>
              <a:gd name="connsiteX509" fmla="*/ 2437177 w 7467600"/>
              <a:gd name="connsiteY509" fmla="*/ 5479608 h 6858000"/>
              <a:gd name="connsiteX510" fmla="*/ 2445247 w 7467600"/>
              <a:gd name="connsiteY510" fmla="*/ 5483476 h 6858000"/>
              <a:gd name="connsiteX511" fmla="*/ 2743626 w 7467600"/>
              <a:gd name="connsiteY511" fmla="*/ 5304819 h 6858000"/>
              <a:gd name="connsiteX512" fmla="*/ 3048102 w 7467600"/>
              <a:gd name="connsiteY512" fmla="*/ 5150595 h 6858000"/>
              <a:gd name="connsiteX513" fmla="*/ 1799414 w 7467600"/>
              <a:gd name="connsiteY513" fmla="*/ 4694732 h 6858000"/>
              <a:gd name="connsiteX514" fmla="*/ 1771735 w 7467600"/>
              <a:gd name="connsiteY514" fmla="*/ 4619929 h 6858000"/>
              <a:gd name="connsiteX515" fmla="*/ 3104273 w 7467600"/>
              <a:gd name="connsiteY515" fmla="*/ 5076159 h 6858000"/>
              <a:gd name="connsiteX516" fmla="*/ 3113245 w 7467600"/>
              <a:gd name="connsiteY516" fmla="*/ 5090705 h 6858000"/>
              <a:gd name="connsiteX517" fmla="*/ 3126294 w 7467600"/>
              <a:gd name="connsiteY517" fmla="*/ 5114400 h 6858000"/>
              <a:gd name="connsiteX518" fmla="*/ 3937433 w 7467600"/>
              <a:gd name="connsiteY518" fmla="*/ 4830473 h 6858000"/>
              <a:gd name="connsiteX519" fmla="*/ 3590475 w 7467600"/>
              <a:gd name="connsiteY519" fmla="*/ 4597974 h 6858000"/>
              <a:gd name="connsiteX520" fmla="*/ 3100264 w 7467600"/>
              <a:gd name="connsiteY520" fmla="*/ 4579845 h 6858000"/>
              <a:gd name="connsiteX521" fmla="*/ 2183576 w 7467600"/>
              <a:gd name="connsiteY521" fmla="*/ 4227150 h 6858000"/>
              <a:gd name="connsiteX522" fmla="*/ 2151029 w 7467600"/>
              <a:gd name="connsiteY522" fmla="*/ 4146947 h 6858000"/>
              <a:gd name="connsiteX523" fmla="*/ 3563434 w 7467600"/>
              <a:gd name="connsiteY523" fmla="*/ 4469115 h 6858000"/>
              <a:gd name="connsiteX524" fmla="*/ 3177952 w 7467600"/>
              <a:gd name="connsiteY524" fmla="*/ 3657386 h 6858000"/>
              <a:gd name="connsiteX525" fmla="*/ 3189263 w 7467600"/>
              <a:gd name="connsiteY525" fmla="*/ 3625726 h 6858000"/>
              <a:gd name="connsiteX526" fmla="*/ 3560912 w 7467600"/>
              <a:gd name="connsiteY526" fmla="*/ 4079863 h 6858000"/>
              <a:gd name="connsiteX527" fmla="*/ 3626636 w 7467600"/>
              <a:gd name="connsiteY527" fmla="*/ 4512230 h 6858000"/>
              <a:gd name="connsiteX528" fmla="*/ 3653088 w 7467600"/>
              <a:gd name="connsiteY528" fmla="*/ 4521417 h 6858000"/>
              <a:gd name="connsiteX529" fmla="*/ 3988128 w 7467600"/>
              <a:gd name="connsiteY529" fmla="*/ 4817267 h 6858000"/>
              <a:gd name="connsiteX530" fmla="*/ 4830582 w 7467600"/>
              <a:gd name="connsiteY530" fmla="*/ 4676000 h 6858000"/>
              <a:gd name="connsiteX531" fmla="*/ 4830100 w 7467600"/>
              <a:gd name="connsiteY531" fmla="*/ 4675554 h 6858000"/>
              <a:gd name="connsiteX532" fmla="*/ 4036318 w 7467600"/>
              <a:gd name="connsiteY532" fmla="*/ 4147013 h 6858000"/>
              <a:gd name="connsiteX533" fmla="*/ 3432098 w 7467600"/>
              <a:gd name="connsiteY533" fmla="*/ 3537312 h 6858000"/>
              <a:gd name="connsiteX534" fmla="*/ 3446761 w 7467600"/>
              <a:gd name="connsiteY534" fmla="*/ 3461278 h 6858000"/>
              <a:gd name="connsiteX535" fmla="*/ 4419733 w 7467600"/>
              <a:gd name="connsiteY535" fmla="*/ 3963555 h 6858000"/>
              <a:gd name="connsiteX536" fmla="*/ 4781371 w 7467600"/>
              <a:gd name="connsiteY536" fmla="*/ 4458604 h 6858000"/>
              <a:gd name="connsiteX537" fmla="*/ 4780440 w 7467600"/>
              <a:gd name="connsiteY537" fmla="*/ 4470290 h 6858000"/>
              <a:gd name="connsiteX538" fmla="*/ 4898954 w 7467600"/>
              <a:gd name="connsiteY538" fmla="*/ 4662092 h 6858000"/>
              <a:gd name="connsiteX539" fmla="*/ 4900699 w 7467600"/>
              <a:gd name="connsiteY539" fmla="*/ 4670867 h 6858000"/>
              <a:gd name="connsiteX540" fmla="*/ 5714511 w 7467600"/>
              <a:gd name="connsiteY540" fmla="*/ 4663483 h 6858000"/>
              <a:gd name="connsiteX541" fmla="*/ 5464793 w 7467600"/>
              <a:gd name="connsiteY541" fmla="*/ 4393556 h 6858000"/>
              <a:gd name="connsiteX542" fmla="*/ 5461897 w 7467600"/>
              <a:gd name="connsiteY542" fmla="*/ 4390879 h 6858000"/>
              <a:gd name="connsiteX543" fmla="*/ 4294126 w 7467600"/>
              <a:gd name="connsiteY543" fmla="*/ 3303048 h 6858000"/>
              <a:gd name="connsiteX544" fmla="*/ 4305321 w 7467600"/>
              <a:gd name="connsiteY544" fmla="*/ 3256953 h 6858000"/>
              <a:gd name="connsiteX545" fmla="*/ 4949299 w 7467600"/>
              <a:gd name="connsiteY545" fmla="*/ 3766336 h 6858000"/>
              <a:gd name="connsiteX546" fmla="*/ 5291452 w 7467600"/>
              <a:gd name="connsiteY546" fmla="*/ 4076801 h 6858000"/>
              <a:gd name="connsiteX547" fmla="*/ 5434998 w 7467600"/>
              <a:gd name="connsiteY547" fmla="*/ 4254100 h 6858000"/>
              <a:gd name="connsiteX548" fmla="*/ 5351015 w 7467600"/>
              <a:gd name="connsiteY548" fmla="*/ 3760989 h 6858000"/>
              <a:gd name="connsiteX549" fmla="*/ 5413780 w 7467600"/>
              <a:gd name="connsiteY549" fmla="*/ 2966265 h 6858000"/>
              <a:gd name="connsiteX550" fmla="*/ 5425627 w 7467600"/>
              <a:gd name="connsiteY550" fmla="*/ 2954192 h 6858000"/>
              <a:gd name="connsiteX551" fmla="*/ 6604735 w 7467600"/>
              <a:gd name="connsiteY551" fmla="*/ 2041381 h 6858000"/>
              <a:gd name="connsiteX552" fmla="*/ 7204487 w 7467600"/>
              <a:gd name="connsiteY552" fmla="*/ 2742112 h 6858000"/>
              <a:gd name="connsiteX553" fmla="*/ 7131592 w 7467600"/>
              <a:gd name="connsiteY553" fmla="*/ 2672096 h 6858000"/>
              <a:gd name="connsiteX554" fmla="*/ 6996344 w 7467600"/>
              <a:gd name="connsiteY554" fmla="*/ 2518310 h 6858000"/>
              <a:gd name="connsiteX555" fmla="*/ 6735495 w 7467600"/>
              <a:gd name="connsiteY555" fmla="*/ 2196890 h 6858000"/>
              <a:gd name="connsiteX556" fmla="*/ 6721901 w 7467600"/>
              <a:gd name="connsiteY556" fmla="*/ 2179274 h 6858000"/>
              <a:gd name="connsiteX557" fmla="*/ 6604735 w 7467600"/>
              <a:gd name="connsiteY557" fmla="*/ 2041381 h 6858000"/>
              <a:gd name="connsiteX558" fmla="*/ 6591670 w 7467600"/>
              <a:gd name="connsiteY558" fmla="*/ 1988277 h 6858000"/>
              <a:gd name="connsiteX559" fmla="*/ 6747349 w 7467600"/>
              <a:gd name="connsiteY559" fmla="*/ 2160069 h 6858000"/>
              <a:gd name="connsiteX560" fmla="*/ 6760943 w 7467600"/>
              <a:gd name="connsiteY560" fmla="*/ 2177686 h 6858000"/>
              <a:gd name="connsiteX561" fmla="*/ 7021065 w 7467600"/>
              <a:gd name="connsiteY561" fmla="*/ 2498102 h 6858000"/>
              <a:gd name="connsiteX562" fmla="*/ 7155223 w 7467600"/>
              <a:gd name="connsiteY562" fmla="*/ 2650386 h 6858000"/>
              <a:gd name="connsiteX563" fmla="*/ 7203167 w 7467600"/>
              <a:gd name="connsiteY563" fmla="*/ 2697288 h 6858000"/>
              <a:gd name="connsiteX564" fmla="*/ 6937703 w 7467600"/>
              <a:gd name="connsiteY564" fmla="*/ 2321981 h 6858000"/>
              <a:gd name="connsiteX565" fmla="*/ 6591670 w 7467600"/>
              <a:gd name="connsiteY565" fmla="*/ 1988277 h 6858000"/>
              <a:gd name="connsiteX566" fmla="*/ 5798671 w 7467600"/>
              <a:gd name="connsiteY566" fmla="*/ 1981601 h 6858000"/>
              <a:gd name="connsiteX567" fmla="*/ 5754709 w 7467600"/>
              <a:gd name="connsiteY567" fmla="*/ 2071454 h 6858000"/>
              <a:gd name="connsiteX568" fmla="*/ 5763044 w 7467600"/>
              <a:gd name="connsiteY568" fmla="*/ 2842206 h 6858000"/>
              <a:gd name="connsiteX569" fmla="*/ 5764974 w 7467600"/>
              <a:gd name="connsiteY569" fmla="*/ 2799609 h 6858000"/>
              <a:gd name="connsiteX570" fmla="*/ 5767665 w 7467600"/>
              <a:gd name="connsiteY570" fmla="*/ 2666409 h 6858000"/>
              <a:gd name="connsiteX571" fmla="*/ 5763055 w 7467600"/>
              <a:gd name="connsiteY571" fmla="*/ 2579705 h 6858000"/>
              <a:gd name="connsiteX572" fmla="*/ 5758079 w 7467600"/>
              <a:gd name="connsiteY572" fmla="*/ 2492508 h 6858000"/>
              <a:gd name="connsiteX573" fmla="*/ 5779325 w 7467600"/>
              <a:gd name="connsiteY573" fmla="*/ 2197069 h 6858000"/>
              <a:gd name="connsiteX574" fmla="*/ 5798671 w 7467600"/>
              <a:gd name="connsiteY574" fmla="*/ 1981601 h 6858000"/>
              <a:gd name="connsiteX575" fmla="*/ 5829202 w 7467600"/>
              <a:gd name="connsiteY575" fmla="*/ 1971679 h 6858000"/>
              <a:gd name="connsiteX576" fmla="*/ 5809558 w 7467600"/>
              <a:gd name="connsiteY576" fmla="*/ 2198043 h 6858000"/>
              <a:gd name="connsiteX577" fmla="*/ 5788653 w 7467600"/>
              <a:gd name="connsiteY577" fmla="*/ 2489430 h 6858000"/>
              <a:gd name="connsiteX578" fmla="*/ 5793439 w 7467600"/>
              <a:gd name="connsiteY578" fmla="*/ 2575235 h 6858000"/>
              <a:gd name="connsiteX579" fmla="*/ 5796837 w 7467600"/>
              <a:gd name="connsiteY579" fmla="*/ 2637633 h 6858000"/>
              <a:gd name="connsiteX580" fmla="*/ 5818614 w 7467600"/>
              <a:gd name="connsiteY580" fmla="*/ 2473055 h 6858000"/>
              <a:gd name="connsiteX581" fmla="*/ 5829202 w 7467600"/>
              <a:gd name="connsiteY581" fmla="*/ 1971679 h 6858000"/>
              <a:gd name="connsiteX582" fmla="*/ 5911389 w 7467600"/>
              <a:gd name="connsiteY582" fmla="*/ 1898371 h 6858000"/>
              <a:gd name="connsiteX583" fmla="*/ 6237627 w 7467600"/>
              <a:gd name="connsiteY583" fmla="*/ 2231921 h 6858000"/>
              <a:gd name="connsiteX584" fmla="*/ 5911389 w 7467600"/>
              <a:gd name="connsiteY584" fmla="*/ 1898371 h 6858000"/>
              <a:gd name="connsiteX585" fmla="*/ 6944437 w 7467600"/>
              <a:gd name="connsiteY585" fmla="*/ 1575402 h 6858000"/>
              <a:gd name="connsiteX586" fmla="*/ 6304730 w 7467600"/>
              <a:gd name="connsiteY586" fmla="*/ 1766654 h 6858000"/>
              <a:gd name="connsiteX587" fmla="*/ 6944437 w 7467600"/>
              <a:gd name="connsiteY587" fmla="*/ 1575402 h 6858000"/>
              <a:gd name="connsiteX588" fmla="*/ 7019523 w 7467600"/>
              <a:gd name="connsiteY588" fmla="*/ 1519450 h 6858000"/>
              <a:gd name="connsiteX589" fmla="*/ 6298091 w 7467600"/>
              <a:gd name="connsiteY589" fmla="*/ 1737122 h 6858000"/>
              <a:gd name="connsiteX590" fmla="*/ 7019523 w 7467600"/>
              <a:gd name="connsiteY590" fmla="*/ 1519450 h 6858000"/>
              <a:gd name="connsiteX591" fmla="*/ 2399523 w 7467600"/>
              <a:gd name="connsiteY591" fmla="*/ 1428234 h 6858000"/>
              <a:gd name="connsiteX592" fmla="*/ 2224982 w 7467600"/>
              <a:gd name="connsiteY592" fmla="*/ 1826201 h 6858000"/>
              <a:gd name="connsiteX593" fmla="*/ 2096099 w 7467600"/>
              <a:gd name="connsiteY593" fmla="*/ 2345900 h 6858000"/>
              <a:gd name="connsiteX594" fmla="*/ 2283317 w 7467600"/>
              <a:gd name="connsiteY594" fmla="*/ 1796925 h 6858000"/>
              <a:gd name="connsiteX595" fmla="*/ 2399523 w 7467600"/>
              <a:gd name="connsiteY595" fmla="*/ 1428234 h 6858000"/>
              <a:gd name="connsiteX596" fmla="*/ 2448558 w 7467600"/>
              <a:gd name="connsiteY596" fmla="*/ 1373435 h 6858000"/>
              <a:gd name="connsiteX597" fmla="*/ 2312521 w 7467600"/>
              <a:gd name="connsiteY597" fmla="*/ 1806140 h 6858000"/>
              <a:gd name="connsiteX598" fmla="*/ 2127533 w 7467600"/>
              <a:gd name="connsiteY598" fmla="*/ 2348380 h 6858000"/>
              <a:gd name="connsiteX599" fmla="*/ 2358080 w 7467600"/>
              <a:gd name="connsiteY599" fmla="*/ 1866134 h 6858000"/>
              <a:gd name="connsiteX600" fmla="*/ 2407436 w 7467600"/>
              <a:gd name="connsiteY600" fmla="*/ 1651070 h 6858000"/>
              <a:gd name="connsiteX601" fmla="*/ 2448558 w 7467600"/>
              <a:gd name="connsiteY601" fmla="*/ 1373435 h 6858000"/>
              <a:gd name="connsiteX602" fmla="*/ 278707 w 7467600"/>
              <a:gd name="connsiteY602" fmla="*/ 1352270 h 6858000"/>
              <a:gd name="connsiteX603" fmla="*/ 321570 w 7467600"/>
              <a:gd name="connsiteY603" fmla="*/ 1861610 h 6858000"/>
              <a:gd name="connsiteX604" fmla="*/ 294281 w 7467600"/>
              <a:gd name="connsiteY604" fmla="*/ 1440658 h 6858000"/>
              <a:gd name="connsiteX605" fmla="*/ 278707 w 7467600"/>
              <a:gd name="connsiteY605" fmla="*/ 1352270 h 6858000"/>
              <a:gd name="connsiteX606" fmla="*/ 1423821 w 7467600"/>
              <a:gd name="connsiteY606" fmla="*/ 1351958 h 6858000"/>
              <a:gd name="connsiteX607" fmla="*/ 1638521 w 7467600"/>
              <a:gd name="connsiteY607" fmla="*/ 1908470 h 6858000"/>
              <a:gd name="connsiteX608" fmla="*/ 1754199 w 7467600"/>
              <a:gd name="connsiteY608" fmla="*/ 2149284 h 6858000"/>
              <a:gd name="connsiteX609" fmla="*/ 1908359 w 7467600"/>
              <a:gd name="connsiteY609" fmla="*/ 2364988 h 6858000"/>
              <a:gd name="connsiteX610" fmla="*/ 1647661 w 7467600"/>
              <a:gd name="connsiteY610" fmla="*/ 1825945 h 6858000"/>
              <a:gd name="connsiteX611" fmla="*/ 1423821 w 7467600"/>
              <a:gd name="connsiteY611" fmla="*/ 1351958 h 6858000"/>
              <a:gd name="connsiteX612" fmla="*/ 1431890 w 7467600"/>
              <a:gd name="connsiteY612" fmla="*/ 1306475 h 6858000"/>
              <a:gd name="connsiteX613" fmla="*/ 1507597 w 7467600"/>
              <a:gd name="connsiteY613" fmla="*/ 1446132 h 6858000"/>
              <a:gd name="connsiteX614" fmla="*/ 1674586 w 7467600"/>
              <a:gd name="connsiteY614" fmla="*/ 1813832 h 6858000"/>
              <a:gd name="connsiteX615" fmla="*/ 1815950 w 7467600"/>
              <a:gd name="connsiteY615" fmla="*/ 2128564 h 6858000"/>
              <a:gd name="connsiteX616" fmla="*/ 1984242 w 7467600"/>
              <a:gd name="connsiteY616" fmla="*/ 2430829 h 6858000"/>
              <a:gd name="connsiteX617" fmla="*/ 2014023 w 7467600"/>
              <a:gd name="connsiteY617" fmla="*/ 2450995 h 6858000"/>
              <a:gd name="connsiteX618" fmla="*/ 1747337 w 7467600"/>
              <a:gd name="connsiteY618" fmla="*/ 1855264 h 6858000"/>
              <a:gd name="connsiteX619" fmla="*/ 1533749 w 7467600"/>
              <a:gd name="connsiteY619" fmla="*/ 1478656 h 6858000"/>
              <a:gd name="connsiteX620" fmla="*/ 1431890 w 7467600"/>
              <a:gd name="connsiteY620" fmla="*/ 1306475 h 6858000"/>
              <a:gd name="connsiteX621" fmla="*/ 5052692 w 7467600"/>
              <a:gd name="connsiteY621" fmla="*/ 1292994 h 6858000"/>
              <a:gd name="connsiteX622" fmla="*/ 5200661 w 7467600"/>
              <a:gd name="connsiteY622" fmla="*/ 1635186 h 6858000"/>
              <a:gd name="connsiteX623" fmla="*/ 5297138 w 7467600"/>
              <a:gd name="connsiteY623" fmla="*/ 1906351 h 6858000"/>
              <a:gd name="connsiteX624" fmla="*/ 5052692 w 7467600"/>
              <a:gd name="connsiteY624" fmla="*/ 1292994 h 6858000"/>
              <a:gd name="connsiteX625" fmla="*/ 5009948 w 7467600"/>
              <a:gd name="connsiteY625" fmla="*/ 1273619 h 6858000"/>
              <a:gd name="connsiteX626" fmla="*/ 5121777 w 7467600"/>
              <a:gd name="connsiteY626" fmla="*/ 1654213 h 6858000"/>
              <a:gd name="connsiteX627" fmla="*/ 5293545 w 7467600"/>
              <a:gd name="connsiteY627" fmla="*/ 2072247 h 6858000"/>
              <a:gd name="connsiteX628" fmla="*/ 5294042 w 7467600"/>
              <a:gd name="connsiteY628" fmla="*/ 2065019 h 6858000"/>
              <a:gd name="connsiteX629" fmla="*/ 5171936 w 7467600"/>
              <a:gd name="connsiteY629" fmla="*/ 1647613 h 6858000"/>
              <a:gd name="connsiteX630" fmla="*/ 5009948 w 7467600"/>
              <a:gd name="connsiteY630" fmla="*/ 1273619 h 6858000"/>
              <a:gd name="connsiteX631" fmla="*/ 655236 w 7467600"/>
              <a:gd name="connsiteY631" fmla="*/ 1268632 h 6858000"/>
              <a:gd name="connsiteX632" fmla="*/ 839521 w 7467600"/>
              <a:gd name="connsiteY632" fmla="*/ 1685315 h 6858000"/>
              <a:gd name="connsiteX633" fmla="*/ 1109416 w 7467600"/>
              <a:gd name="connsiteY633" fmla="*/ 2061663 h 6858000"/>
              <a:gd name="connsiteX634" fmla="*/ 1298300 w 7467600"/>
              <a:gd name="connsiteY634" fmla="*/ 2247742 h 6858000"/>
              <a:gd name="connsiteX635" fmla="*/ 1125871 w 7467600"/>
              <a:gd name="connsiteY635" fmla="*/ 1989513 h 6858000"/>
              <a:gd name="connsiteX636" fmla="*/ 981574 w 7467600"/>
              <a:gd name="connsiteY636" fmla="*/ 1783157 h 6858000"/>
              <a:gd name="connsiteX637" fmla="*/ 922198 w 7467600"/>
              <a:gd name="connsiteY637" fmla="*/ 1677437 h 6858000"/>
              <a:gd name="connsiteX638" fmla="*/ 869293 w 7467600"/>
              <a:gd name="connsiteY638" fmla="*/ 1583214 h 6858000"/>
              <a:gd name="connsiteX639" fmla="*/ 751431 w 7467600"/>
              <a:gd name="connsiteY639" fmla="*/ 1405731 h 6858000"/>
              <a:gd name="connsiteX640" fmla="*/ 655236 w 7467600"/>
              <a:gd name="connsiteY640" fmla="*/ 1268632 h 6858000"/>
              <a:gd name="connsiteX641" fmla="*/ 6516292 w 7467600"/>
              <a:gd name="connsiteY641" fmla="*/ 1263064 h 6858000"/>
              <a:gd name="connsiteX642" fmla="*/ 5736320 w 7467600"/>
              <a:gd name="connsiteY642" fmla="*/ 1501803 h 6858000"/>
              <a:gd name="connsiteX643" fmla="*/ 6516292 w 7467600"/>
              <a:gd name="connsiteY643" fmla="*/ 1263064 h 6858000"/>
              <a:gd name="connsiteX644" fmla="*/ 291466 w 7467600"/>
              <a:gd name="connsiteY644" fmla="*/ 1250369 h 6858000"/>
              <a:gd name="connsiteX645" fmla="*/ 323180 w 7467600"/>
              <a:gd name="connsiteY645" fmla="*/ 1435283 h 6858000"/>
              <a:gd name="connsiteX646" fmla="*/ 349381 w 7467600"/>
              <a:gd name="connsiteY646" fmla="*/ 1875041 h 6858000"/>
              <a:gd name="connsiteX647" fmla="*/ 374363 w 7467600"/>
              <a:gd name="connsiteY647" fmla="*/ 1506494 h 6858000"/>
              <a:gd name="connsiteX648" fmla="*/ 302168 w 7467600"/>
              <a:gd name="connsiteY648" fmla="*/ 1274495 h 6858000"/>
              <a:gd name="connsiteX649" fmla="*/ 291466 w 7467600"/>
              <a:gd name="connsiteY649" fmla="*/ 1250369 h 6858000"/>
              <a:gd name="connsiteX650" fmla="*/ 678222 w 7467600"/>
              <a:gd name="connsiteY650" fmla="*/ 1248670 h 6858000"/>
              <a:gd name="connsiteX651" fmla="*/ 775536 w 7467600"/>
              <a:gd name="connsiteY651" fmla="*/ 1388015 h 6858000"/>
              <a:gd name="connsiteX652" fmla="*/ 894529 w 7467600"/>
              <a:gd name="connsiteY652" fmla="*/ 1567739 h 6858000"/>
              <a:gd name="connsiteX653" fmla="*/ 948000 w 7467600"/>
              <a:gd name="connsiteY653" fmla="*/ 1663088 h 6858000"/>
              <a:gd name="connsiteX654" fmla="*/ 1006812 w 7467600"/>
              <a:gd name="connsiteY654" fmla="*/ 1767683 h 6858000"/>
              <a:gd name="connsiteX655" fmla="*/ 1149133 w 7467600"/>
              <a:gd name="connsiteY655" fmla="*/ 1971513 h 6858000"/>
              <a:gd name="connsiteX656" fmla="*/ 1333952 w 7467600"/>
              <a:gd name="connsiteY656" fmla="*/ 2251620 h 6858000"/>
              <a:gd name="connsiteX657" fmla="*/ 1337329 w 7467600"/>
              <a:gd name="connsiteY657" fmla="*/ 2258350 h 6858000"/>
              <a:gd name="connsiteX658" fmla="*/ 1014726 w 7467600"/>
              <a:gd name="connsiteY658" fmla="*/ 1615556 h 6858000"/>
              <a:gd name="connsiteX659" fmla="*/ 678222 w 7467600"/>
              <a:gd name="connsiteY659" fmla="*/ 1248670 h 6858000"/>
              <a:gd name="connsiteX660" fmla="*/ 6691602 w 7467600"/>
              <a:gd name="connsiteY660" fmla="*/ 1140573 h 6858000"/>
              <a:gd name="connsiteX661" fmla="*/ 6571100 w 7467600"/>
              <a:gd name="connsiteY661" fmla="*/ 1183662 h 6858000"/>
              <a:gd name="connsiteX662" fmla="*/ 6241687 w 7467600"/>
              <a:gd name="connsiteY662" fmla="*/ 1257600 h 6858000"/>
              <a:gd name="connsiteX663" fmla="*/ 5693009 w 7467600"/>
              <a:gd name="connsiteY663" fmla="*/ 1478256 h 6858000"/>
              <a:gd name="connsiteX664" fmla="*/ 6548420 w 7467600"/>
              <a:gd name="connsiteY664" fmla="*/ 1214599 h 6858000"/>
              <a:gd name="connsiteX665" fmla="*/ 6605473 w 7467600"/>
              <a:gd name="connsiteY665" fmla="*/ 1184686 h 6858000"/>
              <a:gd name="connsiteX666" fmla="*/ 6691602 w 7467600"/>
              <a:gd name="connsiteY666" fmla="*/ 1140573 h 6858000"/>
              <a:gd name="connsiteX667" fmla="*/ 4002475 w 7467600"/>
              <a:gd name="connsiteY667" fmla="*/ 1037802 h 6858000"/>
              <a:gd name="connsiteX668" fmla="*/ 4000324 w 7467600"/>
              <a:gd name="connsiteY668" fmla="*/ 1039362 h 6858000"/>
              <a:gd name="connsiteX669" fmla="*/ 4002862 w 7467600"/>
              <a:gd name="connsiteY669" fmla="*/ 1042866 h 6858000"/>
              <a:gd name="connsiteX670" fmla="*/ 4002475 w 7467600"/>
              <a:gd name="connsiteY670" fmla="*/ 1037802 h 6858000"/>
              <a:gd name="connsiteX671" fmla="*/ 506322 w 7467600"/>
              <a:gd name="connsiteY671" fmla="*/ 1020997 h 6858000"/>
              <a:gd name="connsiteX672" fmla="*/ 533068 w 7467600"/>
              <a:gd name="connsiteY672" fmla="*/ 1029409 h 6858000"/>
              <a:gd name="connsiteX673" fmla="*/ 1232525 w 7467600"/>
              <a:gd name="connsiteY673" fmla="*/ 1804675 h 6858000"/>
              <a:gd name="connsiteX674" fmla="*/ 1388858 w 7467600"/>
              <a:gd name="connsiteY674" fmla="*/ 2368011 h 6858000"/>
              <a:gd name="connsiteX675" fmla="*/ 1384098 w 7467600"/>
              <a:gd name="connsiteY675" fmla="*/ 2378125 h 6858000"/>
              <a:gd name="connsiteX676" fmla="*/ 1425393 w 7467600"/>
              <a:gd name="connsiteY676" fmla="*/ 2589124 h 6858000"/>
              <a:gd name="connsiteX677" fmla="*/ 1424001 w 7467600"/>
              <a:gd name="connsiteY677" fmla="*/ 2597541 h 6858000"/>
              <a:gd name="connsiteX678" fmla="*/ 2152729 w 7467600"/>
              <a:gd name="connsiteY678" fmla="*/ 2864487 h 6858000"/>
              <a:gd name="connsiteX679" fmla="*/ 2020609 w 7467600"/>
              <a:gd name="connsiteY679" fmla="*/ 2539671 h 6858000"/>
              <a:gd name="connsiteX680" fmla="*/ 2018920 w 7467600"/>
              <a:gd name="connsiteY680" fmla="*/ 2536309 h 6858000"/>
              <a:gd name="connsiteX681" fmla="*/ 1342441 w 7467600"/>
              <a:gd name="connsiteY681" fmla="*/ 1173017 h 6858000"/>
              <a:gd name="connsiteX682" fmla="*/ 1367925 w 7467600"/>
              <a:gd name="connsiteY682" fmla="*/ 1135648 h 6858000"/>
              <a:gd name="connsiteX683" fmla="*/ 1771401 w 7467600"/>
              <a:gd name="connsiteY683" fmla="*/ 1806673 h 6858000"/>
              <a:gd name="connsiteX684" fmla="*/ 1972385 w 7467600"/>
              <a:gd name="connsiteY684" fmla="*/ 2198735 h 6858000"/>
              <a:gd name="connsiteX685" fmla="*/ 2040892 w 7467600"/>
              <a:gd name="connsiteY685" fmla="*/ 2405205 h 6858000"/>
              <a:gd name="connsiteX686" fmla="*/ 2131689 w 7467600"/>
              <a:gd name="connsiteY686" fmla="*/ 1936926 h 6858000"/>
              <a:gd name="connsiteX687" fmla="*/ 2454820 w 7467600"/>
              <a:gd name="connsiteY687" fmla="*/ 1248808 h 6858000"/>
              <a:gd name="connsiteX688" fmla="*/ 2492512 w 7467600"/>
              <a:gd name="connsiteY688" fmla="*/ 1302920 h 6858000"/>
              <a:gd name="connsiteX689" fmla="*/ 2081216 w 7467600"/>
              <a:gd name="connsiteY689" fmla="*/ 2527513 h 6858000"/>
              <a:gd name="connsiteX690" fmla="*/ 2081211 w 7467600"/>
              <a:gd name="connsiteY690" fmla="*/ 2528916 h 6858000"/>
              <a:gd name="connsiteX691" fmla="*/ 2199067 w 7467600"/>
              <a:gd name="connsiteY691" fmla="*/ 2884061 h 6858000"/>
              <a:gd name="connsiteX692" fmla="*/ 3192586 w 7467600"/>
              <a:gd name="connsiteY692" fmla="*/ 3411496 h 6858000"/>
              <a:gd name="connsiteX693" fmla="*/ 3182620 w 7467600"/>
              <a:gd name="connsiteY693" fmla="*/ 3483279 h 6858000"/>
              <a:gd name="connsiteX694" fmla="*/ 2435119 w 7467600"/>
              <a:gd name="connsiteY694" fmla="*/ 3080173 h 6858000"/>
              <a:gd name="connsiteX695" fmla="*/ 2410152 w 7467600"/>
              <a:gd name="connsiteY695" fmla="*/ 3063751 h 6858000"/>
              <a:gd name="connsiteX696" fmla="*/ 2408099 w 7467600"/>
              <a:gd name="connsiteY696" fmla="*/ 3064403 h 6858000"/>
              <a:gd name="connsiteX697" fmla="*/ 2407218 w 7467600"/>
              <a:gd name="connsiteY697" fmla="*/ 3070324 h 6858000"/>
              <a:gd name="connsiteX698" fmla="*/ 2380138 w 7467600"/>
              <a:gd name="connsiteY698" fmla="*/ 3099341 h 6858000"/>
              <a:gd name="connsiteX699" fmla="*/ 1765923 w 7467600"/>
              <a:gd name="connsiteY699" fmla="*/ 3581043 h 6858000"/>
              <a:gd name="connsiteX700" fmla="*/ 1702258 w 7467600"/>
              <a:gd name="connsiteY700" fmla="*/ 3612286 h 6858000"/>
              <a:gd name="connsiteX701" fmla="*/ 1538370 w 7467600"/>
              <a:gd name="connsiteY701" fmla="*/ 3811804 h 6858000"/>
              <a:gd name="connsiteX702" fmla="*/ 542867 w 7467600"/>
              <a:gd name="connsiteY702" fmla="*/ 4944092 h 6858000"/>
              <a:gd name="connsiteX703" fmla="*/ 515800 w 7467600"/>
              <a:gd name="connsiteY703" fmla="*/ 4862180 h 6858000"/>
              <a:gd name="connsiteX704" fmla="*/ 909145 w 7467600"/>
              <a:gd name="connsiteY704" fmla="*/ 4199225 h 6858000"/>
              <a:gd name="connsiteX705" fmla="*/ 1214067 w 7467600"/>
              <a:gd name="connsiteY705" fmla="*/ 3908561 h 6858000"/>
              <a:gd name="connsiteX706" fmla="*/ 640967 w 7467600"/>
              <a:gd name="connsiteY706" fmla="*/ 4105601 h 6858000"/>
              <a:gd name="connsiteX707" fmla="*/ 112563 w 7467600"/>
              <a:gd name="connsiteY707" fmla="*/ 4396952 h 6858000"/>
              <a:gd name="connsiteX708" fmla="*/ 0 w 7467600"/>
              <a:gd name="connsiteY708" fmla="*/ 4466006 h 6858000"/>
              <a:gd name="connsiteX709" fmla="*/ 0 w 7467600"/>
              <a:gd name="connsiteY709" fmla="*/ 4233763 h 6858000"/>
              <a:gd name="connsiteX710" fmla="*/ 36881 w 7467600"/>
              <a:gd name="connsiteY710" fmla="*/ 4200118 h 6858000"/>
              <a:gd name="connsiteX711" fmla="*/ 910534 w 7467600"/>
              <a:gd name="connsiteY711" fmla="*/ 3629753 h 6858000"/>
              <a:gd name="connsiteX712" fmla="*/ 1578717 w 7467600"/>
              <a:gd name="connsiteY712" fmla="*/ 3575982 h 6858000"/>
              <a:gd name="connsiteX713" fmla="*/ 2338780 w 7467600"/>
              <a:gd name="connsiteY713" fmla="*/ 3033725 h 6858000"/>
              <a:gd name="connsiteX714" fmla="*/ 1807991 w 7467600"/>
              <a:gd name="connsiteY714" fmla="*/ 2807184 h 6858000"/>
              <a:gd name="connsiteX715" fmla="*/ 1416358 w 7467600"/>
              <a:gd name="connsiteY715" fmla="*/ 3112571 h 6858000"/>
              <a:gd name="connsiteX716" fmla="*/ 939066 w 7467600"/>
              <a:gd name="connsiteY716" fmla="*/ 3378798 h 6858000"/>
              <a:gd name="connsiteX717" fmla="*/ 115099 w 7467600"/>
              <a:gd name="connsiteY717" fmla="*/ 3607650 h 6858000"/>
              <a:gd name="connsiteX718" fmla="*/ 97284 w 7467600"/>
              <a:gd name="connsiteY718" fmla="*/ 3520393 h 6858000"/>
              <a:gd name="connsiteX719" fmla="*/ 922050 w 7467600"/>
              <a:gd name="connsiteY719" fmla="*/ 3074867 h 6858000"/>
              <a:gd name="connsiteX720" fmla="*/ 1405265 w 7467600"/>
              <a:gd name="connsiteY720" fmla="*/ 3016319 h 6858000"/>
              <a:gd name="connsiteX721" fmla="*/ 1407512 w 7467600"/>
              <a:gd name="connsiteY721" fmla="*/ 3018001 h 6858000"/>
              <a:gd name="connsiteX722" fmla="*/ 1726266 w 7467600"/>
              <a:gd name="connsiteY722" fmla="*/ 2777274 h 6858000"/>
              <a:gd name="connsiteX723" fmla="*/ 625390 w 7467600"/>
              <a:gd name="connsiteY723" fmla="*/ 2514541 h 6858000"/>
              <a:gd name="connsiteX724" fmla="*/ 619799 w 7467600"/>
              <a:gd name="connsiteY724" fmla="*/ 2527180 h 6858000"/>
              <a:gd name="connsiteX725" fmla="*/ 310030 w 7467600"/>
              <a:gd name="connsiteY725" fmla="*/ 2771818 h 6858000"/>
              <a:gd name="connsiteX726" fmla="*/ 173877 w 7467600"/>
              <a:gd name="connsiteY726" fmla="*/ 2937056 h 6858000"/>
              <a:gd name="connsiteX727" fmla="*/ 77889 w 7467600"/>
              <a:gd name="connsiteY727" fmla="*/ 3138440 h 6858000"/>
              <a:gd name="connsiteX728" fmla="*/ 0 w 7467600"/>
              <a:gd name="connsiteY728" fmla="*/ 3271395 h 6858000"/>
              <a:gd name="connsiteX729" fmla="*/ 0 w 7467600"/>
              <a:gd name="connsiteY729" fmla="*/ 3153002 h 6858000"/>
              <a:gd name="connsiteX730" fmla="*/ 2386 w 7467600"/>
              <a:gd name="connsiteY730" fmla="*/ 3149203 h 6858000"/>
              <a:gd name="connsiteX731" fmla="*/ 89753 w 7467600"/>
              <a:gd name="connsiteY731" fmla="*/ 2987702 h 6858000"/>
              <a:gd name="connsiteX732" fmla="*/ 76869 w 7467600"/>
              <a:gd name="connsiteY732" fmla="*/ 3005404 h 6858000"/>
              <a:gd name="connsiteX733" fmla="*/ 32049 w 7467600"/>
              <a:gd name="connsiteY733" fmla="*/ 3065814 h 6858000"/>
              <a:gd name="connsiteX734" fmla="*/ 0 w 7467600"/>
              <a:gd name="connsiteY734" fmla="*/ 3108744 h 6858000"/>
              <a:gd name="connsiteX735" fmla="*/ 0 w 7467600"/>
              <a:gd name="connsiteY735" fmla="*/ 3058059 h 6858000"/>
              <a:gd name="connsiteX736" fmla="*/ 7610 w 7467600"/>
              <a:gd name="connsiteY736" fmla="*/ 3047889 h 6858000"/>
              <a:gd name="connsiteX737" fmla="*/ 52419 w 7467600"/>
              <a:gd name="connsiteY737" fmla="*/ 2987479 h 6858000"/>
              <a:gd name="connsiteX738" fmla="*/ 59142 w 7467600"/>
              <a:gd name="connsiteY738" fmla="*/ 2978488 h 6858000"/>
              <a:gd name="connsiteX739" fmla="*/ 0 w 7467600"/>
              <a:gd name="connsiteY739" fmla="*/ 3015334 h 6858000"/>
              <a:gd name="connsiteX740" fmla="*/ 0 w 7467600"/>
              <a:gd name="connsiteY740" fmla="*/ 2914286 h 6858000"/>
              <a:gd name="connsiteX741" fmla="*/ 36383 w 7467600"/>
              <a:gd name="connsiteY741" fmla="*/ 2901128 h 6858000"/>
              <a:gd name="connsiteX742" fmla="*/ 156329 w 7467600"/>
              <a:gd name="connsiteY742" fmla="*/ 2840533 h 6858000"/>
              <a:gd name="connsiteX743" fmla="*/ 358355 w 7467600"/>
              <a:gd name="connsiteY743" fmla="*/ 2620471 h 6858000"/>
              <a:gd name="connsiteX744" fmla="*/ 510577 w 7467600"/>
              <a:gd name="connsiteY744" fmla="*/ 2501244 h 6858000"/>
              <a:gd name="connsiteX745" fmla="*/ 211967 w 7467600"/>
              <a:gd name="connsiteY745" fmla="*/ 2479171 h 6858000"/>
              <a:gd name="connsiteX746" fmla="*/ 0 w 7467600"/>
              <a:gd name="connsiteY746" fmla="*/ 2476398 h 6858000"/>
              <a:gd name="connsiteX747" fmla="*/ 0 w 7467600"/>
              <a:gd name="connsiteY747" fmla="*/ 2389189 h 6858000"/>
              <a:gd name="connsiteX748" fmla="*/ 103062 w 7467600"/>
              <a:gd name="connsiteY748" fmla="*/ 2389518 h 6858000"/>
              <a:gd name="connsiteX749" fmla="*/ 510734 w 7467600"/>
              <a:gd name="connsiteY749" fmla="*/ 2416201 h 6858000"/>
              <a:gd name="connsiteX750" fmla="*/ 279257 w 7467600"/>
              <a:gd name="connsiteY750" fmla="*/ 2092102 h 6858000"/>
              <a:gd name="connsiteX751" fmla="*/ 65265 w 7467600"/>
              <a:gd name="connsiteY751" fmla="*/ 2006049 h 6858000"/>
              <a:gd name="connsiteX752" fmla="*/ 0 w 7467600"/>
              <a:gd name="connsiteY752" fmla="*/ 1982532 h 6858000"/>
              <a:gd name="connsiteX753" fmla="*/ 0 w 7467600"/>
              <a:gd name="connsiteY753" fmla="*/ 1912789 h 6858000"/>
              <a:gd name="connsiteX754" fmla="*/ 97460 w 7467600"/>
              <a:gd name="connsiteY754" fmla="*/ 1953725 h 6858000"/>
              <a:gd name="connsiteX755" fmla="*/ 221272 w 7467600"/>
              <a:gd name="connsiteY755" fmla="*/ 1980766 h 6858000"/>
              <a:gd name="connsiteX756" fmla="*/ 116765 w 7467600"/>
              <a:gd name="connsiteY756" fmla="*/ 1911033 h 6858000"/>
              <a:gd name="connsiteX757" fmla="*/ 16405 w 7467600"/>
              <a:gd name="connsiteY757" fmla="*/ 1803412 h 6858000"/>
              <a:gd name="connsiteX758" fmla="*/ 0 w 7467600"/>
              <a:gd name="connsiteY758" fmla="*/ 1784777 h 6858000"/>
              <a:gd name="connsiteX759" fmla="*/ 0 w 7467600"/>
              <a:gd name="connsiteY759" fmla="*/ 1740082 h 6858000"/>
              <a:gd name="connsiteX760" fmla="*/ 39394 w 7467600"/>
              <a:gd name="connsiteY760" fmla="*/ 1784856 h 6858000"/>
              <a:gd name="connsiteX761" fmla="*/ 135813 w 7467600"/>
              <a:gd name="connsiteY761" fmla="*/ 1888838 h 6858000"/>
              <a:gd name="connsiteX762" fmla="*/ 242575 w 7467600"/>
              <a:gd name="connsiteY762" fmla="*/ 1958841 h 6858000"/>
              <a:gd name="connsiteX763" fmla="*/ 82197 w 7467600"/>
              <a:gd name="connsiteY763" fmla="*/ 1754826 h 6858000"/>
              <a:gd name="connsiteX764" fmla="*/ 0 w 7467600"/>
              <a:gd name="connsiteY764" fmla="*/ 1679650 h 6858000"/>
              <a:gd name="connsiteX765" fmla="*/ 0 w 7467600"/>
              <a:gd name="connsiteY765" fmla="*/ 1602463 h 6858000"/>
              <a:gd name="connsiteX766" fmla="*/ 84689 w 7467600"/>
              <a:gd name="connsiteY766" fmla="*/ 1677442 h 6858000"/>
              <a:gd name="connsiteX767" fmla="*/ 298437 w 7467600"/>
              <a:gd name="connsiteY767" fmla="*/ 1968019 h 6858000"/>
              <a:gd name="connsiteX768" fmla="*/ 227269 w 7467600"/>
              <a:gd name="connsiteY768" fmla="*/ 1114064 h 6858000"/>
              <a:gd name="connsiteX769" fmla="*/ 248003 w 7467600"/>
              <a:gd name="connsiteY769" fmla="*/ 1089613 h 6858000"/>
              <a:gd name="connsiteX770" fmla="*/ 427020 w 7467600"/>
              <a:gd name="connsiteY770" fmla="*/ 1619803 h 6858000"/>
              <a:gd name="connsiteX771" fmla="*/ 340345 w 7467600"/>
              <a:gd name="connsiteY771" fmla="*/ 2027739 h 6858000"/>
              <a:gd name="connsiteX772" fmla="*/ 360865 w 7467600"/>
              <a:gd name="connsiteY772" fmla="*/ 2044827 h 6858000"/>
              <a:gd name="connsiteX773" fmla="*/ 560414 w 7467600"/>
              <a:gd name="connsiteY773" fmla="*/ 2421457 h 6858000"/>
              <a:gd name="connsiteX774" fmla="*/ 1359703 w 7467600"/>
              <a:gd name="connsiteY774" fmla="*/ 2578554 h 6858000"/>
              <a:gd name="connsiteX775" fmla="*/ 1359422 w 7467600"/>
              <a:gd name="connsiteY775" fmla="*/ 2577994 h 6858000"/>
              <a:gd name="connsiteX776" fmla="*/ 828701 w 7467600"/>
              <a:gd name="connsiteY776" fmla="*/ 1839520 h 6858000"/>
              <a:gd name="connsiteX777" fmla="*/ 494427 w 7467600"/>
              <a:gd name="connsiteY777" fmla="*/ 1092333 h 6858000"/>
              <a:gd name="connsiteX778" fmla="*/ 506322 w 7467600"/>
              <a:gd name="connsiteY778" fmla="*/ 1020997 h 6858000"/>
              <a:gd name="connsiteX779" fmla="*/ 4570198 w 7467600"/>
              <a:gd name="connsiteY779" fmla="*/ 978081 h 6858000"/>
              <a:gd name="connsiteX780" fmla="*/ 4523691 w 7467600"/>
              <a:gd name="connsiteY780" fmla="*/ 1127776 h 6858000"/>
              <a:gd name="connsiteX781" fmla="*/ 4509875 w 7467600"/>
              <a:gd name="connsiteY781" fmla="*/ 1167552 h 6858000"/>
              <a:gd name="connsiteX782" fmla="*/ 4478168 w 7467600"/>
              <a:gd name="connsiteY782" fmla="*/ 1260735 h 6858000"/>
              <a:gd name="connsiteX783" fmla="*/ 4409309 w 7467600"/>
              <a:gd name="connsiteY783" fmla="*/ 1666996 h 6858000"/>
              <a:gd name="connsiteX784" fmla="*/ 4370031 w 7467600"/>
              <a:gd name="connsiteY784" fmla="*/ 1955666 h 6858000"/>
              <a:gd name="connsiteX785" fmla="*/ 4570198 w 7467600"/>
              <a:gd name="connsiteY785" fmla="*/ 978081 h 6858000"/>
              <a:gd name="connsiteX786" fmla="*/ 4557898 w 7467600"/>
              <a:gd name="connsiteY786" fmla="*/ 900011 h 6858000"/>
              <a:gd name="connsiteX787" fmla="*/ 4344840 w 7467600"/>
              <a:gd name="connsiteY787" fmla="*/ 1922038 h 6858000"/>
              <a:gd name="connsiteX788" fmla="*/ 4378710 w 7467600"/>
              <a:gd name="connsiteY788" fmla="*/ 1665516 h 6858000"/>
              <a:gd name="connsiteX789" fmla="*/ 4448798 w 7467600"/>
              <a:gd name="connsiteY789" fmla="*/ 1253024 h 6858000"/>
              <a:gd name="connsiteX790" fmla="*/ 4480315 w 7467600"/>
              <a:gd name="connsiteY790" fmla="*/ 1158454 h 6858000"/>
              <a:gd name="connsiteX791" fmla="*/ 4494133 w 7467600"/>
              <a:gd name="connsiteY791" fmla="*/ 1118676 h 6858000"/>
              <a:gd name="connsiteX792" fmla="*/ 4557898 w 7467600"/>
              <a:gd name="connsiteY792" fmla="*/ 900011 h 6858000"/>
              <a:gd name="connsiteX793" fmla="*/ 5870151 w 7467600"/>
              <a:gd name="connsiteY793" fmla="*/ 898890 h 6858000"/>
              <a:gd name="connsiteX794" fmla="*/ 5861335 w 7467600"/>
              <a:gd name="connsiteY794" fmla="*/ 899177 h 6858000"/>
              <a:gd name="connsiteX795" fmla="*/ 5843702 w 7467600"/>
              <a:gd name="connsiteY795" fmla="*/ 899748 h 6858000"/>
              <a:gd name="connsiteX796" fmla="*/ 5651107 w 7467600"/>
              <a:gd name="connsiteY796" fmla="*/ 920306 h 6858000"/>
              <a:gd name="connsiteX797" fmla="*/ 5459407 w 7467600"/>
              <a:gd name="connsiteY797" fmla="*/ 940975 h 6858000"/>
              <a:gd name="connsiteX798" fmla="*/ 5374846 w 7467600"/>
              <a:gd name="connsiteY798" fmla="*/ 941988 h 6858000"/>
              <a:gd name="connsiteX799" fmla="*/ 5256105 w 7467600"/>
              <a:gd name="connsiteY799" fmla="*/ 945632 h 6858000"/>
              <a:gd name="connsiteX800" fmla="*/ 5107071 w 7467600"/>
              <a:gd name="connsiteY800" fmla="*/ 969720 h 6858000"/>
              <a:gd name="connsiteX801" fmla="*/ 4998681 w 7467600"/>
              <a:gd name="connsiteY801" fmla="*/ 988771 h 6858000"/>
              <a:gd name="connsiteX802" fmla="*/ 5870151 w 7467600"/>
              <a:gd name="connsiteY802" fmla="*/ 898890 h 6858000"/>
              <a:gd name="connsiteX803" fmla="*/ 5504425 w 7467600"/>
              <a:gd name="connsiteY803" fmla="*/ 848067 h 6858000"/>
              <a:gd name="connsiteX804" fmla="*/ 4968849 w 7467600"/>
              <a:gd name="connsiteY804" fmla="*/ 962318 h 6858000"/>
              <a:gd name="connsiteX805" fmla="*/ 5104039 w 7467600"/>
              <a:gd name="connsiteY805" fmla="*/ 940634 h 6858000"/>
              <a:gd name="connsiteX806" fmla="*/ 5256311 w 7467600"/>
              <a:gd name="connsiteY806" fmla="*/ 916490 h 6858000"/>
              <a:gd name="connsiteX807" fmla="*/ 5377381 w 7467600"/>
              <a:gd name="connsiteY807" fmla="*/ 912671 h 6858000"/>
              <a:gd name="connsiteX808" fmla="*/ 5460148 w 7467600"/>
              <a:gd name="connsiteY808" fmla="*/ 911442 h 6858000"/>
              <a:gd name="connsiteX809" fmla="*/ 5648971 w 7467600"/>
              <a:gd name="connsiteY809" fmla="*/ 891331 h 6858000"/>
              <a:gd name="connsiteX810" fmla="*/ 5844807 w 7467600"/>
              <a:gd name="connsiteY810" fmla="*/ 870718 h 6858000"/>
              <a:gd name="connsiteX811" fmla="*/ 5862975 w 7467600"/>
              <a:gd name="connsiteY811" fmla="*/ 869756 h 6858000"/>
              <a:gd name="connsiteX812" fmla="*/ 5920887 w 7467600"/>
              <a:gd name="connsiteY812" fmla="*/ 865929 h 6858000"/>
              <a:gd name="connsiteX813" fmla="*/ 5504425 w 7467600"/>
              <a:gd name="connsiteY813" fmla="*/ 848067 h 6858000"/>
              <a:gd name="connsiteX814" fmla="*/ 3607114 w 7467600"/>
              <a:gd name="connsiteY814" fmla="*/ 467441 h 6858000"/>
              <a:gd name="connsiteX815" fmla="*/ 3296242 w 7467600"/>
              <a:gd name="connsiteY815" fmla="*/ 807991 h 6858000"/>
              <a:gd name="connsiteX816" fmla="*/ 3174674 w 7467600"/>
              <a:gd name="connsiteY816" fmla="*/ 919759 h 6858000"/>
              <a:gd name="connsiteX817" fmla="*/ 3042978 w 7467600"/>
              <a:gd name="connsiteY817" fmla="*/ 1054894 h 6858000"/>
              <a:gd name="connsiteX818" fmla="*/ 2968914 w 7467600"/>
              <a:gd name="connsiteY818" fmla="*/ 1133756 h 6858000"/>
              <a:gd name="connsiteX819" fmla="*/ 3103823 w 7467600"/>
              <a:gd name="connsiteY819" fmla="*/ 1026814 h 6858000"/>
              <a:gd name="connsiteX820" fmla="*/ 3607114 w 7467600"/>
              <a:gd name="connsiteY820" fmla="*/ 467441 h 6858000"/>
              <a:gd name="connsiteX821" fmla="*/ 3744487 w 7467600"/>
              <a:gd name="connsiteY821" fmla="*/ 383136 h 6858000"/>
              <a:gd name="connsiteX822" fmla="*/ 3970213 w 7467600"/>
              <a:gd name="connsiteY822" fmla="*/ 995559 h 6858000"/>
              <a:gd name="connsiteX823" fmla="*/ 3744487 w 7467600"/>
              <a:gd name="connsiteY823" fmla="*/ 383136 h 6858000"/>
              <a:gd name="connsiteX824" fmla="*/ 3624562 w 7467600"/>
              <a:gd name="connsiteY824" fmla="*/ 367041 h 6858000"/>
              <a:gd name="connsiteX825" fmla="*/ 3489712 w 7467600"/>
              <a:gd name="connsiteY825" fmla="*/ 485386 h 6858000"/>
              <a:gd name="connsiteX826" fmla="*/ 3182994 w 7467600"/>
              <a:gd name="connsiteY826" fmla="*/ 828265 h 6858000"/>
              <a:gd name="connsiteX827" fmla="*/ 2892114 w 7467600"/>
              <a:gd name="connsiteY827" fmla="*/ 1172635 h 6858000"/>
              <a:gd name="connsiteX828" fmla="*/ 3021459 w 7467600"/>
              <a:gd name="connsiteY828" fmla="*/ 1035385 h 6858000"/>
              <a:gd name="connsiteX829" fmla="*/ 3153873 w 7467600"/>
              <a:gd name="connsiteY829" fmla="*/ 898971 h 6858000"/>
              <a:gd name="connsiteX830" fmla="*/ 3276511 w 7467600"/>
              <a:gd name="connsiteY830" fmla="*/ 786423 h 6858000"/>
              <a:gd name="connsiteX831" fmla="*/ 3584154 w 7467600"/>
              <a:gd name="connsiteY831" fmla="*/ 448218 h 6858000"/>
              <a:gd name="connsiteX832" fmla="*/ 3624562 w 7467600"/>
              <a:gd name="connsiteY832" fmla="*/ 367041 h 6858000"/>
              <a:gd name="connsiteX833" fmla="*/ 3766672 w 7467600"/>
              <a:gd name="connsiteY833" fmla="*/ 359429 h 6858000"/>
              <a:gd name="connsiteX834" fmla="*/ 3996338 w 7467600"/>
              <a:gd name="connsiteY834" fmla="*/ 968237 h 6858000"/>
              <a:gd name="connsiteX835" fmla="*/ 3766672 w 7467600"/>
              <a:gd name="connsiteY835" fmla="*/ 359429 h 6858000"/>
              <a:gd name="connsiteX836" fmla="*/ 5805386 w 7467600"/>
              <a:gd name="connsiteY836" fmla="*/ 239240 h 6858000"/>
              <a:gd name="connsiteX837" fmla="*/ 5736947 w 7467600"/>
              <a:gd name="connsiteY837" fmla="*/ 261367 h 6858000"/>
              <a:gd name="connsiteX838" fmla="*/ 5427012 w 7467600"/>
              <a:gd name="connsiteY838" fmla="*/ 311272 h 6858000"/>
              <a:gd name="connsiteX839" fmla="*/ 5147818 w 7467600"/>
              <a:gd name="connsiteY839" fmla="*/ 322112 h 6858000"/>
              <a:gd name="connsiteX840" fmla="*/ 5060854 w 7467600"/>
              <a:gd name="connsiteY840" fmla="*/ 311882 h 6858000"/>
              <a:gd name="connsiteX841" fmla="*/ 4945989 w 7467600"/>
              <a:gd name="connsiteY841" fmla="*/ 300516 h 6858000"/>
              <a:gd name="connsiteX842" fmla="*/ 5410479 w 7467600"/>
              <a:gd name="connsiteY842" fmla="*/ 348434 h 6858000"/>
              <a:gd name="connsiteX843" fmla="*/ 5805386 w 7467600"/>
              <a:gd name="connsiteY843" fmla="*/ 239240 h 6858000"/>
              <a:gd name="connsiteX844" fmla="*/ 5905192 w 7467600"/>
              <a:gd name="connsiteY844" fmla="*/ 163079 h 6858000"/>
              <a:gd name="connsiteX845" fmla="*/ 5865655 w 7467600"/>
              <a:gd name="connsiteY845" fmla="*/ 171901 h 6858000"/>
              <a:gd name="connsiteX846" fmla="*/ 5259740 w 7467600"/>
              <a:gd name="connsiteY846" fmla="*/ 257013 h 6858000"/>
              <a:gd name="connsiteX847" fmla="*/ 5208466 w 7467600"/>
              <a:gd name="connsiteY847" fmla="*/ 257550 h 6858000"/>
              <a:gd name="connsiteX848" fmla="*/ 4980204 w 7467600"/>
              <a:gd name="connsiteY848" fmla="*/ 271903 h 6858000"/>
              <a:gd name="connsiteX849" fmla="*/ 5068068 w 7467600"/>
              <a:gd name="connsiteY849" fmla="*/ 282244 h 6858000"/>
              <a:gd name="connsiteX850" fmla="*/ 5153231 w 7467600"/>
              <a:gd name="connsiteY850" fmla="*/ 292240 h 6858000"/>
              <a:gd name="connsiteX851" fmla="*/ 5426491 w 7467600"/>
              <a:gd name="connsiteY851" fmla="*/ 281128 h 6858000"/>
              <a:gd name="connsiteX852" fmla="*/ 5731212 w 7467600"/>
              <a:gd name="connsiteY852" fmla="*/ 231951 h 6858000"/>
              <a:gd name="connsiteX853" fmla="*/ 5905192 w 7467600"/>
              <a:gd name="connsiteY853" fmla="*/ 163079 h 6858000"/>
              <a:gd name="connsiteX854" fmla="*/ 5944437 w 7467600"/>
              <a:gd name="connsiteY854" fmla="*/ 113829 h 6858000"/>
              <a:gd name="connsiteX855" fmla="*/ 5825032 w 7467600"/>
              <a:gd name="connsiteY855" fmla="*/ 146405 h 6858000"/>
              <a:gd name="connsiteX856" fmla="*/ 4955599 w 7467600"/>
              <a:gd name="connsiteY856" fmla="*/ 247008 h 6858000"/>
              <a:gd name="connsiteX857" fmla="*/ 5210104 w 7467600"/>
              <a:gd name="connsiteY857" fmla="*/ 228123 h 6858000"/>
              <a:gd name="connsiteX858" fmla="*/ 5261015 w 7467600"/>
              <a:gd name="connsiteY858" fmla="*/ 227087 h 6858000"/>
              <a:gd name="connsiteX859" fmla="*/ 5861181 w 7467600"/>
              <a:gd name="connsiteY859" fmla="*/ 143093 h 6858000"/>
              <a:gd name="connsiteX860" fmla="*/ 5961252 w 7467600"/>
              <a:gd name="connsiteY860" fmla="*/ 114820 h 6858000"/>
              <a:gd name="connsiteX861" fmla="*/ 5944437 w 7467600"/>
              <a:gd name="connsiteY861" fmla="*/ 113829 h 6858000"/>
              <a:gd name="connsiteX862" fmla="*/ 3882765 w 7467600"/>
              <a:gd name="connsiteY862" fmla="*/ 0 h 6858000"/>
              <a:gd name="connsiteX863" fmla="*/ 3995099 w 7467600"/>
              <a:gd name="connsiteY863" fmla="*/ 0 h 6858000"/>
              <a:gd name="connsiteX864" fmla="*/ 4163818 w 7467600"/>
              <a:gd name="connsiteY864" fmla="*/ 234104 h 6858000"/>
              <a:gd name="connsiteX865" fmla="*/ 4172099 w 7467600"/>
              <a:gd name="connsiteY865" fmla="*/ 234207 h 6858000"/>
              <a:gd name="connsiteX866" fmla="*/ 4784282 w 7467600"/>
              <a:gd name="connsiteY866" fmla="*/ 276561 h 6858000"/>
              <a:gd name="connsiteX867" fmla="*/ 4801687 w 7467600"/>
              <a:gd name="connsiteY867" fmla="*/ 267764 h 6858000"/>
              <a:gd name="connsiteX868" fmla="*/ 6082788 w 7467600"/>
              <a:gd name="connsiteY868" fmla="*/ 64119 h 6858000"/>
              <a:gd name="connsiteX869" fmla="*/ 6099442 w 7467600"/>
              <a:gd name="connsiteY869" fmla="*/ 82568 h 6858000"/>
              <a:gd name="connsiteX870" fmla="*/ 4804137 w 7467600"/>
              <a:gd name="connsiteY870" fmla="*/ 320931 h 6858000"/>
              <a:gd name="connsiteX871" fmla="*/ 4227047 w 7467600"/>
              <a:gd name="connsiteY871" fmla="*/ 313415 h 6858000"/>
              <a:gd name="connsiteX872" fmla="*/ 4346041 w 7467600"/>
              <a:gd name="connsiteY872" fmla="*/ 456086 h 6858000"/>
              <a:gd name="connsiteX873" fmla="*/ 4870967 w 7467600"/>
              <a:gd name="connsiteY873" fmla="*/ 963061 h 6858000"/>
              <a:gd name="connsiteX874" fmla="*/ 4889647 w 7467600"/>
              <a:gd name="connsiteY874" fmla="*/ 957147 h 6858000"/>
              <a:gd name="connsiteX875" fmla="*/ 5422504 w 7467600"/>
              <a:gd name="connsiteY875" fmla="*/ 805191 h 6858000"/>
              <a:gd name="connsiteX876" fmla="*/ 6087656 w 7467600"/>
              <a:gd name="connsiteY876" fmla="*/ 826703 h 6858000"/>
              <a:gd name="connsiteX877" fmla="*/ 6058717 w 7467600"/>
              <a:gd name="connsiteY877" fmla="*/ 865992 h 6858000"/>
              <a:gd name="connsiteX878" fmla="*/ 4974153 w 7467600"/>
              <a:gd name="connsiteY878" fmla="*/ 1045456 h 6858000"/>
              <a:gd name="connsiteX879" fmla="*/ 5627835 w 7467600"/>
              <a:gd name="connsiteY879" fmla="*/ 1472077 h 6858000"/>
              <a:gd name="connsiteX880" fmla="*/ 5629817 w 7467600"/>
              <a:gd name="connsiteY880" fmla="*/ 1471412 h 6858000"/>
              <a:gd name="connsiteX881" fmla="*/ 5634124 w 7467600"/>
              <a:gd name="connsiteY881" fmla="*/ 1470572 h 6858000"/>
              <a:gd name="connsiteX882" fmla="*/ 5755832 w 7467600"/>
              <a:gd name="connsiteY882" fmla="*/ 1383886 h 6858000"/>
              <a:gd name="connsiteX883" fmla="*/ 6014186 w 7467600"/>
              <a:gd name="connsiteY883" fmla="*/ 1279799 h 6858000"/>
              <a:gd name="connsiteX884" fmla="*/ 6901619 w 7467600"/>
              <a:gd name="connsiteY884" fmla="*/ 1047874 h 6858000"/>
              <a:gd name="connsiteX885" fmla="*/ 6931566 w 7467600"/>
              <a:gd name="connsiteY885" fmla="*/ 1062034 h 6858000"/>
              <a:gd name="connsiteX886" fmla="*/ 5790982 w 7467600"/>
              <a:gd name="connsiteY886" fmla="*/ 1561380 h 6858000"/>
              <a:gd name="connsiteX887" fmla="*/ 6188971 w 7467600"/>
              <a:gd name="connsiteY887" fmla="*/ 1755168 h 6858000"/>
              <a:gd name="connsiteX888" fmla="*/ 6202446 w 7467600"/>
              <a:gd name="connsiteY888" fmla="*/ 1752268 h 6858000"/>
              <a:gd name="connsiteX889" fmla="*/ 7179560 w 7467600"/>
              <a:gd name="connsiteY889" fmla="*/ 1467551 h 6858000"/>
              <a:gd name="connsiteX890" fmla="*/ 7158730 w 7467600"/>
              <a:gd name="connsiteY890" fmla="*/ 1507835 h 6858000"/>
              <a:gd name="connsiteX891" fmla="*/ 6326959 w 7467600"/>
              <a:gd name="connsiteY891" fmla="*/ 1817686 h 6858000"/>
              <a:gd name="connsiteX892" fmla="*/ 6537433 w 7467600"/>
              <a:gd name="connsiteY892" fmla="*/ 1907790 h 6858000"/>
              <a:gd name="connsiteX893" fmla="*/ 6550221 w 7467600"/>
              <a:gd name="connsiteY893" fmla="*/ 1910729 h 6858000"/>
              <a:gd name="connsiteX894" fmla="*/ 6964438 w 7467600"/>
              <a:gd name="connsiteY894" fmla="*/ 2209505 h 6858000"/>
              <a:gd name="connsiteX895" fmla="*/ 7367862 w 7467600"/>
              <a:gd name="connsiteY895" fmla="*/ 2806833 h 6858000"/>
              <a:gd name="connsiteX896" fmla="*/ 7364329 w 7467600"/>
              <a:gd name="connsiteY896" fmla="*/ 2826907 h 6858000"/>
              <a:gd name="connsiteX897" fmla="*/ 7290545 w 7467600"/>
              <a:gd name="connsiteY897" fmla="*/ 2850663 h 6858000"/>
              <a:gd name="connsiteX898" fmla="*/ 6472036 w 7467600"/>
              <a:gd name="connsiteY898" fmla="*/ 1959003 h 6858000"/>
              <a:gd name="connsiteX899" fmla="*/ 5792897 w 7467600"/>
              <a:gd name="connsiteY899" fmla="*/ 1647747 h 6858000"/>
              <a:gd name="connsiteX900" fmla="*/ 5842751 w 7467600"/>
              <a:gd name="connsiteY900" fmla="*/ 1816112 h 6858000"/>
              <a:gd name="connsiteX901" fmla="*/ 5847424 w 7467600"/>
              <a:gd name="connsiteY901" fmla="*/ 1815776 h 6858000"/>
              <a:gd name="connsiteX902" fmla="*/ 6399821 w 7467600"/>
              <a:gd name="connsiteY902" fmla="*/ 2344799 h 6858000"/>
              <a:gd name="connsiteX903" fmla="*/ 6323232 w 7467600"/>
              <a:gd name="connsiteY903" fmla="*/ 2389634 h 6858000"/>
              <a:gd name="connsiteX904" fmla="*/ 5942958 w 7467600"/>
              <a:gd name="connsiteY904" fmla="*/ 2077708 h 6858000"/>
              <a:gd name="connsiteX905" fmla="*/ 5921559 w 7467600"/>
              <a:gd name="connsiteY905" fmla="*/ 2378596 h 6858000"/>
              <a:gd name="connsiteX906" fmla="*/ 5817651 w 7467600"/>
              <a:gd name="connsiteY906" fmla="*/ 3023919 h 6858000"/>
              <a:gd name="connsiteX907" fmla="*/ 5729634 w 7467600"/>
              <a:gd name="connsiteY907" fmla="*/ 3051849 h 6858000"/>
              <a:gd name="connsiteX908" fmla="*/ 5611018 w 7467600"/>
              <a:gd name="connsiteY908" fmla="*/ 2316769 h 6858000"/>
              <a:gd name="connsiteX909" fmla="*/ 5687608 w 7467600"/>
              <a:gd name="connsiteY909" fmla="*/ 2039972 h 6858000"/>
              <a:gd name="connsiteX910" fmla="*/ 5657554 w 7467600"/>
              <a:gd name="connsiteY910" fmla="*/ 1576445 h 6858000"/>
              <a:gd name="connsiteX911" fmla="*/ 5150475 w 7467600"/>
              <a:gd name="connsiteY911" fmla="*/ 1274012 h 6858000"/>
              <a:gd name="connsiteX912" fmla="*/ 5349142 w 7467600"/>
              <a:gd name="connsiteY912" fmla="*/ 2204405 h 6858000"/>
              <a:gd name="connsiteX913" fmla="*/ 5262214 w 7467600"/>
              <a:gd name="connsiteY913" fmla="*/ 2233836 h 6858000"/>
              <a:gd name="connsiteX914" fmla="*/ 4981539 w 7467600"/>
              <a:gd name="connsiteY914" fmla="*/ 1542201 h 6858000"/>
              <a:gd name="connsiteX915" fmla="*/ 4958461 w 7467600"/>
              <a:gd name="connsiteY915" fmla="*/ 1136957 h 6858000"/>
              <a:gd name="connsiteX916" fmla="*/ 4655015 w 7467600"/>
              <a:gd name="connsiteY916" fmla="*/ 891426 h 6858000"/>
              <a:gd name="connsiteX917" fmla="*/ 4348002 w 7467600"/>
              <a:gd name="connsiteY917" fmla="*/ 2205895 h 6858000"/>
              <a:gd name="connsiteX918" fmla="*/ 4262250 w 7467600"/>
              <a:gd name="connsiteY918" fmla="*/ 2219972 h 6858000"/>
              <a:gd name="connsiteX919" fmla="*/ 4550611 w 7467600"/>
              <a:gd name="connsiteY919" fmla="*/ 817540 h 6858000"/>
              <a:gd name="connsiteX920" fmla="*/ 4564418 w 7467600"/>
              <a:gd name="connsiteY920" fmla="*/ 808293 h 6858000"/>
              <a:gd name="connsiteX921" fmla="*/ 4266388 w 7467600"/>
              <a:gd name="connsiteY921" fmla="*/ 500083 h 6858000"/>
              <a:gd name="connsiteX922" fmla="*/ 4032842 w 7467600"/>
              <a:gd name="connsiteY922" fmla="*/ 211809 h 6858000"/>
              <a:gd name="connsiteX923" fmla="*/ 3882765 w 7467600"/>
              <a:gd name="connsiteY923" fmla="*/ 0 h 6858000"/>
              <a:gd name="connsiteX924" fmla="*/ 3721337 w 7467600"/>
              <a:gd name="connsiteY924" fmla="*/ 0 h 6858000"/>
              <a:gd name="connsiteX925" fmla="*/ 3797544 w 7467600"/>
              <a:gd name="connsiteY925" fmla="*/ 0 h 6858000"/>
              <a:gd name="connsiteX926" fmla="*/ 3775734 w 7467600"/>
              <a:gd name="connsiteY926" fmla="*/ 95131 h 6858000"/>
              <a:gd name="connsiteX927" fmla="*/ 3724807 w 7467600"/>
              <a:gd name="connsiteY927" fmla="*/ 272257 h 6858000"/>
              <a:gd name="connsiteX928" fmla="*/ 3726844 w 7467600"/>
              <a:gd name="connsiteY928" fmla="*/ 282988 h 6858000"/>
              <a:gd name="connsiteX929" fmla="*/ 3742664 w 7467600"/>
              <a:gd name="connsiteY929" fmla="*/ 279918 h 6858000"/>
              <a:gd name="connsiteX930" fmla="*/ 4103910 w 7467600"/>
              <a:gd name="connsiteY930" fmla="*/ 1161917 h 6858000"/>
              <a:gd name="connsiteX931" fmla="*/ 4020269 w 7467600"/>
              <a:gd name="connsiteY931" fmla="*/ 1200406 h 6858000"/>
              <a:gd name="connsiteX932" fmla="*/ 3674882 w 7467600"/>
              <a:gd name="connsiteY932" fmla="*/ 488524 h 6858000"/>
              <a:gd name="connsiteX933" fmla="*/ 3132682 w 7467600"/>
              <a:gd name="connsiteY933" fmla="*/ 1072284 h 6858000"/>
              <a:gd name="connsiteX934" fmla="*/ 2716346 w 7467600"/>
              <a:gd name="connsiteY934" fmla="*/ 1276376 h 6858000"/>
              <a:gd name="connsiteX935" fmla="*/ 2716772 w 7467600"/>
              <a:gd name="connsiteY935" fmla="*/ 1255462 h 6858000"/>
              <a:gd name="connsiteX936" fmla="*/ 3471096 w 7467600"/>
              <a:gd name="connsiteY936" fmla="*/ 437072 h 6858000"/>
              <a:gd name="connsiteX937" fmla="*/ 3639057 w 7467600"/>
              <a:gd name="connsiteY937" fmla="*/ 286334 h 6858000"/>
              <a:gd name="connsiteX938" fmla="*/ 3640309 w 7467600"/>
              <a:gd name="connsiteY938" fmla="*/ 284664 h 6858000"/>
              <a:gd name="connsiteX939" fmla="*/ 3646022 w 7467600"/>
              <a:gd name="connsiteY939" fmla="*/ 276711 h 6858000"/>
              <a:gd name="connsiteX940" fmla="*/ 3707943 w 7467600"/>
              <a:gd name="connsiteY940" fmla="*/ 65958 h 6858000"/>
              <a:gd name="connsiteX941" fmla="*/ 3721337 w 7467600"/>
              <a:gd name="connsiteY941" fmla="*/ 0 h 6858000"/>
              <a:gd name="connsiteX942" fmla="*/ 2867960 w 7467600"/>
              <a:gd name="connsiteY942" fmla="*/ 0 h 6858000"/>
              <a:gd name="connsiteX943" fmla="*/ 2926351 w 7467600"/>
              <a:gd name="connsiteY943" fmla="*/ 0 h 6858000"/>
              <a:gd name="connsiteX944" fmla="*/ 2902823 w 7467600"/>
              <a:gd name="connsiteY944" fmla="*/ 262929 h 6858000"/>
              <a:gd name="connsiteX945" fmla="*/ 2940663 w 7467600"/>
              <a:gd name="connsiteY945" fmla="*/ 140884 h 6858000"/>
              <a:gd name="connsiteX946" fmla="*/ 2947039 w 7467600"/>
              <a:gd name="connsiteY946" fmla="*/ 122524 h 6858000"/>
              <a:gd name="connsiteX947" fmla="*/ 2984316 w 7467600"/>
              <a:gd name="connsiteY947" fmla="*/ 0 h 6858000"/>
              <a:gd name="connsiteX948" fmla="*/ 3016114 w 7467600"/>
              <a:gd name="connsiteY948" fmla="*/ 0 h 6858000"/>
              <a:gd name="connsiteX949" fmla="*/ 2979949 w 7467600"/>
              <a:gd name="connsiteY949" fmla="*/ 119274 h 6858000"/>
              <a:gd name="connsiteX950" fmla="*/ 3023879 w 7467600"/>
              <a:gd name="connsiteY950" fmla="*/ 0 h 6858000"/>
              <a:gd name="connsiteX951" fmla="*/ 3105400 w 7467600"/>
              <a:gd name="connsiteY951" fmla="*/ 0 h 6858000"/>
              <a:gd name="connsiteX952" fmla="*/ 3094669 w 7467600"/>
              <a:gd name="connsiteY952" fmla="*/ 30308 h 6858000"/>
              <a:gd name="connsiteX953" fmla="*/ 2901945 w 7467600"/>
              <a:gd name="connsiteY953" fmla="*/ 466538 h 6858000"/>
              <a:gd name="connsiteX954" fmla="*/ 2815209 w 7467600"/>
              <a:gd name="connsiteY954" fmla="*/ 497361 h 6858000"/>
              <a:gd name="connsiteX955" fmla="*/ 2844845 w 7467600"/>
              <a:gd name="connsiteY955" fmla="*/ 127638 h 6858000"/>
              <a:gd name="connsiteX956" fmla="*/ 2867960 w 7467600"/>
              <a:gd name="connsiteY956" fmla="*/ 0 h 6858000"/>
              <a:gd name="connsiteX957" fmla="*/ 1057230 w 7467600"/>
              <a:gd name="connsiteY957" fmla="*/ 0 h 6858000"/>
              <a:gd name="connsiteX958" fmla="*/ 1111003 w 7467600"/>
              <a:gd name="connsiteY958" fmla="*/ 0 h 6858000"/>
              <a:gd name="connsiteX959" fmla="*/ 1125553 w 7467600"/>
              <a:gd name="connsiteY959" fmla="*/ 52588 h 6858000"/>
              <a:gd name="connsiteX960" fmla="*/ 1304276 w 7467600"/>
              <a:gd name="connsiteY960" fmla="*/ 476275 h 6858000"/>
              <a:gd name="connsiteX961" fmla="*/ 1492066 w 7467600"/>
              <a:gd name="connsiteY961" fmla="*/ 886333 h 6858000"/>
              <a:gd name="connsiteX962" fmla="*/ 1423698 w 7467600"/>
              <a:gd name="connsiteY962" fmla="*/ 710817 h 6858000"/>
              <a:gd name="connsiteX963" fmla="*/ 1357609 w 7467600"/>
              <a:gd name="connsiteY963" fmla="*/ 532892 h 6858000"/>
              <a:gd name="connsiteX964" fmla="*/ 1309550 w 7467600"/>
              <a:gd name="connsiteY964" fmla="*/ 374031 h 6858000"/>
              <a:gd name="connsiteX965" fmla="*/ 1193673 w 7467600"/>
              <a:gd name="connsiteY965" fmla="*/ 49533 h 6858000"/>
              <a:gd name="connsiteX966" fmla="*/ 1164391 w 7467600"/>
              <a:gd name="connsiteY966" fmla="*/ 0 h 6858000"/>
              <a:gd name="connsiteX967" fmla="*/ 1200666 w 7467600"/>
              <a:gd name="connsiteY967" fmla="*/ 0 h 6858000"/>
              <a:gd name="connsiteX968" fmla="*/ 1223408 w 7467600"/>
              <a:gd name="connsiteY968" fmla="*/ 38996 h 6858000"/>
              <a:gd name="connsiteX969" fmla="*/ 1339635 w 7467600"/>
              <a:gd name="connsiteY969" fmla="*/ 365517 h 6858000"/>
              <a:gd name="connsiteX970" fmla="*/ 1387469 w 7467600"/>
              <a:gd name="connsiteY970" fmla="*/ 523079 h 6858000"/>
              <a:gd name="connsiteX971" fmla="*/ 1452685 w 7467600"/>
              <a:gd name="connsiteY971" fmla="*/ 699806 h 6858000"/>
              <a:gd name="connsiteX972" fmla="*/ 1492092 w 7467600"/>
              <a:gd name="connsiteY972" fmla="*/ 800424 h 6858000"/>
              <a:gd name="connsiteX973" fmla="*/ 1455302 w 7467600"/>
              <a:gd name="connsiteY973" fmla="*/ 632913 h 6858000"/>
              <a:gd name="connsiteX974" fmla="*/ 1222336 w 7467600"/>
              <a:gd name="connsiteY974" fmla="*/ 9480 h 6858000"/>
              <a:gd name="connsiteX975" fmla="*/ 1214634 w 7467600"/>
              <a:gd name="connsiteY975" fmla="*/ 0 h 6858000"/>
              <a:gd name="connsiteX976" fmla="*/ 1289827 w 7467600"/>
              <a:gd name="connsiteY976" fmla="*/ 0 h 6858000"/>
              <a:gd name="connsiteX977" fmla="*/ 1321076 w 7467600"/>
              <a:gd name="connsiteY977" fmla="*/ 59722 h 6858000"/>
              <a:gd name="connsiteX978" fmla="*/ 1512579 w 7467600"/>
              <a:gd name="connsiteY978" fmla="*/ 626441 h 6858000"/>
              <a:gd name="connsiteX979" fmla="*/ 1506076 w 7467600"/>
              <a:gd name="connsiteY979" fmla="*/ 1089289 h 6858000"/>
              <a:gd name="connsiteX980" fmla="*/ 1486346 w 7467600"/>
              <a:gd name="connsiteY980" fmla="*/ 1079919 h 6858000"/>
              <a:gd name="connsiteX981" fmla="*/ 1070511 w 7467600"/>
              <a:gd name="connsiteY981" fmla="*/ 48609 h 6858000"/>
              <a:gd name="connsiteX982" fmla="*/ 1057230 w 7467600"/>
              <a:gd name="connsiteY982" fmla="*/ 0 h 6858000"/>
              <a:gd name="connsiteX983" fmla="*/ 43151 w 7467600"/>
              <a:gd name="connsiteY983" fmla="*/ 0 h 6858000"/>
              <a:gd name="connsiteX984" fmla="*/ 95283 w 7467600"/>
              <a:gd name="connsiteY984" fmla="*/ 0 h 6858000"/>
              <a:gd name="connsiteX985" fmla="*/ 300708 w 7467600"/>
              <a:gd name="connsiteY985" fmla="*/ 154571 h 6858000"/>
              <a:gd name="connsiteX986" fmla="*/ 530414 w 7467600"/>
              <a:gd name="connsiteY986" fmla="*/ 354673 h 6858000"/>
              <a:gd name="connsiteX987" fmla="*/ 333785 w 7467600"/>
              <a:gd name="connsiteY987" fmla="*/ 161564 h 6858000"/>
              <a:gd name="connsiteX988" fmla="*/ 147005 w 7467600"/>
              <a:gd name="connsiteY988" fmla="*/ 0 h 6858000"/>
              <a:gd name="connsiteX989" fmla="*/ 272509 w 7467600"/>
              <a:gd name="connsiteY989" fmla="*/ 0 h 6858000"/>
              <a:gd name="connsiteX990" fmla="*/ 326276 w 7467600"/>
              <a:gd name="connsiteY990" fmla="*/ 45847 h 6858000"/>
              <a:gd name="connsiteX991" fmla="*/ 823759 w 7467600"/>
              <a:gd name="connsiteY991" fmla="*/ 574145 h 6858000"/>
              <a:gd name="connsiteX992" fmla="*/ 811254 w 7467600"/>
              <a:gd name="connsiteY992" fmla="*/ 665546 h 6858000"/>
              <a:gd name="connsiteX993" fmla="*/ 154042 w 7467600"/>
              <a:gd name="connsiteY993" fmla="*/ 261522 h 6858000"/>
              <a:gd name="connsiteX994" fmla="*/ 13550 w 7467600"/>
              <a:gd name="connsiteY994" fmla="*/ 158423 h 6858000"/>
              <a:gd name="connsiteX995" fmla="*/ 0 w 7467600"/>
              <a:gd name="connsiteY995" fmla="*/ 146618 h 6858000"/>
              <a:gd name="connsiteX996" fmla="*/ 0 w 7467600"/>
              <a:gd name="connsiteY996" fmla="*/ 59161 h 6858000"/>
              <a:gd name="connsiteX997" fmla="*/ 45427 w 7467600"/>
              <a:gd name="connsiteY997" fmla="*/ 101078 h 6858000"/>
              <a:gd name="connsiteX998" fmla="*/ 630103 w 7467600"/>
              <a:gd name="connsiteY998" fmla="*/ 485885 h 6858000"/>
              <a:gd name="connsiteX999" fmla="*/ 532040 w 7467600"/>
              <a:gd name="connsiteY999" fmla="*/ 399359 h 6858000"/>
              <a:gd name="connsiteX1000" fmla="*/ 517618 w 7467600"/>
              <a:gd name="connsiteY1000" fmla="*/ 385726 h 6858000"/>
              <a:gd name="connsiteX1001" fmla="*/ 285074 w 7467600"/>
              <a:gd name="connsiteY1001" fmla="*/ 182755 h 6858000"/>
              <a:gd name="connsiteX1002" fmla="*/ 43151 w 7467600"/>
              <a:gd name="connsiteY1002"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90188 w 7467600"/>
              <a:gd name="connsiteY4" fmla="*/ 6584365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271814 w 7467600"/>
              <a:gd name="connsiteY16" fmla="*/ 6684601 h 6858000"/>
              <a:gd name="connsiteX17" fmla="*/ 7392158 w 7467600"/>
              <a:gd name="connsiteY17" fmla="*/ 6771365 h 6858000"/>
              <a:gd name="connsiteX18" fmla="*/ 7467600 w 7467600"/>
              <a:gd name="connsiteY18" fmla="*/ 6805948 h 6858000"/>
              <a:gd name="connsiteX19" fmla="*/ 7467600 w 7467600"/>
              <a:gd name="connsiteY19" fmla="*/ 6831490 h 6858000"/>
              <a:gd name="connsiteX20" fmla="*/ 7410696 w 7467600"/>
              <a:gd name="connsiteY20" fmla="*/ 6803861 h 6858000"/>
              <a:gd name="connsiteX21" fmla="*/ 7088673 w 7467600"/>
              <a:gd name="connsiteY21" fmla="*/ 6610396 h 6858000"/>
              <a:gd name="connsiteX22" fmla="*/ 7090188 w 7467600"/>
              <a:gd name="connsiteY22" fmla="*/ 6584365 h 6858000"/>
              <a:gd name="connsiteX23" fmla="*/ 1019354 w 7467600"/>
              <a:gd name="connsiteY23" fmla="*/ 6315006 h 6858000"/>
              <a:gd name="connsiteX24" fmla="*/ 441046 w 7467600"/>
              <a:gd name="connsiteY24" fmla="*/ 6691153 h 6858000"/>
              <a:gd name="connsiteX25" fmla="*/ 1019354 w 7467600"/>
              <a:gd name="connsiteY25" fmla="*/ 6315006 h 6858000"/>
              <a:gd name="connsiteX26" fmla="*/ 991680 w 7467600"/>
              <a:gd name="connsiteY26" fmla="*/ 6298413 h 6858000"/>
              <a:gd name="connsiteX27" fmla="*/ 409060 w 7467600"/>
              <a:gd name="connsiteY27" fmla="*/ 6671470 h 6858000"/>
              <a:gd name="connsiteX28" fmla="*/ 991680 w 7467600"/>
              <a:gd name="connsiteY28" fmla="*/ 6298413 h 6858000"/>
              <a:gd name="connsiteX29" fmla="*/ 103333 w 7467600"/>
              <a:gd name="connsiteY29" fmla="*/ 5699602 h 6858000"/>
              <a:gd name="connsiteX30" fmla="*/ 233938 w 7467600"/>
              <a:gd name="connsiteY30" fmla="*/ 5809416 h 6858000"/>
              <a:gd name="connsiteX31" fmla="*/ 883580 w 7467600"/>
              <a:gd name="connsiteY31" fmla="*/ 6180710 h 6858000"/>
              <a:gd name="connsiteX32" fmla="*/ 487337 w 7467600"/>
              <a:gd name="connsiteY32" fmla="*/ 5950182 h 6858000"/>
              <a:gd name="connsiteX33" fmla="*/ 354051 w 7467600"/>
              <a:gd name="connsiteY33" fmla="*/ 5854912 h 6858000"/>
              <a:gd name="connsiteX34" fmla="*/ 195436 w 7467600"/>
              <a:gd name="connsiteY34" fmla="*/ 5755068 h 6858000"/>
              <a:gd name="connsiteX35" fmla="*/ 103333 w 7467600"/>
              <a:gd name="connsiteY35" fmla="*/ 5699602 h 6858000"/>
              <a:gd name="connsiteX36" fmla="*/ 5539432 w 7467600"/>
              <a:gd name="connsiteY36" fmla="*/ 5642928 h 6858000"/>
              <a:gd name="connsiteX37" fmla="*/ 5555462 w 7467600"/>
              <a:gd name="connsiteY37" fmla="*/ 5694454 h 6858000"/>
              <a:gd name="connsiteX38" fmla="*/ 5828270 w 7467600"/>
              <a:gd name="connsiteY38" fmla="*/ 6320663 h 6858000"/>
              <a:gd name="connsiteX39" fmla="*/ 5947416 w 7467600"/>
              <a:gd name="connsiteY39" fmla="*/ 6574846 h 6858000"/>
              <a:gd name="connsiteX40" fmla="*/ 5539432 w 7467600"/>
              <a:gd name="connsiteY40" fmla="*/ 5642928 h 6858000"/>
              <a:gd name="connsiteX41" fmla="*/ 51253 w 7467600"/>
              <a:gd name="connsiteY41" fmla="*/ 5631825 h 6858000"/>
              <a:gd name="connsiteX42" fmla="*/ 211622 w 7467600"/>
              <a:gd name="connsiteY42" fmla="*/ 5728803 h 6858000"/>
              <a:gd name="connsiteX43" fmla="*/ 371652 w 7467600"/>
              <a:gd name="connsiteY43" fmla="*/ 5829062 h 6858000"/>
              <a:gd name="connsiteX44" fmla="*/ 505903 w 7467600"/>
              <a:gd name="connsiteY44" fmla="*/ 5925221 h 6858000"/>
              <a:gd name="connsiteX45" fmla="*/ 899240 w 7467600"/>
              <a:gd name="connsiteY45" fmla="*/ 6153068 h 6858000"/>
              <a:gd name="connsiteX46" fmla="*/ 988114 w 7467600"/>
              <a:gd name="connsiteY46" fmla="*/ 6174204 h 6858000"/>
              <a:gd name="connsiteX47" fmla="*/ 845971 w 7467600"/>
              <a:gd name="connsiteY47" fmla="*/ 6067177 h 6858000"/>
              <a:gd name="connsiteX48" fmla="*/ 448057 w 7467600"/>
              <a:gd name="connsiteY48" fmla="*/ 5841376 h 6858000"/>
              <a:gd name="connsiteX49" fmla="*/ 51253 w 7467600"/>
              <a:gd name="connsiteY49" fmla="*/ 5631825 h 6858000"/>
              <a:gd name="connsiteX50" fmla="*/ 2606687 w 7467600"/>
              <a:gd name="connsiteY50" fmla="*/ 5630718 h 6858000"/>
              <a:gd name="connsiteX51" fmla="*/ 2645658 w 7467600"/>
              <a:gd name="connsiteY51" fmla="*/ 6640259 h 6858000"/>
              <a:gd name="connsiteX52" fmla="*/ 2606687 w 7467600"/>
              <a:gd name="connsiteY52" fmla="*/ 5630718 h 6858000"/>
              <a:gd name="connsiteX53" fmla="*/ 3642057 w 7467600"/>
              <a:gd name="connsiteY53" fmla="*/ 5573487 h 6858000"/>
              <a:gd name="connsiteX54" fmla="*/ 3632981 w 7467600"/>
              <a:gd name="connsiteY54" fmla="*/ 5579437 h 6858000"/>
              <a:gd name="connsiteX55" fmla="*/ 3382436 w 7467600"/>
              <a:gd name="connsiteY55" fmla="*/ 5952726 h 6858000"/>
              <a:gd name="connsiteX56" fmla="*/ 3191929 w 7467600"/>
              <a:gd name="connsiteY56" fmla="*/ 6662669 h 6858000"/>
              <a:gd name="connsiteX57" fmla="*/ 3369898 w 7467600"/>
              <a:gd name="connsiteY57" fmla="*/ 6081771 h 6858000"/>
              <a:gd name="connsiteX58" fmla="*/ 3642057 w 7467600"/>
              <a:gd name="connsiteY58" fmla="*/ 5573487 h 6858000"/>
              <a:gd name="connsiteX59" fmla="*/ 2650666 w 7467600"/>
              <a:gd name="connsiteY59" fmla="*/ 5530686 h 6858000"/>
              <a:gd name="connsiteX60" fmla="*/ 2650249 w 7467600"/>
              <a:gd name="connsiteY60" fmla="*/ 5532101 h 6858000"/>
              <a:gd name="connsiteX61" fmla="*/ 2663808 w 7467600"/>
              <a:gd name="connsiteY61" fmla="*/ 6535215 h 6858000"/>
              <a:gd name="connsiteX62" fmla="*/ 2665418 w 7467600"/>
              <a:gd name="connsiteY62" fmla="*/ 6132756 h 6858000"/>
              <a:gd name="connsiteX63" fmla="*/ 2650666 w 7467600"/>
              <a:gd name="connsiteY63" fmla="*/ 5530686 h 6858000"/>
              <a:gd name="connsiteX64" fmla="*/ 2680277 w 7467600"/>
              <a:gd name="connsiteY64" fmla="*/ 5479204 h 6858000"/>
              <a:gd name="connsiteX65" fmla="*/ 2678972 w 7467600"/>
              <a:gd name="connsiteY65" fmla="*/ 5481582 h 6858000"/>
              <a:gd name="connsiteX66" fmla="*/ 2696666 w 7467600"/>
              <a:gd name="connsiteY66" fmla="*/ 6133836 h 6858000"/>
              <a:gd name="connsiteX67" fmla="*/ 2695769 w 7467600"/>
              <a:gd name="connsiteY67" fmla="*/ 6390955 h 6858000"/>
              <a:gd name="connsiteX68" fmla="*/ 2739893 w 7467600"/>
              <a:gd name="connsiteY68" fmla="*/ 6108357 h 6858000"/>
              <a:gd name="connsiteX69" fmla="*/ 2680277 w 7467600"/>
              <a:gd name="connsiteY69" fmla="*/ 5479204 h 6858000"/>
              <a:gd name="connsiteX70" fmla="*/ 1132195 w 7467600"/>
              <a:gd name="connsiteY70" fmla="*/ 5467980 h 6858000"/>
              <a:gd name="connsiteX71" fmla="*/ 1679056 w 7467600"/>
              <a:gd name="connsiteY71" fmla="*/ 5516907 h 6858000"/>
              <a:gd name="connsiteX72" fmla="*/ 2128648 w 7467600"/>
              <a:gd name="connsiteY72" fmla="*/ 5474249 h 6858000"/>
              <a:gd name="connsiteX73" fmla="*/ 1825619 w 7467600"/>
              <a:gd name="connsiteY73" fmla="*/ 5478447 h 6858000"/>
              <a:gd name="connsiteX74" fmla="*/ 1737798 w 7467600"/>
              <a:gd name="connsiteY74" fmla="*/ 5483353 h 6858000"/>
              <a:gd name="connsiteX75" fmla="*/ 1132195 w 7467600"/>
              <a:gd name="connsiteY75" fmla="*/ 5467980 h 6858000"/>
              <a:gd name="connsiteX76" fmla="*/ 6861797 w 7467600"/>
              <a:gd name="connsiteY76" fmla="*/ 5419899 h 6858000"/>
              <a:gd name="connsiteX77" fmla="*/ 6879594 w 7467600"/>
              <a:gd name="connsiteY77" fmla="*/ 5424547 h 6858000"/>
              <a:gd name="connsiteX78" fmla="*/ 7379510 w 7467600"/>
              <a:gd name="connsiteY78" fmla="*/ 5755454 h 6858000"/>
              <a:gd name="connsiteX79" fmla="*/ 7467600 w 7467600"/>
              <a:gd name="connsiteY79" fmla="*/ 5845526 h 6858000"/>
              <a:gd name="connsiteX80" fmla="*/ 7467600 w 7467600"/>
              <a:gd name="connsiteY80" fmla="*/ 5925131 h 6858000"/>
              <a:gd name="connsiteX81" fmla="*/ 7271900 w 7467600"/>
              <a:gd name="connsiteY81" fmla="*/ 5734551 h 6858000"/>
              <a:gd name="connsiteX82" fmla="*/ 7015907 w 7467600"/>
              <a:gd name="connsiteY82" fmla="*/ 5541548 h 6858000"/>
              <a:gd name="connsiteX83" fmla="*/ 7259646 w 7467600"/>
              <a:gd name="connsiteY83" fmla="*/ 5765985 h 6858000"/>
              <a:gd name="connsiteX84" fmla="*/ 7467600 w 7467600"/>
              <a:gd name="connsiteY84" fmla="*/ 5971257 h 6858000"/>
              <a:gd name="connsiteX85" fmla="*/ 7467600 w 7467600"/>
              <a:gd name="connsiteY85" fmla="*/ 6012219 h 6858000"/>
              <a:gd name="connsiteX86" fmla="*/ 7240170 w 7467600"/>
              <a:gd name="connsiteY86" fmla="*/ 5787985 h 6858000"/>
              <a:gd name="connsiteX87" fmla="*/ 6946849 w 7467600"/>
              <a:gd name="connsiteY87" fmla="*/ 5523271 h 6858000"/>
              <a:gd name="connsiteX88" fmla="*/ 6946972 w 7467600"/>
              <a:gd name="connsiteY88" fmla="*/ 5526491 h 6858000"/>
              <a:gd name="connsiteX89" fmla="*/ 7105827 w 7467600"/>
              <a:gd name="connsiteY89" fmla="*/ 5718700 h 6858000"/>
              <a:gd name="connsiteX90" fmla="*/ 7126431 w 7467600"/>
              <a:gd name="connsiteY90" fmla="*/ 5737872 h 6858000"/>
              <a:gd name="connsiteX91" fmla="*/ 7356878 w 7467600"/>
              <a:gd name="connsiteY91" fmla="*/ 5981332 h 6858000"/>
              <a:gd name="connsiteX92" fmla="*/ 7467600 w 7467600"/>
              <a:gd name="connsiteY92" fmla="*/ 6117703 h 6858000"/>
              <a:gd name="connsiteX93" fmla="*/ 7467600 w 7467600"/>
              <a:gd name="connsiteY93" fmla="*/ 6163634 h 6858000"/>
              <a:gd name="connsiteX94" fmla="*/ 7403637 w 7467600"/>
              <a:gd name="connsiteY94" fmla="*/ 6083957 h 6858000"/>
              <a:gd name="connsiteX95" fmla="*/ 7254615 w 7467600"/>
              <a:gd name="connsiteY95" fmla="*/ 5911918 h 6858000"/>
              <a:gd name="connsiteX96" fmla="*/ 7312589 w 7467600"/>
              <a:gd name="connsiteY96" fmla="*/ 5982309 h 6858000"/>
              <a:gd name="connsiteX97" fmla="*/ 7448321 w 7467600"/>
              <a:gd name="connsiteY97" fmla="*/ 6190991 h 6858000"/>
              <a:gd name="connsiteX98" fmla="*/ 7467600 w 7467600"/>
              <a:gd name="connsiteY98" fmla="*/ 6221686 h 6858000"/>
              <a:gd name="connsiteX99" fmla="*/ 7467600 w 7467600"/>
              <a:gd name="connsiteY99" fmla="*/ 6334256 h 6858000"/>
              <a:gd name="connsiteX100" fmla="*/ 7454976 w 7467600"/>
              <a:gd name="connsiteY100" fmla="*/ 6318297 h 6858000"/>
              <a:gd name="connsiteX101" fmla="*/ 7042773 w 7467600"/>
              <a:gd name="connsiteY101" fmla="*/ 5734011 h 6858000"/>
              <a:gd name="connsiteX102" fmla="*/ 6844835 w 7467600"/>
              <a:gd name="connsiteY102" fmla="*/ 5424988 h 6858000"/>
              <a:gd name="connsiteX103" fmla="*/ 6861797 w 7467600"/>
              <a:gd name="connsiteY103" fmla="*/ 5419899 h 6858000"/>
              <a:gd name="connsiteX104" fmla="*/ 1456157 w 7467600"/>
              <a:gd name="connsiteY104" fmla="*/ 5371404 h 6858000"/>
              <a:gd name="connsiteX105" fmla="*/ 1244432 w 7467600"/>
              <a:gd name="connsiteY105" fmla="*/ 5385601 h 6858000"/>
              <a:gd name="connsiteX106" fmla="*/ 973990 w 7467600"/>
              <a:gd name="connsiteY106" fmla="*/ 5424940 h 6858000"/>
              <a:gd name="connsiteX107" fmla="*/ 1103809 w 7467600"/>
              <a:gd name="connsiteY107" fmla="*/ 5433720 h 6858000"/>
              <a:gd name="connsiteX108" fmla="*/ 1123454 w 7467600"/>
              <a:gd name="connsiteY108" fmla="*/ 5435727 h 6858000"/>
              <a:gd name="connsiteX109" fmla="*/ 1737017 w 7467600"/>
              <a:gd name="connsiteY109" fmla="*/ 5452183 h 6858000"/>
              <a:gd name="connsiteX110" fmla="*/ 1824397 w 7467600"/>
              <a:gd name="connsiteY110" fmla="*/ 5447757 h 6858000"/>
              <a:gd name="connsiteX111" fmla="*/ 2070059 w 7467600"/>
              <a:gd name="connsiteY111" fmla="*/ 5441660 h 6858000"/>
              <a:gd name="connsiteX112" fmla="*/ 1456157 w 7467600"/>
              <a:gd name="connsiteY112" fmla="*/ 5371404 h 6858000"/>
              <a:gd name="connsiteX113" fmla="*/ 4988186 w 7467600"/>
              <a:gd name="connsiteY113" fmla="*/ 5216467 h 6858000"/>
              <a:gd name="connsiteX114" fmla="*/ 4777334 w 7467600"/>
              <a:gd name="connsiteY114" fmla="*/ 5406072 h 6858000"/>
              <a:gd name="connsiteX115" fmla="*/ 4718341 w 7467600"/>
              <a:gd name="connsiteY115" fmla="*/ 5468043 h 6858000"/>
              <a:gd name="connsiteX116" fmla="*/ 4604655 w 7467600"/>
              <a:gd name="connsiteY116" fmla="*/ 5583434 h 6858000"/>
              <a:gd name="connsiteX117" fmla="*/ 4565074 w 7467600"/>
              <a:gd name="connsiteY117" fmla="*/ 5618550 h 6858000"/>
              <a:gd name="connsiteX118" fmla="*/ 4988186 w 7467600"/>
              <a:gd name="connsiteY118" fmla="*/ 5216467 h 6858000"/>
              <a:gd name="connsiteX119" fmla="*/ 4978032 w 7467600"/>
              <a:gd name="connsiteY119" fmla="*/ 5183809 h 6858000"/>
              <a:gd name="connsiteX120" fmla="*/ 4463413 w 7467600"/>
              <a:gd name="connsiteY120" fmla="*/ 5615162 h 6858000"/>
              <a:gd name="connsiteX121" fmla="*/ 4358134 w 7467600"/>
              <a:gd name="connsiteY121" fmla="*/ 5742791 h 6858000"/>
              <a:gd name="connsiteX122" fmla="*/ 4376219 w 7467600"/>
              <a:gd name="connsiteY122" fmla="*/ 5729027 h 6858000"/>
              <a:gd name="connsiteX123" fmla="*/ 4582340 w 7467600"/>
              <a:gd name="connsiteY123" fmla="*/ 5561037 h 6858000"/>
              <a:gd name="connsiteX124" fmla="*/ 4694684 w 7467600"/>
              <a:gd name="connsiteY124" fmla="*/ 5447098 h 6858000"/>
              <a:gd name="connsiteX125" fmla="*/ 4754123 w 7467600"/>
              <a:gd name="connsiteY125" fmla="*/ 5384643 h 6858000"/>
              <a:gd name="connsiteX126" fmla="*/ 4978032 w 7467600"/>
              <a:gd name="connsiteY126" fmla="*/ 5183809 h 6858000"/>
              <a:gd name="connsiteX127" fmla="*/ 7131946 w 7467600"/>
              <a:gd name="connsiteY127" fmla="*/ 5075653 h 6858000"/>
              <a:gd name="connsiteX128" fmla="*/ 7450656 w 7467600"/>
              <a:gd name="connsiteY128" fmla="*/ 5134750 h 6858000"/>
              <a:gd name="connsiteX129" fmla="*/ 7467600 w 7467600"/>
              <a:gd name="connsiteY129" fmla="*/ 5142496 h 6858000"/>
              <a:gd name="connsiteX130" fmla="*/ 7467600 w 7467600"/>
              <a:gd name="connsiteY130" fmla="*/ 5158623 h 6858000"/>
              <a:gd name="connsiteX131" fmla="*/ 7427076 w 7467600"/>
              <a:gd name="connsiteY131" fmla="*/ 5142684 h 6858000"/>
              <a:gd name="connsiteX132" fmla="*/ 7467600 w 7467600"/>
              <a:gd name="connsiteY132" fmla="*/ 5164774 h 6858000"/>
              <a:gd name="connsiteX133" fmla="*/ 7467600 w 7467600"/>
              <a:gd name="connsiteY133" fmla="*/ 5199146 h 6858000"/>
              <a:gd name="connsiteX134" fmla="*/ 7391022 w 7467600"/>
              <a:gd name="connsiteY134" fmla="*/ 5158141 h 6858000"/>
              <a:gd name="connsiteX135" fmla="*/ 7312201 w 7467600"/>
              <a:gd name="connsiteY135" fmla="*/ 5128278 h 6858000"/>
              <a:gd name="connsiteX136" fmla="*/ 7343603 w 7467600"/>
              <a:gd name="connsiteY136" fmla="*/ 5149746 h 6858000"/>
              <a:gd name="connsiteX137" fmla="*/ 7467600 w 7467600"/>
              <a:gd name="connsiteY137" fmla="*/ 5241225 h 6858000"/>
              <a:gd name="connsiteX138" fmla="*/ 7467600 w 7467600"/>
              <a:gd name="connsiteY138" fmla="*/ 5277736 h 6858000"/>
              <a:gd name="connsiteX139" fmla="*/ 7327465 w 7467600"/>
              <a:gd name="connsiteY139" fmla="*/ 5174181 h 6858000"/>
              <a:gd name="connsiteX140" fmla="*/ 7244057 w 7467600"/>
              <a:gd name="connsiteY140" fmla="*/ 5124233 h 6858000"/>
              <a:gd name="connsiteX141" fmla="*/ 7353035 w 7467600"/>
              <a:gd name="connsiteY141" fmla="*/ 5197318 h 6858000"/>
              <a:gd name="connsiteX142" fmla="*/ 7467600 w 7467600"/>
              <a:gd name="connsiteY142" fmla="*/ 5297634 h 6858000"/>
              <a:gd name="connsiteX143" fmla="*/ 7467600 w 7467600"/>
              <a:gd name="connsiteY143" fmla="*/ 5361850 h 6858000"/>
              <a:gd name="connsiteX144" fmla="*/ 7368569 w 7467600"/>
              <a:gd name="connsiteY144" fmla="*/ 5270182 h 6858000"/>
              <a:gd name="connsiteX145" fmla="*/ 7131946 w 7467600"/>
              <a:gd name="connsiteY145" fmla="*/ 5075653 h 6858000"/>
              <a:gd name="connsiteX146" fmla="*/ 1903353 w 7467600"/>
              <a:gd name="connsiteY146" fmla="*/ 5044827 h 6858000"/>
              <a:gd name="connsiteX147" fmla="*/ 1936931 w 7467600"/>
              <a:gd name="connsiteY147" fmla="*/ 5093954 h 6858000"/>
              <a:gd name="connsiteX148" fmla="*/ 2195868 w 7467600"/>
              <a:gd name="connsiteY148" fmla="*/ 5396574 h 6858000"/>
              <a:gd name="connsiteX149" fmla="*/ 2088852 w 7467600"/>
              <a:gd name="connsiteY149" fmla="*/ 5166123 h 6858000"/>
              <a:gd name="connsiteX150" fmla="*/ 1958241 w 7467600"/>
              <a:gd name="connsiteY150" fmla="*/ 5067955 h 6858000"/>
              <a:gd name="connsiteX151" fmla="*/ 1903353 w 7467600"/>
              <a:gd name="connsiteY151" fmla="*/ 5044827 h 6858000"/>
              <a:gd name="connsiteX152" fmla="*/ 1979378 w 7467600"/>
              <a:gd name="connsiteY152" fmla="*/ 4769504 h 6858000"/>
              <a:gd name="connsiteX153" fmla="*/ 2882120 w 7467600"/>
              <a:gd name="connsiteY153" fmla="*/ 5064547 h 6858000"/>
              <a:gd name="connsiteX154" fmla="*/ 2793103 w 7467600"/>
              <a:gd name="connsiteY154" fmla="*/ 5039699 h 6858000"/>
              <a:gd name="connsiteX155" fmla="*/ 2770041 w 7467600"/>
              <a:gd name="connsiteY155" fmla="*/ 5033634 h 6858000"/>
              <a:gd name="connsiteX156" fmla="*/ 1979378 w 7467600"/>
              <a:gd name="connsiteY156" fmla="*/ 4769504 h 6858000"/>
              <a:gd name="connsiteX157" fmla="*/ 1927410 w 7467600"/>
              <a:gd name="connsiteY157" fmla="*/ 4716164 h 6858000"/>
              <a:gd name="connsiteX158" fmla="*/ 1959587 w 7467600"/>
              <a:gd name="connsiteY158" fmla="*/ 4728849 h 6858000"/>
              <a:gd name="connsiteX159" fmla="*/ 2777707 w 7467600"/>
              <a:gd name="connsiteY159" fmla="*/ 5003991 h 6858000"/>
              <a:gd name="connsiteX160" fmla="*/ 2800768 w 7467600"/>
              <a:gd name="connsiteY160" fmla="*/ 5010056 h 6858000"/>
              <a:gd name="connsiteX161" fmla="*/ 2879408 w 7467600"/>
              <a:gd name="connsiteY161" fmla="*/ 5031590 h 6858000"/>
              <a:gd name="connsiteX162" fmla="*/ 2862295 w 7467600"/>
              <a:gd name="connsiteY162" fmla="*/ 5022958 h 6858000"/>
              <a:gd name="connsiteX163" fmla="*/ 2813343 w 7467600"/>
              <a:gd name="connsiteY163" fmla="*/ 4998369 h 6858000"/>
              <a:gd name="connsiteX164" fmla="*/ 2646245 w 7467600"/>
              <a:gd name="connsiteY164" fmla="*/ 4930999 h 6858000"/>
              <a:gd name="connsiteX165" fmla="*/ 1999243 w 7467600"/>
              <a:gd name="connsiteY165" fmla="*/ 4730524 h 6858000"/>
              <a:gd name="connsiteX166" fmla="*/ 1979527 w 7467600"/>
              <a:gd name="connsiteY166" fmla="*/ 4726651 h 6858000"/>
              <a:gd name="connsiteX167" fmla="*/ 1927410 w 7467600"/>
              <a:gd name="connsiteY167" fmla="*/ 4716164 h 6858000"/>
              <a:gd name="connsiteX168" fmla="*/ 1997014 w 7467600"/>
              <a:gd name="connsiteY168" fmla="*/ 4698007 h 6858000"/>
              <a:gd name="connsiteX169" fmla="*/ 2005458 w 7467600"/>
              <a:gd name="connsiteY169" fmla="*/ 4699540 h 6858000"/>
              <a:gd name="connsiteX170" fmla="*/ 2657186 w 7467600"/>
              <a:gd name="connsiteY170" fmla="*/ 4901687 h 6858000"/>
              <a:gd name="connsiteX171" fmla="*/ 2826662 w 7467600"/>
              <a:gd name="connsiteY171" fmla="*/ 4970362 h 6858000"/>
              <a:gd name="connsiteX172" fmla="*/ 2876100 w 7467600"/>
              <a:gd name="connsiteY172" fmla="*/ 4995397 h 6858000"/>
              <a:gd name="connsiteX173" fmla="*/ 3042600 w 7467600"/>
              <a:gd name="connsiteY173" fmla="*/ 5059532 h 6858000"/>
              <a:gd name="connsiteX174" fmla="*/ 1997014 w 7467600"/>
              <a:gd name="connsiteY174" fmla="*/ 4698007 h 6858000"/>
              <a:gd name="connsiteX175" fmla="*/ 2305292 w 7467600"/>
              <a:gd name="connsiteY175" fmla="*/ 4219492 h 6858000"/>
              <a:gd name="connsiteX176" fmla="*/ 3360922 w 7467600"/>
              <a:gd name="connsiteY176" fmla="*/ 4529373 h 6858000"/>
              <a:gd name="connsiteX177" fmla="*/ 3492420 w 7467600"/>
              <a:gd name="connsiteY177" fmla="*/ 4510145 h 6858000"/>
              <a:gd name="connsiteX178" fmla="*/ 3364086 w 7467600"/>
              <a:gd name="connsiteY178" fmla="*/ 4480340 h 6858000"/>
              <a:gd name="connsiteX179" fmla="*/ 3225818 w 7467600"/>
              <a:gd name="connsiteY179" fmla="*/ 4411822 h 6858000"/>
              <a:gd name="connsiteX180" fmla="*/ 3129696 w 7467600"/>
              <a:gd name="connsiteY180" fmla="*/ 4360704 h 6858000"/>
              <a:gd name="connsiteX181" fmla="*/ 2814545 w 7467600"/>
              <a:gd name="connsiteY181" fmla="*/ 4282955 h 6858000"/>
              <a:gd name="connsiteX182" fmla="*/ 2305292 w 7467600"/>
              <a:gd name="connsiteY182" fmla="*/ 4219492 h 6858000"/>
              <a:gd name="connsiteX183" fmla="*/ 2626982 w 7467600"/>
              <a:gd name="connsiteY183" fmla="*/ 4206450 h 6858000"/>
              <a:gd name="connsiteX184" fmla="*/ 2490617 w 7467600"/>
              <a:gd name="connsiteY184" fmla="*/ 4206951 h 6858000"/>
              <a:gd name="connsiteX185" fmla="*/ 2819869 w 7467600"/>
              <a:gd name="connsiteY185" fmla="*/ 4252936 h 6858000"/>
              <a:gd name="connsiteX186" fmla="*/ 3143018 w 7467600"/>
              <a:gd name="connsiteY186" fmla="*/ 4332698 h 6858000"/>
              <a:gd name="connsiteX187" fmla="*/ 3241520 w 7467600"/>
              <a:gd name="connsiteY187" fmla="*/ 4385112 h 6858000"/>
              <a:gd name="connsiteX188" fmla="*/ 3374575 w 7467600"/>
              <a:gd name="connsiteY188" fmla="*/ 4451517 h 6858000"/>
              <a:gd name="connsiteX189" fmla="*/ 3505221 w 7467600"/>
              <a:gd name="connsiteY189" fmla="*/ 4480757 h 6858000"/>
              <a:gd name="connsiteX190" fmla="*/ 2626982 w 7467600"/>
              <a:gd name="connsiteY190" fmla="*/ 4206450 h 6858000"/>
              <a:gd name="connsiteX191" fmla="*/ 1310106 w 7467600"/>
              <a:gd name="connsiteY191" fmla="*/ 3943217 h 6858000"/>
              <a:gd name="connsiteX192" fmla="*/ 854994 w 7467600"/>
              <a:gd name="connsiteY192" fmla="*/ 4399136 h 6858000"/>
              <a:gd name="connsiteX193" fmla="*/ 742462 w 7467600"/>
              <a:gd name="connsiteY193" fmla="*/ 4594648 h 6858000"/>
              <a:gd name="connsiteX194" fmla="*/ 820602 w 7467600"/>
              <a:gd name="connsiteY194" fmla="*/ 4485915 h 6858000"/>
              <a:gd name="connsiteX195" fmla="*/ 878295 w 7467600"/>
              <a:gd name="connsiteY195" fmla="*/ 4403594 h 6858000"/>
              <a:gd name="connsiteX196" fmla="*/ 1240607 w 7467600"/>
              <a:gd name="connsiteY196" fmla="*/ 4010401 h 6858000"/>
              <a:gd name="connsiteX197" fmla="*/ 1310106 w 7467600"/>
              <a:gd name="connsiteY197" fmla="*/ 3943217 h 6858000"/>
              <a:gd name="connsiteX198" fmla="*/ 1423113 w 7467600"/>
              <a:gd name="connsiteY198" fmla="*/ 3874565 h 6858000"/>
              <a:gd name="connsiteX199" fmla="*/ 1260565 w 7467600"/>
              <a:gd name="connsiteY199" fmla="*/ 4031982 h 6858000"/>
              <a:gd name="connsiteX200" fmla="*/ 901900 w 7467600"/>
              <a:gd name="connsiteY200" fmla="*/ 4421236 h 6858000"/>
              <a:gd name="connsiteX201" fmla="*/ 845044 w 7467600"/>
              <a:gd name="connsiteY201" fmla="*/ 4502436 h 6858000"/>
              <a:gd name="connsiteX202" fmla="*/ 685926 w 7467600"/>
              <a:gd name="connsiteY202" fmla="*/ 4703069 h 6858000"/>
              <a:gd name="connsiteX203" fmla="*/ 684248 w 7467600"/>
              <a:gd name="connsiteY203" fmla="*/ 4706721 h 6858000"/>
              <a:gd name="connsiteX204" fmla="*/ 1423113 w 7467600"/>
              <a:gd name="connsiteY204" fmla="*/ 3874565 h 6858000"/>
              <a:gd name="connsiteX205" fmla="*/ 3316479 w 7467600"/>
              <a:gd name="connsiteY205" fmla="*/ 3872136 h 6858000"/>
              <a:gd name="connsiteX206" fmla="*/ 3546806 w 7467600"/>
              <a:gd name="connsiteY206" fmla="*/ 4356139 h 6858000"/>
              <a:gd name="connsiteX207" fmla="*/ 3364433 w 7467600"/>
              <a:gd name="connsiteY207" fmla="*/ 3953121 h 6858000"/>
              <a:gd name="connsiteX208" fmla="*/ 3316479 w 7467600"/>
              <a:gd name="connsiteY208" fmla="*/ 3872136 h 6858000"/>
              <a:gd name="connsiteX209" fmla="*/ 3291335 w 7467600"/>
              <a:gd name="connsiteY209" fmla="*/ 3767420 h 6858000"/>
              <a:gd name="connsiteX210" fmla="*/ 3390805 w 7467600"/>
              <a:gd name="connsiteY210" fmla="*/ 3937163 h 6858000"/>
              <a:gd name="connsiteX211" fmla="*/ 3579062 w 7467600"/>
              <a:gd name="connsiteY211" fmla="*/ 4359040 h 6858000"/>
              <a:gd name="connsiteX212" fmla="*/ 3467355 w 7467600"/>
              <a:gd name="connsiteY212" fmla="*/ 3988130 h 6858000"/>
              <a:gd name="connsiteX213" fmla="*/ 3310753 w 7467600"/>
              <a:gd name="connsiteY213" fmla="*/ 3787140 h 6858000"/>
              <a:gd name="connsiteX214" fmla="*/ 3291335 w 7467600"/>
              <a:gd name="connsiteY214" fmla="*/ 3767420 h 6858000"/>
              <a:gd name="connsiteX215" fmla="*/ 1635889 w 7467600"/>
              <a:gd name="connsiteY215" fmla="*/ 3709494 h 6858000"/>
              <a:gd name="connsiteX216" fmla="*/ 1634800 w 7467600"/>
              <a:gd name="connsiteY216" fmla="*/ 3731111 h 6858000"/>
              <a:gd name="connsiteX217" fmla="*/ 1635889 w 7467600"/>
              <a:gd name="connsiteY217" fmla="*/ 3709494 h 6858000"/>
              <a:gd name="connsiteX218" fmla="*/ 1510397 w 7467600"/>
              <a:gd name="connsiteY218" fmla="*/ 3684705 h 6858000"/>
              <a:gd name="connsiteX219" fmla="*/ 1146550 w 7467600"/>
              <a:gd name="connsiteY219" fmla="*/ 3802012 h 6858000"/>
              <a:gd name="connsiteX220" fmla="*/ 698834 w 7467600"/>
              <a:gd name="connsiteY220" fmla="*/ 3952272 h 6858000"/>
              <a:gd name="connsiteX221" fmla="*/ 34256 w 7467600"/>
              <a:gd name="connsiteY221" fmla="*/ 4347603 h 6858000"/>
              <a:gd name="connsiteX222" fmla="*/ 527241 w 7467600"/>
              <a:gd name="connsiteY222" fmla="*/ 4065078 h 6858000"/>
              <a:gd name="connsiteX223" fmla="*/ 1510397 w 7467600"/>
              <a:gd name="connsiteY223" fmla="*/ 3684705 h 6858000"/>
              <a:gd name="connsiteX224" fmla="*/ 1313114 w 7467600"/>
              <a:gd name="connsiteY224" fmla="*/ 3655216 h 6858000"/>
              <a:gd name="connsiteX225" fmla="*/ 1109304 w 7467600"/>
              <a:gd name="connsiteY225" fmla="*/ 3669030 h 6858000"/>
              <a:gd name="connsiteX226" fmla="*/ 8129 w 7467600"/>
              <a:gd name="connsiteY226" fmla="*/ 4330519 h 6858000"/>
              <a:gd name="connsiteX227" fmla="*/ 687572 w 7467600"/>
              <a:gd name="connsiteY227" fmla="*/ 3925629 h 6858000"/>
              <a:gd name="connsiteX228" fmla="*/ 1138365 w 7467600"/>
              <a:gd name="connsiteY228" fmla="*/ 3774515 h 6858000"/>
              <a:gd name="connsiteX229" fmla="*/ 1505579 w 7467600"/>
              <a:gd name="connsiteY229" fmla="*/ 3655526 h 6858000"/>
              <a:gd name="connsiteX230" fmla="*/ 1313114 w 7467600"/>
              <a:gd name="connsiteY230" fmla="*/ 3655216 h 6858000"/>
              <a:gd name="connsiteX231" fmla="*/ 3655073 w 7467600"/>
              <a:gd name="connsiteY231" fmla="*/ 3650884 h 6858000"/>
              <a:gd name="connsiteX232" fmla="*/ 3989938 w 7467600"/>
              <a:gd name="connsiteY232" fmla="*/ 3991685 h 6858000"/>
              <a:gd name="connsiteX233" fmla="*/ 4393907 w 7467600"/>
              <a:gd name="connsiteY233" fmla="*/ 4261258 h 6858000"/>
              <a:gd name="connsiteX234" fmla="*/ 4648051 w 7467600"/>
              <a:gd name="connsiteY234" fmla="*/ 4374051 h 6858000"/>
              <a:gd name="connsiteX235" fmla="*/ 4383389 w 7467600"/>
              <a:gd name="connsiteY235" fmla="*/ 4184369 h 6858000"/>
              <a:gd name="connsiteX236" fmla="*/ 4165508 w 7467600"/>
              <a:gd name="connsiteY236" fmla="*/ 4035196 h 6858000"/>
              <a:gd name="connsiteX237" fmla="*/ 4068162 w 7467600"/>
              <a:gd name="connsiteY237" fmla="*/ 3953394 h 6858000"/>
              <a:gd name="connsiteX238" fmla="*/ 3981416 w 7467600"/>
              <a:gd name="connsiteY238" fmla="*/ 3880482 h 6858000"/>
              <a:gd name="connsiteX239" fmla="*/ 3800147 w 7467600"/>
              <a:gd name="connsiteY239" fmla="*/ 3749872 h 6858000"/>
              <a:gd name="connsiteX240" fmla="*/ 3655073 w 7467600"/>
              <a:gd name="connsiteY240" fmla="*/ 3650884 h 6858000"/>
              <a:gd name="connsiteX241" fmla="*/ 3670252 w 7467600"/>
              <a:gd name="connsiteY241" fmla="*/ 3622798 h 6858000"/>
              <a:gd name="connsiteX242" fmla="*/ 3817258 w 7467600"/>
              <a:gd name="connsiteY242" fmla="*/ 3723577 h 6858000"/>
              <a:gd name="connsiteX243" fmla="*/ 4000461 w 7467600"/>
              <a:gd name="connsiteY243" fmla="*/ 3855966 h 6858000"/>
              <a:gd name="connsiteX244" fmla="*/ 4088180 w 7467600"/>
              <a:gd name="connsiteY244" fmla="*/ 3929774 h 6858000"/>
              <a:gd name="connsiteX245" fmla="*/ 4184555 w 7467600"/>
              <a:gd name="connsiteY245" fmla="*/ 4010683 h 6858000"/>
              <a:gd name="connsiteX246" fmla="*/ 4399563 w 7467600"/>
              <a:gd name="connsiteY246" fmla="*/ 4158106 h 6858000"/>
              <a:gd name="connsiteX247" fmla="*/ 4684469 w 7467600"/>
              <a:gd name="connsiteY247" fmla="*/ 4364680 h 6858000"/>
              <a:gd name="connsiteX248" fmla="*/ 4690271 w 7467600"/>
              <a:gd name="connsiteY248" fmla="*/ 4370034 h 6858000"/>
              <a:gd name="connsiteX249" fmla="*/ 4136093 w 7467600"/>
              <a:gd name="connsiteY249" fmla="*/ 3858466 h 6858000"/>
              <a:gd name="connsiteX250" fmla="*/ 3670252 w 7467600"/>
              <a:gd name="connsiteY250" fmla="*/ 3622798 h 6858000"/>
              <a:gd name="connsiteX251" fmla="*/ 4440129 w 7467600"/>
              <a:gd name="connsiteY251" fmla="*/ 3448571 h 6858000"/>
              <a:gd name="connsiteX252" fmla="*/ 4856525 w 7467600"/>
              <a:gd name="connsiteY252" fmla="*/ 3915351 h 6858000"/>
              <a:gd name="connsiteX253" fmla="*/ 5059055 w 7467600"/>
              <a:gd name="connsiteY253" fmla="*/ 4108918 h 6858000"/>
              <a:gd name="connsiteX254" fmla="*/ 5290070 w 7467600"/>
              <a:gd name="connsiteY254" fmla="*/ 4263619 h 6858000"/>
              <a:gd name="connsiteX255" fmla="*/ 4834991 w 7467600"/>
              <a:gd name="connsiteY255" fmla="*/ 3830985 h 6858000"/>
              <a:gd name="connsiteX256" fmla="*/ 4440129 w 7467600"/>
              <a:gd name="connsiteY256" fmla="*/ 3448571 h 6858000"/>
              <a:gd name="connsiteX257" fmla="*/ 4441737 w 7467600"/>
              <a:gd name="connsiteY257" fmla="*/ 3399734 h 6858000"/>
              <a:gd name="connsiteX258" fmla="*/ 4431236 w 7467600"/>
              <a:gd name="connsiteY258" fmla="*/ 3400954 h 6858000"/>
              <a:gd name="connsiteX259" fmla="*/ 4557150 w 7467600"/>
              <a:gd name="connsiteY259" fmla="*/ 3510023 h 6858000"/>
              <a:gd name="connsiteX260" fmla="*/ 4856936 w 7467600"/>
              <a:gd name="connsiteY260" fmla="*/ 3809146 h 6858000"/>
              <a:gd name="connsiteX261" fmla="*/ 5111996 w 7467600"/>
              <a:gd name="connsiteY261" fmla="*/ 4065759 h 6858000"/>
              <a:gd name="connsiteX262" fmla="*/ 5388878 w 7467600"/>
              <a:gd name="connsiteY262" fmla="*/ 4300185 h 6858000"/>
              <a:gd name="connsiteX263" fmla="*/ 5425556 w 7467600"/>
              <a:gd name="connsiteY263" fmla="*/ 4308967 h 6858000"/>
              <a:gd name="connsiteX264" fmla="*/ 4943646 w 7467600"/>
              <a:gd name="connsiteY264" fmla="*/ 3822916 h 6858000"/>
              <a:gd name="connsiteX265" fmla="*/ 4594837 w 7467600"/>
              <a:gd name="connsiteY265" fmla="*/ 3532274 h 6858000"/>
              <a:gd name="connsiteX266" fmla="*/ 4441737 w 7467600"/>
              <a:gd name="connsiteY266" fmla="*/ 3399734 h 6858000"/>
              <a:gd name="connsiteX267" fmla="*/ 5425834 w 7467600"/>
              <a:gd name="connsiteY267" fmla="*/ 3162785 h 6858000"/>
              <a:gd name="connsiteX268" fmla="*/ 5401644 w 7467600"/>
              <a:gd name="connsiteY268" fmla="*/ 3617847 h 6858000"/>
              <a:gd name="connsiteX269" fmla="*/ 5467256 w 7467600"/>
              <a:gd name="connsiteY269" fmla="*/ 4175494 h 6858000"/>
              <a:gd name="connsiteX270" fmla="*/ 5448069 w 7467600"/>
              <a:gd name="connsiteY270" fmla="*/ 3567554 h 6858000"/>
              <a:gd name="connsiteX271" fmla="*/ 5425834 w 7467600"/>
              <a:gd name="connsiteY271" fmla="*/ 3162785 h 6858000"/>
              <a:gd name="connsiteX272" fmla="*/ 1318687 w 7467600"/>
              <a:gd name="connsiteY272" fmla="*/ 3113840 h 6858000"/>
              <a:gd name="connsiteX273" fmla="*/ 1066793 w 7467600"/>
              <a:gd name="connsiteY273" fmla="*/ 3212171 h 6858000"/>
              <a:gd name="connsiteX274" fmla="*/ 993319 w 7467600"/>
              <a:gd name="connsiteY274" fmla="*/ 3247648 h 6858000"/>
              <a:gd name="connsiteX275" fmla="*/ 853081 w 7467600"/>
              <a:gd name="connsiteY275" fmla="*/ 3312410 h 6858000"/>
              <a:gd name="connsiteX276" fmla="*/ 805957 w 7467600"/>
              <a:gd name="connsiteY276" fmla="*/ 3330443 h 6858000"/>
              <a:gd name="connsiteX277" fmla="*/ 1318687 w 7467600"/>
              <a:gd name="connsiteY277" fmla="*/ 3113840 h 6858000"/>
              <a:gd name="connsiteX278" fmla="*/ 5453702 w 7467600"/>
              <a:gd name="connsiteY278" fmla="*/ 3090882 h 6858000"/>
              <a:gd name="connsiteX279" fmla="*/ 5480135 w 7467600"/>
              <a:gd name="connsiteY279" fmla="*/ 3565802 h 6858000"/>
              <a:gd name="connsiteX280" fmla="*/ 5499023 w 7467600"/>
              <a:gd name="connsiteY280" fmla="*/ 4166310 h 6858000"/>
              <a:gd name="connsiteX281" fmla="*/ 5547022 w 7467600"/>
              <a:gd name="connsiteY281" fmla="*/ 3607838 h 6858000"/>
              <a:gd name="connsiteX282" fmla="*/ 5515964 w 7467600"/>
              <a:gd name="connsiteY282" fmla="*/ 3378541 h 6858000"/>
              <a:gd name="connsiteX283" fmla="*/ 5453702 w 7467600"/>
              <a:gd name="connsiteY283" fmla="*/ 3090882 h 6858000"/>
              <a:gd name="connsiteX284" fmla="*/ 1238695 w 7467600"/>
              <a:gd name="connsiteY284" fmla="*/ 3076820 h 6858000"/>
              <a:gd name="connsiteX285" fmla="*/ 716371 w 7467600"/>
              <a:gd name="connsiteY285" fmla="*/ 3293249 h 6858000"/>
              <a:gd name="connsiteX286" fmla="*/ 579522 w 7467600"/>
              <a:gd name="connsiteY286" fmla="*/ 3371759 h 6858000"/>
              <a:gd name="connsiteX287" fmla="*/ 600288 w 7467600"/>
              <a:gd name="connsiteY287" fmla="*/ 3365555 h 6858000"/>
              <a:gd name="connsiteX288" fmla="*/ 840692 w 7467600"/>
              <a:gd name="connsiteY288" fmla="*/ 3284921 h 6858000"/>
              <a:gd name="connsiteX289" fmla="*/ 979248 w 7467600"/>
              <a:gd name="connsiteY289" fmla="*/ 3221003 h 6858000"/>
              <a:gd name="connsiteX290" fmla="*/ 1053282 w 7467600"/>
              <a:gd name="connsiteY290" fmla="*/ 3185247 h 6858000"/>
              <a:gd name="connsiteX291" fmla="*/ 1320603 w 7467600"/>
              <a:gd name="connsiteY291" fmla="*/ 3081281 h 6858000"/>
              <a:gd name="connsiteX292" fmla="*/ 1238695 w 7467600"/>
              <a:gd name="connsiteY292" fmla="*/ 3076820 h 6858000"/>
              <a:gd name="connsiteX293" fmla="*/ 5425627 w 7467600"/>
              <a:gd name="connsiteY293" fmla="*/ 2954192 h 6858000"/>
              <a:gd name="connsiteX294" fmla="*/ 5470770 w 7467600"/>
              <a:gd name="connsiteY294" fmla="*/ 3005435 h 6858000"/>
              <a:gd name="connsiteX295" fmla="*/ 5519779 w 7467600"/>
              <a:gd name="connsiteY295" fmla="*/ 4359223 h 6858000"/>
              <a:gd name="connsiteX296" fmla="*/ 5520293 w 7467600"/>
              <a:gd name="connsiteY296" fmla="*/ 4360602 h 6858000"/>
              <a:gd name="connsiteX297" fmla="*/ 5767221 w 7467600"/>
              <a:gd name="connsiteY297" fmla="*/ 4665564 h 6858000"/>
              <a:gd name="connsiteX298" fmla="*/ 6937169 w 7467600"/>
              <a:gd name="connsiteY298" fmla="*/ 4815941 h 6858000"/>
              <a:gd name="connsiteX299" fmla="*/ 6953922 w 7467600"/>
              <a:gd name="connsiteY299" fmla="*/ 4890068 h 6858000"/>
              <a:gd name="connsiteX300" fmla="*/ 6071359 w 7467600"/>
              <a:gd name="connsiteY300" fmla="*/ 4770770 h 6858000"/>
              <a:gd name="connsiteX301" fmla="*/ 6038839 w 7467600"/>
              <a:gd name="connsiteY301" fmla="*/ 4764474 h 6858000"/>
              <a:gd name="connsiteX302" fmla="*/ 6038706 w 7467600"/>
              <a:gd name="connsiteY302" fmla="*/ 4763847 h 6858000"/>
              <a:gd name="connsiteX303" fmla="*/ 6037784 w 7467600"/>
              <a:gd name="connsiteY303" fmla="*/ 4764270 h 6858000"/>
              <a:gd name="connsiteX304" fmla="*/ 6038839 w 7467600"/>
              <a:gd name="connsiteY304" fmla="*/ 4764474 h 6858000"/>
              <a:gd name="connsiteX305" fmla="*/ 6040338 w 7467600"/>
              <a:gd name="connsiteY305" fmla="*/ 4771418 h 6858000"/>
              <a:gd name="connsiteX306" fmla="*/ 6024488 w 7467600"/>
              <a:gd name="connsiteY306" fmla="*/ 4809903 h 6858000"/>
              <a:gd name="connsiteX307" fmla="*/ 5599771 w 7467600"/>
              <a:gd name="connsiteY307" fmla="*/ 5509652 h 6858000"/>
              <a:gd name="connsiteX308" fmla="*/ 5548843 w 7467600"/>
              <a:gd name="connsiteY308" fmla="*/ 5563845 h 6858000"/>
              <a:gd name="connsiteX309" fmla="*/ 5940952 w 7467600"/>
              <a:gd name="connsiteY309" fmla="*/ 6250028 h 6858000"/>
              <a:gd name="connsiteX310" fmla="*/ 6043441 w 7467600"/>
              <a:gd name="connsiteY310" fmla="*/ 6665847 h 6858000"/>
              <a:gd name="connsiteX311" fmla="*/ 6093432 w 7467600"/>
              <a:gd name="connsiteY311" fmla="*/ 6858000 h 6858000"/>
              <a:gd name="connsiteX312" fmla="*/ 6034344 w 7467600"/>
              <a:gd name="connsiteY312" fmla="*/ 6858000 h 6858000"/>
              <a:gd name="connsiteX313" fmla="*/ 6026679 w 7467600"/>
              <a:gd name="connsiteY313" fmla="*/ 6836959 h 6858000"/>
              <a:gd name="connsiteX314" fmla="*/ 5800441 w 7467600"/>
              <a:gd name="connsiteY314" fmla="*/ 6335286 h 6858000"/>
              <a:gd name="connsiteX315" fmla="*/ 5526562 w 7467600"/>
              <a:gd name="connsiteY315" fmla="*/ 5705388 h 6858000"/>
              <a:gd name="connsiteX316" fmla="*/ 5519640 w 7467600"/>
              <a:gd name="connsiteY316" fmla="*/ 5683774 h 6858000"/>
              <a:gd name="connsiteX317" fmla="*/ 5844559 w 7467600"/>
              <a:gd name="connsiteY317" fmla="*/ 6553349 h 6858000"/>
              <a:gd name="connsiteX318" fmla="*/ 5975994 w 7467600"/>
              <a:gd name="connsiteY318" fmla="*/ 6858000 h 6858000"/>
              <a:gd name="connsiteX319" fmla="*/ 5898547 w 7467600"/>
              <a:gd name="connsiteY319" fmla="*/ 6858000 h 6858000"/>
              <a:gd name="connsiteX320" fmla="*/ 5682041 w 7467600"/>
              <a:gd name="connsiteY320" fmla="*/ 6355860 h 6858000"/>
              <a:gd name="connsiteX321" fmla="*/ 5461758 w 7467600"/>
              <a:gd name="connsiteY321" fmla="*/ 5820220 h 6858000"/>
              <a:gd name="connsiteX322" fmla="*/ 5237282 w 7467600"/>
              <a:gd name="connsiteY322" fmla="*/ 6579086 h 6858000"/>
              <a:gd name="connsiteX323" fmla="*/ 5115009 w 7467600"/>
              <a:gd name="connsiteY323" fmla="*/ 6858000 h 6858000"/>
              <a:gd name="connsiteX324" fmla="*/ 5028074 w 7467600"/>
              <a:gd name="connsiteY324" fmla="*/ 6858000 h 6858000"/>
              <a:gd name="connsiteX325" fmla="*/ 5079508 w 7467600"/>
              <a:gd name="connsiteY325" fmla="*/ 6749074 h 6858000"/>
              <a:gd name="connsiteX326" fmla="*/ 5371846 w 7467600"/>
              <a:gd name="connsiteY326" fmla="*/ 5924413 h 6858000"/>
              <a:gd name="connsiteX327" fmla="*/ 5270512 w 7467600"/>
              <a:gd name="connsiteY327" fmla="*/ 6138975 h 6858000"/>
              <a:gd name="connsiteX328" fmla="*/ 5062409 w 7467600"/>
              <a:gd name="connsiteY328" fmla="*/ 6653544 h 6858000"/>
              <a:gd name="connsiteX329" fmla="*/ 5036628 w 7467600"/>
              <a:gd name="connsiteY329" fmla="*/ 6754247 h 6858000"/>
              <a:gd name="connsiteX330" fmla="*/ 5009112 w 7467600"/>
              <a:gd name="connsiteY330" fmla="*/ 6858000 h 6858000"/>
              <a:gd name="connsiteX331" fmla="*/ 4976679 w 7467600"/>
              <a:gd name="connsiteY331" fmla="*/ 6858000 h 6858000"/>
              <a:gd name="connsiteX332" fmla="*/ 5006537 w 7467600"/>
              <a:gd name="connsiteY332" fmla="*/ 6747068 h 6858000"/>
              <a:gd name="connsiteX333" fmla="*/ 5032723 w 7467600"/>
              <a:gd name="connsiteY333" fmla="*/ 6644957 h 6858000"/>
              <a:gd name="connsiteX334" fmla="*/ 5242949 w 7467600"/>
              <a:gd name="connsiteY334" fmla="*/ 6125175 h 6858000"/>
              <a:gd name="connsiteX335" fmla="*/ 5286321 w 7467600"/>
              <a:gd name="connsiteY335" fmla="*/ 6033555 h 6858000"/>
              <a:gd name="connsiteX336" fmla="*/ 5008210 w 7467600"/>
              <a:gd name="connsiteY336" fmla="*/ 6649194 h 6858000"/>
              <a:gd name="connsiteX337" fmla="*/ 4986321 w 7467600"/>
              <a:gd name="connsiteY337" fmla="*/ 6765687 h 6858000"/>
              <a:gd name="connsiteX338" fmla="*/ 4973474 w 7467600"/>
              <a:gd name="connsiteY338" fmla="*/ 6858000 h 6858000"/>
              <a:gd name="connsiteX339" fmla="*/ 4907178 w 7467600"/>
              <a:gd name="connsiteY339" fmla="*/ 6858000 h 6858000"/>
              <a:gd name="connsiteX340" fmla="*/ 4910810 w 7467600"/>
              <a:gd name="connsiteY340" fmla="*/ 6829660 h 6858000"/>
              <a:gd name="connsiteX341" fmla="*/ 4987461 w 7467600"/>
              <a:gd name="connsiteY341" fmla="*/ 6432994 h 6858000"/>
              <a:gd name="connsiteX342" fmla="*/ 5179262 w 7467600"/>
              <a:gd name="connsiteY342" fmla="*/ 6035044 h 6858000"/>
              <a:gd name="connsiteX343" fmla="*/ 4689678 w 7467600"/>
              <a:gd name="connsiteY343" fmla="*/ 6440241 h 6858000"/>
              <a:gd name="connsiteX344" fmla="*/ 4477543 w 7467600"/>
              <a:gd name="connsiteY344" fmla="*/ 6674836 h 6858000"/>
              <a:gd name="connsiteX345" fmla="*/ 4329957 w 7467600"/>
              <a:gd name="connsiteY345" fmla="*/ 6858000 h 6858000"/>
              <a:gd name="connsiteX346" fmla="*/ 4218595 w 7467600"/>
              <a:gd name="connsiteY346" fmla="*/ 6858000 h 6858000"/>
              <a:gd name="connsiteX347" fmla="*/ 4368888 w 7467600"/>
              <a:gd name="connsiteY347" fmla="*/ 6668412 h 6858000"/>
              <a:gd name="connsiteX348" fmla="*/ 4563091 w 7467600"/>
              <a:gd name="connsiteY348" fmla="*/ 6442508 h 6858000"/>
              <a:gd name="connsiteX349" fmla="*/ 5387324 w 7467600"/>
              <a:gd name="connsiteY349" fmla="*/ 5705830 h 6858000"/>
              <a:gd name="connsiteX350" fmla="*/ 5073620 w 7467600"/>
              <a:gd name="connsiteY350" fmla="*/ 5955437 h 6858000"/>
              <a:gd name="connsiteX351" fmla="*/ 4689789 w 7467600"/>
              <a:gd name="connsiteY351" fmla="*/ 6268382 h 6858000"/>
              <a:gd name="connsiteX352" fmla="*/ 4418722 w 7467600"/>
              <a:gd name="connsiteY352" fmla="*/ 6570886 h 6858000"/>
              <a:gd name="connsiteX353" fmla="*/ 4214944 w 7467600"/>
              <a:gd name="connsiteY353" fmla="*/ 6858000 h 6858000"/>
              <a:gd name="connsiteX354" fmla="*/ 4177898 w 7467600"/>
              <a:gd name="connsiteY354" fmla="*/ 6858000 h 6858000"/>
              <a:gd name="connsiteX355" fmla="*/ 4391597 w 7467600"/>
              <a:gd name="connsiteY355" fmla="*/ 6556370 h 6858000"/>
              <a:gd name="connsiteX356" fmla="*/ 4668889 w 7467600"/>
              <a:gd name="connsiteY356" fmla="*/ 6246399 h 6858000"/>
              <a:gd name="connsiteX357" fmla="*/ 5055427 w 7467600"/>
              <a:gd name="connsiteY357" fmla="*/ 5931476 h 6858000"/>
              <a:gd name="connsiteX358" fmla="*/ 5371814 w 7467600"/>
              <a:gd name="connsiteY358" fmla="*/ 5678975 h 6858000"/>
              <a:gd name="connsiteX359" fmla="*/ 4987918 w 7467600"/>
              <a:gd name="connsiteY359" fmla="*/ 5838701 h 6858000"/>
              <a:gd name="connsiteX360" fmla="*/ 4317146 w 7467600"/>
              <a:gd name="connsiteY360" fmla="*/ 6587716 h 6858000"/>
              <a:gd name="connsiteX361" fmla="*/ 4171627 w 7467600"/>
              <a:gd name="connsiteY361" fmla="*/ 6858000 h 6858000"/>
              <a:gd name="connsiteX362" fmla="*/ 4081585 w 7467600"/>
              <a:gd name="connsiteY362" fmla="*/ 6858000 h 6858000"/>
              <a:gd name="connsiteX363" fmla="*/ 4238603 w 7467600"/>
              <a:gd name="connsiteY363" fmla="*/ 6559341 h 6858000"/>
              <a:gd name="connsiteX364" fmla="*/ 4778333 w 7467600"/>
              <a:gd name="connsiteY364" fmla="*/ 5873626 h 6858000"/>
              <a:gd name="connsiteX365" fmla="*/ 5414185 w 7467600"/>
              <a:gd name="connsiteY365" fmla="*/ 5573882 h 6858000"/>
              <a:gd name="connsiteX366" fmla="*/ 5959648 w 7467600"/>
              <a:gd name="connsiteY366" fmla="*/ 4760797 h 6858000"/>
              <a:gd name="connsiteX367" fmla="*/ 5355019 w 7467600"/>
              <a:gd name="connsiteY367" fmla="*/ 4734672 h 6858000"/>
              <a:gd name="connsiteX368" fmla="*/ 5083565 w 7467600"/>
              <a:gd name="connsiteY368" fmla="*/ 5179121 h 6858000"/>
              <a:gd name="connsiteX369" fmla="*/ 4713577 w 7467600"/>
              <a:gd name="connsiteY369" fmla="*/ 5616803 h 6858000"/>
              <a:gd name="connsiteX370" fmla="*/ 3989559 w 7467600"/>
              <a:gd name="connsiteY370" fmla="*/ 6145945 h 6858000"/>
              <a:gd name="connsiteX371" fmla="*/ 3939824 w 7467600"/>
              <a:gd name="connsiteY371" fmla="*/ 6066900 h 6858000"/>
              <a:gd name="connsiteX372" fmla="*/ 4584537 w 7467600"/>
              <a:gd name="connsiteY372" fmla="*/ 5324826 h 6858000"/>
              <a:gd name="connsiteX373" fmla="*/ 5037105 w 7467600"/>
              <a:gd name="connsiteY373" fmla="*/ 5088765 h 6858000"/>
              <a:gd name="connsiteX374" fmla="*/ 5039930 w 7467600"/>
              <a:gd name="connsiteY374" fmla="*/ 5089585 h 6858000"/>
              <a:gd name="connsiteX375" fmla="*/ 5263764 w 7467600"/>
              <a:gd name="connsiteY375" fmla="*/ 4735525 h 6858000"/>
              <a:gd name="connsiteX376" fmla="*/ 4086300 w 7467600"/>
              <a:gd name="connsiteY376" fmla="*/ 4884599 h 6858000"/>
              <a:gd name="connsiteX377" fmla="*/ 4085485 w 7467600"/>
              <a:gd name="connsiteY377" fmla="*/ 4899070 h 6858000"/>
              <a:gd name="connsiteX378" fmla="*/ 3871915 w 7467600"/>
              <a:gd name="connsiteY378" fmla="*/ 5253645 h 6858000"/>
              <a:gd name="connsiteX379" fmla="*/ 3799374 w 7467600"/>
              <a:gd name="connsiteY379" fmla="*/ 5466127 h 6858000"/>
              <a:gd name="connsiteX380" fmla="*/ 3498850 w 7467600"/>
              <a:gd name="connsiteY380" fmla="*/ 6661888 h 6858000"/>
              <a:gd name="connsiteX381" fmla="*/ 3399216 w 7467600"/>
              <a:gd name="connsiteY381" fmla="*/ 6858000 h 6858000"/>
              <a:gd name="connsiteX382" fmla="*/ 3303688 w 7467600"/>
              <a:gd name="connsiteY382" fmla="*/ 6858000 h 6858000"/>
              <a:gd name="connsiteX383" fmla="*/ 3391774 w 7467600"/>
              <a:gd name="connsiteY383" fmla="*/ 6697181 h 6858000"/>
              <a:gd name="connsiteX384" fmla="*/ 3735540 w 7467600"/>
              <a:gd name="connsiteY384" fmla="*/ 5546923 h 6858000"/>
              <a:gd name="connsiteX385" fmla="*/ 3729438 w 7467600"/>
              <a:gd name="connsiteY385" fmla="*/ 5569058 h 6858000"/>
              <a:gd name="connsiteX386" fmla="*/ 3707782 w 7467600"/>
              <a:gd name="connsiteY386" fmla="*/ 5644908 h 6858000"/>
              <a:gd name="connsiteX387" fmla="*/ 3583827 w 7467600"/>
              <a:gd name="connsiteY387" fmla="*/ 6039215 h 6858000"/>
              <a:gd name="connsiteX388" fmla="*/ 3547861 w 7467600"/>
              <a:gd name="connsiteY388" fmla="*/ 6129609 h 6858000"/>
              <a:gd name="connsiteX389" fmla="*/ 3490905 w 7467600"/>
              <a:gd name="connsiteY389" fmla="*/ 6277660 h 6858000"/>
              <a:gd name="connsiteX390" fmla="*/ 3455859 w 7467600"/>
              <a:gd name="connsiteY390" fmla="*/ 6391301 h 6858000"/>
              <a:gd name="connsiteX391" fmla="*/ 3429112 w 7467600"/>
              <a:gd name="connsiteY391" fmla="*/ 6479469 h 6858000"/>
              <a:gd name="connsiteX392" fmla="*/ 3304862 w 7467600"/>
              <a:gd name="connsiteY392" fmla="*/ 6796476 h 6858000"/>
              <a:gd name="connsiteX393" fmla="*/ 3276071 w 7467600"/>
              <a:gd name="connsiteY393" fmla="*/ 6858000 h 6858000"/>
              <a:gd name="connsiteX394" fmla="*/ 3240805 w 7467600"/>
              <a:gd name="connsiteY394" fmla="*/ 6858000 h 6858000"/>
              <a:gd name="connsiteX395" fmla="*/ 3275917 w 7467600"/>
              <a:gd name="connsiteY395" fmla="*/ 6783192 h 6858000"/>
              <a:gd name="connsiteX396" fmla="*/ 3399358 w 7467600"/>
              <a:gd name="connsiteY396" fmla="*/ 6469011 h 6858000"/>
              <a:gd name="connsiteX397" fmla="*/ 3425650 w 7467600"/>
              <a:gd name="connsiteY397" fmla="*/ 6381333 h 6858000"/>
              <a:gd name="connsiteX398" fmla="*/ 3460661 w 7467600"/>
              <a:gd name="connsiteY398" fmla="*/ 6266763 h 6858000"/>
              <a:gd name="connsiteX399" fmla="*/ 3518021 w 7467600"/>
              <a:gd name="connsiteY399" fmla="*/ 6117298 h 6858000"/>
              <a:gd name="connsiteX400" fmla="*/ 3554035 w 7467600"/>
              <a:gd name="connsiteY400" fmla="*/ 6027832 h 6858000"/>
              <a:gd name="connsiteX401" fmla="*/ 3677174 w 7467600"/>
              <a:gd name="connsiteY401" fmla="*/ 5636351 h 6858000"/>
              <a:gd name="connsiteX402" fmla="*/ 3698819 w 7467600"/>
              <a:gd name="connsiteY402" fmla="*/ 5560503 h 6858000"/>
              <a:gd name="connsiteX403" fmla="*/ 3702094 w 7467600"/>
              <a:gd name="connsiteY403" fmla="*/ 5549194 h 6858000"/>
              <a:gd name="connsiteX404" fmla="*/ 3398355 w 7467600"/>
              <a:gd name="connsiteY404" fmla="*/ 6094603 h 6858000"/>
              <a:gd name="connsiteX405" fmla="*/ 3193941 w 7467600"/>
              <a:gd name="connsiteY405" fmla="*/ 6798775 h 6858000"/>
              <a:gd name="connsiteX406" fmla="*/ 3184140 w 7467600"/>
              <a:gd name="connsiteY406" fmla="*/ 6858000 h 6858000"/>
              <a:gd name="connsiteX407" fmla="*/ 3099978 w 7467600"/>
              <a:gd name="connsiteY407" fmla="*/ 6858000 h 6858000"/>
              <a:gd name="connsiteX408" fmla="*/ 3101556 w 7467600"/>
              <a:gd name="connsiteY408" fmla="*/ 6843337 h 6858000"/>
              <a:gd name="connsiteX409" fmla="*/ 3370162 w 7467600"/>
              <a:gd name="connsiteY409" fmla="*/ 5785550 h 6858000"/>
              <a:gd name="connsiteX410" fmla="*/ 3746477 w 7467600"/>
              <a:gd name="connsiteY410" fmla="*/ 5377889 h 6858000"/>
              <a:gd name="connsiteX411" fmla="*/ 3863399 w 7467600"/>
              <a:gd name="connsiteY411" fmla="*/ 5087257 h 6858000"/>
              <a:gd name="connsiteX412" fmla="*/ 3968712 w 7467600"/>
              <a:gd name="connsiteY412" fmla="*/ 4913989 h 6858000"/>
              <a:gd name="connsiteX413" fmla="*/ 2792390 w 7467600"/>
              <a:gd name="connsiteY413" fmla="*/ 5382974 h 6858000"/>
              <a:gd name="connsiteX414" fmla="*/ 2714982 w 7467600"/>
              <a:gd name="connsiteY414" fmla="*/ 5427051 h 6858000"/>
              <a:gd name="connsiteX415" fmla="*/ 2813361 w 7467600"/>
              <a:gd name="connsiteY415" fmla="*/ 6023912 h 6858000"/>
              <a:gd name="connsiteX416" fmla="*/ 2688430 w 7467600"/>
              <a:gd name="connsiteY416" fmla="*/ 6801564 h 6858000"/>
              <a:gd name="connsiteX417" fmla="*/ 2629626 w 7467600"/>
              <a:gd name="connsiteY417" fmla="*/ 6763394 h 6858000"/>
              <a:gd name="connsiteX418" fmla="*/ 2565328 w 7467600"/>
              <a:gd name="connsiteY418" fmla="*/ 5516399 h 6858000"/>
              <a:gd name="connsiteX419" fmla="*/ 1922999 w 7467600"/>
              <a:gd name="connsiteY419" fmla="*/ 5980343 h 6858000"/>
              <a:gd name="connsiteX420" fmla="*/ 1950261 w 7467600"/>
              <a:gd name="connsiteY420" fmla="*/ 6405858 h 6858000"/>
              <a:gd name="connsiteX421" fmla="*/ 2365554 w 7467600"/>
              <a:gd name="connsiteY421" fmla="*/ 6759107 h 6858000"/>
              <a:gd name="connsiteX422" fmla="*/ 2424142 w 7467600"/>
              <a:gd name="connsiteY422" fmla="*/ 6858000 h 6858000"/>
              <a:gd name="connsiteX423" fmla="*/ 2395994 w 7467600"/>
              <a:gd name="connsiteY423" fmla="*/ 6858000 h 6858000"/>
              <a:gd name="connsiteX424" fmla="*/ 2392863 w 7467600"/>
              <a:gd name="connsiteY424" fmla="*/ 6852964 h 6858000"/>
              <a:gd name="connsiteX425" fmla="*/ 2017589 w 7467600"/>
              <a:gd name="connsiteY425" fmla="*/ 6493982 h 6858000"/>
              <a:gd name="connsiteX426" fmla="*/ 2147336 w 7467600"/>
              <a:gd name="connsiteY426" fmla="*/ 6594052 h 6858000"/>
              <a:gd name="connsiteX427" fmla="*/ 2207047 w 7467600"/>
              <a:gd name="connsiteY427" fmla="*/ 6654540 h 6858000"/>
              <a:gd name="connsiteX428" fmla="*/ 2299106 w 7467600"/>
              <a:gd name="connsiteY428" fmla="*/ 6778931 h 6858000"/>
              <a:gd name="connsiteX429" fmla="*/ 2314430 w 7467600"/>
              <a:gd name="connsiteY429" fmla="*/ 6801144 h 6858000"/>
              <a:gd name="connsiteX430" fmla="*/ 2352406 w 7467600"/>
              <a:gd name="connsiteY430" fmla="*/ 6858000 h 6858000"/>
              <a:gd name="connsiteX431" fmla="*/ 2314492 w 7467600"/>
              <a:gd name="connsiteY431" fmla="*/ 6858000 h 6858000"/>
              <a:gd name="connsiteX432" fmla="*/ 2288095 w 7467600"/>
              <a:gd name="connsiteY432" fmla="*/ 6818030 h 6858000"/>
              <a:gd name="connsiteX433" fmla="*/ 2272768 w 7467600"/>
              <a:gd name="connsiteY433" fmla="*/ 6795822 h 6858000"/>
              <a:gd name="connsiteX434" fmla="*/ 2182715 w 7467600"/>
              <a:gd name="connsiteY434" fmla="*/ 6675071 h 6858000"/>
              <a:gd name="connsiteX435" fmla="*/ 2032061 w 7467600"/>
              <a:gd name="connsiteY435" fmla="*/ 6541380 h 6858000"/>
              <a:gd name="connsiteX436" fmla="*/ 2257220 w 7467600"/>
              <a:gd name="connsiteY436" fmla="*/ 6826257 h 6858000"/>
              <a:gd name="connsiteX437" fmla="*/ 2281324 w 7467600"/>
              <a:gd name="connsiteY437" fmla="*/ 6858000 h 6858000"/>
              <a:gd name="connsiteX438" fmla="*/ 2242860 w 7467600"/>
              <a:gd name="connsiteY438" fmla="*/ 6858000 h 6858000"/>
              <a:gd name="connsiteX439" fmla="*/ 2232818 w 7467600"/>
              <a:gd name="connsiteY439" fmla="*/ 6844926 h 6858000"/>
              <a:gd name="connsiteX440" fmla="*/ 1990172 w 7467600"/>
              <a:gd name="connsiteY440" fmla="*/ 6542121 h 6858000"/>
              <a:gd name="connsiteX441" fmla="*/ 2124090 w 7467600"/>
              <a:gd name="connsiteY441" fmla="*/ 6761017 h 6858000"/>
              <a:gd name="connsiteX442" fmla="*/ 2200380 w 7467600"/>
              <a:gd name="connsiteY442" fmla="*/ 6858000 h 6858000"/>
              <a:gd name="connsiteX443" fmla="*/ 2147507 w 7467600"/>
              <a:gd name="connsiteY443" fmla="*/ 6858000 h 6858000"/>
              <a:gd name="connsiteX444" fmla="*/ 2070668 w 7467600"/>
              <a:gd name="connsiteY444" fmla="*/ 6761520 h 6858000"/>
              <a:gd name="connsiteX445" fmla="*/ 1975142 w 7467600"/>
              <a:gd name="connsiteY445" fmla="*/ 6585570 h 6858000"/>
              <a:gd name="connsiteX446" fmla="*/ 2050035 w 7467600"/>
              <a:gd name="connsiteY446" fmla="*/ 6813345 h 6858000"/>
              <a:gd name="connsiteX447" fmla="*/ 2063025 w 7467600"/>
              <a:gd name="connsiteY447" fmla="*/ 6858000 h 6858000"/>
              <a:gd name="connsiteX448" fmla="*/ 2021675 w 7467600"/>
              <a:gd name="connsiteY448" fmla="*/ 6858000 h 6858000"/>
              <a:gd name="connsiteX449" fmla="*/ 2019308 w 7467600"/>
              <a:gd name="connsiteY449" fmla="*/ 6847118 h 6858000"/>
              <a:gd name="connsiteX450" fmla="*/ 1938835 w 7467600"/>
              <a:gd name="connsiteY450" fmla="*/ 6551160 h 6858000"/>
              <a:gd name="connsiteX451" fmla="*/ 1953230 w 7467600"/>
              <a:gd name="connsiteY451" fmla="*/ 6759699 h 6858000"/>
              <a:gd name="connsiteX452" fmla="*/ 1956763 w 7467600"/>
              <a:gd name="connsiteY452" fmla="*/ 6778191 h 6858000"/>
              <a:gd name="connsiteX453" fmla="*/ 1967925 w 7467600"/>
              <a:gd name="connsiteY453" fmla="*/ 6858000 h 6858000"/>
              <a:gd name="connsiteX454" fmla="*/ 1936622 w 7467600"/>
              <a:gd name="connsiteY454" fmla="*/ 6858000 h 6858000"/>
              <a:gd name="connsiteX455" fmla="*/ 1926261 w 7467600"/>
              <a:gd name="connsiteY455" fmla="*/ 6784064 h 6858000"/>
              <a:gd name="connsiteX456" fmla="*/ 1922724 w 7467600"/>
              <a:gd name="connsiteY456" fmla="*/ 6765577 h 6858000"/>
              <a:gd name="connsiteX457" fmla="*/ 1904650 w 7467600"/>
              <a:gd name="connsiteY457" fmla="*/ 6639616 h 6858000"/>
              <a:gd name="connsiteX458" fmla="*/ 1885273 w 7467600"/>
              <a:gd name="connsiteY458" fmla="*/ 6858000 h 6858000"/>
              <a:gd name="connsiteX459" fmla="*/ 1854363 w 7467600"/>
              <a:gd name="connsiteY459" fmla="*/ 6858000 h 6858000"/>
              <a:gd name="connsiteX460" fmla="*/ 1880391 w 7467600"/>
              <a:gd name="connsiteY460" fmla="*/ 6603796 h 6858000"/>
              <a:gd name="connsiteX461" fmla="*/ 1818273 w 7467600"/>
              <a:gd name="connsiteY461" fmla="*/ 6715729 h 6858000"/>
              <a:gd name="connsiteX462" fmla="*/ 1794691 w 7467600"/>
              <a:gd name="connsiteY462" fmla="*/ 6843239 h 6858000"/>
              <a:gd name="connsiteX463" fmla="*/ 1794914 w 7467600"/>
              <a:gd name="connsiteY463" fmla="*/ 6858000 h 6858000"/>
              <a:gd name="connsiteX464" fmla="*/ 1746128 w 7467600"/>
              <a:gd name="connsiteY464" fmla="*/ 6858000 h 6858000"/>
              <a:gd name="connsiteX465" fmla="*/ 1753934 w 7467600"/>
              <a:gd name="connsiteY465" fmla="*/ 6724796 h 6858000"/>
              <a:gd name="connsiteX466" fmla="*/ 1792053 w 7467600"/>
              <a:gd name="connsiteY466" fmla="*/ 6572396 h 6858000"/>
              <a:gd name="connsiteX467" fmla="*/ 1862248 w 7467600"/>
              <a:gd name="connsiteY467" fmla="*/ 6266397 h 6858000"/>
              <a:gd name="connsiteX468" fmla="*/ 1862250 w 7467600"/>
              <a:gd name="connsiteY468" fmla="*/ 6033531 h 6858000"/>
              <a:gd name="connsiteX469" fmla="*/ 1211999 w 7467600"/>
              <a:gd name="connsiteY469" fmla="*/ 6683610 h 6858000"/>
              <a:gd name="connsiteX470" fmla="*/ 1213266 w 7467600"/>
              <a:gd name="connsiteY470" fmla="*/ 6691947 h 6858000"/>
              <a:gd name="connsiteX471" fmla="*/ 1203370 w 7467600"/>
              <a:gd name="connsiteY471" fmla="*/ 6850676 h 6858000"/>
              <a:gd name="connsiteX472" fmla="*/ 1203671 w 7467600"/>
              <a:gd name="connsiteY472" fmla="*/ 6858000 h 6858000"/>
              <a:gd name="connsiteX473" fmla="*/ 1143180 w 7467600"/>
              <a:gd name="connsiteY473" fmla="*/ 6858000 h 6858000"/>
              <a:gd name="connsiteX474" fmla="*/ 1142176 w 7467600"/>
              <a:gd name="connsiteY474" fmla="*/ 6766045 h 6858000"/>
              <a:gd name="connsiteX475" fmla="*/ 1067484 w 7467600"/>
              <a:gd name="connsiteY475" fmla="*/ 6858000 h 6858000"/>
              <a:gd name="connsiteX476" fmla="*/ 953928 w 7467600"/>
              <a:gd name="connsiteY476" fmla="*/ 6858000 h 6858000"/>
              <a:gd name="connsiteX477" fmla="*/ 959715 w 7467600"/>
              <a:gd name="connsiteY477" fmla="*/ 6850185 h 6858000"/>
              <a:gd name="connsiteX478" fmla="*/ 1483788 w 7467600"/>
              <a:gd name="connsiteY478" fmla="*/ 6259174 h 6858000"/>
              <a:gd name="connsiteX479" fmla="*/ 1100671 w 7467600"/>
              <a:gd name="connsiteY479" fmla="*/ 6252137 h 6858000"/>
              <a:gd name="connsiteX480" fmla="*/ 1090144 w 7467600"/>
              <a:gd name="connsiteY480" fmla="*/ 6256748 h 6858000"/>
              <a:gd name="connsiteX481" fmla="*/ 1095872 w 7467600"/>
              <a:gd name="connsiteY481" fmla="*/ 6271892 h 6858000"/>
              <a:gd name="connsiteX482" fmla="*/ 262785 w 7467600"/>
              <a:gd name="connsiteY482" fmla="*/ 6845450 h 6858000"/>
              <a:gd name="connsiteX483" fmla="*/ 209968 w 7467600"/>
              <a:gd name="connsiteY483" fmla="*/ 6770713 h 6858000"/>
              <a:gd name="connsiteX484" fmla="*/ 873460 w 7467600"/>
              <a:gd name="connsiteY484" fmla="*/ 6253768 h 6858000"/>
              <a:gd name="connsiteX485" fmla="*/ 192686 w 7467600"/>
              <a:gd name="connsiteY485" fmla="*/ 5849257 h 6858000"/>
              <a:gd name="connsiteX486" fmla="*/ 4696 w 7467600"/>
              <a:gd name="connsiteY486" fmla="*/ 5697668 h 6858000"/>
              <a:gd name="connsiteX487" fmla="*/ 0 w 7467600"/>
              <a:gd name="connsiteY487" fmla="*/ 5689984 h 6858000"/>
              <a:gd name="connsiteX488" fmla="*/ 0 w 7467600"/>
              <a:gd name="connsiteY488" fmla="*/ 5513472 h 6858000"/>
              <a:gd name="connsiteX489" fmla="*/ 174101 w 7467600"/>
              <a:gd name="connsiteY489" fmla="*/ 5620277 h 6858000"/>
              <a:gd name="connsiteX490" fmla="*/ 891800 w 7467600"/>
              <a:gd name="connsiteY490" fmla="*/ 6036935 h 6858000"/>
              <a:gd name="connsiteX491" fmla="*/ 1072219 w 7467600"/>
              <a:gd name="connsiteY491" fmla="*/ 6169443 h 6858000"/>
              <a:gd name="connsiteX492" fmla="*/ 1074117 w 7467600"/>
              <a:gd name="connsiteY492" fmla="*/ 6170301 h 6858000"/>
              <a:gd name="connsiteX493" fmla="*/ 1083114 w 7467600"/>
              <a:gd name="connsiteY493" fmla="*/ 6174131 h 6858000"/>
              <a:gd name="connsiteX494" fmla="*/ 1543010 w 7467600"/>
              <a:gd name="connsiteY494" fmla="*/ 6191140 h 6858000"/>
              <a:gd name="connsiteX495" fmla="*/ 1551080 w 7467600"/>
              <a:gd name="connsiteY495" fmla="*/ 6195006 h 6858000"/>
              <a:gd name="connsiteX496" fmla="*/ 2345443 w 7467600"/>
              <a:gd name="connsiteY496" fmla="*/ 5549882 h 6858000"/>
              <a:gd name="connsiteX497" fmla="*/ 1721499 w 7467600"/>
              <a:gd name="connsiteY497" fmla="*/ 5599969 h 6858000"/>
              <a:gd name="connsiteX498" fmla="*/ 767716 w 7467600"/>
              <a:gd name="connsiteY498" fmla="*/ 5472768 h 6858000"/>
              <a:gd name="connsiteX499" fmla="*/ 722147 w 7467600"/>
              <a:gd name="connsiteY499" fmla="*/ 5393091 h 6858000"/>
              <a:gd name="connsiteX500" fmla="*/ 1485552 w 7467600"/>
              <a:gd name="connsiteY500" fmla="*/ 5313202 h 6858000"/>
              <a:gd name="connsiteX501" fmla="*/ 2143004 w 7467600"/>
              <a:gd name="connsiteY501" fmla="*/ 5402420 h 6858000"/>
              <a:gd name="connsiteX502" fmla="*/ 1933391 w 7467600"/>
              <a:gd name="connsiteY502" fmla="*/ 5156971 h 6858000"/>
              <a:gd name="connsiteX503" fmla="*/ 1827118 w 7467600"/>
              <a:gd name="connsiteY503" fmla="*/ 4968410 h 6858000"/>
              <a:gd name="connsiteX504" fmla="*/ 1837349 w 7467600"/>
              <a:gd name="connsiteY504" fmla="*/ 4956357 h 6858000"/>
              <a:gd name="connsiteX505" fmla="*/ 2162835 w 7467600"/>
              <a:gd name="connsiteY505" fmla="*/ 5187853 h 6858000"/>
              <a:gd name="connsiteX506" fmla="*/ 2257167 w 7467600"/>
              <a:gd name="connsiteY506" fmla="*/ 5462123 h 6858000"/>
              <a:gd name="connsiteX507" fmla="*/ 2261598 w 7467600"/>
              <a:gd name="connsiteY507" fmla="*/ 5467998 h 6858000"/>
              <a:gd name="connsiteX508" fmla="*/ 2437177 w 7467600"/>
              <a:gd name="connsiteY508" fmla="*/ 5479608 h 6858000"/>
              <a:gd name="connsiteX509" fmla="*/ 2445247 w 7467600"/>
              <a:gd name="connsiteY509" fmla="*/ 5483476 h 6858000"/>
              <a:gd name="connsiteX510" fmla="*/ 2743626 w 7467600"/>
              <a:gd name="connsiteY510" fmla="*/ 5304819 h 6858000"/>
              <a:gd name="connsiteX511" fmla="*/ 3048102 w 7467600"/>
              <a:gd name="connsiteY511" fmla="*/ 5150595 h 6858000"/>
              <a:gd name="connsiteX512" fmla="*/ 1799414 w 7467600"/>
              <a:gd name="connsiteY512" fmla="*/ 4694732 h 6858000"/>
              <a:gd name="connsiteX513" fmla="*/ 1771735 w 7467600"/>
              <a:gd name="connsiteY513" fmla="*/ 4619929 h 6858000"/>
              <a:gd name="connsiteX514" fmla="*/ 3104273 w 7467600"/>
              <a:gd name="connsiteY514" fmla="*/ 5076159 h 6858000"/>
              <a:gd name="connsiteX515" fmla="*/ 3113245 w 7467600"/>
              <a:gd name="connsiteY515" fmla="*/ 5090705 h 6858000"/>
              <a:gd name="connsiteX516" fmla="*/ 3126294 w 7467600"/>
              <a:gd name="connsiteY516" fmla="*/ 5114400 h 6858000"/>
              <a:gd name="connsiteX517" fmla="*/ 3937433 w 7467600"/>
              <a:gd name="connsiteY517" fmla="*/ 4830473 h 6858000"/>
              <a:gd name="connsiteX518" fmla="*/ 3590475 w 7467600"/>
              <a:gd name="connsiteY518" fmla="*/ 4597974 h 6858000"/>
              <a:gd name="connsiteX519" fmla="*/ 3100264 w 7467600"/>
              <a:gd name="connsiteY519" fmla="*/ 4579845 h 6858000"/>
              <a:gd name="connsiteX520" fmla="*/ 2183576 w 7467600"/>
              <a:gd name="connsiteY520" fmla="*/ 4227150 h 6858000"/>
              <a:gd name="connsiteX521" fmla="*/ 2151029 w 7467600"/>
              <a:gd name="connsiteY521" fmla="*/ 4146947 h 6858000"/>
              <a:gd name="connsiteX522" fmla="*/ 3563434 w 7467600"/>
              <a:gd name="connsiteY522" fmla="*/ 4469115 h 6858000"/>
              <a:gd name="connsiteX523" fmla="*/ 3177952 w 7467600"/>
              <a:gd name="connsiteY523" fmla="*/ 3657386 h 6858000"/>
              <a:gd name="connsiteX524" fmla="*/ 3189263 w 7467600"/>
              <a:gd name="connsiteY524" fmla="*/ 3625726 h 6858000"/>
              <a:gd name="connsiteX525" fmla="*/ 3560912 w 7467600"/>
              <a:gd name="connsiteY525" fmla="*/ 4079863 h 6858000"/>
              <a:gd name="connsiteX526" fmla="*/ 3626636 w 7467600"/>
              <a:gd name="connsiteY526" fmla="*/ 4512230 h 6858000"/>
              <a:gd name="connsiteX527" fmla="*/ 3653088 w 7467600"/>
              <a:gd name="connsiteY527" fmla="*/ 4521417 h 6858000"/>
              <a:gd name="connsiteX528" fmla="*/ 3988128 w 7467600"/>
              <a:gd name="connsiteY528" fmla="*/ 4817267 h 6858000"/>
              <a:gd name="connsiteX529" fmla="*/ 4830582 w 7467600"/>
              <a:gd name="connsiteY529" fmla="*/ 4676000 h 6858000"/>
              <a:gd name="connsiteX530" fmla="*/ 4830100 w 7467600"/>
              <a:gd name="connsiteY530" fmla="*/ 4675554 h 6858000"/>
              <a:gd name="connsiteX531" fmla="*/ 4036318 w 7467600"/>
              <a:gd name="connsiteY531" fmla="*/ 4147013 h 6858000"/>
              <a:gd name="connsiteX532" fmla="*/ 3432098 w 7467600"/>
              <a:gd name="connsiteY532" fmla="*/ 3537312 h 6858000"/>
              <a:gd name="connsiteX533" fmla="*/ 3446761 w 7467600"/>
              <a:gd name="connsiteY533" fmla="*/ 3461278 h 6858000"/>
              <a:gd name="connsiteX534" fmla="*/ 4419733 w 7467600"/>
              <a:gd name="connsiteY534" fmla="*/ 3963555 h 6858000"/>
              <a:gd name="connsiteX535" fmla="*/ 4781371 w 7467600"/>
              <a:gd name="connsiteY535" fmla="*/ 4458604 h 6858000"/>
              <a:gd name="connsiteX536" fmla="*/ 4780440 w 7467600"/>
              <a:gd name="connsiteY536" fmla="*/ 4470290 h 6858000"/>
              <a:gd name="connsiteX537" fmla="*/ 4898954 w 7467600"/>
              <a:gd name="connsiteY537" fmla="*/ 4662092 h 6858000"/>
              <a:gd name="connsiteX538" fmla="*/ 4900699 w 7467600"/>
              <a:gd name="connsiteY538" fmla="*/ 4670867 h 6858000"/>
              <a:gd name="connsiteX539" fmla="*/ 5714511 w 7467600"/>
              <a:gd name="connsiteY539" fmla="*/ 4663483 h 6858000"/>
              <a:gd name="connsiteX540" fmla="*/ 5464793 w 7467600"/>
              <a:gd name="connsiteY540" fmla="*/ 4393556 h 6858000"/>
              <a:gd name="connsiteX541" fmla="*/ 5461897 w 7467600"/>
              <a:gd name="connsiteY541" fmla="*/ 4390879 h 6858000"/>
              <a:gd name="connsiteX542" fmla="*/ 4294126 w 7467600"/>
              <a:gd name="connsiteY542" fmla="*/ 3303048 h 6858000"/>
              <a:gd name="connsiteX543" fmla="*/ 4305321 w 7467600"/>
              <a:gd name="connsiteY543" fmla="*/ 3256953 h 6858000"/>
              <a:gd name="connsiteX544" fmla="*/ 4949299 w 7467600"/>
              <a:gd name="connsiteY544" fmla="*/ 3766336 h 6858000"/>
              <a:gd name="connsiteX545" fmla="*/ 5291452 w 7467600"/>
              <a:gd name="connsiteY545" fmla="*/ 4076801 h 6858000"/>
              <a:gd name="connsiteX546" fmla="*/ 5434998 w 7467600"/>
              <a:gd name="connsiteY546" fmla="*/ 4254100 h 6858000"/>
              <a:gd name="connsiteX547" fmla="*/ 5351015 w 7467600"/>
              <a:gd name="connsiteY547" fmla="*/ 3760989 h 6858000"/>
              <a:gd name="connsiteX548" fmla="*/ 5413780 w 7467600"/>
              <a:gd name="connsiteY548" fmla="*/ 2966265 h 6858000"/>
              <a:gd name="connsiteX549" fmla="*/ 5425627 w 7467600"/>
              <a:gd name="connsiteY549" fmla="*/ 2954192 h 6858000"/>
              <a:gd name="connsiteX550" fmla="*/ 6604735 w 7467600"/>
              <a:gd name="connsiteY550" fmla="*/ 2041381 h 6858000"/>
              <a:gd name="connsiteX551" fmla="*/ 7204487 w 7467600"/>
              <a:gd name="connsiteY551" fmla="*/ 2742112 h 6858000"/>
              <a:gd name="connsiteX552" fmla="*/ 7131592 w 7467600"/>
              <a:gd name="connsiteY552" fmla="*/ 2672096 h 6858000"/>
              <a:gd name="connsiteX553" fmla="*/ 6996344 w 7467600"/>
              <a:gd name="connsiteY553" fmla="*/ 2518310 h 6858000"/>
              <a:gd name="connsiteX554" fmla="*/ 6735495 w 7467600"/>
              <a:gd name="connsiteY554" fmla="*/ 2196890 h 6858000"/>
              <a:gd name="connsiteX555" fmla="*/ 6721901 w 7467600"/>
              <a:gd name="connsiteY555" fmla="*/ 2179274 h 6858000"/>
              <a:gd name="connsiteX556" fmla="*/ 6604735 w 7467600"/>
              <a:gd name="connsiteY556" fmla="*/ 2041381 h 6858000"/>
              <a:gd name="connsiteX557" fmla="*/ 6591670 w 7467600"/>
              <a:gd name="connsiteY557" fmla="*/ 1988277 h 6858000"/>
              <a:gd name="connsiteX558" fmla="*/ 6747349 w 7467600"/>
              <a:gd name="connsiteY558" fmla="*/ 2160069 h 6858000"/>
              <a:gd name="connsiteX559" fmla="*/ 6760943 w 7467600"/>
              <a:gd name="connsiteY559" fmla="*/ 2177686 h 6858000"/>
              <a:gd name="connsiteX560" fmla="*/ 7021065 w 7467600"/>
              <a:gd name="connsiteY560" fmla="*/ 2498102 h 6858000"/>
              <a:gd name="connsiteX561" fmla="*/ 7155223 w 7467600"/>
              <a:gd name="connsiteY561" fmla="*/ 2650386 h 6858000"/>
              <a:gd name="connsiteX562" fmla="*/ 7203167 w 7467600"/>
              <a:gd name="connsiteY562" fmla="*/ 2697288 h 6858000"/>
              <a:gd name="connsiteX563" fmla="*/ 6937703 w 7467600"/>
              <a:gd name="connsiteY563" fmla="*/ 2321981 h 6858000"/>
              <a:gd name="connsiteX564" fmla="*/ 6591670 w 7467600"/>
              <a:gd name="connsiteY564" fmla="*/ 1988277 h 6858000"/>
              <a:gd name="connsiteX565" fmla="*/ 5798671 w 7467600"/>
              <a:gd name="connsiteY565" fmla="*/ 1981601 h 6858000"/>
              <a:gd name="connsiteX566" fmla="*/ 5754709 w 7467600"/>
              <a:gd name="connsiteY566" fmla="*/ 2071454 h 6858000"/>
              <a:gd name="connsiteX567" fmla="*/ 5763044 w 7467600"/>
              <a:gd name="connsiteY567" fmla="*/ 2842206 h 6858000"/>
              <a:gd name="connsiteX568" fmla="*/ 5764974 w 7467600"/>
              <a:gd name="connsiteY568" fmla="*/ 2799609 h 6858000"/>
              <a:gd name="connsiteX569" fmla="*/ 5767665 w 7467600"/>
              <a:gd name="connsiteY569" fmla="*/ 2666409 h 6858000"/>
              <a:gd name="connsiteX570" fmla="*/ 5763055 w 7467600"/>
              <a:gd name="connsiteY570" fmla="*/ 2579705 h 6858000"/>
              <a:gd name="connsiteX571" fmla="*/ 5758079 w 7467600"/>
              <a:gd name="connsiteY571" fmla="*/ 2492508 h 6858000"/>
              <a:gd name="connsiteX572" fmla="*/ 5779325 w 7467600"/>
              <a:gd name="connsiteY572" fmla="*/ 2197069 h 6858000"/>
              <a:gd name="connsiteX573" fmla="*/ 5798671 w 7467600"/>
              <a:gd name="connsiteY573" fmla="*/ 1981601 h 6858000"/>
              <a:gd name="connsiteX574" fmla="*/ 5829202 w 7467600"/>
              <a:gd name="connsiteY574" fmla="*/ 1971679 h 6858000"/>
              <a:gd name="connsiteX575" fmla="*/ 5809558 w 7467600"/>
              <a:gd name="connsiteY575" fmla="*/ 2198043 h 6858000"/>
              <a:gd name="connsiteX576" fmla="*/ 5788653 w 7467600"/>
              <a:gd name="connsiteY576" fmla="*/ 2489430 h 6858000"/>
              <a:gd name="connsiteX577" fmla="*/ 5793439 w 7467600"/>
              <a:gd name="connsiteY577" fmla="*/ 2575235 h 6858000"/>
              <a:gd name="connsiteX578" fmla="*/ 5796837 w 7467600"/>
              <a:gd name="connsiteY578" fmla="*/ 2637633 h 6858000"/>
              <a:gd name="connsiteX579" fmla="*/ 5818614 w 7467600"/>
              <a:gd name="connsiteY579" fmla="*/ 2473055 h 6858000"/>
              <a:gd name="connsiteX580" fmla="*/ 5829202 w 7467600"/>
              <a:gd name="connsiteY580" fmla="*/ 1971679 h 6858000"/>
              <a:gd name="connsiteX581" fmla="*/ 5911389 w 7467600"/>
              <a:gd name="connsiteY581" fmla="*/ 1898371 h 6858000"/>
              <a:gd name="connsiteX582" fmla="*/ 6237627 w 7467600"/>
              <a:gd name="connsiteY582" fmla="*/ 2231921 h 6858000"/>
              <a:gd name="connsiteX583" fmla="*/ 5911389 w 7467600"/>
              <a:gd name="connsiteY583" fmla="*/ 1898371 h 6858000"/>
              <a:gd name="connsiteX584" fmla="*/ 6944437 w 7467600"/>
              <a:gd name="connsiteY584" fmla="*/ 1575402 h 6858000"/>
              <a:gd name="connsiteX585" fmla="*/ 6304730 w 7467600"/>
              <a:gd name="connsiteY585" fmla="*/ 1766654 h 6858000"/>
              <a:gd name="connsiteX586" fmla="*/ 6944437 w 7467600"/>
              <a:gd name="connsiteY586" fmla="*/ 1575402 h 6858000"/>
              <a:gd name="connsiteX587" fmla="*/ 7019523 w 7467600"/>
              <a:gd name="connsiteY587" fmla="*/ 1519450 h 6858000"/>
              <a:gd name="connsiteX588" fmla="*/ 6298091 w 7467600"/>
              <a:gd name="connsiteY588" fmla="*/ 1737122 h 6858000"/>
              <a:gd name="connsiteX589" fmla="*/ 7019523 w 7467600"/>
              <a:gd name="connsiteY589" fmla="*/ 1519450 h 6858000"/>
              <a:gd name="connsiteX590" fmla="*/ 2399523 w 7467600"/>
              <a:gd name="connsiteY590" fmla="*/ 1428234 h 6858000"/>
              <a:gd name="connsiteX591" fmla="*/ 2224982 w 7467600"/>
              <a:gd name="connsiteY591" fmla="*/ 1826201 h 6858000"/>
              <a:gd name="connsiteX592" fmla="*/ 2096099 w 7467600"/>
              <a:gd name="connsiteY592" fmla="*/ 2345900 h 6858000"/>
              <a:gd name="connsiteX593" fmla="*/ 2283317 w 7467600"/>
              <a:gd name="connsiteY593" fmla="*/ 1796925 h 6858000"/>
              <a:gd name="connsiteX594" fmla="*/ 2399523 w 7467600"/>
              <a:gd name="connsiteY594" fmla="*/ 1428234 h 6858000"/>
              <a:gd name="connsiteX595" fmla="*/ 2448558 w 7467600"/>
              <a:gd name="connsiteY595" fmla="*/ 1373435 h 6858000"/>
              <a:gd name="connsiteX596" fmla="*/ 2312521 w 7467600"/>
              <a:gd name="connsiteY596" fmla="*/ 1806140 h 6858000"/>
              <a:gd name="connsiteX597" fmla="*/ 2127533 w 7467600"/>
              <a:gd name="connsiteY597" fmla="*/ 2348380 h 6858000"/>
              <a:gd name="connsiteX598" fmla="*/ 2358080 w 7467600"/>
              <a:gd name="connsiteY598" fmla="*/ 1866134 h 6858000"/>
              <a:gd name="connsiteX599" fmla="*/ 2407436 w 7467600"/>
              <a:gd name="connsiteY599" fmla="*/ 1651070 h 6858000"/>
              <a:gd name="connsiteX600" fmla="*/ 2448558 w 7467600"/>
              <a:gd name="connsiteY600" fmla="*/ 1373435 h 6858000"/>
              <a:gd name="connsiteX601" fmla="*/ 278707 w 7467600"/>
              <a:gd name="connsiteY601" fmla="*/ 1352270 h 6858000"/>
              <a:gd name="connsiteX602" fmla="*/ 321570 w 7467600"/>
              <a:gd name="connsiteY602" fmla="*/ 1861610 h 6858000"/>
              <a:gd name="connsiteX603" fmla="*/ 294281 w 7467600"/>
              <a:gd name="connsiteY603" fmla="*/ 1440658 h 6858000"/>
              <a:gd name="connsiteX604" fmla="*/ 278707 w 7467600"/>
              <a:gd name="connsiteY604" fmla="*/ 1352270 h 6858000"/>
              <a:gd name="connsiteX605" fmla="*/ 1423821 w 7467600"/>
              <a:gd name="connsiteY605" fmla="*/ 1351958 h 6858000"/>
              <a:gd name="connsiteX606" fmla="*/ 1638521 w 7467600"/>
              <a:gd name="connsiteY606" fmla="*/ 1908470 h 6858000"/>
              <a:gd name="connsiteX607" fmla="*/ 1754199 w 7467600"/>
              <a:gd name="connsiteY607" fmla="*/ 2149284 h 6858000"/>
              <a:gd name="connsiteX608" fmla="*/ 1908359 w 7467600"/>
              <a:gd name="connsiteY608" fmla="*/ 2364988 h 6858000"/>
              <a:gd name="connsiteX609" fmla="*/ 1647661 w 7467600"/>
              <a:gd name="connsiteY609" fmla="*/ 1825945 h 6858000"/>
              <a:gd name="connsiteX610" fmla="*/ 1423821 w 7467600"/>
              <a:gd name="connsiteY610" fmla="*/ 1351958 h 6858000"/>
              <a:gd name="connsiteX611" fmla="*/ 1431890 w 7467600"/>
              <a:gd name="connsiteY611" fmla="*/ 1306475 h 6858000"/>
              <a:gd name="connsiteX612" fmla="*/ 1507597 w 7467600"/>
              <a:gd name="connsiteY612" fmla="*/ 1446132 h 6858000"/>
              <a:gd name="connsiteX613" fmla="*/ 1674586 w 7467600"/>
              <a:gd name="connsiteY613" fmla="*/ 1813832 h 6858000"/>
              <a:gd name="connsiteX614" fmla="*/ 1815950 w 7467600"/>
              <a:gd name="connsiteY614" fmla="*/ 2128564 h 6858000"/>
              <a:gd name="connsiteX615" fmla="*/ 1984242 w 7467600"/>
              <a:gd name="connsiteY615" fmla="*/ 2430829 h 6858000"/>
              <a:gd name="connsiteX616" fmla="*/ 2014023 w 7467600"/>
              <a:gd name="connsiteY616" fmla="*/ 2450995 h 6858000"/>
              <a:gd name="connsiteX617" fmla="*/ 1747337 w 7467600"/>
              <a:gd name="connsiteY617" fmla="*/ 1855264 h 6858000"/>
              <a:gd name="connsiteX618" fmla="*/ 1533749 w 7467600"/>
              <a:gd name="connsiteY618" fmla="*/ 1478656 h 6858000"/>
              <a:gd name="connsiteX619" fmla="*/ 1431890 w 7467600"/>
              <a:gd name="connsiteY619" fmla="*/ 1306475 h 6858000"/>
              <a:gd name="connsiteX620" fmla="*/ 5052692 w 7467600"/>
              <a:gd name="connsiteY620" fmla="*/ 1292994 h 6858000"/>
              <a:gd name="connsiteX621" fmla="*/ 5200661 w 7467600"/>
              <a:gd name="connsiteY621" fmla="*/ 1635186 h 6858000"/>
              <a:gd name="connsiteX622" fmla="*/ 5297138 w 7467600"/>
              <a:gd name="connsiteY622" fmla="*/ 1906351 h 6858000"/>
              <a:gd name="connsiteX623" fmla="*/ 5052692 w 7467600"/>
              <a:gd name="connsiteY623" fmla="*/ 1292994 h 6858000"/>
              <a:gd name="connsiteX624" fmla="*/ 5009948 w 7467600"/>
              <a:gd name="connsiteY624" fmla="*/ 1273619 h 6858000"/>
              <a:gd name="connsiteX625" fmla="*/ 5121777 w 7467600"/>
              <a:gd name="connsiteY625" fmla="*/ 1654213 h 6858000"/>
              <a:gd name="connsiteX626" fmla="*/ 5293545 w 7467600"/>
              <a:gd name="connsiteY626" fmla="*/ 2072247 h 6858000"/>
              <a:gd name="connsiteX627" fmla="*/ 5294042 w 7467600"/>
              <a:gd name="connsiteY627" fmla="*/ 2065019 h 6858000"/>
              <a:gd name="connsiteX628" fmla="*/ 5171936 w 7467600"/>
              <a:gd name="connsiteY628" fmla="*/ 1647613 h 6858000"/>
              <a:gd name="connsiteX629" fmla="*/ 5009948 w 7467600"/>
              <a:gd name="connsiteY629" fmla="*/ 1273619 h 6858000"/>
              <a:gd name="connsiteX630" fmla="*/ 655236 w 7467600"/>
              <a:gd name="connsiteY630" fmla="*/ 1268632 h 6858000"/>
              <a:gd name="connsiteX631" fmla="*/ 839521 w 7467600"/>
              <a:gd name="connsiteY631" fmla="*/ 1685315 h 6858000"/>
              <a:gd name="connsiteX632" fmla="*/ 1109416 w 7467600"/>
              <a:gd name="connsiteY632" fmla="*/ 2061663 h 6858000"/>
              <a:gd name="connsiteX633" fmla="*/ 1298300 w 7467600"/>
              <a:gd name="connsiteY633" fmla="*/ 2247742 h 6858000"/>
              <a:gd name="connsiteX634" fmla="*/ 1125871 w 7467600"/>
              <a:gd name="connsiteY634" fmla="*/ 1989513 h 6858000"/>
              <a:gd name="connsiteX635" fmla="*/ 981574 w 7467600"/>
              <a:gd name="connsiteY635" fmla="*/ 1783157 h 6858000"/>
              <a:gd name="connsiteX636" fmla="*/ 922198 w 7467600"/>
              <a:gd name="connsiteY636" fmla="*/ 1677437 h 6858000"/>
              <a:gd name="connsiteX637" fmla="*/ 869293 w 7467600"/>
              <a:gd name="connsiteY637" fmla="*/ 1583214 h 6858000"/>
              <a:gd name="connsiteX638" fmla="*/ 751431 w 7467600"/>
              <a:gd name="connsiteY638" fmla="*/ 1405731 h 6858000"/>
              <a:gd name="connsiteX639" fmla="*/ 655236 w 7467600"/>
              <a:gd name="connsiteY639" fmla="*/ 1268632 h 6858000"/>
              <a:gd name="connsiteX640" fmla="*/ 6516292 w 7467600"/>
              <a:gd name="connsiteY640" fmla="*/ 1263064 h 6858000"/>
              <a:gd name="connsiteX641" fmla="*/ 5736320 w 7467600"/>
              <a:gd name="connsiteY641" fmla="*/ 1501803 h 6858000"/>
              <a:gd name="connsiteX642" fmla="*/ 6516292 w 7467600"/>
              <a:gd name="connsiteY642" fmla="*/ 1263064 h 6858000"/>
              <a:gd name="connsiteX643" fmla="*/ 291466 w 7467600"/>
              <a:gd name="connsiteY643" fmla="*/ 1250369 h 6858000"/>
              <a:gd name="connsiteX644" fmla="*/ 323180 w 7467600"/>
              <a:gd name="connsiteY644" fmla="*/ 1435283 h 6858000"/>
              <a:gd name="connsiteX645" fmla="*/ 349381 w 7467600"/>
              <a:gd name="connsiteY645" fmla="*/ 1875041 h 6858000"/>
              <a:gd name="connsiteX646" fmla="*/ 374363 w 7467600"/>
              <a:gd name="connsiteY646" fmla="*/ 1506494 h 6858000"/>
              <a:gd name="connsiteX647" fmla="*/ 302168 w 7467600"/>
              <a:gd name="connsiteY647" fmla="*/ 1274495 h 6858000"/>
              <a:gd name="connsiteX648" fmla="*/ 291466 w 7467600"/>
              <a:gd name="connsiteY648" fmla="*/ 1250369 h 6858000"/>
              <a:gd name="connsiteX649" fmla="*/ 678222 w 7467600"/>
              <a:gd name="connsiteY649" fmla="*/ 1248670 h 6858000"/>
              <a:gd name="connsiteX650" fmla="*/ 775536 w 7467600"/>
              <a:gd name="connsiteY650" fmla="*/ 1388015 h 6858000"/>
              <a:gd name="connsiteX651" fmla="*/ 894529 w 7467600"/>
              <a:gd name="connsiteY651" fmla="*/ 1567739 h 6858000"/>
              <a:gd name="connsiteX652" fmla="*/ 948000 w 7467600"/>
              <a:gd name="connsiteY652" fmla="*/ 1663088 h 6858000"/>
              <a:gd name="connsiteX653" fmla="*/ 1006812 w 7467600"/>
              <a:gd name="connsiteY653" fmla="*/ 1767683 h 6858000"/>
              <a:gd name="connsiteX654" fmla="*/ 1149133 w 7467600"/>
              <a:gd name="connsiteY654" fmla="*/ 1971513 h 6858000"/>
              <a:gd name="connsiteX655" fmla="*/ 1333952 w 7467600"/>
              <a:gd name="connsiteY655" fmla="*/ 2251620 h 6858000"/>
              <a:gd name="connsiteX656" fmla="*/ 1337329 w 7467600"/>
              <a:gd name="connsiteY656" fmla="*/ 2258350 h 6858000"/>
              <a:gd name="connsiteX657" fmla="*/ 1014726 w 7467600"/>
              <a:gd name="connsiteY657" fmla="*/ 1615556 h 6858000"/>
              <a:gd name="connsiteX658" fmla="*/ 678222 w 7467600"/>
              <a:gd name="connsiteY658" fmla="*/ 1248670 h 6858000"/>
              <a:gd name="connsiteX659" fmla="*/ 6691602 w 7467600"/>
              <a:gd name="connsiteY659" fmla="*/ 1140573 h 6858000"/>
              <a:gd name="connsiteX660" fmla="*/ 6571100 w 7467600"/>
              <a:gd name="connsiteY660" fmla="*/ 1183662 h 6858000"/>
              <a:gd name="connsiteX661" fmla="*/ 6241687 w 7467600"/>
              <a:gd name="connsiteY661" fmla="*/ 1257600 h 6858000"/>
              <a:gd name="connsiteX662" fmla="*/ 5693009 w 7467600"/>
              <a:gd name="connsiteY662" fmla="*/ 1478256 h 6858000"/>
              <a:gd name="connsiteX663" fmla="*/ 6548420 w 7467600"/>
              <a:gd name="connsiteY663" fmla="*/ 1214599 h 6858000"/>
              <a:gd name="connsiteX664" fmla="*/ 6605473 w 7467600"/>
              <a:gd name="connsiteY664" fmla="*/ 1184686 h 6858000"/>
              <a:gd name="connsiteX665" fmla="*/ 6691602 w 7467600"/>
              <a:gd name="connsiteY665" fmla="*/ 1140573 h 6858000"/>
              <a:gd name="connsiteX666" fmla="*/ 4002475 w 7467600"/>
              <a:gd name="connsiteY666" fmla="*/ 1037802 h 6858000"/>
              <a:gd name="connsiteX667" fmla="*/ 4000324 w 7467600"/>
              <a:gd name="connsiteY667" fmla="*/ 1039362 h 6858000"/>
              <a:gd name="connsiteX668" fmla="*/ 4002862 w 7467600"/>
              <a:gd name="connsiteY668" fmla="*/ 1042866 h 6858000"/>
              <a:gd name="connsiteX669" fmla="*/ 4002475 w 7467600"/>
              <a:gd name="connsiteY669" fmla="*/ 1037802 h 6858000"/>
              <a:gd name="connsiteX670" fmla="*/ 506322 w 7467600"/>
              <a:gd name="connsiteY670" fmla="*/ 1020997 h 6858000"/>
              <a:gd name="connsiteX671" fmla="*/ 533068 w 7467600"/>
              <a:gd name="connsiteY671" fmla="*/ 1029409 h 6858000"/>
              <a:gd name="connsiteX672" fmla="*/ 1232525 w 7467600"/>
              <a:gd name="connsiteY672" fmla="*/ 1804675 h 6858000"/>
              <a:gd name="connsiteX673" fmla="*/ 1388858 w 7467600"/>
              <a:gd name="connsiteY673" fmla="*/ 2368011 h 6858000"/>
              <a:gd name="connsiteX674" fmla="*/ 1384098 w 7467600"/>
              <a:gd name="connsiteY674" fmla="*/ 2378125 h 6858000"/>
              <a:gd name="connsiteX675" fmla="*/ 1425393 w 7467600"/>
              <a:gd name="connsiteY675" fmla="*/ 2589124 h 6858000"/>
              <a:gd name="connsiteX676" fmla="*/ 1424001 w 7467600"/>
              <a:gd name="connsiteY676" fmla="*/ 2597541 h 6858000"/>
              <a:gd name="connsiteX677" fmla="*/ 2152729 w 7467600"/>
              <a:gd name="connsiteY677" fmla="*/ 2864487 h 6858000"/>
              <a:gd name="connsiteX678" fmla="*/ 2020609 w 7467600"/>
              <a:gd name="connsiteY678" fmla="*/ 2539671 h 6858000"/>
              <a:gd name="connsiteX679" fmla="*/ 2018920 w 7467600"/>
              <a:gd name="connsiteY679" fmla="*/ 2536309 h 6858000"/>
              <a:gd name="connsiteX680" fmla="*/ 1342441 w 7467600"/>
              <a:gd name="connsiteY680" fmla="*/ 1173017 h 6858000"/>
              <a:gd name="connsiteX681" fmla="*/ 1367925 w 7467600"/>
              <a:gd name="connsiteY681" fmla="*/ 1135648 h 6858000"/>
              <a:gd name="connsiteX682" fmla="*/ 1771401 w 7467600"/>
              <a:gd name="connsiteY682" fmla="*/ 1806673 h 6858000"/>
              <a:gd name="connsiteX683" fmla="*/ 1972385 w 7467600"/>
              <a:gd name="connsiteY683" fmla="*/ 2198735 h 6858000"/>
              <a:gd name="connsiteX684" fmla="*/ 2040892 w 7467600"/>
              <a:gd name="connsiteY684" fmla="*/ 2405205 h 6858000"/>
              <a:gd name="connsiteX685" fmla="*/ 2131689 w 7467600"/>
              <a:gd name="connsiteY685" fmla="*/ 1936926 h 6858000"/>
              <a:gd name="connsiteX686" fmla="*/ 2454820 w 7467600"/>
              <a:gd name="connsiteY686" fmla="*/ 1248808 h 6858000"/>
              <a:gd name="connsiteX687" fmla="*/ 2492512 w 7467600"/>
              <a:gd name="connsiteY687" fmla="*/ 1302920 h 6858000"/>
              <a:gd name="connsiteX688" fmla="*/ 2081216 w 7467600"/>
              <a:gd name="connsiteY688" fmla="*/ 2527513 h 6858000"/>
              <a:gd name="connsiteX689" fmla="*/ 2081211 w 7467600"/>
              <a:gd name="connsiteY689" fmla="*/ 2528916 h 6858000"/>
              <a:gd name="connsiteX690" fmla="*/ 2199067 w 7467600"/>
              <a:gd name="connsiteY690" fmla="*/ 2884061 h 6858000"/>
              <a:gd name="connsiteX691" fmla="*/ 3192586 w 7467600"/>
              <a:gd name="connsiteY691" fmla="*/ 3411496 h 6858000"/>
              <a:gd name="connsiteX692" fmla="*/ 3182620 w 7467600"/>
              <a:gd name="connsiteY692" fmla="*/ 3483279 h 6858000"/>
              <a:gd name="connsiteX693" fmla="*/ 2435119 w 7467600"/>
              <a:gd name="connsiteY693" fmla="*/ 3080173 h 6858000"/>
              <a:gd name="connsiteX694" fmla="*/ 2410152 w 7467600"/>
              <a:gd name="connsiteY694" fmla="*/ 3063751 h 6858000"/>
              <a:gd name="connsiteX695" fmla="*/ 2408099 w 7467600"/>
              <a:gd name="connsiteY695" fmla="*/ 3064403 h 6858000"/>
              <a:gd name="connsiteX696" fmla="*/ 2407218 w 7467600"/>
              <a:gd name="connsiteY696" fmla="*/ 3070324 h 6858000"/>
              <a:gd name="connsiteX697" fmla="*/ 2380138 w 7467600"/>
              <a:gd name="connsiteY697" fmla="*/ 3099341 h 6858000"/>
              <a:gd name="connsiteX698" fmla="*/ 1765923 w 7467600"/>
              <a:gd name="connsiteY698" fmla="*/ 3581043 h 6858000"/>
              <a:gd name="connsiteX699" fmla="*/ 1702258 w 7467600"/>
              <a:gd name="connsiteY699" fmla="*/ 3612286 h 6858000"/>
              <a:gd name="connsiteX700" fmla="*/ 1538370 w 7467600"/>
              <a:gd name="connsiteY700" fmla="*/ 3811804 h 6858000"/>
              <a:gd name="connsiteX701" fmla="*/ 542867 w 7467600"/>
              <a:gd name="connsiteY701" fmla="*/ 4944092 h 6858000"/>
              <a:gd name="connsiteX702" fmla="*/ 515800 w 7467600"/>
              <a:gd name="connsiteY702" fmla="*/ 4862180 h 6858000"/>
              <a:gd name="connsiteX703" fmla="*/ 909145 w 7467600"/>
              <a:gd name="connsiteY703" fmla="*/ 4199225 h 6858000"/>
              <a:gd name="connsiteX704" fmla="*/ 1214067 w 7467600"/>
              <a:gd name="connsiteY704" fmla="*/ 3908561 h 6858000"/>
              <a:gd name="connsiteX705" fmla="*/ 640967 w 7467600"/>
              <a:gd name="connsiteY705" fmla="*/ 4105601 h 6858000"/>
              <a:gd name="connsiteX706" fmla="*/ 112563 w 7467600"/>
              <a:gd name="connsiteY706" fmla="*/ 4396952 h 6858000"/>
              <a:gd name="connsiteX707" fmla="*/ 0 w 7467600"/>
              <a:gd name="connsiteY707" fmla="*/ 4466006 h 6858000"/>
              <a:gd name="connsiteX708" fmla="*/ 0 w 7467600"/>
              <a:gd name="connsiteY708" fmla="*/ 4233763 h 6858000"/>
              <a:gd name="connsiteX709" fmla="*/ 36881 w 7467600"/>
              <a:gd name="connsiteY709" fmla="*/ 4200118 h 6858000"/>
              <a:gd name="connsiteX710" fmla="*/ 910534 w 7467600"/>
              <a:gd name="connsiteY710" fmla="*/ 3629753 h 6858000"/>
              <a:gd name="connsiteX711" fmla="*/ 1578717 w 7467600"/>
              <a:gd name="connsiteY711" fmla="*/ 3575982 h 6858000"/>
              <a:gd name="connsiteX712" fmla="*/ 2338780 w 7467600"/>
              <a:gd name="connsiteY712" fmla="*/ 3033725 h 6858000"/>
              <a:gd name="connsiteX713" fmla="*/ 1807991 w 7467600"/>
              <a:gd name="connsiteY713" fmla="*/ 2807184 h 6858000"/>
              <a:gd name="connsiteX714" fmla="*/ 1416358 w 7467600"/>
              <a:gd name="connsiteY714" fmla="*/ 3112571 h 6858000"/>
              <a:gd name="connsiteX715" fmla="*/ 939066 w 7467600"/>
              <a:gd name="connsiteY715" fmla="*/ 3378798 h 6858000"/>
              <a:gd name="connsiteX716" fmla="*/ 115099 w 7467600"/>
              <a:gd name="connsiteY716" fmla="*/ 3607650 h 6858000"/>
              <a:gd name="connsiteX717" fmla="*/ 97284 w 7467600"/>
              <a:gd name="connsiteY717" fmla="*/ 3520393 h 6858000"/>
              <a:gd name="connsiteX718" fmla="*/ 922050 w 7467600"/>
              <a:gd name="connsiteY718" fmla="*/ 3074867 h 6858000"/>
              <a:gd name="connsiteX719" fmla="*/ 1405265 w 7467600"/>
              <a:gd name="connsiteY719" fmla="*/ 3016319 h 6858000"/>
              <a:gd name="connsiteX720" fmla="*/ 1407512 w 7467600"/>
              <a:gd name="connsiteY720" fmla="*/ 3018001 h 6858000"/>
              <a:gd name="connsiteX721" fmla="*/ 1726266 w 7467600"/>
              <a:gd name="connsiteY721" fmla="*/ 2777274 h 6858000"/>
              <a:gd name="connsiteX722" fmla="*/ 625390 w 7467600"/>
              <a:gd name="connsiteY722" fmla="*/ 2514541 h 6858000"/>
              <a:gd name="connsiteX723" fmla="*/ 619799 w 7467600"/>
              <a:gd name="connsiteY723" fmla="*/ 2527180 h 6858000"/>
              <a:gd name="connsiteX724" fmla="*/ 310030 w 7467600"/>
              <a:gd name="connsiteY724" fmla="*/ 2771818 h 6858000"/>
              <a:gd name="connsiteX725" fmla="*/ 173877 w 7467600"/>
              <a:gd name="connsiteY725" fmla="*/ 2937056 h 6858000"/>
              <a:gd name="connsiteX726" fmla="*/ 77889 w 7467600"/>
              <a:gd name="connsiteY726" fmla="*/ 3138440 h 6858000"/>
              <a:gd name="connsiteX727" fmla="*/ 0 w 7467600"/>
              <a:gd name="connsiteY727" fmla="*/ 3271395 h 6858000"/>
              <a:gd name="connsiteX728" fmla="*/ 0 w 7467600"/>
              <a:gd name="connsiteY728" fmla="*/ 3153002 h 6858000"/>
              <a:gd name="connsiteX729" fmla="*/ 2386 w 7467600"/>
              <a:gd name="connsiteY729" fmla="*/ 3149203 h 6858000"/>
              <a:gd name="connsiteX730" fmla="*/ 89753 w 7467600"/>
              <a:gd name="connsiteY730" fmla="*/ 2987702 h 6858000"/>
              <a:gd name="connsiteX731" fmla="*/ 76869 w 7467600"/>
              <a:gd name="connsiteY731" fmla="*/ 3005404 h 6858000"/>
              <a:gd name="connsiteX732" fmla="*/ 32049 w 7467600"/>
              <a:gd name="connsiteY732" fmla="*/ 3065814 h 6858000"/>
              <a:gd name="connsiteX733" fmla="*/ 0 w 7467600"/>
              <a:gd name="connsiteY733" fmla="*/ 3108744 h 6858000"/>
              <a:gd name="connsiteX734" fmla="*/ 0 w 7467600"/>
              <a:gd name="connsiteY734" fmla="*/ 3058059 h 6858000"/>
              <a:gd name="connsiteX735" fmla="*/ 7610 w 7467600"/>
              <a:gd name="connsiteY735" fmla="*/ 3047889 h 6858000"/>
              <a:gd name="connsiteX736" fmla="*/ 52419 w 7467600"/>
              <a:gd name="connsiteY736" fmla="*/ 2987479 h 6858000"/>
              <a:gd name="connsiteX737" fmla="*/ 59142 w 7467600"/>
              <a:gd name="connsiteY737" fmla="*/ 2978488 h 6858000"/>
              <a:gd name="connsiteX738" fmla="*/ 0 w 7467600"/>
              <a:gd name="connsiteY738" fmla="*/ 3015334 h 6858000"/>
              <a:gd name="connsiteX739" fmla="*/ 0 w 7467600"/>
              <a:gd name="connsiteY739" fmla="*/ 2914286 h 6858000"/>
              <a:gd name="connsiteX740" fmla="*/ 36383 w 7467600"/>
              <a:gd name="connsiteY740" fmla="*/ 2901128 h 6858000"/>
              <a:gd name="connsiteX741" fmla="*/ 156329 w 7467600"/>
              <a:gd name="connsiteY741" fmla="*/ 2840533 h 6858000"/>
              <a:gd name="connsiteX742" fmla="*/ 358355 w 7467600"/>
              <a:gd name="connsiteY742" fmla="*/ 2620471 h 6858000"/>
              <a:gd name="connsiteX743" fmla="*/ 510577 w 7467600"/>
              <a:gd name="connsiteY743" fmla="*/ 2501244 h 6858000"/>
              <a:gd name="connsiteX744" fmla="*/ 211967 w 7467600"/>
              <a:gd name="connsiteY744" fmla="*/ 2479171 h 6858000"/>
              <a:gd name="connsiteX745" fmla="*/ 0 w 7467600"/>
              <a:gd name="connsiteY745" fmla="*/ 2476398 h 6858000"/>
              <a:gd name="connsiteX746" fmla="*/ 0 w 7467600"/>
              <a:gd name="connsiteY746" fmla="*/ 2389189 h 6858000"/>
              <a:gd name="connsiteX747" fmla="*/ 103062 w 7467600"/>
              <a:gd name="connsiteY747" fmla="*/ 2389518 h 6858000"/>
              <a:gd name="connsiteX748" fmla="*/ 510734 w 7467600"/>
              <a:gd name="connsiteY748" fmla="*/ 2416201 h 6858000"/>
              <a:gd name="connsiteX749" fmla="*/ 279257 w 7467600"/>
              <a:gd name="connsiteY749" fmla="*/ 2092102 h 6858000"/>
              <a:gd name="connsiteX750" fmla="*/ 65265 w 7467600"/>
              <a:gd name="connsiteY750" fmla="*/ 2006049 h 6858000"/>
              <a:gd name="connsiteX751" fmla="*/ 0 w 7467600"/>
              <a:gd name="connsiteY751" fmla="*/ 1982532 h 6858000"/>
              <a:gd name="connsiteX752" fmla="*/ 0 w 7467600"/>
              <a:gd name="connsiteY752" fmla="*/ 1912789 h 6858000"/>
              <a:gd name="connsiteX753" fmla="*/ 97460 w 7467600"/>
              <a:gd name="connsiteY753" fmla="*/ 1953725 h 6858000"/>
              <a:gd name="connsiteX754" fmla="*/ 221272 w 7467600"/>
              <a:gd name="connsiteY754" fmla="*/ 1980766 h 6858000"/>
              <a:gd name="connsiteX755" fmla="*/ 116765 w 7467600"/>
              <a:gd name="connsiteY755" fmla="*/ 1911033 h 6858000"/>
              <a:gd name="connsiteX756" fmla="*/ 16405 w 7467600"/>
              <a:gd name="connsiteY756" fmla="*/ 1803412 h 6858000"/>
              <a:gd name="connsiteX757" fmla="*/ 0 w 7467600"/>
              <a:gd name="connsiteY757" fmla="*/ 1784777 h 6858000"/>
              <a:gd name="connsiteX758" fmla="*/ 0 w 7467600"/>
              <a:gd name="connsiteY758" fmla="*/ 1740082 h 6858000"/>
              <a:gd name="connsiteX759" fmla="*/ 39394 w 7467600"/>
              <a:gd name="connsiteY759" fmla="*/ 1784856 h 6858000"/>
              <a:gd name="connsiteX760" fmla="*/ 135813 w 7467600"/>
              <a:gd name="connsiteY760" fmla="*/ 1888838 h 6858000"/>
              <a:gd name="connsiteX761" fmla="*/ 242575 w 7467600"/>
              <a:gd name="connsiteY761" fmla="*/ 1958841 h 6858000"/>
              <a:gd name="connsiteX762" fmla="*/ 82197 w 7467600"/>
              <a:gd name="connsiteY762" fmla="*/ 1754826 h 6858000"/>
              <a:gd name="connsiteX763" fmla="*/ 0 w 7467600"/>
              <a:gd name="connsiteY763" fmla="*/ 1679650 h 6858000"/>
              <a:gd name="connsiteX764" fmla="*/ 0 w 7467600"/>
              <a:gd name="connsiteY764" fmla="*/ 1602463 h 6858000"/>
              <a:gd name="connsiteX765" fmla="*/ 84689 w 7467600"/>
              <a:gd name="connsiteY765" fmla="*/ 1677442 h 6858000"/>
              <a:gd name="connsiteX766" fmla="*/ 298437 w 7467600"/>
              <a:gd name="connsiteY766" fmla="*/ 1968019 h 6858000"/>
              <a:gd name="connsiteX767" fmla="*/ 227269 w 7467600"/>
              <a:gd name="connsiteY767" fmla="*/ 1114064 h 6858000"/>
              <a:gd name="connsiteX768" fmla="*/ 248003 w 7467600"/>
              <a:gd name="connsiteY768" fmla="*/ 1089613 h 6858000"/>
              <a:gd name="connsiteX769" fmla="*/ 427020 w 7467600"/>
              <a:gd name="connsiteY769" fmla="*/ 1619803 h 6858000"/>
              <a:gd name="connsiteX770" fmla="*/ 340345 w 7467600"/>
              <a:gd name="connsiteY770" fmla="*/ 2027739 h 6858000"/>
              <a:gd name="connsiteX771" fmla="*/ 360865 w 7467600"/>
              <a:gd name="connsiteY771" fmla="*/ 2044827 h 6858000"/>
              <a:gd name="connsiteX772" fmla="*/ 560414 w 7467600"/>
              <a:gd name="connsiteY772" fmla="*/ 2421457 h 6858000"/>
              <a:gd name="connsiteX773" fmla="*/ 1359703 w 7467600"/>
              <a:gd name="connsiteY773" fmla="*/ 2578554 h 6858000"/>
              <a:gd name="connsiteX774" fmla="*/ 1359422 w 7467600"/>
              <a:gd name="connsiteY774" fmla="*/ 2577994 h 6858000"/>
              <a:gd name="connsiteX775" fmla="*/ 828701 w 7467600"/>
              <a:gd name="connsiteY775" fmla="*/ 1839520 h 6858000"/>
              <a:gd name="connsiteX776" fmla="*/ 494427 w 7467600"/>
              <a:gd name="connsiteY776" fmla="*/ 1092333 h 6858000"/>
              <a:gd name="connsiteX777" fmla="*/ 506322 w 7467600"/>
              <a:gd name="connsiteY777" fmla="*/ 1020997 h 6858000"/>
              <a:gd name="connsiteX778" fmla="*/ 4570198 w 7467600"/>
              <a:gd name="connsiteY778" fmla="*/ 978081 h 6858000"/>
              <a:gd name="connsiteX779" fmla="*/ 4523691 w 7467600"/>
              <a:gd name="connsiteY779" fmla="*/ 1127776 h 6858000"/>
              <a:gd name="connsiteX780" fmla="*/ 4509875 w 7467600"/>
              <a:gd name="connsiteY780" fmla="*/ 1167552 h 6858000"/>
              <a:gd name="connsiteX781" fmla="*/ 4478168 w 7467600"/>
              <a:gd name="connsiteY781" fmla="*/ 1260735 h 6858000"/>
              <a:gd name="connsiteX782" fmla="*/ 4409309 w 7467600"/>
              <a:gd name="connsiteY782" fmla="*/ 1666996 h 6858000"/>
              <a:gd name="connsiteX783" fmla="*/ 4370031 w 7467600"/>
              <a:gd name="connsiteY783" fmla="*/ 1955666 h 6858000"/>
              <a:gd name="connsiteX784" fmla="*/ 4570198 w 7467600"/>
              <a:gd name="connsiteY784" fmla="*/ 978081 h 6858000"/>
              <a:gd name="connsiteX785" fmla="*/ 4557898 w 7467600"/>
              <a:gd name="connsiteY785" fmla="*/ 900011 h 6858000"/>
              <a:gd name="connsiteX786" fmla="*/ 4344840 w 7467600"/>
              <a:gd name="connsiteY786" fmla="*/ 1922038 h 6858000"/>
              <a:gd name="connsiteX787" fmla="*/ 4378710 w 7467600"/>
              <a:gd name="connsiteY787" fmla="*/ 1665516 h 6858000"/>
              <a:gd name="connsiteX788" fmla="*/ 4448798 w 7467600"/>
              <a:gd name="connsiteY788" fmla="*/ 1253024 h 6858000"/>
              <a:gd name="connsiteX789" fmla="*/ 4480315 w 7467600"/>
              <a:gd name="connsiteY789" fmla="*/ 1158454 h 6858000"/>
              <a:gd name="connsiteX790" fmla="*/ 4494133 w 7467600"/>
              <a:gd name="connsiteY790" fmla="*/ 1118676 h 6858000"/>
              <a:gd name="connsiteX791" fmla="*/ 4557898 w 7467600"/>
              <a:gd name="connsiteY791" fmla="*/ 900011 h 6858000"/>
              <a:gd name="connsiteX792" fmla="*/ 5870151 w 7467600"/>
              <a:gd name="connsiteY792" fmla="*/ 898890 h 6858000"/>
              <a:gd name="connsiteX793" fmla="*/ 5861335 w 7467600"/>
              <a:gd name="connsiteY793" fmla="*/ 899177 h 6858000"/>
              <a:gd name="connsiteX794" fmla="*/ 5843702 w 7467600"/>
              <a:gd name="connsiteY794" fmla="*/ 899748 h 6858000"/>
              <a:gd name="connsiteX795" fmla="*/ 5651107 w 7467600"/>
              <a:gd name="connsiteY795" fmla="*/ 920306 h 6858000"/>
              <a:gd name="connsiteX796" fmla="*/ 5459407 w 7467600"/>
              <a:gd name="connsiteY796" fmla="*/ 940975 h 6858000"/>
              <a:gd name="connsiteX797" fmla="*/ 5374846 w 7467600"/>
              <a:gd name="connsiteY797" fmla="*/ 941988 h 6858000"/>
              <a:gd name="connsiteX798" fmla="*/ 5256105 w 7467600"/>
              <a:gd name="connsiteY798" fmla="*/ 945632 h 6858000"/>
              <a:gd name="connsiteX799" fmla="*/ 5107071 w 7467600"/>
              <a:gd name="connsiteY799" fmla="*/ 969720 h 6858000"/>
              <a:gd name="connsiteX800" fmla="*/ 4998681 w 7467600"/>
              <a:gd name="connsiteY800" fmla="*/ 988771 h 6858000"/>
              <a:gd name="connsiteX801" fmla="*/ 5870151 w 7467600"/>
              <a:gd name="connsiteY801" fmla="*/ 898890 h 6858000"/>
              <a:gd name="connsiteX802" fmla="*/ 5504425 w 7467600"/>
              <a:gd name="connsiteY802" fmla="*/ 848067 h 6858000"/>
              <a:gd name="connsiteX803" fmla="*/ 4968849 w 7467600"/>
              <a:gd name="connsiteY803" fmla="*/ 962318 h 6858000"/>
              <a:gd name="connsiteX804" fmla="*/ 5104039 w 7467600"/>
              <a:gd name="connsiteY804" fmla="*/ 940634 h 6858000"/>
              <a:gd name="connsiteX805" fmla="*/ 5256311 w 7467600"/>
              <a:gd name="connsiteY805" fmla="*/ 916490 h 6858000"/>
              <a:gd name="connsiteX806" fmla="*/ 5377381 w 7467600"/>
              <a:gd name="connsiteY806" fmla="*/ 912671 h 6858000"/>
              <a:gd name="connsiteX807" fmla="*/ 5460148 w 7467600"/>
              <a:gd name="connsiteY807" fmla="*/ 911442 h 6858000"/>
              <a:gd name="connsiteX808" fmla="*/ 5648971 w 7467600"/>
              <a:gd name="connsiteY808" fmla="*/ 891331 h 6858000"/>
              <a:gd name="connsiteX809" fmla="*/ 5844807 w 7467600"/>
              <a:gd name="connsiteY809" fmla="*/ 870718 h 6858000"/>
              <a:gd name="connsiteX810" fmla="*/ 5862975 w 7467600"/>
              <a:gd name="connsiteY810" fmla="*/ 869756 h 6858000"/>
              <a:gd name="connsiteX811" fmla="*/ 5920887 w 7467600"/>
              <a:gd name="connsiteY811" fmla="*/ 865929 h 6858000"/>
              <a:gd name="connsiteX812" fmla="*/ 5504425 w 7467600"/>
              <a:gd name="connsiteY812" fmla="*/ 848067 h 6858000"/>
              <a:gd name="connsiteX813" fmla="*/ 3607114 w 7467600"/>
              <a:gd name="connsiteY813" fmla="*/ 467441 h 6858000"/>
              <a:gd name="connsiteX814" fmla="*/ 3296242 w 7467600"/>
              <a:gd name="connsiteY814" fmla="*/ 807991 h 6858000"/>
              <a:gd name="connsiteX815" fmla="*/ 3174674 w 7467600"/>
              <a:gd name="connsiteY815" fmla="*/ 919759 h 6858000"/>
              <a:gd name="connsiteX816" fmla="*/ 3042978 w 7467600"/>
              <a:gd name="connsiteY816" fmla="*/ 1054894 h 6858000"/>
              <a:gd name="connsiteX817" fmla="*/ 2968914 w 7467600"/>
              <a:gd name="connsiteY817" fmla="*/ 1133756 h 6858000"/>
              <a:gd name="connsiteX818" fmla="*/ 3103823 w 7467600"/>
              <a:gd name="connsiteY818" fmla="*/ 1026814 h 6858000"/>
              <a:gd name="connsiteX819" fmla="*/ 3607114 w 7467600"/>
              <a:gd name="connsiteY819" fmla="*/ 467441 h 6858000"/>
              <a:gd name="connsiteX820" fmla="*/ 3744487 w 7467600"/>
              <a:gd name="connsiteY820" fmla="*/ 383136 h 6858000"/>
              <a:gd name="connsiteX821" fmla="*/ 3970213 w 7467600"/>
              <a:gd name="connsiteY821" fmla="*/ 995559 h 6858000"/>
              <a:gd name="connsiteX822" fmla="*/ 3744487 w 7467600"/>
              <a:gd name="connsiteY822" fmla="*/ 383136 h 6858000"/>
              <a:gd name="connsiteX823" fmla="*/ 3624562 w 7467600"/>
              <a:gd name="connsiteY823" fmla="*/ 367041 h 6858000"/>
              <a:gd name="connsiteX824" fmla="*/ 3489712 w 7467600"/>
              <a:gd name="connsiteY824" fmla="*/ 485386 h 6858000"/>
              <a:gd name="connsiteX825" fmla="*/ 3182994 w 7467600"/>
              <a:gd name="connsiteY825" fmla="*/ 828265 h 6858000"/>
              <a:gd name="connsiteX826" fmla="*/ 2892114 w 7467600"/>
              <a:gd name="connsiteY826" fmla="*/ 1172635 h 6858000"/>
              <a:gd name="connsiteX827" fmla="*/ 3021459 w 7467600"/>
              <a:gd name="connsiteY827" fmla="*/ 1035385 h 6858000"/>
              <a:gd name="connsiteX828" fmla="*/ 3153873 w 7467600"/>
              <a:gd name="connsiteY828" fmla="*/ 898971 h 6858000"/>
              <a:gd name="connsiteX829" fmla="*/ 3276511 w 7467600"/>
              <a:gd name="connsiteY829" fmla="*/ 786423 h 6858000"/>
              <a:gd name="connsiteX830" fmla="*/ 3584154 w 7467600"/>
              <a:gd name="connsiteY830" fmla="*/ 448218 h 6858000"/>
              <a:gd name="connsiteX831" fmla="*/ 3624562 w 7467600"/>
              <a:gd name="connsiteY831" fmla="*/ 367041 h 6858000"/>
              <a:gd name="connsiteX832" fmla="*/ 3766672 w 7467600"/>
              <a:gd name="connsiteY832" fmla="*/ 359429 h 6858000"/>
              <a:gd name="connsiteX833" fmla="*/ 3996338 w 7467600"/>
              <a:gd name="connsiteY833" fmla="*/ 968237 h 6858000"/>
              <a:gd name="connsiteX834" fmla="*/ 3766672 w 7467600"/>
              <a:gd name="connsiteY834" fmla="*/ 359429 h 6858000"/>
              <a:gd name="connsiteX835" fmla="*/ 5805386 w 7467600"/>
              <a:gd name="connsiteY835" fmla="*/ 239240 h 6858000"/>
              <a:gd name="connsiteX836" fmla="*/ 5736947 w 7467600"/>
              <a:gd name="connsiteY836" fmla="*/ 261367 h 6858000"/>
              <a:gd name="connsiteX837" fmla="*/ 5427012 w 7467600"/>
              <a:gd name="connsiteY837" fmla="*/ 311272 h 6858000"/>
              <a:gd name="connsiteX838" fmla="*/ 5147818 w 7467600"/>
              <a:gd name="connsiteY838" fmla="*/ 322112 h 6858000"/>
              <a:gd name="connsiteX839" fmla="*/ 5060854 w 7467600"/>
              <a:gd name="connsiteY839" fmla="*/ 311882 h 6858000"/>
              <a:gd name="connsiteX840" fmla="*/ 4945989 w 7467600"/>
              <a:gd name="connsiteY840" fmla="*/ 300516 h 6858000"/>
              <a:gd name="connsiteX841" fmla="*/ 5410479 w 7467600"/>
              <a:gd name="connsiteY841" fmla="*/ 348434 h 6858000"/>
              <a:gd name="connsiteX842" fmla="*/ 5805386 w 7467600"/>
              <a:gd name="connsiteY842" fmla="*/ 239240 h 6858000"/>
              <a:gd name="connsiteX843" fmla="*/ 5905192 w 7467600"/>
              <a:gd name="connsiteY843" fmla="*/ 163079 h 6858000"/>
              <a:gd name="connsiteX844" fmla="*/ 5865655 w 7467600"/>
              <a:gd name="connsiteY844" fmla="*/ 171901 h 6858000"/>
              <a:gd name="connsiteX845" fmla="*/ 5259740 w 7467600"/>
              <a:gd name="connsiteY845" fmla="*/ 257013 h 6858000"/>
              <a:gd name="connsiteX846" fmla="*/ 5208466 w 7467600"/>
              <a:gd name="connsiteY846" fmla="*/ 257550 h 6858000"/>
              <a:gd name="connsiteX847" fmla="*/ 4980204 w 7467600"/>
              <a:gd name="connsiteY847" fmla="*/ 271903 h 6858000"/>
              <a:gd name="connsiteX848" fmla="*/ 5068068 w 7467600"/>
              <a:gd name="connsiteY848" fmla="*/ 282244 h 6858000"/>
              <a:gd name="connsiteX849" fmla="*/ 5153231 w 7467600"/>
              <a:gd name="connsiteY849" fmla="*/ 292240 h 6858000"/>
              <a:gd name="connsiteX850" fmla="*/ 5426491 w 7467600"/>
              <a:gd name="connsiteY850" fmla="*/ 281128 h 6858000"/>
              <a:gd name="connsiteX851" fmla="*/ 5731212 w 7467600"/>
              <a:gd name="connsiteY851" fmla="*/ 231951 h 6858000"/>
              <a:gd name="connsiteX852" fmla="*/ 5905192 w 7467600"/>
              <a:gd name="connsiteY852" fmla="*/ 163079 h 6858000"/>
              <a:gd name="connsiteX853" fmla="*/ 5944437 w 7467600"/>
              <a:gd name="connsiteY853" fmla="*/ 113829 h 6858000"/>
              <a:gd name="connsiteX854" fmla="*/ 5825032 w 7467600"/>
              <a:gd name="connsiteY854" fmla="*/ 146405 h 6858000"/>
              <a:gd name="connsiteX855" fmla="*/ 4955599 w 7467600"/>
              <a:gd name="connsiteY855" fmla="*/ 247008 h 6858000"/>
              <a:gd name="connsiteX856" fmla="*/ 5210104 w 7467600"/>
              <a:gd name="connsiteY856" fmla="*/ 228123 h 6858000"/>
              <a:gd name="connsiteX857" fmla="*/ 5261015 w 7467600"/>
              <a:gd name="connsiteY857" fmla="*/ 227087 h 6858000"/>
              <a:gd name="connsiteX858" fmla="*/ 5861181 w 7467600"/>
              <a:gd name="connsiteY858" fmla="*/ 143093 h 6858000"/>
              <a:gd name="connsiteX859" fmla="*/ 5961252 w 7467600"/>
              <a:gd name="connsiteY859" fmla="*/ 114820 h 6858000"/>
              <a:gd name="connsiteX860" fmla="*/ 5944437 w 7467600"/>
              <a:gd name="connsiteY860" fmla="*/ 113829 h 6858000"/>
              <a:gd name="connsiteX861" fmla="*/ 3882765 w 7467600"/>
              <a:gd name="connsiteY861" fmla="*/ 0 h 6858000"/>
              <a:gd name="connsiteX862" fmla="*/ 3995099 w 7467600"/>
              <a:gd name="connsiteY862" fmla="*/ 0 h 6858000"/>
              <a:gd name="connsiteX863" fmla="*/ 4163818 w 7467600"/>
              <a:gd name="connsiteY863" fmla="*/ 234104 h 6858000"/>
              <a:gd name="connsiteX864" fmla="*/ 4172099 w 7467600"/>
              <a:gd name="connsiteY864" fmla="*/ 234207 h 6858000"/>
              <a:gd name="connsiteX865" fmla="*/ 4784282 w 7467600"/>
              <a:gd name="connsiteY865" fmla="*/ 276561 h 6858000"/>
              <a:gd name="connsiteX866" fmla="*/ 4801687 w 7467600"/>
              <a:gd name="connsiteY866" fmla="*/ 267764 h 6858000"/>
              <a:gd name="connsiteX867" fmla="*/ 6082788 w 7467600"/>
              <a:gd name="connsiteY867" fmla="*/ 64119 h 6858000"/>
              <a:gd name="connsiteX868" fmla="*/ 6099442 w 7467600"/>
              <a:gd name="connsiteY868" fmla="*/ 82568 h 6858000"/>
              <a:gd name="connsiteX869" fmla="*/ 4804137 w 7467600"/>
              <a:gd name="connsiteY869" fmla="*/ 320931 h 6858000"/>
              <a:gd name="connsiteX870" fmla="*/ 4227047 w 7467600"/>
              <a:gd name="connsiteY870" fmla="*/ 313415 h 6858000"/>
              <a:gd name="connsiteX871" fmla="*/ 4346041 w 7467600"/>
              <a:gd name="connsiteY871" fmla="*/ 456086 h 6858000"/>
              <a:gd name="connsiteX872" fmla="*/ 4870967 w 7467600"/>
              <a:gd name="connsiteY872" fmla="*/ 963061 h 6858000"/>
              <a:gd name="connsiteX873" fmla="*/ 4889647 w 7467600"/>
              <a:gd name="connsiteY873" fmla="*/ 957147 h 6858000"/>
              <a:gd name="connsiteX874" fmla="*/ 5422504 w 7467600"/>
              <a:gd name="connsiteY874" fmla="*/ 805191 h 6858000"/>
              <a:gd name="connsiteX875" fmla="*/ 6087656 w 7467600"/>
              <a:gd name="connsiteY875" fmla="*/ 826703 h 6858000"/>
              <a:gd name="connsiteX876" fmla="*/ 6058717 w 7467600"/>
              <a:gd name="connsiteY876" fmla="*/ 865992 h 6858000"/>
              <a:gd name="connsiteX877" fmla="*/ 4974153 w 7467600"/>
              <a:gd name="connsiteY877" fmla="*/ 1045456 h 6858000"/>
              <a:gd name="connsiteX878" fmla="*/ 5627835 w 7467600"/>
              <a:gd name="connsiteY878" fmla="*/ 1472077 h 6858000"/>
              <a:gd name="connsiteX879" fmla="*/ 5629817 w 7467600"/>
              <a:gd name="connsiteY879" fmla="*/ 1471412 h 6858000"/>
              <a:gd name="connsiteX880" fmla="*/ 5634124 w 7467600"/>
              <a:gd name="connsiteY880" fmla="*/ 1470572 h 6858000"/>
              <a:gd name="connsiteX881" fmla="*/ 5755832 w 7467600"/>
              <a:gd name="connsiteY881" fmla="*/ 1383886 h 6858000"/>
              <a:gd name="connsiteX882" fmla="*/ 6014186 w 7467600"/>
              <a:gd name="connsiteY882" fmla="*/ 1279799 h 6858000"/>
              <a:gd name="connsiteX883" fmla="*/ 6901619 w 7467600"/>
              <a:gd name="connsiteY883" fmla="*/ 1047874 h 6858000"/>
              <a:gd name="connsiteX884" fmla="*/ 6931566 w 7467600"/>
              <a:gd name="connsiteY884" fmla="*/ 1062034 h 6858000"/>
              <a:gd name="connsiteX885" fmla="*/ 5790982 w 7467600"/>
              <a:gd name="connsiteY885" fmla="*/ 1561380 h 6858000"/>
              <a:gd name="connsiteX886" fmla="*/ 6188971 w 7467600"/>
              <a:gd name="connsiteY886" fmla="*/ 1755168 h 6858000"/>
              <a:gd name="connsiteX887" fmla="*/ 6202446 w 7467600"/>
              <a:gd name="connsiteY887" fmla="*/ 1752268 h 6858000"/>
              <a:gd name="connsiteX888" fmla="*/ 7179560 w 7467600"/>
              <a:gd name="connsiteY888" fmla="*/ 1467551 h 6858000"/>
              <a:gd name="connsiteX889" fmla="*/ 7158730 w 7467600"/>
              <a:gd name="connsiteY889" fmla="*/ 1507835 h 6858000"/>
              <a:gd name="connsiteX890" fmla="*/ 6326959 w 7467600"/>
              <a:gd name="connsiteY890" fmla="*/ 1817686 h 6858000"/>
              <a:gd name="connsiteX891" fmla="*/ 6537433 w 7467600"/>
              <a:gd name="connsiteY891" fmla="*/ 1907790 h 6858000"/>
              <a:gd name="connsiteX892" fmla="*/ 6550221 w 7467600"/>
              <a:gd name="connsiteY892" fmla="*/ 1910729 h 6858000"/>
              <a:gd name="connsiteX893" fmla="*/ 6964438 w 7467600"/>
              <a:gd name="connsiteY893" fmla="*/ 2209505 h 6858000"/>
              <a:gd name="connsiteX894" fmla="*/ 7367862 w 7467600"/>
              <a:gd name="connsiteY894" fmla="*/ 2806833 h 6858000"/>
              <a:gd name="connsiteX895" fmla="*/ 7364329 w 7467600"/>
              <a:gd name="connsiteY895" fmla="*/ 2826907 h 6858000"/>
              <a:gd name="connsiteX896" fmla="*/ 7290545 w 7467600"/>
              <a:gd name="connsiteY896" fmla="*/ 2850663 h 6858000"/>
              <a:gd name="connsiteX897" fmla="*/ 6472036 w 7467600"/>
              <a:gd name="connsiteY897" fmla="*/ 1959003 h 6858000"/>
              <a:gd name="connsiteX898" fmla="*/ 5792897 w 7467600"/>
              <a:gd name="connsiteY898" fmla="*/ 1647747 h 6858000"/>
              <a:gd name="connsiteX899" fmla="*/ 5842751 w 7467600"/>
              <a:gd name="connsiteY899" fmla="*/ 1816112 h 6858000"/>
              <a:gd name="connsiteX900" fmla="*/ 5847424 w 7467600"/>
              <a:gd name="connsiteY900" fmla="*/ 1815776 h 6858000"/>
              <a:gd name="connsiteX901" fmla="*/ 6399821 w 7467600"/>
              <a:gd name="connsiteY901" fmla="*/ 2344799 h 6858000"/>
              <a:gd name="connsiteX902" fmla="*/ 6323232 w 7467600"/>
              <a:gd name="connsiteY902" fmla="*/ 2389634 h 6858000"/>
              <a:gd name="connsiteX903" fmla="*/ 5942958 w 7467600"/>
              <a:gd name="connsiteY903" fmla="*/ 2077708 h 6858000"/>
              <a:gd name="connsiteX904" fmla="*/ 5921559 w 7467600"/>
              <a:gd name="connsiteY904" fmla="*/ 2378596 h 6858000"/>
              <a:gd name="connsiteX905" fmla="*/ 5817651 w 7467600"/>
              <a:gd name="connsiteY905" fmla="*/ 3023919 h 6858000"/>
              <a:gd name="connsiteX906" fmla="*/ 5729634 w 7467600"/>
              <a:gd name="connsiteY906" fmla="*/ 3051849 h 6858000"/>
              <a:gd name="connsiteX907" fmla="*/ 5611018 w 7467600"/>
              <a:gd name="connsiteY907" fmla="*/ 2316769 h 6858000"/>
              <a:gd name="connsiteX908" fmla="*/ 5687608 w 7467600"/>
              <a:gd name="connsiteY908" fmla="*/ 2039972 h 6858000"/>
              <a:gd name="connsiteX909" fmla="*/ 5657554 w 7467600"/>
              <a:gd name="connsiteY909" fmla="*/ 1576445 h 6858000"/>
              <a:gd name="connsiteX910" fmla="*/ 5150475 w 7467600"/>
              <a:gd name="connsiteY910" fmla="*/ 1274012 h 6858000"/>
              <a:gd name="connsiteX911" fmla="*/ 5349142 w 7467600"/>
              <a:gd name="connsiteY911" fmla="*/ 2204405 h 6858000"/>
              <a:gd name="connsiteX912" fmla="*/ 5262214 w 7467600"/>
              <a:gd name="connsiteY912" fmla="*/ 2233836 h 6858000"/>
              <a:gd name="connsiteX913" fmla="*/ 4981539 w 7467600"/>
              <a:gd name="connsiteY913" fmla="*/ 1542201 h 6858000"/>
              <a:gd name="connsiteX914" fmla="*/ 4958461 w 7467600"/>
              <a:gd name="connsiteY914" fmla="*/ 1136957 h 6858000"/>
              <a:gd name="connsiteX915" fmla="*/ 4655015 w 7467600"/>
              <a:gd name="connsiteY915" fmla="*/ 891426 h 6858000"/>
              <a:gd name="connsiteX916" fmla="*/ 4348002 w 7467600"/>
              <a:gd name="connsiteY916" fmla="*/ 2205895 h 6858000"/>
              <a:gd name="connsiteX917" fmla="*/ 4262250 w 7467600"/>
              <a:gd name="connsiteY917" fmla="*/ 2219972 h 6858000"/>
              <a:gd name="connsiteX918" fmla="*/ 4550611 w 7467600"/>
              <a:gd name="connsiteY918" fmla="*/ 817540 h 6858000"/>
              <a:gd name="connsiteX919" fmla="*/ 4564418 w 7467600"/>
              <a:gd name="connsiteY919" fmla="*/ 808293 h 6858000"/>
              <a:gd name="connsiteX920" fmla="*/ 4266388 w 7467600"/>
              <a:gd name="connsiteY920" fmla="*/ 500083 h 6858000"/>
              <a:gd name="connsiteX921" fmla="*/ 4032842 w 7467600"/>
              <a:gd name="connsiteY921" fmla="*/ 211809 h 6858000"/>
              <a:gd name="connsiteX922" fmla="*/ 3882765 w 7467600"/>
              <a:gd name="connsiteY922" fmla="*/ 0 h 6858000"/>
              <a:gd name="connsiteX923" fmla="*/ 3721337 w 7467600"/>
              <a:gd name="connsiteY923" fmla="*/ 0 h 6858000"/>
              <a:gd name="connsiteX924" fmla="*/ 3797544 w 7467600"/>
              <a:gd name="connsiteY924" fmla="*/ 0 h 6858000"/>
              <a:gd name="connsiteX925" fmla="*/ 3775734 w 7467600"/>
              <a:gd name="connsiteY925" fmla="*/ 95131 h 6858000"/>
              <a:gd name="connsiteX926" fmla="*/ 3724807 w 7467600"/>
              <a:gd name="connsiteY926" fmla="*/ 272257 h 6858000"/>
              <a:gd name="connsiteX927" fmla="*/ 3726844 w 7467600"/>
              <a:gd name="connsiteY927" fmla="*/ 282988 h 6858000"/>
              <a:gd name="connsiteX928" fmla="*/ 3742664 w 7467600"/>
              <a:gd name="connsiteY928" fmla="*/ 279918 h 6858000"/>
              <a:gd name="connsiteX929" fmla="*/ 4103910 w 7467600"/>
              <a:gd name="connsiteY929" fmla="*/ 1161917 h 6858000"/>
              <a:gd name="connsiteX930" fmla="*/ 4020269 w 7467600"/>
              <a:gd name="connsiteY930" fmla="*/ 1200406 h 6858000"/>
              <a:gd name="connsiteX931" fmla="*/ 3674882 w 7467600"/>
              <a:gd name="connsiteY931" fmla="*/ 488524 h 6858000"/>
              <a:gd name="connsiteX932" fmla="*/ 3132682 w 7467600"/>
              <a:gd name="connsiteY932" fmla="*/ 1072284 h 6858000"/>
              <a:gd name="connsiteX933" fmla="*/ 2716346 w 7467600"/>
              <a:gd name="connsiteY933" fmla="*/ 1276376 h 6858000"/>
              <a:gd name="connsiteX934" fmla="*/ 2716772 w 7467600"/>
              <a:gd name="connsiteY934" fmla="*/ 1255462 h 6858000"/>
              <a:gd name="connsiteX935" fmla="*/ 3471096 w 7467600"/>
              <a:gd name="connsiteY935" fmla="*/ 437072 h 6858000"/>
              <a:gd name="connsiteX936" fmla="*/ 3639057 w 7467600"/>
              <a:gd name="connsiteY936" fmla="*/ 286334 h 6858000"/>
              <a:gd name="connsiteX937" fmla="*/ 3640309 w 7467600"/>
              <a:gd name="connsiteY937" fmla="*/ 284664 h 6858000"/>
              <a:gd name="connsiteX938" fmla="*/ 3646022 w 7467600"/>
              <a:gd name="connsiteY938" fmla="*/ 276711 h 6858000"/>
              <a:gd name="connsiteX939" fmla="*/ 3707943 w 7467600"/>
              <a:gd name="connsiteY939" fmla="*/ 65958 h 6858000"/>
              <a:gd name="connsiteX940" fmla="*/ 3721337 w 7467600"/>
              <a:gd name="connsiteY940" fmla="*/ 0 h 6858000"/>
              <a:gd name="connsiteX941" fmla="*/ 2867960 w 7467600"/>
              <a:gd name="connsiteY941" fmla="*/ 0 h 6858000"/>
              <a:gd name="connsiteX942" fmla="*/ 2926351 w 7467600"/>
              <a:gd name="connsiteY942" fmla="*/ 0 h 6858000"/>
              <a:gd name="connsiteX943" fmla="*/ 2902823 w 7467600"/>
              <a:gd name="connsiteY943" fmla="*/ 262929 h 6858000"/>
              <a:gd name="connsiteX944" fmla="*/ 2940663 w 7467600"/>
              <a:gd name="connsiteY944" fmla="*/ 140884 h 6858000"/>
              <a:gd name="connsiteX945" fmla="*/ 2947039 w 7467600"/>
              <a:gd name="connsiteY945" fmla="*/ 122524 h 6858000"/>
              <a:gd name="connsiteX946" fmla="*/ 2984316 w 7467600"/>
              <a:gd name="connsiteY946" fmla="*/ 0 h 6858000"/>
              <a:gd name="connsiteX947" fmla="*/ 3016114 w 7467600"/>
              <a:gd name="connsiteY947" fmla="*/ 0 h 6858000"/>
              <a:gd name="connsiteX948" fmla="*/ 2979949 w 7467600"/>
              <a:gd name="connsiteY948" fmla="*/ 119274 h 6858000"/>
              <a:gd name="connsiteX949" fmla="*/ 3023879 w 7467600"/>
              <a:gd name="connsiteY949" fmla="*/ 0 h 6858000"/>
              <a:gd name="connsiteX950" fmla="*/ 3105400 w 7467600"/>
              <a:gd name="connsiteY950" fmla="*/ 0 h 6858000"/>
              <a:gd name="connsiteX951" fmla="*/ 3094669 w 7467600"/>
              <a:gd name="connsiteY951" fmla="*/ 30308 h 6858000"/>
              <a:gd name="connsiteX952" fmla="*/ 2901945 w 7467600"/>
              <a:gd name="connsiteY952" fmla="*/ 466538 h 6858000"/>
              <a:gd name="connsiteX953" fmla="*/ 2815209 w 7467600"/>
              <a:gd name="connsiteY953" fmla="*/ 497361 h 6858000"/>
              <a:gd name="connsiteX954" fmla="*/ 2844845 w 7467600"/>
              <a:gd name="connsiteY954" fmla="*/ 127638 h 6858000"/>
              <a:gd name="connsiteX955" fmla="*/ 2867960 w 7467600"/>
              <a:gd name="connsiteY955" fmla="*/ 0 h 6858000"/>
              <a:gd name="connsiteX956" fmla="*/ 1057230 w 7467600"/>
              <a:gd name="connsiteY956" fmla="*/ 0 h 6858000"/>
              <a:gd name="connsiteX957" fmla="*/ 1111003 w 7467600"/>
              <a:gd name="connsiteY957" fmla="*/ 0 h 6858000"/>
              <a:gd name="connsiteX958" fmla="*/ 1125553 w 7467600"/>
              <a:gd name="connsiteY958" fmla="*/ 52588 h 6858000"/>
              <a:gd name="connsiteX959" fmla="*/ 1304276 w 7467600"/>
              <a:gd name="connsiteY959" fmla="*/ 476275 h 6858000"/>
              <a:gd name="connsiteX960" fmla="*/ 1492066 w 7467600"/>
              <a:gd name="connsiteY960" fmla="*/ 886333 h 6858000"/>
              <a:gd name="connsiteX961" fmla="*/ 1423698 w 7467600"/>
              <a:gd name="connsiteY961" fmla="*/ 710817 h 6858000"/>
              <a:gd name="connsiteX962" fmla="*/ 1357609 w 7467600"/>
              <a:gd name="connsiteY962" fmla="*/ 532892 h 6858000"/>
              <a:gd name="connsiteX963" fmla="*/ 1309550 w 7467600"/>
              <a:gd name="connsiteY963" fmla="*/ 374031 h 6858000"/>
              <a:gd name="connsiteX964" fmla="*/ 1193673 w 7467600"/>
              <a:gd name="connsiteY964" fmla="*/ 49533 h 6858000"/>
              <a:gd name="connsiteX965" fmla="*/ 1164391 w 7467600"/>
              <a:gd name="connsiteY965" fmla="*/ 0 h 6858000"/>
              <a:gd name="connsiteX966" fmla="*/ 1200666 w 7467600"/>
              <a:gd name="connsiteY966" fmla="*/ 0 h 6858000"/>
              <a:gd name="connsiteX967" fmla="*/ 1223408 w 7467600"/>
              <a:gd name="connsiteY967" fmla="*/ 38996 h 6858000"/>
              <a:gd name="connsiteX968" fmla="*/ 1339635 w 7467600"/>
              <a:gd name="connsiteY968" fmla="*/ 365517 h 6858000"/>
              <a:gd name="connsiteX969" fmla="*/ 1387469 w 7467600"/>
              <a:gd name="connsiteY969" fmla="*/ 523079 h 6858000"/>
              <a:gd name="connsiteX970" fmla="*/ 1452685 w 7467600"/>
              <a:gd name="connsiteY970" fmla="*/ 699806 h 6858000"/>
              <a:gd name="connsiteX971" fmla="*/ 1492092 w 7467600"/>
              <a:gd name="connsiteY971" fmla="*/ 800424 h 6858000"/>
              <a:gd name="connsiteX972" fmla="*/ 1455302 w 7467600"/>
              <a:gd name="connsiteY972" fmla="*/ 632913 h 6858000"/>
              <a:gd name="connsiteX973" fmla="*/ 1222336 w 7467600"/>
              <a:gd name="connsiteY973" fmla="*/ 9480 h 6858000"/>
              <a:gd name="connsiteX974" fmla="*/ 1214634 w 7467600"/>
              <a:gd name="connsiteY974" fmla="*/ 0 h 6858000"/>
              <a:gd name="connsiteX975" fmla="*/ 1289827 w 7467600"/>
              <a:gd name="connsiteY975" fmla="*/ 0 h 6858000"/>
              <a:gd name="connsiteX976" fmla="*/ 1321076 w 7467600"/>
              <a:gd name="connsiteY976" fmla="*/ 59722 h 6858000"/>
              <a:gd name="connsiteX977" fmla="*/ 1512579 w 7467600"/>
              <a:gd name="connsiteY977" fmla="*/ 626441 h 6858000"/>
              <a:gd name="connsiteX978" fmla="*/ 1506076 w 7467600"/>
              <a:gd name="connsiteY978" fmla="*/ 1089289 h 6858000"/>
              <a:gd name="connsiteX979" fmla="*/ 1486346 w 7467600"/>
              <a:gd name="connsiteY979" fmla="*/ 1079919 h 6858000"/>
              <a:gd name="connsiteX980" fmla="*/ 1070511 w 7467600"/>
              <a:gd name="connsiteY980" fmla="*/ 48609 h 6858000"/>
              <a:gd name="connsiteX981" fmla="*/ 1057230 w 7467600"/>
              <a:gd name="connsiteY981" fmla="*/ 0 h 6858000"/>
              <a:gd name="connsiteX982" fmla="*/ 43151 w 7467600"/>
              <a:gd name="connsiteY982" fmla="*/ 0 h 6858000"/>
              <a:gd name="connsiteX983" fmla="*/ 95283 w 7467600"/>
              <a:gd name="connsiteY983" fmla="*/ 0 h 6858000"/>
              <a:gd name="connsiteX984" fmla="*/ 300708 w 7467600"/>
              <a:gd name="connsiteY984" fmla="*/ 154571 h 6858000"/>
              <a:gd name="connsiteX985" fmla="*/ 530414 w 7467600"/>
              <a:gd name="connsiteY985" fmla="*/ 354673 h 6858000"/>
              <a:gd name="connsiteX986" fmla="*/ 333785 w 7467600"/>
              <a:gd name="connsiteY986" fmla="*/ 161564 h 6858000"/>
              <a:gd name="connsiteX987" fmla="*/ 147005 w 7467600"/>
              <a:gd name="connsiteY987" fmla="*/ 0 h 6858000"/>
              <a:gd name="connsiteX988" fmla="*/ 272509 w 7467600"/>
              <a:gd name="connsiteY988" fmla="*/ 0 h 6858000"/>
              <a:gd name="connsiteX989" fmla="*/ 326276 w 7467600"/>
              <a:gd name="connsiteY989" fmla="*/ 45847 h 6858000"/>
              <a:gd name="connsiteX990" fmla="*/ 823759 w 7467600"/>
              <a:gd name="connsiteY990" fmla="*/ 574145 h 6858000"/>
              <a:gd name="connsiteX991" fmla="*/ 811254 w 7467600"/>
              <a:gd name="connsiteY991" fmla="*/ 665546 h 6858000"/>
              <a:gd name="connsiteX992" fmla="*/ 154042 w 7467600"/>
              <a:gd name="connsiteY992" fmla="*/ 261522 h 6858000"/>
              <a:gd name="connsiteX993" fmla="*/ 13550 w 7467600"/>
              <a:gd name="connsiteY993" fmla="*/ 158423 h 6858000"/>
              <a:gd name="connsiteX994" fmla="*/ 0 w 7467600"/>
              <a:gd name="connsiteY994" fmla="*/ 146618 h 6858000"/>
              <a:gd name="connsiteX995" fmla="*/ 0 w 7467600"/>
              <a:gd name="connsiteY995" fmla="*/ 59161 h 6858000"/>
              <a:gd name="connsiteX996" fmla="*/ 45427 w 7467600"/>
              <a:gd name="connsiteY996" fmla="*/ 101078 h 6858000"/>
              <a:gd name="connsiteX997" fmla="*/ 630103 w 7467600"/>
              <a:gd name="connsiteY997" fmla="*/ 485885 h 6858000"/>
              <a:gd name="connsiteX998" fmla="*/ 532040 w 7467600"/>
              <a:gd name="connsiteY998" fmla="*/ 399359 h 6858000"/>
              <a:gd name="connsiteX999" fmla="*/ 517618 w 7467600"/>
              <a:gd name="connsiteY999" fmla="*/ 385726 h 6858000"/>
              <a:gd name="connsiteX1000" fmla="*/ 285074 w 7467600"/>
              <a:gd name="connsiteY1000" fmla="*/ 182755 h 6858000"/>
              <a:gd name="connsiteX1001" fmla="*/ 43151 w 7467600"/>
              <a:gd name="connsiteY1001"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90188 w 7467600"/>
              <a:gd name="connsiteY4" fmla="*/ 6584365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271814 w 7467600"/>
              <a:gd name="connsiteY16" fmla="*/ 6684601 h 6858000"/>
              <a:gd name="connsiteX17" fmla="*/ 7392158 w 7467600"/>
              <a:gd name="connsiteY17" fmla="*/ 6771365 h 6858000"/>
              <a:gd name="connsiteX18" fmla="*/ 7467600 w 7467600"/>
              <a:gd name="connsiteY18" fmla="*/ 6805948 h 6858000"/>
              <a:gd name="connsiteX19" fmla="*/ 7467600 w 7467600"/>
              <a:gd name="connsiteY19" fmla="*/ 6831490 h 6858000"/>
              <a:gd name="connsiteX20" fmla="*/ 7410696 w 7467600"/>
              <a:gd name="connsiteY20" fmla="*/ 6803861 h 6858000"/>
              <a:gd name="connsiteX21" fmla="*/ 7088673 w 7467600"/>
              <a:gd name="connsiteY21" fmla="*/ 6610396 h 6858000"/>
              <a:gd name="connsiteX22" fmla="*/ 7090188 w 7467600"/>
              <a:gd name="connsiteY22" fmla="*/ 6584365 h 6858000"/>
              <a:gd name="connsiteX23" fmla="*/ 1019354 w 7467600"/>
              <a:gd name="connsiteY23" fmla="*/ 6315006 h 6858000"/>
              <a:gd name="connsiteX24" fmla="*/ 441046 w 7467600"/>
              <a:gd name="connsiteY24" fmla="*/ 6691153 h 6858000"/>
              <a:gd name="connsiteX25" fmla="*/ 1019354 w 7467600"/>
              <a:gd name="connsiteY25" fmla="*/ 6315006 h 6858000"/>
              <a:gd name="connsiteX26" fmla="*/ 991680 w 7467600"/>
              <a:gd name="connsiteY26" fmla="*/ 6298413 h 6858000"/>
              <a:gd name="connsiteX27" fmla="*/ 409060 w 7467600"/>
              <a:gd name="connsiteY27" fmla="*/ 6671470 h 6858000"/>
              <a:gd name="connsiteX28" fmla="*/ 991680 w 7467600"/>
              <a:gd name="connsiteY28" fmla="*/ 6298413 h 6858000"/>
              <a:gd name="connsiteX29" fmla="*/ 103333 w 7467600"/>
              <a:gd name="connsiteY29" fmla="*/ 5699602 h 6858000"/>
              <a:gd name="connsiteX30" fmla="*/ 233938 w 7467600"/>
              <a:gd name="connsiteY30" fmla="*/ 5809416 h 6858000"/>
              <a:gd name="connsiteX31" fmla="*/ 883580 w 7467600"/>
              <a:gd name="connsiteY31" fmla="*/ 6180710 h 6858000"/>
              <a:gd name="connsiteX32" fmla="*/ 487337 w 7467600"/>
              <a:gd name="connsiteY32" fmla="*/ 5950182 h 6858000"/>
              <a:gd name="connsiteX33" fmla="*/ 354051 w 7467600"/>
              <a:gd name="connsiteY33" fmla="*/ 5854912 h 6858000"/>
              <a:gd name="connsiteX34" fmla="*/ 195436 w 7467600"/>
              <a:gd name="connsiteY34" fmla="*/ 5755068 h 6858000"/>
              <a:gd name="connsiteX35" fmla="*/ 103333 w 7467600"/>
              <a:gd name="connsiteY35" fmla="*/ 5699602 h 6858000"/>
              <a:gd name="connsiteX36" fmla="*/ 5539432 w 7467600"/>
              <a:gd name="connsiteY36" fmla="*/ 5642928 h 6858000"/>
              <a:gd name="connsiteX37" fmla="*/ 5555462 w 7467600"/>
              <a:gd name="connsiteY37" fmla="*/ 5694454 h 6858000"/>
              <a:gd name="connsiteX38" fmla="*/ 5828270 w 7467600"/>
              <a:gd name="connsiteY38" fmla="*/ 6320663 h 6858000"/>
              <a:gd name="connsiteX39" fmla="*/ 5947416 w 7467600"/>
              <a:gd name="connsiteY39" fmla="*/ 6574846 h 6858000"/>
              <a:gd name="connsiteX40" fmla="*/ 5539432 w 7467600"/>
              <a:gd name="connsiteY40" fmla="*/ 5642928 h 6858000"/>
              <a:gd name="connsiteX41" fmla="*/ 51253 w 7467600"/>
              <a:gd name="connsiteY41" fmla="*/ 5631825 h 6858000"/>
              <a:gd name="connsiteX42" fmla="*/ 211622 w 7467600"/>
              <a:gd name="connsiteY42" fmla="*/ 5728803 h 6858000"/>
              <a:gd name="connsiteX43" fmla="*/ 371652 w 7467600"/>
              <a:gd name="connsiteY43" fmla="*/ 5829062 h 6858000"/>
              <a:gd name="connsiteX44" fmla="*/ 505903 w 7467600"/>
              <a:gd name="connsiteY44" fmla="*/ 5925221 h 6858000"/>
              <a:gd name="connsiteX45" fmla="*/ 899240 w 7467600"/>
              <a:gd name="connsiteY45" fmla="*/ 6153068 h 6858000"/>
              <a:gd name="connsiteX46" fmla="*/ 988114 w 7467600"/>
              <a:gd name="connsiteY46" fmla="*/ 6174204 h 6858000"/>
              <a:gd name="connsiteX47" fmla="*/ 845971 w 7467600"/>
              <a:gd name="connsiteY47" fmla="*/ 6067177 h 6858000"/>
              <a:gd name="connsiteX48" fmla="*/ 448057 w 7467600"/>
              <a:gd name="connsiteY48" fmla="*/ 5841376 h 6858000"/>
              <a:gd name="connsiteX49" fmla="*/ 51253 w 7467600"/>
              <a:gd name="connsiteY49" fmla="*/ 5631825 h 6858000"/>
              <a:gd name="connsiteX50" fmla="*/ 2606687 w 7467600"/>
              <a:gd name="connsiteY50" fmla="*/ 5630718 h 6858000"/>
              <a:gd name="connsiteX51" fmla="*/ 2645658 w 7467600"/>
              <a:gd name="connsiteY51" fmla="*/ 6640259 h 6858000"/>
              <a:gd name="connsiteX52" fmla="*/ 2606687 w 7467600"/>
              <a:gd name="connsiteY52" fmla="*/ 5630718 h 6858000"/>
              <a:gd name="connsiteX53" fmla="*/ 3642057 w 7467600"/>
              <a:gd name="connsiteY53" fmla="*/ 5573487 h 6858000"/>
              <a:gd name="connsiteX54" fmla="*/ 3632981 w 7467600"/>
              <a:gd name="connsiteY54" fmla="*/ 5579437 h 6858000"/>
              <a:gd name="connsiteX55" fmla="*/ 3382436 w 7467600"/>
              <a:gd name="connsiteY55" fmla="*/ 5952726 h 6858000"/>
              <a:gd name="connsiteX56" fmla="*/ 3191929 w 7467600"/>
              <a:gd name="connsiteY56" fmla="*/ 6662669 h 6858000"/>
              <a:gd name="connsiteX57" fmla="*/ 3369898 w 7467600"/>
              <a:gd name="connsiteY57" fmla="*/ 6081771 h 6858000"/>
              <a:gd name="connsiteX58" fmla="*/ 3642057 w 7467600"/>
              <a:gd name="connsiteY58" fmla="*/ 5573487 h 6858000"/>
              <a:gd name="connsiteX59" fmla="*/ 2650666 w 7467600"/>
              <a:gd name="connsiteY59" fmla="*/ 5530686 h 6858000"/>
              <a:gd name="connsiteX60" fmla="*/ 2650249 w 7467600"/>
              <a:gd name="connsiteY60" fmla="*/ 5532101 h 6858000"/>
              <a:gd name="connsiteX61" fmla="*/ 2663808 w 7467600"/>
              <a:gd name="connsiteY61" fmla="*/ 6535215 h 6858000"/>
              <a:gd name="connsiteX62" fmla="*/ 2665418 w 7467600"/>
              <a:gd name="connsiteY62" fmla="*/ 6132756 h 6858000"/>
              <a:gd name="connsiteX63" fmla="*/ 2650666 w 7467600"/>
              <a:gd name="connsiteY63" fmla="*/ 5530686 h 6858000"/>
              <a:gd name="connsiteX64" fmla="*/ 2680277 w 7467600"/>
              <a:gd name="connsiteY64" fmla="*/ 5479204 h 6858000"/>
              <a:gd name="connsiteX65" fmla="*/ 2678972 w 7467600"/>
              <a:gd name="connsiteY65" fmla="*/ 5481582 h 6858000"/>
              <a:gd name="connsiteX66" fmla="*/ 2696666 w 7467600"/>
              <a:gd name="connsiteY66" fmla="*/ 6133836 h 6858000"/>
              <a:gd name="connsiteX67" fmla="*/ 2695769 w 7467600"/>
              <a:gd name="connsiteY67" fmla="*/ 6390955 h 6858000"/>
              <a:gd name="connsiteX68" fmla="*/ 2739893 w 7467600"/>
              <a:gd name="connsiteY68" fmla="*/ 6108357 h 6858000"/>
              <a:gd name="connsiteX69" fmla="*/ 2680277 w 7467600"/>
              <a:gd name="connsiteY69" fmla="*/ 5479204 h 6858000"/>
              <a:gd name="connsiteX70" fmla="*/ 1132195 w 7467600"/>
              <a:gd name="connsiteY70" fmla="*/ 5467980 h 6858000"/>
              <a:gd name="connsiteX71" fmla="*/ 1679056 w 7467600"/>
              <a:gd name="connsiteY71" fmla="*/ 5516907 h 6858000"/>
              <a:gd name="connsiteX72" fmla="*/ 2128648 w 7467600"/>
              <a:gd name="connsiteY72" fmla="*/ 5474249 h 6858000"/>
              <a:gd name="connsiteX73" fmla="*/ 1825619 w 7467600"/>
              <a:gd name="connsiteY73" fmla="*/ 5478447 h 6858000"/>
              <a:gd name="connsiteX74" fmla="*/ 1737798 w 7467600"/>
              <a:gd name="connsiteY74" fmla="*/ 5483353 h 6858000"/>
              <a:gd name="connsiteX75" fmla="*/ 1132195 w 7467600"/>
              <a:gd name="connsiteY75" fmla="*/ 5467980 h 6858000"/>
              <a:gd name="connsiteX76" fmla="*/ 6861797 w 7467600"/>
              <a:gd name="connsiteY76" fmla="*/ 5419899 h 6858000"/>
              <a:gd name="connsiteX77" fmla="*/ 6879594 w 7467600"/>
              <a:gd name="connsiteY77" fmla="*/ 5424547 h 6858000"/>
              <a:gd name="connsiteX78" fmla="*/ 7379510 w 7467600"/>
              <a:gd name="connsiteY78" fmla="*/ 5755454 h 6858000"/>
              <a:gd name="connsiteX79" fmla="*/ 7467600 w 7467600"/>
              <a:gd name="connsiteY79" fmla="*/ 5845526 h 6858000"/>
              <a:gd name="connsiteX80" fmla="*/ 7467600 w 7467600"/>
              <a:gd name="connsiteY80" fmla="*/ 5925131 h 6858000"/>
              <a:gd name="connsiteX81" fmla="*/ 7271900 w 7467600"/>
              <a:gd name="connsiteY81" fmla="*/ 5734551 h 6858000"/>
              <a:gd name="connsiteX82" fmla="*/ 7015907 w 7467600"/>
              <a:gd name="connsiteY82" fmla="*/ 5541548 h 6858000"/>
              <a:gd name="connsiteX83" fmla="*/ 7259646 w 7467600"/>
              <a:gd name="connsiteY83" fmla="*/ 5765985 h 6858000"/>
              <a:gd name="connsiteX84" fmla="*/ 7467600 w 7467600"/>
              <a:gd name="connsiteY84" fmla="*/ 5971257 h 6858000"/>
              <a:gd name="connsiteX85" fmla="*/ 7467600 w 7467600"/>
              <a:gd name="connsiteY85" fmla="*/ 6012219 h 6858000"/>
              <a:gd name="connsiteX86" fmla="*/ 7240170 w 7467600"/>
              <a:gd name="connsiteY86" fmla="*/ 5787985 h 6858000"/>
              <a:gd name="connsiteX87" fmla="*/ 6946849 w 7467600"/>
              <a:gd name="connsiteY87" fmla="*/ 5523271 h 6858000"/>
              <a:gd name="connsiteX88" fmla="*/ 6946972 w 7467600"/>
              <a:gd name="connsiteY88" fmla="*/ 5526491 h 6858000"/>
              <a:gd name="connsiteX89" fmla="*/ 7105827 w 7467600"/>
              <a:gd name="connsiteY89" fmla="*/ 5718700 h 6858000"/>
              <a:gd name="connsiteX90" fmla="*/ 7126431 w 7467600"/>
              <a:gd name="connsiteY90" fmla="*/ 5737872 h 6858000"/>
              <a:gd name="connsiteX91" fmla="*/ 7356878 w 7467600"/>
              <a:gd name="connsiteY91" fmla="*/ 5981332 h 6858000"/>
              <a:gd name="connsiteX92" fmla="*/ 7467600 w 7467600"/>
              <a:gd name="connsiteY92" fmla="*/ 6117703 h 6858000"/>
              <a:gd name="connsiteX93" fmla="*/ 7467600 w 7467600"/>
              <a:gd name="connsiteY93" fmla="*/ 6163634 h 6858000"/>
              <a:gd name="connsiteX94" fmla="*/ 7403637 w 7467600"/>
              <a:gd name="connsiteY94" fmla="*/ 6083957 h 6858000"/>
              <a:gd name="connsiteX95" fmla="*/ 7254615 w 7467600"/>
              <a:gd name="connsiteY95" fmla="*/ 5911918 h 6858000"/>
              <a:gd name="connsiteX96" fmla="*/ 7312589 w 7467600"/>
              <a:gd name="connsiteY96" fmla="*/ 5982309 h 6858000"/>
              <a:gd name="connsiteX97" fmla="*/ 7448321 w 7467600"/>
              <a:gd name="connsiteY97" fmla="*/ 6190991 h 6858000"/>
              <a:gd name="connsiteX98" fmla="*/ 7467600 w 7467600"/>
              <a:gd name="connsiteY98" fmla="*/ 6221686 h 6858000"/>
              <a:gd name="connsiteX99" fmla="*/ 7467600 w 7467600"/>
              <a:gd name="connsiteY99" fmla="*/ 6334256 h 6858000"/>
              <a:gd name="connsiteX100" fmla="*/ 7454976 w 7467600"/>
              <a:gd name="connsiteY100" fmla="*/ 6318297 h 6858000"/>
              <a:gd name="connsiteX101" fmla="*/ 7042773 w 7467600"/>
              <a:gd name="connsiteY101" fmla="*/ 5734011 h 6858000"/>
              <a:gd name="connsiteX102" fmla="*/ 6844835 w 7467600"/>
              <a:gd name="connsiteY102" fmla="*/ 5424988 h 6858000"/>
              <a:gd name="connsiteX103" fmla="*/ 6861797 w 7467600"/>
              <a:gd name="connsiteY103" fmla="*/ 5419899 h 6858000"/>
              <a:gd name="connsiteX104" fmla="*/ 1456157 w 7467600"/>
              <a:gd name="connsiteY104" fmla="*/ 5371404 h 6858000"/>
              <a:gd name="connsiteX105" fmla="*/ 1244432 w 7467600"/>
              <a:gd name="connsiteY105" fmla="*/ 5385601 h 6858000"/>
              <a:gd name="connsiteX106" fmla="*/ 973990 w 7467600"/>
              <a:gd name="connsiteY106" fmla="*/ 5424940 h 6858000"/>
              <a:gd name="connsiteX107" fmla="*/ 1103809 w 7467600"/>
              <a:gd name="connsiteY107" fmla="*/ 5433720 h 6858000"/>
              <a:gd name="connsiteX108" fmla="*/ 1123454 w 7467600"/>
              <a:gd name="connsiteY108" fmla="*/ 5435727 h 6858000"/>
              <a:gd name="connsiteX109" fmla="*/ 1737017 w 7467600"/>
              <a:gd name="connsiteY109" fmla="*/ 5452183 h 6858000"/>
              <a:gd name="connsiteX110" fmla="*/ 1824397 w 7467600"/>
              <a:gd name="connsiteY110" fmla="*/ 5447757 h 6858000"/>
              <a:gd name="connsiteX111" fmla="*/ 2070059 w 7467600"/>
              <a:gd name="connsiteY111" fmla="*/ 5441660 h 6858000"/>
              <a:gd name="connsiteX112" fmla="*/ 1456157 w 7467600"/>
              <a:gd name="connsiteY112" fmla="*/ 5371404 h 6858000"/>
              <a:gd name="connsiteX113" fmla="*/ 4988186 w 7467600"/>
              <a:gd name="connsiteY113" fmla="*/ 5216467 h 6858000"/>
              <a:gd name="connsiteX114" fmla="*/ 4777334 w 7467600"/>
              <a:gd name="connsiteY114" fmla="*/ 5406072 h 6858000"/>
              <a:gd name="connsiteX115" fmla="*/ 4718341 w 7467600"/>
              <a:gd name="connsiteY115" fmla="*/ 5468043 h 6858000"/>
              <a:gd name="connsiteX116" fmla="*/ 4604655 w 7467600"/>
              <a:gd name="connsiteY116" fmla="*/ 5583434 h 6858000"/>
              <a:gd name="connsiteX117" fmla="*/ 4565074 w 7467600"/>
              <a:gd name="connsiteY117" fmla="*/ 5618550 h 6858000"/>
              <a:gd name="connsiteX118" fmla="*/ 4988186 w 7467600"/>
              <a:gd name="connsiteY118" fmla="*/ 5216467 h 6858000"/>
              <a:gd name="connsiteX119" fmla="*/ 4978032 w 7467600"/>
              <a:gd name="connsiteY119" fmla="*/ 5183809 h 6858000"/>
              <a:gd name="connsiteX120" fmla="*/ 4463413 w 7467600"/>
              <a:gd name="connsiteY120" fmla="*/ 5615162 h 6858000"/>
              <a:gd name="connsiteX121" fmla="*/ 4358134 w 7467600"/>
              <a:gd name="connsiteY121" fmla="*/ 5742791 h 6858000"/>
              <a:gd name="connsiteX122" fmla="*/ 4376219 w 7467600"/>
              <a:gd name="connsiteY122" fmla="*/ 5729027 h 6858000"/>
              <a:gd name="connsiteX123" fmla="*/ 4582340 w 7467600"/>
              <a:gd name="connsiteY123" fmla="*/ 5561037 h 6858000"/>
              <a:gd name="connsiteX124" fmla="*/ 4694684 w 7467600"/>
              <a:gd name="connsiteY124" fmla="*/ 5447098 h 6858000"/>
              <a:gd name="connsiteX125" fmla="*/ 4754123 w 7467600"/>
              <a:gd name="connsiteY125" fmla="*/ 5384643 h 6858000"/>
              <a:gd name="connsiteX126" fmla="*/ 4978032 w 7467600"/>
              <a:gd name="connsiteY126" fmla="*/ 5183809 h 6858000"/>
              <a:gd name="connsiteX127" fmla="*/ 7368569 w 7467600"/>
              <a:gd name="connsiteY127" fmla="*/ 5270182 h 6858000"/>
              <a:gd name="connsiteX128" fmla="*/ 7450656 w 7467600"/>
              <a:gd name="connsiteY128" fmla="*/ 5134750 h 6858000"/>
              <a:gd name="connsiteX129" fmla="*/ 7467600 w 7467600"/>
              <a:gd name="connsiteY129" fmla="*/ 5142496 h 6858000"/>
              <a:gd name="connsiteX130" fmla="*/ 7467600 w 7467600"/>
              <a:gd name="connsiteY130" fmla="*/ 5158623 h 6858000"/>
              <a:gd name="connsiteX131" fmla="*/ 7427076 w 7467600"/>
              <a:gd name="connsiteY131" fmla="*/ 5142684 h 6858000"/>
              <a:gd name="connsiteX132" fmla="*/ 7467600 w 7467600"/>
              <a:gd name="connsiteY132" fmla="*/ 5164774 h 6858000"/>
              <a:gd name="connsiteX133" fmla="*/ 7467600 w 7467600"/>
              <a:gd name="connsiteY133" fmla="*/ 5199146 h 6858000"/>
              <a:gd name="connsiteX134" fmla="*/ 7391022 w 7467600"/>
              <a:gd name="connsiteY134" fmla="*/ 5158141 h 6858000"/>
              <a:gd name="connsiteX135" fmla="*/ 7312201 w 7467600"/>
              <a:gd name="connsiteY135" fmla="*/ 5128278 h 6858000"/>
              <a:gd name="connsiteX136" fmla="*/ 7343603 w 7467600"/>
              <a:gd name="connsiteY136" fmla="*/ 5149746 h 6858000"/>
              <a:gd name="connsiteX137" fmla="*/ 7467600 w 7467600"/>
              <a:gd name="connsiteY137" fmla="*/ 5241225 h 6858000"/>
              <a:gd name="connsiteX138" fmla="*/ 7467600 w 7467600"/>
              <a:gd name="connsiteY138" fmla="*/ 5277736 h 6858000"/>
              <a:gd name="connsiteX139" fmla="*/ 7327465 w 7467600"/>
              <a:gd name="connsiteY139" fmla="*/ 5174181 h 6858000"/>
              <a:gd name="connsiteX140" fmla="*/ 7244057 w 7467600"/>
              <a:gd name="connsiteY140" fmla="*/ 5124233 h 6858000"/>
              <a:gd name="connsiteX141" fmla="*/ 7353035 w 7467600"/>
              <a:gd name="connsiteY141" fmla="*/ 5197318 h 6858000"/>
              <a:gd name="connsiteX142" fmla="*/ 7467600 w 7467600"/>
              <a:gd name="connsiteY142" fmla="*/ 5297634 h 6858000"/>
              <a:gd name="connsiteX143" fmla="*/ 7467600 w 7467600"/>
              <a:gd name="connsiteY143" fmla="*/ 5361850 h 6858000"/>
              <a:gd name="connsiteX144" fmla="*/ 7368569 w 7467600"/>
              <a:gd name="connsiteY144" fmla="*/ 5270182 h 6858000"/>
              <a:gd name="connsiteX145" fmla="*/ 1903353 w 7467600"/>
              <a:gd name="connsiteY145" fmla="*/ 5044827 h 6858000"/>
              <a:gd name="connsiteX146" fmla="*/ 1936931 w 7467600"/>
              <a:gd name="connsiteY146" fmla="*/ 5093954 h 6858000"/>
              <a:gd name="connsiteX147" fmla="*/ 2195868 w 7467600"/>
              <a:gd name="connsiteY147" fmla="*/ 5396574 h 6858000"/>
              <a:gd name="connsiteX148" fmla="*/ 2088852 w 7467600"/>
              <a:gd name="connsiteY148" fmla="*/ 5166123 h 6858000"/>
              <a:gd name="connsiteX149" fmla="*/ 1958241 w 7467600"/>
              <a:gd name="connsiteY149" fmla="*/ 5067955 h 6858000"/>
              <a:gd name="connsiteX150" fmla="*/ 1903353 w 7467600"/>
              <a:gd name="connsiteY150" fmla="*/ 5044827 h 6858000"/>
              <a:gd name="connsiteX151" fmla="*/ 1979378 w 7467600"/>
              <a:gd name="connsiteY151" fmla="*/ 4769504 h 6858000"/>
              <a:gd name="connsiteX152" fmla="*/ 2882120 w 7467600"/>
              <a:gd name="connsiteY152" fmla="*/ 5064547 h 6858000"/>
              <a:gd name="connsiteX153" fmla="*/ 2793103 w 7467600"/>
              <a:gd name="connsiteY153" fmla="*/ 5039699 h 6858000"/>
              <a:gd name="connsiteX154" fmla="*/ 2770041 w 7467600"/>
              <a:gd name="connsiteY154" fmla="*/ 5033634 h 6858000"/>
              <a:gd name="connsiteX155" fmla="*/ 1979378 w 7467600"/>
              <a:gd name="connsiteY155" fmla="*/ 4769504 h 6858000"/>
              <a:gd name="connsiteX156" fmla="*/ 1927410 w 7467600"/>
              <a:gd name="connsiteY156" fmla="*/ 4716164 h 6858000"/>
              <a:gd name="connsiteX157" fmla="*/ 1959587 w 7467600"/>
              <a:gd name="connsiteY157" fmla="*/ 4728849 h 6858000"/>
              <a:gd name="connsiteX158" fmla="*/ 2777707 w 7467600"/>
              <a:gd name="connsiteY158" fmla="*/ 5003991 h 6858000"/>
              <a:gd name="connsiteX159" fmla="*/ 2800768 w 7467600"/>
              <a:gd name="connsiteY159" fmla="*/ 5010056 h 6858000"/>
              <a:gd name="connsiteX160" fmla="*/ 2879408 w 7467600"/>
              <a:gd name="connsiteY160" fmla="*/ 5031590 h 6858000"/>
              <a:gd name="connsiteX161" fmla="*/ 2862295 w 7467600"/>
              <a:gd name="connsiteY161" fmla="*/ 5022958 h 6858000"/>
              <a:gd name="connsiteX162" fmla="*/ 2813343 w 7467600"/>
              <a:gd name="connsiteY162" fmla="*/ 4998369 h 6858000"/>
              <a:gd name="connsiteX163" fmla="*/ 2646245 w 7467600"/>
              <a:gd name="connsiteY163" fmla="*/ 4930999 h 6858000"/>
              <a:gd name="connsiteX164" fmla="*/ 1999243 w 7467600"/>
              <a:gd name="connsiteY164" fmla="*/ 4730524 h 6858000"/>
              <a:gd name="connsiteX165" fmla="*/ 1979527 w 7467600"/>
              <a:gd name="connsiteY165" fmla="*/ 4726651 h 6858000"/>
              <a:gd name="connsiteX166" fmla="*/ 1927410 w 7467600"/>
              <a:gd name="connsiteY166" fmla="*/ 4716164 h 6858000"/>
              <a:gd name="connsiteX167" fmla="*/ 1997014 w 7467600"/>
              <a:gd name="connsiteY167" fmla="*/ 4698007 h 6858000"/>
              <a:gd name="connsiteX168" fmla="*/ 2005458 w 7467600"/>
              <a:gd name="connsiteY168" fmla="*/ 4699540 h 6858000"/>
              <a:gd name="connsiteX169" fmla="*/ 2657186 w 7467600"/>
              <a:gd name="connsiteY169" fmla="*/ 4901687 h 6858000"/>
              <a:gd name="connsiteX170" fmla="*/ 2826662 w 7467600"/>
              <a:gd name="connsiteY170" fmla="*/ 4970362 h 6858000"/>
              <a:gd name="connsiteX171" fmla="*/ 2876100 w 7467600"/>
              <a:gd name="connsiteY171" fmla="*/ 4995397 h 6858000"/>
              <a:gd name="connsiteX172" fmla="*/ 3042600 w 7467600"/>
              <a:gd name="connsiteY172" fmla="*/ 5059532 h 6858000"/>
              <a:gd name="connsiteX173" fmla="*/ 1997014 w 7467600"/>
              <a:gd name="connsiteY173" fmla="*/ 4698007 h 6858000"/>
              <a:gd name="connsiteX174" fmla="*/ 2305292 w 7467600"/>
              <a:gd name="connsiteY174" fmla="*/ 4219492 h 6858000"/>
              <a:gd name="connsiteX175" fmla="*/ 3360922 w 7467600"/>
              <a:gd name="connsiteY175" fmla="*/ 4529373 h 6858000"/>
              <a:gd name="connsiteX176" fmla="*/ 3492420 w 7467600"/>
              <a:gd name="connsiteY176" fmla="*/ 4510145 h 6858000"/>
              <a:gd name="connsiteX177" fmla="*/ 3364086 w 7467600"/>
              <a:gd name="connsiteY177" fmla="*/ 4480340 h 6858000"/>
              <a:gd name="connsiteX178" fmla="*/ 3225818 w 7467600"/>
              <a:gd name="connsiteY178" fmla="*/ 4411822 h 6858000"/>
              <a:gd name="connsiteX179" fmla="*/ 3129696 w 7467600"/>
              <a:gd name="connsiteY179" fmla="*/ 4360704 h 6858000"/>
              <a:gd name="connsiteX180" fmla="*/ 2814545 w 7467600"/>
              <a:gd name="connsiteY180" fmla="*/ 4282955 h 6858000"/>
              <a:gd name="connsiteX181" fmla="*/ 2305292 w 7467600"/>
              <a:gd name="connsiteY181" fmla="*/ 4219492 h 6858000"/>
              <a:gd name="connsiteX182" fmla="*/ 2626982 w 7467600"/>
              <a:gd name="connsiteY182" fmla="*/ 4206450 h 6858000"/>
              <a:gd name="connsiteX183" fmla="*/ 2490617 w 7467600"/>
              <a:gd name="connsiteY183" fmla="*/ 4206951 h 6858000"/>
              <a:gd name="connsiteX184" fmla="*/ 2819869 w 7467600"/>
              <a:gd name="connsiteY184" fmla="*/ 4252936 h 6858000"/>
              <a:gd name="connsiteX185" fmla="*/ 3143018 w 7467600"/>
              <a:gd name="connsiteY185" fmla="*/ 4332698 h 6858000"/>
              <a:gd name="connsiteX186" fmla="*/ 3241520 w 7467600"/>
              <a:gd name="connsiteY186" fmla="*/ 4385112 h 6858000"/>
              <a:gd name="connsiteX187" fmla="*/ 3374575 w 7467600"/>
              <a:gd name="connsiteY187" fmla="*/ 4451517 h 6858000"/>
              <a:gd name="connsiteX188" fmla="*/ 3505221 w 7467600"/>
              <a:gd name="connsiteY188" fmla="*/ 4480757 h 6858000"/>
              <a:gd name="connsiteX189" fmla="*/ 2626982 w 7467600"/>
              <a:gd name="connsiteY189" fmla="*/ 4206450 h 6858000"/>
              <a:gd name="connsiteX190" fmla="*/ 1310106 w 7467600"/>
              <a:gd name="connsiteY190" fmla="*/ 3943217 h 6858000"/>
              <a:gd name="connsiteX191" fmla="*/ 854994 w 7467600"/>
              <a:gd name="connsiteY191" fmla="*/ 4399136 h 6858000"/>
              <a:gd name="connsiteX192" fmla="*/ 742462 w 7467600"/>
              <a:gd name="connsiteY192" fmla="*/ 4594648 h 6858000"/>
              <a:gd name="connsiteX193" fmla="*/ 820602 w 7467600"/>
              <a:gd name="connsiteY193" fmla="*/ 4485915 h 6858000"/>
              <a:gd name="connsiteX194" fmla="*/ 878295 w 7467600"/>
              <a:gd name="connsiteY194" fmla="*/ 4403594 h 6858000"/>
              <a:gd name="connsiteX195" fmla="*/ 1240607 w 7467600"/>
              <a:gd name="connsiteY195" fmla="*/ 4010401 h 6858000"/>
              <a:gd name="connsiteX196" fmla="*/ 1310106 w 7467600"/>
              <a:gd name="connsiteY196" fmla="*/ 3943217 h 6858000"/>
              <a:gd name="connsiteX197" fmla="*/ 1423113 w 7467600"/>
              <a:gd name="connsiteY197" fmla="*/ 3874565 h 6858000"/>
              <a:gd name="connsiteX198" fmla="*/ 1260565 w 7467600"/>
              <a:gd name="connsiteY198" fmla="*/ 4031982 h 6858000"/>
              <a:gd name="connsiteX199" fmla="*/ 901900 w 7467600"/>
              <a:gd name="connsiteY199" fmla="*/ 4421236 h 6858000"/>
              <a:gd name="connsiteX200" fmla="*/ 845044 w 7467600"/>
              <a:gd name="connsiteY200" fmla="*/ 4502436 h 6858000"/>
              <a:gd name="connsiteX201" fmla="*/ 685926 w 7467600"/>
              <a:gd name="connsiteY201" fmla="*/ 4703069 h 6858000"/>
              <a:gd name="connsiteX202" fmla="*/ 684248 w 7467600"/>
              <a:gd name="connsiteY202" fmla="*/ 4706721 h 6858000"/>
              <a:gd name="connsiteX203" fmla="*/ 1423113 w 7467600"/>
              <a:gd name="connsiteY203" fmla="*/ 3874565 h 6858000"/>
              <a:gd name="connsiteX204" fmla="*/ 3316479 w 7467600"/>
              <a:gd name="connsiteY204" fmla="*/ 3872136 h 6858000"/>
              <a:gd name="connsiteX205" fmla="*/ 3546806 w 7467600"/>
              <a:gd name="connsiteY205" fmla="*/ 4356139 h 6858000"/>
              <a:gd name="connsiteX206" fmla="*/ 3364433 w 7467600"/>
              <a:gd name="connsiteY206" fmla="*/ 3953121 h 6858000"/>
              <a:gd name="connsiteX207" fmla="*/ 3316479 w 7467600"/>
              <a:gd name="connsiteY207" fmla="*/ 3872136 h 6858000"/>
              <a:gd name="connsiteX208" fmla="*/ 3291335 w 7467600"/>
              <a:gd name="connsiteY208" fmla="*/ 3767420 h 6858000"/>
              <a:gd name="connsiteX209" fmla="*/ 3390805 w 7467600"/>
              <a:gd name="connsiteY209" fmla="*/ 3937163 h 6858000"/>
              <a:gd name="connsiteX210" fmla="*/ 3579062 w 7467600"/>
              <a:gd name="connsiteY210" fmla="*/ 4359040 h 6858000"/>
              <a:gd name="connsiteX211" fmla="*/ 3467355 w 7467600"/>
              <a:gd name="connsiteY211" fmla="*/ 3988130 h 6858000"/>
              <a:gd name="connsiteX212" fmla="*/ 3310753 w 7467600"/>
              <a:gd name="connsiteY212" fmla="*/ 3787140 h 6858000"/>
              <a:gd name="connsiteX213" fmla="*/ 3291335 w 7467600"/>
              <a:gd name="connsiteY213" fmla="*/ 3767420 h 6858000"/>
              <a:gd name="connsiteX214" fmla="*/ 1635889 w 7467600"/>
              <a:gd name="connsiteY214" fmla="*/ 3709494 h 6858000"/>
              <a:gd name="connsiteX215" fmla="*/ 1634800 w 7467600"/>
              <a:gd name="connsiteY215" fmla="*/ 3731111 h 6858000"/>
              <a:gd name="connsiteX216" fmla="*/ 1635889 w 7467600"/>
              <a:gd name="connsiteY216" fmla="*/ 3709494 h 6858000"/>
              <a:gd name="connsiteX217" fmla="*/ 1510397 w 7467600"/>
              <a:gd name="connsiteY217" fmla="*/ 3684705 h 6858000"/>
              <a:gd name="connsiteX218" fmla="*/ 1146550 w 7467600"/>
              <a:gd name="connsiteY218" fmla="*/ 3802012 h 6858000"/>
              <a:gd name="connsiteX219" fmla="*/ 698834 w 7467600"/>
              <a:gd name="connsiteY219" fmla="*/ 3952272 h 6858000"/>
              <a:gd name="connsiteX220" fmla="*/ 34256 w 7467600"/>
              <a:gd name="connsiteY220" fmla="*/ 4347603 h 6858000"/>
              <a:gd name="connsiteX221" fmla="*/ 527241 w 7467600"/>
              <a:gd name="connsiteY221" fmla="*/ 4065078 h 6858000"/>
              <a:gd name="connsiteX222" fmla="*/ 1510397 w 7467600"/>
              <a:gd name="connsiteY222" fmla="*/ 3684705 h 6858000"/>
              <a:gd name="connsiteX223" fmla="*/ 1313114 w 7467600"/>
              <a:gd name="connsiteY223" fmla="*/ 3655216 h 6858000"/>
              <a:gd name="connsiteX224" fmla="*/ 1109304 w 7467600"/>
              <a:gd name="connsiteY224" fmla="*/ 3669030 h 6858000"/>
              <a:gd name="connsiteX225" fmla="*/ 8129 w 7467600"/>
              <a:gd name="connsiteY225" fmla="*/ 4330519 h 6858000"/>
              <a:gd name="connsiteX226" fmla="*/ 687572 w 7467600"/>
              <a:gd name="connsiteY226" fmla="*/ 3925629 h 6858000"/>
              <a:gd name="connsiteX227" fmla="*/ 1138365 w 7467600"/>
              <a:gd name="connsiteY227" fmla="*/ 3774515 h 6858000"/>
              <a:gd name="connsiteX228" fmla="*/ 1505579 w 7467600"/>
              <a:gd name="connsiteY228" fmla="*/ 3655526 h 6858000"/>
              <a:gd name="connsiteX229" fmla="*/ 1313114 w 7467600"/>
              <a:gd name="connsiteY229" fmla="*/ 3655216 h 6858000"/>
              <a:gd name="connsiteX230" fmla="*/ 3655073 w 7467600"/>
              <a:gd name="connsiteY230" fmla="*/ 3650884 h 6858000"/>
              <a:gd name="connsiteX231" fmla="*/ 3989938 w 7467600"/>
              <a:gd name="connsiteY231" fmla="*/ 3991685 h 6858000"/>
              <a:gd name="connsiteX232" fmla="*/ 4393907 w 7467600"/>
              <a:gd name="connsiteY232" fmla="*/ 4261258 h 6858000"/>
              <a:gd name="connsiteX233" fmla="*/ 4648051 w 7467600"/>
              <a:gd name="connsiteY233" fmla="*/ 4374051 h 6858000"/>
              <a:gd name="connsiteX234" fmla="*/ 4383389 w 7467600"/>
              <a:gd name="connsiteY234" fmla="*/ 4184369 h 6858000"/>
              <a:gd name="connsiteX235" fmla="*/ 4165508 w 7467600"/>
              <a:gd name="connsiteY235" fmla="*/ 4035196 h 6858000"/>
              <a:gd name="connsiteX236" fmla="*/ 4068162 w 7467600"/>
              <a:gd name="connsiteY236" fmla="*/ 3953394 h 6858000"/>
              <a:gd name="connsiteX237" fmla="*/ 3981416 w 7467600"/>
              <a:gd name="connsiteY237" fmla="*/ 3880482 h 6858000"/>
              <a:gd name="connsiteX238" fmla="*/ 3800147 w 7467600"/>
              <a:gd name="connsiteY238" fmla="*/ 3749872 h 6858000"/>
              <a:gd name="connsiteX239" fmla="*/ 3655073 w 7467600"/>
              <a:gd name="connsiteY239" fmla="*/ 3650884 h 6858000"/>
              <a:gd name="connsiteX240" fmla="*/ 3670252 w 7467600"/>
              <a:gd name="connsiteY240" fmla="*/ 3622798 h 6858000"/>
              <a:gd name="connsiteX241" fmla="*/ 3817258 w 7467600"/>
              <a:gd name="connsiteY241" fmla="*/ 3723577 h 6858000"/>
              <a:gd name="connsiteX242" fmla="*/ 4000461 w 7467600"/>
              <a:gd name="connsiteY242" fmla="*/ 3855966 h 6858000"/>
              <a:gd name="connsiteX243" fmla="*/ 4088180 w 7467600"/>
              <a:gd name="connsiteY243" fmla="*/ 3929774 h 6858000"/>
              <a:gd name="connsiteX244" fmla="*/ 4184555 w 7467600"/>
              <a:gd name="connsiteY244" fmla="*/ 4010683 h 6858000"/>
              <a:gd name="connsiteX245" fmla="*/ 4399563 w 7467600"/>
              <a:gd name="connsiteY245" fmla="*/ 4158106 h 6858000"/>
              <a:gd name="connsiteX246" fmla="*/ 4684469 w 7467600"/>
              <a:gd name="connsiteY246" fmla="*/ 4364680 h 6858000"/>
              <a:gd name="connsiteX247" fmla="*/ 4690271 w 7467600"/>
              <a:gd name="connsiteY247" fmla="*/ 4370034 h 6858000"/>
              <a:gd name="connsiteX248" fmla="*/ 4136093 w 7467600"/>
              <a:gd name="connsiteY248" fmla="*/ 3858466 h 6858000"/>
              <a:gd name="connsiteX249" fmla="*/ 3670252 w 7467600"/>
              <a:gd name="connsiteY249" fmla="*/ 3622798 h 6858000"/>
              <a:gd name="connsiteX250" fmla="*/ 4440129 w 7467600"/>
              <a:gd name="connsiteY250" fmla="*/ 3448571 h 6858000"/>
              <a:gd name="connsiteX251" fmla="*/ 4856525 w 7467600"/>
              <a:gd name="connsiteY251" fmla="*/ 3915351 h 6858000"/>
              <a:gd name="connsiteX252" fmla="*/ 5059055 w 7467600"/>
              <a:gd name="connsiteY252" fmla="*/ 4108918 h 6858000"/>
              <a:gd name="connsiteX253" fmla="*/ 5290070 w 7467600"/>
              <a:gd name="connsiteY253" fmla="*/ 4263619 h 6858000"/>
              <a:gd name="connsiteX254" fmla="*/ 4834991 w 7467600"/>
              <a:gd name="connsiteY254" fmla="*/ 3830985 h 6858000"/>
              <a:gd name="connsiteX255" fmla="*/ 4440129 w 7467600"/>
              <a:gd name="connsiteY255" fmla="*/ 3448571 h 6858000"/>
              <a:gd name="connsiteX256" fmla="*/ 4441737 w 7467600"/>
              <a:gd name="connsiteY256" fmla="*/ 3399734 h 6858000"/>
              <a:gd name="connsiteX257" fmla="*/ 4431236 w 7467600"/>
              <a:gd name="connsiteY257" fmla="*/ 3400954 h 6858000"/>
              <a:gd name="connsiteX258" fmla="*/ 4557150 w 7467600"/>
              <a:gd name="connsiteY258" fmla="*/ 3510023 h 6858000"/>
              <a:gd name="connsiteX259" fmla="*/ 4856936 w 7467600"/>
              <a:gd name="connsiteY259" fmla="*/ 3809146 h 6858000"/>
              <a:gd name="connsiteX260" fmla="*/ 5111996 w 7467600"/>
              <a:gd name="connsiteY260" fmla="*/ 4065759 h 6858000"/>
              <a:gd name="connsiteX261" fmla="*/ 5388878 w 7467600"/>
              <a:gd name="connsiteY261" fmla="*/ 4300185 h 6858000"/>
              <a:gd name="connsiteX262" fmla="*/ 5425556 w 7467600"/>
              <a:gd name="connsiteY262" fmla="*/ 4308967 h 6858000"/>
              <a:gd name="connsiteX263" fmla="*/ 4943646 w 7467600"/>
              <a:gd name="connsiteY263" fmla="*/ 3822916 h 6858000"/>
              <a:gd name="connsiteX264" fmla="*/ 4594837 w 7467600"/>
              <a:gd name="connsiteY264" fmla="*/ 3532274 h 6858000"/>
              <a:gd name="connsiteX265" fmla="*/ 4441737 w 7467600"/>
              <a:gd name="connsiteY265" fmla="*/ 3399734 h 6858000"/>
              <a:gd name="connsiteX266" fmla="*/ 5425834 w 7467600"/>
              <a:gd name="connsiteY266" fmla="*/ 3162785 h 6858000"/>
              <a:gd name="connsiteX267" fmla="*/ 5401644 w 7467600"/>
              <a:gd name="connsiteY267" fmla="*/ 3617847 h 6858000"/>
              <a:gd name="connsiteX268" fmla="*/ 5467256 w 7467600"/>
              <a:gd name="connsiteY268" fmla="*/ 4175494 h 6858000"/>
              <a:gd name="connsiteX269" fmla="*/ 5448069 w 7467600"/>
              <a:gd name="connsiteY269" fmla="*/ 3567554 h 6858000"/>
              <a:gd name="connsiteX270" fmla="*/ 5425834 w 7467600"/>
              <a:gd name="connsiteY270" fmla="*/ 3162785 h 6858000"/>
              <a:gd name="connsiteX271" fmla="*/ 1318687 w 7467600"/>
              <a:gd name="connsiteY271" fmla="*/ 3113840 h 6858000"/>
              <a:gd name="connsiteX272" fmla="*/ 1066793 w 7467600"/>
              <a:gd name="connsiteY272" fmla="*/ 3212171 h 6858000"/>
              <a:gd name="connsiteX273" fmla="*/ 993319 w 7467600"/>
              <a:gd name="connsiteY273" fmla="*/ 3247648 h 6858000"/>
              <a:gd name="connsiteX274" fmla="*/ 853081 w 7467600"/>
              <a:gd name="connsiteY274" fmla="*/ 3312410 h 6858000"/>
              <a:gd name="connsiteX275" fmla="*/ 805957 w 7467600"/>
              <a:gd name="connsiteY275" fmla="*/ 3330443 h 6858000"/>
              <a:gd name="connsiteX276" fmla="*/ 1318687 w 7467600"/>
              <a:gd name="connsiteY276" fmla="*/ 3113840 h 6858000"/>
              <a:gd name="connsiteX277" fmla="*/ 5453702 w 7467600"/>
              <a:gd name="connsiteY277" fmla="*/ 3090882 h 6858000"/>
              <a:gd name="connsiteX278" fmla="*/ 5480135 w 7467600"/>
              <a:gd name="connsiteY278" fmla="*/ 3565802 h 6858000"/>
              <a:gd name="connsiteX279" fmla="*/ 5499023 w 7467600"/>
              <a:gd name="connsiteY279" fmla="*/ 4166310 h 6858000"/>
              <a:gd name="connsiteX280" fmla="*/ 5547022 w 7467600"/>
              <a:gd name="connsiteY280" fmla="*/ 3607838 h 6858000"/>
              <a:gd name="connsiteX281" fmla="*/ 5515964 w 7467600"/>
              <a:gd name="connsiteY281" fmla="*/ 3378541 h 6858000"/>
              <a:gd name="connsiteX282" fmla="*/ 5453702 w 7467600"/>
              <a:gd name="connsiteY282" fmla="*/ 3090882 h 6858000"/>
              <a:gd name="connsiteX283" fmla="*/ 1238695 w 7467600"/>
              <a:gd name="connsiteY283" fmla="*/ 3076820 h 6858000"/>
              <a:gd name="connsiteX284" fmla="*/ 716371 w 7467600"/>
              <a:gd name="connsiteY284" fmla="*/ 3293249 h 6858000"/>
              <a:gd name="connsiteX285" fmla="*/ 579522 w 7467600"/>
              <a:gd name="connsiteY285" fmla="*/ 3371759 h 6858000"/>
              <a:gd name="connsiteX286" fmla="*/ 600288 w 7467600"/>
              <a:gd name="connsiteY286" fmla="*/ 3365555 h 6858000"/>
              <a:gd name="connsiteX287" fmla="*/ 840692 w 7467600"/>
              <a:gd name="connsiteY287" fmla="*/ 3284921 h 6858000"/>
              <a:gd name="connsiteX288" fmla="*/ 979248 w 7467600"/>
              <a:gd name="connsiteY288" fmla="*/ 3221003 h 6858000"/>
              <a:gd name="connsiteX289" fmla="*/ 1053282 w 7467600"/>
              <a:gd name="connsiteY289" fmla="*/ 3185247 h 6858000"/>
              <a:gd name="connsiteX290" fmla="*/ 1320603 w 7467600"/>
              <a:gd name="connsiteY290" fmla="*/ 3081281 h 6858000"/>
              <a:gd name="connsiteX291" fmla="*/ 1238695 w 7467600"/>
              <a:gd name="connsiteY291" fmla="*/ 3076820 h 6858000"/>
              <a:gd name="connsiteX292" fmla="*/ 5425627 w 7467600"/>
              <a:gd name="connsiteY292" fmla="*/ 2954192 h 6858000"/>
              <a:gd name="connsiteX293" fmla="*/ 5470770 w 7467600"/>
              <a:gd name="connsiteY293" fmla="*/ 3005435 h 6858000"/>
              <a:gd name="connsiteX294" fmla="*/ 5519779 w 7467600"/>
              <a:gd name="connsiteY294" fmla="*/ 4359223 h 6858000"/>
              <a:gd name="connsiteX295" fmla="*/ 5520293 w 7467600"/>
              <a:gd name="connsiteY295" fmla="*/ 4360602 h 6858000"/>
              <a:gd name="connsiteX296" fmla="*/ 5767221 w 7467600"/>
              <a:gd name="connsiteY296" fmla="*/ 4665564 h 6858000"/>
              <a:gd name="connsiteX297" fmla="*/ 6937169 w 7467600"/>
              <a:gd name="connsiteY297" fmla="*/ 4815941 h 6858000"/>
              <a:gd name="connsiteX298" fmla="*/ 6953922 w 7467600"/>
              <a:gd name="connsiteY298" fmla="*/ 4890068 h 6858000"/>
              <a:gd name="connsiteX299" fmla="*/ 6071359 w 7467600"/>
              <a:gd name="connsiteY299" fmla="*/ 4770770 h 6858000"/>
              <a:gd name="connsiteX300" fmla="*/ 6038839 w 7467600"/>
              <a:gd name="connsiteY300" fmla="*/ 4764474 h 6858000"/>
              <a:gd name="connsiteX301" fmla="*/ 6038706 w 7467600"/>
              <a:gd name="connsiteY301" fmla="*/ 4763847 h 6858000"/>
              <a:gd name="connsiteX302" fmla="*/ 6037784 w 7467600"/>
              <a:gd name="connsiteY302" fmla="*/ 4764270 h 6858000"/>
              <a:gd name="connsiteX303" fmla="*/ 6038839 w 7467600"/>
              <a:gd name="connsiteY303" fmla="*/ 4764474 h 6858000"/>
              <a:gd name="connsiteX304" fmla="*/ 6040338 w 7467600"/>
              <a:gd name="connsiteY304" fmla="*/ 4771418 h 6858000"/>
              <a:gd name="connsiteX305" fmla="*/ 6024488 w 7467600"/>
              <a:gd name="connsiteY305" fmla="*/ 4809903 h 6858000"/>
              <a:gd name="connsiteX306" fmla="*/ 5599771 w 7467600"/>
              <a:gd name="connsiteY306" fmla="*/ 5509652 h 6858000"/>
              <a:gd name="connsiteX307" fmla="*/ 5548843 w 7467600"/>
              <a:gd name="connsiteY307" fmla="*/ 5563845 h 6858000"/>
              <a:gd name="connsiteX308" fmla="*/ 5940952 w 7467600"/>
              <a:gd name="connsiteY308" fmla="*/ 6250028 h 6858000"/>
              <a:gd name="connsiteX309" fmla="*/ 6043441 w 7467600"/>
              <a:gd name="connsiteY309" fmla="*/ 6665847 h 6858000"/>
              <a:gd name="connsiteX310" fmla="*/ 6093432 w 7467600"/>
              <a:gd name="connsiteY310" fmla="*/ 6858000 h 6858000"/>
              <a:gd name="connsiteX311" fmla="*/ 6034344 w 7467600"/>
              <a:gd name="connsiteY311" fmla="*/ 6858000 h 6858000"/>
              <a:gd name="connsiteX312" fmla="*/ 6026679 w 7467600"/>
              <a:gd name="connsiteY312" fmla="*/ 6836959 h 6858000"/>
              <a:gd name="connsiteX313" fmla="*/ 5800441 w 7467600"/>
              <a:gd name="connsiteY313" fmla="*/ 6335286 h 6858000"/>
              <a:gd name="connsiteX314" fmla="*/ 5526562 w 7467600"/>
              <a:gd name="connsiteY314" fmla="*/ 5705388 h 6858000"/>
              <a:gd name="connsiteX315" fmla="*/ 5519640 w 7467600"/>
              <a:gd name="connsiteY315" fmla="*/ 5683774 h 6858000"/>
              <a:gd name="connsiteX316" fmla="*/ 5844559 w 7467600"/>
              <a:gd name="connsiteY316" fmla="*/ 6553349 h 6858000"/>
              <a:gd name="connsiteX317" fmla="*/ 5975994 w 7467600"/>
              <a:gd name="connsiteY317" fmla="*/ 6858000 h 6858000"/>
              <a:gd name="connsiteX318" fmla="*/ 5898547 w 7467600"/>
              <a:gd name="connsiteY318" fmla="*/ 6858000 h 6858000"/>
              <a:gd name="connsiteX319" fmla="*/ 5682041 w 7467600"/>
              <a:gd name="connsiteY319" fmla="*/ 6355860 h 6858000"/>
              <a:gd name="connsiteX320" fmla="*/ 5461758 w 7467600"/>
              <a:gd name="connsiteY320" fmla="*/ 5820220 h 6858000"/>
              <a:gd name="connsiteX321" fmla="*/ 5237282 w 7467600"/>
              <a:gd name="connsiteY321" fmla="*/ 6579086 h 6858000"/>
              <a:gd name="connsiteX322" fmla="*/ 5115009 w 7467600"/>
              <a:gd name="connsiteY322" fmla="*/ 6858000 h 6858000"/>
              <a:gd name="connsiteX323" fmla="*/ 5028074 w 7467600"/>
              <a:gd name="connsiteY323" fmla="*/ 6858000 h 6858000"/>
              <a:gd name="connsiteX324" fmla="*/ 5079508 w 7467600"/>
              <a:gd name="connsiteY324" fmla="*/ 6749074 h 6858000"/>
              <a:gd name="connsiteX325" fmla="*/ 5371846 w 7467600"/>
              <a:gd name="connsiteY325" fmla="*/ 5924413 h 6858000"/>
              <a:gd name="connsiteX326" fmla="*/ 5270512 w 7467600"/>
              <a:gd name="connsiteY326" fmla="*/ 6138975 h 6858000"/>
              <a:gd name="connsiteX327" fmla="*/ 5062409 w 7467600"/>
              <a:gd name="connsiteY327" fmla="*/ 6653544 h 6858000"/>
              <a:gd name="connsiteX328" fmla="*/ 5036628 w 7467600"/>
              <a:gd name="connsiteY328" fmla="*/ 6754247 h 6858000"/>
              <a:gd name="connsiteX329" fmla="*/ 5009112 w 7467600"/>
              <a:gd name="connsiteY329" fmla="*/ 6858000 h 6858000"/>
              <a:gd name="connsiteX330" fmla="*/ 4976679 w 7467600"/>
              <a:gd name="connsiteY330" fmla="*/ 6858000 h 6858000"/>
              <a:gd name="connsiteX331" fmla="*/ 5006537 w 7467600"/>
              <a:gd name="connsiteY331" fmla="*/ 6747068 h 6858000"/>
              <a:gd name="connsiteX332" fmla="*/ 5032723 w 7467600"/>
              <a:gd name="connsiteY332" fmla="*/ 6644957 h 6858000"/>
              <a:gd name="connsiteX333" fmla="*/ 5242949 w 7467600"/>
              <a:gd name="connsiteY333" fmla="*/ 6125175 h 6858000"/>
              <a:gd name="connsiteX334" fmla="*/ 5286321 w 7467600"/>
              <a:gd name="connsiteY334" fmla="*/ 6033555 h 6858000"/>
              <a:gd name="connsiteX335" fmla="*/ 5008210 w 7467600"/>
              <a:gd name="connsiteY335" fmla="*/ 6649194 h 6858000"/>
              <a:gd name="connsiteX336" fmla="*/ 4986321 w 7467600"/>
              <a:gd name="connsiteY336" fmla="*/ 6765687 h 6858000"/>
              <a:gd name="connsiteX337" fmla="*/ 4973474 w 7467600"/>
              <a:gd name="connsiteY337" fmla="*/ 6858000 h 6858000"/>
              <a:gd name="connsiteX338" fmla="*/ 4907178 w 7467600"/>
              <a:gd name="connsiteY338" fmla="*/ 6858000 h 6858000"/>
              <a:gd name="connsiteX339" fmla="*/ 4910810 w 7467600"/>
              <a:gd name="connsiteY339" fmla="*/ 6829660 h 6858000"/>
              <a:gd name="connsiteX340" fmla="*/ 4987461 w 7467600"/>
              <a:gd name="connsiteY340" fmla="*/ 6432994 h 6858000"/>
              <a:gd name="connsiteX341" fmla="*/ 5179262 w 7467600"/>
              <a:gd name="connsiteY341" fmla="*/ 6035044 h 6858000"/>
              <a:gd name="connsiteX342" fmla="*/ 4689678 w 7467600"/>
              <a:gd name="connsiteY342" fmla="*/ 6440241 h 6858000"/>
              <a:gd name="connsiteX343" fmla="*/ 4477543 w 7467600"/>
              <a:gd name="connsiteY343" fmla="*/ 6674836 h 6858000"/>
              <a:gd name="connsiteX344" fmla="*/ 4329957 w 7467600"/>
              <a:gd name="connsiteY344" fmla="*/ 6858000 h 6858000"/>
              <a:gd name="connsiteX345" fmla="*/ 4218595 w 7467600"/>
              <a:gd name="connsiteY345" fmla="*/ 6858000 h 6858000"/>
              <a:gd name="connsiteX346" fmla="*/ 4368888 w 7467600"/>
              <a:gd name="connsiteY346" fmla="*/ 6668412 h 6858000"/>
              <a:gd name="connsiteX347" fmla="*/ 4563091 w 7467600"/>
              <a:gd name="connsiteY347" fmla="*/ 6442508 h 6858000"/>
              <a:gd name="connsiteX348" fmla="*/ 5387324 w 7467600"/>
              <a:gd name="connsiteY348" fmla="*/ 5705830 h 6858000"/>
              <a:gd name="connsiteX349" fmla="*/ 5073620 w 7467600"/>
              <a:gd name="connsiteY349" fmla="*/ 5955437 h 6858000"/>
              <a:gd name="connsiteX350" fmla="*/ 4689789 w 7467600"/>
              <a:gd name="connsiteY350" fmla="*/ 6268382 h 6858000"/>
              <a:gd name="connsiteX351" fmla="*/ 4418722 w 7467600"/>
              <a:gd name="connsiteY351" fmla="*/ 6570886 h 6858000"/>
              <a:gd name="connsiteX352" fmla="*/ 4214944 w 7467600"/>
              <a:gd name="connsiteY352" fmla="*/ 6858000 h 6858000"/>
              <a:gd name="connsiteX353" fmla="*/ 4177898 w 7467600"/>
              <a:gd name="connsiteY353" fmla="*/ 6858000 h 6858000"/>
              <a:gd name="connsiteX354" fmla="*/ 4391597 w 7467600"/>
              <a:gd name="connsiteY354" fmla="*/ 6556370 h 6858000"/>
              <a:gd name="connsiteX355" fmla="*/ 4668889 w 7467600"/>
              <a:gd name="connsiteY355" fmla="*/ 6246399 h 6858000"/>
              <a:gd name="connsiteX356" fmla="*/ 5055427 w 7467600"/>
              <a:gd name="connsiteY356" fmla="*/ 5931476 h 6858000"/>
              <a:gd name="connsiteX357" fmla="*/ 5371814 w 7467600"/>
              <a:gd name="connsiteY357" fmla="*/ 5678975 h 6858000"/>
              <a:gd name="connsiteX358" fmla="*/ 4987918 w 7467600"/>
              <a:gd name="connsiteY358" fmla="*/ 5838701 h 6858000"/>
              <a:gd name="connsiteX359" fmla="*/ 4317146 w 7467600"/>
              <a:gd name="connsiteY359" fmla="*/ 6587716 h 6858000"/>
              <a:gd name="connsiteX360" fmla="*/ 4171627 w 7467600"/>
              <a:gd name="connsiteY360" fmla="*/ 6858000 h 6858000"/>
              <a:gd name="connsiteX361" fmla="*/ 4081585 w 7467600"/>
              <a:gd name="connsiteY361" fmla="*/ 6858000 h 6858000"/>
              <a:gd name="connsiteX362" fmla="*/ 4238603 w 7467600"/>
              <a:gd name="connsiteY362" fmla="*/ 6559341 h 6858000"/>
              <a:gd name="connsiteX363" fmla="*/ 4778333 w 7467600"/>
              <a:gd name="connsiteY363" fmla="*/ 5873626 h 6858000"/>
              <a:gd name="connsiteX364" fmla="*/ 5414185 w 7467600"/>
              <a:gd name="connsiteY364" fmla="*/ 5573882 h 6858000"/>
              <a:gd name="connsiteX365" fmla="*/ 5959648 w 7467600"/>
              <a:gd name="connsiteY365" fmla="*/ 4760797 h 6858000"/>
              <a:gd name="connsiteX366" fmla="*/ 5355019 w 7467600"/>
              <a:gd name="connsiteY366" fmla="*/ 4734672 h 6858000"/>
              <a:gd name="connsiteX367" fmla="*/ 5083565 w 7467600"/>
              <a:gd name="connsiteY367" fmla="*/ 5179121 h 6858000"/>
              <a:gd name="connsiteX368" fmla="*/ 4713577 w 7467600"/>
              <a:gd name="connsiteY368" fmla="*/ 5616803 h 6858000"/>
              <a:gd name="connsiteX369" fmla="*/ 3989559 w 7467600"/>
              <a:gd name="connsiteY369" fmla="*/ 6145945 h 6858000"/>
              <a:gd name="connsiteX370" fmla="*/ 3939824 w 7467600"/>
              <a:gd name="connsiteY370" fmla="*/ 6066900 h 6858000"/>
              <a:gd name="connsiteX371" fmla="*/ 4584537 w 7467600"/>
              <a:gd name="connsiteY371" fmla="*/ 5324826 h 6858000"/>
              <a:gd name="connsiteX372" fmla="*/ 5037105 w 7467600"/>
              <a:gd name="connsiteY372" fmla="*/ 5088765 h 6858000"/>
              <a:gd name="connsiteX373" fmla="*/ 5039930 w 7467600"/>
              <a:gd name="connsiteY373" fmla="*/ 5089585 h 6858000"/>
              <a:gd name="connsiteX374" fmla="*/ 5263764 w 7467600"/>
              <a:gd name="connsiteY374" fmla="*/ 4735525 h 6858000"/>
              <a:gd name="connsiteX375" fmla="*/ 4086300 w 7467600"/>
              <a:gd name="connsiteY375" fmla="*/ 4884599 h 6858000"/>
              <a:gd name="connsiteX376" fmla="*/ 4085485 w 7467600"/>
              <a:gd name="connsiteY376" fmla="*/ 4899070 h 6858000"/>
              <a:gd name="connsiteX377" fmla="*/ 3871915 w 7467600"/>
              <a:gd name="connsiteY377" fmla="*/ 5253645 h 6858000"/>
              <a:gd name="connsiteX378" fmla="*/ 3799374 w 7467600"/>
              <a:gd name="connsiteY378" fmla="*/ 5466127 h 6858000"/>
              <a:gd name="connsiteX379" fmla="*/ 3498850 w 7467600"/>
              <a:gd name="connsiteY379" fmla="*/ 6661888 h 6858000"/>
              <a:gd name="connsiteX380" fmla="*/ 3399216 w 7467600"/>
              <a:gd name="connsiteY380" fmla="*/ 6858000 h 6858000"/>
              <a:gd name="connsiteX381" fmla="*/ 3303688 w 7467600"/>
              <a:gd name="connsiteY381" fmla="*/ 6858000 h 6858000"/>
              <a:gd name="connsiteX382" fmla="*/ 3391774 w 7467600"/>
              <a:gd name="connsiteY382" fmla="*/ 6697181 h 6858000"/>
              <a:gd name="connsiteX383" fmla="*/ 3735540 w 7467600"/>
              <a:gd name="connsiteY383" fmla="*/ 5546923 h 6858000"/>
              <a:gd name="connsiteX384" fmla="*/ 3729438 w 7467600"/>
              <a:gd name="connsiteY384" fmla="*/ 5569058 h 6858000"/>
              <a:gd name="connsiteX385" fmla="*/ 3707782 w 7467600"/>
              <a:gd name="connsiteY385" fmla="*/ 5644908 h 6858000"/>
              <a:gd name="connsiteX386" fmla="*/ 3583827 w 7467600"/>
              <a:gd name="connsiteY386" fmla="*/ 6039215 h 6858000"/>
              <a:gd name="connsiteX387" fmla="*/ 3547861 w 7467600"/>
              <a:gd name="connsiteY387" fmla="*/ 6129609 h 6858000"/>
              <a:gd name="connsiteX388" fmla="*/ 3490905 w 7467600"/>
              <a:gd name="connsiteY388" fmla="*/ 6277660 h 6858000"/>
              <a:gd name="connsiteX389" fmla="*/ 3455859 w 7467600"/>
              <a:gd name="connsiteY389" fmla="*/ 6391301 h 6858000"/>
              <a:gd name="connsiteX390" fmla="*/ 3429112 w 7467600"/>
              <a:gd name="connsiteY390" fmla="*/ 6479469 h 6858000"/>
              <a:gd name="connsiteX391" fmla="*/ 3304862 w 7467600"/>
              <a:gd name="connsiteY391" fmla="*/ 6796476 h 6858000"/>
              <a:gd name="connsiteX392" fmla="*/ 3276071 w 7467600"/>
              <a:gd name="connsiteY392" fmla="*/ 6858000 h 6858000"/>
              <a:gd name="connsiteX393" fmla="*/ 3240805 w 7467600"/>
              <a:gd name="connsiteY393" fmla="*/ 6858000 h 6858000"/>
              <a:gd name="connsiteX394" fmla="*/ 3275917 w 7467600"/>
              <a:gd name="connsiteY394" fmla="*/ 6783192 h 6858000"/>
              <a:gd name="connsiteX395" fmla="*/ 3399358 w 7467600"/>
              <a:gd name="connsiteY395" fmla="*/ 6469011 h 6858000"/>
              <a:gd name="connsiteX396" fmla="*/ 3425650 w 7467600"/>
              <a:gd name="connsiteY396" fmla="*/ 6381333 h 6858000"/>
              <a:gd name="connsiteX397" fmla="*/ 3460661 w 7467600"/>
              <a:gd name="connsiteY397" fmla="*/ 6266763 h 6858000"/>
              <a:gd name="connsiteX398" fmla="*/ 3518021 w 7467600"/>
              <a:gd name="connsiteY398" fmla="*/ 6117298 h 6858000"/>
              <a:gd name="connsiteX399" fmla="*/ 3554035 w 7467600"/>
              <a:gd name="connsiteY399" fmla="*/ 6027832 h 6858000"/>
              <a:gd name="connsiteX400" fmla="*/ 3677174 w 7467600"/>
              <a:gd name="connsiteY400" fmla="*/ 5636351 h 6858000"/>
              <a:gd name="connsiteX401" fmla="*/ 3698819 w 7467600"/>
              <a:gd name="connsiteY401" fmla="*/ 5560503 h 6858000"/>
              <a:gd name="connsiteX402" fmla="*/ 3702094 w 7467600"/>
              <a:gd name="connsiteY402" fmla="*/ 5549194 h 6858000"/>
              <a:gd name="connsiteX403" fmla="*/ 3398355 w 7467600"/>
              <a:gd name="connsiteY403" fmla="*/ 6094603 h 6858000"/>
              <a:gd name="connsiteX404" fmla="*/ 3193941 w 7467600"/>
              <a:gd name="connsiteY404" fmla="*/ 6798775 h 6858000"/>
              <a:gd name="connsiteX405" fmla="*/ 3184140 w 7467600"/>
              <a:gd name="connsiteY405" fmla="*/ 6858000 h 6858000"/>
              <a:gd name="connsiteX406" fmla="*/ 3099978 w 7467600"/>
              <a:gd name="connsiteY406" fmla="*/ 6858000 h 6858000"/>
              <a:gd name="connsiteX407" fmla="*/ 3101556 w 7467600"/>
              <a:gd name="connsiteY407" fmla="*/ 6843337 h 6858000"/>
              <a:gd name="connsiteX408" fmla="*/ 3370162 w 7467600"/>
              <a:gd name="connsiteY408" fmla="*/ 5785550 h 6858000"/>
              <a:gd name="connsiteX409" fmla="*/ 3746477 w 7467600"/>
              <a:gd name="connsiteY409" fmla="*/ 5377889 h 6858000"/>
              <a:gd name="connsiteX410" fmla="*/ 3863399 w 7467600"/>
              <a:gd name="connsiteY410" fmla="*/ 5087257 h 6858000"/>
              <a:gd name="connsiteX411" fmla="*/ 3968712 w 7467600"/>
              <a:gd name="connsiteY411" fmla="*/ 4913989 h 6858000"/>
              <a:gd name="connsiteX412" fmla="*/ 2792390 w 7467600"/>
              <a:gd name="connsiteY412" fmla="*/ 5382974 h 6858000"/>
              <a:gd name="connsiteX413" fmla="*/ 2714982 w 7467600"/>
              <a:gd name="connsiteY413" fmla="*/ 5427051 h 6858000"/>
              <a:gd name="connsiteX414" fmla="*/ 2813361 w 7467600"/>
              <a:gd name="connsiteY414" fmla="*/ 6023912 h 6858000"/>
              <a:gd name="connsiteX415" fmla="*/ 2688430 w 7467600"/>
              <a:gd name="connsiteY415" fmla="*/ 6801564 h 6858000"/>
              <a:gd name="connsiteX416" fmla="*/ 2629626 w 7467600"/>
              <a:gd name="connsiteY416" fmla="*/ 6763394 h 6858000"/>
              <a:gd name="connsiteX417" fmla="*/ 2565328 w 7467600"/>
              <a:gd name="connsiteY417" fmla="*/ 5516399 h 6858000"/>
              <a:gd name="connsiteX418" fmla="*/ 1922999 w 7467600"/>
              <a:gd name="connsiteY418" fmla="*/ 5980343 h 6858000"/>
              <a:gd name="connsiteX419" fmla="*/ 1950261 w 7467600"/>
              <a:gd name="connsiteY419" fmla="*/ 6405858 h 6858000"/>
              <a:gd name="connsiteX420" fmla="*/ 2365554 w 7467600"/>
              <a:gd name="connsiteY420" fmla="*/ 6759107 h 6858000"/>
              <a:gd name="connsiteX421" fmla="*/ 2424142 w 7467600"/>
              <a:gd name="connsiteY421" fmla="*/ 6858000 h 6858000"/>
              <a:gd name="connsiteX422" fmla="*/ 2395994 w 7467600"/>
              <a:gd name="connsiteY422" fmla="*/ 6858000 h 6858000"/>
              <a:gd name="connsiteX423" fmla="*/ 2392863 w 7467600"/>
              <a:gd name="connsiteY423" fmla="*/ 6852964 h 6858000"/>
              <a:gd name="connsiteX424" fmla="*/ 2017589 w 7467600"/>
              <a:gd name="connsiteY424" fmla="*/ 6493982 h 6858000"/>
              <a:gd name="connsiteX425" fmla="*/ 2147336 w 7467600"/>
              <a:gd name="connsiteY425" fmla="*/ 6594052 h 6858000"/>
              <a:gd name="connsiteX426" fmla="*/ 2207047 w 7467600"/>
              <a:gd name="connsiteY426" fmla="*/ 6654540 h 6858000"/>
              <a:gd name="connsiteX427" fmla="*/ 2299106 w 7467600"/>
              <a:gd name="connsiteY427" fmla="*/ 6778931 h 6858000"/>
              <a:gd name="connsiteX428" fmla="*/ 2314430 w 7467600"/>
              <a:gd name="connsiteY428" fmla="*/ 6801144 h 6858000"/>
              <a:gd name="connsiteX429" fmla="*/ 2352406 w 7467600"/>
              <a:gd name="connsiteY429" fmla="*/ 6858000 h 6858000"/>
              <a:gd name="connsiteX430" fmla="*/ 2314492 w 7467600"/>
              <a:gd name="connsiteY430" fmla="*/ 6858000 h 6858000"/>
              <a:gd name="connsiteX431" fmla="*/ 2288095 w 7467600"/>
              <a:gd name="connsiteY431" fmla="*/ 6818030 h 6858000"/>
              <a:gd name="connsiteX432" fmla="*/ 2272768 w 7467600"/>
              <a:gd name="connsiteY432" fmla="*/ 6795822 h 6858000"/>
              <a:gd name="connsiteX433" fmla="*/ 2182715 w 7467600"/>
              <a:gd name="connsiteY433" fmla="*/ 6675071 h 6858000"/>
              <a:gd name="connsiteX434" fmla="*/ 2032061 w 7467600"/>
              <a:gd name="connsiteY434" fmla="*/ 6541380 h 6858000"/>
              <a:gd name="connsiteX435" fmla="*/ 2257220 w 7467600"/>
              <a:gd name="connsiteY435" fmla="*/ 6826257 h 6858000"/>
              <a:gd name="connsiteX436" fmla="*/ 2281324 w 7467600"/>
              <a:gd name="connsiteY436" fmla="*/ 6858000 h 6858000"/>
              <a:gd name="connsiteX437" fmla="*/ 2242860 w 7467600"/>
              <a:gd name="connsiteY437" fmla="*/ 6858000 h 6858000"/>
              <a:gd name="connsiteX438" fmla="*/ 2232818 w 7467600"/>
              <a:gd name="connsiteY438" fmla="*/ 6844926 h 6858000"/>
              <a:gd name="connsiteX439" fmla="*/ 1990172 w 7467600"/>
              <a:gd name="connsiteY439" fmla="*/ 6542121 h 6858000"/>
              <a:gd name="connsiteX440" fmla="*/ 2124090 w 7467600"/>
              <a:gd name="connsiteY440" fmla="*/ 6761017 h 6858000"/>
              <a:gd name="connsiteX441" fmla="*/ 2200380 w 7467600"/>
              <a:gd name="connsiteY441" fmla="*/ 6858000 h 6858000"/>
              <a:gd name="connsiteX442" fmla="*/ 2147507 w 7467600"/>
              <a:gd name="connsiteY442" fmla="*/ 6858000 h 6858000"/>
              <a:gd name="connsiteX443" fmla="*/ 2070668 w 7467600"/>
              <a:gd name="connsiteY443" fmla="*/ 6761520 h 6858000"/>
              <a:gd name="connsiteX444" fmla="*/ 1975142 w 7467600"/>
              <a:gd name="connsiteY444" fmla="*/ 6585570 h 6858000"/>
              <a:gd name="connsiteX445" fmla="*/ 2050035 w 7467600"/>
              <a:gd name="connsiteY445" fmla="*/ 6813345 h 6858000"/>
              <a:gd name="connsiteX446" fmla="*/ 2063025 w 7467600"/>
              <a:gd name="connsiteY446" fmla="*/ 6858000 h 6858000"/>
              <a:gd name="connsiteX447" fmla="*/ 2021675 w 7467600"/>
              <a:gd name="connsiteY447" fmla="*/ 6858000 h 6858000"/>
              <a:gd name="connsiteX448" fmla="*/ 2019308 w 7467600"/>
              <a:gd name="connsiteY448" fmla="*/ 6847118 h 6858000"/>
              <a:gd name="connsiteX449" fmla="*/ 1938835 w 7467600"/>
              <a:gd name="connsiteY449" fmla="*/ 6551160 h 6858000"/>
              <a:gd name="connsiteX450" fmla="*/ 1953230 w 7467600"/>
              <a:gd name="connsiteY450" fmla="*/ 6759699 h 6858000"/>
              <a:gd name="connsiteX451" fmla="*/ 1956763 w 7467600"/>
              <a:gd name="connsiteY451" fmla="*/ 6778191 h 6858000"/>
              <a:gd name="connsiteX452" fmla="*/ 1967925 w 7467600"/>
              <a:gd name="connsiteY452" fmla="*/ 6858000 h 6858000"/>
              <a:gd name="connsiteX453" fmla="*/ 1936622 w 7467600"/>
              <a:gd name="connsiteY453" fmla="*/ 6858000 h 6858000"/>
              <a:gd name="connsiteX454" fmla="*/ 1926261 w 7467600"/>
              <a:gd name="connsiteY454" fmla="*/ 6784064 h 6858000"/>
              <a:gd name="connsiteX455" fmla="*/ 1922724 w 7467600"/>
              <a:gd name="connsiteY455" fmla="*/ 6765577 h 6858000"/>
              <a:gd name="connsiteX456" fmla="*/ 1904650 w 7467600"/>
              <a:gd name="connsiteY456" fmla="*/ 6639616 h 6858000"/>
              <a:gd name="connsiteX457" fmla="*/ 1885273 w 7467600"/>
              <a:gd name="connsiteY457" fmla="*/ 6858000 h 6858000"/>
              <a:gd name="connsiteX458" fmla="*/ 1854363 w 7467600"/>
              <a:gd name="connsiteY458" fmla="*/ 6858000 h 6858000"/>
              <a:gd name="connsiteX459" fmla="*/ 1880391 w 7467600"/>
              <a:gd name="connsiteY459" fmla="*/ 6603796 h 6858000"/>
              <a:gd name="connsiteX460" fmla="*/ 1818273 w 7467600"/>
              <a:gd name="connsiteY460" fmla="*/ 6715729 h 6858000"/>
              <a:gd name="connsiteX461" fmla="*/ 1794691 w 7467600"/>
              <a:gd name="connsiteY461" fmla="*/ 6843239 h 6858000"/>
              <a:gd name="connsiteX462" fmla="*/ 1794914 w 7467600"/>
              <a:gd name="connsiteY462" fmla="*/ 6858000 h 6858000"/>
              <a:gd name="connsiteX463" fmla="*/ 1746128 w 7467600"/>
              <a:gd name="connsiteY463" fmla="*/ 6858000 h 6858000"/>
              <a:gd name="connsiteX464" fmla="*/ 1753934 w 7467600"/>
              <a:gd name="connsiteY464" fmla="*/ 6724796 h 6858000"/>
              <a:gd name="connsiteX465" fmla="*/ 1792053 w 7467600"/>
              <a:gd name="connsiteY465" fmla="*/ 6572396 h 6858000"/>
              <a:gd name="connsiteX466" fmla="*/ 1862248 w 7467600"/>
              <a:gd name="connsiteY466" fmla="*/ 6266397 h 6858000"/>
              <a:gd name="connsiteX467" fmla="*/ 1862250 w 7467600"/>
              <a:gd name="connsiteY467" fmla="*/ 6033531 h 6858000"/>
              <a:gd name="connsiteX468" fmla="*/ 1211999 w 7467600"/>
              <a:gd name="connsiteY468" fmla="*/ 6683610 h 6858000"/>
              <a:gd name="connsiteX469" fmla="*/ 1213266 w 7467600"/>
              <a:gd name="connsiteY469" fmla="*/ 6691947 h 6858000"/>
              <a:gd name="connsiteX470" fmla="*/ 1203370 w 7467600"/>
              <a:gd name="connsiteY470" fmla="*/ 6850676 h 6858000"/>
              <a:gd name="connsiteX471" fmla="*/ 1203671 w 7467600"/>
              <a:gd name="connsiteY471" fmla="*/ 6858000 h 6858000"/>
              <a:gd name="connsiteX472" fmla="*/ 1143180 w 7467600"/>
              <a:gd name="connsiteY472" fmla="*/ 6858000 h 6858000"/>
              <a:gd name="connsiteX473" fmla="*/ 1142176 w 7467600"/>
              <a:gd name="connsiteY473" fmla="*/ 6766045 h 6858000"/>
              <a:gd name="connsiteX474" fmla="*/ 1067484 w 7467600"/>
              <a:gd name="connsiteY474" fmla="*/ 6858000 h 6858000"/>
              <a:gd name="connsiteX475" fmla="*/ 953928 w 7467600"/>
              <a:gd name="connsiteY475" fmla="*/ 6858000 h 6858000"/>
              <a:gd name="connsiteX476" fmla="*/ 959715 w 7467600"/>
              <a:gd name="connsiteY476" fmla="*/ 6850185 h 6858000"/>
              <a:gd name="connsiteX477" fmla="*/ 1483788 w 7467600"/>
              <a:gd name="connsiteY477" fmla="*/ 6259174 h 6858000"/>
              <a:gd name="connsiteX478" fmla="*/ 1100671 w 7467600"/>
              <a:gd name="connsiteY478" fmla="*/ 6252137 h 6858000"/>
              <a:gd name="connsiteX479" fmla="*/ 1090144 w 7467600"/>
              <a:gd name="connsiteY479" fmla="*/ 6256748 h 6858000"/>
              <a:gd name="connsiteX480" fmla="*/ 1095872 w 7467600"/>
              <a:gd name="connsiteY480" fmla="*/ 6271892 h 6858000"/>
              <a:gd name="connsiteX481" fmla="*/ 262785 w 7467600"/>
              <a:gd name="connsiteY481" fmla="*/ 6845450 h 6858000"/>
              <a:gd name="connsiteX482" fmla="*/ 209968 w 7467600"/>
              <a:gd name="connsiteY482" fmla="*/ 6770713 h 6858000"/>
              <a:gd name="connsiteX483" fmla="*/ 873460 w 7467600"/>
              <a:gd name="connsiteY483" fmla="*/ 6253768 h 6858000"/>
              <a:gd name="connsiteX484" fmla="*/ 192686 w 7467600"/>
              <a:gd name="connsiteY484" fmla="*/ 5849257 h 6858000"/>
              <a:gd name="connsiteX485" fmla="*/ 4696 w 7467600"/>
              <a:gd name="connsiteY485" fmla="*/ 5697668 h 6858000"/>
              <a:gd name="connsiteX486" fmla="*/ 0 w 7467600"/>
              <a:gd name="connsiteY486" fmla="*/ 5689984 h 6858000"/>
              <a:gd name="connsiteX487" fmla="*/ 0 w 7467600"/>
              <a:gd name="connsiteY487" fmla="*/ 5513472 h 6858000"/>
              <a:gd name="connsiteX488" fmla="*/ 174101 w 7467600"/>
              <a:gd name="connsiteY488" fmla="*/ 5620277 h 6858000"/>
              <a:gd name="connsiteX489" fmla="*/ 891800 w 7467600"/>
              <a:gd name="connsiteY489" fmla="*/ 6036935 h 6858000"/>
              <a:gd name="connsiteX490" fmla="*/ 1072219 w 7467600"/>
              <a:gd name="connsiteY490" fmla="*/ 6169443 h 6858000"/>
              <a:gd name="connsiteX491" fmla="*/ 1074117 w 7467600"/>
              <a:gd name="connsiteY491" fmla="*/ 6170301 h 6858000"/>
              <a:gd name="connsiteX492" fmla="*/ 1083114 w 7467600"/>
              <a:gd name="connsiteY492" fmla="*/ 6174131 h 6858000"/>
              <a:gd name="connsiteX493" fmla="*/ 1543010 w 7467600"/>
              <a:gd name="connsiteY493" fmla="*/ 6191140 h 6858000"/>
              <a:gd name="connsiteX494" fmla="*/ 1551080 w 7467600"/>
              <a:gd name="connsiteY494" fmla="*/ 6195006 h 6858000"/>
              <a:gd name="connsiteX495" fmla="*/ 2345443 w 7467600"/>
              <a:gd name="connsiteY495" fmla="*/ 5549882 h 6858000"/>
              <a:gd name="connsiteX496" fmla="*/ 1721499 w 7467600"/>
              <a:gd name="connsiteY496" fmla="*/ 5599969 h 6858000"/>
              <a:gd name="connsiteX497" fmla="*/ 767716 w 7467600"/>
              <a:gd name="connsiteY497" fmla="*/ 5472768 h 6858000"/>
              <a:gd name="connsiteX498" fmla="*/ 722147 w 7467600"/>
              <a:gd name="connsiteY498" fmla="*/ 5393091 h 6858000"/>
              <a:gd name="connsiteX499" fmla="*/ 1485552 w 7467600"/>
              <a:gd name="connsiteY499" fmla="*/ 5313202 h 6858000"/>
              <a:gd name="connsiteX500" fmla="*/ 2143004 w 7467600"/>
              <a:gd name="connsiteY500" fmla="*/ 5402420 h 6858000"/>
              <a:gd name="connsiteX501" fmla="*/ 1933391 w 7467600"/>
              <a:gd name="connsiteY501" fmla="*/ 5156971 h 6858000"/>
              <a:gd name="connsiteX502" fmla="*/ 1827118 w 7467600"/>
              <a:gd name="connsiteY502" fmla="*/ 4968410 h 6858000"/>
              <a:gd name="connsiteX503" fmla="*/ 1837349 w 7467600"/>
              <a:gd name="connsiteY503" fmla="*/ 4956357 h 6858000"/>
              <a:gd name="connsiteX504" fmla="*/ 2162835 w 7467600"/>
              <a:gd name="connsiteY504" fmla="*/ 5187853 h 6858000"/>
              <a:gd name="connsiteX505" fmla="*/ 2257167 w 7467600"/>
              <a:gd name="connsiteY505" fmla="*/ 5462123 h 6858000"/>
              <a:gd name="connsiteX506" fmla="*/ 2261598 w 7467600"/>
              <a:gd name="connsiteY506" fmla="*/ 5467998 h 6858000"/>
              <a:gd name="connsiteX507" fmla="*/ 2437177 w 7467600"/>
              <a:gd name="connsiteY507" fmla="*/ 5479608 h 6858000"/>
              <a:gd name="connsiteX508" fmla="*/ 2445247 w 7467600"/>
              <a:gd name="connsiteY508" fmla="*/ 5483476 h 6858000"/>
              <a:gd name="connsiteX509" fmla="*/ 2743626 w 7467600"/>
              <a:gd name="connsiteY509" fmla="*/ 5304819 h 6858000"/>
              <a:gd name="connsiteX510" fmla="*/ 3048102 w 7467600"/>
              <a:gd name="connsiteY510" fmla="*/ 5150595 h 6858000"/>
              <a:gd name="connsiteX511" fmla="*/ 1799414 w 7467600"/>
              <a:gd name="connsiteY511" fmla="*/ 4694732 h 6858000"/>
              <a:gd name="connsiteX512" fmla="*/ 1771735 w 7467600"/>
              <a:gd name="connsiteY512" fmla="*/ 4619929 h 6858000"/>
              <a:gd name="connsiteX513" fmla="*/ 3104273 w 7467600"/>
              <a:gd name="connsiteY513" fmla="*/ 5076159 h 6858000"/>
              <a:gd name="connsiteX514" fmla="*/ 3113245 w 7467600"/>
              <a:gd name="connsiteY514" fmla="*/ 5090705 h 6858000"/>
              <a:gd name="connsiteX515" fmla="*/ 3126294 w 7467600"/>
              <a:gd name="connsiteY515" fmla="*/ 5114400 h 6858000"/>
              <a:gd name="connsiteX516" fmla="*/ 3937433 w 7467600"/>
              <a:gd name="connsiteY516" fmla="*/ 4830473 h 6858000"/>
              <a:gd name="connsiteX517" fmla="*/ 3590475 w 7467600"/>
              <a:gd name="connsiteY517" fmla="*/ 4597974 h 6858000"/>
              <a:gd name="connsiteX518" fmla="*/ 3100264 w 7467600"/>
              <a:gd name="connsiteY518" fmla="*/ 4579845 h 6858000"/>
              <a:gd name="connsiteX519" fmla="*/ 2183576 w 7467600"/>
              <a:gd name="connsiteY519" fmla="*/ 4227150 h 6858000"/>
              <a:gd name="connsiteX520" fmla="*/ 2151029 w 7467600"/>
              <a:gd name="connsiteY520" fmla="*/ 4146947 h 6858000"/>
              <a:gd name="connsiteX521" fmla="*/ 3563434 w 7467600"/>
              <a:gd name="connsiteY521" fmla="*/ 4469115 h 6858000"/>
              <a:gd name="connsiteX522" fmla="*/ 3177952 w 7467600"/>
              <a:gd name="connsiteY522" fmla="*/ 3657386 h 6858000"/>
              <a:gd name="connsiteX523" fmla="*/ 3189263 w 7467600"/>
              <a:gd name="connsiteY523" fmla="*/ 3625726 h 6858000"/>
              <a:gd name="connsiteX524" fmla="*/ 3560912 w 7467600"/>
              <a:gd name="connsiteY524" fmla="*/ 4079863 h 6858000"/>
              <a:gd name="connsiteX525" fmla="*/ 3626636 w 7467600"/>
              <a:gd name="connsiteY525" fmla="*/ 4512230 h 6858000"/>
              <a:gd name="connsiteX526" fmla="*/ 3653088 w 7467600"/>
              <a:gd name="connsiteY526" fmla="*/ 4521417 h 6858000"/>
              <a:gd name="connsiteX527" fmla="*/ 3988128 w 7467600"/>
              <a:gd name="connsiteY527" fmla="*/ 4817267 h 6858000"/>
              <a:gd name="connsiteX528" fmla="*/ 4830582 w 7467600"/>
              <a:gd name="connsiteY528" fmla="*/ 4676000 h 6858000"/>
              <a:gd name="connsiteX529" fmla="*/ 4830100 w 7467600"/>
              <a:gd name="connsiteY529" fmla="*/ 4675554 h 6858000"/>
              <a:gd name="connsiteX530" fmla="*/ 4036318 w 7467600"/>
              <a:gd name="connsiteY530" fmla="*/ 4147013 h 6858000"/>
              <a:gd name="connsiteX531" fmla="*/ 3432098 w 7467600"/>
              <a:gd name="connsiteY531" fmla="*/ 3537312 h 6858000"/>
              <a:gd name="connsiteX532" fmla="*/ 3446761 w 7467600"/>
              <a:gd name="connsiteY532" fmla="*/ 3461278 h 6858000"/>
              <a:gd name="connsiteX533" fmla="*/ 4419733 w 7467600"/>
              <a:gd name="connsiteY533" fmla="*/ 3963555 h 6858000"/>
              <a:gd name="connsiteX534" fmla="*/ 4781371 w 7467600"/>
              <a:gd name="connsiteY534" fmla="*/ 4458604 h 6858000"/>
              <a:gd name="connsiteX535" fmla="*/ 4780440 w 7467600"/>
              <a:gd name="connsiteY535" fmla="*/ 4470290 h 6858000"/>
              <a:gd name="connsiteX536" fmla="*/ 4898954 w 7467600"/>
              <a:gd name="connsiteY536" fmla="*/ 4662092 h 6858000"/>
              <a:gd name="connsiteX537" fmla="*/ 4900699 w 7467600"/>
              <a:gd name="connsiteY537" fmla="*/ 4670867 h 6858000"/>
              <a:gd name="connsiteX538" fmla="*/ 5714511 w 7467600"/>
              <a:gd name="connsiteY538" fmla="*/ 4663483 h 6858000"/>
              <a:gd name="connsiteX539" fmla="*/ 5464793 w 7467600"/>
              <a:gd name="connsiteY539" fmla="*/ 4393556 h 6858000"/>
              <a:gd name="connsiteX540" fmla="*/ 5461897 w 7467600"/>
              <a:gd name="connsiteY540" fmla="*/ 4390879 h 6858000"/>
              <a:gd name="connsiteX541" fmla="*/ 4294126 w 7467600"/>
              <a:gd name="connsiteY541" fmla="*/ 3303048 h 6858000"/>
              <a:gd name="connsiteX542" fmla="*/ 4305321 w 7467600"/>
              <a:gd name="connsiteY542" fmla="*/ 3256953 h 6858000"/>
              <a:gd name="connsiteX543" fmla="*/ 4949299 w 7467600"/>
              <a:gd name="connsiteY543" fmla="*/ 3766336 h 6858000"/>
              <a:gd name="connsiteX544" fmla="*/ 5291452 w 7467600"/>
              <a:gd name="connsiteY544" fmla="*/ 4076801 h 6858000"/>
              <a:gd name="connsiteX545" fmla="*/ 5434998 w 7467600"/>
              <a:gd name="connsiteY545" fmla="*/ 4254100 h 6858000"/>
              <a:gd name="connsiteX546" fmla="*/ 5351015 w 7467600"/>
              <a:gd name="connsiteY546" fmla="*/ 3760989 h 6858000"/>
              <a:gd name="connsiteX547" fmla="*/ 5413780 w 7467600"/>
              <a:gd name="connsiteY547" fmla="*/ 2966265 h 6858000"/>
              <a:gd name="connsiteX548" fmla="*/ 5425627 w 7467600"/>
              <a:gd name="connsiteY548" fmla="*/ 2954192 h 6858000"/>
              <a:gd name="connsiteX549" fmla="*/ 6604735 w 7467600"/>
              <a:gd name="connsiteY549" fmla="*/ 2041381 h 6858000"/>
              <a:gd name="connsiteX550" fmla="*/ 7204487 w 7467600"/>
              <a:gd name="connsiteY550" fmla="*/ 2742112 h 6858000"/>
              <a:gd name="connsiteX551" fmla="*/ 7131592 w 7467600"/>
              <a:gd name="connsiteY551" fmla="*/ 2672096 h 6858000"/>
              <a:gd name="connsiteX552" fmla="*/ 6996344 w 7467600"/>
              <a:gd name="connsiteY552" fmla="*/ 2518310 h 6858000"/>
              <a:gd name="connsiteX553" fmla="*/ 6735495 w 7467600"/>
              <a:gd name="connsiteY553" fmla="*/ 2196890 h 6858000"/>
              <a:gd name="connsiteX554" fmla="*/ 6721901 w 7467600"/>
              <a:gd name="connsiteY554" fmla="*/ 2179274 h 6858000"/>
              <a:gd name="connsiteX555" fmla="*/ 6604735 w 7467600"/>
              <a:gd name="connsiteY555" fmla="*/ 2041381 h 6858000"/>
              <a:gd name="connsiteX556" fmla="*/ 6591670 w 7467600"/>
              <a:gd name="connsiteY556" fmla="*/ 1988277 h 6858000"/>
              <a:gd name="connsiteX557" fmla="*/ 6747349 w 7467600"/>
              <a:gd name="connsiteY557" fmla="*/ 2160069 h 6858000"/>
              <a:gd name="connsiteX558" fmla="*/ 6760943 w 7467600"/>
              <a:gd name="connsiteY558" fmla="*/ 2177686 h 6858000"/>
              <a:gd name="connsiteX559" fmla="*/ 7021065 w 7467600"/>
              <a:gd name="connsiteY559" fmla="*/ 2498102 h 6858000"/>
              <a:gd name="connsiteX560" fmla="*/ 7155223 w 7467600"/>
              <a:gd name="connsiteY560" fmla="*/ 2650386 h 6858000"/>
              <a:gd name="connsiteX561" fmla="*/ 7203167 w 7467600"/>
              <a:gd name="connsiteY561" fmla="*/ 2697288 h 6858000"/>
              <a:gd name="connsiteX562" fmla="*/ 6937703 w 7467600"/>
              <a:gd name="connsiteY562" fmla="*/ 2321981 h 6858000"/>
              <a:gd name="connsiteX563" fmla="*/ 6591670 w 7467600"/>
              <a:gd name="connsiteY563" fmla="*/ 1988277 h 6858000"/>
              <a:gd name="connsiteX564" fmla="*/ 5798671 w 7467600"/>
              <a:gd name="connsiteY564" fmla="*/ 1981601 h 6858000"/>
              <a:gd name="connsiteX565" fmla="*/ 5754709 w 7467600"/>
              <a:gd name="connsiteY565" fmla="*/ 2071454 h 6858000"/>
              <a:gd name="connsiteX566" fmla="*/ 5763044 w 7467600"/>
              <a:gd name="connsiteY566" fmla="*/ 2842206 h 6858000"/>
              <a:gd name="connsiteX567" fmla="*/ 5764974 w 7467600"/>
              <a:gd name="connsiteY567" fmla="*/ 2799609 h 6858000"/>
              <a:gd name="connsiteX568" fmla="*/ 5767665 w 7467600"/>
              <a:gd name="connsiteY568" fmla="*/ 2666409 h 6858000"/>
              <a:gd name="connsiteX569" fmla="*/ 5763055 w 7467600"/>
              <a:gd name="connsiteY569" fmla="*/ 2579705 h 6858000"/>
              <a:gd name="connsiteX570" fmla="*/ 5758079 w 7467600"/>
              <a:gd name="connsiteY570" fmla="*/ 2492508 h 6858000"/>
              <a:gd name="connsiteX571" fmla="*/ 5779325 w 7467600"/>
              <a:gd name="connsiteY571" fmla="*/ 2197069 h 6858000"/>
              <a:gd name="connsiteX572" fmla="*/ 5798671 w 7467600"/>
              <a:gd name="connsiteY572" fmla="*/ 1981601 h 6858000"/>
              <a:gd name="connsiteX573" fmla="*/ 5829202 w 7467600"/>
              <a:gd name="connsiteY573" fmla="*/ 1971679 h 6858000"/>
              <a:gd name="connsiteX574" fmla="*/ 5809558 w 7467600"/>
              <a:gd name="connsiteY574" fmla="*/ 2198043 h 6858000"/>
              <a:gd name="connsiteX575" fmla="*/ 5788653 w 7467600"/>
              <a:gd name="connsiteY575" fmla="*/ 2489430 h 6858000"/>
              <a:gd name="connsiteX576" fmla="*/ 5793439 w 7467600"/>
              <a:gd name="connsiteY576" fmla="*/ 2575235 h 6858000"/>
              <a:gd name="connsiteX577" fmla="*/ 5796837 w 7467600"/>
              <a:gd name="connsiteY577" fmla="*/ 2637633 h 6858000"/>
              <a:gd name="connsiteX578" fmla="*/ 5818614 w 7467600"/>
              <a:gd name="connsiteY578" fmla="*/ 2473055 h 6858000"/>
              <a:gd name="connsiteX579" fmla="*/ 5829202 w 7467600"/>
              <a:gd name="connsiteY579" fmla="*/ 1971679 h 6858000"/>
              <a:gd name="connsiteX580" fmla="*/ 5911389 w 7467600"/>
              <a:gd name="connsiteY580" fmla="*/ 1898371 h 6858000"/>
              <a:gd name="connsiteX581" fmla="*/ 6237627 w 7467600"/>
              <a:gd name="connsiteY581" fmla="*/ 2231921 h 6858000"/>
              <a:gd name="connsiteX582" fmla="*/ 5911389 w 7467600"/>
              <a:gd name="connsiteY582" fmla="*/ 1898371 h 6858000"/>
              <a:gd name="connsiteX583" fmla="*/ 6944437 w 7467600"/>
              <a:gd name="connsiteY583" fmla="*/ 1575402 h 6858000"/>
              <a:gd name="connsiteX584" fmla="*/ 6304730 w 7467600"/>
              <a:gd name="connsiteY584" fmla="*/ 1766654 h 6858000"/>
              <a:gd name="connsiteX585" fmla="*/ 6944437 w 7467600"/>
              <a:gd name="connsiteY585" fmla="*/ 1575402 h 6858000"/>
              <a:gd name="connsiteX586" fmla="*/ 7019523 w 7467600"/>
              <a:gd name="connsiteY586" fmla="*/ 1519450 h 6858000"/>
              <a:gd name="connsiteX587" fmla="*/ 6298091 w 7467600"/>
              <a:gd name="connsiteY587" fmla="*/ 1737122 h 6858000"/>
              <a:gd name="connsiteX588" fmla="*/ 7019523 w 7467600"/>
              <a:gd name="connsiteY588" fmla="*/ 1519450 h 6858000"/>
              <a:gd name="connsiteX589" fmla="*/ 2399523 w 7467600"/>
              <a:gd name="connsiteY589" fmla="*/ 1428234 h 6858000"/>
              <a:gd name="connsiteX590" fmla="*/ 2224982 w 7467600"/>
              <a:gd name="connsiteY590" fmla="*/ 1826201 h 6858000"/>
              <a:gd name="connsiteX591" fmla="*/ 2096099 w 7467600"/>
              <a:gd name="connsiteY591" fmla="*/ 2345900 h 6858000"/>
              <a:gd name="connsiteX592" fmla="*/ 2283317 w 7467600"/>
              <a:gd name="connsiteY592" fmla="*/ 1796925 h 6858000"/>
              <a:gd name="connsiteX593" fmla="*/ 2399523 w 7467600"/>
              <a:gd name="connsiteY593" fmla="*/ 1428234 h 6858000"/>
              <a:gd name="connsiteX594" fmla="*/ 2448558 w 7467600"/>
              <a:gd name="connsiteY594" fmla="*/ 1373435 h 6858000"/>
              <a:gd name="connsiteX595" fmla="*/ 2312521 w 7467600"/>
              <a:gd name="connsiteY595" fmla="*/ 1806140 h 6858000"/>
              <a:gd name="connsiteX596" fmla="*/ 2127533 w 7467600"/>
              <a:gd name="connsiteY596" fmla="*/ 2348380 h 6858000"/>
              <a:gd name="connsiteX597" fmla="*/ 2358080 w 7467600"/>
              <a:gd name="connsiteY597" fmla="*/ 1866134 h 6858000"/>
              <a:gd name="connsiteX598" fmla="*/ 2407436 w 7467600"/>
              <a:gd name="connsiteY598" fmla="*/ 1651070 h 6858000"/>
              <a:gd name="connsiteX599" fmla="*/ 2448558 w 7467600"/>
              <a:gd name="connsiteY599" fmla="*/ 1373435 h 6858000"/>
              <a:gd name="connsiteX600" fmla="*/ 278707 w 7467600"/>
              <a:gd name="connsiteY600" fmla="*/ 1352270 h 6858000"/>
              <a:gd name="connsiteX601" fmla="*/ 321570 w 7467600"/>
              <a:gd name="connsiteY601" fmla="*/ 1861610 h 6858000"/>
              <a:gd name="connsiteX602" fmla="*/ 294281 w 7467600"/>
              <a:gd name="connsiteY602" fmla="*/ 1440658 h 6858000"/>
              <a:gd name="connsiteX603" fmla="*/ 278707 w 7467600"/>
              <a:gd name="connsiteY603" fmla="*/ 1352270 h 6858000"/>
              <a:gd name="connsiteX604" fmla="*/ 1423821 w 7467600"/>
              <a:gd name="connsiteY604" fmla="*/ 1351958 h 6858000"/>
              <a:gd name="connsiteX605" fmla="*/ 1638521 w 7467600"/>
              <a:gd name="connsiteY605" fmla="*/ 1908470 h 6858000"/>
              <a:gd name="connsiteX606" fmla="*/ 1754199 w 7467600"/>
              <a:gd name="connsiteY606" fmla="*/ 2149284 h 6858000"/>
              <a:gd name="connsiteX607" fmla="*/ 1908359 w 7467600"/>
              <a:gd name="connsiteY607" fmla="*/ 2364988 h 6858000"/>
              <a:gd name="connsiteX608" fmla="*/ 1647661 w 7467600"/>
              <a:gd name="connsiteY608" fmla="*/ 1825945 h 6858000"/>
              <a:gd name="connsiteX609" fmla="*/ 1423821 w 7467600"/>
              <a:gd name="connsiteY609" fmla="*/ 1351958 h 6858000"/>
              <a:gd name="connsiteX610" fmla="*/ 1431890 w 7467600"/>
              <a:gd name="connsiteY610" fmla="*/ 1306475 h 6858000"/>
              <a:gd name="connsiteX611" fmla="*/ 1507597 w 7467600"/>
              <a:gd name="connsiteY611" fmla="*/ 1446132 h 6858000"/>
              <a:gd name="connsiteX612" fmla="*/ 1674586 w 7467600"/>
              <a:gd name="connsiteY612" fmla="*/ 1813832 h 6858000"/>
              <a:gd name="connsiteX613" fmla="*/ 1815950 w 7467600"/>
              <a:gd name="connsiteY613" fmla="*/ 2128564 h 6858000"/>
              <a:gd name="connsiteX614" fmla="*/ 1984242 w 7467600"/>
              <a:gd name="connsiteY614" fmla="*/ 2430829 h 6858000"/>
              <a:gd name="connsiteX615" fmla="*/ 2014023 w 7467600"/>
              <a:gd name="connsiteY615" fmla="*/ 2450995 h 6858000"/>
              <a:gd name="connsiteX616" fmla="*/ 1747337 w 7467600"/>
              <a:gd name="connsiteY616" fmla="*/ 1855264 h 6858000"/>
              <a:gd name="connsiteX617" fmla="*/ 1533749 w 7467600"/>
              <a:gd name="connsiteY617" fmla="*/ 1478656 h 6858000"/>
              <a:gd name="connsiteX618" fmla="*/ 1431890 w 7467600"/>
              <a:gd name="connsiteY618" fmla="*/ 1306475 h 6858000"/>
              <a:gd name="connsiteX619" fmla="*/ 5052692 w 7467600"/>
              <a:gd name="connsiteY619" fmla="*/ 1292994 h 6858000"/>
              <a:gd name="connsiteX620" fmla="*/ 5200661 w 7467600"/>
              <a:gd name="connsiteY620" fmla="*/ 1635186 h 6858000"/>
              <a:gd name="connsiteX621" fmla="*/ 5297138 w 7467600"/>
              <a:gd name="connsiteY621" fmla="*/ 1906351 h 6858000"/>
              <a:gd name="connsiteX622" fmla="*/ 5052692 w 7467600"/>
              <a:gd name="connsiteY622" fmla="*/ 1292994 h 6858000"/>
              <a:gd name="connsiteX623" fmla="*/ 5009948 w 7467600"/>
              <a:gd name="connsiteY623" fmla="*/ 1273619 h 6858000"/>
              <a:gd name="connsiteX624" fmla="*/ 5121777 w 7467600"/>
              <a:gd name="connsiteY624" fmla="*/ 1654213 h 6858000"/>
              <a:gd name="connsiteX625" fmla="*/ 5293545 w 7467600"/>
              <a:gd name="connsiteY625" fmla="*/ 2072247 h 6858000"/>
              <a:gd name="connsiteX626" fmla="*/ 5294042 w 7467600"/>
              <a:gd name="connsiteY626" fmla="*/ 2065019 h 6858000"/>
              <a:gd name="connsiteX627" fmla="*/ 5171936 w 7467600"/>
              <a:gd name="connsiteY627" fmla="*/ 1647613 h 6858000"/>
              <a:gd name="connsiteX628" fmla="*/ 5009948 w 7467600"/>
              <a:gd name="connsiteY628" fmla="*/ 1273619 h 6858000"/>
              <a:gd name="connsiteX629" fmla="*/ 655236 w 7467600"/>
              <a:gd name="connsiteY629" fmla="*/ 1268632 h 6858000"/>
              <a:gd name="connsiteX630" fmla="*/ 839521 w 7467600"/>
              <a:gd name="connsiteY630" fmla="*/ 1685315 h 6858000"/>
              <a:gd name="connsiteX631" fmla="*/ 1109416 w 7467600"/>
              <a:gd name="connsiteY631" fmla="*/ 2061663 h 6858000"/>
              <a:gd name="connsiteX632" fmla="*/ 1298300 w 7467600"/>
              <a:gd name="connsiteY632" fmla="*/ 2247742 h 6858000"/>
              <a:gd name="connsiteX633" fmla="*/ 1125871 w 7467600"/>
              <a:gd name="connsiteY633" fmla="*/ 1989513 h 6858000"/>
              <a:gd name="connsiteX634" fmla="*/ 981574 w 7467600"/>
              <a:gd name="connsiteY634" fmla="*/ 1783157 h 6858000"/>
              <a:gd name="connsiteX635" fmla="*/ 922198 w 7467600"/>
              <a:gd name="connsiteY635" fmla="*/ 1677437 h 6858000"/>
              <a:gd name="connsiteX636" fmla="*/ 869293 w 7467600"/>
              <a:gd name="connsiteY636" fmla="*/ 1583214 h 6858000"/>
              <a:gd name="connsiteX637" fmla="*/ 751431 w 7467600"/>
              <a:gd name="connsiteY637" fmla="*/ 1405731 h 6858000"/>
              <a:gd name="connsiteX638" fmla="*/ 655236 w 7467600"/>
              <a:gd name="connsiteY638" fmla="*/ 1268632 h 6858000"/>
              <a:gd name="connsiteX639" fmla="*/ 6516292 w 7467600"/>
              <a:gd name="connsiteY639" fmla="*/ 1263064 h 6858000"/>
              <a:gd name="connsiteX640" fmla="*/ 5736320 w 7467600"/>
              <a:gd name="connsiteY640" fmla="*/ 1501803 h 6858000"/>
              <a:gd name="connsiteX641" fmla="*/ 6516292 w 7467600"/>
              <a:gd name="connsiteY641" fmla="*/ 1263064 h 6858000"/>
              <a:gd name="connsiteX642" fmla="*/ 291466 w 7467600"/>
              <a:gd name="connsiteY642" fmla="*/ 1250369 h 6858000"/>
              <a:gd name="connsiteX643" fmla="*/ 323180 w 7467600"/>
              <a:gd name="connsiteY643" fmla="*/ 1435283 h 6858000"/>
              <a:gd name="connsiteX644" fmla="*/ 349381 w 7467600"/>
              <a:gd name="connsiteY644" fmla="*/ 1875041 h 6858000"/>
              <a:gd name="connsiteX645" fmla="*/ 374363 w 7467600"/>
              <a:gd name="connsiteY645" fmla="*/ 1506494 h 6858000"/>
              <a:gd name="connsiteX646" fmla="*/ 302168 w 7467600"/>
              <a:gd name="connsiteY646" fmla="*/ 1274495 h 6858000"/>
              <a:gd name="connsiteX647" fmla="*/ 291466 w 7467600"/>
              <a:gd name="connsiteY647" fmla="*/ 1250369 h 6858000"/>
              <a:gd name="connsiteX648" fmla="*/ 678222 w 7467600"/>
              <a:gd name="connsiteY648" fmla="*/ 1248670 h 6858000"/>
              <a:gd name="connsiteX649" fmla="*/ 775536 w 7467600"/>
              <a:gd name="connsiteY649" fmla="*/ 1388015 h 6858000"/>
              <a:gd name="connsiteX650" fmla="*/ 894529 w 7467600"/>
              <a:gd name="connsiteY650" fmla="*/ 1567739 h 6858000"/>
              <a:gd name="connsiteX651" fmla="*/ 948000 w 7467600"/>
              <a:gd name="connsiteY651" fmla="*/ 1663088 h 6858000"/>
              <a:gd name="connsiteX652" fmla="*/ 1006812 w 7467600"/>
              <a:gd name="connsiteY652" fmla="*/ 1767683 h 6858000"/>
              <a:gd name="connsiteX653" fmla="*/ 1149133 w 7467600"/>
              <a:gd name="connsiteY653" fmla="*/ 1971513 h 6858000"/>
              <a:gd name="connsiteX654" fmla="*/ 1333952 w 7467600"/>
              <a:gd name="connsiteY654" fmla="*/ 2251620 h 6858000"/>
              <a:gd name="connsiteX655" fmla="*/ 1337329 w 7467600"/>
              <a:gd name="connsiteY655" fmla="*/ 2258350 h 6858000"/>
              <a:gd name="connsiteX656" fmla="*/ 1014726 w 7467600"/>
              <a:gd name="connsiteY656" fmla="*/ 1615556 h 6858000"/>
              <a:gd name="connsiteX657" fmla="*/ 678222 w 7467600"/>
              <a:gd name="connsiteY657" fmla="*/ 1248670 h 6858000"/>
              <a:gd name="connsiteX658" fmla="*/ 6691602 w 7467600"/>
              <a:gd name="connsiteY658" fmla="*/ 1140573 h 6858000"/>
              <a:gd name="connsiteX659" fmla="*/ 6571100 w 7467600"/>
              <a:gd name="connsiteY659" fmla="*/ 1183662 h 6858000"/>
              <a:gd name="connsiteX660" fmla="*/ 6241687 w 7467600"/>
              <a:gd name="connsiteY660" fmla="*/ 1257600 h 6858000"/>
              <a:gd name="connsiteX661" fmla="*/ 5693009 w 7467600"/>
              <a:gd name="connsiteY661" fmla="*/ 1478256 h 6858000"/>
              <a:gd name="connsiteX662" fmla="*/ 6548420 w 7467600"/>
              <a:gd name="connsiteY662" fmla="*/ 1214599 h 6858000"/>
              <a:gd name="connsiteX663" fmla="*/ 6605473 w 7467600"/>
              <a:gd name="connsiteY663" fmla="*/ 1184686 h 6858000"/>
              <a:gd name="connsiteX664" fmla="*/ 6691602 w 7467600"/>
              <a:gd name="connsiteY664" fmla="*/ 1140573 h 6858000"/>
              <a:gd name="connsiteX665" fmla="*/ 4002475 w 7467600"/>
              <a:gd name="connsiteY665" fmla="*/ 1037802 h 6858000"/>
              <a:gd name="connsiteX666" fmla="*/ 4000324 w 7467600"/>
              <a:gd name="connsiteY666" fmla="*/ 1039362 h 6858000"/>
              <a:gd name="connsiteX667" fmla="*/ 4002862 w 7467600"/>
              <a:gd name="connsiteY667" fmla="*/ 1042866 h 6858000"/>
              <a:gd name="connsiteX668" fmla="*/ 4002475 w 7467600"/>
              <a:gd name="connsiteY668" fmla="*/ 1037802 h 6858000"/>
              <a:gd name="connsiteX669" fmla="*/ 506322 w 7467600"/>
              <a:gd name="connsiteY669" fmla="*/ 1020997 h 6858000"/>
              <a:gd name="connsiteX670" fmla="*/ 533068 w 7467600"/>
              <a:gd name="connsiteY670" fmla="*/ 1029409 h 6858000"/>
              <a:gd name="connsiteX671" fmla="*/ 1232525 w 7467600"/>
              <a:gd name="connsiteY671" fmla="*/ 1804675 h 6858000"/>
              <a:gd name="connsiteX672" fmla="*/ 1388858 w 7467600"/>
              <a:gd name="connsiteY672" fmla="*/ 2368011 h 6858000"/>
              <a:gd name="connsiteX673" fmla="*/ 1384098 w 7467600"/>
              <a:gd name="connsiteY673" fmla="*/ 2378125 h 6858000"/>
              <a:gd name="connsiteX674" fmla="*/ 1425393 w 7467600"/>
              <a:gd name="connsiteY674" fmla="*/ 2589124 h 6858000"/>
              <a:gd name="connsiteX675" fmla="*/ 1424001 w 7467600"/>
              <a:gd name="connsiteY675" fmla="*/ 2597541 h 6858000"/>
              <a:gd name="connsiteX676" fmla="*/ 2152729 w 7467600"/>
              <a:gd name="connsiteY676" fmla="*/ 2864487 h 6858000"/>
              <a:gd name="connsiteX677" fmla="*/ 2020609 w 7467600"/>
              <a:gd name="connsiteY677" fmla="*/ 2539671 h 6858000"/>
              <a:gd name="connsiteX678" fmla="*/ 2018920 w 7467600"/>
              <a:gd name="connsiteY678" fmla="*/ 2536309 h 6858000"/>
              <a:gd name="connsiteX679" fmla="*/ 1342441 w 7467600"/>
              <a:gd name="connsiteY679" fmla="*/ 1173017 h 6858000"/>
              <a:gd name="connsiteX680" fmla="*/ 1367925 w 7467600"/>
              <a:gd name="connsiteY680" fmla="*/ 1135648 h 6858000"/>
              <a:gd name="connsiteX681" fmla="*/ 1771401 w 7467600"/>
              <a:gd name="connsiteY681" fmla="*/ 1806673 h 6858000"/>
              <a:gd name="connsiteX682" fmla="*/ 1972385 w 7467600"/>
              <a:gd name="connsiteY682" fmla="*/ 2198735 h 6858000"/>
              <a:gd name="connsiteX683" fmla="*/ 2040892 w 7467600"/>
              <a:gd name="connsiteY683" fmla="*/ 2405205 h 6858000"/>
              <a:gd name="connsiteX684" fmla="*/ 2131689 w 7467600"/>
              <a:gd name="connsiteY684" fmla="*/ 1936926 h 6858000"/>
              <a:gd name="connsiteX685" fmla="*/ 2454820 w 7467600"/>
              <a:gd name="connsiteY685" fmla="*/ 1248808 h 6858000"/>
              <a:gd name="connsiteX686" fmla="*/ 2492512 w 7467600"/>
              <a:gd name="connsiteY686" fmla="*/ 1302920 h 6858000"/>
              <a:gd name="connsiteX687" fmla="*/ 2081216 w 7467600"/>
              <a:gd name="connsiteY687" fmla="*/ 2527513 h 6858000"/>
              <a:gd name="connsiteX688" fmla="*/ 2081211 w 7467600"/>
              <a:gd name="connsiteY688" fmla="*/ 2528916 h 6858000"/>
              <a:gd name="connsiteX689" fmla="*/ 2199067 w 7467600"/>
              <a:gd name="connsiteY689" fmla="*/ 2884061 h 6858000"/>
              <a:gd name="connsiteX690" fmla="*/ 3192586 w 7467600"/>
              <a:gd name="connsiteY690" fmla="*/ 3411496 h 6858000"/>
              <a:gd name="connsiteX691" fmla="*/ 3182620 w 7467600"/>
              <a:gd name="connsiteY691" fmla="*/ 3483279 h 6858000"/>
              <a:gd name="connsiteX692" fmla="*/ 2435119 w 7467600"/>
              <a:gd name="connsiteY692" fmla="*/ 3080173 h 6858000"/>
              <a:gd name="connsiteX693" fmla="*/ 2410152 w 7467600"/>
              <a:gd name="connsiteY693" fmla="*/ 3063751 h 6858000"/>
              <a:gd name="connsiteX694" fmla="*/ 2408099 w 7467600"/>
              <a:gd name="connsiteY694" fmla="*/ 3064403 h 6858000"/>
              <a:gd name="connsiteX695" fmla="*/ 2407218 w 7467600"/>
              <a:gd name="connsiteY695" fmla="*/ 3070324 h 6858000"/>
              <a:gd name="connsiteX696" fmla="*/ 2380138 w 7467600"/>
              <a:gd name="connsiteY696" fmla="*/ 3099341 h 6858000"/>
              <a:gd name="connsiteX697" fmla="*/ 1765923 w 7467600"/>
              <a:gd name="connsiteY697" fmla="*/ 3581043 h 6858000"/>
              <a:gd name="connsiteX698" fmla="*/ 1702258 w 7467600"/>
              <a:gd name="connsiteY698" fmla="*/ 3612286 h 6858000"/>
              <a:gd name="connsiteX699" fmla="*/ 1538370 w 7467600"/>
              <a:gd name="connsiteY699" fmla="*/ 3811804 h 6858000"/>
              <a:gd name="connsiteX700" fmla="*/ 542867 w 7467600"/>
              <a:gd name="connsiteY700" fmla="*/ 4944092 h 6858000"/>
              <a:gd name="connsiteX701" fmla="*/ 515800 w 7467600"/>
              <a:gd name="connsiteY701" fmla="*/ 4862180 h 6858000"/>
              <a:gd name="connsiteX702" fmla="*/ 909145 w 7467600"/>
              <a:gd name="connsiteY702" fmla="*/ 4199225 h 6858000"/>
              <a:gd name="connsiteX703" fmla="*/ 1214067 w 7467600"/>
              <a:gd name="connsiteY703" fmla="*/ 3908561 h 6858000"/>
              <a:gd name="connsiteX704" fmla="*/ 640967 w 7467600"/>
              <a:gd name="connsiteY704" fmla="*/ 4105601 h 6858000"/>
              <a:gd name="connsiteX705" fmla="*/ 112563 w 7467600"/>
              <a:gd name="connsiteY705" fmla="*/ 4396952 h 6858000"/>
              <a:gd name="connsiteX706" fmla="*/ 0 w 7467600"/>
              <a:gd name="connsiteY706" fmla="*/ 4466006 h 6858000"/>
              <a:gd name="connsiteX707" fmla="*/ 0 w 7467600"/>
              <a:gd name="connsiteY707" fmla="*/ 4233763 h 6858000"/>
              <a:gd name="connsiteX708" fmla="*/ 36881 w 7467600"/>
              <a:gd name="connsiteY708" fmla="*/ 4200118 h 6858000"/>
              <a:gd name="connsiteX709" fmla="*/ 910534 w 7467600"/>
              <a:gd name="connsiteY709" fmla="*/ 3629753 h 6858000"/>
              <a:gd name="connsiteX710" fmla="*/ 1578717 w 7467600"/>
              <a:gd name="connsiteY710" fmla="*/ 3575982 h 6858000"/>
              <a:gd name="connsiteX711" fmla="*/ 2338780 w 7467600"/>
              <a:gd name="connsiteY711" fmla="*/ 3033725 h 6858000"/>
              <a:gd name="connsiteX712" fmla="*/ 1807991 w 7467600"/>
              <a:gd name="connsiteY712" fmla="*/ 2807184 h 6858000"/>
              <a:gd name="connsiteX713" fmla="*/ 1416358 w 7467600"/>
              <a:gd name="connsiteY713" fmla="*/ 3112571 h 6858000"/>
              <a:gd name="connsiteX714" fmla="*/ 939066 w 7467600"/>
              <a:gd name="connsiteY714" fmla="*/ 3378798 h 6858000"/>
              <a:gd name="connsiteX715" fmla="*/ 115099 w 7467600"/>
              <a:gd name="connsiteY715" fmla="*/ 3607650 h 6858000"/>
              <a:gd name="connsiteX716" fmla="*/ 97284 w 7467600"/>
              <a:gd name="connsiteY716" fmla="*/ 3520393 h 6858000"/>
              <a:gd name="connsiteX717" fmla="*/ 922050 w 7467600"/>
              <a:gd name="connsiteY717" fmla="*/ 3074867 h 6858000"/>
              <a:gd name="connsiteX718" fmla="*/ 1405265 w 7467600"/>
              <a:gd name="connsiteY718" fmla="*/ 3016319 h 6858000"/>
              <a:gd name="connsiteX719" fmla="*/ 1407512 w 7467600"/>
              <a:gd name="connsiteY719" fmla="*/ 3018001 h 6858000"/>
              <a:gd name="connsiteX720" fmla="*/ 1726266 w 7467600"/>
              <a:gd name="connsiteY720" fmla="*/ 2777274 h 6858000"/>
              <a:gd name="connsiteX721" fmla="*/ 625390 w 7467600"/>
              <a:gd name="connsiteY721" fmla="*/ 2514541 h 6858000"/>
              <a:gd name="connsiteX722" fmla="*/ 619799 w 7467600"/>
              <a:gd name="connsiteY722" fmla="*/ 2527180 h 6858000"/>
              <a:gd name="connsiteX723" fmla="*/ 310030 w 7467600"/>
              <a:gd name="connsiteY723" fmla="*/ 2771818 h 6858000"/>
              <a:gd name="connsiteX724" fmla="*/ 173877 w 7467600"/>
              <a:gd name="connsiteY724" fmla="*/ 2937056 h 6858000"/>
              <a:gd name="connsiteX725" fmla="*/ 77889 w 7467600"/>
              <a:gd name="connsiteY725" fmla="*/ 3138440 h 6858000"/>
              <a:gd name="connsiteX726" fmla="*/ 0 w 7467600"/>
              <a:gd name="connsiteY726" fmla="*/ 3271395 h 6858000"/>
              <a:gd name="connsiteX727" fmla="*/ 0 w 7467600"/>
              <a:gd name="connsiteY727" fmla="*/ 3153002 h 6858000"/>
              <a:gd name="connsiteX728" fmla="*/ 2386 w 7467600"/>
              <a:gd name="connsiteY728" fmla="*/ 3149203 h 6858000"/>
              <a:gd name="connsiteX729" fmla="*/ 89753 w 7467600"/>
              <a:gd name="connsiteY729" fmla="*/ 2987702 h 6858000"/>
              <a:gd name="connsiteX730" fmla="*/ 76869 w 7467600"/>
              <a:gd name="connsiteY730" fmla="*/ 3005404 h 6858000"/>
              <a:gd name="connsiteX731" fmla="*/ 32049 w 7467600"/>
              <a:gd name="connsiteY731" fmla="*/ 3065814 h 6858000"/>
              <a:gd name="connsiteX732" fmla="*/ 0 w 7467600"/>
              <a:gd name="connsiteY732" fmla="*/ 3108744 h 6858000"/>
              <a:gd name="connsiteX733" fmla="*/ 0 w 7467600"/>
              <a:gd name="connsiteY733" fmla="*/ 3058059 h 6858000"/>
              <a:gd name="connsiteX734" fmla="*/ 7610 w 7467600"/>
              <a:gd name="connsiteY734" fmla="*/ 3047889 h 6858000"/>
              <a:gd name="connsiteX735" fmla="*/ 52419 w 7467600"/>
              <a:gd name="connsiteY735" fmla="*/ 2987479 h 6858000"/>
              <a:gd name="connsiteX736" fmla="*/ 59142 w 7467600"/>
              <a:gd name="connsiteY736" fmla="*/ 2978488 h 6858000"/>
              <a:gd name="connsiteX737" fmla="*/ 0 w 7467600"/>
              <a:gd name="connsiteY737" fmla="*/ 3015334 h 6858000"/>
              <a:gd name="connsiteX738" fmla="*/ 0 w 7467600"/>
              <a:gd name="connsiteY738" fmla="*/ 2914286 h 6858000"/>
              <a:gd name="connsiteX739" fmla="*/ 36383 w 7467600"/>
              <a:gd name="connsiteY739" fmla="*/ 2901128 h 6858000"/>
              <a:gd name="connsiteX740" fmla="*/ 156329 w 7467600"/>
              <a:gd name="connsiteY740" fmla="*/ 2840533 h 6858000"/>
              <a:gd name="connsiteX741" fmla="*/ 358355 w 7467600"/>
              <a:gd name="connsiteY741" fmla="*/ 2620471 h 6858000"/>
              <a:gd name="connsiteX742" fmla="*/ 510577 w 7467600"/>
              <a:gd name="connsiteY742" fmla="*/ 2501244 h 6858000"/>
              <a:gd name="connsiteX743" fmla="*/ 211967 w 7467600"/>
              <a:gd name="connsiteY743" fmla="*/ 2479171 h 6858000"/>
              <a:gd name="connsiteX744" fmla="*/ 0 w 7467600"/>
              <a:gd name="connsiteY744" fmla="*/ 2476398 h 6858000"/>
              <a:gd name="connsiteX745" fmla="*/ 0 w 7467600"/>
              <a:gd name="connsiteY745" fmla="*/ 2389189 h 6858000"/>
              <a:gd name="connsiteX746" fmla="*/ 103062 w 7467600"/>
              <a:gd name="connsiteY746" fmla="*/ 2389518 h 6858000"/>
              <a:gd name="connsiteX747" fmla="*/ 510734 w 7467600"/>
              <a:gd name="connsiteY747" fmla="*/ 2416201 h 6858000"/>
              <a:gd name="connsiteX748" fmla="*/ 279257 w 7467600"/>
              <a:gd name="connsiteY748" fmla="*/ 2092102 h 6858000"/>
              <a:gd name="connsiteX749" fmla="*/ 65265 w 7467600"/>
              <a:gd name="connsiteY749" fmla="*/ 2006049 h 6858000"/>
              <a:gd name="connsiteX750" fmla="*/ 0 w 7467600"/>
              <a:gd name="connsiteY750" fmla="*/ 1982532 h 6858000"/>
              <a:gd name="connsiteX751" fmla="*/ 0 w 7467600"/>
              <a:gd name="connsiteY751" fmla="*/ 1912789 h 6858000"/>
              <a:gd name="connsiteX752" fmla="*/ 97460 w 7467600"/>
              <a:gd name="connsiteY752" fmla="*/ 1953725 h 6858000"/>
              <a:gd name="connsiteX753" fmla="*/ 221272 w 7467600"/>
              <a:gd name="connsiteY753" fmla="*/ 1980766 h 6858000"/>
              <a:gd name="connsiteX754" fmla="*/ 116765 w 7467600"/>
              <a:gd name="connsiteY754" fmla="*/ 1911033 h 6858000"/>
              <a:gd name="connsiteX755" fmla="*/ 16405 w 7467600"/>
              <a:gd name="connsiteY755" fmla="*/ 1803412 h 6858000"/>
              <a:gd name="connsiteX756" fmla="*/ 0 w 7467600"/>
              <a:gd name="connsiteY756" fmla="*/ 1784777 h 6858000"/>
              <a:gd name="connsiteX757" fmla="*/ 0 w 7467600"/>
              <a:gd name="connsiteY757" fmla="*/ 1740082 h 6858000"/>
              <a:gd name="connsiteX758" fmla="*/ 39394 w 7467600"/>
              <a:gd name="connsiteY758" fmla="*/ 1784856 h 6858000"/>
              <a:gd name="connsiteX759" fmla="*/ 135813 w 7467600"/>
              <a:gd name="connsiteY759" fmla="*/ 1888838 h 6858000"/>
              <a:gd name="connsiteX760" fmla="*/ 242575 w 7467600"/>
              <a:gd name="connsiteY760" fmla="*/ 1958841 h 6858000"/>
              <a:gd name="connsiteX761" fmla="*/ 82197 w 7467600"/>
              <a:gd name="connsiteY761" fmla="*/ 1754826 h 6858000"/>
              <a:gd name="connsiteX762" fmla="*/ 0 w 7467600"/>
              <a:gd name="connsiteY762" fmla="*/ 1679650 h 6858000"/>
              <a:gd name="connsiteX763" fmla="*/ 0 w 7467600"/>
              <a:gd name="connsiteY763" fmla="*/ 1602463 h 6858000"/>
              <a:gd name="connsiteX764" fmla="*/ 84689 w 7467600"/>
              <a:gd name="connsiteY764" fmla="*/ 1677442 h 6858000"/>
              <a:gd name="connsiteX765" fmla="*/ 298437 w 7467600"/>
              <a:gd name="connsiteY765" fmla="*/ 1968019 h 6858000"/>
              <a:gd name="connsiteX766" fmla="*/ 227269 w 7467600"/>
              <a:gd name="connsiteY766" fmla="*/ 1114064 h 6858000"/>
              <a:gd name="connsiteX767" fmla="*/ 248003 w 7467600"/>
              <a:gd name="connsiteY767" fmla="*/ 1089613 h 6858000"/>
              <a:gd name="connsiteX768" fmla="*/ 427020 w 7467600"/>
              <a:gd name="connsiteY768" fmla="*/ 1619803 h 6858000"/>
              <a:gd name="connsiteX769" fmla="*/ 340345 w 7467600"/>
              <a:gd name="connsiteY769" fmla="*/ 2027739 h 6858000"/>
              <a:gd name="connsiteX770" fmla="*/ 360865 w 7467600"/>
              <a:gd name="connsiteY770" fmla="*/ 2044827 h 6858000"/>
              <a:gd name="connsiteX771" fmla="*/ 560414 w 7467600"/>
              <a:gd name="connsiteY771" fmla="*/ 2421457 h 6858000"/>
              <a:gd name="connsiteX772" fmla="*/ 1359703 w 7467600"/>
              <a:gd name="connsiteY772" fmla="*/ 2578554 h 6858000"/>
              <a:gd name="connsiteX773" fmla="*/ 1359422 w 7467600"/>
              <a:gd name="connsiteY773" fmla="*/ 2577994 h 6858000"/>
              <a:gd name="connsiteX774" fmla="*/ 828701 w 7467600"/>
              <a:gd name="connsiteY774" fmla="*/ 1839520 h 6858000"/>
              <a:gd name="connsiteX775" fmla="*/ 494427 w 7467600"/>
              <a:gd name="connsiteY775" fmla="*/ 1092333 h 6858000"/>
              <a:gd name="connsiteX776" fmla="*/ 506322 w 7467600"/>
              <a:gd name="connsiteY776" fmla="*/ 1020997 h 6858000"/>
              <a:gd name="connsiteX777" fmla="*/ 4570198 w 7467600"/>
              <a:gd name="connsiteY777" fmla="*/ 978081 h 6858000"/>
              <a:gd name="connsiteX778" fmla="*/ 4523691 w 7467600"/>
              <a:gd name="connsiteY778" fmla="*/ 1127776 h 6858000"/>
              <a:gd name="connsiteX779" fmla="*/ 4509875 w 7467600"/>
              <a:gd name="connsiteY779" fmla="*/ 1167552 h 6858000"/>
              <a:gd name="connsiteX780" fmla="*/ 4478168 w 7467600"/>
              <a:gd name="connsiteY780" fmla="*/ 1260735 h 6858000"/>
              <a:gd name="connsiteX781" fmla="*/ 4409309 w 7467600"/>
              <a:gd name="connsiteY781" fmla="*/ 1666996 h 6858000"/>
              <a:gd name="connsiteX782" fmla="*/ 4370031 w 7467600"/>
              <a:gd name="connsiteY782" fmla="*/ 1955666 h 6858000"/>
              <a:gd name="connsiteX783" fmla="*/ 4570198 w 7467600"/>
              <a:gd name="connsiteY783" fmla="*/ 978081 h 6858000"/>
              <a:gd name="connsiteX784" fmla="*/ 4557898 w 7467600"/>
              <a:gd name="connsiteY784" fmla="*/ 900011 h 6858000"/>
              <a:gd name="connsiteX785" fmla="*/ 4344840 w 7467600"/>
              <a:gd name="connsiteY785" fmla="*/ 1922038 h 6858000"/>
              <a:gd name="connsiteX786" fmla="*/ 4378710 w 7467600"/>
              <a:gd name="connsiteY786" fmla="*/ 1665516 h 6858000"/>
              <a:gd name="connsiteX787" fmla="*/ 4448798 w 7467600"/>
              <a:gd name="connsiteY787" fmla="*/ 1253024 h 6858000"/>
              <a:gd name="connsiteX788" fmla="*/ 4480315 w 7467600"/>
              <a:gd name="connsiteY788" fmla="*/ 1158454 h 6858000"/>
              <a:gd name="connsiteX789" fmla="*/ 4494133 w 7467600"/>
              <a:gd name="connsiteY789" fmla="*/ 1118676 h 6858000"/>
              <a:gd name="connsiteX790" fmla="*/ 4557898 w 7467600"/>
              <a:gd name="connsiteY790" fmla="*/ 900011 h 6858000"/>
              <a:gd name="connsiteX791" fmla="*/ 5870151 w 7467600"/>
              <a:gd name="connsiteY791" fmla="*/ 898890 h 6858000"/>
              <a:gd name="connsiteX792" fmla="*/ 5861335 w 7467600"/>
              <a:gd name="connsiteY792" fmla="*/ 899177 h 6858000"/>
              <a:gd name="connsiteX793" fmla="*/ 5843702 w 7467600"/>
              <a:gd name="connsiteY793" fmla="*/ 899748 h 6858000"/>
              <a:gd name="connsiteX794" fmla="*/ 5651107 w 7467600"/>
              <a:gd name="connsiteY794" fmla="*/ 920306 h 6858000"/>
              <a:gd name="connsiteX795" fmla="*/ 5459407 w 7467600"/>
              <a:gd name="connsiteY795" fmla="*/ 940975 h 6858000"/>
              <a:gd name="connsiteX796" fmla="*/ 5374846 w 7467600"/>
              <a:gd name="connsiteY796" fmla="*/ 941988 h 6858000"/>
              <a:gd name="connsiteX797" fmla="*/ 5256105 w 7467600"/>
              <a:gd name="connsiteY797" fmla="*/ 945632 h 6858000"/>
              <a:gd name="connsiteX798" fmla="*/ 5107071 w 7467600"/>
              <a:gd name="connsiteY798" fmla="*/ 969720 h 6858000"/>
              <a:gd name="connsiteX799" fmla="*/ 4998681 w 7467600"/>
              <a:gd name="connsiteY799" fmla="*/ 988771 h 6858000"/>
              <a:gd name="connsiteX800" fmla="*/ 5870151 w 7467600"/>
              <a:gd name="connsiteY800" fmla="*/ 898890 h 6858000"/>
              <a:gd name="connsiteX801" fmla="*/ 5504425 w 7467600"/>
              <a:gd name="connsiteY801" fmla="*/ 848067 h 6858000"/>
              <a:gd name="connsiteX802" fmla="*/ 4968849 w 7467600"/>
              <a:gd name="connsiteY802" fmla="*/ 962318 h 6858000"/>
              <a:gd name="connsiteX803" fmla="*/ 5104039 w 7467600"/>
              <a:gd name="connsiteY803" fmla="*/ 940634 h 6858000"/>
              <a:gd name="connsiteX804" fmla="*/ 5256311 w 7467600"/>
              <a:gd name="connsiteY804" fmla="*/ 916490 h 6858000"/>
              <a:gd name="connsiteX805" fmla="*/ 5377381 w 7467600"/>
              <a:gd name="connsiteY805" fmla="*/ 912671 h 6858000"/>
              <a:gd name="connsiteX806" fmla="*/ 5460148 w 7467600"/>
              <a:gd name="connsiteY806" fmla="*/ 911442 h 6858000"/>
              <a:gd name="connsiteX807" fmla="*/ 5648971 w 7467600"/>
              <a:gd name="connsiteY807" fmla="*/ 891331 h 6858000"/>
              <a:gd name="connsiteX808" fmla="*/ 5844807 w 7467600"/>
              <a:gd name="connsiteY808" fmla="*/ 870718 h 6858000"/>
              <a:gd name="connsiteX809" fmla="*/ 5862975 w 7467600"/>
              <a:gd name="connsiteY809" fmla="*/ 869756 h 6858000"/>
              <a:gd name="connsiteX810" fmla="*/ 5920887 w 7467600"/>
              <a:gd name="connsiteY810" fmla="*/ 865929 h 6858000"/>
              <a:gd name="connsiteX811" fmla="*/ 5504425 w 7467600"/>
              <a:gd name="connsiteY811" fmla="*/ 848067 h 6858000"/>
              <a:gd name="connsiteX812" fmla="*/ 3607114 w 7467600"/>
              <a:gd name="connsiteY812" fmla="*/ 467441 h 6858000"/>
              <a:gd name="connsiteX813" fmla="*/ 3296242 w 7467600"/>
              <a:gd name="connsiteY813" fmla="*/ 807991 h 6858000"/>
              <a:gd name="connsiteX814" fmla="*/ 3174674 w 7467600"/>
              <a:gd name="connsiteY814" fmla="*/ 919759 h 6858000"/>
              <a:gd name="connsiteX815" fmla="*/ 3042978 w 7467600"/>
              <a:gd name="connsiteY815" fmla="*/ 1054894 h 6858000"/>
              <a:gd name="connsiteX816" fmla="*/ 2968914 w 7467600"/>
              <a:gd name="connsiteY816" fmla="*/ 1133756 h 6858000"/>
              <a:gd name="connsiteX817" fmla="*/ 3103823 w 7467600"/>
              <a:gd name="connsiteY817" fmla="*/ 1026814 h 6858000"/>
              <a:gd name="connsiteX818" fmla="*/ 3607114 w 7467600"/>
              <a:gd name="connsiteY818" fmla="*/ 467441 h 6858000"/>
              <a:gd name="connsiteX819" fmla="*/ 3744487 w 7467600"/>
              <a:gd name="connsiteY819" fmla="*/ 383136 h 6858000"/>
              <a:gd name="connsiteX820" fmla="*/ 3970213 w 7467600"/>
              <a:gd name="connsiteY820" fmla="*/ 995559 h 6858000"/>
              <a:gd name="connsiteX821" fmla="*/ 3744487 w 7467600"/>
              <a:gd name="connsiteY821" fmla="*/ 383136 h 6858000"/>
              <a:gd name="connsiteX822" fmla="*/ 3624562 w 7467600"/>
              <a:gd name="connsiteY822" fmla="*/ 367041 h 6858000"/>
              <a:gd name="connsiteX823" fmla="*/ 3489712 w 7467600"/>
              <a:gd name="connsiteY823" fmla="*/ 485386 h 6858000"/>
              <a:gd name="connsiteX824" fmla="*/ 3182994 w 7467600"/>
              <a:gd name="connsiteY824" fmla="*/ 828265 h 6858000"/>
              <a:gd name="connsiteX825" fmla="*/ 2892114 w 7467600"/>
              <a:gd name="connsiteY825" fmla="*/ 1172635 h 6858000"/>
              <a:gd name="connsiteX826" fmla="*/ 3021459 w 7467600"/>
              <a:gd name="connsiteY826" fmla="*/ 1035385 h 6858000"/>
              <a:gd name="connsiteX827" fmla="*/ 3153873 w 7467600"/>
              <a:gd name="connsiteY827" fmla="*/ 898971 h 6858000"/>
              <a:gd name="connsiteX828" fmla="*/ 3276511 w 7467600"/>
              <a:gd name="connsiteY828" fmla="*/ 786423 h 6858000"/>
              <a:gd name="connsiteX829" fmla="*/ 3584154 w 7467600"/>
              <a:gd name="connsiteY829" fmla="*/ 448218 h 6858000"/>
              <a:gd name="connsiteX830" fmla="*/ 3624562 w 7467600"/>
              <a:gd name="connsiteY830" fmla="*/ 367041 h 6858000"/>
              <a:gd name="connsiteX831" fmla="*/ 3766672 w 7467600"/>
              <a:gd name="connsiteY831" fmla="*/ 359429 h 6858000"/>
              <a:gd name="connsiteX832" fmla="*/ 3996338 w 7467600"/>
              <a:gd name="connsiteY832" fmla="*/ 968237 h 6858000"/>
              <a:gd name="connsiteX833" fmla="*/ 3766672 w 7467600"/>
              <a:gd name="connsiteY833" fmla="*/ 359429 h 6858000"/>
              <a:gd name="connsiteX834" fmla="*/ 5805386 w 7467600"/>
              <a:gd name="connsiteY834" fmla="*/ 239240 h 6858000"/>
              <a:gd name="connsiteX835" fmla="*/ 5736947 w 7467600"/>
              <a:gd name="connsiteY835" fmla="*/ 261367 h 6858000"/>
              <a:gd name="connsiteX836" fmla="*/ 5427012 w 7467600"/>
              <a:gd name="connsiteY836" fmla="*/ 311272 h 6858000"/>
              <a:gd name="connsiteX837" fmla="*/ 5147818 w 7467600"/>
              <a:gd name="connsiteY837" fmla="*/ 322112 h 6858000"/>
              <a:gd name="connsiteX838" fmla="*/ 5060854 w 7467600"/>
              <a:gd name="connsiteY838" fmla="*/ 311882 h 6858000"/>
              <a:gd name="connsiteX839" fmla="*/ 4945989 w 7467600"/>
              <a:gd name="connsiteY839" fmla="*/ 300516 h 6858000"/>
              <a:gd name="connsiteX840" fmla="*/ 5410479 w 7467600"/>
              <a:gd name="connsiteY840" fmla="*/ 348434 h 6858000"/>
              <a:gd name="connsiteX841" fmla="*/ 5805386 w 7467600"/>
              <a:gd name="connsiteY841" fmla="*/ 239240 h 6858000"/>
              <a:gd name="connsiteX842" fmla="*/ 5905192 w 7467600"/>
              <a:gd name="connsiteY842" fmla="*/ 163079 h 6858000"/>
              <a:gd name="connsiteX843" fmla="*/ 5865655 w 7467600"/>
              <a:gd name="connsiteY843" fmla="*/ 171901 h 6858000"/>
              <a:gd name="connsiteX844" fmla="*/ 5259740 w 7467600"/>
              <a:gd name="connsiteY844" fmla="*/ 257013 h 6858000"/>
              <a:gd name="connsiteX845" fmla="*/ 5208466 w 7467600"/>
              <a:gd name="connsiteY845" fmla="*/ 257550 h 6858000"/>
              <a:gd name="connsiteX846" fmla="*/ 4980204 w 7467600"/>
              <a:gd name="connsiteY846" fmla="*/ 271903 h 6858000"/>
              <a:gd name="connsiteX847" fmla="*/ 5068068 w 7467600"/>
              <a:gd name="connsiteY847" fmla="*/ 282244 h 6858000"/>
              <a:gd name="connsiteX848" fmla="*/ 5153231 w 7467600"/>
              <a:gd name="connsiteY848" fmla="*/ 292240 h 6858000"/>
              <a:gd name="connsiteX849" fmla="*/ 5426491 w 7467600"/>
              <a:gd name="connsiteY849" fmla="*/ 281128 h 6858000"/>
              <a:gd name="connsiteX850" fmla="*/ 5731212 w 7467600"/>
              <a:gd name="connsiteY850" fmla="*/ 231951 h 6858000"/>
              <a:gd name="connsiteX851" fmla="*/ 5905192 w 7467600"/>
              <a:gd name="connsiteY851" fmla="*/ 163079 h 6858000"/>
              <a:gd name="connsiteX852" fmla="*/ 5944437 w 7467600"/>
              <a:gd name="connsiteY852" fmla="*/ 113829 h 6858000"/>
              <a:gd name="connsiteX853" fmla="*/ 5825032 w 7467600"/>
              <a:gd name="connsiteY853" fmla="*/ 146405 h 6858000"/>
              <a:gd name="connsiteX854" fmla="*/ 4955599 w 7467600"/>
              <a:gd name="connsiteY854" fmla="*/ 247008 h 6858000"/>
              <a:gd name="connsiteX855" fmla="*/ 5210104 w 7467600"/>
              <a:gd name="connsiteY855" fmla="*/ 228123 h 6858000"/>
              <a:gd name="connsiteX856" fmla="*/ 5261015 w 7467600"/>
              <a:gd name="connsiteY856" fmla="*/ 227087 h 6858000"/>
              <a:gd name="connsiteX857" fmla="*/ 5861181 w 7467600"/>
              <a:gd name="connsiteY857" fmla="*/ 143093 h 6858000"/>
              <a:gd name="connsiteX858" fmla="*/ 5961252 w 7467600"/>
              <a:gd name="connsiteY858" fmla="*/ 114820 h 6858000"/>
              <a:gd name="connsiteX859" fmla="*/ 5944437 w 7467600"/>
              <a:gd name="connsiteY859" fmla="*/ 113829 h 6858000"/>
              <a:gd name="connsiteX860" fmla="*/ 3882765 w 7467600"/>
              <a:gd name="connsiteY860" fmla="*/ 0 h 6858000"/>
              <a:gd name="connsiteX861" fmla="*/ 3995099 w 7467600"/>
              <a:gd name="connsiteY861" fmla="*/ 0 h 6858000"/>
              <a:gd name="connsiteX862" fmla="*/ 4163818 w 7467600"/>
              <a:gd name="connsiteY862" fmla="*/ 234104 h 6858000"/>
              <a:gd name="connsiteX863" fmla="*/ 4172099 w 7467600"/>
              <a:gd name="connsiteY863" fmla="*/ 234207 h 6858000"/>
              <a:gd name="connsiteX864" fmla="*/ 4784282 w 7467600"/>
              <a:gd name="connsiteY864" fmla="*/ 276561 h 6858000"/>
              <a:gd name="connsiteX865" fmla="*/ 4801687 w 7467600"/>
              <a:gd name="connsiteY865" fmla="*/ 267764 h 6858000"/>
              <a:gd name="connsiteX866" fmla="*/ 6082788 w 7467600"/>
              <a:gd name="connsiteY866" fmla="*/ 64119 h 6858000"/>
              <a:gd name="connsiteX867" fmla="*/ 6099442 w 7467600"/>
              <a:gd name="connsiteY867" fmla="*/ 82568 h 6858000"/>
              <a:gd name="connsiteX868" fmla="*/ 4804137 w 7467600"/>
              <a:gd name="connsiteY868" fmla="*/ 320931 h 6858000"/>
              <a:gd name="connsiteX869" fmla="*/ 4227047 w 7467600"/>
              <a:gd name="connsiteY869" fmla="*/ 313415 h 6858000"/>
              <a:gd name="connsiteX870" fmla="*/ 4346041 w 7467600"/>
              <a:gd name="connsiteY870" fmla="*/ 456086 h 6858000"/>
              <a:gd name="connsiteX871" fmla="*/ 4870967 w 7467600"/>
              <a:gd name="connsiteY871" fmla="*/ 963061 h 6858000"/>
              <a:gd name="connsiteX872" fmla="*/ 4889647 w 7467600"/>
              <a:gd name="connsiteY872" fmla="*/ 957147 h 6858000"/>
              <a:gd name="connsiteX873" fmla="*/ 5422504 w 7467600"/>
              <a:gd name="connsiteY873" fmla="*/ 805191 h 6858000"/>
              <a:gd name="connsiteX874" fmla="*/ 6087656 w 7467600"/>
              <a:gd name="connsiteY874" fmla="*/ 826703 h 6858000"/>
              <a:gd name="connsiteX875" fmla="*/ 6058717 w 7467600"/>
              <a:gd name="connsiteY875" fmla="*/ 865992 h 6858000"/>
              <a:gd name="connsiteX876" fmla="*/ 4974153 w 7467600"/>
              <a:gd name="connsiteY876" fmla="*/ 1045456 h 6858000"/>
              <a:gd name="connsiteX877" fmla="*/ 5627835 w 7467600"/>
              <a:gd name="connsiteY877" fmla="*/ 1472077 h 6858000"/>
              <a:gd name="connsiteX878" fmla="*/ 5629817 w 7467600"/>
              <a:gd name="connsiteY878" fmla="*/ 1471412 h 6858000"/>
              <a:gd name="connsiteX879" fmla="*/ 5634124 w 7467600"/>
              <a:gd name="connsiteY879" fmla="*/ 1470572 h 6858000"/>
              <a:gd name="connsiteX880" fmla="*/ 5755832 w 7467600"/>
              <a:gd name="connsiteY880" fmla="*/ 1383886 h 6858000"/>
              <a:gd name="connsiteX881" fmla="*/ 6014186 w 7467600"/>
              <a:gd name="connsiteY881" fmla="*/ 1279799 h 6858000"/>
              <a:gd name="connsiteX882" fmla="*/ 6901619 w 7467600"/>
              <a:gd name="connsiteY882" fmla="*/ 1047874 h 6858000"/>
              <a:gd name="connsiteX883" fmla="*/ 6931566 w 7467600"/>
              <a:gd name="connsiteY883" fmla="*/ 1062034 h 6858000"/>
              <a:gd name="connsiteX884" fmla="*/ 5790982 w 7467600"/>
              <a:gd name="connsiteY884" fmla="*/ 1561380 h 6858000"/>
              <a:gd name="connsiteX885" fmla="*/ 6188971 w 7467600"/>
              <a:gd name="connsiteY885" fmla="*/ 1755168 h 6858000"/>
              <a:gd name="connsiteX886" fmla="*/ 6202446 w 7467600"/>
              <a:gd name="connsiteY886" fmla="*/ 1752268 h 6858000"/>
              <a:gd name="connsiteX887" fmla="*/ 7179560 w 7467600"/>
              <a:gd name="connsiteY887" fmla="*/ 1467551 h 6858000"/>
              <a:gd name="connsiteX888" fmla="*/ 7158730 w 7467600"/>
              <a:gd name="connsiteY888" fmla="*/ 1507835 h 6858000"/>
              <a:gd name="connsiteX889" fmla="*/ 6326959 w 7467600"/>
              <a:gd name="connsiteY889" fmla="*/ 1817686 h 6858000"/>
              <a:gd name="connsiteX890" fmla="*/ 6537433 w 7467600"/>
              <a:gd name="connsiteY890" fmla="*/ 1907790 h 6858000"/>
              <a:gd name="connsiteX891" fmla="*/ 6550221 w 7467600"/>
              <a:gd name="connsiteY891" fmla="*/ 1910729 h 6858000"/>
              <a:gd name="connsiteX892" fmla="*/ 6964438 w 7467600"/>
              <a:gd name="connsiteY892" fmla="*/ 2209505 h 6858000"/>
              <a:gd name="connsiteX893" fmla="*/ 7367862 w 7467600"/>
              <a:gd name="connsiteY893" fmla="*/ 2806833 h 6858000"/>
              <a:gd name="connsiteX894" fmla="*/ 7364329 w 7467600"/>
              <a:gd name="connsiteY894" fmla="*/ 2826907 h 6858000"/>
              <a:gd name="connsiteX895" fmla="*/ 7290545 w 7467600"/>
              <a:gd name="connsiteY895" fmla="*/ 2850663 h 6858000"/>
              <a:gd name="connsiteX896" fmla="*/ 6472036 w 7467600"/>
              <a:gd name="connsiteY896" fmla="*/ 1959003 h 6858000"/>
              <a:gd name="connsiteX897" fmla="*/ 5792897 w 7467600"/>
              <a:gd name="connsiteY897" fmla="*/ 1647747 h 6858000"/>
              <a:gd name="connsiteX898" fmla="*/ 5842751 w 7467600"/>
              <a:gd name="connsiteY898" fmla="*/ 1816112 h 6858000"/>
              <a:gd name="connsiteX899" fmla="*/ 5847424 w 7467600"/>
              <a:gd name="connsiteY899" fmla="*/ 1815776 h 6858000"/>
              <a:gd name="connsiteX900" fmla="*/ 6399821 w 7467600"/>
              <a:gd name="connsiteY900" fmla="*/ 2344799 h 6858000"/>
              <a:gd name="connsiteX901" fmla="*/ 6323232 w 7467600"/>
              <a:gd name="connsiteY901" fmla="*/ 2389634 h 6858000"/>
              <a:gd name="connsiteX902" fmla="*/ 5942958 w 7467600"/>
              <a:gd name="connsiteY902" fmla="*/ 2077708 h 6858000"/>
              <a:gd name="connsiteX903" fmla="*/ 5921559 w 7467600"/>
              <a:gd name="connsiteY903" fmla="*/ 2378596 h 6858000"/>
              <a:gd name="connsiteX904" fmla="*/ 5817651 w 7467600"/>
              <a:gd name="connsiteY904" fmla="*/ 3023919 h 6858000"/>
              <a:gd name="connsiteX905" fmla="*/ 5729634 w 7467600"/>
              <a:gd name="connsiteY905" fmla="*/ 3051849 h 6858000"/>
              <a:gd name="connsiteX906" fmla="*/ 5611018 w 7467600"/>
              <a:gd name="connsiteY906" fmla="*/ 2316769 h 6858000"/>
              <a:gd name="connsiteX907" fmla="*/ 5687608 w 7467600"/>
              <a:gd name="connsiteY907" fmla="*/ 2039972 h 6858000"/>
              <a:gd name="connsiteX908" fmla="*/ 5657554 w 7467600"/>
              <a:gd name="connsiteY908" fmla="*/ 1576445 h 6858000"/>
              <a:gd name="connsiteX909" fmla="*/ 5150475 w 7467600"/>
              <a:gd name="connsiteY909" fmla="*/ 1274012 h 6858000"/>
              <a:gd name="connsiteX910" fmla="*/ 5349142 w 7467600"/>
              <a:gd name="connsiteY910" fmla="*/ 2204405 h 6858000"/>
              <a:gd name="connsiteX911" fmla="*/ 5262214 w 7467600"/>
              <a:gd name="connsiteY911" fmla="*/ 2233836 h 6858000"/>
              <a:gd name="connsiteX912" fmla="*/ 4981539 w 7467600"/>
              <a:gd name="connsiteY912" fmla="*/ 1542201 h 6858000"/>
              <a:gd name="connsiteX913" fmla="*/ 4958461 w 7467600"/>
              <a:gd name="connsiteY913" fmla="*/ 1136957 h 6858000"/>
              <a:gd name="connsiteX914" fmla="*/ 4655015 w 7467600"/>
              <a:gd name="connsiteY914" fmla="*/ 891426 h 6858000"/>
              <a:gd name="connsiteX915" fmla="*/ 4348002 w 7467600"/>
              <a:gd name="connsiteY915" fmla="*/ 2205895 h 6858000"/>
              <a:gd name="connsiteX916" fmla="*/ 4262250 w 7467600"/>
              <a:gd name="connsiteY916" fmla="*/ 2219972 h 6858000"/>
              <a:gd name="connsiteX917" fmla="*/ 4550611 w 7467600"/>
              <a:gd name="connsiteY917" fmla="*/ 817540 h 6858000"/>
              <a:gd name="connsiteX918" fmla="*/ 4564418 w 7467600"/>
              <a:gd name="connsiteY918" fmla="*/ 808293 h 6858000"/>
              <a:gd name="connsiteX919" fmla="*/ 4266388 w 7467600"/>
              <a:gd name="connsiteY919" fmla="*/ 500083 h 6858000"/>
              <a:gd name="connsiteX920" fmla="*/ 4032842 w 7467600"/>
              <a:gd name="connsiteY920" fmla="*/ 211809 h 6858000"/>
              <a:gd name="connsiteX921" fmla="*/ 3882765 w 7467600"/>
              <a:gd name="connsiteY921" fmla="*/ 0 h 6858000"/>
              <a:gd name="connsiteX922" fmla="*/ 3721337 w 7467600"/>
              <a:gd name="connsiteY922" fmla="*/ 0 h 6858000"/>
              <a:gd name="connsiteX923" fmla="*/ 3797544 w 7467600"/>
              <a:gd name="connsiteY923" fmla="*/ 0 h 6858000"/>
              <a:gd name="connsiteX924" fmla="*/ 3775734 w 7467600"/>
              <a:gd name="connsiteY924" fmla="*/ 95131 h 6858000"/>
              <a:gd name="connsiteX925" fmla="*/ 3724807 w 7467600"/>
              <a:gd name="connsiteY925" fmla="*/ 272257 h 6858000"/>
              <a:gd name="connsiteX926" fmla="*/ 3726844 w 7467600"/>
              <a:gd name="connsiteY926" fmla="*/ 282988 h 6858000"/>
              <a:gd name="connsiteX927" fmla="*/ 3742664 w 7467600"/>
              <a:gd name="connsiteY927" fmla="*/ 279918 h 6858000"/>
              <a:gd name="connsiteX928" fmla="*/ 4103910 w 7467600"/>
              <a:gd name="connsiteY928" fmla="*/ 1161917 h 6858000"/>
              <a:gd name="connsiteX929" fmla="*/ 4020269 w 7467600"/>
              <a:gd name="connsiteY929" fmla="*/ 1200406 h 6858000"/>
              <a:gd name="connsiteX930" fmla="*/ 3674882 w 7467600"/>
              <a:gd name="connsiteY930" fmla="*/ 488524 h 6858000"/>
              <a:gd name="connsiteX931" fmla="*/ 3132682 w 7467600"/>
              <a:gd name="connsiteY931" fmla="*/ 1072284 h 6858000"/>
              <a:gd name="connsiteX932" fmla="*/ 2716346 w 7467600"/>
              <a:gd name="connsiteY932" fmla="*/ 1276376 h 6858000"/>
              <a:gd name="connsiteX933" fmla="*/ 2716772 w 7467600"/>
              <a:gd name="connsiteY933" fmla="*/ 1255462 h 6858000"/>
              <a:gd name="connsiteX934" fmla="*/ 3471096 w 7467600"/>
              <a:gd name="connsiteY934" fmla="*/ 437072 h 6858000"/>
              <a:gd name="connsiteX935" fmla="*/ 3639057 w 7467600"/>
              <a:gd name="connsiteY935" fmla="*/ 286334 h 6858000"/>
              <a:gd name="connsiteX936" fmla="*/ 3640309 w 7467600"/>
              <a:gd name="connsiteY936" fmla="*/ 284664 h 6858000"/>
              <a:gd name="connsiteX937" fmla="*/ 3646022 w 7467600"/>
              <a:gd name="connsiteY937" fmla="*/ 276711 h 6858000"/>
              <a:gd name="connsiteX938" fmla="*/ 3707943 w 7467600"/>
              <a:gd name="connsiteY938" fmla="*/ 65958 h 6858000"/>
              <a:gd name="connsiteX939" fmla="*/ 3721337 w 7467600"/>
              <a:gd name="connsiteY939" fmla="*/ 0 h 6858000"/>
              <a:gd name="connsiteX940" fmla="*/ 2867960 w 7467600"/>
              <a:gd name="connsiteY940" fmla="*/ 0 h 6858000"/>
              <a:gd name="connsiteX941" fmla="*/ 2926351 w 7467600"/>
              <a:gd name="connsiteY941" fmla="*/ 0 h 6858000"/>
              <a:gd name="connsiteX942" fmla="*/ 2902823 w 7467600"/>
              <a:gd name="connsiteY942" fmla="*/ 262929 h 6858000"/>
              <a:gd name="connsiteX943" fmla="*/ 2940663 w 7467600"/>
              <a:gd name="connsiteY943" fmla="*/ 140884 h 6858000"/>
              <a:gd name="connsiteX944" fmla="*/ 2947039 w 7467600"/>
              <a:gd name="connsiteY944" fmla="*/ 122524 h 6858000"/>
              <a:gd name="connsiteX945" fmla="*/ 2984316 w 7467600"/>
              <a:gd name="connsiteY945" fmla="*/ 0 h 6858000"/>
              <a:gd name="connsiteX946" fmla="*/ 3016114 w 7467600"/>
              <a:gd name="connsiteY946" fmla="*/ 0 h 6858000"/>
              <a:gd name="connsiteX947" fmla="*/ 2979949 w 7467600"/>
              <a:gd name="connsiteY947" fmla="*/ 119274 h 6858000"/>
              <a:gd name="connsiteX948" fmla="*/ 3023879 w 7467600"/>
              <a:gd name="connsiteY948" fmla="*/ 0 h 6858000"/>
              <a:gd name="connsiteX949" fmla="*/ 3105400 w 7467600"/>
              <a:gd name="connsiteY949" fmla="*/ 0 h 6858000"/>
              <a:gd name="connsiteX950" fmla="*/ 3094669 w 7467600"/>
              <a:gd name="connsiteY950" fmla="*/ 30308 h 6858000"/>
              <a:gd name="connsiteX951" fmla="*/ 2901945 w 7467600"/>
              <a:gd name="connsiteY951" fmla="*/ 466538 h 6858000"/>
              <a:gd name="connsiteX952" fmla="*/ 2815209 w 7467600"/>
              <a:gd name="connsiteY952" fmla="*/ 497361 h 6858000"/>
              <a:gd name="connsiteX953" fmla="*/ 2844845 w 7467600"/>
              <a:gd name="connsiteY953" fmla="*/ 127638 h 6858000"/>
              <a:gd name="connsiteX954" fmla="*/ 2867960 w 7467600"/>
              <a:gd name="connsiteY954" fmla="*/ 0 h 6858000"/>
              <a:gd name="connsiteX955" fmla="*/ 1057230 w 7467600"/>
              <a:gd name="connsiteY955" fmla="*/ 0 h 6858000"/>
              <a:gd name="connsiteX956" fmla="*/ 1111003 w 7467600"/>
              <a:gd name="connsiteY956" fmla="*/ 0 h 6858000"/>
              <a:gd name="connsiteX957" fmla="*/ 1125553 w 7467600"/>
              <a:gd name="connsiteY957" fmla="*/ 52588 h 6858000"/>
              <a:gd name="connsiteX958" fmla="*/ 1304276 w 7467600"/>
              <a:gd name="connsiteY958" fmla="*/ 476275 h 6858000"/>
              <a:gd name="connsiteX959" fmla="*/ 1492066 w 7467600"/>
              <a:gd name="connsiteY959" fmla="*/ 886333 h 6858000"/>
              <a:gd name="connsiteX960" fmla="*/ 1423698 w 7467600"/>
              <a:gd name="connsiteY960" fmla="*/ 710817 h 6858000"/>
              <a:gd name="connsiteX961" fmla="*/ 1357609 w 7467600"/>
              <a:gd name="connsiteY961" fmla="*/ 532892 h 6858000"/>
              <a:gd name="connsiteX962" fmla="*/ 1309550 w 7467600"/>
              <a:gd name="connsiteY962" fmla="*/ 374031 h 6858000"/>
              <a:gd name="connsiteX963" fmla="*/ 1193673 w 7467600"/>
              <a:gd name="connsiteY963" fmla="*/ 49533 h 6858000"/>
              <a:gd name="connsiteX964" fmla="*/ 1164391 w 7467600"/>
              <a:gd name="connsiteY964" fmla="*/ 0 h 6858000"/>
              <a:gd name="connsiteX965" fmla="*/ 1200666 w 7467600"/>
              <a:gd name="connsiteY965" fmla="*/ 0 h 6858000"/>
              <a:gd name="connsiteX966" fmla="*/ 1223408 w 7467600"/>
              <a:gd name="connsiteY966" fmla="*/ 38996 h 6858000"/>
              <a:gd name="connsiteX967" fmla="*/ 1339635 w 7467600"/>
              <a:gd name="connsiteY967" fmla="*/ 365517 h 6858000"/>
              <a:gd name="connsiteX968" fmla="*/ 1387469 w 7467600"/>
              <a:gd name="connsiteY968" fmla="*/ 523079 h 6858000"/>
              <a:gd name="connsiteX969" fmla="*/ 1452685 w 7467600"/>
              <a:gd name="connsiteY969" fmla="*/ 699806 h 6858000"/>
              <a:gd name="connsiteX970" fmla="*/ 1492092 w 7467600"/>
              <a:gd name="connsiteY970" fmla="*/ 800424 h 6858000"/>
              <a:gd name="connsiteX971" fmla="*/ 1455302 w 7467600"/>
              <a:gd name="connsiteY971" fmla="*/ 632913 h 6858000"/>
              <a:gd name="connsiteX972" fmla="*/ 1222336 w 7467600"/>
              <a:gd name="connsiteY972" fmla="*/ 9480 h 6858000"/>
              <a:gd name="connsiteX973" fmla="*/ 1214634 w 7467600"/>
              <a:gd name="connsiteY973" fmla="*/ 0 h 6858000"/>
              <a:gd name="connsiteX974" fmla="*/ 1289827 w 7467600"/>
              <a:gd name="connsiteY974" fmla="*/ 0 h 6858000"/>
              <a:gd name="connsiteX975" fmla="*/ 1321076 w 7467600"/>
              <a:gd name="connsiteY975" fmla="*/ 59722 h 6858000"/>
              <a:gd name="connsiteX976" fmla="*/ 1512579 w 7467600"/>
              <a:gd name="connsiteY976" fmla="*/ 626441 h 6858000"/>
              <a:gd name="connsiteX977" fmla="*/ 1506076 w 7467600"/>
              <a:gd name="connsiteY977" fmla="*/ 1089289 h 6858000"/>
              <a:gd name="connsiteX978" fmla="*/ 1486346 w 7467600"/>
              <a:gd name="connsiteY978" fmla="*/ 1079919 h 6858000"/>
              <a:gd name="connsiteX979" fmla="*/ 1070511 w 7467600"/>
              <a:gd name="connsiteY979" fmla="*/ 48609 h 6858000"/>
              <a:gd name="connsiteX980" fmla="*/ 1057230 w 7467600"/>
              <a:gd name="connsiteY980" fmla="*/ 0 h 6858000"/>
              <a:gd name="connsiteX981" fmla="*/ 43151 w 7467600"/>
              <a:gd name="connsiteY981" fmla="*/ 0 h 6858000"/>
              <a:gd name="connsiteX982" fmla="*/ 95283 w 7467600"/>
              <a:gd name="connsiteY982" fmla="*/ 0 h 6858000"/>
              <a:gd name="connsiteX983" fmla="*/ 300708 w 7467600"/>
              <a:gd name="connsiteY983" fmla="*/ 154571 h 6858000"/>
              <a:gd name="connsiteX984" fmla="*/ 530414 w 7467600"/>
              <a:gd name="connsiteY984" fmla="*/ 354673 h 6858000"/>
              <a:gd name="connsiteX985" fmla="*/ 333785 w 7467600"/>
              <a:gd name="connsiteY985" fmla="*/ 161564 h 6858000"/>
              <a:gd name="connsiteX986" fmla="*/ 147005 w 7467600"/>
              <a:gd name="connsiteY986" fmla="*/ 0 h 6858000"/>
              <a:gd name="connsiteX987" fmla="*/ 272509 w 7467600"/>
              <a:gd name="connsiteY987" fmla="*/ 0 h 6858000"/>
              <a:gd name="connsiteX988" fmla="*/ 326276 w 7467600"/>
              <a:gd name="connsiteY988" fmla="*/ 45847 h 6858000"/>
              <a:gd name="connsiteX989" fmla="*/ 823759 w 7467600"/>
              <a:gd name="connsiteY989" fmla="*/ 574145 h 6858000"/>
              <a:gd name="connsiteX990" fmla="*/ 811254 w 7467600"/>
              <a:gd name="connsiteY990" fmla="*/ 665546 h 6858000"/>
              <a:gd name="connsiteX991" fmla="*/ 154042 w 7467600"/>
              <a:gd name="connsiteY991" fmla="*/ 261522 h 6858000"/>
              <a:gd name="connsiteX992" fmla="*/ 13550 w 7467600"/>
              <a:gd name="connsiteY992" fmla="*/ 158423 h 6858000"/>
              <a:gd name="connsiteX993" fmla="*/ 0 w 7467600"/>
              <a:gd name="connsiteY993" fmla="*/ 146618 h 6858000"/>
              <a:gd name="connsiteX994" fmla="*/ 0 w 7467600"/>
              <a:gd name="connsiteY994" fmla="*/ 59161 h 6858000"/>
              <a:gd name="connsiteX995" fmla="*/ 45427 w 7467600"/>
              <a:gd name="connsiteY995" fmla="*/ 101078 h 6858000"/>
              <a:gd name="connsiteX996" fmla="*/ 630103 w 7467600"/>
              <a:gd name="connsiteY996" fmla="*/ 485885 h 6858000"/>
              <a:gd name="connsiteX997" fmla="*/ 532040 w 7467600"/>
              <a:gd name="connsiteY997" fmla="*/ 399359 h 6858000"/>
              <a:gd name="connsiteX998" fmla="*/ 517618 w 7467600"/>
              <a:gd name="connsiteY998" fmla="*/ 385726 h 6858000"/>
              <a:gd name="connsiteX999" fmla="*/ 285074 w 7467600"/>
              <a:gd name="connsiteY999" fmla="*/ 182755 h 6858000"/>
              <a:gd name="connsiteX1000" fmla="*/ 43151 w 7467600"/>
              <a:gd name="connsiteY1000"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90188 w 7467600"/>
              <a:gd name="connsiteY4" fmla="*/ 6584365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271814 w 7467600"/>
              <a:gd name="connsiteY16" fmla="*/ 6684601 h 6858000"/>
              <a:gd name="connsiteX17" fmla="*/ 7392158 w 7467600"/>
              <a:gd name="connsiteY17" fmla="*/ 6771365 h 6858000"/>
              <a:gd name="connsiteX18" fmla="*/ 7467600 w 7467600"/>
              <a:gd name="connsiteY18" fmla="*/ 6805948 h 6858000"/>
              <a:gd name="connsiteX19" fmla="*/ 7467600 w 7467600"/>
              <a:gd name="connsiteY19" fmla="*/ 6831490 h 6858000"/>
              <a:gd name="connsiteX20" fmla="*/ 7410696 w 7467600"/>
              <a:gd name="connsiteY20" fmla="*/ 6803861 h 6858000"/>
              <a:gd name="connsiteX21" fmla="*/ 7088673 w 7467600"/>
              <a:gd name="connsiteY21" fmla="*/ 6610396 h 6858000"/>
              <a:gd name="connsiteX22" fmla="*/ 7090188 w 7467600"/>
              <a:gd name="connsiteY22" fmla="*/ 6584365 h 6858000"/>
              <a:gd name="connsiteX23" fmla="*/ 1019354 w 7467600"/>
              <a:gd name="connsiteY23" fmla="*/ 6315006 h 6858000"/>
              <a:gd name="connsiteX24" fmla="*/ 441046 w 7467600"/>
              <a:gd name="connsiteY24" fmla="*/ 6691153 h 6858000"/>
              <a:gd name="connsiteX25" fmla="*/ 1019354 w 7467600"/>
              <a:gd name="connsiteY25" fmla="*/ 6315006 h 6858000"/>
              <a:gd name="connsiteX26" fmla="*/ 991680 w 7467600"/>
              <a:gd name="connsiteY26" fmla="*/ 6298413 h 6858000"/>
              <a:gd name="connsiteX27" fmla="*/ 409060 w 7467600"/>
              <a:gd name="connsiteY27" fmla="*/ 6671470 h 6858000"/>
              <a:gd name="connsiteX28" fmla="*/ 991680 w 7467600"/>
              <a:gd name="connsiteY28" fmla="*/ 6298413 h 6858000"/>
              <a:gd name="connsiteX29" fmla="*/ 103333 w 7467600"/>
              <a:gd name="connsiteY29" fmla="*/ 5699602 h 6858000"/>
              <a:gd name="connsiteX30" fmla="*/ 233938 w 7467600"/>
              <a:gd name="connsiteY30" fmla="*/ 5809416 h 6858000"/>
              <a:gd name="connsiteX31" fmla="*/ 883580 w 7467600"/>
              <a:gd name="connsiteY31" fmla="*/ 6180710 h 6858000"/>
              <a:gd name="connsiteX32" fmla="*/ 487337 w 7467600"/>
              <a:gd name="connsiteY32" fmla="*/ 5950182 h 6858000"/>
              <a:gd name="connsiteX33" fmla="*/ 354051 w 7467600"/>
              <a:gd name="connsiteY33" fmla="*/ 5854912 h 6858000"/>
              <a:gd name="connsiteX34" fmla="*/ 195436 w 7467600"/>
              <a:gd name="connsiteY34" fmla="*/ 5755068 h 6858000"/>
              <a:gd name="connsiteX35" fmla="*/ 103333 w 7467600"/>
              <a:gd name="connsiteY35" fmla="*/ 5699602 h 6858000"/>
              <a:gd name="connsiteX36" fmla="*/ 5539432 w 7467600"/>
              <a:gd name="connsiteY36" fmla="*/ 5642928 h 6858000"/>
              <a:gd name="connsiteX37" fmla="*/ 5555462 w 7467600"/>
              <a:gd name="connsiteY37" fmla="*/ 5694454 h 6858000"/>
              <a:gd name="connsiteX38" fmla="*/ 5828270 w 7467600"/>
              <a:gd name="connsiteY38" fmla="*/ 6320663 h 6858000"/>
              <a:gd name="connsiteX39" fmla="*/ 5947416 w 7467600"/>
              <a:gd name="connsiteY39" fmla="*/ 6574846 h 6858000"/>
              <a:gd name="connsiteX40" fmla="*/ 5539432 w 7467600"/>
              <a:gd name="connsiteY40" fmla="*/ 5642928 h 6858000"/>
              <a:gd name="connsiteX41" fmla="*/ 51253 w 7467600"/>
              <a:gd name="connsiteY41" fmla="*/ 5631825 h 6858000"/>
              <a:gd name="connsiteX42" fmla="*/ 211622 w 7467600"/>
              <a:gd name="connsiteY42" fmla="*/ 5728803 h 6858000"/>
              <a:gd name="connsiteX43" fmla="*/ 371652 w 7467600"/>
              <a:gd name="connsiteY43" fmla="*/ 5829062 h 6858000"/>
              <a:gd name="connsiteX44" fmla="*/ 505903 w 7467600"/>
              <a:gd name="connsiteY44" fmla="*/ 5925221 h 6858000"/>
              <a:gd name="connsiteX45" fmla="*/ 899240 w 7467600"/>
              <a:gd name="connsiteY45" fmla="*/ 6153068 h 6858000"/>
              <a:gd name="connsiteX46" fmla="*/ 988114 w 7467600"/>
              <a:gd name="connsiteY46" fmla="*/ 6174204 h 6858000"/>
              <a:gd name="connsiteX47" fmla="*/ 845971 w 7467600"/>
              <a:gd name="connsiteY47" fmla="*/ 6067177 h 6858000"/>
              <a:gd name="connsiteX48" fmla="*/ 448057 w 7467600"/>
              <a:gd name="connsiteY48" fmla="*/ 5841376 h 6858000"/>
              <a:gd name="connsiteX49" fmla="*/ 51253 w 7467600"/>
              <a:gd name="connsiteY49" fmla="*/ 5631825 h 6858000"/>
              <a:gd name="connsiteX50" fmla="*/ 2606687 w 7467600"/>
              <a:gd name="connsiteY50" fmla="*/ 5630718 h 6858000"/>
              <a:gd name="connsiteX51" fmla="*/ 2645658 w 7467600"/>
              <a:gd name="connsiteY51" fmla="*/ 6640259 h 6858000"/>
              <a:gd name="connsiteX52" fmla="*/ 2606687 w 7467600"/>
              <a:gd name="connsiteY52" fmla="*/ 5630718 h 6858000"/>
              <a:gd name="connsiteX53" fmla="*/ 3642057 w 7467600"/>
              <a:gd name="connsiteY53" fmla="*/ 5573487 h 6858000"/>
              <a:gd name="connsiteX54" fmla="*/ 3632981 w 7467600"/>
              <a:gd name="connsiteY54" fmla="*/ 5579437 h 6858000"/>
              <a:gd name="connsiteX55" fmla="*/ 3382436 w 7467600"/>
              <a:gd name="connsiteY55" fmla="*/ 5952726 h 6858000"/>
              <a:gd name="connsiteX56" fmla="*/ 3191929 w 7467600"/>
              <a:gd name="connsiteY56" fmla="*/ 6662669 h 6858000"/>
              <a:gd name="connsiteX57" fmla="*/ 3369898 w 7467600"/>
              <a:gd name="connsiteY57" fmla="*/ 6081771 h 6858000"/>
              <a:gd name="connsiteX58" fmla="*/ 3642057 w 7467600"/>
              <a:gd name="connsiteY58" fmla="*/ 5573487 h 6858000"/>
              <a:gd name="connsiteX59" fmla="*/ 2650666 w 7467600"/>
              <a:gd name="connsiteY59" fmla="*/ 5530686 h 6858000"/>
              <a:gd name="connsiteX60" fmla="*/ 2650249 w 7467600"/>
              <a:gd name="connsiteY60" fmla="*/ 5532101 h 6858000"/>
              <a:gd name="connsiteX61" fmla="*/ 2663808 w 7467600"/>
              <a:gd name="connsiteY61" fmla="*/ 6535215 h 6858000"/>
              <a:gd name="connsiteX62" fmla="*/ 2665418 w 7467600"/>
              <a:gd name="connsiteY62" fmla="*/ 6132756 h 6858000"/>
              <a:gd name="connsiteX63" fmla="*/ 2650666 w 7467600"/>
              <a:gd name="connsiteY63" fmla="*/ 5530686 h 6858000"/>
              <a:gd name="connsiteX64" fmla="*/ 2680277 w 7467600"/>
              <a:gd name="connsiteY64" fmla="*/ 5479204 h 6858000"/>
              <a:gd name="connsiteX65" fmla="*/ 2678972 w 7467600"/>
              <a:gd name="connsiteY65" fmla="*/ 5481582 h 6858000"/>
              <a:gd name="connsiteX66" fmla="*/ 2696666 w 7467600"/>
              <a:gd name="connsiteY66" fmla="*/ 6133836 h 6858000"/>
              <a:gd name="connsiteX67" fmla="*/ 2695769 w 7467600"/>
              <a:gd name="connsiteY67" fmla="*/ 6390955 h 6858000"/>
              <a:gd name="connsiteX68" fmla="*/ 2739893 w 7467600"/>
              <a:gd name="connsiteY68" fmla="*/ 6108357 h 6858000"/>
              <a:gd name="connsiteX69" fmla="*/ 2680277 w 7467600"/>
              <a:gd name="connsiteY69" fmla="*/ 5479204 h 6858000"/>
              <a:gd name="connsiteX70" fmla="*/ 1132195 w 7467600"/>
              <a:gd name="connsiteY70" fmla="*/ 5467980 h 6858000"/>
              <a:gd name="connsiteX71" fmla="*/ 1679056 w 7467600"/>
              <a:gd name="connsiteY71" fmla="*/ 5516907 h 6858000"/>
              <a:gd name="connsiteX72" fmla="*/ 2128648 w 7467600"/>
              <a:gd name="connsiteY72" fmla="*/ 5474249 h 6858000"/>
              <a:gd name="connsiteX73" fmla="*/ 1825619 w 7467600"/>
              <a:gd name="connsiteY73" fmla="*/ 5478447 h 6858000"/>
              <a:gd name="connsiteX74" fmla="*/ 1737798 w 7467600"/>
              <a:gd name="connsiteY74" fmla="*/ 5483353 h 6858000"/>
              <a:gd name="connsiteX75" fmla="*/ 1132195 w 7467600"/>
              <a:gd name="connsiteY75" fmla="*/ 5467980 h 6858000"/>
              <a:gd name="connsiteX76" fmla="*/ 6861797 w 7467600"/>
              <a:gd name="connsiteY76" fmla="*/ 5419899 h 6858000"/>
              <a:gd name="connsiteX77" fmla="*/ 6879594 w 7467600"/>
              <a:gd name="connsiteY77" fmla="*/ 5424547 h 6858000"/>
              <a:gd name="connsiteX78" fmla="*/ 7379510 w 7467600"/>
              <a:gd name="connsiteY78" fmla="*/ 5755454 h 6858000"/>
              <a:gd name="connsiteX79" fmla="*/ 7467600 w 7467600"/>
              <a:gd name="connsiteY79" fmla="*/ 5845526 h 6858000"/>
              <a:gd name="connsiteX80" fmla="*/ 7467600 w 7467600"/>
              <a:gd name="connsiteY80" fmla="*/ 5925131 h 6858000"/>
              <a:gd name="connsiteX81" fmla="*/ 7271900 w 7467600"/>
              <a:gd name="connsiteY81" fmla="*/ 5734551 h 6858000"/>
              <a:gd name="connsiteX82" fmla="*/ 7015907 w 7467600"/>
              <a:gd name="connsiteY82" fmla="*/ 5541548 h 6858000"/>
              <a:gd name="connsiteX83" fmla="*/ 7259646 w 7467600"/>
              <a:gd name="connsiteY83" fmla="*/ 5765985 h 6858000"/>
              <a:gd name="connsiteX84" fmla="*/ 7467600 w 7467600"/>
              <a:gd name="connsiteY84" fmla="*/ 5971257 h 6858000"/>
              <a:gd name="connsiteX85" fmla="*/ 7467600 w 7467600"/>
              <a:gd name="connsiteY85" fmla="*/ 6012219 h 6858000"/>
              <a:gd name="connsiteX86" fmla="*/ 7240170 w 7467600"/>
              <a:gd name="connsiteY86" fmla="*/ 5787985 h 6858000"/>
              <a:gd name="connsiteX87" fmla="*/ 6946849 w 7467600"/>
              <a:gd name="connsiteY87" fmla="*/ 5523271 h 6858000"/>
              <a:gd name="connsiteX88" fmla="*/ 6946972 w 7467600"/>
              <a:gd name="connsiteY88" fmla="*/ 5526491 h 6858000"/>
              <a:gd name="connsiteX89" fmla="*/ 7105827 w 7467600"/>
              <a:gd name="connsiteY89" fmla="*/ 5718700 h 6858000"/>
              <a:gd name="connsiteX90" fmla="*/ 7126431 w 7467600"/>
              <a:gd name="connsiteY90" fmla="*/ 5737872 h 6858000"/>
              <a:gd name="connsiteX91" fmla="*/ 7356878 w 7467600"/>
              <a:gd name="connsiteY91" fmla="*/ 5981332 h 6858000"/>
              <a:gd name="connsiteX92" fmla="*/ 7467600 w 7467600"/>
              <a:gd name="connsiteY92" fmla="*/ 6117703 h 6858000"/>
              <a:gd name="connsiteX93" fmla="*/ 7467600 w 7467600"/>
              <a:gd name="connsiteY93" fmla="*/ 6163634 h 6858000"/>
              <a:gd name="connsiteX94" fmla="*/ 7403637 w 7467600"/>
              <a:gd name="connsiteY94" fmla="*/ 6083957 h 6858000"/>
              <a:gd name="connsiteX95" fmla="*/ 7254615 w 7467600"/>
              <a:gd name="connsiteY95" fmla="*/ 5911918 h 6858000"/>
              <a:gd name="connsiteX96" fmla="*/ 7312589 w 7467600"/>
              <a:gd name="connsiteY96" fmla="*/ 5982309 h 6858000"/>
              <a:gd name="connsiteX97" fmla="*/ 7448321 w 7467600"/>
              <a:gd name="connsiteY97" fmla="*/ 6190991 h 6858000"/>
              <a:gd name="connsiteX98" fmla="*/ 7467600 w 7467600"/>
              <a:gd name="connsiteY98" fmla="*/ 6221686 h 6858000"/>
              <a:gd name="connsiteX99" fmla="*/ 7467600 w 7467600"/>
              <a:gd name="connsiteY99" fmla="*/ 6334256 h 6858000"/>
              <a:gd name="connsiteX100" fmla="*/ 7454976 w 7467600"/>
              <a:gd name="connsiteY100" fmla="*/ 6318297 h 6858000"/>
              <a:gd name="connsiteX101" fmla="*/ 7042773 w 7467600"/>
              <a:gd name="connsiteY101" fmla="*/ 5734011 h 6858000"/>
              <a:gd name="connsiteX102" fmla="*/ 6844835 w 7467600"/>
              <a:gd name="connsiteY102" fmla="*/ 5424988 h 6858000"/>
              <a:gd name="connsiteX103" fmla="*/ 6861797 w 7467600"/>
              <a:gd name="connsiteY103" fmla="*/ 5419899 h 6858000"/>
              <a:gd name="connsiteX104" fmla="*/ 1456157 w 7467600"/>
              <a:gd name="connsiteY104" fmla="*/ 5371404 h 6858000"/>
              <a:gd name="connsiteX105" fmla="*/ 1244432 w 7467600"/>
              <a:gd name="connsiteY105" fmla="*/ 5385601 h 6858000"/>
              <a:gd name="connsiteX106" fmla="*/ 973990 w 7467600"/>
              <a:gd name="connsiteY106" fmla="*/ 5424940 h 6858000"/>
              <a:gd name="connsiteX107" fmla="*/ 1103809 w 7467600"/>
              <a:gd name="connsiteY107" fmla="*/ 5433720 h 6858000"/>
              <a:gd name="connsiteX108" fmla="*/ 1123454 w 7467600"/>
              <a:gd name="connsiteY108" fmla="*/ 5435727 h 6858000"/>
              <a:gd name="connsiteX109" fmla="*/ 1737017 w 7467600"/>
              <a:gd name="connsiteY109" fmla="*/ 5452183 h 6858000"/>
              <a:gd name="connsiteX110" fmla="*/ 1824397 w 7467600"/>
              <a:gd name="connsiteY110" fmla="*/ 5447757 h 6858000"/>
              <a:gd name="connsiteX111" fmla="*/ 2070059 w 7467600"/>
              <a:gd name="connsiteY111" fmla="*/ 5441660 h 6858000"/>
              <a:gd name="connsiteX112" fmla="*/ 1456157 w 7467600"/>
              <a:gd name="connsiteY112" fmla="*/ 5371404 h 6858000"/>
              <a:gd name="connsiteX113" fmla="*/ 4988186 w 7467600"/>
              <a:gd name="connsiteY113" fmla="*/ 5216467 h 6858000"/>
              <a:gd name="connsiteX114" fmla="*/ 4777334 w 7467600"/>
              <a:gd name="connsiteY114" fmla="*/ 5406072 h 6858000"/>
              <a:gd name="connsiteX115" fmla="*/ 4718341 w 7467600"/>
              <a:gd name="connsiteY115" fmla="*/ 5468043 h 6858000"/>
              <a:gd name="connsiteX116" fmla="*/ 4604655 w 7467600"/>
              <a:gd name="connsiteY116" fmla="*/ 5583434 h 6858000"/>
              <a:gd name="connsiteX117" fmla="*/ 4565074 w 7467600"/>
              <a:gd name="connsiteY117" fmla="*/ 5618550 h 6858000"/>
              <a:gd name="connsiteX118" fmla="*/ 4988186 w 7467600"/>
              <a:gd name="connsiteY118" fmla="*/ 5216467 h 6858000"/>
              <a:gd name="connsiteX119" fmla="*/ 4978032 w 7467600"/>
              <a:gd name="connsiteY119" fmla="*/ 5183809 h 6858000"/>
              <a:gd name="connsiteX120" fmla="*/ 4463413 w 7467600"/>
              <a:gd name="connsiteY120" fmla="*/ 5615162 h 6858000"/>
              <a:gd name="connsiteX121" fmla="*/ 4358134 w 7467600"/>
              <a:gd name="connsiteY121" fmla="*/ 5742791 h 6858000"/>
              <a:gd name="connsiteX122" fmla="*/ 4376219 w 7467600"/>
              <a:gd name="connsiteY122" fmla="*/ 5729027 h 6858000"/>
              <a:gd name="connsiteX123" fmla="*/ 4582340 w 7467600"/>
              <a:gd name="connsiteY123" fmla="*/ 5561037 h 6858000"/>
              <a:gd name="connsiteX124" fmla="*/ 4694684 w 7467600"/>
              <a:gd name="connsiteY124" fmla="*/ 5447098 h 6858000"/>
              <a:gd name="connsiteX125" fmla="*/ 4754123 w 7467600"/>
              <a:gd name="connsiteY125" fmla="*/ 5384643 h 6858000"/>
              <a:gd name="connsiteX126" fmla="*/ 4978032 w 7467600"/>
              <a:gd name="connsiteY126" fmla="*/ 5183809 h 6858000"/>
              <a:gd name="connsiteX127" fmla="*/ 7368569 w 7467600"/>
              <a:gd name="connsiteY127" fmla="*/ 5270182 h 6858000"/>
              <a:gd name="connsiteX128" fmla="*/ 7450656 w 7467600"/>
              <a:gd name="connsiteY128" fmla="*/ 5134750 h 6858000"/>
              <a:gd name="connsiteX129" fmla="*/ 7467600 w 7467600"/>
              <a:gd name="connsiteY129" fmla="*/ 5142496 h 6858000"/>
              <a:gd name="connsiteX130" fmla="*/ 7467600 w 7467600"/>
              <a:gd name="connsiteY130" fmla="*/ 5158623 h 6858000"/>
              <a:gd name="connsiteX131" fmla="*/ 7427076 w 7467600"/>
              <a:gd name="connsiteY131" fmla="*/ 5142684 h 6858000"/>
              <a:gd name="connsiteX132" fmla="*/ 7467600 w 7467600"/>
              <a:gd name="connsiteY132" fmla="*/ 5164774 h 6858000"/>
              <a:gd name="connsiteX133" fmla="*/ 7467600 w 7467600"/>
              <a:gd name="connsiteY133" fmla="*/ 5199146 h 6858000"/>
              <a:gd name="connsiteX134" fmla="*/ 7391022 w 7467600"/>
              <a:gd name="connsiteY134" fmla="*/ 5158141 h 6858000"/>
              <a:gd name="connsiteX135" fmla="*/ 7312201 w 7467600"/>
              <a:gd name="connsiteY135" fmla="*/ 5128278 h 6858000"/>
              <a:gd name="connsiteX136" fmla="*/ 7343603 w 7467600"/>
              <a:gd name="connsiteY136" fmla="*/ 5149746 h 6858000"/>
              <a:gd name="connsiteX137" fmla="*/ 7467600 w 7467600"/>
              <a:gd name="connsiteY137" fmla="*/ 5241225 h 6858000"/>
              <a:gd name="connsiteX138" fmla="*/ 7467600 w 7467600"/>
              <a:gd name="connsiteY138" fmla="*/ 5277736 h 6858000"/>
              <a:gd name="connsiteX139" fmla="*/ 7327465 w 7467600"/>
              <a:gd name="connsiteY139" fmla="*/ 5174181 h 6858000"/>
              <a:gd name="connsiteX140" fmla="*/ 7353035 w 7467600"/>
              <a:gd name="connsiteY140" fmla="*/ 5197318 h 6858000"/>
              <a:gd name="connsiteX141" fmla="*/ 7467600 w 7467600"/>
              <a:gd name="connsiteY141" fmla="*/ 5297634 h 6858000"/>
              <a:gd name="connsiteX142" fmla="*/ 7467600 w 7467600"/>
              <a:gd name="connsiteY142" fmla="*/ 5361850 h 6858000"/>
              <a:gd name="connsiteX143" fmla="*/ 7368569 w 7467600"/>
              <a:gd name="connsiteY143" fmla="*/ 5270182 h 6858000"/>
              <a:gd name="connsiteX144" fmla="*/ 1903353 w 7467600"/>
              <a:gd name="connsiteY144" fmla="*/ 5044827 h 6858000"/>
              <a:gd name="connsiteX145" fmla="*/ 1936931 w 7467600"/>
              <a:gd name="connsiteY145" fmla="*/ 5093954 h 6858000"/>
              <a:gd name="connsiteX146" fmla="*/ 2195868 w 7467600"/>
              <a:gd name="connsiteY146" fmla="*/ 5396574 h 6858000"/>
              <a:gd name="connsiteX147" fmla="*/ 2088852 w 7467600"/>
              <a:gd name="connsiteY147" fmla="*/ 5166123 h 6858000"/>
              <a:gd name="connsiteX148" fmla="*/ 1958241 w 7467600"/>
              <a:gd name="connsiteY148" fmla="*/ 5067955 h 6858000"/>
              <a:gd name="connsiteX149" fmla="*/ 1903353 w 7467600"/>
              <a:gd name="connsiteY149" fmla="*/ 5044827 h 6858000"/>
              <a:gd name="connsiteX150" fmla="*/ 1979378 w 7467600"/>
              <a:gd name="connsiteY150" fmla="*/ 4769504 h 6858000"/>
              <a:gd name="connsiteX151" fmla="*/ 2882120 w 7467600"/>
              <a:gd name="connsiteY151" fmla="*/ 5064547 h 6858000"/>
              <a:gd name="connsiteX152" fmla="*/ 2793103 w 7467600"/>
              <a:gd name="connsiteY152" fmla="*/ 5039699 h 6858000"/>
              <a:gd name="connsiteX153" fmla="*/ 2770041 w 7467600"/>
              <a:gd name="connsiteY153" fmla="*/ 5033634 h 6858000"/>
              <a:gd name="connsiteX154" fmla="*/ 1979378 w 7467600"/>
              <a:gd name="connsiteY154" fmla="*/ 4769504 h 6858000"/>
              <a:gd name="connsiteX155" fmla="*/ 1927410 w 7467600"/>
              <a:gd name="connsiteY155" fmla="*/ 4716164 h 6858000"/>
              <a:gd name="connsiteX156" fmla="*/ 1959587 w 7467600"/>
              <a:gd name="connsiteY156" fmla="*/ 4728849 h 6858000"/>
              <a:gd name="connsiteX157" fmla="*/ 2777707 w 7467600"/>
              <a:gd name="connsiteY157" fmla="*/ 5003991 h 6858000"/>
              <a:gd name="connsiteX158" fmla="*/ 2800768 w 7467600"/>
              <a:gd name="connsiteY158" fmla="*/ 5010056 h 6858000"/>
              <a:gd name="connsiteX159" fmla="*/ 2879408 w 7467600"/>
              <a:gd name="connsiteY159" fmla="*/ 5031590 h 6858000"/>
              <a:gd name="connsiteX160" fmla="*/ 2862295 w 7467600"/>
              <a:gd name="connsiteY160" fmla="*/ 5022958 h 6858000"/>
              <a:gd name="connsiteX161" fmla="*/ 2813343 w 7467600"/>
              <a:gd name="connsiteY161" fmla="*/ 4998369 h 6858000"/>
              <a:gd name="connsiteX162" fmla="*/ 2646245 w 7467600"/>
              <a:gd name="connsiteY162" fmla="*/ 4930999 h 6858000"/>
              <a:gd name="connsiteX163" fmla="*/ 1999243 w 7467600"/>
              <a:gd name="connsiteY163" fmla="*/ 4730524 h 6858000"/>
              <a:gd name="connsiteX164" fmla="*/ 1979527 w 7467600"/>
              <a:gd name="connsiteY164" fmla="*/ 4726651 h 6858000"/>
              <a:gd name="connsiteX165" fmla="*/ 1927410 w 7467600"/>
              <a:gd name="connsiteY165" fmla="*/ 4716164 h 6858000"/>
              <a:gd name="connsiteX166" fmla="*/ 1997014 w 7467600"/>
              <a:gd name="connsiteY166" fmla="*/ 4698007 h 6858000"/>
              <a:gd name="connsiteX167" fmla="*/ 2005458 w 7467600"/>
              <a:gd name="connsiteY167" fmla="*/ 4699540 h 6858000"/>
              <a:gd name="connsiteX168" fmla="*/ 2657186 w 7467600"/>
              <a:gd name="connsiteY168" fmla="*/ 4901687 h 6858000"/>
              <a:gd name="connsiteX169" fmla="*/ 2826662 w 7467600"/>
              <a:gd name="connsiteY169" fmla="*/ 4970362 h 6858000"/>
              <a:gd name="connsiteX170" fmla="*/ 2876100 w 7467600"/>
              <a:gd name="connsiteY170" fmla="*/ 4995397 h 6858000"/>
              <a:gd name="connsiteX171" fmla="*/ 3042600 w 7467600"/>
              <a:gd name="connsiteY171" fmla="*/ 5059532 h 6858000"/>
              <a:gd name="connsiteX172" fmla="*/ 1997014 w 7467600"/>
              <a:gd name="connsiteY172" fmla="*/ 4698007 h 6858000"/>
              <a:gd name="connsiteX173" fmla="*/ 2305292 w 7467600"/>
              <a:gd name="connsiteY173" fmla="*/ 4219492 h 6858000"/>
              <a:gd name="connsiteX174" fmla="*/ 3360922 w 7467600"/>
              <a:gd name="connsiteY174" fmla="*/ 4529373 h 6858000"/>
              <a:gd name="connsiteX175" fmla="*/ 3492420 w 7467600"/>
              <a:gd name="connsiteY175" fmla="*/ 4510145 h 6858000"/>
              <a:gd name="connsiteX176" fmla="*/ 3364086 w 7467600"/>
              <a:gd name="connsiteY176" fmla="*/ 4480340 h 6858000"/>
              <a:gd name="connsiteX177" fmla="*/ 3225818 w 7467600"/>
              <a:gd name="connsiteY177" fmla="*/ 4411822 h 6858000"/>
              <a:gd name="connsiteX178" fmla="*/ 3129696 w 7467600"/>
              <a:gd name="connsiteY178" fmla="*/ 4360704 h 6858000"/>
              <a:gd name="connsiteX179" fmla="*/ 2814545 w 7467600"/>
              <a:gd name="connsiteY179" fmla="*/ 4282955 h 6858000"/>
              <a:gd name="connsiteX180" fmla="*/ 2305292 w 7467600"/>
              <a:gd name="connsiteY180" fmla="*/ 4219492 h 6858000"/>
              <a:gd name="connsiteX181" fmla="*/ 2626982 w 7467600"/>
              <a:gd name="connsiteY181" fmla="*/ 4206450 h 6858000"/>
              <a:gd name="connsiteX182" fmla="*/ 2490617 w 7467600"/>
              <a:gd name="connsiteY182" fmla="*/ 4206951 h 6858000"/>
              <a:gd name="connsiteX183" fmla="*/ 2819869 w 7467600"/>
              <a:gd name="connsiteY183" fmla="*/ 4252936 h 6858000"/>
              <a:gd name="connsiteX184" fmla="*/ 3143018 w 7467600"/>
              <a:gd name="connsiteY184" fmla="*/ 4332698 h 6858000"/>
              <a:gd name="connsiteX185" fmla="*/ 3241520 w 7467600"/>
              <a:gd name="connsiteY185" fmla="*/ 4385112 h 6858000"/>
              <a:gd name="connsiteX186" fmla="*/ 3374575 w 7467600"/>
              <a:gd name="connsiteY186" fmla="*/ 4451517 h 6858000"/>
              <a:gd name="connsiteX187" fmla="*/ 3505221 w 7467600"/>
              <a:gd name="connsiteY187" fmla="*/ 4480757 h 6858000"/>
              <a:gd name="connsiteX188" fmla="*/ 2626982 w 7467600"/>
              <a:gd name="connsiteY188" fmla="*/ 4206450 h 6858000"/>
              <a:gd name="connsiteX189" fmla="*/ 1310106 w 7467600"/>
              <a:gd name="connsiteY189" fmla="*/ 3943217 h 6858000"/>
              <a:gd name="connsiteX190" fmla="*/ 854994 w 7467600"/>
              <a:gd name="connsiteY190" fmla="*/ 4399136 h 6858000"/>
              <a:gd name="connsiteX191" fmla="*/ 742462 w 7467600"/>
              <a:gd name="connsiteY191" fmla="*/ 4594648 h 6858000"/>
              <a:gd name="connsiteX192" fmla="*/ 820602 w 7467600"/>
              <a:gd name="connsiteY192" fmla="*/ 4485915 h 6858000"/>
              <a:gd name="connsiteX193" fmla="*/ 878295 w 7467600"/>
              <a:gd name="connsiteY193" fmla="*/ 4403594 h 6858000"/>
              <a:gd name="connsiteX194" fmla="*/ 1240607 w 7467600"/>
              <a:gd name="connsiteY194" fmla="*/ 4010401 h 6858000"/>
              <a:gd name="connsiteX195" fmla="*/ 1310106 w 7467600"/>
              <a:gd name="connsiteY195" fmla="*/ 3943217 h 6858000"/>
              <a:gd name="connsiteX196" fmla="*/ 1423113 w 7467600"/>
              <a:gd name="connsiteY196" fmla="*/ 3874565 h 6858000"/>
              <a:gd name="connsiteX197" fmla="*/ 1260565 w 7467600"/>
              <a:gd name="connsiteY197" fmla="*/ 4031982 h 6858000"/>
              <a:gd name="connsiteX198" fmla="*/ 901900 w 7467600"/>
              <a:gd name="connsiteY198" fmla="*/ 4421236 h 6858000"/>
              <a:gd name="connsiteX199" fmla="*/ 845044 w 7467600"/>
              <a:gd name="connsiteY199" fmla="*/ 4502436 h 6858000"/>
              <a:gd name="connsiteX200" fmla="*/ 685926 w 7467600"/>
              <a:gd name="connsiteY200" fmla="*/ 4703069 h 6858000"/>
              <a:gd name="connsiteX201" fmla="*/ 684248 w 7467600"/>
              <a:gd name="connsiteY201" fmla="*/ 4706721 h 6858000"/>
              <a:gd name="connsiteX202" fmla="*/ 1423113 w 7467600"/>
              <a:gd name="connsiteY202" fmla="*/ 3874565 h 6858000"/>
              <a:gd name="connsiteX203" fmla="*/ 3316479 w 7467600"/>
              <a:gd name="connsiteY203" fmla="*/ 3872136 h 6858000"/>
              <a:gd name="connsiteX204" fmla="*/ 3546806 w 7467600"/>
              <a:gd name="connsiteY204" fmla="*/ 4356139 h 6858000"/>
              <a:gd name="connsiteX205" fmla="*/ 3364433 w 7467600"/>
              <a:gd name="connsiteY205" fmla="*/ 3953121 h 6858000"/>
              <a:gd name="connsiteX206" fmla="*/ 3316479 w 7467600"/>
              <a:gd name="connsiteY206" fmla="*/ 3872136 h 6858000"/>
              <a:gd name="connsiteX207" fmla="*/ 3291335 w 7467600"/>
              <a:gd name="connsiteY207" fmla="*/ 3767420 h 6858000"/>
              <a:gd name="connsiteX208" fmla="*/ 3390805 w 7467600"/>
              <a:gd name="connsiteY208" fmla="*/ 3937163 h 6858000"/>
              <a:gd name="connsiteX209" fmla="*/ 3579062 w 7467600"/>
              <a:gd name="connsiteY209" fmla="*/ 4359040 h 6858000"/>
              <a:gd name="connsiteX210" fmla="*/ 3467355 w 7467600"/>
              <a:gd name="connsiteY210" fmla="*/ 3988130 h 6858000"/>
              <a:gd name="connsiteX211" fmla="*/ 3310753 w 7467600"/>
              <a:gd name="connsiteY211" fmla="*/ 3787140 h 6858000"/>
              <a:gd name="connsiteX212" fmla="*/ 3291335 w 7467600"/>
              <a:gd name="connsiteY212" fmla="*/ 3767420 h 6858000"/>
              <a:gd name="connsiteX213" fmla="*/ 1635889 w 7467600"/>
              <a:gd name="connsiteY213" fmla="*/ 3709494 h 6858000"/>
              <a:gd name="connsiteX214" fmla="*/ 1634800 w 7467600"/>
              <a:gd name="connsiteY214" fmla="*/ 3731111 h 6858000"/>
              <a:gd name="connsiteX215" fmla="*/ 1635889 w 7467600"/>
              <a:gd name="connsiteY215" fmla="*/ 3709494 h 6858000"/>
              <a:gd name="connsiteX216" fmla="*/ 1510397 w 7467600"/>
              <a:gd name="connsiteY216" fmla="*/ 3684705 h 6858000"/>
              <a:gd name="connsiteX217" fmla="*/ 1146550 w 7467600"/>
              <a:gd name="connsiteY217" fmla="*/ 3802012 h 6858000"/>
              <a:gd name="connsiteX218" fmla="*/ 698834 w 7467600"/>
              <a:gd name="connsiteY218" fmla="*/ 3952272 h 6858000"/>
              <a:gd name="connsiteX219" fmla="*/ 34256 w 7467600"/>
              <a:gd name="connsiteY219" fmla="*/ 4347603 h 6858000"/>
              <a:gd name="connsiteX220" fmla="*/ 527241 w 7467600"/>
              <a:gd name="connsiteY220" fmla="*/ 4065078 h 6858000"/>
              <a:gd name="connsiteX221" fmla="*/ 1510397 w 7467600"/>
              <a:gd name="connsiteY221" fmla="*/ 3684705 h 6858000"/>
              <a:gd name="connsiteX222" fmla="*/ 1313114 w 7467600"/>
              <a:gd name="connsiteY222" fmla="*/ 3655216 h 6858000"/>
              <a:gd name="connsiteX223" fmla="*/ 1109304 w 7467600"/>
              <a:gd name="connsiteY223" fmla="*/ 3669030 h 6858000"/>
              <a:gd name="connsiteX224" fmla="*/ 8129 w 7467600"/>
              <a:gd name="connsiteY224" fmla="*/ 4330519 h 6858000"/>
              <a:gd name="connsiteX225" fmla="*/ 687572 w 7467600"/>
              <a:gd name="connsiteY225" fmla="*/ 3925629 h 6858000"/>
              <a:gd name="connsiteX226" fmla="*/ 1138365 w 7467600"/>
              <a:gd name="connsiteY226" fmla="*/ 3774515 h 6858000"/>
              <a:gd name="connsiteX227" fmla="*/ 1505579 w 7467600"/>
              <a:gd name="connsiteY227" fmla="*/ 3655526 h 6858000"/>
              <a:gd name="connsiteX228" fmla="*/ 1313114 w 7467600"/>
              <a:gd name="connsiteY228" fmla="*/ 3655216 h 6858000"/>
              <a:gd name="connsiteX229" fmla="*/ 3655073 w 7467600"/>
              <a:gd name="connsiteY229" fmla="*/ 3650884 h 6858000"/>
              <a:gd name="connsiteX230" fmla="*/ 3989938 w 7467600"/>
              <a:gd name="connsiteY230" fmla="*/ 3991685 h 6858000"/>
              <a:gd name="connsiteX231" fmla="*/ 4393907 w 7467600"/>
              <a:gd name="connsiteY231" fmla="*/ 4261258 h 6858000"/>
              <a:gd name="connsiteX232" fmla="*/ 4648051 w 7467600"/>
              <a:gd name="connsiteY232" fmla="*/ 4374051 h 6858000"/>
              <a:gd name="connsiteX233" fmla="*/ 4383389 w 7467600"/>
              <a:gd name="connsiteY233" fmla="*/ 4184369 h 6858000"/>
              <a:gd name="connsiteX234" fmla="*/ 4165508 w 7467600"/>
              <a:gd name="connsiteY234" fmla="*/ 4035196 h 6858000"/>
              <a:gd name="connsiteX235" fmla="*/ 4068162 w 7467600"/>
              <a:gd name="connsiteY235" fmla="*/ 3953394 h 6858000"/>
              <a:gd name="connsiteX236" fmla="*/ 3981416 w 7467600"/>
              <a:gd name="connsiteY236" fmla="*/ 3880482 h 6858000"/>
              <a:gd name="connsiteX237" fmla="*/ 3800147 w 7467600"/>
              <a:gd name="connsiteY237" fmla="*/ 3749872 h 6858000"/>
              <a:gd name="connsiteX238" fmla="*/ 3655073 w 7467600"/>
              <a:gd name="connsiteY238" fmla="*/ 3650884 h 6858000"/>
              <a:gd name="connsiteX239" fmla="*/ 3670252 w 7467600"/>
              <a:gd name="connsiteY239" fmla="*/ 3622798 h 6858000"/>
              <a:gd name="connsiteX240" fmla="*/ 3817258 w 7467600"/>
              <a:gd name="connsiteY240" fmla="*/ 3723577 h 6858000"/>
              <a:gd name="connsiteX241" fmla="*/ 4000461 w 7467600"/>
              <a:gd name="connsiteY241" fmla="*/ 3855966 h 6858000"/>
              <a:gd name="connsiteX242" fmla="*/ 4088180 w 7467600"/>
              <a:gd name="connsiteY242" fmla="*/ 3929774 h 6858000"/>
              <a:gd name="connsiteX243" fmla="*/ 4184555 w 7467600"/>
              <a:gd name="connsiteY243" fmla="*/ 4010683 h 6858000"/>
              <a:gd name="connsiteX244" fmla="*/ 4399563 w 7467600"/>
              <a:gd name="connsiteY244" fmla="*/ 4158106 h 6858000"/>
              <a:gd name="connsiteX245" fmla="*/ 4684469 w 7467600"/>
              <a:gd name="connsiteY245" fmla="*/ 4364680 h 6858000"/>
              <a:gd name="connsiteX246" fmla="*/ 4690271 w 7467600"/>
              <a:gd name="connsiteY246" fmla="*/ 4370034 h 6858000"/>
              <a:gd name="connsiteX247" fmla="*/ 4136093 w 7467600"/>
              <a:gd name="connsiteY247" fmla="*/ 3858466 h 6858000"/>
              <a:gd name="connsiteX248" fmla="*/ 3670252 w 7467600"/>
              <a:gd name="connsiteY248" fmla="*/ 3622798 h 6858000"/>
              <a:gd name="connsiteX249" fmla="*/ 4440129 w 7467600"/>
              <a:gd name="connsiteY249" fmla="*/ 3448571 h 6858000"/>
              <a:gd name="connsiteX250" fmla="*/ 4856525 w 7467600"/>
              <a:gd name="connsiteY250" fmla="*/ 3915351 h 6858000"/>
              <a:gd name="connsiteX251" fmla="*/ 5059055 w 7467600"/>
              <a:gd name="connsiteY251" fmla="*/ 4108918 h 6858000"/>
              <a:gd name="connsiteX252" fmla="*/ 5290070 w 7467600"/>
              <a:gd name="connsiteY252" fmla="*/ 4263619 h 6858000"/>
              <a:gd name="connsiteX253" fmla="*/ 4834991 w 7467600"/>
              <a:gd name="connsiteY253" fmla="*/ 3830985 h 6858000"/>
              <a:gd name="connsiteX254" fmla="*/ 4440129 w 7467600"/>
              <a:gd name="connsiteY254" fmla="*/ 3448571 h 6858000"/>
              <a:gd name="connsiteX255" fmla="*/ 4441737 w 7467600"/>
              <a:gd name="connsiteY255" fmla="*/ 3399734 h 6858000"/>
              <a:gd name="connsiteX256" fmla="*/ 4431236 w 7467600"/>
              <a:gd name="connsiteY256" fmla="*/ 3400954 h 6858000"/>
              <a:gd name="connsiteX257" fmla="*/ 4557150 w 7467600"/>
              <a:gd name="connsiteY257" fmla="*/ 3510023 h 6858000"/>
              <a:gd name="connsiteX258" fmla="*/ 4856936 w 7467600"/>
              <a:gd name="connsiteY258" fmla="*/ 3809146 h 6858000"/>
              <a:gd name="connsiteX259" fmla="*/ 5111996 w 7467600"/>
              <a:gd name="connsiteY259" fmla="*/ 4065759 h 6858000"/>
              <a:gd name="connsiteX260" fmla="*/ 5388878 w 7467600"/>
              <a:gd name="connsiteY260" fmla="*/ 4300185 h 6858000"/>
              <a:gd name="connsiteX261" fmla="*/ 5425556 w 7467600"/>
              <a:gd name="connsiteY261" fmla="*/ 4308967 h 6858000"/>
              <a:gd name="connsiteX262" fmla="*/ 4943646 w 7467600"/>
              <a:gd name="connsiteY262" fmla="*/ 3822916 h 6858000"/>
              <a:gd name="connsiteX263" fmla="*/ 4594837 w 7467600"/>
              <a:gd name="connsiteY263" fmla="*/ 3532274 h 6858000"/>
              <a:gd name="connsiteX264" fmla="*/ 4441737 w 7467600"/>
              <a:gd name="connsiteY264" fmla="*/ 3399734 h 6858000"/>
              <a:gd name="connsiteX265" fmla="*/ 5425834 w 7467600"/>
              <a:gd name="connsiteY265" fmla="*/ 3162785 h 6858000"/>
              <a:gd name="connsiteX266" fmla="*/ 5401644 w 7467600"/>
              <a:gd name="connsiteY266" fmla="*/ 3617847 h 6858000"/>
              <a:gd name="connsiteX267" fmla="*/ 5467256 w 7467600"/>
              <a:gd name="connsiteY267" fmla="*/ 4175494 h 6858000"/>
              <a:gd name="connsiteX268" fmla="*/ 5448069 w 7467600"/>
              <a:gd name="connsiteY268" fmla="*/ 3567554 h 6858000"/>
              <a:gd name="connsiteX269" fmla="*/ 5425834 w 7467600"/>
              <a:gd name="connsiteY269" fmla="*/ 3162785 h 6858000"/>
              <a:gd name="connsiteX270" fmla="*/ 1318687 w 7467600"/>
              <a:gd name="connsiteY270" fmla="*/ 3113840 h 6858000"/>
              <a:gd name="connsiteX271" fmla="*/ 1066793 w 7467600"/>
              <a:gd name="connsiteY271" fmla="*/ 3212171 h 6858000"/>
              <a:gd name="connsiteX272" fmla="*/ 993319 w 7467600"/>
              <a:gd name="connsiteY272" fmla="*/ 3247648 h 6858000"/>
              <a:gd name="connsiteX273" fmla="*/ 853081 w 7467600"/>
              <a:gd name="connsiteY273" fmla="*/ 3312410 h 6858000"/>
              <a:gd name="connsiteX274" fmla="*/ 805957 w 7467600"/>
              <a:gd name="connsiteY274" fmla="*/ 3330443 h 6858000"/>
              <a:gd name="connsiteX275" fmla="*/ 1318687 w 7467600"/>
              <a:gd name="connsiteY275" fmla="*/ 3113840 h 6858000"/>
              <a:gd name="connsiteX276" fmla="*/ 5453702 w 7467600"/>
              <a:gd name="connsiteY276" fmla="*/ 3090882 h 6858000"/>
              <a:gd name="connsiteX277" fmla="*/ 5480135 w 7467600"/>
              <a:gd name="connsiteY277" fmla="*/ 3565802 h 6858000"/>
              <a:gd name="connsiteX278" fmla="*/ 5499023 w 7467600"/>
              <a:gd name="connsiteY278" fmla="*/ 4166310 h 6858000"/>
              <a:gd name="connsiteX279" fmla="*/ 5547022 w 7467600"/>
              <a:gd name="connsiteY279" fmla="*/ 3607838 h 6858000"/>
              <a:gd name="connsiteX280" fmla="*/ 5515964 w 7467600"/>
              <a:gd name="connsiteY280" fmla="*/ 3378541 h 6858000"/>
              <a:gd name="connsiteX281" fmla="*/ 5453702 w 7467600"/>
              <a:gd name="connsiteY281" fmla="*/ 3090882 h 6858000"/>
              <a:gd name="connsiteX282" fmla="*/ 1238695 w 7467600"/>
              <a:gd name="connsiteY282" fmla="*/ 3076820 h 6858000"/>
              <a:gd name="connsiteX283" fmla="*/ 716371 w 7467600"/>
              <a:gd name="connsiteY283" fmla="*/ 3293249 h 6858000"/>
              <a:gd name="connsiteX284" fmla="*/ 579522 w 7467600"/>
              <a:gd name="connsiteY284" fmla="*/ 3371759 h 6858000"/>
              <a:gd name="connsiteX285" fmla="*/ 600288 w 7467600"/>
              <a:gd name="connsiteY285" fmla="*/ 3365555 h 6858000"/>
              <a:gd name="connsiteX286" fmla="*/ 840692 w 7467600"/>
              <a:gd name="connsiteY286" fmla="*/ 3284921 h 6858000"/>
              <a:gd name="connsiteX287" fmla="*/ 979248 w 7467600"/>
              <a:gd name="connsiteY287" fmla="*/ 3221003 h 6858000"/>
              <a:gd name="connsiteX288" fmla="*/ 1053282 w 7467600"/>
              <a:gd name="connsiteY288" fmla="*/ 3185247 h 6858000"/>
              <a:gd name="connsiteX289" fmla="*/ 1320603 w 7467600"/>
              <a:gd name="connsiteY289" fmla="*/ 3081281 h 6858000"/>
              <a:gd name="connsiteX290" fmla="*/ 1238695 w 7467600"/>
              <a:gd name="connsiteY290" fmla="*/ 3076820 h 6858000"/>
              <a:gd name="connsiteX291" fmla="*/ 5425627 w 7467600"/>
              <a:gd name="connsiteY291" fmla="*/ 2954192 h 6858000"/>
              <a:gd name="connsiteX292" fmla="*/ 5470770 w 7467600"/>
              <a:gd name="connsiteY292" fmla="*/ 3005435 h 6858000"/>
              <a:gd name="connsiteX293" fmla="*/ 5519779 w 7467600"/>
              <a:gd name="connsiteY293" fmla="*/ 4359223 h 6858000"/>
              <a:gd name="connsiteX294" fmla="*/ 5520293 w 7467600"/>
              <a:gd name="connsiteY294" fmla="*/ 4360602 h 6858000"/>
              <a:gd name="connsiteX295" fmla="*/ 5767221 w 7467600"/>
              <a:gd name="connsiteY295" fmla="*/ 4665564 h 6858000"/>
              <a:gd name="connsiteX296" fmla="*/ 6937169 w 7467600"/>
              <a:gd name="connsiteY296" fmla="*/ 4815941 h 6858000"/>
              <a:gd name="connsiteX297" fmla="*/ 6953922 w 7467600"/>
              <a:gd name="connsiteY297" fmla="*/ 4890068 h 6858000"/>
              <a:gd name="connsiteX298" fmla="*/ 6071359 w 7467600"/>
              <a:gd name="connsiteY298" fmla="*/ 4770770 h 6858000"/>
              <a:gd name="connsiteX299" fmla="*/ 6038839 w 7467600"/>
              <a:gd name="connsiteY299" fmla="*/ 4764474 h 6858000"/>
              <a:gd name="connsiteX300" fmla="*/ 6038706 w 7467600"/>
              <a:gd name="connsiteY300" fmla="*/ 4763847 h 6858000"/>
              <a:gd name="connsiteX301" fmla="*/ 6037784 w 7467600"/>
              <a:gd name="connsiteY301" fmla="*/ 4764270 h 6858000"/>
              <a:gd name="connsiteX302" fmla="*/ 6038839 w 7467600"/>
              <a:gd name="connsiteY302" fmla="*/ 4764474 h 6858000"/>
              <a:gd name="connsiteX303" fmla="*/ 6040338 w 7467600"/>
              <a:gd name="connsiteY303" fmla="*/ 4771418 h 6858000"/>
              <a:gd name="connsiteX304" fmla="*/ 6024488 w 7467600"/>
              <a:gd name="connsiteY304" fmla="*/ 4809903 h 6858000"/>
              <a:gd name="connsiteX305" fmla="*/ 5599771 w 7467600"/>
              <a:gd name="connsiteY305" fmla="*/ 5509652 h 6858000"/>
              <a:gd name="connsiteX306" fmla="*/ 5548843 w 7467600"/>
              <a:gd name="connsiteY306" fmla="*/ 5563845 h 6858000"/>
              <a:gd name="connsiteX307" fmla="*/ 5940952 w 7467600"/>
              <a:gd name="connsiteY307" fmla="*/ 6250028 h 6858000"/>
              <a:gd name="connsiteX308" fmla="*/ 6043441 w 7467600"/>
              <a:gd name="connsiteY308" fmla="*/ 6665847 h 6858000"/>
              <a:gd name="connsiteX309" fmla="*/ 6093432 w 7467600"/>
              <a:gd name="connsiteY309" fmla="*/ 6858000 h 6858000"/>
              <a:gd name="connsiteX310" fmla="*/ 6034344 w 7467600"/>
              <a:gd name="connsiteY310" fmla="*/ 6858000 h 6858000"/>
              <a:gd name="connsiteX311" fmla="*/ 6026679 w 7467600"/>
              <a:gd name="connsiteY311" fmla="*/ 6836959 h 6858000"/>
              <a:gd name="connsiteX312" fmla="*/ 5800441 w 7467600"/>
              <a:gd name="connsiteY312" fmla="*/ 6335286 h 6858000"/>
              <a:gd name="connsiteX313" fmla="*/ 5526562 w 7467600"/>
              <a:gd name="connsiteY313" fmla="*/ 5705388 h 6858000"/>
              <a:gd name="connsiteX314" fmla="*/ 5519640 w 7467600"/>
              <a:gd name="connsiteY314" fmla="*/ 5683774 h 6858000"/>
              <a:gd name="connsiteX315" fmla="*/ 5844559 w 7467600"/>
              <a:gd name="connsiteY315" fmla="*/ 6553349 h 6858000"/>
              <a:gd name="connsiteX316" fmla="*/ 5975994 w 7467600"/>
              <a:gd name="connsiteY316" fmla="*/ 6858000 h 6858000"/>
              <a:gd name="connsiteX317" fmla="*/ 5898547 w 7467600"/>
              <a:gd name="connsiteY317" fmla="*/ 6858000 h 6858000"/>
              <a:gd name="connsiteX318" fmla="*/ 5682041 w 7467600"/>
              <a:gd name="connsiteY318" fmla="*/ 6355860 h 6858000"/>
              <a:gd name="connsiteX319" fmla="*/ 5461758 w 7467600"/>
              <a:gd name="connsiteY319" fmla="*/ 5820220 h 6858000"/>
              <a:gd name="connsiteX320" fmla="*/ 5237282 w 7467600"/>
              <a:gd name="connsiteY320" fmla="*/ 6579086 h 6858000"/>
              <a:gd name="connsiteX321" fmla="*/ 5115009 w 7467600"/>
              <a:gd name="connsiteY321" fmla="*/ 6858000 h 6858000"/>
              <a:gd name="connsiteX322" fmla="*/ 5028074 w 7467600"/>
              <a:gd name="connsiteY322" fmla="*/ 6858000 h 6858000"/>
              <a:gd name="connsiteX323" fmla="*/ 5079508 w 7467600"/>
              <a:gd name="connsiteY323" fmla="*/ 6749074 h 6858000"/>
              <a:gd name="connsiteX324" fmla="*/ 5371846 w 7467600"/>
              <a:gd name="connsiteY324" fmla="*/ 5924413 h 6858000"/>
              <a:gd name="connsiteX325" fmla="*/ 5270512 w 7467600"/>
              <a:gd name="connsiteY325" fmla="*/ 6138975 h 6858000"/>
              <a:gd name="connsiteX326" fmla="*/ 5062409 w 7467600"/>
              <a:gd name="connsiteY326" fmla="*/ 6653544 h 6858000"/>
              <a:gd name="connsiteX327" fmla="*/ 5036628 w 7467600"/>
              <a:gd name="connsiteY327" fmla="*/ 6754247 h 6858000"/>
              <a:gd name="connsiteX328" fmla="*/ 5009112 w 7467600"/>
              <a:gd name="connsiteY328" fmla="*/ 6858000 h 6858000"/>
              <a:gd name="connsiteX329" fmla="*/ 4976679 w 7467600"/>
              <a:gd name="connsiteY329" fmla="*/ 6858000 h 6858000"/>
              <a:gd name="connsiteX330" fmla="*/ 5006537 w 7467600"/>
              <a:gd name="connsiteY330" fmla="*/ 6747068 h 6858000"/>
              <a:gd name="connsiteX331" fmla="*/ 5032723 w 7467600"/>
              <a:gd name="connsiteY331" fmla="*/ 6644957 h 6858000"/>
              <a:gd name="connsiteX332" fmla="*/ 5242949 w 7467600"/>
              <a:gd name="connsiteY332" fmla="*/ 6125175 h 6858000"/>
              <a:gd name="connsiteX333" fmla="*/ 5286321 w 7467600"/>
              <a:gd name="connsiteY333" fmla="*/ 6033555 h 6858000"/>
              <a:gd name="connsiteX334" fmla="*/ 5008210 w 7467600"/>
              <a:gd name="connsiteY334" fmla="*/ 6649194 h 6858000"/>
              <a:gd name="connsiteX335" fmla="*/ 4986321 w 7467600"/>
              <a:gd name="connsiteY335" fmla="*/ 6765687 h 6858000"/>
              <a:gd name="connsiteX336" fmla="*/ 4973474 w 7467600"/>
              <a:gd name="connsiteY336" fmla="*/ 6858000 h 6858000"/>
              <a:gd name="connsiteX337" fmla="*/ 4907178 w 7467600"/>
              <a:gd name="connsiteY337" fmla="*/ 6858000 h 6858000"/>
              <a:gd name="connsiteX338" fmla="*/ 4910810 w 7467600"/>
              <a:gd name="connsiteY338" fmla="*/ 6829660 h 6858000"/>
              <a:gd name="connsiteX339" fmla="*/ 4987461 w 7467600"/>
              <a:gd name="connsiteY339" fmla="*/ 6432994 h 6858000"/>
              <a:gd name="connsiteX340" fmla="*/ 5179262 w 7467600"/>
              <a:gd name="connsiteY340" fmla="*/ 6035044 h 6858000"/>
              <a:gd name="connsiteX341" fmla="*/ 4689678 w 7467600"/>
              <a:gd name="connsiteY341" fmla="*/ 6440241 h 6858000"/>
              <a:gd name="connsiteX342" fmla="*/ 4477543 w 7467600"/>
              <a:gd name="connsiteY342" fmla="*/ 6674836 h 6858000"/>
              <a:gd name="connsiteX343" fmla="*/ 4329957 w 7467600"/>
              <a:gd name="connsiteY343" fmla="*/ 6858000 h 6858000"/>
              <a:gd name="connsiteX344" fmla="*/ 4218595 w 7467600"/>
              <a:gd name="connsiteY344" fmla="*/ 6858000 h 6858000"/>
              <a:gd name="connsiteX345" fmla="*/ 4368888 w 7467600"/>
              <a:gd name="connsiteY345" fmla="*/ 6668412 h 6858000"/>
              <a:gd name="connsiteX346" fmla="*/ 4563091 w 7467600"/>
              <a:gd name="connsiteY346" fmla="*/ 6442508 h 6858000"/>
              <a:gd name="connsiteX347" fmla="*/ 5387324 w 7467600"/>
              <a:gd name="connsiteY347" fmla="*/ 5705830 h 6858000"/>
              <a:gd name="connsiteX348" fmla="*/ 5073620 w 7467600"/>
              <a:gd name="connsiteY348" fmla="*/ 5955437 h 6858000"/>
              <a:gd name="connsiteX349" fmla="*/ 4689789 w 7467600"/>
              <a:gd name="connsiteY349" fmla="*/ 6268382 h 6858000"/>
              <a:gd name="connsiteX350" fmla="*/ 4418722 w 7467600"/>
              <a:gd name="connsiteY350" fmla="*/ 6570886 h 6858000"/>
              <a:gd name="connsiteX351" fmla="*/ 4214944 w 7467600"/>
              <a:gd name="connsiteY351" fmla="*/ 6858000 h 6858000"/>
              <a:gd name="connsiteX352" fmla="*/ 4177898 w 7467600"/>
              <a:gd name="connsiteY352" fmla="*/ 6858000 h 6858000"/>
              <a:gd name="connsiteX353" fmla="*/ 4391597 w 7467600"/>
              <a:gd name="connsiteY353" fmla="*/ 6556370 h 6858000"/>
              <a:gd name="connsiteX354" fmla="*/ 4668889 w 7467600"/>
              <a:gd name="connsiteY354" fmla="*/ 6246399 h 6858000"/>
              <a:gd name="connsiteX355" fmla="*/ 5055427 w 7467600"/>
              <a:gd name="connsiteY355" fmla="*/ 5931476 h 6858000"/>
              <a:gd name="connsiteX356" fmla="*/ 5371814 w 7467600"/>
              <a:gd name="connsiteY356" fmla="*/ 5678975 h 6858000"/>
              <a:gd name="connsiteX357" fmla="*/ 4987918 w 7467600"/>
              <a:gd name="connsiteY357" fmla="*/ 5838701 h 6858000"/>
              <a:gd name="connsiteX358" fmla="*/ 4317146 w 7467600"/>
              <a:gd name="connsiteY358" fmla="*/ 6587716 h 6858000"/>
              <a:gd name="connsiteX359" fmla="*/ 4171627 w 7467600"/>
              <a:gd name="connsiteY359" fmla="*/ 6858000 h 6858000"/>
              <a:gd name="connsiteX360" fmla="*/ 4081585 w 7467600"/>
              <a:gd name="connsiteY360" fmla="*/ 6858000 h 6858000"/>
              <a:gd name="connsiteX361" fmla="*/ 4238603 w 7467600"/>
              <a:gd name="connsiteY361" fmla="*/ 6559341 h 6858000"/>
              <a:gd name="connsiteX362" fmla="*/ 4778333 w 7467600"/>
              <a:gd name="connsiteY362" fmla="*/ 5873626 h 6858000"/>
              <a:gd name="connsiteX363" fmla="*/ 5414185 w 7467600"/>
              <a:gd name="connsiteY363" fmla="*/ 5573882 h 6858000"/>
              <a:gd name="connsiteX364" fmla="*/ 5959648 w 7467600"/>
              <a:gd name="connsiteY364" fmla="*/ 4760797 h 6858000"/>
              <a:gd name="connsiteX365" fmla="*/ 5355019 w 7467600"/>
              <a:gd name="connsiteY365" fmla="*/ 4734672 h 6858000"/>
              <a:gd name="connsiteX366" fmla="*/ 5083565 w 7467600"/>
              <a:gd name="connsiteY366" fmla="*/ 5179121 h 6858000"/>
              <a:gd name="connsiteX367" fmla="*/ 4713577 w 7467600"/>
              <a:gd name="connsiteY367" fmla="*/ 5616803 h 6858000"/>
              <a:gd name="connsiteX368" fmla="*/ 3989559 w 7467600"/>
              <a:gd name="connsiteY368" fmla="*/ 6145945 h 6858000"/>
              <a:gd name="connsiteX369" fmla="*/ 3939824 w 7467600"/>
              <a:gd name="connsiteY369" fmla="*/ 6066900 h 6858000"/>
              <a:gd name="connsiteX370" fmla="*/ 4584537 w 7467600"/>
              <a:gd name="connsiteY370" fmla="*/ 5324826 h 6858000"/>
              <a:gd name="connsiteX371" fmla="*/ 5037105 w 7467600"/>
              <a:gd name="connsiteY371" fmla="*/ 5088765 h 6858000"/>
              <a:gd name="connsiteX372" fmla="*/ 5039930 w 7467600"/>
              <a:gd name="connsiteY372" fmla="*/ 5089585 h 6858000"/>
              <a:gd name="connsiteX373" fmla="*/ 5263764 w 7467600"/>
              <a:gd name="connsiteY373" fmla="*/ 4735525 h 6858000"/>
              <a:gd name="connsiteX374" fmla="*/ 4086300 w 7467600"/>
              <a:gd name="connsiteY374" fmla="*/ 4884599 h 6858000"/>
              <a:gd name="connsiteX375" fmla="*/ 4085485 w 7467600"/>
              <a:gd name="connsiteY375" fmla="*/ 4899070 h 6858000"/>
              <a:gd name="connsiteX376" fmla="*/ 3871915 w 7467600"/>
              <a:gd name="connsiteY376" fmla="*/ 5253645 h 6858000"/>
              <a:gd name="connsiteX377" fmla="*/ 3799374 w 7467600"/>
              <a:gd name="connsiteY377" fmla="*/ 5466127 h 6858000"/>
              <a:gd name="connsiteX378" fmla="*/ 3498850 w 7467600"/>
              <a:gd name="connsiteY378" fmla="*/ 6661888 h 6858000"/>
              <a:gd name="connsiteX379" fmla="*/ 3399216 w 7467600"/>
              <a:gd name="connsiteY379" fmla="*/ 6858000 h 6858000"/>
              <a:gd name="connsiteX380" fmla="*/ 3303688 w 7467600"/>
              <a:gd name="connsiteY380" fmla="*/ 6858000 h 6858000"/>
              <a:gd name="connsiteX381" fmla="*/ 3391774 w 7467600"/>
              <a:gd name="connsiteY381" fmla="*/ 6697181 h 6858000"/>
              <a:gd name="connsiteX382" fmla="*/ 3735540 w 7467600"/>
              <a:gd name="connsiteY382" fmla="*/ 5546923 h 6858000"/>
              <a:gd name="connsiteX383" fmla="*/ 3729438 w 7467600"/>
              <a:gd name="connsiteY383" fmla="*/ 5569058 h 6858000"/>
              <a:gd name="connsiteX384" fmla="*/ 3707782 w 7467600"/>
              <a:gd name="connsiteY384" fmla="*/ 5644908 h 6858000"/>
              <a:gd name="connsiteX385" fmla="*/ 3583827 w 7467600"/>
              <a:gd name="connsiteY385" fmla="*/ 6039215 h 6858000"/>
              <a:gd name="connsiteX386" fmla="*/ 3547861 w 7467600"/>
              <a:gd name="connsiteY386" fmla="*/ 6129609 h 6858000"/>
              <a:gd name="connsiteX387" fmla="*/ 3490905 w 7467600"/>
              <a:gd name="connsiteY387" fmla="*/ 6277660 h 6858000"/>
              <a:gd name="connsiteX388" fmla="*/ 3455859 w 7467600"/>
              <a:gd name="connsiteY388" fmla="*/ 6391301 h 6858000"/>
              <a:gd name="connsiteX389" fmla="*/ 3429112 w 7467600"/>
              <a:gd name="connsiteY389" fmla="*/ 6479469 h 6858000"/>
              <a:gd name="connsiteX390" fmla="*/ 3304862 w 7467600"/>
              <a:gd name="connsiteY390" fmla="*/ 6796476 h 6858000"/>
              <a:gd name="connsiteX391" fmla="*/ 3276071 w 7467600"/>
              <a:gd name="connsiteY391" fmla="*/ 6858000 h 6858000"/>
              <a:gd name="connsiteX392" fmla="*/ 3240805 w 7467600"/>
              <a:gd name="connsiteY392" fmla="*/ 6858000 h 6858000"/>
              <a:gd name="connsiteX393" fmla="*/ 3275917 w 7467600"/>
              <a:gd name="connsiteY393" fmla="*/ 6783192 h 6858000"/>
              <a:gd name="connsiteX394" fmla="*/ 3399358 w 7467600"/>
              <a:gd name="connsiteY394" fmla="*/ 6469011 h 6858000"/>
              <a:gd name="connsiteX395" fmla="*/ 3425650 w 7467600"/>
              <a:gd name="connsiteY395" fmla="*/ 6381333 h 6858000"/>
              <a:gd name="connsiteX396" fmla="*/ 3460661 w 7467600"/>
              <a:gd name="connsiteY396" fmla="*/ 6266763 h 6858000"/>
              <a:gd name="connsiteX397" fmla="*/ 3518021 w 7467600"/>
              <a:gd name="connsiteY397" fmla="*/ 6117298 h 6858000"/>
              <a:gd name="connsiteX398" fmla="*/ 3554035 w 7467600"/>
              <a:gd name="connsiteY398" fmla="*/ 6027832 h 6858000"/>
              <a:gd name="connsiteX399" fmla="*/ 3677174 w 7467600"/>
              <a:gd name="connsiteY399" fmla="*/ 5636351 h 6858000"/>
              <a:gd name="connsiteX400" fmla="*/ 3698819 w 7467600"/>
              <a:gd name="connsiteY400" fmla="*/ 5560503 h 6858000"/>
              <a:gd name="connsiteX401" fmla="*/ 3702094 w 7467600"/>
              <a:gd name="connsiteY401" fmla="*/ 5549194 h 6858000"/>
              <a:gd name="connsiteX402" fmla="*/ 3398355 w 7467600"/>
              <a:gd name="connsiteY402" fmla="*/ 6094603 h 6858000"/>
              <a:gd name="connsiteX403" fmla="*/ 3193941 w 7467600"/>
              <a:gd name="connsiteY403" fmla="*/ 6798775 h 6858000"/>
              <a:gd name="connsiteX404" fmla="*/ 3184140 w 7467600"/>
              <a:gd name="connsiteY404" fmla="*/ 6858000 h 6858000"/>
              <a:gd name="connsiteX405" fmla="*/ 3099978 w 7467600"/>
              <a:gd name="connsiteY405" fmla="*/ 6858000 h 6858000"/>
              <a:gd name="connsiteX406" fmla="*/ 3101556 w 7467600"/>
              <a:gd name="connsiteY406" fmla="*/ 6843337 h 6858000"/>
              <a:gd name="connsiteX407" fmla="*/ 3370162 w 7467600"/>
              <a:gd name="connsiteY407" fmla="*/ 5785550 h 6858000"/>
              <a:gd name="connsiteX408" fmla="*/ 3746477 w 7467600"/>
              <a:gd name="connsiteY408" fmla="*/ 5377889 h 6858000"/>
              <a:gd name="connsiteX409" fmla="*/ 3863399 w 7467600"/>
              <a:gd name="connsiteY409" fmla="*/ 5087257 h 6858000"/>
              <a:gd name="connsiteX410" fmla="*/ 3968712 w 7467600"/>
              <a:gd name="connsiteY410" fmla="*/ 4913989 h 6858000"/>
              <a:gd name="connsiteX411" fmla="*/ 2792390 w 7467600"/>
              <a:gd name="connsiteY411" fmla="*/ 5382974 h 6858000"/>
              <a:gd name="connsiteX412" fmla="*/ 2714982 w 7467600"/>
              <a:gd name="connsiteY412" fmla="*/ 5427051 h 6858000"/>
              <a:gd name="connsiteX413" fmla="*/ 2813361 w 7467600"/>
              <a:gd name="connsiteY413" fmla="*/ 6023912 h 6858000"/>
              <a:gd name="connsiteX414" fmla="*/ 2688430 w 7467600"/>
              <a:gd name="connsiteY414" fmla="*/ 6801564 h 6858000"/>
              <a:gd name="connsiteX415" fmla="*/ 2629626 w 7467600"/>
              <a:gd name="connsiteY415" fmla="*/ 6763394 h 6858000"/>
              <a:gd name="connsiteX416" fmla="*/ 2565328 w 7467600"/>
              <a:gd name="connsiteY416" fmla="*/ 5516399 h 6858000"/>
              <a:gd name="connsiteX417" fmla="*/ 1922999 w 7467600"/>
              <a:gd name="connsiteY417" fmla="*/ 5980343 h 6858000"/>
              <a:gd name="connsiteX418" fmla="*/ 1950261 w 7467600"/>
              <a:gd name="connsiteY418" fmla="*/ 6405858 h 6858000"/>
              <a:gd name="connsiteX419" fmla="*/ 2365554 w 7467600"/>
              <a:gd name="connsiteY419" fmla="*/ 6759107 h 6858000"/>
              <a:gd name="connsiteX420" fmla="*/ 2424142 w 7467600"/>
              <a:gd name="connsiteY420" fmla="*/ 6858000 h 6858000"/>
              <a:gd name="connsiteX421" fmla="*/ 2395994 w 7467600"/>
              <a:gd name="connsiteY421" fmla="*/ 6858000 h 6858000"/>
              <a:gd name="connsiteX422" fmla="*/ 2392863 w 7467600"/>
              <a:gd name="connsiteY422" fmla="*/ 6852964 h 6858000"/>
              <a:gd name="connsiteX423" fmla="*/ 2017589 w 7467600"/>
              <a:gd name="connsiteY423" fmla="*/ 6493982 h 6858000"/>
              <a:gd name="connsiteX424" fmla="*/ 2147336 w 7467600"/>
              <a:gd name="connsiteY424" fmla="*/ 6594052 h 6858000"/>
              <a:gd name="connsiteX425" fmla="*/ 2207047 w 7467600"/>
              <a:gd name="connsiteY425" fmla="*/ 6654540 h 6858000"/>
              <a:gd name="connsiteX426" fmla="*/ 2299106 w 7467600"/>
              <a:gd name="connsiteY426" fmla="*/ 6778931 h 6858000"/>
              <a:gd name="connsiteX427" fmla="*/ 2314430 w 7467600"/>
              <a:gd name="connsiteY427" fmla="*/ 6801144 h 6858000"/>
              <a:gd name="connsiteX428" fmla="*/ 2352406 w 7467600"/>
              <a:gd name="connsiteY428" fmla="*/ 6858000 h 6858000"/>
              <a:gd name="connsiteX429" fmla="*/ 2314492 w 7467600"/>
              <a:gd name="connsiteY429" fmla="*/ 6858000 h 6858000"/>
              <a:gd name="connsiteX430" fmla="*/ 2288095 w 7467600"/>
              <a:gd name="connsiteY430" fmla="*/ 6818030 h 6858000"/>
              <a:gd name="connsiteX431" fmla="*/ 2272768 w 7467600"/>
              <a:gd name="connsiteY431" fmla="*/ 6795822 h 6858000"/>
              <a:gd name="connsiteX432" fmla="*/ 2182715 w 7467600"/>
              <a:gd name="connsiteY432" fmla="*/ 6675071 h 6858000"/>
              <a:gd name="connsiteX433" fmla="*/ 2032061 w 7467600"/>
              <a:gd name="connsiteY433" fmla="*/ 6541380 h 6858000"/>
              <a:gd name="connsiteX434" fmla="*/ 2257220 w 7467600"/>
              <a:gd name="connsiteY434" fmla="*/ 6826257 h 6858000"/>
              <a:gd name="connsiteX435" fmla="*/ 2281324 w 7467600"/>
              <a:gd name="connsiteY435" fmla="*/ 6858000 h 6858000"/>
              <a:gd name="connsiteX436" fmla="*/ 2242860 w 7467600"/>
              <a:gd name="connsiteY436" fmla="*/ 6858000 h 6858000"/>
              <a:gd name="connsiteX437" fmla="*/ 2232818 w 7467600"/>
              <a:gd name="connsiteY437" fmla="*/ 6844926 h 6858000"/>
              <a:gd name="connsiteX438" fmla="*/ 1990172 w 7467600"/>
              <a:gd name="connsiteY438" fmla="*/ 6542121 h 6858000"/>
              <a:gd name="connsiteX439" fmla="*/ 2124090 w 7467600"/>
              <a:gd name="connsiteY439" fmla="*/ 6761017 h 6858000"/>
              <a:gd name="connsiteX440" fmla="*/ 2200380 w 7467600"/>
              <a:gd name="connsiteY440" fmla="*/ 6858000 h 6858000"/>
              <a:gd name="connsiteX441" fmla="*/ 2147507 w 7467600"/>
              <a:gd name="connsiteY441" fmla="*/ 6858000 h 6858000"/>
              <a:gd name="connsiteX442" fmla="*/ 2070668 w 7467600"/>
              <a:gd name="connsiteY442" fmla="*/ 6761520 h 6858000"/>
              <a:gd name="connsiteX443" fmla="*/ 1975142 w 7467600"/>
              <a:gd name="connsiteY443" fmla="*/ 6585570 h 6858000"/>
              <a:gd name="connsiteX444" fmla="*/ 2050035 w 7467600"/>
              <a:gd name="connsiteY444" fmla="*/ 6813345 h 6858000"/>
              <a:gd name="connsiteX445" fmla="*/ 2063025 w 7467600"/>
              <a:gd name="connsiteY445" fmla="*/ 6858000 h 6858000"/>
              <a:gd name="connsiteX446" fmla="*/ 2021675 w 7467600"/>
              <a:gd name="connsiteY446" fmla="*/ 6858000 h 6858000"/>
              <a:gd name="connsiteX447" fmla="*/ 2019308 w 7467600"/>
              <a:gd name="connsiteY447" fmla="*/ 6847118 h 6858000"/>
              <a:gd name="connsiteX448" fmla="*/ 1938835 w 7467600"/>
              <a:gd name="connsiteY448" fmla="*/ 6551160 h 6858000"/>
              <a:gd name="connsiteX449" fmla="*/ 1953230 w 7467600"/>
              <a:gd name="connsiteY449" fmla="*/ 6759699 h 6858000"/>
              <a:gd name="connsiteX450" fmla="*/ 1956763 w 7467600"/>
              <a:gd name="connsiteY450" fmla="*/ 6778191 h 6858000"/>
              <a:gd name="connsiteX451" fmla="*/ 1967925 w 7467600"/>
              <a:gd name="connsiteY451" fmla="*/ 6858000 h 6858000"/>
              <a:gd name="connsiteX452" fmla="*/ 1936622 w 7467600"/>
              <a:gd name="connsiteY452" fmla="*/ 6858000 h 6858000"/>
              <a:gd name="connsiteX453" fmla="*/ 1926261 w 7467600"/>
              <a:gd name="connsiteY453" fmla="*/ 6784064 h 6858000"/>
              <a:gd name="connsiteX454" fmla="*/ 1922724 w 7467600"/>
              <a:gd name="connsiteY454" fmla="*/ 6765577 h 6858000"/>
              <a:gd name="connsiteX455" fmla="*/ 1904650 w 7467600"/>
              <a:gd name="connsiteY455" fmla="*/ 6639616 h 6858000"/>
              <a:gd name="connsiteX456" fmla="*/ 1885273 w 7467600"/>
              <a:gd name="connsiteY456" fmla="*/ 6858000 h 6858000"/>
              <a:gd name="connsiteX457" fmla="*/ 1854363 w 7467600"/>
              <a:gd name="connsiteY457" fmla="*/ 6858000 h 6858000"/>
              <a:gd name="connsiteX458" fmla="*/ 1880391 w 7467600"/>
              <a:gd name="connsiteY458" fmla="*/ 6603796 h 6858000"/>
              <a:gd name="connsiteX459" fmla="*/ 1818273 w 7467600"/>
              <a:gd name="connsiteY459" fmla="*/ 6715729 h 6858000"/>
              <a:gd name="connsiteX460" fmla="*/ 1794691 w 7467600"/>
              <a:gd name="connsiteY460" fmla="*/ 6843239 h 6858000"/>
              <a:gd name="connsiteX461" fmla="*/ 1794914 w 7467600"/>
              <a:gd name="connsiteY461" fmla="*/ 6858000 h 6858000"/>
              <a:gd name="connsiteX462" fmla="*/ 1746128 w 7467600"/>
              <a:gd name="connsiteY462" fmla="*/ 6858000 h 6858000"/>
              <a:gd name="connsiteX463" fmla="*/ 1753934 w 7467600"/>
              <a:gd name="connsiteY463" fmla="*/ 6724796 h 6858000"/>
              <a:gd name="connsiteX464" fmla="*/ 1792053 w 7467600"/>
              <a:gd name="connsiteY464" fmla="*/ 6572396 h 6858000"/>
              <a:gd name="connsiteX465" fmla="*/ 1862248 w 7467600"/>
              <a:gd name="connsiteY465" fmla="*/ 6266397 h 6858000"/>
              <a:gd name="connsiteX466" fmla="*/ 1862250 w 7467600"/>
              <a:gd name="connsiteY466" fmla="*/ 6033531 h 6858000"/>
              <a:gd name="connsiteX467" fmla="*/ 1211999 w 7467600"/>
              <a:gd name="connsiteY467" fmla="*/ 6683610 h 6858000"/>
              <a:gd name="connsiteX468" fmla="*/ 1213266 w 7467600"/>
              <a:gd name="connsiteY468" fmla="*/ 6691947 h 6858000"/>
              <a:gd name="connsiteX469" fmla="*/ 1203370 w 7467600"/>
              <a:gd name="connsiteY469" fmla="*/ 6850676 h 6858000"/>
              <a:gd name="connsiteX470" fmla="*/ 1203671 w 7467600"/>
              <a:gd name="connsiteY470" fmla="*/ 6858000 h 6858000"/>
              <a:gd name="connsiteX471" fmla="*/ 1143180 w 7467600"/>
              <a:gd name="connsiteY471" fmla="*/ 6858000 h 6858000"/>
              <a:gd name="connsiteX472" fmla="*/ 1142176 w 7467600"/>
              <a:gd name="connsiteY472" fmla="*/ 6766045 h 6858000"/>
              <a:gd name="connsiteX473" fmla="*/ 1067484 w 7467600"/>
              <a:gd name="connsiteY473" fmla="*/ 6858000 h 6858000"/>
              <a:gd name="connsiteX474" fmla="*/ 953928 w 7467600"/>
              <a:gd name="connsiteY474" fmla="*/ 6858000 h 6858000"/>
              <a:gd name="connsiteX475" fmla="*/ 959715 w 7467600"/>
              <a:gd name="connsiteY475" fmla="*/ 6850185 h 6858000"/>
              <a:gd name="connsiteX476" fmla="*/ 1483788 w 7467600"/>
              <a:gd name="connsiteY476" fmla="*/ 6259174 h 6858000"/>
              <a:gd name="connsiteX477" fmla="*/ 1100671 w 7467600"/>
              <a:gd name="connsiteY477" fmla="*/ 6252137 h 6858000"/>
              <a:gd name="connsiteX478" fmla="*/ 1090144 w 7467600"/>
              <a:gd name="connsiteY478" fmla="*/ 6256748 h 6858000"/>
              <a:gd name="connsiteX479" fmla="*/ 1095872 w 7467600"/>
              <a:gd name="connsiteY479" fmla="*/ 6271892 h 6858000"/>
              <a:gd name="connsiteX480" fmla="*/ 262785 w 7467600"/>
              <a:gd name="connsiteY480" fmla="*/ 6845450 h 6858000"/>
              <a:gd name="connsiteX481" fmla="*/ 209968 w 7467600"/>
              <a:gd name="connsiteY481" fmla="*/ 6770713 h 6858000"/>
              <a:gd name="connsiteX482" fmla="*/ 873460 w 7467600"/>
              <a:gd name="connsiteY482" fmla="*/ 6253768 h 6858000"/>
              <a:gd name="connsiteX483" fmla="*/ 192686 w 7467600"/>
              <a:gd name="connsiteY483" fmla="*/ 5849257 h 6858000"/>
              <a:gd name="connsiteX484" fmla="*/ 4696 w 7467600"/>
              <a:gd name="connsiteY484" fmla="*/ 5697668 h 6858000"/>
              <a:gd name="connsiteX485" fmla="*/ 0 w 7467600"/>
              <a:gd name="connsiteY485" fmla="*/ 5689984 h 6858000"/>
              <a:gd name="connsiteX486" fmla="*/ 0 w 7467600"/>
              <a:gd name="connsiteY486" fmla="*/ 5513472 h 6858000"/>
              <a:gd name="connsiteX487" fmla="*/ 174101 w 7467600"/>
              <a:gd name="connsiteY487" fmla="*/ 5620277 h 6858000"/>
              <a:gd name="connsiteX488" fmla="*/ 891800 w 7467600"/>
              <a:gd name="connsiteY488" fmla="*/ 6036935 h 6858000"/>
              <a:gd name="connsiteX489" fmla="*/ 1072219 w 7467600"/>
              <a:gd name="connsiteY489" fmla="*/ 6169443 h 6858000"/>
              <a:gd name="connsiteX490" fmla="*/ 1074117 w 7467600"/>
              <a:gd name="connsiteY490" fmla="*/ 6170301 h 6858000"/>
              <a:gd name="connsiteX491" fmla="*/ 1083114 w 7467600"/>
              <a:gd name="connsiteY491" fmla="*/ 6174131 h 6858000"/>
              <a:gd name="connsiteX492" fmla="*/ 1543010 w 7467600"/>
              <a:gd name="connsiteY492" fmla="*/ 6191140 h 6858000"/>
              <a:gd name="connsiteX493" fmla="*/ 1551080 w 7467600"/>
              <a:gd name="connsiteY493" fmla="*/ 6195006 h 6858000"/>
              <a:gd name="connsiteX494" fmla="*/ 2345443 w 7467600"/>
              <a:gd name="connsiteY494" fmla="*/ 5549882 h 6858000"/>
              <a:gd name="connsiteX495" fmla="*/ 1721499 w 7467600"/>
              <a:gd name="connsiteY495" fmla="*/ 5599969 h 6858000"/>
              <a:gd name="connsiteX496" fmla="*/ 767716 w 7467600"/>
              <a:gd name="connsiteY496" fmla="*/ 5472768 h 6858000"/>
              <a:gd name="connsiteX497" fmla="*/ 722147 w 7467600"/>
              <a:gd name="connsiteY497" fmla="*/ 5393091 h 6858000"/>
              <a:gd name="connsiteX498" fmla="*/ 1485552 w 7467600"/>
              <a:gd name="connsiteY498" fmla="*/ 5313202 h 6858000"/>
              <a:gd name="connsiteX499" fmla="*/ 2143004 w 7467600"/>
              <a:gd name="connsiteY499" fmla="*/ 5402420 h 6858000"/>
              <a:gd name="connsiteX500" fmla="*/ 1933391 w 7467600"/>
              <a:gd name="connsiteY500" fmla="*/ 5156971 h 6858000"/>
              <a:gd name="connsiteX501" fmla="*/ 1827118 w 7467600"/>
              <a:gd name="connsiteY501" fmla="*/ 4968410 h 6858000"/>
              <a:gd name="connsiteX502" fmla="*/ 1837349 w 7467600"/>
              <a:gd name="connsiteY502" fmla="*/ 4956357 h 6858000"/>
              <a:gd name="connsiteX503" fmla="*/ 2162835 w 7467600"/>
              <a:gd name="connsiteY503" fmla="*/ 5187853 h 6858000"/>
              <a:gd name="connsiteX504" fmla="*/ 2257167 w 7467600"/>
              <a:gd name="connsiteY504" fmla="*/ 5462123 h 6858000"/>
              <a:gd name="connsiteX505" fmla="*/ 2261598 w 7467600"/>
              <a:gd name="connsiteY505" fmla="*/ 5467998 h 6858000"/>
              <a:gd name="connsiteX506" fmla="*/ 2437177 w 7467600"/>
              <a:gd name="connsiteY506" fmla="*/ 5479608 h 6858000"/>
              <a:gd name="connsiteX507" fmla="*/ 2445247 w 7467600"/>
              <a:gd name="connsiteY507" fmla="*/ 5483476 h 6858000"/>
              <a:gd name="connsiteX508" fmla="*/ 2743626 w 7467600"/>
              <a:gd name="connsiteY508" fmla="*/ 5304819 h 6858000"/>
              <a:gd name="connsiteX509" fmla="*/ 3048102 w 7467600"/>
              <a:gd name="connsiteY509" fmla="*/ 5150595 h 6858000"/>
              <a:gd name="connsiteX510" fmla="*/ 1799414 w 7467600"/>
              <a:gd name="connsiteY510" fmla="*/ 4694732 h 6858000"/>
              <a:gd name="connsiteX511" fmla="*/ 1771735 w 7467600"/>
              <a:gd name="connsiteY511" fmla="*/ 4619929 h 6858000"/>
              <a:gd name="connsiteX512" fmla="*/ 3104273 w 7467600"/>
              <a:gd name="connsiteY512" fmla="*/ 5076159 h 6858000"/>
              <a:gd name="connsiteX513" fmla="*/ 3113245 w 7467600"/>
              <a:gd name="connsiteY513" fmla="*/ 5090705 h 6858000"/>
              <a:gd name="connsiteX514" fmla="*/ 3126294 w 7467600"/>
              <a:gd name="connsiteY514" fmla="*/ 5114400 h 6858000"/>
              <a:gd name="connsiteX515" fmla="*/ 3937433 w 7467600"/>
              <a:gd name="connsiteY515" fmla="*/ 4830473 h 6858000"/>
              <a:gd name="connsiteX516" fmla="*/ 3590475 w 7467600"/>
              <a:gd name="connsiteY516" fmla="*/ 4597974 h 6858000"/>
              <a:gd name="connsiteX517" fmla="*/ 3100264 w 7467600"/>
              <a:gd name="connsiteY517" fmla="*/ 4579845 h 6858000"/>
              <a:gd name="connsiteX518" fmla="*/ 2183576 w 7467600"/>
              <a:gd name="connsiteY518" fmla="*/ 4227150 h 6858000"/>
              <a:gd name="connsiteX519" fmla="*/ 2151029 w 7467600"/>
              <a:gd name="connsiteY519" fmla="*/ 4146947 h 6858000"/>
              <a:gd name="connsiteX520" fmla="*/ 3563434 w 7467600"/>
              <a:gd name="connsiteY520" fmla="*/ 4469115 h 6858000"/>
              <a:gd name="connsiteX521" fmla="*/ 3177952 w 7467600"/>
              <a:gd name="connsiteY521" fmla="*/ 3657386 h 6858000"/>
              <a:gd name="connsiteX522" fmla="*/ 3189263 w 7467600"/>
              <a:gd name="connsiteY522" fmla="*/ 3625726 h 6858000"/>
              <a:gd name="connsiteX523" fmla="*/ 3560912 w 7467600"/>
              <a:gd name="connsiteY523" fmla="*/ 4079863 h 6858000"/>
              <a:gd name="connsiteX524" fmla="*/ 3626636 w 7467600"/>
              <a:gd name="connsiteY524" fmla="*/ 4512230 h 6858000"/>
              <a:gd name="connsiteX525" fmla="*/ 3653088 w 7467600"/>
              <a:gd name="connsiteY525" fmla="*/ 4521417 h 6858000"/>
              <a:gd name="connsiteX526" fmla="*/ 3988128 w 7467600"/>
              <a:gd name="connsiteY526" fmla="*/ 4817267 h 6858000"/>
              <a:gd name="connsiteX527" fmla="*/ 4830582 w 7467600"/>
              <a:gd name="connsiteY527" fmla="*/ 4676000 h 6858000"/>
              <a:gd name="connsiteX528" fmla="*/ 4830100 w 7467600"/>
              <a:gd name="connsiteY528" fmla="*/ 4675554 h 6858000"/>
              <a:gd name="connsiteX529" fmla="*/ 4036318 w 7467600"/>
              <a:gd name="connsiteY529" fmla="*/ 4147013 h 6858000"/>
              <a:gd name="connsiteX530" fmla="*/ 3432098 w 7467600"/>
              <a:gd name="connsiteY530" fmla="*/ 3537312 h 6858000"/>
              <a:gd name="connsiteX531" fmla="*/ 3446761 w 7467600"/>
              <a:gd name="connsiteY531" fmla="*/ 3461278 h 6858000"/>
              <a:gd name="connsiteX532" fmla="*/ 4419733 w 7467600"/>
              <a:gd name="connsiteY532" fmla="*/ 3963555 h 6858000"/>
              <a:gd name="connsiteX533" fmla="*/ 4781371 w 7467600"/>
              <a:gd name="connsiteY533" fmla="*/ 4458604 h 6858000"/>
              <a:gd name="connsiteX534" fmla="*/ 4780440 w 7467600"/>
              <a:gd name="connsiteY534" fmla="*/ 4470290 h 6858000"/>
              <a:gd name="connsiteX535" fmla="*/ 4898954 w 7467600"/>
              <a:gd name="connsiteY535" fmla="*/ 4662092 h 6858000"/>
              <a:gd name="connsiteX536" fmla="*/ 4900699 w 7467600"/>
              <a:gd name="connsiteY536" fmla="*/ 4670867 h 6858000"/>
              <a:gd name="connsiteX537" fmla="*/ 5714511 w 7467600"/>
              <a:gd name="connsiteY537" fmla="*/ 4663483 h 6858000"/>
              <a:gd name="connsiteX538" fmla="*/ 5464793 w 7467600"/>
              <a:gd name="connsiteY538" fmla="*/ 4393556 h 6858000"/>
              <a:gd name="connsiteX539" fmla="*/ 5461897 w 7467600"/>
              <a:gd name="connsiteY539" fmla="*/ 4390879 h 6858000"/>
              <a:gd name="connsiteX540" fmla="*/ 4294126 w 7467600"/>
              <a:gd name="connsiteY540" fmla="*/ 3303048 h 6858000"/>
              <a:gd name="connsiteX541" fmla="*/ 4305321 w 7467600"/>
              <a:gd name="connsiteY541" fmla="*/ 3256953 h 6858000"/>
              <a:gd name="connsiteX542" fmla="*/ 4949299 w 7467600"/>
              <a:gd name="connsiteY542" fmla="*/ 3766336 h 6858000"/>
              <a:gd name="connsiteX543" fmla="*/ 5291452 w 7467600"/>
              <a:gd name="connsiteY543" fmla="*/ 4076801 h 6858000"/>
              <a:gd name="connsiteX544" fmla="*/ 5434998 w 7467600"/>
              <a:gd name="connsiteY544" fmla="*/ 4254100 h 6858000"/>
              <a:gd name="connsiteX545" fmla="*/ 5351015 w 7467600"/>
              <a:gd name="connsiteY545" fmla="*/ 3760989 h 6858000"/>
              <a:gd name="connsiteX546" fmla="*/ 5413780 w 7467600"/>
              <a:gd name="connsiteY546" fmla="*/ 2966265 h 6858000"/>
              <a:gd name="connsiteX547" fmla="*/ 5425627 w 7467600"/>
              <a:gd name="connsiteY547" fmla="*/ 2954192 h 6858000"/>
              <a:gd name="connsiteX548" fmla="*/ 6604735 w 7467600"/>
              <a:gd name="connsiteY548" fmla="*/ 2041381 h 6858000"/>
              <a:gd name="connsiteX549" fmla="*/ 7204487 w 7467600"/>
              <a:gd name="connsiteY549" fmla="*/ 2742112 h 6858000"/>
              <a:gd name="connsiteX550" fmla="*/ 7131592 w 7467600"/>
              <a:gd name="connsiteY550" fmla="*/ 2672096 h 6858000"/>
              <a:gd name="connsiteX551" fmla="*/ 6996344 w 7467600"/>
              <a:gd name="connsiteY551" fmla="*/ 2518310 h 6858000"/>
              <a:gd name="connsiteX552" fmla="*/ 6735495 w 7467600"/>
              <a:gd name="connsiteY552" fmla="*/ 2196890 h 6858000"/>
              <a:gd name="connsiteX553" fmla="*/ 6721901 w 7467600"/>
              <a:gd name="connsiteY553" fmla="*/ 2179274 h 6858000"/>
              <a:gd name="connsiteX554" fmla="*/ 6604735 w 7467600"/>
              <a:gd name="connsiteY554" fmla="*/ 2041381 h 6858000"/>
              <a:gd name="connsiteX555" fmla="*/ 6591670 w 7467600"/>
              <a:gd name="connsiteY555" fmla="*/ 1988277 h 6858000"/>
              <a:gd name="connsiteX556" fmla="*/ 6747349 w 7467600"/>
              <a:gd name="connsiteY556" fmla="*/ 2160069 h 6858000"/>
              <a:gd name="connsiteX557" fmla="*/ 6760943 w 7467600"/>
              <a:gd name="connsiteY557" fmla="*/ 2177686 h 6858000"/>
              <a:gd name="connsiteX558" fmla="*/ 7021065 w 7467600"/>
              <a:gd name="connsiteY558" fmla="*/ 2498102 h 6858000"/>
              <a:gd name="connsiteX559" fmla="*/ 7155223 w 7467600"/>
              <a:gd name="connsiteY559" fmla="*/ 2650386 h 6858000"/>
              <a:gd name="connsiteX560" fmla="*/ 7203167 w 7467600"/>
              <a:gd name="connsiteY560" fmla="*/ 2697288 h 6858000"/>
              <a:gd name="connsiteX561" fmla="*/ 6937703 w 7467600"/>
              <a:gd name="connsiteY561" fmla="*/ 2321981 h 6858000"/>
              <a:gd name="connsiteX562" fmla="*/ 6591670 w 7467600"/>
              <a:gd name="connsiteY562" fmla="*/ 1988277 h 6858000"/>
              <a:gd name="connsiteX563" fmla="*/ 5798671 w 7467600"/>
              <a:gd name="connsiteY563" fmla="*/ 1981601 h 6858000"/>
              <a:gd name="connsiteX564" fmla="*/ 5754709 w 7467600"/>
              <a:gd name="connsiteY564" fmla="*/ 2071454 h 6858000"/>
              <a:gd name="connsiteX565" fmla="*/ 5763044 w 7467600"/>
              <a:gd name="connsiteY565" fmla="*/ 2842206 h 6858000"/>
              <a:gd name="connsiteX566" fmla="*/ 5764974 w 7467600"/>
              <a:gd name="connsiteY566" fmla="*/ 2799609 h 6858000"/>
              <a:gd name="connsiteX567" fmla="*/ 5767665 w 7467600"/>
              <a:gd name="connsiteY567" fmla="*/ 2666409 h 6858000"/>
              <a:gd name="connsiteX568" fmla="*/ 5763055 w 7467600"/>
              <a:gd name="connsiteY568" fmla="*/ 2579705 h 6858000"/>
              <a:gd name="connsiteX569" fmla="*/ 5758079 w 7467600"/>
              <a:gd name="connsiteY569" fmla="*/ 2492508 h 6858000"/>
              <a:gd name="connsiteX570" fmla="*/ 5779325 w 7467600"/>
              <a:gd name="connsiteY570" fmla="*/ 2197069 h 6858000"/>
              <a:gd name="connsiteX571" fmla="*/ 5798671 w 7467600"/>
              <a:gd name="connsiteY571" fmla="*/ 1981601 h 6858000"/>
              <a:gd name="connsiteX572" fmla="*/ 5829202 w 7467600"/>
              <a:gd name="connsiteY572" fmla="*/ 1971679 h 6858000"/>
              <a:gd name="connsiteX573" fmla="*/ 5809558 w 7467600"/>
              <a:gd name="connsiteY573" fmla="*/ 2198043 h 6858000"/>
              <a:gd name="connsiteX574" fmla="*/ 5788653 w 7467600"/>
              <a:gd name="connsiteY574" fmla="*/ 2489430 h 6858000"/>
              <a:gd name="connsiteX575" fmla="*/ 5793439 w 7467600"/>
              <a:gd name="connsiteY575" fmla="*/ 2575235 h 6858000"/>
              <a:gd name="connsiteX576" fmla="*/ 5796837 w 7467600"/>
              <a:gd name="connsiteY576" fmla="*/ 2637633 h 6858000"/>
              <a:gd name="connsiteX577" fmla="*/ 5818614 w 7467600"/>
              <a:gd name="connsiteY577" fmla="*/ 2473055 h 6858000"/>
              <a:gd name="connsiteX578" fmla="*/ 5829202 w 7467600"/>
              <a:gd name="connsiteY578" fmla="*/ 1971679 h 6858000"/>
              <a:gd name="connsiteX579" fmla="*/ 5911389 w 7467600"/>
              <a:gd name="connsiteY579" fmla="*/ 1898371 h 6858000"/>
              <a:gd name="connsiteX580" fmla="*/ 6237627 w 7467600"/>
              <a:gd name="connsiteY580" fmla="*/ 2231921 h 6858000"/>
              <a:gd name="connsiteX581" fmla="*/ 5911389 w 7467600"/>
              <a:gd name="connsiteY581" fmla="*/ 1898371 h 6858000"/>
              <a:gd name="connsiteX582" fmla="*/ 6944437 w 7467600"/>
              <a:gd name="connsiteY582" fmla="*/ 1575402 h 6858000"/>
              <a:gd name="connsiteX583" fmla="*/ 6304730 w 7467600"/>
              <a:gd name="connsiteY583" fmla="*/ 1766654 h 6858000"/>
              <a:gd name="connsiteX584" fmla="*/ 6944437 w 7467600"/>
              <a:gd name="connsiteY584" fmla="*/ 1575402 h 6858000"/>
              <a:gd name="connsiteX585" fmla="*/ 7019523 w 7467600"/>
              <a:gd name="connsiteY585" fmla="*/ 1519450 h 6858000"/>
              <a:gd name="connsiteX586" fmla="*/ 6298091 w 7467600"/>
              <a:gd name="connsiteY586" fmla="*/ 1737122 h 6858000"/>
              <a:gd name="connsiteX587" fmla="*/ 7019523 w 7467600"/>
              <a:gd name="connsiteY587" fmla="*/ 1519450 h 6858000"/>
              <a:gd name="connsiteX588" fmla="*/ 2399523 w 7467600"/>
              <a:gd name="connsiteY588" fmla="*/ 1428234 h 6858000"/>
              <a:gd name="connsiteX589" fmla="*/ 2224982 w 7467600"/>
              <a:gd name="connsiteY589" fmla="*/ 1826201 h 6858000"/>
              <a:gd name="connsiteX590" fmla="*/ 2096099 w 7467600"/>
              <a:gd name="connsiteY590" fmla="*/ 2345900 h 6858000"/>
              <a:gd name="connsiteX591" fmla="*/ 2283317 w 7467600"/>
              <a:gd name="connsiteY591" fmla="*/ 1796925 h 6858000"/>
              <a:gd name="connsiteX592" fmla="*/ 2399523 w 7467600"/>
              <a:gd name="connsiteY592" fmla="*/ 1428234 h 6858000"/>
              <a:gd name="connsiteX593" fmla="*/ 2448558 w 7467600"/>
              <a:gd name="connsiteY593" fmla="*/ 1373435 h 6858000"/>
              <a:gd name="connsiteX594" fmla="*/ 2312521 w 7467600"/>
              <a:gd name="connsiteY594" fmla="*/ 1806140 h 6858000"/>
              <a:gd name="connsiteX595" fmla="*/ 2127533 w 7467600"/>
              <a:gd name="connsiteY595" fmla="*/ 2348380 h 6858000"/>
              <a:gd name="connsiteX596" fmla="*/ 2358080 w 7467600"/>
              <a:gd name="connsiteY596" fmla="*/ 1866134 h 6858000"/>
              <a:gd name="connsiteX597" fmla="*/ 2407436 w 7467600"/>
              <a:gd name="connsiteY597" fmla="*/ 1651070 h 6858000"/>
              <a:gd name="connsiteX598" fmla="*/ 2448558 w 7467600"/>
              <a:gd name="connsiteY598" fmla="*/ 1373435 h 6858000"/>
              <a:gd name="connsiteX599" fmla="*/ 278707 w 7467600"/>
              <a:gd name="connsiteY599" fmla="*/ 1352270 h 6858000"/>
              <a:gd name="connsiteX600" fmla="*/ 321570 w 7467600"/>
              <a:gd name="connsiteY600" fmla="*/ 1861610 h 6858000"/>
              <a:gd name="connsiteX601" fmla="*/ 294281 w 7467600"/>
              <a:gd name="connsiteY601" fmla="*/ 1440658 h 6858000"/>
              <a:gd name="connsiteX602" fmla="*/ 278707 w 7467600"/>
              <a:gd name="connsiteY602" fmla="*/ 1352270 h 6858000"/>
              <a:gd name="connsiteX603" fmla="*/ 1423821 w 7467600"/>
              <a:gd name="connsiteY603" fmla="*/ 1351958 h 6858000"/>
              <a:gd name="connsiteX604" fmla="*/ 1638521 w 7467600"/>
              <a:gd name="connsiteY604" fmla="*/ 1908470 h 6858000"/>
              <a:gd name="connsiteX605" fmla="*/ 1754199 w 7467600"/>
              <a:gd name="connsiteY605" fmla="*/ 2149284 h 6858000"/>
              <a:gd name="connsiteX606" fmla="*/ 1908359 w 7467600"/>
              <a:gd name="connsiteY606" fmla="*/ 2364988 h 6858000"/>
              <a:gd name="connsiteX607" fmla="*/ 1647661 w 7467600"/>
              <a:gd name="connsiteY607" fmla="*/ 1825945 h 6858000"/>
              <a:gd name="connsiteX608" fmla="*/ 1423821 w 7467600"/>
              <a:gd name="connsiteY608" fmla="*/ 1351958 h 6858000"/>
              <a:gd name="connsiteX609" fmla="*/ 1431890 w 7467600"/>
              <a:gd name="connsiteY609" fmla="*/ 1306475 h 6858000"/>
              <a:gd name="connsiteX610" fmla="*/ 1507597 w 7467600"/>
              <a:gd name="connsiteY610" fmla="*/ 1446132 h 6858000"/>
              <a:gd name="connsiteX611" fmla="*/ 1674586 w 7467600"/>
              <a:gd name="connsiteY611" fmla="*/ 1813832 h 6858000"/>
              <a:gd name="connsiteX612" fmla="*/ 1815950 w 7467600"/>
              <a:gd name="connsiteY612" fmla="*/ 2128564 h 6858000"/>
              <a:gd name="connsiteX613" fmla="*/ 1984242 w 7467600"/>
              <a:gd name="connsiteY613" fmla="*/ 2430829 h 6858000"/>
              <a:gd name="connsiteX614" fmla="*/ 2014023 w 7467600"/>
              <a:gd name="connsiteY614" fmla="*/ 2450995 h 6858000"/>
              <a:gd name="connsiteX615" fmla="*/ 1747337 w 7467600"/>
              <a:gd name="connsiteY615" fmla="*/ 1855264 h 6858000"/>
              <a:gd name="connsiteX616" fmla="*/ 1533749 w 7467600"/>
              <a:gd name="connsiteY616" fmla="*/ 1478656 h 6858000"/>
              <a:gd name="connsiteX617" fmla="*/ 1431890 w 7467600"/>
              <a:gd name="connsiteY617" fmla="*/ 1306475 h 6858000"/>
              <a:gd name="connsiteX618" fmla="*/ 5052692 w 7467600"/>
              <a:gd name="connsiteY618" fmla="*/ 1292994 h 6858000"/>
              <a:gd name="connsiteX619" fmla="*/ 5200661 w 7467600"/>
              <a:gd name="connsiteY619" fmla="*/ 1635186 h 6858000"/>
              <a:gd name="connsiteX620" fmla="*/ 5297138 w 7467600"/>
              <a:gd name="connsiteY620" fmla="*/ 1906351 h 6858000"/>
              <a:gd name="connsiteX621" fmla="*/ 5052692 w 7467600"/>
              <a:gd name="connsiteY621" fmla="*/ 1292994 h 6858000"/>
              <a:gd name="connsiteX622" fmla="*/ 5009948 w 7467600"/>
              <a:gd name="connsiteY622" fmla="*/ 1273619 h 6858000"/>
              <a:gd name="connsiteX623" fmla="*/ 5121777 w 7467600"/>
              <a:gd name="connsiteY623" fmla="*/ 1654213 h 6858000"/>
              <a:gd name="connsiteX624" fmla="*/ 5293545 w 7467600"/>
              <a:gd name="connsiteY624" fmla="*/ 2072247 h 6858000"/>
              <a:gd name="connsiteX625" fmla="*/ 5294042 w 7467600"/>
              <a:gd name="connsiteY625" fmla="*/ 2065019 h 6858000"/>
              <a:gd name="connsiteX626" fmla="*/ 5171936 w 7467600"/>
              <a:gd name="connsiteY626" fmla="*/ 1647613 h 6858000"/>
              <a:gd name="connsiteX627" fmla="*/ 5009948 w 7467600"/>
              <a:gd name="connsiteY627" fmla="*/ 1273619 h 6858000"/>
              <a:gd name="connsiteX628" fmla="*/ 655236 w 7467600"/>
              <a:gd name="connsiteY628" fmla="*/ 1268632 h 6858000"/>
              <a:gd name="connsiteX629" fmla="*/ 839521 w 7467600"/>
              <a:gd name="connsiteY629" fmla="*/ 1685315 h 6858000"/>
              <a:gd name="connsiteX630" fmla="*/ 1109416 w 7467600"/>
              <a:gd name="connsiteY630" fmla="*/ 2061663 h 6858000"/>
              <a:gd name="connsiteX631" fmla="*/ 1298300 w 7467600"/>
              <a:gd name="connsiteY631" fmla="*/ 2247742 h 6858000"/>
              <a:gd name="connsiteX632" fmla="*/ 1125871 w 7467600"/>
              <a:gd name="connsiteY632" fmla="*/ 1989513 h 6858000"/>
              <a:gd name="connsiteX633" fmla="*/ 981574 w 7467600"/>
              <a:gd name="connsiteY633" fmla="*/ 1783157 h 6858000"/>
              <a:gd name="connsiteX634" fmla="*/ 922198 w 7467600"/>
              <a:gd name="connsiteY634" fmla="*/ 1677437 h 6858000"/>
              <a:gd name="connsiteX635" fmla="*/ 869293 w 7467600"/>
              <a:gd name="connsiteY635" fmla="*/ 1583214 h 6858000"/>
              <a:gd name="connsiteX636" fmla="*/ 751431 w 7467600"/>
              <a:gd name="connsiteY636" fmla="*/ 1405731 h 6858000"/>
              <a:gd name="connsiteX637" fmla="*/ 655236 w 7467600"/>
              <a:gd name="connsiteY637" fmla="*/ 1268632 h 6858000"/>
              <a:gd name="connsiteX638" fmla="*/ 6516292 w 7467600"/>
              <a:gd name="connsiteY638" fmla="*/ 1263064 h 6858000"/>
              <a:gd name="connsiteX639" fmla="*/ 5736320 w 7467600"/>
              <a:gd name="connsiteY639" fmla="*/ 1501803 h 6858000"/>
              <a:gd name="connsiteX640" fmla="*/ 6516292 w 7467600"/>
              <a:gd name="connsiteY640" fmla="*/ 1263064 h 6858000"/>
              <a:gd name="connsiteX641" fmla="*/ 291466 w 7467600"/>
              <a:gd name="connsiteY641" fmla="*/ 1250369 h 6858000"/>
              <a:gd name="connsiteX642" fmla="*/ 323180 w 7467600"/>
              <a:gd name="connsiteY642" fmla="*/ 1435283 h 6858000"/>
              <a:gd name="connsiteX643" fmla="*/ 349381 w 7467600"/>
              <a:gd name="connsiteY643" fmla="*/ 1875041 h 6858000"/>
              <a:gd name="connsiteX644" fmla="*/ 374363 w 7467600"/>
              <a:gd name="connsiteY644" fmla="*/ 1506494 h 6858000"/>
              <a:gd name="connsiteX645" fmla="*/ 302168 w 7467600"/>
              <a:gd name="connsiteY645" fmla="*/ 1274495 h 6858000"/>
              <a:gd name="connsiteX646" fmla="*/ 291466 w 7467600"/>
              <a:gd name="connsiteY646" fmla="*/ 1250369 h 6858000"/>
              <a:gd name="connsiteX647" fmla="*/ 678222 w 7467600"/>
              <a:gd name="connsiteY647" fmla="*/ 1248670 h 6858000"/>
              <a:gd name="connsiteX648" fmla="*/ 775536 w 7467600"/>
              <a:gd name="connsiteY648" fmla="*/ 1388015 h 6858000"/>
              <a:gd name="connsiteX649" fmla="*/ 894529 w 7467600"/>
              <a:gd name="connsiteY649" fmla="*/ 1567739 h 6858000"/>
              <a:gd name="connsiteX650" fmla="*/ 948000 w 7467600"/>
              <a:gd name="connsiteY650" fmla="*/ 1663088 h 6858000"/>
              <a:gd name="connsiteX651" fmla="*/ 1006812 w 7467600"/>
              <a:gd name="connsiteY651" fmla="*/ 1767683 h 6858000"/>
              <a:gd name="connsiteX652" fmla="*/ 1149133 w 7467600"/>
              <a:gd name="connsiteY652" fmla="*/ 1971513 h 6858000"/>
              <a:gd name="connsiteX653" fmla="*/ 1333952 w 7467600"/>
              <a:gd name="connsiteY653" fmla="*/ 2251620 h 6858000"/>
              <a:gd name="connsiteX654" fmla="*/ 1337329 w 7467600"/>
              <a:gd name="connsiteY654" fmla="*/ 2258350 h 6858000"/>
              <a:gd name="connsiteX655" fmla="*/ 1014726 w 7467600"/>
              <a:gd name="connsiteY655" fmla="*/ 1615556 h 6858000"/>
              <a:gd name="connsiteX656" fmla="*/ 678222 w 7467600"/>
              <a:gd name="connsiteY656" fmla="*/ 1248670 h 6858000"/>
              <a:gd name="connsiteX657" fmla="*/ 6691602 w 7467600"/>
              <a:gd name="connsiteY657" fmla="*/ 1140573 h 6858000"/>
              <a:gd name="connsiteX658" fmla="*/ 6571100 w 7467600"/>
              <a:gd name="connsiteY658" fmla="*/ 1183662 h 6858000"/>
              <a:gd name="connsiteX659" fmla="*/ 6241687 w 7467600"/>
              <a:gd name="connsiteY659" fmla="*/ 1257600 h 6858000"/>
              <a:gd name="connsiteX660" fmla="*/ 5693009 w 7467600"/>
              <a:gd name="connsiteY660" fmla="*/ 1478256 h 6858000"/>
              <a:gd name="connsiteX661" fmla="*/ 6548420 w 7467600"/>
              <a:gd name="connsiteY661" fmla="*/ 1214599 h 6858000"/>
              <a:gd name="connsiteX662" fmla="*/ 6605473 w 7467600"/>
              <a:gd name="connsiteY662" fmla="*/ 1184686 h 6858000"/>
              <a:gd name="connsiteX663" fmla="*/ 6691602 w 7467600"/>
              <a:gd name="connsiteY663" fmla="*/ 1140573 h 6858000"/>
              <a:gd name="connsiteX664" fmla="*/ 4002475 w 7467600"/>
              <a:gd name="connsiteY664" fmla="*/ 1037802 h 6858000"/>
              <a:gd name="connsiteX665" fmla="*/ 4000324 w 7467600"/>
              <a:gd name="connsiteY665" fmla="*/ 1039362 h 6858000"/>
              <a:gd name="connsiteX666" fmla="*/ 4002862 w 7467600"/>
              <a:gd name="connsiteY666" fmla="*/ 1042866 h 6858000"/>
              <a:gd name="connsiteX667" fmla="*/ 4002475 w 7467600"/>
              <a:gd name="connsiteY667" fmla="*/ 1037802 h 6858000"/>
              <a:gd name="connsiteX668" fmla="*/ 506322 w 7467600"/>
              <a:gd name="connsiteY668" fmla="*/ 1020997 h 6858000"/>
              <a:gd name="connsiteX669" fmla="*/ 533068 w 7467600"/>
              <a:gd name="connsiteY669" fmla="*/ 1029409 h 6858000"/>
              <a:gd name="connsiteX670" fmla="*/ 1232525 w 7467600"/>
              <a:gd name="connsiteY670" fmla="*/ 1804675 h 6858000"/>
              <a:gd name="connsiteX671" fmla="*/ 1388858 w 7467600"/>
              <a:gd name="connsiteY671" fmla="*/ 2368011 h 6858000"/>
              <a:gd name="connsiteX672" fmla="*/ 1384098 w 7467600"/>
              <a:gd name="connsiteY672" fmla="*/ 2378125 h 6858000"/>
              <a:gd name="connsiteX673" fmla="*/ 1425393 w 7467600"/>
              <a:gd name="connsiteY673" fmla="*/ 2589124 h 6858000"/>
              <a:gd name="connsiteX674" fmla="*/ 1424001 w 7467600"/>
              <a:gd name="connsiteY674" fmla="*/ 2597541 h 6858000"/>
              <a:gd name="connsiteX675" fmla="*/ 2152729 w 7467600"/>
              <a:gd name="connsiteY675" fmla="*/ 2864487 h 6858000"/>
              <a:gd name="connsiteX676" fmla="*/ 2020609 w 7467600"/>
              <a:gd name="connsiteY676" fmla="*/ 2539671 h 6858000"/>
              <a:gd name="connsiteX677" fmla="*/ 2018920 w 7467600"/>
              <a:gd name="connsiteY677" fmla="*/ 2536309 h 6858000"/>
              <a:gd name="connsiteX678" fmla="*/ 1342441 w 7467600"/>
              <a:gd name="connsiteY678" fmla="*/ 1173017 h 6858000"/>
              <a:gd name="connsiteX679" fmla="*/ 1367925 w 7467600"/>
              <a:gd name="connsiteY679" fmla="*/ 1135648 h 6858000"/>
              <a:gd name="connsiteX680" fmla="*/ 1771401 w 7467600"/>
              <a:gd name="connsiteY680" fmla="*/ 1806673 h 6858000"/>
              <a:gd name="connsiteX681" fmla="*/ 1972385 w 7467600"/>
              <a:gd name="connsiteY681" fmla="*/ 2198735 h 6858000"/>
              <a:gd name="connsiteX682" fmla="*/ 2040892 w 7467600"/>
              <a:gd name="connsiteY682" fmla="*/ 2405205 h 6858000"/>
              <a:gd name="connsiteX683" fmla="*/ 2131689 w 7467600"/>
              <a:gd name="connsiteY683" fmla="*/ 1936926 h 6858000"/>
              <a:gd name="connsiteX684" fmla="*/ 2454820 w 7467600"/>
              <a:gd name="connsiteY684" fmla="*/ 1248808 h 6858000"/>
              <a:gd name="connsiteX685" fmla="*/ 2492512 w 7467600"/>
              <a:gd name="connsiteY685" fmla="*/ 1302920 h 6858000"/>
              <a:gd name="connsiteX686" fmla="*/ 2081216 w 7467600"/>
              <a:gd name="connsiteY686" fmla="*/ 2527513 h 6858000"/>
              <a:gd name="connsiteX687" fmla="*/ 2081211 w 7467600"/>
              <a:gd name="connsiteY687" fmla="*/ 2528916 h 6858000"/>
              <a:gd name="connsiteX688" fmla="*/ 2199067 w 7467600"/>
              <a:gd name="connsiteY688" fmla="*/ 2884061 h 6858000"/>
              <a:gd name="connsiteX689" fmla="*/ 3192586 w 7467600"/>
              <a:gd name="connsiteY689" fmla="*/ 3411496 h 6858000"/>
              <a:gd name="connsiteX690" fmla="*/ 3182620 w 7467600"/>
              <a:gd name="connsiteY690" fmla="*/ 3483279 h 6858000"/>
              <a:gd name="connsiteX691" fmla="*/ 2435119 w 7467600"/>
              <a:gd name="connsiteY691" fmla="*/ 3080173 h 6858000"/>
              <a:gd name="connsiteX692" fmla="*/ 2410152 w 7467600"/>
              <a:gd name="connsiteY692" fmla="*/ 3063751 h 6858000"/>
              <a:gd name="connsiteX693" fmla="*/ 2408099 w 7467600"/>
              <a:gd name="connsiteY693" fmla="*/ 3064403 h 6858000"/>
              <a:gd name="connsiteX694" fmla="*/ 2407218 w 7467600"/>
              <a:gd name="connsiteY694" fmla="*/ 3070324 h 6858000"/>
              <a:gd name="connsiteX695" fmla="*/ 2380138 w 7467600"/>
              <a:gd name="connsiteY695" fmla="*/ 3099341 h 6858000"/>
              <a:gd name="connsiteX696" fmla="*/ 1765923 w 7467600"/>
              <a:gd name="connsiteY696" fmla="*/ 3581043 h 6858000"/>
              <a:gd name="connsiteX697" fmla="*/ 1702258 w 7467600"/>
              <a:gd name="connsiteY697" fmla="*/ 3612286 h 6858000"/>
              <a:gd name="connsiteX698" fmla="*/ 1538370 w 7467600"/>
              <a:gd name="connsiteY698" fmla="*/ 3811804 h 6858000"/>
              <a:gd name="connsiteX699" fmla="*/ 542867 w 7467600"/>
              <a:gd name="connsiteY699" fmla="*/ 4944092 h 6858000"/>
              <a:gd name="connsiteX700" fmla="*/ 515800 w 7467600"/>
              <a:gd name="connsiteY700" fmla="*/ 4862180 h 6858000"/>
              <a:gd name="connsiteX701" fmla="*/ 909145 w 7467600"/>
              <a:gd name="connsiteY701" fmla="*/ 4199225 h 6858000"/>
              <a:gd name="connsiteX702" fmla="*/ 1214067 w 7467600"/>
              <a:gd name="connsiteY702" fmla="*/ 3908561 h 6858000"/>
              <a:gd name="connsiteX703" fmla="*/ 640967 w 7467600"/>
              <a:gd name="connsiteY703" fmla="*/ 4105601 h 6858000"/>
              <a:gd name="connsiteX704" fmla="*/ 112563 w 7467600"/>
              <a:gd name="connsiteY704" fmla="*/ 4396952 h 6858000"/>
              <a:gd name="connsiteX705" fmla="*/ 0 w 7467600"/>
              <a:gd name="connsiteY705" fmla="*/ 4466006 h 6858000"/>
              <a:gd name="connsiteX706" fmla="*/ 0 w 7467600"/>
              <a:gd name="connsiteY706" fmla="*/ 4233763 h 6858000"/>
              <a:gd name="connsiteX707" fmla="*/ 36881 w 7467600"/>
              <a:gd name="connsiteY707" fmla="*/ 4200118 h 6858000"/>
              <a:gd name="connsiteX708" fmla="*/ 910534 w 7467600"/>
              <a:gd name="connsiteY708" fmla="*/ 3629753 h 6858000"/>
              <a:gd name="connsiteX709" fmla="*/ 1578717 w 7467600"/>
              <a:gd name="connsiteY709" fmla="*/ 3575982 h 6858000"/>
              <a:gd name="connsiteX710" fmla="*/ 2338780 w 7467600"/>
              <a:gd name="connsiteY710" fmla="*/ 3033725 h 6858000"/>
              <a:gd name="connsiteX711" fmla="*/ 1807991 w 7467600"/>
              <a:gd name="connsiteY711" fmla="*/ 2807184 h 6858000"/>
              <a:gd name="connsiteX712" fmla="*/ 1416358 w 7467600"/>
              <a:gd name="connsiteY712" fmla="*/ 3112571 h 6858000"/>
              <a:gd name="connsiteX713" fmla="*/ 939066 w 7467600"/>
              <a:gd name="connsiteY713" fmla="*/ 3378798 h 6858000"/>
              <a:gd name="connsiteX714" fmla="*/ 115099 w 7467600"/>
              <a:gd name="connsiteY714" fmla="*/ 3607650 h 6858000"/>
              <a:gd name="connsiteX715" fmla="*/ 97284 w 7467600"/>
              <a:gd name="connsiteY715" fmla="*/ 3520393 h 6858000"/>
              <a:gd name="connsiteX716" fmla="*/ 922050 w 7467600"/>
              <a:gd name="connsiteY716" fmla="*/ 3074867 h 6858000"/>
              <a:gd name="connsiteX717" fmla="*/ 1405265 w 7467600"/>
              <a:gd name="connsiteY717" fmla="*/ 3016319 h 6858000"/>
              <a:gd name="connsiteX718" fmla="*/ 1407512 w 7467600"/>
              <a:gd name="connsiteY718" fmla="*/ 3018001 h 6858000"/>
              <a:gd name="connsiteX719" fmla="*/ 1726266 w 7467600"/>
              <a:gd name="connsiteY719" fmla="*/ 2777274 h 6858000"/>
              <a:gd name="connsiteX720" fmla="*/ 625390 w 7467600"/>
              <a:gd name="connsiteY720" fmla="*/ 2514541 h 6858000"/>
              <a:gd name="connsiteX721" fmla="*/ 619799 w 7467600"/>
              <a:gd name="connsiteY721" fmla="*/ 2527180 h 6858000"/>
              <a:gd name="connsiteX722" fmla="*/ 310030 w 7467600"/>
              <a:gd name="connsiteY722" fmla="*/ 2771818 h 6858000"/>
              <a:gd name="connsiteX723" fmla="*/ 173877 w 7467600"/>
              <a:gd name="connsiteY723" fmla="*/ 2937056 h 6858000"/>
              <a:gd name="connsiteX724" fmla="*/ 77889 w 7467600"/>
              <a:gd name="connsiteY724" fmla="*/ 3138440 h 6858000"/>
              <a:gd name="connsiteX725" fmla="*/ 0 w 7467600"/>
              <a:gd name="connsiteY725" fmla="*/ 3271395 h 6858000"/>
              <a:gd name="connsiteX726" fmla="*/ 0 w 7467600"/>
              <a:gd name="connsiteY726" fmla="*/ 3153002 h 6858000"/>
              <a:gd name="connsiteX727" fmla="*/ 2386 w 7467600"/>
              <a:gd name="connsiteY727" fmla="*/ 3149203 h 6858000"/>
              <a:gd name="connsiteX728" fmla="*/ 89753 w 7467600"/>
              <a:gd name="connsiteY728" fmla="*/ 2987702 h 6858000"/>
              <a:gd name="connsiteX729" fmla="*/ 76869 w 7467600"/>
              <a:gd name="connsiteY729" fmla="*/ 3005404 h 6858000"/>
              <a:gd name="connsiteX730" fmla="*/ 32049 w 7467600"/>
              <a:gd name="connsiteY730" fmla="*/ 3065814 h 6858000"/>
              <a:gd name="connsiteX731" fmla="*/ 0 w 7467600"/>
              <a:gd name="connsiteY731" fmla="*/ 3108744 h 6858000"/>
              <a:gd name="connsiteX732" fmla="*/ 0 w 7467600"/>
              <a:gd name="connsiteY732" fmla="*/ 3058059 h 6858000"/>
              <a:gd name="connsiteX733" fmla="*/ 7610 w 7467600"/>
              <a:gd name="connsiteY733" fmla="*/ 3047889 h 6858000"/>
              <a:gd name="connsiteX734" fmla="*/ 52419 w 7467600"/>
              <a:gd name="connsiteY734" fmla="*/ 2987479 h 6858000"/>
              <a:gd name="connsiteX735" fmla="*/ 59142 w 7467600"/>
              <a:gd name="connsiteY735" fmla="*/ 2978488 h 6858000"/>
              <a:gd name="connsiteX736" fmla="*/ 0 w 7467600"/>
              <a:gd name="connsiteY736" fmla="*/ 3015334 h 6858000"/>
              <a:gd name="connsiteX737" fmla="*/ 0 w 7467600"/>
              <a:gd name="connsiteY737" fmla="*/ 2914286 h 6858000"/>
              <a:gd name="connsiteX738" fmla="*/ 36383 w 7467600"/>
              <a:gd name="connsiteY738" fmla="*/ 2901128 h 6858000"/>
              <a:gd name="connsiteX739" fmla="*/ 156329 w 7467600"/>
              <a:gd name="connsiteY739" fmla="*/ 2840533 h 6858000"/>
              <a:gd name="connsiteX740" fmla="*/ 358355 w 7467600"/>
              <a:gd name="connsiteY740" fmla="*/ 2620471 h 6858000"/>
              <a:gd name="connsiteX741" fmla="*/ 510577 w 7467600"/>
              <a:gd name="connsiteY741" fmla="*/ 2501244 h 6858000"/>
              <a:gd name="connsiteX742" fmla="*/ 211967 w 7467600"/>
              <a:gd name="connsiteY742" fmla="*/ 2479171 h 6858000"/>
              <a:gd name="connsiteX743" fmla="*/ 0 w 7467600"/>
              <a:gd name="connsiteY743" fmla="*/ 2476398 h 6858000"/>
              <a:gd name="connsiteX744" fmla="*/ 0 w 7467600"/>
              <a:gd name="connsiteY744" fmla="*/ 2389189 h 6858000"/>
              <a:gd name="connsiteX745" fmla="*/ 103062 w 7467600"/>
              <a:gd name="connsiteY745" fmla="*/ 2389518 h 6858000"/>
              <a:gd name="connsiteX746" fmla="*/ 510734 w 7467600"/>
              <a:gd name="connsiteY746" fmla="*/ 2416201 h 6858000"/>
              <a:gd name="connsiteX747" fmla="*/ 279257 w 7467600"/>
              <a:gd name="connsiteY747" fmla="*/ 2092102 h 6858000"/>
              <a:gd name="connsiteX748" fmla="*/ 65265 w 7467600"/>
              <a:gd name="connsiteY748" fmla="*/ 2006049 h 6858000"/>
              <a:gd name="connsiteX749" fmla="*/ 0 w 7467600"/>
              <a:gd name="connsiteY749" fmla="*/ 1982532 h 6858000"/>
              <a:gd name="connsiteX750" fmla="*/ 0 w 7467600"/>
              <a:gd name="connsiteY750" fmla="*/ 1912789 h 6858000"/>
              <a:gd name="connsiteX751" fmla="*/ 97460 w 7467600"/>
              <a:gd name="connsiteY751" fmla="*/ 1953725 h 6858000"/>
              <a:gd name="connsiteX752" fmla="*/ 221272 w 7467600"/>
              <a:gd name="connsiteY752" fmla="*/ 1980766 h 6858000"/>
              <a:gd name="connsiteX753" fmla="*/ 116765 w 7467600"/>
              <a:gd name="connsiteY753" fmla="*/ 1911033 h 6858000"/>
              <a:gd name="connsiteX754" fmla="*/ 16405 w 7467600"/>
              <a:gd name="connsiteY754" fmla="*/ 1803412 h 6858000"/>
              <a:gd name="connsiteX755" fmla="*/ 0 w 7467600"/>
              <a:gd name="connsiteY755" fmla="*/ 1784777 h 6858000"/>
              <a:gd name="connsiteX756" fmla="*/ 0 w 7467600"/>
              <a:gd name="connsiteY756" fmla="*/ 1740082 h 6858000"/>
              <a:gd name="connsiteX757" fmla="*/ 39394 w 7467600"/>
              <a:gd name="connsiteY757" fmla="*/ 1784856 h 6858000"/>
              <a:gd name="connsiteX758" fmla="*/ 135813 w 7467600"/>
              <a:gd name="connsiteY758" fmla="*/ 1888838 h 6858000"/>
              <a:gd name="connsiteX759" fmla="*/ 242575 w 7467600"/>
              <a:gd name="connsiteY759" fmla="*/ 1958841 h 6858000"/>
              <a:gd name="connsiteX760" fmla="*/ 82197 w 7467600"/>
              <a:gd name="connsiteY760" fmla="*/ 1754826 h 6858000"/>
              <a:gd name="connsiteX761" fmla="*/ 0 w 7467600"/>
              <a:gd name="connsiteY761" fmla="*/ 1679650 h 6858000"/>
              <a:gd name="connsiteX762" fmla="*/ 0 w 7467600"/>
              <a:gd name="connsiteY762" fmla="*/ 1602463 h 6858000"/>
              <a:gd name="connsiteX763" fmla="*/ 84689 w 7467600"/>
              <a:gd name="connsiteY763" fmla="*/ 1677442 h 6858000"/>
              <a:gd name="connsiteX764" fmla="*/ 298437 w 7467600"/>
              <a:gd name="connsiteY764" fmla="*/ 1968019 h 6858000"/>
              <a:gd name="connsiteX765" fmla="*/ 227269 w 7467600"/>
              <a:gd name="connsiteY765" fmla="*/ 1114064 h 6858000"/>
              <a:gd name="connsiteX766" fmla="*/ 248003 w 7467600"/>
              <a:gd name="connsiteY766" fmla="*/ 1089613 h 6858000"/>
              <a:gd name="connsiteX767" fmla="*/ 427020 w 7467600"/>
              <a:gd name="connsiteY767" fmla="*/ 1619803 h 6858000"/>
              <a:gd name="connsiteX768" fmla="*/ 340345 w 7467600"/>
              <a:gd name="connsiteY768" fmla="*/ 2027739 h 6858000"/>
              <a:gd name="connsiteX769" fmla="*/ 360865 w 7467600"/>
              <a:gd name="connsiteY769" fmla="*/ 2044827 h 6858000"/>
              <a:gd name="connsiteX770" fmla="*/ 560414 w 7467600"/>
              <a:gd name="connsiteY770" fmla="*/ 2421457 h 6858000"/>
              <a:gd name="connsiteX771" fmla="*/ 1359703 w 7467600"/>
              <a:gd name="connsiteY771" fmla="*/ 2578554 h 6858000"/>
              <a:gd name="connsiteX772" fmla="*/ 1359422 w 7467600"/>
              <a:gd name="connsiteY772" fmla="*/ 2577994 h 6858000"/>
              <a:gd name="connsiteX773" fmla="*/ 828701 w 7467600"/>
              <a:gd name="connsiteY773" fmla="*/ 1839520 h 6858000"/>
              <a:gd name="connsiteX774" fmla="*/ 494427 w 7467600"/>
              <a:gd name="connsiteY774" fmla="*/ 1092333 h 6858000"/>
              <a:gd name="connsiteX775" fmla="*/ 506322 w 7467600"/>
              <a:gd name="connsiteY775" fmla="*/ 1020997 h 6858000"/>
              <a:gd name="connsiteX776" fmla="*/ 4570198 w 7467600"/>
              <a:gd name="connsiteY776" fmla="*/ 978081 h 6858000"/>
              <a:gd name="connsiteX777" fmla="*/ 4523691 w 7467600"/>
              <a:gd name="connsiteY777" fmla="*/ 1127776 h 6858000"/>
              <a:gd name="connsiteX778" fmla="*/ 4509875 w 7467600"/>
              <a:gd name="connsiteY778" fmla="*/ 1167552 h 6858000"/>
              <a:gd name="connsiteX779" fmla="*/ 4478168 w 7467600"/>
              <a:gd name="connsiteY779" fmla="*/ 1260735 h 6858000"/>
              <a:gd name="connsiteX780" fmla="*/ 4409309 w 7467600"/>
              <a:gd name="connsiteY780" fmla="*/ 1666996 h 6858000"/>
              <a:gd name="connsiteX781" fmla="*/ 4370031 w 7467600"/>
              <a:gd name="connsiteY781" fmla="*/ 1955666 h 6858000"/>
              <a:gd name="connsiteX782" fmla="*/ 4570198 w 7467600"/>
              <a:gd name="connsiteY782" fmla="*/ 978081 h 6858000"/>
              <a:gd name="connsiteX783" fmla="*/ 4557898 w 7467600"/>
              <a:gd name="connsiteY783" fmla="*/ 900011 h 6858000"/>
              <a:gd name="connsiteX784" fmla="*/ 4344840 w 7467600"/>
              <a:gd name="connsiteY784" fmla="*/ 1922038 h 6858000"/>
              <a:gd name="connsiteX785" fmla="*/ 4378710 w 7467600"/>
              <a:gd name="connsiteY785" fmla="*/ 1665516 h 6858000"/>
              <a:gd name="connsiteX786" fmla="*/ 4448798 w 7467600"/>
              <a:gd name="connsiteY786" fmla="*/ 1253024 h 6858000"/>
              <a:gd name="connsiteX787" fmla="*/ 4480315 w 7467600"/>
              <a:gd name="connsiteY787" fmla="*/ 1158454 h 6858000"/>
              <a:gd name="connsiteX788" fmla="*/ 4494133 w 7467600"/>
              <a:gd name="connsiteY788" fmla="*/ 1118676 h 6858000"/>
              <a:gd name="connsiteX789" fmla="*/ 4557898 w 7467600"/>
              <a:gd name="connsiteY789" fmla="*/ 900011 h 6858000"/>
              <a:gd name="connsiteX790" fmla="*/ 5870151 w 7467600"/>
              <a:gd name="connsiteY790" fmla="*/ 898890 h 6858000"/>
              <a:gd name="connsiteX791" fmla="*/ 5861335 w 7467600"/>
              <a:gd name="connsiteY791" fmla="*/ 899177 h 6858000"/>
              <a:gd name="connsiteX792" fmla="*/ 5843702 w 7467600"/>
              <a:gd name="connsiteY792" fmla="*/ 899748 h 6858000"/>
              <a:gd name="connsiteX793" fmla="*/ 5651107 w 7467600"/>
              <a:gd name="connsiteY793" fmla="*/ 920306 h 6858000"/>
              <a:gd name="connsiteX794" fmla="*/ 5459407 w 7467600"/>
              <a:gd name="connsiteY794" fmla="*/ 940975 h 6858000"/>
              <a:gd name="connsiteX795" fmla="*/ 5374846 w 7467600"/>
              <a:gd name="connsiteY795" fmla="*/ 941988 h 6858000"/>
              <a:gd name="connsiteX796" fmla="*/ 5256105 w 7467600"/>
              <a:gd name="connsiteY796" fmla="*/ 945632 h 6858000"/>
              <a:gd name="connsiteX797" fmla="*/ 5107071 w 7467600"/>
              <a:gd name="connsiteY797" fmla="*/ 969720 h 6858000"/>
              <a:gd name="connsiteX798" fmla="*/ 4998681 w 7467600"/>
              <a:gd name="connsiteY798" fmla="*/ 988771 h 6858000"/>
              <a:gd name="connsiteX799" fmla="*/ 5870151 w 7467600"/>
              <a:gd name="connsiteY799" fmla="*/ 898890 h 6858000"/>
              <a:gd name="connsiteX800" fmla="*/ 5504425 w 7467600"/>
              <a:gd name="connsiteY800" fmla="*/ 848067 h 6858000"/>
              <a:gd name="connsiteX801" fmla="*/ 4968849 w 7467600"/>
              <a:gd name="connsiteY801" fmla="*/ 962318 h 6858000"/>
              <a:gd name="connsiteX802" fmla="*/ 5104039 w 7467600"/>
              <a:gd name="connsiteY802" fmla="*/ 940634 h 6858000"/>
              <a:gd name="connsiteX803" fmla="*/ 5256311 w 7467600"/>
              <a:gd name="connsiteY803" fmla="*/ 916490 h 6858000"/>
              <a:gd name="connsiteX804" fmla="*/ 5377381 w 7467600"/>
              <a:gd name="connsiteY804" fmla="*/ 912671 h 6858000"/>
              <a:gd name="connsiteX805" fmla="*/ 5460148 w 7467600"/>
              <a:gd name="connsiteY805" fmla="*/ 911442 h 6858000"/>
              <a:gd name="connsiteX806" fmla="*/ 5648971 w 7467600"/>
              <a:gd name="connsiteY806" fmla="*/ 891331 h 6858000"/>
              <a:gd name="connsiteX807" fmla="*/ 5844807 w 7467600"/>
              <a:gd name="connsiteY807" fmla="*/ 870718 h 6858000"/>
              <a:gd name="connsiteX808" fmla="*/ 5862975 w 7467600"/>
              <a:gd name="connsiteY808" fmla="*/ 869756 h 6858000"/>
              <a:gd name="connsiteX809" fmla="*/ 5920887 w 7467600"/>
              <a:gd name="connsiteY809" fmla="*/ 865929 h 6858000"/>
              <a:gd name="connsiteX810" fmla="*/ 5504425 w 7467600"/>
              <a:gd name="connsiteY810" fmla="*/ 848067 h 6858000"/>
              <a:gd name="connsiteX811" fmla="*/ 3607114 w 7467600"/>
              <a:gd name="connsiteY811" fmla="*/ 467441 h 6858000"/>
              <a:gd name="connsiteX812" fmla="*/ 3296242 w 7467600"/>
              <a:gd name="connsiteY812" fmla="*/ 807991 h 6858000"/>
              <a:gd name="connsiteX813" fmla="*/ 3174674 w 7467600"/>
              <a:gd name="connsiteY813" fmla="*/ 919759 h 6858000"/>
              <a:gd name="connsiteX814" fmla="*/ 3042978 w 7467600"/>
              <a:gd name="connsiteY814" fmla="*/ 1054894 h 6858000"/>
              <a:gd name="connsiteX815" fmla="*/ 2968914 w 7467600"/>
              <a:gd name="connsiteY815" fmla="*/ 1133756 h 6858000"/>
              <a:gd name="connsiteX816" fmla="*/ 3103823 w 7467600"/>
              <a:gd name="connsiteY816" fmla="*/ 1026814 h 6858000"/>
              <a:gd name="connsiteX817" fmla="*/ 3607114 w 7467600"/>
              <a:gd name="connsiteY817" fmla="*/ 467441 h 6858000"/>
              <a:gd name="connsiteX818" fmla="*/ 3744487 w 7467600"/>
              <a:gd name="connsiteY818" fmla="*/ 383136 h 6858000"/>
              <a:gd name="connsiteX819" fmla="*/ 3970213 w 7467600"/>
              <a:gd name="connsiteY819" fmla="*/ 995559 h 6858000"/>
              <a:gd name="connsiteX820" fmla="*/ 3744487 w 7467600"/>
              <a:gd name="connsiteY820" fmla="*/ 383136 h 6858000"/>
              <a:gd name="connsiteX821" fmla="*/ 3624562 w 7467600"/>
              <a:gd name="connsiteY821" fmla="*/ 367041 h 6858000"/>
              <a:gd name="connsiteX822" fmla="*/ 3489712 w 7467600"/>
              <a:gd name="connsiteY822" fmla="*/ 485386 h 6858000"/>
              <a:gd name="connsiteX823" fmla="*/ 3182994 w 7467600"/>
              <a:gd name="connsiteY823" fmla="*/ 828265 h 6858000"/>
              <a:gd name="connsiteX824" fmla="*/ 2892114 w 7467600"/>
              <a:gd name="connsiteY824" fmla="*/ 1172635 h 6858000"/>
              <a:gd name="connsiteX825" fmla="*/ 3021459 w 7467600"/>
              <a:gd name="connsiteY825" fmla="*/ 1035385 h 6858000"/>
              <a:gd name="connsiteX826" fmla="*/ 3153873 w 7467600"/>
              <a:gd name="connsiteY826" fmla="*/ 898971 h 6858000"/>
              <a:gd name="connsiteX827" fmla="*/ 3276511 w 7467600"/>
              <a:gd name="connsiteY827" fmla="*/ 786423 h 6858000"/>
              <a:gd name="connsiteX828" fmla="*/ 3584154 w 7467600"/>
              <a:gd name="connsiteY828" fmla="*/ 448218 h 6858000"/>
              <a:gd name="connsiteX829" fmla="*/ 3624562 w 7467600"/>
              <a:gd name="connsiteY829" fmla="*/ 367041 h 6858000"/>
              <a:gd name="connsiteX830" fmla="*/ 3766672 w 7467600"/>
              <a:gd name="connsiteY830" fmla="*/ 359429 h 6858000"/>
              <a:gd name="connsiteX831" fmla="*/ 3996338 w 7467600"/>
              <a:gd name="connsiteY831" fmla="*/ 968237 h 6858000"/>
              <a:gd name="connsiteX832" fmla="*/ 3766672 w 7467600"/>
              <a:gd name="connsiteY832" fmla="*/ 359429 h 6858000"/>
              <a:gd name="connsiteX833" fmla="*/ 5805386 w 7467600"/>
              <a:gd name="connsiteY833" fmla="*/ 239240 h 6858000"/>
              <a:gd name="connsiteX834" fmla="*/ 5736947 w 7467600"/>
              <a:gd name="connsiteY834" fmla="*/ 261367 h 6858000"/>
              <a:gd name="connsiteX835" fmla="*/ 5427012 w 7467600"/>
              <a:gd name="connsiteY835" fmla="*/ 311272 h 6858000"/>
              <a:gd name="connsiteX836" fmla="*/ 5147818 w 7467600"/>
              <a:gd name="connsiteY836" fmla="*/ 322112 h 6858000"/>
              <a:gd name="connsiteX837" fmla="*/ 5060854 w 7467600"/>
              <a:gd name="connsiteY837" fmla="*/ 311882 h 6858000"/>
              <a:gd name="connsiteX838" fmla="*/ 4945989 w 7467600"/>
              <a:gd name="connsiteY838" fmla="*/ 300516 h 6858000"/>
              <a:gd name="connsiteX839" fmla="*/ 5410479 w 7467600"/>
              <a:gd name="connsiteY839" fmla="*/ 348434 h 6858000"/>
              <a:gd name="connsiteX840" fmla="*/ 5805386 w 7467600"/>
              <a:gd name="connsiteY840" fmla="*/ 239240 h 6858000"/>
              <a:gd name="connsiteX841" fmla="*/ 5905192 w 7467600"/>
              <a:gd name="connsiteY841" fmla="*/ 163079 h 6858000"/>
              <a:gd name="connsiteX842" fmla="*/ 5865655 w 7467600"/>
              <a:gd name="connsiteY842" fmla="*/ 171901 h 6858000"/>
              <a:gd name="connsiteX843" fmla="*/ 5259740 w 7467600"/>
              <a:gd name="connsiteY843" fmla="*/ 257013 h 6858000"/>
              <a:gd name="connsiteX844" fmla="*/ 5208466 w 7467600"/>
              <a:gd name="connsiteY844" fmla="*/ 257550 h 6858000"/>
              <a:gd name="connsiteX845" fmla="*/ 4980204 w 7467600"/>
              <a:gd name="connsiteY845" fmla="*/ 271903 h 6858000"/>
              <a:gd name="connsiteX846" fmla="*/ 5068068 w 7467600"/>
              <a:gd name="connsiteY846" fmla="*/ 282244 h 6858000"/>
              <a:gd name="connsiteX847" fmla="*/ 5153231 w 7467600"/>
              <a:gd name="connsiteY847" fmla="*/ 292240 h 6858000"/>
              <a:gd name="connsiteX848" fmla="*/ 5426491 w 7467600"/>
              <a:gd name="connsiteY848" fmla="*/ 281128 h 6858000"/>
              <a:gd name="connsiteX849" fmla="*/ 5731212 w 7467600"/>
              <a:gd name="connsiteY849" fmla="*/ 231951 h 6858000"/>
              <a:gd name="connsiteX850" fmla="*/ 5905192 w 7467600"/>
              <a:gd name="connsiteY850" fmla="*/ 163079 h 6858000"/>
              <a:gd name="connsiteX851" fmla="*/ 5944437 w 7467600"/>
              <a:gd name="connsiteY851" fmla="*/ 113829 h 6858000"/>
              <a:gd name="connsiteX852" fmla="*/ 5825032 w 7467600"/>
              <a:gd name="connsiteY852" fmla="*/ 146405 h 6858000"/>
              <a:gd name="connsiteX853" fmla="*/ 4955599 w 7467600"/>
              <a:gd name="connsiteY853" fmla="*/ 247008 h 6858000"/>
              <a:gd name="connsiteX854" fmla="*/ 5210104 w 7467600"/>
              <a:gd name="connsiteY854" fmla="*/ 228123 h 6858000"/>
              <a:gd name="connsiteX855" fmla="*/ 5261015 w 7467600"/>
              <a:gd name="connsiteY855" fmla="*/ 227087 h 6858000"/>
              <a:gd name="connsiteX856" fmla="*/ 5861181 w 7467600"/>
              <a:gd name="connsiteY856" fmla="*/ 143093 h 6858000"/>
              <a:gd name="connsiteX857" fmla="*/ 5961252 w 7467600"/>
              <a:gd name="connsiteY857" fmla="*/ 114820 h 6858000"/>
              <a:gd name="connsiteX858" fmla="*/ 5944437 w 7467600"/>
              <a:gd name="connsiteY858" fmla="*/ 113829 h 6858000"/>
              <a:gd name="connsiteX859" fmla="*/ 3882765 w 7467600"/>
              <a:gd name="connsiteY859" fmla="*/ 0 h 6858000"/>
              <a:gd name="connsiteX860" fmla="*/ 3995099 w 7467600"/>
              <a:gd name="connsiteY860" fmla="*/ 0 h 6858000"/>
              <a:gd name="connsiteX861" fmla="*/ 4163818 w 7467600"/>
              <a:gd name="connsiteY861" fmla="*/ 234104 h 6858000"/>
              <a:gd name="connsiteX862" fmla="*/ 4172099 w 7467600"/>
              <a:gd name="connsiteY862" fmla="*/ 234207 h 6858000"/>
              <a:gd name="connsiteX863" fmla="*/ 4784282 w 7467600"/>
              <a:gd name="connsiteY863" fmla="*/ 276561 h 6858000"/>
              <a:gd name="connsiteX864" fmla="*/ 4801687 w 7467600"/>
              <a:gd name="connsiteY864" fmla="*/ 267764 h 6858000"/>
              <a:gd name="connsiteX865" fmla="*/ 6082788 w 7467600"/>
              <a:gd name="connsiteY865" fmla="*/ 64119 h 6858000"/>
              <a:gd name="connsiteX866" fmla="*/ 6099442 w 7467600"/>
              <a:gd name="connsiteY866" fmla="*/ 82568 h 6858000"/>
              <a:gd name="connsiteX867" fmla="*/ 4804137 w 7467600"/>
              <a:gd name="connsiteY867" fmla="*/ 320931 h 6858000"/>
              <a:gd name="connsiteX868" fmla="*/ 4227047 w 7467600"/>
              <a:gd name="connsiteY868" fmla="*/ 313415 h 6858000"/>
              <a:gd name="connsiteX869" fmla="*/ 4346041 w 7467600"/>
              <a:gd name="connsiteY869" fmla="*/ 456086 h 6858000"/>
              <a:gd name="connsiteX870" fmla="*/ 4870967 w 7467600"/>
              <a:gd name="connsiteY870" fmla="*/ 963061 h 6858000"/>
              <a:gd name="connsiteX871" fmla="*/ 4889647 w 7467600"/>
              <a:gd name="connsiteY871" fmla="*/ 957147 h 6858000"/>
              <a:gd name="connsiteX872" fmla="*/ 5422504 w 7467600"/>
              <a:gd name="connsiteY872" fmla="*/ 805191 h 6858000"/>
              <a:gd name="connsiteX873" fmla="*/ 6087656 w 7467600"/>
              <a:gd name="connsiteY873" fmla="*/ 826703 h 6858000"/>
              <a:gd name="connsiteX874" fmla="*/ 6058717 w 7467600"/>
              <a:gd name="connsiteY874" fmla="*/ 865992 h 6858000"/>
              <a:gd name="connsiteX875" fmla="*/ 4974153 w 7467600"/>
              <a:gd name="connsiteY875" fmla="*/ 1045456 h 6858000"/>
              <a:gd name="connsiteX876" fmla="*/ 5627835 w 7467600"/>
              <a:gd name="connsiteY876" fmla="*/ 1472077 h 6858000"/>
              <a:gd name="connsiteX877" fmla="*/ 5629817 w 7467600"/>
              <a:gd name="connsiteY877" fmla="*/ 1471412 h 6858000"/>
              <a:gd name="connsiteX878" fmla="*/ 5634124 w 7467600"/>
              <a:gd name="connsiteY878" fmla="*/ 1470572 h 6858000"/>
              <a:gd name="connsiteX879" fmla="*/ 5755832 w 7467600"/>
              <a:gd name="connsiteY879" fmla="*/ 1383886 h 6858000"/>
              <a:gd name="connsiteX880" fmla="*/ 6014186 w 7467600"/>
              <a:gd name="connsiteY880" fmla="*/ 1279799 h 6858000"/>
              <a:gd name="connsiteX881" fmla="*/ 6901619 w 7467600"/>
              <a:gd name="connsiteY881" fmla="*/ 1047874 h 6858000"/>
              <a:gd name="connsiteX882" fmla="*/ 6931566 w 7467600"/>
              <a:gd name="connsiteY882" fmla="*/ 1062034 h 6858000"/>
              <a:gd name="connsiteX883" fmla="*/ 5790982 w 7467600"/>
              <a:gd name="connsiteY883" fmla="*/ 1561380 h 6858000"/>
              <a:gd name="connsiteX884" fmla="*/ 6188971 w 7467600"/>
              <a:gd name="connsiteY884" fmla="*/ 1755168 h 6858000"/>
              <a:gd name="connsiteX885" fmla="*/ 6202446 w 7467600"/>
              <a:gd name="connsiteY885" fmla="*/ 1752268 h 6858000"/>
              <a:gd name="connsiteX886" fmla="*/ 7179560 w 7467600"/>
              <a:gd name="connsiteY886" fmla="*/ 1467551 h 6858000"/>
              <a:gd name="connsiteX887" fmla="*/ 7158730 w 7467600"/>
              <a:gd name="connsiteY887" fmla="*/ 1507835 h 6858000"/>
              <a:gd name="connsiteX888" fmla="*/ 6326959 w 7467600"/>
              <a:gd name="connsiteY888" fmla="*/ 1817686 h 6858000"/>
              <a:gd name="connsiteX889" fmla="*/ 6537433 w 7467600"/>
              <a:gd name="connsiteY889" fmla="*/ 1907790 h 6858000"/>
              <a:gd name="connsiteX890" fmla="*/ 6550221 w 7467600"/>
              <a:gd name="connsiteY890" fmla="*/ 1910729 h 6858000"/>
              <a:gd name="connsiteX891" fmla="*/ 6964438 w 7467600"/>
              <a:gd name="connsiteY891" fmla="*/ 2209505 h 6858000"/>
              <a:gd name="connsiteX892" fmla="*/ 7367862 w 7467600"/>
              <a:gd name="connsiteY892" fmla="*/ 2806833 h 6858000"/>
              <a:gd name="connsiteX893" fmla="*/ 7364329 w 7467600"/>
              <a:gd name="connsiteY893" fmla="*/ 2826907 h 6858000"/>
              <a:gd name="connsiteX894" fmla="*/ 7290545 w 7467600"/>
              <a:gd name="connsiteY894" fmla="*/ 2850663 h 6858000"/>
              <a:gd name="connsiteX895" fmla="*/ 6472036 w 7467600"/>
              <a:gd name="connsiteY895" fmla="*/ 1959003 h 6858000"/>
              <a:gd name="connsiteX896" fmla="*/ 5792897 w 7467600"/>
              <a:gd name="connsiteY896" fmla="*/ 1647747 h 6858000"/>
              <a:gd name="connsiteX897" fmla="*/ 5842751 w 7467600"/>
              <a:gd name="connsiteY897" fmla="*/ 1816112 h 6858000"/>
              <a:gd name="connsiteX898" fmla="*/ 5847424 w 7467600"/>
              <a:gd name="connsiteY898" fmla="*/ 1815776 h 6858000"/>
              <a:gd name="connsiteX899" fmla="*/ 6399821 w 7467600"/>
              <a:gd name="connsiteY899" fmla="*/ 2344799 h 6858000"/>
              <a:gd name="connsiteX900" fmla="*/ 6323232 w 7467600"/>
              <a:gd name="connsiteY900" fmla="*/ 2389634 h 6858000"/>
              <a:gd name="connsiteX901" fmla="*/ 5942958 w 7467600"/>
              <a:gd name="connsiteY901" fmla="*/ 2077708 h 6858000"/>
              <a:gd name="connsiteX902" fmla="*/ 5921559 w 7467600"/>
              <a:gd name="connsiteY902" fmla="*/ 2378596 h 6858000"/>
              <a:gd name="connsiteX903" fmla="*/ 5817651 w 7467600"/>
              <a:gd name="connsiteY903" fmla="*/ 3023919 h 6858000"/>
              <a:gd name="connsiteX904" fmla="*/ 5729634 w 7467600"/>
              <a:gd name="connsiteY904" fmla="*/ 3051849 h 6858000"/>
              <a:gd name="connsiteX905" fmla="*/ 5611018 w 7467600"/>
              <a:gd name="connsiteY905" fmla="*/ 2316769 h 6858000"/>
              <a:gd name="connsiteX906" fmla="*/ 5687608 w 7467600"/>
              <a:gd name="connsiteY906" fmla="*/ 2039972 h 6858000"/>
              <a:gd name="connsiteX907" fmla="*/ 5657554 w 7467600"/>
              <a:gd name="connsiteY907" fmla="*/ 1576445 h 6858000"/>
              <a:gd name="connsiteX908" fmla="*/ 5150475 w 7467600"/>
              <a:gd name="connsiteY908" fmla="*/ 1274012 h 6858000"/>
              <a:gd name="connsiteX909" fmla="*/ 5349142 w 7467600"/>
              <a:gd name="connsiteY909" fmla="*/ 2204405 h 6858000"/>
              <a:gd name="connsiteX910" fmla="*/ 5262214 w 7467600"/>
              <a:gd name="connsiteY910" fmla="*/ 2233836 h 6858000"/>
              <a:gd name="connsiteX911" fmla="*/ 4981539 w 7467600"/>
              <a:gd name="connsiteY911" fmla="*/ 1542201 h 6858000"/>
              <a:gd name="connsiteX912" fmla="*/ 4958461 w 7467600"/>
              <a:gd name="connsiteY912" fmla="*/ 1136957 h 6858000"/>
              <a:gd name="connsiteX913" fmla="*/ 4655015 w 7467600"/>
              <a:gd name="connsiteY913" fmla="*/ 891426 h 6858000"/>
              <a:gd name="connsiteX914" fmla="*/ 4348002 w 7467600"/>
              <a:gd name="connsiteY914" fmla="*/ 2205895 h 6858000"/>
              <a:gd name="connsiteX915" fmla="*/ 4262250 w 7467600"/>
              <a:gd name="connsiteY915" fmla="*/ 2219972 h 6858000"/>
              <a:gd name="connsiteX916" fmla="*/ 4550611 w 7467600"/>
              <a:gd name="connsiteY916" fmla="*/ 817540 h 6858000"/>
              <a:gd name="connsiteX917" fmla="*/ 4564418 w 7467600"/>
              <a:gd name="connsiteY917" fmla="*/ 808293 h 6858000"/>
              <a:gd name="connsiteX918" fmla="*/ 4266388 w 7467600"/>
              <a:gd name="connsiteY918" fmla="*/ 500083 h 6858000"/>
              <a:gd name="connsiteX919" fmla="*/ 4032842 w 7467600"/>
              <a:gd name="connsiteY919" fmla="*/ 211809 h 6858000"/>
              <a:gd name="connsiteX920" fmla="*/ 3882765 w 7467600"/>
              <a:gd name="connsiteY920" fmla="*/ 0 h 6858000"/>
              <a:gd name="connsiteX921" fmla="*/ 3721337 w 7467600"/>
              <a:gd name="connsiteY921" fmla="*/ 0 h 6858000"/>
              <a:gd name="connsiteX922" fmla="*/ 3797544 w 7467600"/>
              <a:gd name="connsiteY922" fmla="*/ 0 h 6858000"/>
              <a:gd name="connsiteX923" fmla="*/ 3775734 w 7467600"/>
              <a:gd name="connsiteY923" fmla="*/ 95131 h 6858000"/>
              <a:gd name="connsiteX924" fmla="*/ 3724807 w 7467600"/>
              <a:gd name="connsiteY924" fmla="*/ 272257 h 6858000"/>
              <a:gd name="connsiteX925" fmla="*/ 3726844 w 7467600"/>
              <a:gd name="connsiteY925" fmla="*/ 282988 h 6858000"/>
              <a:gd name="connsiteX926" fmla="*/ 3742664 w 7467600"/>
              <a:gd name="connsiteY926" fmla="*/ 279918 h 6858000"/>
              <a:gd name="connsiteX927" fmla="*/ 4103910 w 7467600"/>
              <a:gd name="connsiteY927" fmla="*/ 1161917 h 6858000"/>
              <a:gd name="connsiteX928" fmla="*/ 4020269 w 7467600"/>
              <a:gd name="connsiteY928" fmla="*/ 1200406 h 6858000"/>
              <a:gd name="connsiteX929" fmla="*/ 3674882 w 7467600"/>
              <a:gd name="connsiteY929" fmla="*/ 488524 h 6858000"/>
              <a:gd name="connsiteX930" fmla="*/ 3132682 w 7467600"/>
              <a:gd name="connsiteY930" fmla="*/ 1072284 h 6858000"/>
              <a:gd name="connsiteX931" fmla="*/ 2716346 w 7467600"/>
              <a:gd name="connsiteY931" fmla="*/ 1276376 h 6858000"/>
              <a:gd name="connsiteX932" fmla="*/ 2716772 w 7467600"/>
              <a:gd name="connsiteY932" fmla="*/ 1255462 h 6858000"/>
              <a:gd name="connsiteX933" fmla="*/ 3471096 w 7467600"/>
              <a:gd name="connsiteY933" fmla="*/ 437072 h 6858000"/>
              <a:gd name="connsiteX934" fmla="*/ 3639057 w 7467600"/>
              <a:gd name="connsiteY934" fmla="*/ 286334 h 6858000"/>
              <a:gd name="connsiteX935" fmla="*/ 3640309 w 7467600"/>
              <a:gd name="connsiteY935" fmla="*/ 284664 h 6858000"/>
              <a:gd name="connsiteX936" fmla="*/ 3646022 w 7467600"/>
              <a:gd name="connsiteY936" fmla="*/ 276711 h 6858000"/>
              <a:gd name="connsiteX937" fmla="*/ 3707943 w 7467600"/>
              <a:gd name="connsiteY937" fmla="*/ 65958 h 6858000"/>
              <a:gd name="connsiteX938" fmla="*/ 3721337 w 7467600"/>
              <a:gd name="connsiteY938" fmla="*/ 0 h 6858000"/>
              <a:gd name="connsiteX939" fmla="*/ 2867960 w 7467600"/>
              <a:gd name="connsiteY939" fmla="*/ 0 h 6858000"/>
              <a:gd name="connsiteX940" fmla="*/ 2926351 w 7467600"/>
              <a:gd name="connsiteY940" fmla="*/ 0 h 6858000"/>
              <a:gd name="connsiteX941" fmla="*/ 2902823 w 7467600"/>
              <a:gd name="connsiteY941" fmla="*/ 262929 h 6858000"/>
              <a:gd name="connsiteX942" fmla="*/ 2940663 w 7467600"/>
              <a:gd name="connsiteY942" fmla="*/ 140884 h 6858000"/>
              <a:gd name="connsiteX943" fmla="*/ 2947039 w 7467600"/>
              <a:gd name="connsiteY943" fmla="*/ 122524 h 6858000"/>
              <a:gd name="connsiteX944" fmla="*/ 2984316 w 7467600"/>
              <a:gd name="connsiteY944" fmla="*/ 0 h 6858000"/>
              <a:gd name="connsiteX945" fmla="*/ 3016114 w 7467600"/>
              <a:gd name="connsiteY945" fmla="*/ 0 h 6858000"/>
              <a:gd name="connsiteX946" fmla="*/ 2979949 w 7467600"/>
              <a:gd name="connsiteY946" fmla="*/ 119274 h 6858000"/>
              <a:gd name="connsiteX947" fmla="*/ 3023879 w 7467600"/>
              <a:gd name="connsiteY947" fmla="*/ 0 h 6858000"/>
              <a:gd name="connsiteX948" fmla="*/ 3105400 w 7467600"/>
              <a:gd name="connsiteY948" fmla="*/ 0 h 6858000"/>
              <a:gd name="connsiteX949" fmla="*/ 3094669 w 7467600"/>
              <a:gd name="connsiteY949" fmla="*/ 30308 h 6858000"/>
              <a:gd name="connsiteX950" fmla="*/ 2901945 w 7467600"/>
              <a:gd name="connsiteY950" fmla="*/ 466538 h 6858000"/>
              <a:gd name="connsiteX951" fmla="*/ 2815209 w 7467600"/>
              <a:gd name="connsiteY951" fmla="*/ 497361 h 6858000"/>
              <a:gd name="connsiteX952" fmla="*/ 2844845 w 7467600"/>
              <a:gd name="connsiteY952" fmla="*/ 127638 h 6858000"/>
              <a:gd name="connsiteX953" fmla="*/ 2867960 w 7467600"/>
              <a:gd name="connsiteY953" fmla="*/ 0 h 6858000"/>
              <a:gd name="connsiteX954" fmla="*/ 1057230 w 7467600"/>
              <a:gd name="connsiteY954" fmla="*/ 0 h 6858000"/>
              <a:gd name="connsiteX955" fmla="*/ 1111003 w 7467600"/>
              <a:gd name="connsiteY955" fmla="*/ 0 h 6858000"/>
              <a:gd name="connsiteX956" fmla="*/ 1125553 w 7467600"/>
              <a:gd name="connsiteY956" fmla="*/ 52588 h 6858000"/>
              <a:gd name="connsiteX957" fmla="*/ 1304276 w 7467600"/>
              <a:gd name="connsiteY957" fmla="*/ 476275 h 6858000"/>
              <a:gd name="connsiteX958" fmla="*/ 1492066 w 7467600"/>
              <a:gd name="connsiteY958" fmla="*/ 886333 h 6858000"/>
              <a:gd name="connsiteX959" fmla="*/ 1423698 w 7467600"/>
              <a:gd name="connsiteY959" fmla="*/ 710817 h 6858000"/>
              <a:gd name="connsiteX960" fmla="*/ 1357609 w 7467600"/>
              <a:gd name="connsiteY960" fmla="*/ 532892 h 6858000"/>
              <a:gd name="connsiteX961" fmla="*/ 1309550 w 7467600"/>
              <a:gd name="connsiteY961" fmla="*/ 374031 h 6858000"/>
              <a:gd name="connsiteX962" fmla="*/ 1193673 w 7467600"/>
              <a:gd name="connsiteY962" fmla="*/ 49533 h 6858000"/>
              <a:gd name="connsiteX963" fmla="*/ 1164391 w 7467600"/>
              <a:gd name="connsiteY963" fmla="*/ 0 h 6858000"/>
              <a:gd name="connsiteX964" fmla="*/ 1200666 w 7467600"/>
              <a:gd name="connsiteY964" fmla="*/ 0 h 6858000"/>
              <a:gd name="connsiteX965" fmla="*/ 1223408 w 7467600"/>
              <a:gd name="connsiteY965" fmla="*/ 38996 h 6858000"/>
              <a:gd name="connsiteX966" fmla="*/ 1339635 w 7467600"/>
              <a:gd name="connsiteY966" fmla="*/ 365517 h 6858000"/>
              <a:gd name="connsiteX967" fmla="*/ 1387469 w 7467600"/>
              <a:gd name="connsiteY967" fmla="*/ 523079 h 6858000"/>
              <a:gd name="connsiteX968" fmla="*/ 1452685 w 7467600"/>
              <a:gd name="connsiteY968" fmla="*/ 699806 h 6858000"/>
              <a:gd name="connsiteX969" fmla="*/ 1492092 w 7467600"/>
              <a:gd name="connsiteY969" fmla="*/ 800424 h 6858000"/>
              <a:gd name="connsiteX970" fmla="*/ 1455302 w 7467600"/>
              <a:gd name="connsiteY970" fmla="*/ 632913 h 6858000"/>
              <a:gd name="connsiteX971" fmla="*/ 1222336 w 7467600"/>
              <a:gd name="connsiteY971" fmla="*/ 9480 h 6858000"/>
              <a:gd name="connsiteX972" fmla="*/ 1214634 w 7467600"/>
              <a:gd name="connsiteY972" fmla="*/ 0 h 6858000"/>
              <a:gd name="connsiteX973" fmla="*/ 1289827 w 7467600"/>
              <a:gd name="connsiteY973" fmla="*/ 0 h 6858000"/>
              <a:gd name="connsiteX974" fmla="*/ 1321076 w 7467600"/>
              <a:gd name="connsiteY974" fmla="*/ 59722 h 6858000"/>
              <a:gd name="connsiteX975" fmla="*/ 1512579 w 7467600"/>
              <a:gd name="connsiteY975" fmla="*/ 626441 h 6858000"/>
              <a:gd name="connsiteX976" fmla="*/ 1506076 w 7467600"/>
              <a:gd name="connsiteY976" fmla="*/ 1089289 h 6858000"/>
              <a:gd name="connsiteX977" fmla="*/ 1486346 w 7467600"/>
              <a:gd name="connsiteY977" fmla="*/ 1079919 h 6858000"/>
              <a:gd name="connsiteX978" fmla="*/ 1070511 w 7467600"/>
              <a:gd name="connsiteY978" fmla="*/ 48609 h 6858000"/>
              <a:gd name="connsiteX979" fmla="*/ 1057230 w 7467600"/>
              <a:gd name="connsiteY979" fmla="*/ 0 h 6858000"/>
              <a:gd name="connsiteX980" fmla="*/ 43151 w 7467600"/>
              <a:gd name="connsiteY980" fmla="*/ 0 h 6858000"/>
              <a:gd name="connsiteX981" fmla="*/ 95283 w 7467600"/>
              <a:gd name="connsiteY981" fmla="*/ 0 h 6858000"/>
              <a:gd name="connsiteX982" fmla="*/ 300708 w 7467600"/>
              <a:gd name="connsiteY982" fmla="*/ 154571 h 6858000"/>
              <a:gd name="connsiteX983" fmla="*/ 530414 w 7467600"/>
              <a:gd name="connsiteY983" fmla="*/ 354673 h 6858000"/>
              <a:gd name="connsiteX984" fmla="*/ 333785 w 7467600"/>
              <a:gd name="connsiteY984" fmla="*/ 161564 h 6858000"/>
              <a:gd name="connsiteX985" fmla="*/ 147005 w 7467600"/>
              <a:gd name="connsiteY985" fmla="*/ 0 h 6858000"/>
              <a:gd name="connsiteX986" fmla="*/ 272509 w 7467600"/>
              <a:gd name="connsiteY986" fmla="*/ 0 h 6858000"/>
              <a:gd name="connsiteX987" fmla="*/ 326276 w 7467600"/>
              <a:gd name="connsiteY987" fmla="*/ 45847 h 6858000"/>
              <a:gd name="connsiteX988" fmla="*/ 823759 w 7467600"/>
              <a:gd name="connsiteY988" fmla="*/ 574145 h 6858000"/>
              <a:gd name="connsiteX989" fmla="*/ 811254 w 7467600"/>
              <a:gd name="connsiteY989" fmla="*/ 665546 h 6858000"/>
              <a:gd name="connsiteX990" fmla="*/ 154042 w 7467600"/>
              <a:gd name="connsiteY990" fmla="*/ 261522 h 6858000"/>
              <a:gd name="connsiteX991" fmla="*/ 13550 w 7467600"/>
              <a:gd name="connsiteY991" fmla="*/ 158423 h 6858000"/>
              <a:gd name="connsiteX992" fmla="*/ 0 w 7467600"/>
              <a:gd name="connsiteY992" fmla="*/ 146618 h 6858000"/>
              <a:gd name="connsiteX993" fmla="*/ 0 w 7467600"/>
              <a:gd name="connsiteY993" fmla="*/ 59161 h 6858000"/>
              <a:gd name="connsiteX994" fmla="*/ 45427 w 7467600"/>
              <a:gd name="connsiteY994" fmla="*/ 101078 h 6858000"/>
              <a:gd name="connsiteX995" fmla="*/ 630103 w 7467600"/>
              <a:gd name="connsiteY995" fmla="*/ 485885 h 6858000"/>
              <a:gd name="connsiteX996" fmla="*/ 532040 w 7467600"/>
              <a:gd name="connsiteY996" fmla="*/ 399359 h 6858000"/>
              <a:gd name="connsiteX997" fmla="*/ 517618 w 7467600"/>
              <a:gd name="connsiteY997" fmla="*/ 385726 h 6858000"/>
              <a:gd name="connsiteX998" fmla="*/ 285074 w 7467600"/>
              <a:gd name="connsiteY998" fmla="*/ 182755 h 6858000"/>
              <a:gd name="connsiteX999" fmla="*/ 43151 w 7467600"/>
              <a:gd name="connsiteY999"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90188 w 7467600"/>
              <a:gd name="connsiteY4" fmla="*/ 6584365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271814 w 7467600"/>
              <a:gd name="connsiteY16" fmla="*/ 6684601 h 6858000"/>
              <a:gd name="connsiteX17" fmla="*/ 7392158 w 7467600"/>
              <a:gd name="connsiteY17" fmla="*/ 6771365 h 6858000"/>
              <a:gd name="connsiteX18" fmla="*/ 7467600 w 7467600"/>
              <a:gd name="connsiteY18" fmla="*/ 6805948 h 6858000"/>
              <a:gd name="connsiteX19" fmla="*/ 7467600 w 7467600"/>
              <a:gd name="connsiteY19" fmla="*/ 6831490 h 6858000"/>
              <a:gd name="connsiteX20" fmla="*/ 7410696 w 7467600"/>
              <a:gd name="connsiteY20" fmla="*/ 6803861 h 6858000"/>
              <a:gd name="connsiteX21" fmla="*/ 7088673 w 7467600"/>
              <a:gd name="connsiteY21" fmla="*/ 6610396 h 6858000"/>
              <a:gd name="connsiteX22" fmla="*/ 7090188 w 7467600"/>
              <a:gd name="connsiteY22" fmla="*/ 6584365 h 6858000"/>
              <a:gd name="connsiteX23" fmla="*/ 1019354 w 7467600"/>
              <a:gd name="connsiteY23" fmla="*/ 6315006 h 6858000"/>
              <a:gd name="connsiteX24" fmla="*/ 441046 w 7467600"/>
              <a:gd name="connsiteY24" fmla="*/ 6691153 h 6858000"/>
              <a:gd name="connsiteX25" fmla="*/ 1019354 w 7467600"/>
              <a:gd name="connsiteY25" fmla="*/ 6315006 h 6858000"/>
              <a:gd name="connsiteX26" fmla="*/ 991680 w 7467600"/>
              <a:gd name="connsiteY26" fmla="*/ 6298413 h 6858000"/>
              <a:gd name="connsiteX27" fmla="*/ 409060 w 7467600"/>
              <a:gd name="connsiteY27" fmla="*/ 6671470 h 6858000"/>
              <a:gd name="connsiteX28" fmla="*/ 991680 w 7467600"/>
              <a:gd name="connsiteY28" fmla="*/ 6298413 h 6858000"/>
              <a:gd name="connsiteX29" fmla="*/ 103333 w 7467600"/>
              <a:gd name="connsiteY29" fmla="*/ 5699602 h 6858000"/>
              <a:gd name="connsiteX30" fmla="*/ 233938 w 7467600"/>
              <a:gd name="connsiteY30" fmla="*/ 5809416 h 6858000"/>
              <a:gd name="connsiteX31" fmla="*/ 883580 w 7467600"/>
              <a:gd name="connsiteY31" fmla="*/ 6180710 h 6858000"/>
              <a:gd name="connsiteX32" fmla="*/ 487337 w 7467600"/>
              <a:gd name="connsiteY32" fmla="*/ 5950182 h 6858000"/>
              <a:gd name="connsiteX33" fmla="*/ 354051 w 7467600"/>
              <a:gd name="connsiteY33" fmla="*/ 5854912 h 6858000"/>
              <a:gd name="connsiteX34" fmla="*/ 195436 w 7467600"/>
              <a:gd name="connsiteY34" fmla="*/ 5755068 h 6858000"/>
              <a:gd name="connsiteX35" fmla="*/ 103333 w 7467600"/>
              <a:gd name="connsiteY35" fmla="*/ 5699602 h 6858000"/>
              <a:gd name="connsiteX36" fmla="*/ 5539432 w 7467600"/>
              <a:gd name="connsiteY36" fmla="*/ 5642928 h 6858000"/>
              <a:gd name="connsiteX37" fmla="*/ 5555462 w 7467600"/>
              <a:gd name="connsiteY37" fmla="*/ 5694454 h 6858000"/>
              <a:gd name="connsiteX38" fmla="*/ 5828270 w 7467600"/>
              <a:gd name="connsiteY38" fmla="*/ 6320663 h 6858000"/>
              <a:gd name="connsiteX39" fmla="*/ 5947416 w 7467600"/>
              <a:gd name="connsiteY39" fmla="*/ 6574846 h 6858000"/>
              <a:gd name="connsiteX40" fmla="*/ 5539432 w 7467600"/>
              <a:gd name="connsiteY40" fmla="*/ 5642928 h 6858000"/>
              <a:gd name="connsiteX41" fmla="*/ 51253 w 7467600"/>
              <a:gd name="connsiteY41" fmla="*/ 5631825 h 6858000"/>
              <a:gd name="connsiteX42" fmla="*/ 211622 w 7467600"/>
              <a:gd name="connsiteY42" fmla="*/ 5728803 h 6858000"/>
              <a:gd name="connsiteX43" fmla="*/ 371652 w 7467600"/>
              <a:gd name="connsiteY43" fmla="*/ 5829062 h 6858000"/>
              <a:gd name="connsiteX44" fmla="*/ 505903 w 7467600"/>
              <a:gd name="connsiteY44" fmla="*/ 5925221 h 6858000"/>
              <a:gd name="connsiteX45" fmla="*/ 899240 w 7467600"/>
              <a:gd name="connsiteY45" fmla="*/ 6153068 h 6858000"/>
              <a:gd name="connsiteX46" fmla="*/ 988114 w 7467600"/>
              <a:gd name="connsiteY46" fmla="*/ 6174204 h 6858000"/>
              <a:gd name="connsiteX47" fmla="*/ 845971 w 7467600"/>
              <a:gd name="connsiteY47" fmla="*/ 6067177 h 6858000"/>
              <a:gd name="connsiteX48" fmla="*/ 448057 w 7467600"/>
              <a:gd name="connsiteY48" fmla="*/ 5841376 h 6858000"/>
              <a:gd name="connsiteX49" fmla="*/ 51253 w 7467600"/>
              <a:gd name="connsiteY49" fmla="*/ 5631825 h 6858000"/>
              <a:gd name="connsiteX50" fmla="*/ 2606687 w 7467600"/>
              <a:gd name="connsiteY50" fmla="*/ 5630718 h 6858000"/>
              <a:gd name="connsiteX51" fmla="*/ 2645658 w 7467600"/>
              <a:gd name="connsiteY51" fmla="*/ 6640259 h 6858000"/>
              <a:gd name="connsiteX52" fmla="*/ 2606687 w 7467600"/>
              <a:gd name="connsiteY52" fmla="*/ 5630718 h 6858000"/>
              <a:gd name="connsiteX53" fmla="*/ 3642057 w 7467600"/>
              <a:gd name="connsiteY53" fmla="*/ 5573487 h 6858000"/>
              <a:gd name="connsiteX54" fmla="*/ 3632981 w 7467600"/>
              <a:gd name="connsiteY54" fmla="*/ 5579437 h 6858000"/>
              <a:gd name="connsiteX55" fmla="*/ 3382436 w 7467600"/>
              <a:gd name="connsiteY55" fmla="*/ 5952726 h 6858000"/>
              <a:gd name="connsiteX56" fmla="*/ 3191929 w 7467600"/>
              <a:gd name="connsiteY56" fmla="*/ 6662669 h 6858000"/>
              <a:gd name="connsiteX57" fmla="*/ 3369898 w 7467600"/>
              <a:gd name="connsiteY57" fmla="*/ 6081771 h 6858000"/>
              <a:gd name="connsiteX58" fmla="*/ 3642057 w 7467600"/>
              <a:gd name="connsiteY58" fmla="*/ 5573487 h 6858000"/>
              <a:gd name="connsiteX59" fmla="*/ 2650666 w 7467600"/>
              <a:gd name="connsiteY59" fmla="*/ 5530686 h 6858000"/>
              <a:gd name="connsiteX60" fmla="*/ 2650249 w 7467600"/>
              <a:gd name="connsiteY60" fmla="*/ 5532101 h 6858000"/>
              <a:gd name="connsiteX61" fmla="*/ 2663808 w 7467600"/>
              <a:gd name="connsiteY61" fmla="*/ 6535215 h 6858000"/>
              <a:gd name="connsiteX62" fmla="*/ 2665418 w 7467600"/>
              <a:gd name="connsiteY62" fmla="*/ 6132756 h 6858000"/>
              <a:gd name="connsiteX63" fmla="*/ 2650666 w 7467600"/>
              <a:gd name="connsiteY63" fmla="*/ 5530686 h 6858000"/>
              <a:gd name="connsiteX64" fmla="*/ 2680277 w 7467600"/>
              <a:gd name="connsiteY64" fmla="*/ 5479204 h 6858000"/>
              <a:gd name="connsiteX65" fmla="*/ 2678972 w 7467600"/>
              <a:gd name="connsiteY65" fmla="*/ 5481582 h 6858000"/>
              <a:gd name="connsiteX66" fmla="*/ 2696666 w 7467600"/>
              <a:gd name="connsiteY66" fmla="*/ 6133836 h 6858000"/>
              <a:gd name="connsiteX67" fmla="*/ 2695769 w 7467600"/>
              <a:gd name="connsiteY67" fmla="*/ 6390955 h 6858000"/>
              <a:gd name="connsiteX68" fmla="*/ 2739893 w 7467600"/>
              <a:gd name="connsiteY68" fmla="*/ 6108357 h 6858000"/>
              <a:gd name="connsiteX69" fmla="*/ 2680277 w 7467600"/>
              <a:gd name="connsiteY69" fmla="*/ 5479204 h 6858000"/>
              <a:gd name="connsiteX70" fmla="*/ 1132195 w 7467600"/>
              <a:gd name="connsiteY70" fmla="*/ 5467980 h 6858000"/>
              <a:gd name="connsiteX71" fmla="*/ 1679056 w 7467600"/>
              <a:gd name="connsiteY71" fmla="*/ 5516907 h 6858000"/>
              <a:gd name="connsiteX72" fmla="*/ 2128648 w 7467600"/>
              <a:gd name="connsiteY72" fmla="*/ 5474249 h 6858000"/>
              <a:gd name="connsiteX73" fmla="*/ 1825619 w 7467600"/>
              <a:gd name="connsiteY73" fmla="*/ 5478447 h 6858000"/>
              <a:gd name="connsiteX74" fmla="*/ 1737798 w 7467600"/>
              <a:gd name="connsiteY74" fmla="*/ 5483353 h 6858000"/>
              <a:gd name="connsiteX75" fmla="*/ 1132195 w 7467600"/>
              <a:gd name="connsiteY75" fmla="*/ 5467980 h 6858000"/>
              <a:gd name="connsiteX76" fmla="*/ 6861797 w 7467600"/>
              <a:gd name="connsiteY76" fmla="*/ 5419899 h 6858000"/>
              <a:gd name="connsiteX77" fmla="*/ 6879594 w 7467600"/>
              <a:gd name="connsiteY77" fmla="*/ 5424547 h 6858000"/>
              <a:gd name="connsiteX78" fmla="*/ 7379510 w 7467600"/>
              <a:gd name="connsiteY78" fmla="*/ 5755454 h 6858000"/>
              <a:gd name="connsiteX79" fmla="*/ 7467600 w 7467600"/>
              <a:gd name="connsiteY79" fmla="*/ 5845526 h 6858000"/>
              <a:gd name="connsiteX80" fmla="*/ 7467600 w 7467600"/>
              <a:gd name="connsiteY80" fmla="*/ 5925131 h 6858000"/>
              <a:gd name="connsiteX81" fmla="*/ 7271900 w 7467600"/>
              <a:gd name="connsiteY81" fmla="*/ 5734551 h 6858000"/>
              <a:gd name="connsiteX82" fmla="*/ 7015907 w 7467600"/>
              <a:gd name="connsiteY82" fmla="*/ 5541548 h 6858000"/>
              <a:gd name="connsiteX83" fmla="*/ 7259646 w 7467600"/>
              <a:gd name="connsiteY83" fmla="*/ 5765985 h 6858000"/>
              <a:gd name="connsiteX84" fmla="*/ 7467600 w 7467600"/>
              <a:gd name="connsiteY84" fmla="*/ 5971257 h 6858000"/>
              <a:gd name="connsiteX85" fmla="*/ 7467600 w 7467600"/>
              <a:gd name="connsiteY85" fmla="*/ 6012219 h 6858000"/>
              <a:gd name="connsiteX86" fmla="*/ 7240170 w 7467600"/>
              <a:gd name="connsiteY86" fmla="*/ 5787985 h 6858000"/>
              <a:gd name="connsiteX87" fmla="*/ 6946849 w 7467600"/>
              <a:gd name="connsiteY87" fmla="*/ 5523271 h 6858000"/>
              <a:gd name="connsiteX88" fmla="*/ 6946972 w 7467600"/>
              <a:gd name="connsiteY88" fmla="*/ 5526491 h 6858000"/>
              <a:gd name="connsiteX89" fmla="*/ 7105827 w 7467600"/>
              <a:gd name="connsiteY89" fmla="*/ 5718700 h 6858000"/>
              <a:gd name="connsiteX90" fmla="*/ 7126431 w 7467600"/>
              <a:gd name="connsiteY90" fmla="*/ 5737872 h 6858000"/>
              <a:gd name="connsiteX91" fmla="*/ 7356878 w 7467600"/>
              <a:gd name="connsiteY91" fmla="*/ 5981332 h 6858000"/>
              <a:gd name="connsiteX92" fmla="*/ 7467600 w 7467600"/>
              <a:gd name="connsiteY92" fmla="*/ 6117703 h 6858000"/>
              <a:gd name="connsiteX93" fmla="*/ 7467600 w 7467600"/>
              <a:gd name="connsiteY93" fmla="*/ 6163634 h 6858000"/>
              <a:gd name="connsiteX94" fmla="*/ 7403637 w 7467600"/>
              <a:gd name="connsiteY94" fmla="*/ 6083957 h 6858000"/>
              <a:gd name="connsiteX95" fmla="*/ 7254615 w 7467600"/>
              <a:gd name="connsiteY95" fmla="*/ 5911918 h 6858000"/>
              <a:gd name="connsiteX96" fmla="*/ 7312589 w 7467600"/>
              <a:gd name="connsiteY96" fmla="*/ 5982309 h 6858000"/>
              <a:gd name="connsiteX97" fmla="*/ 7448321 w 7467600"/>
              <a:gd name="connsiteY97" fmla="*/ 6190991 h 6858000"/>
              <a:gd name="connsiteX98" fmla="*/ 7467600 w 7467600"/>
              <a:gd name="connsiteY98" fmla="*/ 6221686 h 6858000"/>
              <a:gd name="connsiteX99" fmla="*/ 7467600 w 7467600"/>
              <a:gd name="connsiteY99" fmla="*/ 6334256 h 6858000"/>
              <a:gd name="connsiteX100" fmla="*/ 7454976 w 7467600"/>
              <a:gd name="connsiteY100" fmla="*/ 6318297 h 6858000"/>
              <a:gd name="connsiteX101" fmla="*/ 7042773 w 7467600"/>
              <a:gd name="connsiteY101" fmla="*/ 5734011 h 6858000"/>
              <a:gd name="connsiteX102" fmla="*/ 6844835 w 7467600"/>
              <a:gd name="connsiteY102" fmla="*/ 5424988 h 6858000"/>
              <a:gd name="connsiteX103" fmla="*/ 6861797 w 7467600"/>
              <a:gd name="connsiteY103" fmla="*/ 5419899 h 6858000"/>
              <a:gd name="connsiteX104" fmla="*/ 1456157 w 7467600"/>
              <a:gd name="connsiteY104" fmla="*/ 5371404 h 6858000"/>
              <a:gd name="connsiteX105" fmla="*/ 1244432 w 7467600"/>
              <a:gd name="connsiteY105" fmla="*/ 5385601 h 6858000"/>
              <a:gd name="connsiteX106" fmla="*/ 973990 w 7467600"/>
              <a:gd name="connsiteY106" fmla="*/ 5424940 h 6858000"/>
              <a:gd name="connsiteX107" fmla="*/ 1103809 w 7467600"/>
              <a:gd name="connsiteY107" fmla="*/ 5433720 h 6858000"/>
              <a:gd name="connsiteX108" fmla="*/ 1123454 w 7467600"/>
              <a:gd name="connsiteY108" fmla="*/ 5435727 h 6858000"/>
              <a:gd name="connsiteX109" fmla="*/ 1737017 w 7467600"/>
              <a:gd name="connsiteY109" fmla="*/ 5452183 h 6858000"/>
              <a:gd name="connsiteX110" fmla="*/ 1824397 w 7467600"/>
              <a:gd name="connsiteY110" fmla="*/ 5447757 h 6858000"/>
              <a:gd name="connsiteX111" fmla="*/ 2070059 w 7467600"/>
              <a:gd name="connsiteY111" fmla="*/ 5441660 h 6858000"/>
              <a:gd name="connsiteX112" fmla="*/ 1456157 w 7467600"/>
              <a:gd name="connsiteY112" fmla="*/ 5371404 h 6858000"/>
              <a:gd name="connsiteX113" fmla="*/ 4988186 w 7467600"/>
              <a:gd name="connsiteY113" fmla="*/ 5216467 h 6858000"/>
              <a:gd name="connsiteX114" fmla="*/ 4777334 w 7467600"/>
              <a:gd name="connsiteY114" fmla="*/ 5406072 h 6858000"/>
              <a:gd name="connsiteX115" fmla="*/ 4718341 w 7467600"/>
              <a:gd name="connsiteY115" fmla="*/ 5468043 h 6858000"/>
              <a:gd name="connsiteX116" fmla="*/ 4604655 w 7467600"/>
              <a:gd name="connsiteY116" fmla="*/ 5583434 h 6858000"/>
              <a:gd name="connsiteX117" fmla="*/ 4565074 w 7467600"/>
              <a:gd name="connsiteY117" fmla="*/ 5618550 h 6858000"/>
              <a:gd name="connsiteX118" fmla="*/ 4988186 w 7467600"/>
              <a:gd name="connsiteY118" fmla="*/ 5216467 h 6858000"/>
              <a:gd name="connsiteX119" fmla="*/ 4978032 w 7467600"/>
              <a:gd name="connsiteY119" fmla="*/ 5183809 h 6858000"/>
              <a:gd name="connsiteX120" fmla="*/ 4463413 w 7467600"/>
              <a:gd name="connsiteY120" fmla="*/ 5615162 h 6858000"/>
              <a:gd name="connsiteX121" fmla="*/ 4358134 w 7467600"/>
              <a:gd name="connsiteY121" fmla="*/ 5742791 h 6858000"/>
              <a:gd name="connsiteX122" fmla="*/ 4376219 w 7467600"/>
              <a:gd name="connsiteY122" fmla="*/ 5729027 h 6858000"/>
              <a:gd name="connsiteX123" fmla="*/ 4582340 w 7467600"/>
              <a:gd name="connsiteY123" fmla="*/ 5561037 h 6858000"/>
              <a:gd name="connsiteX124" fmla="*/ 4694684 w 7467600"/>
              <a:gd name="connsiteY124" fmla="*/ 5447098 h 6858000"/>
              <a:gd name="connsiteX125" fmla="*/ 4754123 w 7467600"/>
              <a:gd name="connsiteY125" fmla="*/ 5384643 h 6858000"/>
              <a:gd name="connsiteX126" fmla="*/ 4978032 w 7467600"/>
              <a:gd name="connsiteY126" fmla="*/ 5183809 h 6858000"/>
              <a:gd name="connsiteX127" fmla="*/ 7467600 w 7467600"/>
              <a:gd name="connsiteY127" fmla="*/ 5361850 h 6858000"/>
              <a:gd name="connsiteX128" fmla="*/ 7450656 w 7467600"/>
              <a:gd name="connsiteY128" fmla="*/ 5134750 h 6858000"/>
              <a:gd name="connsiteX129" fmla="*/ 7467600 w 7467600"/>
              <a:gd name="connsiteY129" fmla="*/ 5142496 h 6858000"/>
              <a:gd name="connsiteX130" fmla="*/ 7467600 w 7467600"/>
              <a:gd name="connsiteY130" fmla="*/ 5158623 h 6858000"/>
              <a:gd name="connsiteX131" fmla="*/ 7427076 w 7467600"/>
              <a:gd name="connsiteY131" fmla="*/ 5142684 h 6858000"/>
              <a:gd name="connsiteX132" fmla="*/ 7467600 w 7467600"/>
              <a:gd name="connsiteY132" fmla="*/ 5164774 h 6858000"/>
              <a:gd name="connsiteX133" fmla="*/ 7467600 w 7467600"/>
              <a:gd name="connsiteY133" fmla="*/ 5199146 h 6858000"/>
              <a:gd name="connsiteX134" fmla="*/ 7391022 w 7467600"/>
              <a:gd name="connsiteY134" fmla="*/ 5158141 h 6858000"/>
              <a:gd name="connsiteX135" fmla="*/ 7312201 w 7467600"/>
              <a:gd name="connsiteY135" fmla="*/ 5128278 h 6858000"/>
              <a:gd name="connsiteX136" fmla="*/ 7343603 w 7467600"/>
              <a:gd name="connsiteY136" fmla="*/ 5149746 h 6858000"/>
              <a:gd name="connsiteX137" fmla="*/ 7467600 w 7467600"/>
              <a:gd name="connsiteY137" fmla="*/ 5241225 h 6858000"/>
              <a:gd name="connsiteX138" fmla="*/ 7467600 w 7467600"/>
              <a:gd name="connsiteY138" fmla="*/ 5277736 h 6858000"/>
              <a:gd name="connsiteX139" fmla="*/ 7327465 w 7467600"/>
              <a:gd name="connsiteY139" fmla="*/ 5174181 h 6858000"/>
              <a:gd name="connsiteX140" fmla="*/ 7353035 w 7467600"/>
              <a:gd name="connsiteY140" fmla="*/ 5197318 h 6858000"/>
              <a:gd name="connsiteX141" fmla="*/ 7467600 w 7467600"/>
              <a:gd name="connsiteY141" fmla="*/ 5297634 h 6858000"/>
              <a:gd name="connsiteX142" fmla="*/ 7467600 w 7467600"/>
              <a:gd name="connsiteY142" fmla="*/ 5361850 h 6858000"/>
              <a:gd name="connsiteX143" fmla="*/ 1903353 w 7467600"/>
              <a:gd name="connsiteY143" fmla="*/ 5044827 h 6858000"/>
              <a:gd name="connsiteX144" fmla="*/ 1936931 w 7467600"/>
              <a:gd name="connsiteY144" fmla="*/ 5093954 h 6858000"/>
              <a:gd name="connsiteX145" fmla="*/ 2195868 w 7467600"/>
              <a:gd name="connsiteY145" fmla="*/ 5396574 h 6858000"/>
              <a:gd name="connsiteX146" fmla="*/ 2088852 w 7467600"/>
              <a:gd name="connsiteY146" fmla="*/ 5166123 h 6858000"/>
              <a:gd name="connsiteX147" fmla="*/ 1958241 w 7467600"/>
              <a:gd name="connsiteY147" fmla="*/ 5067955 h 6858000"/>
              <a:gd name="connsiteX148" fmla="*/ 1903353 w 7467600"/>
              <a:gd name="connsiteY148" fmla="*/ 5044827 h 6858000"/>
              <a:gd name="connsiteX149" fmla="*/ 1979378 w 7467600"/>
              <a:gd name="connsiteY149" fmla="*/ 4769504 h 6858000"/>
              <a:gd name="connsiteX150" fmla="*/ 2882120 w 7467600"/>
              <a:gd name="connsiteY150" fmla="*/ 5064547 h 6858000"/>
              <a:gd name="connsiteX151" fmla="*/ 2793103 w 7467600"/>
              <a:gd name="connsiteY151" fmla="*/ 5039699 h 6858000"/>
              <a:gd name="connsiteX152" fmla="*/ 2770041 w 7467600"/>
              <a:gd name="connsiteY152" fmla="*/ 5033634 h 6858000"/>
              <a:gd name="connsiteX153" fmla="*/ 1979378 w 7467600"/>
              <a:gd name="connsiteY153" fmla="*/ 4769504 h 6858000"/>
              <a:gd name="connsiteX154" fmla="*/ 1927410 w 7467600"/>
              <a:gd name="connsiteY154" fmla="*/ 4716164 h 6858000"/>
              <a:gd name="connsiteX155" fmla="*/ 1959587 w 7467600"/>
              <a:gd name="connsiteY155" fmla="*/ 4728849 h 6858000"/>
              <a:gd name="connsiteX156" fmla="*/ 2777707 w 7467600"/>
              <a:gd name="connsiteY156" fmla="*/ 5003991 h 6858000"/>
              <a:gd name="connsiteX157" fmla="*/ 2800768 w 7467600"/>
              <a:gd name="connsiteY157" fmla="*/ 5010056 h 6858000"/>
              <a:gd name="connsiteX158" fmla="*/ 2879408 w 7467600"/>
              <a:gd name="connsiteY158" fmla="*/ 5031590 h 6858000"/>
              <a:gd name="connsiteX159" fmla="*/ 2862295 w 7467600"/>
              <a:gd name="connsiteY159" fmla="*/ 5022958 h 6858000"/>
              <a:gd name="connsiteX160" fmla="*/ 2813343 w 7467600"/>
              <a:gd name="connsiteY160" fmla="*/ 4998369 h 6858000"/>
              <a:gd name="connsiteX161" fmla="*/ 2646245 w 7467600"/>
              <a:gd name="connsiteY161" fmla="*/ 4930999 h 6858000"/>
              <a:gd name="connsiteX162" fmla="*/ 1999243 w 7467600"/>
              <a:gd name="connsiteY162" fmla="*/ 4730524 h 6858000"/>
              <a:gd name="connsiteX163" fmla="*/ 1979527 w 7467600"/>
              <a:gd name="connsiteY163" fmla="*/ 4726651 h 6858000"/>
              <a:gd name="connsiteX164" fmla="*/ 1927410 w 7467600"/>
              <a:gd name="connsiteY164" fmla="*/ 4716164 h 6858000"/>
              <a:gd name="connsiteX165" fmla="*/ 1997014 w 7467600"/>
              <a:gd name="connsiteY165" fmla="*/ 4698007 h 6858000"/>
              <a:gd name="connsiteX166" fmla="*/ 2005458 w 7467600"/>
              <a:gd name="connsiteY166" fmla="*/ 4699540 h 6858000"/>
              <a:gd name="connsiteX167" fmla="*/ 2657186 w 7467600"/>
              <a:gd name="connsiteY167" fmla="*/ 4901687 h 6858000"/>
              <a:gd name="connsiteX168" fmla="*/ 2826662 w 7467600"/>
              <a:gd name="connsiteY168" fmla="*/ 4970362 h 6858000"/>
              <a:gd name="connsiteX169" fmla="*/ 2876100 w 7467600"/>
              <a:gd name="connsiteY169" fmla="*/ 4995397 h 6858000"/>
              <a:gd name="connsiteX170" fmla="*/ 3042600 w 7467600"/>
              <a:gd name="connsiteY170" fmla="*/ 5059532 h 6858000"/>
              <a:gd name="connsiteX171" fmla="*/ 1997014 w 7467600"/>
              <a:gd name="connsiteY171" fmla="*/ 4698007 h 6858000"/>
              <a:gd name="connsiteX172" fmla="*/ 2305292 w 7467600"/>
              <a:gd name="connsiteY172" fmla="*/ 4219492 h 6858000"/>
              <a:gd name="connsiteX173" fmla="*/ 3360922 w 7467600"/>
              <a:gd name="connsiteY173" fmla="*/ 4529373 h 6858000"/>
              <a:gd name="connsiteX174" fmla="*/ 3492420 w 7467600"/>
              <a:gd name="connsiteY174" fmla="*/ 4510145 h 6858000"/>
              <a:gd name="connsiteX175" fmla="*/ 3364086 w 7467600"/>
              <a:gd name="connsiteY175" fmla="*/ 4480340 h 6858000"/>
              <a:gd name="connsiteX176" fmla="*/ 3225818 w 7467600"/>
              <a:gd name="connsiteY176" fmla="*/ 4411822 h 6858000"/>
              <a:gd name="connsiteX177" fmla="*/ 3129696 w 7467600"/>
              <a:gd name="connsiteY177" fmla="*/ 4360704 h 6858000"/>
              <a:gd name="connsiteX178" fmla="*/ 2814545 w 7467600"/>
              <a:gd name="connsiteY178" fmla="*/ 4282955 h 6858000"/>
              <a:gd name="connsiteX179" fmla="*/ 2305292 w 7467600"/>
              <a:gd name="connsiteY179" fmla="*/ 4219492 h 6858000"/>
              <a:gd name="connsiteX180" fmla="*/ 2626982 w 7467600"/>
              <a:gd name="connsiteY180" fmla="*/ 4206450 h 6858000"/>
              <a:gd name="connsiteX181" fmla="*/ 2490617 w 7467600"/>
              <a:gd name="connsiteY181" fmla="*/ 4206951 h 6858000"/>
              <a:gd name="connsiteX182" fmla="*/ 2819869 w 7467600"/>
              <a:gd name="connsiteY182" fmla="*/ 4252936 h 6858000"/>
              <a:gd name="connsiteX183" fmla="*/ 3143018 w 7467600"/>
              <a:gd name="connsiteY183" fmla="*/ 4332698 h 6858000"/>
              <a:gd name="connsiteX184" fmla="*/ 3241520 w 7467600"/>
              <a:gd name="connsiteY184" fmla="*/ 4385112 h 6858000"/>
              <a:gd name="connsiteX185" fmla="*/ 3374575 w 7467600"/>
              <a:gd name="connsiteY185" fmla="*/ 4451517 h 6858000"/>
              <a:gd name="connsiteX186" fmla="*/ 3505221 w 7467600"/>
              <a:gd name="connsiteY186" fmla="*/ 4480757 h 6858000"/>
              <a:gd name="connsiteX187" fmla="*/ 2626982 w 7467600"/>
              <a:gd name="connsiteY187" fmla="*/ 4206450 h 6858000"/>
              <a:gd name="connsiteX188" fmla="*/ 1310106 w 7467600"/>
              <a:gd name="connsiteY188" fmla="*/ 3943217 h 6858000"/>
              <a:gd name="connsiteX189" fmla="*/ 854994 w 7467600"/>
              <a:gd name="connsiteY189" fmla="*/ 4399136 h 6858000"/>
              <a:gd name="connsiteX190" fmla="*/ 742462 w 7467600"/>
              <a:gd name="connsiteY190" fmla="*/ 4594648 h 6858000"/>
              <a:gd name="connsiteX191" fmla="*/ 820602 w 7467600"/>
              <a:gd name="connsiteY191" fmla="*/ 4485915 h 6858000"/>
              <a:gd name="connsiteX192" fmla="*/ 878295 w 7467600"/>
              <a:gd name="connsiteY192" fmla="*/ 4403594 h 6858000"/>
              <a:gd name="connsiteX193" fmla="*/ 1240607 w 7467600"/>
              <a:gd name="connsiteY193" fmla="*/ 4010401 h 6858000"/>
              <a:gd name="connsiteX194" fmla="*/ 1310106 w 7467600"/>
              <a:gd name="connsiteY194" fmla="*/ 3943217 h 6858000"/>
              <a:gd name="connsiteX195" fmla="*/ 1423113 w 7467600"/>
              <a:gd name="connsiteY195" fmla="*/ 3874565 h 6858000"/>
              <a:gd name="connsiteX196" fmla="*/ 1260565 w 7467600"/>
              <a:gd name="connsiteY196" fmla="*/ 4031982 h 6858000"/>
              <a:gd name="connsiteX197" fmla="*/ 901900 w 7467600"/>
              <a:gd name="connsiteY197" fmla="*/ 4421236 h 6858000"/>
              <a:gd name="connsiteX198" fmla="*/ 845044 w 7467600"/>
              <a:gd name="connsiteY198" fmla="*/ 4502436 h 6858000"/>
              <a:gd name="connsiteX199" fmla="*/ 685926 w 7467600"/>
              <a:gd name="connsiteY199" fmla="*/ 4703069 h 6858000"/>
              <a:gd name="connsiteX200" fmla="*/ 684248 w 7467600"/>
              <a:gd name="connsiteY200" fmla="*/ 4706721 h 6858000"/>
              <a:gd name="connsiteX201" fmla="*/ 1423113 w 7467600"/>
              <a:gd name="connsiteY201" fmla="*/ 3874565 h 6858000"/>
              <a:gd name="connsiteX202" fmla="*/ 3316479 w 7467600"/>
              <a:gd name="connsiteY202" fmla="*/ 3872136 h 6858000"/>
              <a:gd name="connsiteX203" fmla="*/ 3546806 w 7467600"/>
              <a:gd name="connsiteY203" fmla="*/ 4356139 h 6858000"/>
              <a:gd name="connsiteX204" fmla="*/ 3364433 w 7467600"/>
              <a:gd name="connsiteY204" fmla="*/ 3953121 h 6858000"/>
              <a:gd name="connsiteX205" fmla="*/ 3316479 w 7467600"/>
              <a:gd name="connsiteY205" fmla="*/ 3872136 h 6858000"/>
              <a:gd name="connsiteX206" fmla="*/ 3291335 w 7467600"/>
              <a:gd name="connsiteY206" fmla="*/ 3767420 h 6858000"/>
              <a:gd name="connsiteX207" fmla="*/ 3390805 w 7467600"/>
              <a:gd name="connsiteY207" fmla="*/ 3937163 h 6858000"/>
              <a:gd name="connsiteX208" fmla="*/ 3579062 w 7467600"/>
              <a:gd name="connsiteY208" fmla="*/ 4359040 h 6858000"/>
              <a:gd name="connsiteX209" fmla="*/ 3467355 w 7467600"/>
              <a:gd name="connsiteY209" fmla="*/ 3988130 h 6858000"/>
              <a:gd name="connsiteX210" fmla="*/ 3310753 w 7467600"/>
              <a:gd name="connsiteY210" fmla="*/ 3787140 h 6858000"/>
              <a:gd name="connsiteX211" fmla="*/ 3291335 w 7467600"/>
              <a:gd name="connsiteY211" fmla="*/ 3767420 h 6858000"/>
              <a:gd name="connsiteX212" fmla="*/ 1635889 w 7467600"/>
              <a:gd name="connsiteY212" fmla="*/ 3709494 h 6858000"/>
              <a:gd name="connsiteX213" fmla="*/ 1634800 w 7467600"/>
              <a:gd name="connsiteY213" fmla="*/ 3731111 h 6858000"/>
              <a:gd name="connsiteX214" fmla="*/ 1635889 w 7467600"/>
              <a:gd name="connsiteY214" fmla="*/ 3709494 h 6858000"/>
              <a:gd name="connsiteX215" fmla="*/ 1510397 w 7467600"/>
              <a:gd name="connsiteY215" fmla="*/ 3684705 h 6858000"/>
              <a:gd name="connsiteX216" fmla="*/ 1146550 w 7467600"/>
              <a:gd name="connsiteY216" fmla="*/ 3802012 h 6858000"/>
              <a:gd name="connsiteX217" fmla="*/ 698834 w 7467600"/>
              <a:gd name="connsiteY217" fmla="*/ 3952272 h 6858000"/>
              <a:gd name="connsiteX218" fmla="*/ 34256 w 7467600"/>
              <a:gd name="connsiteY218" fmla="*/ 4347603 h 6858000"/>
              <a:gd name="connsiteX219" fmla="*/ 527241 w 7467600"/>
              <a:gd name="connsiteY219" fmla="*/ 4065078 h 6858000"/>
              <a:gd name="connsiteX220" fmla="*/ 1510397 w 7467600"/>
              <a:gd name="connsiteY220" fmla="*/ 3684705 h 6858000"/>
              <a:gd name="connsiteX221" fmla="*/ 1313114 w 7467600"/>
              <a:gd name="connsiteY221" fmla="*/ 3655216 h 6858000"/>
              <a:gd name="connsiteX222" fmla="*/ 1109304 w 7467600"/>
              <a:gd name="connsiteY222" fmla="*/ 3669030 h 6858000"/>
              <a:gd name="connsiteX223" fmla="*/ 8129 w 7467600"/>
              <a:gd name="connsiteY223" fmla="*/ 4330519 h 6858000"/>
              <a:gd name="connsiteX224" fmla="*/ 687572 w 7467600"/>
              <a:gd name="connsiteY224" fmla="*/ 3925629 h 6858000"/>
              <a:gd name="connsiteX225" fmla="*/ 1138365 w 7467600"/>
              <a:gd name="connsiteY225" fmla="*/ 3774515 h 6858000"/>
              <a:gd name="connsiteX226" fmla="*/ 1505579 w 7467600"/>
              <a:gd name="connsiteY226" fmla="*/ 3655526 h 6858000"/>
              <a:gd name="connsiteX227" fmla="*/ 1313114 w 7467600"/>
              <a:gd name="connsiteY227" fmla="*/ 3655216 h 6858000"/>
              <a:gd name="connsiteX228" fmla="*/ 3655073 w 7467600"/>
              <a:gd name="connsiteY228" fmla="*/ 3650884 h 6858000"/>
              <a:gd name="connsiteX229" fmla="*/ 3989938 w 7467600"/>
              <a:gd name="connsiteY229" fmla="*/ 3991685 h 6858000"/>
              <a:gd name="connsiteX230" fmla="*/ 4393907 w 7467600"/>
              <a:gd name="connsiteY230" fmla="*/ 4261258 h 6858000"/>
              <a:gd name="connsiteX231" fmla="*/ 4648051 w 7467600"/>
              <a:gd name="connsiteY231" fmla="*/ 4374051 h 6858000"/>
              <a:gd name="connsiteX232" fmla="*/ 4383389 w 7467600"/>
              <a:gd name="connsiteY232" fmla="*/ 4184369 h 6858000"/>
              <a:gd name="connsiteX233" fmla="*/ 4165508 w 7467600"/>
              <a:gd name="connsiteY233" fmla="*/ 4035196 h 6858000"/>
              <a:gd name="connsiteX234" fmla="*/ 4068162 w 7467600"/>
              <a:gd name="connsiteY234" fmla="*/ 3953394 h 6858000"/>
              <a:gd name="connsiteX235" fmla="*/ 3981416 w 7467600"/>
              <a:gd name="connsiteY235" fmla="*/ 3880482 h 6858000"/>
              <a:gd name="connsiteX236" fmla="*/ 3800147 w 7467600"/>
              <a:gd name="connsiteY236" fmla="*/ 3749872 h 6858000"/>
              <a:gd name="connsiteX237" fmla="*/ 3655073 w 7467600"/>
              <a:gd name="connsiteY237" fmla="*/ 3650884 h 6858000"/>
              <a:gd name="connsiteX238" fmla="*/ 3670252 w 7467600"/>
              <a:gd name="connsiteY238" fmla="*/ 3622798 h 6858000"/>
              <a:gd name="connsiteX239" fmla="*/ 3817258 w 7467600"/>
              <a:gd name="connsiteY239" fmla="*/ 3723577 h 6858000"/>
              <a:gd name="connsiteX240" fmla="*/ 4000461 w 7467600"/>
              <a:gd name="connsiteY240" fmla="*/ 3855966 h 6858000"/>
              <a:gd name="connsiteX241" fmla="*/ 4088180 w 7467600"/>
              <a:gd name="connsiteY241" fmla="*/ 3929774 h 6858000"/>
              <a:gd name="connsiteX242" fmla="*/ 4184555 w 7467600"/>
              <a:gd name="connsiteY242" fmla="*/ 4010683 h 6858000"/>
              <a:gd name="connsiteX243" fmla="*/ 4399563 w 7467600"/>
              <a:gd name="connsiteY243" fmla="*/ 4158106 h 6858000"/>
              <a:gd name="connsiteX244" fmla="*/ 4684469 w 7467600"/>
              <a:gd name="connsiteY244" fmla="*/ 4364680 h 6858000"/>
              <a:gd name="connsiteX245" fmla="*/ 4690271 w 7467600"/>
              <a:gd name="connsiteY245" fmla="*/ 4370034 h 6858000"/>
              <a:gd name="connsiteX246" fmla="*/ 4136093 w 7467600"/>
              <a:gd name="connsiteY246" fmla="*/ 3858466 h 6858000"/>
              <a:gd name="connsiteX247" fmla="*/ 3670252 w 7467600"/>
              <a:gd name="connsiteY247" fmla="*/ 3622798 h 6858000"/>
              <a:gd name="connsiteX248" fmla="*/ 4440129 w 7467600"/>
              <a:gd name="connsiteY248" fmla="*/ 3448571 h 6858000"/>
              <a:gd name="connsiteX249" fmla="*/ 4856525 w 7467600"/>
              <a:gd name="connsiteY249" fmla="*/ 3915351 h 6858000"/>
              <a:gd name="connsiteX250" fmla="*/ 5059055 w 7467600"/>
              <a:gd name="connsiteY250" fmla="*/ 4108918 h 6858000"/>
              <a:gd name="connsiteX251" fmla="*/ 5290070 w 7467600"/>
              <a:gd name="connsiteY251" fmla="*/ 4263619 h 6858000"/>
              <a:gd name="connsiteX252" fmla="*/ 4834991 w 7467600"/>
              <a:gd name="connsiteY252" fmla="*/ 3830985 h 6858000"/>
              <a:gd name="connsiteX253" fmla="*/ 4440129 w 7467600"/>
              <a:gd name="connsiteY253" fmla="*/ 3448571 h 6858000"/>
              <a:gd name="connsiteX254" fmla="*/ 4441737 w 7467600"/>
              <a:gd name="connsiteY254" fmla="*/ 3399734 h 6858000"/>
              <a:gd name="connsiteX255" fmla="*/ 4431236 w 7467600"/>
              <a:gd name="connsiteY255" fmla="*/ 3400954 h 6858000"/>
              <a:gd name="connsiteX256" fmla="*/ 4557150 w 7467600"/>
              <a:gd name="connsiteY256" fmla="*/ 3510023 h 6858000"/>
              <a:gd name="connsiteX257" fmla="*/ 4856936 w 7467600"/>
              <a:gd name="connsiteY257" fmla="*/ 3809146 h 6858000"/>
              <a:gd name="connsiteX258" fmla="*/ 5111996 w 7467600"/>
              <a:gd name="connsiteY258" fmla="*/ 4065759 h 6858000"/>
              <a:gd name="connsiteX259" fmla="*/ 5388878 w 7467600"/>
              <a:gd name="connsiteY259" fmla="*/ 4300185 h 6858000"/>
              <a:gd name="connsiteX260" fmla="*/ 5425556 w 7467600"/>
              <a:gd name="connsiteY260" fmla="*/ 4308967 h 6858000"/>
              <a:gd name="connsiteX261" fmla="*/ 4943646 w 7467600"/>
              <a:gd name="connsiteY261" fmla="*/ 3822916 h 6858000"/>
              <a:gd name="connsiteX262" fmla="*/ 4594837 w 7467600"/>
              <a:gd name="connsiteY262" fmla="*/ 3532274 h 6858000"/>
              <a:gd name="connsiteX263" fmla="*/ 4441737 w 7467600"/>
              <a:gd name="connsiteY263" fmla="*/ 3399734 h 6858000"/>
              <a:gd name="connsiteX264" fmla="*/ 5425834 w 7467600"/>
              <a:gd name="connsiteY264" fmla="*/ 3162785 h 6858000"/>
              <a:gd name="connsiteX265" fmla="*/ 5401644 w 7467600"/>
              <a:gd name="connsiteY265" fmla="*/ 3617847 h 6858000"/>
              <a:gd name="connsiteX266" fmla="*/ 5467256 w 7467600"/>
              <a:gd name="connsiteY266" fmla="*/ 4175494 h 6858000"/>
              <a:gd name="connsiteX267" fmla="*/ 5448069 w 7467600"/>
              <a:gd name="connsiteY267" fmla="*/ 3567554 h 6858000"/>
              <a:gd name="connsiteX268" fmla="*/ 5425834 w 7467600"/>
              <a:gd name="connsiteY268" fmla="*/ 3162785 h 6858000"/>
              <a:gd name="connsiteX269" fmla="*/ 1318687 w 7467600"/>
              <a:gd name="connsiteY269" fmla="*/ 3113840 h 6858000"/>
              <a:gd name="connsiteX270" fmla="*/ 1066793 w 7467600"/>
              <a:gd name="connsiteY270" fmla="*/ 3212171 h 6858000"/>
              <a:gd name="connsiteX271" fmla="*/ 993319 w 7467600"/>
              <a:gd name="connsiteY271" fmla="*/ 3247648 h 6858000"/>
              <a:gd name="connsiteX272" fmla="*/ 853081 w 7467600"/>
              <a:gd name="connsiteY272" fmla="*/ 3312410 h 6858000"/>
              <a:gd name="connsiteX273" fmla="*/ 805957 w 7467600"/>
              <a:gd name="connsiteY273" fmla="*/ 3330443 h 6858000"/>
              <a:gd name="connsiteX274" fmla="*/ 1318687 w 7467600"/>
              <a:gd name="connsiteY274" fmla="*/ 3113840 h 6858000"/>
              <a:gd name="connsiteX275" fmla="*/ 5453702 w 7467600"/>
              <a:gd name="connsiteY275" fmla="*/ 3090882 h 6858000"/>
              <a:gd name="connsiteX276" fmla="*/ 5480135 w 7467600"/>
              <a:gd name="connsiteY276" fmla="*/ 3565802 h 6858000"/>
              <a:gd name="connsiteX277" fmla="*/ 5499023 w 7467600"/>
              <a:gd name="connsiteY277" fmla="*/ 4166310 h 6858000"/>
              <a:gd name="connsiteX278" fmla="*/ 5547022 w 7467600"/>
              <a:gd name="connsiteY278" fmla="*/ 3607838 h 6858000"/>
              <a:gd name="connsiteX279" fmla="*/ 5515964 w 7467600"/>
              <a:gd name="connsiteY279" fmla="*/ 3378541 h 6858000"/>
              <a:gd name="connsiteX280" fmla="*/ 5453702 w 7467600"/>
              <a:gd name="connsiteY280" fmla="*/ 3090882 h 6858000"/>
              <a:gd name="connsiteX281" fmla="*/ 1238695 w 7467600"/>
              <a:gd name="connsiteY281" fmla="*/ 3076820 h 6858000"/>
              <a:gd name="connsiteX282" fmla="*/ 716371 w 7467600"/>
              <a:gd name="connsiteY282" fmla="*/ 3293249 h 6858000"/>
              <a:gd name="connsiteX283" fmla="*/ 579522 w 7467600"/>
              <a:gd name="connsiteY283" fmla="*/ 3371759 h 6858000"/>
              <a:gd name="connsiteX284" fmla="*/ 600288 w 7467600"/>
              <a:gd name="connsiteY284" fmla="*/ 3365555 h 6858000"/>
              <a:gd name="connsiteX285" fmla="*/ 840692 w 7467600"/>
              <a:gd name="connsiteY285" fmla="*/ 3284921 h 6858000"/>
              <a:gd name="connsiteX286" fmla="*/ 979248 w 7467600"/>
              <a:gd name="connsiteY286" fmla="*/ 3221003 h 6858000"/>
              <a:gd name="connsiteX287" fmla="*/ 1053282 w 7467600"/>
              <a:gd name="connsiteY287" fmla="*/ 3185247 h 6858000"/>
              <a:gd name="connsiteX288" fmla="*/ 1320603 w 7467600"/>
              <a:gd name="connsiteY288" fmla="*/ 3081281 h 6858000"/>
              <a:gd name="connsiteX289" fmla="*/ 1238695 w 7467600"/>
              <a:gd name="connsiteY289" fmla="*/ 3076820 h 6858000"/>
              <a:gd name="connsiteX290" fmla="*/ 5425627 w 7467600"/>
              <a:gd name="connsiteY290" fmla="*/ 2954192 h 6858000"/>
              <a:gd name="connsiteX291" fmla="*/ 5470770 w 7467600"/>
              <a:gd name="connsiteY291" fmla="*/ 3005435 h 6858000"/>
              <a:gd name="connsiteX292" fmla="*/ 5519779 w 7467600"/>
              <a:gd name="connsiteY292" fmla="*/ 4359223 h 6858000"/>
              <a:gd name="connsiteX293" fmla="*/ 5520293 w 7467600"/>
              <a:gd name="connsiteY293" fmla="*/ 4360602 h 6858000"/>
              <a:gd name="connsiteX294" fmla="*/ 5767221 w 7467600"/>
              <a:gd name="connsiteY294" fmla="*/ 4665564 h 6858000"/>
              <a:gd name="connsiteX295" fmla="*/ 6937169 w 7467600"/>
              <a:gd name="connsiteY295" fmla="*/ 4815941 h 6858000"/>
              <a:gd name="connsiteX296" fmla="*/ 6953922 w 7467600"/>
              <a:gd name="connsiteY296" fmla="*/ 4890068 h 6858000"/>
              <a:gd name="connsiteX297" fmla="*/ 6071359 w 7467600"/>
              <a:gd name="connsiteY297" fmla="*/ 4770770 h 6858000"/>
              <a:gd name="connsiteX298" fmla="*/ 6038839 w 7467600"/>
              <a:gd name="connsiteY298" fmla="*/ 4764474 h 6858000"/>
              <a:gd name="connsiteX299" fmla="*/ 6038706 w 7467600"/>
              <a:gd name="connsiteY299" fmla="*/ 4763847 h 6858000"/>
              <a:gd name="connsiteX300" fmla="*/ 6037784 w 7467600"/>
              <a:gd name="connsiteY300" fmla="*/ 4764270 h 6858000"/>
              <a:gd name="connsiteX301" fmla="*/ 6038839 w 7467600"/>
              <a:gd name="connsiteY301" fmla="*/ 4764474 h 6858000"/>
              <a:gd name="connsiteX302" fmla="*/ 6040338 w 7467600"/>
              <a:gd name="connsiteY302" fmla="*/ 4771418 h 6858000"/>
              <a:gd name="connsiteX303" fmla="*/ 6024488 w 7467600"/>
              <a:gd name="connsiteY303" fmla="*/ 4809903 h 6858000"/>
              <a:gd name="connsiteX304" fmla="*/ 5599771 w 7467600"/>
              <a:gd name="connsiteY304" fmla="*/ 5509652 h 6858000"/>
              <a:gd name="connsiteX305" fmla="*/ 5548843 w 7467600"/>
              <a:gd name="connsiteY305" fmla="*/ 5563845 h 6858000"/>
              <a:gd name="connsiteX306" fmla="*/ 5940952 w 7467600"/>
              <a:gd name="connsiteY306" fmla="*/ 6250028 h 6858000"/>
              <a:gd name="connsiteX307" fmla="*/ 6043441 w 7467600"/>
              <a:gd name="connsiteY307" fmla="*/ 6665847 h 6858000"/>
              <a:gd name="connsiteX308" fmla="*/ 6093432 w 7467600"/>
              <a:gd name="connsiteY308" fmla="*/ 6858000 h 6858000"/>
              <a:gd name="connsiteX309" fmla="*/ 6034344 w 7467600"/>
              <a:gd name="connsiteY309" fmla="*/ 6858000 h 6858000"/>
              <a:gd name="connsiteX310" fmla="*/ 6026679 w 7467600"/>
              <a:gd name="connsiteY310" fmla="*/ 6836959 h 6858000"/>
              <a:gd name="connsiteX311" fmla="*/ 5800441 w 7467600"/>
              <a:gd name="connsiteY311" fmla="*/ 6335286 h 6858000"/>
              <a:gd name="connsiteX312" fmla="*/ 5526562 w 7467600"/>
              <a:gd name="connsiteY312" fmla="*/ 5705388 h 6858000"/>
              <a:gd name="connsiteX313" fmla="*/ 5519640 w 7467600"/>
              <a:gd name="connsiteY313" fmla="*/ 5683774 h 6858000"/>
              <a:gd name="connsiteX314" fmla="*/ 5844559 w 7467600"/>
              <a:gd name="connsiteY314" fmla="*/ 6553349 h 6858000"/>
              <a:gd name="connsiteX315" fmla="*/ 5975994 w 7467600"/>
              <a:gd name="connsiteY315" fmla="*/ 6858000 h 6858000"/>
              <a:gd name="connsiteX316" fmla="*/ 5898547 w 7467600"/>
              <a:gd name="connsiteY316" fmla="*/ 6858000 h 6858000"/>
              <a:gd name="connsiteX317" fmla="*/ 5682041 w 7467600"/>
              <a:gd name="connsiteY317" fmla="*/ 6355860 h 6858000"/>
              <a:gd name="connsiteX318" fmla="*/ 5461758 w 7467600"/>
              <a:gd name="connsiteY318" fmla="*/ 5820220 h 6858000"/>
              <a:gd name="connsiteX319" fmla="*/ 5237282 w 7467600"/>
              <a:gd name="connsiteY319" fmla="*/ 6579086 h 6858000"/>
              <a:gd name="connsiteX320" fmla="*/ 5115009 w 7467600"/>
              <a:gd name="connsiteY320" fmla="*/ 6858000 h 6858000"/>
              <a:gd name="connsiteX321" fmla="*/ 5028074 w 7467600"/>
              <a:gd name="connsiteY321" fmla="*/ 6858000 h 6858000"/>
              <a:gd name="connsiteX322" fmla="*/ 5079508 w 7467600"/>
              <a:gd name="connsiteY322" fmla="*/ 6749074 h 6858000"/>
              <a:gd name="connsiteX323" fmla="*/ 5371846 w 7467600"/>
              <a:gd name="connsiteY323" fmla="*/ 5924413 h 6858000"/>
              <a:gd name="connsiteX324" fmla="*/ 5270512 w 7467600"/>
              <a:gd name="connsiteY324" fmla="*/ 6138975 h 6858000"/>
              <a:gd name="connsiteX325" fmla="*/ 5062409 w 7467600"/>
              <a:gd name="connsiteY325" fmla="*/ 6653544 h 6858000"/>
              <a:gd name="connsiteX326" fmla="*/ 5036628 w 7467600"/>
              <a:gd name="connsiteY326" fmla="*/ 6754247 h 6858000"/>
              <a:gd name="connsiteX327" fmla="*/ 5009112 w 7467600"/>
              <a:gd name="connsiteY327" fmla="*/ 6858000 h 6858000"/>
              <a:gd name="connsiteX328" fmla="*/ 4976679 w 7467600"/>
              <a:gd name="connsiteY328" fmla="*/ 6858000 h 6858000"/>
              <a:gd name="connsiteX329" fmla="*/ 5006537 w 7467600"/>
              <a:gd name="connsiteY329" fmla="*/ 6747068 h 6858000"/>
              <a:gd name="connsiteX330" fmla="*/ 5032723 w 7467600"/>
              <a:gd name="connsiteY330" fmla="*/ 6644957 h 6858000"/>
              <a:gd name="connsiteX331" fmla="*/ 5242949 w 7467600"/>
              <a:gd name="connsiteY331" fmla="*/ 6125175 h 6858000"/>
              <a:gd name="connsiteX332" fmla="*/ 5286321 w 7467600"/>
              <a:gd name="connsiteY332" fmla="*/ 6033555 h 6858000"/>
              <a:gd name="connsiteX333" fmla="*/ 5008210 w 7467600"/>
              <a:gd name="connsiteY333" fmla="*/ 6649194 h 6858000"/>
              <a:gd name="connsiteX334" fmla="*/ 4986321 w 7467600"/>
              <a:gd name="connsiteY334" fmla="*/ 6765687 h 6858000"/>
              <a:gd name="connsiteX335" fmla="*/ 4973474 w 7467600"/>
              <a:gd name="connsiteY335" fmla="*/ 6858000 h 6858000"/>
              <a:gd name="connsiteX336" fmla="*/ 4907178 w 7467600"/>
              <a:gd name="connsiteY336" fmla="*/ 6858000 h 6858000"/>
              <a:gd name="connsiteX337" fmla="*/ 4910810 w 7467600"/>
              <a:gd name="connsiteY337" fmla="*/ 6829660 h 6858000"/>
              <a:gd name="connsiteX338" fmla="*/ 4987461 w 7467600"/>
              <a:gd name="connsiteY338" fmla="*/ 6432994 h 6858000"/>
              <a:gd name="connsiteX339" fmla="*/ 5179262 w 7467600"/>
              <a:gd name="connsiteY339" fmla="*/ 6035044 h 6858000"/>
              <a:gd name="connsiteX340" fmla="*/ 4689678 w 7467600"/>
              <a:gd name="connsiteY340" fmla="*/ 6440241 h 6858000"/>
              <a:gd name="connsiteX341" fmla="*/ 4477543 w 7467600"/>
              <a:gd name="connsiteY341" fmla="*/ 6674836 h 6858000"/>
              <a:gd name="connsiteX342" fmla="*/ 4329957 w 7467600"/>
              <a:gd name="connsiteY342" fmla="*/ 6858000 h 6858000"/>
              <a:gd name="connsiteX343" fmla="*/ 4218595 w 7467600"/>
              <a:gd name="connsiteY343" fmla="*/ 6858000 h 6858000"/>
              <a:gd name="connsiteX344" fmla="*/ 4368888 w 7467600"/>
              <a:gd name="connsiteY344" fmla="*/ 6668412 h 6858000"/>
              <a:gd name="connsiteX345" fmla="*/ 4563091 w 7467600"/>
              <a:gd name="connsiteY345" fmla="*/ 6442508 h 6858000"/>
              <a:gd name="connsiteX346" fmla="*/ 5387324 w 7467600"/>
              <a:gd name="connsiteY346" fmla="*/ 5705830 h 6858000"/>
              <a:gd name="connsiteX347" fmla="*/ 5073620 w 7467600"/>
              <a:gd name="connsiteY347" fmla="*/ 5955437 h 6858000"/>
              <a:gd name="connsiteX348" fmla="*/ 4689789 w 7467600"/>
              <a:gd name="connsiteY348" fmla="*/ 6268382 h 6858000"/>
              <a:gd name="connsiteX349" fmla="*/ 4418722 w 7467600"/>
              <a:gd name="connsiteY349" fmla="*/ 6570886 h 6858000"/>
              <a:gd name="connsiteX350" fmla="*/ 4214944 w 7467600"/>
              <a:gd name="connsiteY350" fmla="*/ 6858000 h 6858000"/>
              <a:gd name="connsiteX351" fmla="*/ 4177898 w 7467600"/>
              <a:gd name="connsiteY351" fmla="*/ 6858000 h 6858000"/>
              <a:gd name="connsiteX352" fmla="*/ 4391597 w 7467600"/>
              <a:gd name="connsiteY352" fmla="*/ 6556370 h 6858000"/>
              <a:gd name="connsiteX353" fmla="*/ 4668889 w 7467600"/>
              <a:gd name="connsiteY353" fmla="*/ 6246399 h 6858000"/>
              <a:gd name="connsiteX354" fmla="*/ 5055427 w 7467600"/>
              <a:gd name="connsiteY354" fmla="*/ 5931476 h 6858000"/>
              <a:gd name="connsiteX355" fmla="*/ 5371814 w 7467600"/>
              <a:gd name="connsiteY355" fmla="*/ 5678975 h 6858000"/>
              <a:gd name="connsiteX356" fmla="*/ 4987918 w 7467600"/>
              <a:gd name="connsiteY356" fmla="*/ 5838701 h 6858000"/>
              <a:gd name="connsiteX357" fmla="*/ 4317146 w 7467600"/>
              <a:gd name="connsiteY357" fmla="*/ 6587716 h 6858000"/>
              <a:gd name="connsiteX358" fmla="*/ 4171627 w 7467600"/>
              <a:gd name="connsiteY358" fmla="*/ 6858000 h 6858000"/>
              <a:gd name="connsiteX359" fmla="*/ 4081585 w 7467600"/>
              <a:gd name="connsiteY359" fmla="*/ 6858000 h 6858000"/>
              <a:gd name="connsiteX360" fmla="*/ 4238603 w 7467600"/>
              <a:gd name="connsiteY360" fmla="*/ 6559341 h 6858000"/>
              <a:gd name="connsiteX361" fmla="*/ 4778333 w 7467600"/>
              <a:gd name="connsiteY361" fmla="*/ 5873626 h 6858000"/>
              <a:gd name="connsiteX362" fmla="*/ 5414185 w 7467600"/>
              <a:gd name="connsiteY362" fmla="*/ 5573882 h 6858000"/>
              <a:gd name="connsiteX363" fmla="*/ 5959648 w 7467600"/>
              <a:gd name="connsiteY363" fmla="*/ 4760797 h 6858000"/>
              <a:gd name="connsiteX364" fmla="*/ 5355019 w 7467600"/>
              <a:gd name="connsiteY364" fmla="*/ 4734672 h 6858000"/>
              <a:gd name="connsiteX365" fmla="*/ 5083565 w 7467600"/>
              <a:gd name="connsiteY365" fmla="*/ 5179121 h 6858000"/>
              <a:gd name="connsiteX366" fmla="*/ 4713577 w 7467600"/>
              <a:gd name="connsiteY366" fmla="*/ 5616803 h 6858000"/>
              <a:gd name="connsiteX367" fmla="*/ 3989559 w 7467600"/>
              <a:gd name="connsiteY367" fmla="*/ 6145945 h 6858000"/>
              <a:gd name="connsiteX368" fmla="*/ 3939824 w 7467600"/>
              <a:gd name="connsiteY368" fmla="*/ 6066900 h 6858000"/>
              <a:gd name="connsiteX369" fmla="*/ 4584537 w 7467600"/>
              <a:gd name="connsiteY369" fmla="*/ 5324826 h 6858000"/>
              <a:gd name="connsiteX370" fmla="*/ 5037105 w 7467600"/>
              <a:gd name="connsiteY370" fmla="*/ 5088765 h 6858000"/>
              <a:gd name="connsiteX371" fmla="*/ 5039930 w 7467600"/>
              <a:gd name="connsiteY371" fmla="*/ 5089585 h 6858000"/>
              <a:gd name="connsiteX372" fmla="*/ 5263764 w 7467600"/>
              <a:gd name="connsiteY372" fmla="*/ 4735525 h 6858000"/>
              <a:gd name="connsiteX373" fmla="*/ 4086300 w 7467600"/>
              <a:gd name="connsiteY373" fmla="*/ 4884599 h 6858000"/>
              <a:gd name="connsiteX374" fmla="*/ 4085485 w 7467600"/>
              <a:gd name="connsiteY374" fmla="*/ 4899070 h 6858000"/>
              <a:gd name="connsiteX375" fmla="*/ 3871915 w 7467600"/>
              <a:gd name="connsiteY375" fmla="*/ 5253645 h 6858000"/>
              <a:gd name="connsiteX376" fmla="*/ 3799374 w 7467600"/>
              <a:gd name="connsiteY376" fmla="*/ 5466127 h 6858000"/>
              <a:gd name="connsiteX377" fmla="*/ 3498850 w 7467600"/>
              <a:gd name="connsiteY377" fmla="*/ 6661888 h 6858000"/>
              <a:gd name="connsiteX378" fmla="*/ 3399216 w 7467600"/>
              <a:gd name="connsiteY378" fmla="*/ 6858000 h 6858000"/>
              <a:gd name="connsiteX379" fmla="*/ 3303688 w 7467600"/>
              <a:gd name="connsiteY379" fmla="*/ 6858000 h 6858000"/>
              <a:gd name="connsiteX380" fmla="*/ 3391774 w 7467600"/>
              <a:gd name="connsiteY380" fmla="*/ 6697181 h 6858000"/>
              <a:gd name="connsiteX381" fmla="*/ 3735540 w 7467600"/>
              <a:gd name="connsiteY381" fmla="*/ 5546923 h 6858000"/>
              <a:gd name="connsiteX382" fmla="*/ 3729438 w 7467600"/>
              <a:gd name="connsiteY382" fmla="*/ 5569058 h 6858000"/>
              <a:gd name="connsiteX383" fmla="*/ 3707782 w 7467600"/>
              <a:gd name="connsiteY383" fmla="*/ 5644908 h 6858000"/>
              <a:gd name="connsiteX384" fmla="*/ 3583827 w 7467600"/>
              <a:gd name="connsiteY384" fmla="*/ 6039215 h 6858000"/>
              <a:gd name="connsiteX385" fmla="*/ 3547861 w 7467600"/>
              <a:gd name="connsiteY385" fmla="*/ 6129609 h 6858000"/>
              <a:gd name="connsiteX386" fmla="*/ 3490905 w 7467600"/>
              <a:gd name="connsiteY386" fmla="*/ 6277660 h 6858000"/>
              <a:gd name="connsiteX387" fmla="*/ 3455859 w 7467600"/>
              <a:gd name="connsiteY387" fmla="*/ 6391301 h 6858000"/>
              <a:gd name="connsiteX388" fmla="*/ 3429112 w 7467600"/>
              <a:gd name="connsiteY388" fmla="*/ 6479469 h 6858000"/>
              <a:gd name="connsiteX389" fmla="*/ 3304862 w 7467600"/>
              <a:gd name="connsiteY389" fmla="*/ 6796476 h 6858000"/>
              <a:gd name="connsiteX390" fmla="*/ 3276071 w 7467600"/>
              <a:gd name="connsiteY390" fmla="*/ 6858000 h 6858000"/>
              <a:gd name="connsiteX391" fmla="*/ 3240805 w 7467600"/>
              <a:gd name="connsiteY391" fmla="*/ 6858000 h 6858000"/>
              <a:gd name="connsiteX392" fmla="*/ 3275917 w 7467600"/>
              <a:gd name="connsiteY392" fmla="*/ 6783192 h 6858000"/>
              <a:gd name="connsiteX393" fmla="*/ 3399358 w 7467600"/>
              <a:gd name="connsiteY393" fmla="*/ 6469011 h 6858000"/>
              <a:gd name="connsiteX394" fmla="*/ 3425650 w 7467600"/>
              <a:gd name="connsiteY394" fmla="*/ 6381333 h 6858000"/>
              <a:gd name="connsiteX395" fmla="*/ 3460661 w 7467600"/>
              <a:gd name="connsiteY395" fmla="*/ 6266763 h 6858000"/>
              <a:gd name="connsiteX396" fmla="*/ 3518021 w 7467600"/>
              <a:gd name="connsiteY396" fmla="*/ 6117298 h 6858000"/>
              <a:gd name="connsiteX397" fmla="*/ 3554035 w 7467600"/>
              <a:gd name="connsiteY397" fmla="*/ 6027832 h 6858000"/>
              <a:gd name="connsiteX398" fmla="*/ 3677174 w 7467600"/>
              <a:gd name="connsiteY398" fmla="*/ 5636351 h 6858000"/>
              <a:gd name="connsiteX399" fmla="*/ 3698819 w 7467600"/>
              <a:gd name="connsiteY399" fmla="*/ 5560503 h 6858000"/>
              <a:gd name="connsiteX400" fmla="*/ 3702094 w 7467600"/>
              <a:gd name="connsiteY400" fmla="*/ 5549194 h 6858000"/>
              <a:gd name="connsiteX401" fmla="*/ 3398355 w 7467600"/>
              <a:gd name="connsiteY401" fmla="*/ 6094603 h 6858000"/>
              <a:gd name="connsiteX402" fmla="*/ 3193941 w 7467600"/>
              <a:gd name="connsiteY402" fmla="*/ 6798775 h 6858000"/>
              <a:gd name="connsiteX403" fmla="*/ 3184140 w 7467600"/>
              <a:gd name="connsiteY403" fmla="*/ 6858000 h 6858000"/>
              <a:gd name="connsiteX404" fmla="*/ 3099978 w 7467600"/>
              <a:gd name="connsiteY404" fmla="*/ 6858000 h 6858000"/>
              <a:gd name="connsiteX405" fmla="*/ 3101556 w 7467600"/>
              <a:gd name="connsiteY405" fmla="*/ 6843337 h 6858000"/>
              <a:gd name="connsiteX406" fmla="*/ 3370162 w 7467600"/>
              <a:gd name="connsiteY406" fmla="*/ 5785550 h 6858000"/>
              <a:gd name="connsiteX407" fmla="*/ 3746477 w 7467600"/>
              <a:gd name="connsiteY407" fmla="*/ 5377889 h 6858000"/>
              <a:gd name="connsiteX408" fmla="*/ 3863399 w 7467600"/>
              <a:gd name="connsiteY408" fmla="*/ 5087257 h 6858000"/>
              <a:gd name="connsiteX409" fmla="*/ 3968712 w 7467600"/>
              <a:gd name="connsiteY409" fmla="*/ 4913989 h 6858000"/>
              <a:gd name="connsiteX410" fmla="*/ 2792390 w 7467600"/>
              <a:gd name="connsiteY410" fmla="*/ 5382974 h 6858000"/>
              <a:gd name="connsiteX411" fmla="*/ 2714982 w 7467600"/>
              <a:gd name="connsiteY411" fmla="*/ 5427051 h 6858000"/>
              <a:gd name="connsiteX412" fmla="*/ 2813361 w 7467600"/>
              <a:gd name="connsiteY412" fmla="*/ 6023912 h 6858000"/>
              <a:gd name="connsiteX413" fmla="*/ 2688430 w 7467600"/>
              <a:gd name="connsiteY413" fmla="*/ 6801564 h 6858000"/>
              <a:gd name="connsiteX414" fmla="*/ 2629626 w 7467600"/>
              <a:gd name="connsiteY414" fmla="*/ 6763394 h 6858000"/>
              <a:gd name="connsiteX415" fmla="*/ 2565328 w 7467600"/>
              <a:gd name="connsiteY415" fmla="*/ 5516399 h 6858000"/>
              <a:gd name="connsiteX416" fmla="*/ 1922999 w 7467600"/>
              <a:gd name="connsiteY416" fmla="*/ 5980343 h 6858000"/>
              <a:gd name="connsiteX417" fmla="*/ 1950261 w 7467600"/>
              <a:gd name="connsiteY417" fmla="*/ 6405858 h 6858000"/>
              <a:gd name="connsiteX418" fmla="*/ 2365554 w 7467600"/>
              <a:gd name="connsiteY418" fmla="*/ 6759107 h 6858000"/>
              <a:gd name="connsiteX419" fmla="*/ 2424142 w 7467600"/>
              <a:gd name="connsiteY419" fmla="*/ 6858000 h 6858000"/>
              <a:gd name="connsiteX420" fmla="*/ 2395994 w 7467600"/>
              <a:gd name="connsiteY420" fmla="*/ 6858000 h 6858000"/>
              <a:gd name="connsiteX421" fmla="*/ 2392863 w 7467600"/>
              <a:gd name="connsiteY421" fmla="*/ 6852964 h 6858000"/>
              <a:gd name="connsiteX422" fmla="*/ 2017589 w 7467600"/>
              <a:gd name="connsiteY422" fmla="*/ 6493982 h 6858000"/>
              <a:gd name="connsiteX423" fmla="*/ 2147336 w 7467600"/>
              <a:gd name="connsiteY423" fmla="*/ 6594052 h 6858000"/>
              <a:gd name="connsiteX424" fmla="*/ 2207047 w 7467600"/>
              <a:gd name="connsiteY424" fmla="*/ 6654540 h 6858000"/>
              <a:gd name="connsiteX425" fmla="*/ 2299106 w 7467600"/>
              <a:gd name="connsiteY425" fmla="*/ 6778931 h 6858000"/>
              <a:gd name="connsiteX426" fmla="*/ 2314430 w 7467600"/>
              <a:gd name="connsiteY426" fmla="*/ 6801144 h 6858000"/>
              <a:gd name="connsiteX427" fmla="*/ 2352406 w 7467600"/>
              <a:gd name="connsiteY427" fmla="*/ 6858000 h 6858000"/>
              <a:gd name="connsiteX428" fmla="*/ 2314492 w 7467600"/>
              <a:gd name="connsiteY428" fmla="*/ 6858000 h 6858000"/>
              <a:gd name="connsiteX429" fmla="*/ 2288095 w 7467600"/>
              <a:gd name="connsiteY429" fmla="*/ 6818030 h 6858000"/>
              <a:gd name="connsiteX430" fmla="*/ 2272768 w 7467600"/>
              <a:gd name="connsiteY430" fmla="*/ 6795822 h 6858000"/>
              <a:gd name="connsiteX431" fmla="*/ 2182715 w 7467600"/>
              <a:gd name="connsiteY431" fmla="*/ 6675071 h 6858000"/>
              <a:gd name="connsiteX432" fmla="*/ 2032061 w 7467600"/>
              <a:gd name="connsiteY432" fmla="*/ 6541380 h 6858000"/>
              <a:gd name="connsiteX433" fmla="*/ 2257220 w 7467600"/>
              <a:gd name="connsiteY433" fmla="*/ 6826257 h 6858000"/>
              <a:gd name="connsiteX434" fmla="*/ 2281324 w 7467600"/>
              <a:gd name="connsiteY434" fmla="*/ 6858000 h 6858000"/>
              <a:gd name="connsiteX435" fmla="*/ 2242860 w 7467600"/>
              <a:gd name="connsiteY435" fmla="*/ 6858000 h 6858000"/>
              <a:gd name="connsiteX436" fmla="*/ 2232818 w 7467600"/>
              <a:gd name="connsiteY436" fmla="*/ 6844926 h 6858000"/>
              <a:gd name="connsiteX437" fmla="*/ 1990172 w 7467600"/>
              <a:gd name="connsiteY437" fmla="*/ 6542121 h 6858000"/>
              <a:gd name="connsiteX438" fmla="*/ 2124090 w 7467600"/>
              <a:gd name="connsiteY438" fmla="*/ 6761017 h 6858000"/>
              <a:gd name="connsiteX439" fmla="*/ 2200380 w 7467600"/>
              <a:gd name="connsiteY439" fmla="*/ 6858000 h 6858000"/>
              <a:gd name="connsiteX440" fmla="*/ 2147507 w 7467600"/>
              <a:gd name="connsiteY440" fmla="*/ 6858000 h 6858000"/>
              <a:gd name="connsiteX441" fmla="*/ 2070668 w 7467600"/>
              <a:gd name="connsiteY441" fmla="*/ 6761520 h 6858000"/>
              <a:gd name="connsiteX442" fmla="*/ 1975142 w 7467600"/>
              <a:gd name="connsiteY442" fmla="*/ 6585570 h 6858000"/>
              <a:gd name="connsiteX443" fmla="*/ 2050035 w 7467600"/>
              <a:gd name="connsiteY443" fmla="*/ 6813345 h 6858000"/>
              <a:gd name="connsiteX444" fmla="*/ 2063025 w 7467600"/>
              <a:gd name="connsiteY444" fmla="*/ 6858000 h 6858000"/>
              <a:gd name="connsiteX445" fmla="*/ 2021675 w 7467600"/>
              <a:gd name="connsiteY445" fmla="*/ 6858000 h 6858000"/>
              <a:gd name="connsiteX446" fmla="*/ 2019308 w 7467600"/>
              <a:gd name="connsiteY446" fmla="*/ 6847118 h 6858000"/>
              <a:gd name="connsiteX447" fmla="*/ 1938835 w 7467600"/>
              <a:gd name="connsiteY447" fmla="*/ 6551160 h 6858000"/>
              <a:gd name="connsiteX448" fmla="*/ 1953230 w 7467600"/>
              <a:gd name="connsiteY448" fmla="*/ 6759699 h 6858000"/>
              <a:gd name="connsiteX449" fmla="*/ 1956763 w 7467600"/>
              <a:gd name="connsiteY449" fmla="*/ 6778191 h 6858000"/>
              <a:gd name="connsiteX450" fmla="*/ 1967925 w 7467600"/>
              <a:gd name="connsiteY450" fmla="*/ 6858000 h 6858000"/>
              <a:gd name="connsiteX451" fmla="*/ 1936622 w 7467600"/>
              <a:gd name="connsiteY451" fmla="*/ 6858000 h 6858000"/>
              <a:gd name="connsiteX452" fmla="*/ 1926261 w 7467600"/>
              <a:gd name="connsiteY452" fmla="*/ 6784064 h 6858000"/>
              <a:gd name="connsiteX453" fmla="*/ 1922724 w 7467600"/>
              <a:gd name="connsiteY453" fmla="*/ 6765577 h 6858000"/>
              <a:gd name="connsiteX454" fmla="*/ 1904650 w 7467600"/>
              <a:gd name="connsiteY454" fmla="*/ 6639616 h 6858000"/>
              <a:gd name="connsiteX455" fmla="*/ 1885273 w 7467600"/>
              <a:gd name="connsiteY455" fmla="*/ 6858000 h 6858000"/>
              <a:gd name="connsiteX456" fmla="*/ 1854363 w 7467600"/>
              <a:gd name="connsiteY456" fmla="*/ 6858000 h 6858000"/>
              <a:gd name="connsiteX457" fmla="*/ 1880391 w 7467600"/>
              <a:gd name="connsiteY457" fmla="*/ 6603796 h 6858000"/>
              <a:gd name="connsiteX458" fmla="*/ 1818273 w 7467600"/>
              <a:gd name="connsiteY458" fmla="*/ 6715729 h 6858000"/>
              <a:gd name="connsiteX459" fmla="*/ 1794691 w 7467600"/>
              <a:gd name="connsiteY459" fmla="*/ 6843239 h 6858000"/>
              <a:gd name="connsiteX460" fmla="*/ 1794914 w 7467600"/>
              <a:gd name="connsiteY460" fmla="*/ 6858000 h 6858000"/>
              <a:gd name="connsiteX461" fmla="*/ 1746128 w 7467600"/>
              <a:gd name="connsiteY461" fmla="*/ 6858000 h 6858000"/>
              <a:gd name="connsiteX462" fmla="*/ 1753934 w 7467600"/>
              <a:gd name="connsiteY462" fmla="*/ 6724796 h 6858000"/>
              <a:gd name="connsiteX463" fmla="*/ 1792053 w 7467600"/>
              <a:gd name="connsiteY463" fmla="*/ 6572396 h 6858000"/>
              <a:gd name="connsiteX464" fmla="*/ 1862248 w 7467600"/>
              <a:gd name="connsiteY464" fmla="*/ 6266397 h 6858000"/>
              <a:gd name="connsiteX465" fmla="*/ 1862250 w 7467600"/>
              <a:gd name="connsiteY465" fmla="*/ 6033531 h 6858000"/>
              <a:gd name="connsiteX466" fmla="*/ 1211999 w 7467600"/>
              <a:gd name="connsiteY466" fmla="*/ 6683610 h 6858000"/>
              <a:gd name="connsiteX467" fmla="*/ 1213266 w 7467600"/>
              <a:gd name="connsiteY467" fmla="*/ 6691947 h 6858000"/>
              <a:gd name="connsiteX468" fmla="*/ 1203370 w 7467600"/>
              <a:gd name="connsiteY468" fmla="*/ 6850676 h 6858000"/>
              <a:gd name="connsiteX469" fmla="*/ 1203671 w 7467600"/>
              <a:gd name="connsiteY469" fmla="*/ 6858000 h 6858000"/>
              <a:gd name="connsiteX470" fmla="*/ 1143180 w 7467600"/>
              <a:gd name="connsiteY470" fmla="*/ 6858000 h 6858000"/>
              <a:gd name="connsiteX471" fmla="*/ 1142176 w 7467600"/>
              <a:gd name="connsiteY471" fmla="*/ 6766045 h 6858000"/>
              <a:gd name="connsiteX472" fmla="*/ 1067484 w 7467600"/>
              <a:gd name="connsiteY472" fmla="*/ 6858000 h 6858000"/>
              <a:gd name="connsiteX473" fmla="*/ 953928 w 7467600"/>
              <a:gd name="connsiteY473" fmla="*/ 6858000 h 6858000"/>
              <a:gd name="connsiteX474" fmla="*/ 959715 w 7467600"/>
              <a:gd name="connsiteY474" fmla="*/ 6850185 h 6858000"/>
              <a:gd name="connsiteX475" fmla="*/ 1483788 w 7467600"/>
              <a:gd name="connsiteY475" fmla="*/ 6259174 h 6858000"/>
              <a:gd name="connsiteX476" fmla="*/ 1100671 w 7467600"/>
              <a:gd name="connsiteY476" fmla="*/ 6252137 h 6858000"/>
              <a:gd name="connsiteX477" fmla="*/ 1090144 w 7467600"/>
              <a:gd name="connsiteY477" fmla="*/ 6256748 h 6858000"/>
              <a:gd name="connsiteX478" fmla="*/ 1095872 w 7467600"/>
              <a:gd name="connsiteY478" fmla="*/ 6271892 h 6858000"/>
              <a:gd name="connsiteX479" fmla="*/ 262785 w 7467600"/>
              <a:gd name="connsiteY479" fmla="*/ 6845450 h 6858000"/>
              <a:gd name="connsiteX480" fmla="*/ 209968 w 7467600"/>
              <a:gd name="connsiteY480" fmla="*/ 6770713 h 6858000"/>
              <a:gd name="connsiteX481" fmla="*/ 873460 w 7467600"/>
              <a:gd name="connsiteY481" fmla="*/ 6253768 h 6858000"/>
              <a:gd name="connsiteX482" fmla="*/ 192686 w 7467600"/>
              <a:gd name="connsiteY482" fmla="*/ 5849257 h 6858000"/>
              <a:gd name="connsiteX483" fmla="*/ 4696 w 7467600"/>
              <a:gd name="connsiteY483" fmla="*/ 5697668 h 6858000"/>
              <a:gd name="connsiteX484" fmla="*/ 0 w 7467600"/>
              <a:gd name="connsiteY484" fmla="*/ 5689984 h 6858000"/>
              <a:gd name="connsiteX485" fmla="*/ 0 w 7467600"/>
              <a:gd name="connsiteY485" fmla="*/ 5513472 h 6858000"/>
              <a:gd name="connsiteX486" fmla="*/ 174101 w 7467600"/>
              <a:gd name="connsiteY486" fmla="*/ 5620277 h 6858000"/>
              <a:gd name="connsiteX487" fmla="*/ 891800 w 7467600"/>
              <a:gd name="connsiteY487" fmla="*/ 6036935 h 6858000"/>
              <a:gd name="connsiteX488" fmla="*/ 1072219 w 7467600"/>
              <a:gd name="connsiteY488" fmla="*/ 6169443 h 6858000"/>
              <a:gd name="connsiteX489" fmla="*/ 1074117 w 7467600"/>
              <a:gd name="connsiteY489" fmla="*/ 6170301 h 6858000"/>
              <a:gd name="connsiteX490" fmla="*/ 1083114 w 7467600"/>
              <a:gd name="connsiteY490" fmla="*/ 6174131 h 6858000"/>
              <a:gd name="connsiteX491" fmla="*/ 1543010 w 7467600"/>
              <a:gd name="connsiteY491" fmla="*/ 6191140 h 6858000"/>
              <a:gd name="connsiteX492" fmla="*/ 1551080 w 7467600"/>
              <a:gd name="connsiteY492" fmla="*/ 6195006 h 6858000"/>
              <a:gd name="connsiteX493" fmla="*/ 2345443 w 7467600"/>
              <a:gd name="connsiteY493" fmla="*/ 5549882 h 6858000"/>
              <a:gd name="connsiteX494" fmla="*/ 1721499 w 7467600"/>
              <a:gd name="connsiteY494" fmla="*/ 5599969 h 6858000"/>
              <a:gd name="connsiteX495" fmla="*/ 767716 w 7467600"/>
              <a:gd name="connsiteY495" fmla="*/ 5472768 h 6858000"/>
              <a:gd name="connsiteX496" fmla="*/ 722147 w 7467600"/>
              <a:gd name="connsiteY496" fmla="*/ 5393091 h 6858000"/>
              <a:gd name="connsiteX497" fmla="*/ 1485552 w 7467600"/>
              <a:gd name="connsiteY497" fmla="*/ 5313202 h 6858000"/>
              <a:gd name="connsiteX498" fmla="*/ 2143004 w 7467600"/>
              <a:gd name="connsiteY498" fmla="*/ 5402420 h 6858000"/>
              <a:gd name="connsiteX499" fmla="*/ 1933391 w 7467600"/>
              <a:gd name="connsiteY499" fmla="*/ 5156971 h 6858000"/>
              <a:gd name="connsiteX500" fmla="*/ 1827118 w 7467600"/>
              <a:gd name="connsiteY500" fmla="*/ 4968410 h 6858000"/>
              <a:gd name="connsiteX501" fmla="*/ 1837349 w 7467600"/>
              <a:gd name="connsiteY501" fmla="*/ 4956357 h 6858000"/>
              <a:gd name="connsiteX502" fmla="*/ 2162835 w 7467600"/>
              <a:gd name="connsiteY502" fmla="*/ 5187853 h 6858000"/>
              <a:gd name="connsiteX503" fmla="*/ 2257167 w 7467600"/>
              <a:gd name="connsiteY503" fmla="*/ 5462123 h 6858000"/>
              <a:gd name="connsiteX504" fmla="*/ 2261598 w 7467600"/>
              <a:gd name="connsiteY504" fmla="*/ 5467998 h 6858000"/>
              <a:gd name="connsiteX505" fmla="*/ 2437177 w 7467600"/>
              <a:gd name="connsiteY505" fmla="*/ 5479608 h 6858000"/>
              <a:gd name="connsiteX506" fmla="*/ 2445247 w 7467600"/>
              <a:gd name="connsiteY506" fmla="*/ 5483476 h 6858000"/>
              <a:gd name="connsiteX507" fmla="*/ 2743626 w 7467600"/>
              <a:gd name="connsiteY507" fmla="*/ 5304819 h 6858000"/>
              <a:gd name="connsiteX508" fmla="*/ 3048102 w 7467600"/>
              <a:gd name="connsiteY508" fmla="*/ 5150595 h 6858000"/>
              <a:gd name="connsiteX509" fmla="*/ 1799414 w 7467600"/>
              <a:gd name="connsiteY509" fmla="*/ 4694732 h 6858000"/>
              <a:gd name="connsiteX510" fmla="*/ 1771735 w 7467600"/>
              <a:gd name="connsiteY510" fmla="*/ 4619929 h 6858000"/>
              <a:gd name="connsiteX511" fmla="*/ 3104273 w 7467600"/>
              <a:gd name="connsiteY511" fmla="*/ 5076159 h 6858000"/>
              <a:gd name="connsiteX512" fmla="*/ 3113245 w 7467600"/>
              <a:gd name="connsiteY512" fmla="*/ 5090705 h 6858000"/>
              <a:gd name="connsiteX513" fmla="*/ 3126294 w 7467600"/>
              <a:gd name="connsiteY513" fmla="*/ 5114400 h 6858000"/>
              <a:gd name="connsiteX514" fmla="*/ 3937433 w 7467600"/>
              <a:gd name="connsiteY514" fmla="*/ 4830473 h 6858000"/>
              <a:gd name="connsiteX515" fmla="*/ 3590475 w 7467600"/>
              <a:gd name="connsiteY515" fmla="*/ 4597974 h 6858000"/>
              <a:gd name="connsiteX516" fmla="*/ 3100264 w 7467600"/>
              <a:gd name="connsiteY516" fmla="*/ 4579845 h 6858000"/>
              <a:gd name="connsiteX517" fmla="*/ 2183576 w 7467600"/>
              <a:gd name="connsiteY517" fmla="*/ 4227150 h 6858000"/>
              <a:gd name="connsiteX518" fmla="*/ 2151029 w 7467600"/>
              <a:gd name="connsiteY518" fmla="*/ 4146947 h 6858000"/>
              <a:gd name="connsiteX519" fmla="*/ 3563434 w 7467600"/>
              <a:gd name="connsiteY519" fmla="*/ 4469115 h 6858000"/>
              <a:gd name="connsiteX520" fmla="*/ 3177952 w 7467600"/>
              <a:gd name="connsiteY520" fmla="*/ 3657386 h 6858000"/>
              <a:gd name="connsiteX521" fmla="*/ 3189263 w 7467600"/>
              <a:gd name="connsiteY521" fmla="*/ 3625726 h 6858000"/>
              <a:gd name="connsiteX522" fmla="*/ 3560912 w 7467600"/>
              <a:gd name="connsiteY522" fmla="*/ 4079863 h 6858000"/>
              <a:gd name="connsiteX523" fmla="*/ 3626636 w 7467600"/>
              <a:gd name="connsiteY523" fmla="*/ 4512230 h 6858000"/>
              <a:gd name="connsiteX524" fmla="*/ 3653088 w 7467600"/>
              <a:gd name="connsiteY524" fmla="*/ 4521417 h 6858000"/>
              <a:gd name="connsiteX525" fmla="*/ 3988128 w 7467600"/>
              <a:gd name="connsiteY525" fmla="*/ 4817267 h 6858000"/>
              <a:gd name="connsiteX526" fmla="*/ 4830582 w 7467600"/>
              <a:gd name="connsiteY526" fmla="*/ 4676000 h 6858000"/>
              <a:gd name="connsiteX527" fmla="*/ 4830100 w 7467600"/>
              <a:gd name="connsiteY527" fmla="*/ 4675554 h 6858000"/>
              <a:gd name="connsiteX528" fmla="*/ 4036318 w 7467600"/>
              <a:gd name="connsiteY528" fmla="*/ 4147013 h 6858000"/>
              <a:gd name="connsiteX529" fmla="*/ 3432098 w 7467600"/>
              <a:gd name="connsiteY529" fmla="*/ 3537312 h 6858000"/>
              <a:gd name="connsiteX530" fmla="*/ 3446761 w 7467600"/>
              <a:gd name="connsiteY530" fmla="*/ 3461278 h 6858000"/>
              <a:gd name="connsiteX531" fmla="*/ 4419733 w 7467600"/>
              <a:gd name="connsiteY531" fmla="*/ 3963555 h 6858000"/>
              <a:gd name="connsiteX532" fmla="*/ 4781371 w 7467600"/>
              <a:gd name="connsiteY532" fmla="*/ 4458604 h 6858000"/>
              <a:gd name="connsiteX533" fmla="*/ 4780440 w 7467600"/>
              <a:gd name="connsiteY533" fmla="*/ 4470290 h 6858000"/>
              <a:gd name="connsiteX534" fmla="*/ 4898954 w 7467600"/>
              <a:gd name="connsiteY534" fmla="*/ 4662092 h 6858000"/>
              <a:gd name="connsiteX535" fmla="*/ 4900699 w 7467600"/>
              <a:gd name="connsiteY535" fmla="*/ 4670867 h 6858000"/>
              <a:gd name="connsiteX536" fmla="*/ 5714511 w 7467600"/>
              <a:gd name="connsiteY536" fmla="*/ 4663483 h 6858000"/>
              <a:gd name="connsiteX537" fmla="*/ 5464793 w 7467600"/>
              <a:gd name="connsiteY537" fmla="*/ 4393556 h 6858000"/>
              <a:gd name="connsiteX538" fmla="*/ 5461897 w 7467600"/>
              <a:gd name="connsiteY538" fmla="*/ 4390879 h 6858000"/>
              <a:gd name="connsiteX539" fmla="*/ 4294126 w 7467600"/>
              <a:gd name="connsiteY539" fmla="*/ 3303048 h 6858000"/>
              <a:gd name="connsiteX540" fmla="*/ 4305321 w 7467600"/>
              <a:gd name="connsiteY540" fmla="*/ 3256953 h 6858000"/>
              <a:gd name="connsiteX541" fmla="*/ 4949299 w 7467600"/>
              <a:gd name="connsiteY541" fmla="*/ 3766336 h 6858000"/>
              <a:gd name="connsiteX542" fmla="*/ 5291452 w 7467600"/>
              <a:gd name="connsiteY542" fmla="*/ 4076801 h 6858000"/>
              <a:gd name="connsiteX543" fmla="*/ 5434998 w 7467600"/>
              <a:gd name="connsiteY543" fmla="*/ 4254100 h 6858000"/>
              <a:gd name="connsiteX544" fmla="*/ 5351015 w 7467600"/>
              <a:gd name="connsiteY544" fmla="*/ 3760989 h 6858000"/>
              <a:gd name="connsiteX545" fmla="*/ 5413780 w 7467600"/>
              <a:gd name="connsiteY545" fmla="*/ 2966265 h 6858000"/>
              <a:gd name="connsiteX546" fmla="*/ 5425627 w 7467600"/>
              <a:gd name="connsiteY546" fmla="*/ 2954192 h 6858000"/>
              <a:gd name="connsiteX547" fmla="*/ 6604735 w 7467600"/>
              <a:gd name="connsiteY547" fmla="*/ 2041381 h 6858000"/>
              <a:gd name="connsiteX548" fmla="*/ 7204487 w 7467600"/>
              <a:gd name="connsiteY548" fmla="*/ 2742112 h 6858000"/>
              <a:gd name="connsiteX549" fmla="*/ 7131592 w 7467600"/>
              <a:gd name="connsiteY549" fmla="*/ 2672096 h 6858000"/>
              <a:gd name="connsiteX550" fmla="*/ 6996344 w 7467600"/>
              <a:gd name="connsiteY550" fmla="*/ 2518310 h 6858000"/>
              <a:gd name="connsiteX551" fmla="*/ 6735495 w 7467600"/>
              <a:gd name="connsiteY551" fmla="*/ 2196890 h 6858000"/>
              <a:gd name="connsiteX552" fmla="*/ 6721901 w 7467600"/>
              <a:gd name="connsiteY552" fmla="*/ 2179274 h 6858000"/>
              <a:gd name="connsiteX553" fmla="*/ 6604735 w 7467600"/>
              <a:gd name="connsiteY553" fmla="*/ 2041381 h 6858000"/>
              <a:gd name="connsiteX554" fmla="*/ 6591670 w 7467600"/>
              <a:gd name="connsiteY554" fmla="*/ 1988277 h 6858000"/>
              <a:gd name="connsiteX555" fmla="*/ 6747349 w 7467600"/>
              <a:gd name="connsiteY555" fmla="*/ 2160069 h 6858000"/>
              <a:gd name="connsiteX556" fmla="*/ 6760943 w 7467600"/>
              <a:gd name="connsiteY556" fmla="*/ 2177686 h 6858000"/>
              <a:gd name="connsiteX557" fmla="*/ 7021065 w 7467600"/>
              <a:gd name="connsiteY557" fmla="*/ 2498102 h 6858000"/>
              <a:gd name="connsiteX558" fmla="*/ 7155223 w 7467600"/>
              <a:gd name="connsiteY558" fmla="*/ 2650386 h 6858000"/>
              <a:gd name="connsiteX559" fmla="*/ 7203167 w 7467600"/>
              <a:gd name="connsiteY559" fmla="*/ 2697288 h 6858000"/>
              <a:gd name="connsiteX560" fmla="*/ 6937703 w 7467600"/>
              <a:gd name="connsiteY560" fmla="*/ 2321981 h 6858000"/>
              <a:gd name="connsiteX561" fmla="*/ 6591670 w 7467600"/>
              <a:gd name="connsiteY561" fmla="*/ 1988277 h 6858000"/>
              <a:gd name="connsiteX562" fmla="*/ 5798671 w 7467600"/>
              <a:gd name="connsiteY562" fmla="*/ 1981601 h 6858000"/>
              <a:gd name="connsiteX563" fmla="*/ 5754709 w 7467600"/>
              <a:gd name="connsiteY563" fmla="*/ 2071454 h 6858000"/>
              <a:gd name="connsiteX564" fmla="*/ 5763044 w 7467600"/>
              <a:gd name="connsiteY564" fmla="*/ 2842206 h 6858000"/>
              <a:gd name="connsiteX565" fmla="*/ 5764974 w 7467600"/>
              <a:gd name="connsiteY565" fmla="*/ 2799609 h 6858000"/>
              <a:gd name="connsiteX566" fmla="*/ 5767665 w 7467600"/>
              <a:gd name="connsiteY566" fmla="*/ 2666409 h 6858000"/>
              <a:gd name="connsiteX567" fmla="*/ 5763055 w 7467600"/>
              <a:gd name="connsiteY567" fmla="*/ 2579705 h 6858000"/>
              <a:gd name="connsiteX568" fmla="*/ 5758079 w 7467600"/>
              <a:gd name="connsiteY568" fmla="*/ 2492508 h 6858000"/>
              <a:gd name="connsiteX569" fmla="*/ 5779325 w 7467600"/>
              <a:gd name="connsiteY569" fmla="*/ 2197069 h 6858000"/>
              <a:gd name="connsiteX570" fmla="*/ 5798671 w 7467600"/>
              <a:gd name="connsiteY570" fmla="*/ 1981601 h 6858000"/>
              <a:gd name="connsiteX571" fmla="*/ 5829202 w 7467600"/>
              <a:gd name="connsiteY571" fmla="*/ 1971679 h 6858000"/>
              <a:gd name="connsiteX572" fmla="*/ 5809558 w 7467600"/>
              <a:gd name="connsiteY572" fmla="*/ 2198043 h 6858000"/>
              <a:gd name="connsiteX573" fmla="*/ 5788653 w 7467600"/>
              <a:gd name="connsiteY573" fmla="*/ 2489430 h 6858000"/>
              <a:gd name="connsiteX574" fmla="*/ 5793439 w 7467600"/>
              <a:gd name="connsiteY574" fmla="*/ 2575235 h 6858000"/>
              <a:gd name="connsiteX575" fmla="*/ 5796837 w 7467600"/>
              <a:gd name="connsiteY575" fmla="*/ 2637633 h 6858000"/>
              <a:gd name="connsiteX576" fmla="*/ 5818614 w 7467600"/>
              <a:gd name="connsiteY576" fmla="*/ 2473055 h 6858000"/>
              <a:gd name="connsiteX577" fmla="*/ 5829202 w 7467600"/>
              <a:gd name="connsiteY577" fmla="*/ 1971679 h 6858000"/>
              <a:gd name="connsiteX578" fmla="*/ 5911389 w 7467600"/>
              <a:gd name="connsiteY578" fmla="*/ 1898371 h 6858000"/>
              <a:gd name="connsiteX579" fmla="*/ 6237627 w 7467600"/>
              <a:gd name="connsiteY579" fmla="*/ 2231921 h 6858000"/>
              <a:gd name="connsiteX580" fmla="*/ 5911389 w 7467600"/>
              <a:gd name="connsiteY580" fmla="*/ 1898371 h 6858000"/>
              <a:gd name="connsiteX581" fmla="*/ 6944437 w 7467600"/>
              <a:gd name="connsiteY581" fmla="*/ 1575402 h 6858000"/>
              <a:gd name="connsiteX582" fmla="*/ 6304730 w 7467600"/>
              <a:gd name="connsiteY582" fmla="*/ 1766654 h 6858000"/>
              <a:gd name="connsiteX583" fmla="*/ 6944437 w 7467600"/>
              <a:gd name="connsiteY583" fmla="*/ 1575402 h 6858000"/>
              <a:gd name="connsiteX584" fmla="*/ 7019523 w 7467600"/>
              <a:gd name="connsiteY584" fmla="*/ 1519450 h 6858000"/>
              <a:gd name="connsiteX585" fmla="*/ 6298091 w 7467600"/>
              <a:gd name="connsiteY585" fmla="*/ 1737122 h 6858000"/>
              <a:gd name="connsiteX586" fmla="*/ 7019523 w 7467600"/>
              <a:gd name="connsiteY586" fmla="*/ 1519450 h 6858000"/>
              <a:gd name="connsiteX587" fmla="*/ 2399523 w 7467600"/>
              <a:gd name="connsiteY587" fmla="*/ 1428234 h 6858000"/>
              <a:gd name="connsiteX588" fmla="*/ 2224982 w 7467600"/>
              <a:gd name="connsiteY588" fmla="*/ 1826201 h 6858000"/>
              <a:gd name="connsiteX589" fmla="*/ 2096099 w 7467600"/>
              <a:gd name="connsiteY589" fmla="*/ 2345900 h 6858000"/>
              <a:gd name="connsiteX590" fmla="*/ 2283317 w 7467600"/>
              <a:gd name="connsiteY590" fmla="*/ 1796925 h 6858000"/>
              <a:gd name="connsiteX591" fmla="*/ 2399523 w 7467600"/>
              <a:gd name="connsiteY591" fmla="*/ 1428234 h 6858000"/>
              <a:gd name="connsiteX592" fmla="*/ 2448558 w 7467600"/>
              <a:gd name="connsiteY592" fmla="*/ 1373435 h 6858000"/>
              <a:gd name="connsiteX593" fmla="*/ 2312521 w 7467600"/>
              <a:gd name="connsiteY593" fmla="*/ 1806140 h 6858000"/>
              <a:gd name="connsiteX594" fmla="*/ 2127533 w 7467600"/>
              <a:gd name="connsiteY594" fmla="*/ 2348380 h 6858000"/>
              <a:gd name="connsiteX595" fmla="*/ 2358080 w 7467600"/>
              <a:gd name="connsiteY595" fmla="*/ 1866134 h 6858000"/>
              <a:gd name="connsiteX596" fmla="*/ 2407436 w 7467600"/>
              <a:gd name="connsiteY596" fmla="*/ 1651070 h 6858000"/>
              <a:gd name="connsiteX597" fmla="*/ 2448558 w 7467600"/>
              <a:gd name="connsiteY597" fmla="*/ 1373435 h 6858000"/>
              <a:gd name="connsiteX598" fmla="*/ 278707 w 7467600"/>
              <a:gd name="connsiteY598" fmla="*/ 1352270 h 6858000"/>
              <a:gd name="connsiteX599" fmla="*/ 321570 w 7467600"/>
              <a:gd name="connsiteY599" fmla="*/ 1861610 h 6858000"/>
              <a:gd name="connsiteX600" fmla="*/ 294281 w 7467600"/>
              <a:gd name="connsiteY600" fmla="*/ 1440658 h 6858000"/>
              <a:gd name="connsiteX601" fmla="*/ 278707 w 7467600"/>
              <a:gd name="connsiteY601" fmla="*/ 1352270 h 6858000"/>
              <a:gd name="connsiteX602" fmla="*/ 1423821 w 7467600"/>
              <a:gd name="connsiteY602" fmla="*/ 1351958 h 6858000"/>
              <a:gd name="connsiteX603" fmla="*/ 1638521 w 7467600"/>
              <a:gd name="connsiteY603" fmla="*/ 1908470 h 6858000"/>
              <a:gd name="connsiteX604" fmla="*/ 1754199 w 7467600"/>
              <a:gd name="connsiteY604" fmla="*/ 2149284 h 6858000"/>
              <a:gd name="connsiteX605" fmla="*/ 1908359 w 7467600"/>
              <a:gd name="connsiteY605" fmla="*/ 2364988 h 6858000"/>
              <a:gd name="connsiteX606" fmla="*/ 1647661 w 7467600"/>
              <a:gd name="connsiteY606" fmla="*/ 1825945 h 6858000"/>
              <a:gd name="connsiteX607" fmla="*/ 1423821 w 7467600"/>
              <a:gd name="connsiteY607" fmla="*/ 1351958 h 6858000"/>
              <a:gd name="connsiteX608" fmla="*/ 1431890 w 7467600"/>
              <a:gd name="connsiteY608" fmla="*/ 1306475 h 6858000"/>
              <a:gd name="connsiteX609" fmla="*/ 1507597 w 7467600"/>
              <a:gd name="connsiteY609" fmla="*/ 1446132 h 6858000"/>
              <a:gd name="connsiteX610" fmla="*/ 1674586 w 7467600"/>
              <a:gd name="connsiteY610" fmla="*/ 1813832 h 6858000"/>
              <a:gd name="connsiteX611" fmla="*/ 1815950 w 7467600"/>
              <a:gd name="connsiteY611" fmla="*/ 2128564 h 6858000"/>
              <a:gd name="connsiteX612" fmla="*/ 1984242 w 7467600"/>
              <a:gd name="connsiteY612" fmla="*/ 2430829 h 6858000"/>
              <a:gd name="connsiteX613" fmla="*/ 2014023 w 7467600"/>
              <a:gd name="connsiteY613" fmla="*/ 2450995 h 6858000"/>
              <a:gd name="connsiteX614" fmla="*/ 1747337 w 7467600"/>
              <a:gd name="connsiteY614" fmla="*/ 1855264 h 6858000"/>
              <a:gd name="connsiteX615" fmla="*/ 1533749 w 7467600"/>
              <a:gd name="connsiteY615" fmla="*/ 1478656 h 6858000"/>
              <a:gd name="connsiteX616" fmla="*/ 1431890 w 7467600"/>
              <a:gd name="connsiteY616" fmla="*/ 1306475 h 6858000"/>
              <a:gd name="connsiteX617" fmla="*/ 5052692 w 7467600"/>
              <a:gd name="connsiteY617" fmla="*/ 1292994 h 6858000"/>
              <a:gd name="connsiteX618" fmla="*/ 5200661 w 7467600"/>
              <a:gd name="connsiteY618" fmla="*/ 1635186 h 6858000"/>
              <a:gd name="connsiteX619" fmla="*/ 5297138 w 7467600"/>
              <a:gd name="connsiteY619" fmla="*/ 1906351 h 6858000"/>
              <a:gd name="connsiteX620" fmla="*/ 5052692 w 7467600"/>
              <a:gd name="connsiteY620" fmla="*/ 1292994 h 6858000"/>
              <a:gd name="connsiteX621" fmla="*/ 5009948 w 7467600"/>
              <a:gd name="connsiteY621" fmla="*/ 1273619 h 6858000"/>
              <a:gd name="connsiteX622" fmla="*/ 5121777 w 7467600"/>
              <a:gd name="connsiteY622" fmla="*/ 1654213 h 6858000"/>
              <a:gd name="connsiteX623" fmla="*/ 5293545 w 7467600"/>
              <a:gd name="connsiteY623" fmla="*/ 2072247 h 6858000"/>
              <a:gd name="connsiteX624" fmla="*/ 5294042 w 7467600"/>
              <a:gd name="connsiteY624" fmla="*/ 2065019 h 6858000"/>
              <a:gd name="connsiteX625" fmla="*/ 5171936 w 7467600"/>
              <a:gd name="connsiteY625" fmla="*/ 1647613 h 6858000"/>
              <a:gd name="connsiteX626" fmla="*/ 5009948 w 7467600"/>
              <a:gd name="connsiteY626" fmla="*/ 1273619 h 6858000"/>
              <a:gd name="connsiteX627" fmla="*/ 655236 w 7467600"/>
              <a:gd name="connsiteY627" fmla="*/ 1268632 h 6858000"/>
              <a:gd name="connsiteX628" fmla="*/ 839521 w 7467600"/>
              <a:gd name="connsiteY628" fmla="*/ 1685315 h 6858000"/>
              <a:gd name="connsiteX629" fmla="*/ 1109416 w 7467600"/>
              <a:gd name="connsiteY629" fmla="*/ 2061663 h 6858000"/>
              <a:gd name="connsiteX630" fmla="*/ 1298300 w 7467600"/>
              <a:gd name="connsiteY630" fmla="*/ 2247742 h 6858000"/>
              <a:gd name="connsiteX631" fmla="*/ 1125871 w 7467600"/>
              <a:gd name="connsiteY631" fmla="*/ 1989513 h 6858000"/>
              <a:gd name="connsiteX632" fmla="*/ 981574 w 7467600"/>
              <a:gd name="connsiteY632" fmla="*/ 1783157 h 6858000"/>
              <a:gd name="connsiteX633" fmla="*/ 922198 w 7467600"/>
              <a:gd name="connsiteY633" fmla="*/ 1677437 h 6858000"/>
              <a:gd name="connsiteX634" fmla="*/ 869293 w 7467600"/>
              <a:gd name="connsiteY634" fmla="*/ 1583214 h 6858000"/>
              <a:gd name="connsiteX635" fmla="*/ 751431 w 7467600"/>
              <a:gd name="connsiteY635" fmla="*/ 1405731 h 6858000"/>
              <a:gd name="connsiteX636" fmla="*/ 655236 w 7467600"/>
              <a:gd name="connsiteY636" fmla="*/ 1268632 h 6858000"/>
              <a:gd name="connsiteX637" fmla="*/ 6516292 w 7467600"/>
              <a:gd name="connsiteY637" fmla="*/ 1263064 h 6858000"/>
              <a:gd name="connsiteX638" fmla="*/ 5736320 w 7467600"/>
              <a:gd name="connsiteY638" fmla="*/ 1501803 h 6858000"/>
              <a:gd name="connsiteX639" fmla="*/ 6516292 w 7467600"/>
              <a:gd name="connsiteY639" fmla="*/ 1263064 h 6858000"/>
              <a:gd name="connsiteX640" fmla="*/ 291466 w 7467600"/>
              <a:gd name="connsiteY640" fmla="*/ 1250369 h 6858000"/>
              <a:gd name="connsiteX641" fmla="*/ 323180 w 7467600"/>
              <a:gd name="connsiteY641" fmla="*/ 1435283 h 6858000"/>
              <a:gd name="connsiteX642" fmla="*/ 349381 w 7467600"/>
              <a:gd name="connsiteY642" fmla="*/ 1875041 h 6858000"/>
              <a:gd name="connsiteX643" fmla="*/ 374363 w 7467600"/>
              <a:gd name="connsiteY643" fmla="*/ 1506494 h 6858000"/>
              <a:gd name="connsiteX644" fmla="*/ 302168 w 7467600"/>
              <a:gd name="connsiteY644" fmla="*/ 1274495 h 6858000"/>
              <a:gd name="connsiteX645" fmla="*/ 291466 w 7467600"/>
              <a:gd name="connsiteY645" fmla="*/ 1250369 h 6858000"/>
              <a:gd name="connsiteX646" fmla="*/ 678222 w 7467600"/>
              <a:gd name="connsiteY646" fmla="*/ 1248670 h 6858000"/>
              <a:gd name="connsiteX647" fmla="*/ 775536 w 7467600"/>
              <a:gd name="connsiteY647" fmla="*/ 1388015 h 6858000"/>
              <a:gd name="connsiteX648" fmla="*/ 894529 w 7467600"/>
              <a:gd name="connsiteY648" fmla="*/ 1567739 h 6858000"/>
              <a:gd name="connsiteX649" fmla="*/ 948000 w 7467600"/>
              <a:gd name="connsiteY649" fmla="*/ 1663088 h 6858000"/>
              <a:gd name="connsiteX650" fmla="*/ 1006812 w 7467600"/>
              <a:gd name="connsiteY650" fmla="*/ 1767683 h 6858000"/>
              <a:gd name="connsiteX651" fmla="*/ 1149133 w 7467600"/>
              <a:gd name="connsiteY651" fmla="*/ 1971513 h 6858000"/>
              <a:gd name="connsiteX652" fmla="*/ 1333952 w 7467600"/>
              <a:gd name="connsiteY652" fmla="*/ 2251620 h 6858000"/>
              <a:gd name="connsiteX653" fmla="*/ 1337329 w 7467600"/>
              <a:gd name="connsiteY653" fmla="*/ 2258350 h 6858000"/>
              <a:gd name="connsiteX654" fmla="*/ 1014726 w 7467600"/>
              <a:gd name="connsiteY654" fmla="*/ 1615556 h 6858000"/>
              <a:gd name="connsiteX655" fmla="*/ 678222 w 7467600"/>
              <a:gd name="connsiteY655" fmla="*/ 1248670 h 6858000"/>
              <a:gd name="connsiteX656" fmla="*/ 6691602 w 7467600"/>
              <a:gd name="connsiteY656" fmla="*/ 1140573 h 6858000"/>
              <a:gd name="connsiteX657" fmla="*/ 6571100 w 7467600"/>
              <a:gd name="connsiteY657" fmla="*/ 1183662 h 6858000"/>
              <a:gd name="connsiteX658" fmla="*/ 6241687 w 7467600"/>
              <a:gd name="connsiteY658" fmla="*/ 1257600 h 6858000"/>
              <a:gd name="connsiteX659" fmla="*/ 5693009 w 7467600"/>
              <a:gd name="connsiteY659" fmla="*/ 1478256 h 6858000"/>
              <a:gd name="connsiteX660" fmla="*/ 6548420 w 7467600"/>
              <a:gd name="connsiteY660" fmla="*/ 1214599 h 6858000"/>
              <a:gd name="connsiteX661" fmla="*/ 6605473 w 7467600"/>
              <a:gd name="connsiteY661" fmla="*/ 1184686 h 6858000"/>
              <a:gd name="connsiteX662" fmla="*/ 6691602 w 7467600"/>
              <a:gd name="connsiteY662" fmla="*/ 1140573 h 6858000"/>
              <a:gd name="connsiteX663" fmla="*/ 4002475 w 7467600"/>
              <a:gd name="connsiteY663" fmla="*/ 1037802 h 6858000"/>
              <a:gd name="connsiteX664" fmla="*/ 4000324 w 7467600"/>
              <a:gd name="connsiteY664" fmla="*/ 1039362 h 6858000"/>
              <a:gd name="connsiteX665" fmla="*/ 4002862 w 7467600"/>
              <a:gd name="connsiteY665" fmla="*/ 1042866 h 6858000"/>
              <a:gd name="connsiteX666" fmla="*/ 4002475 w 7467600"/>
              <a:gd name="connsiteY666" fmla="*/ 1037802 h 6858000"/>
              <a:gd name="connsiteX667" fmla="*/ 506322 w 7467600"/>
              <a:gd name="connsiteY667" fmla="*/ 1020997 h 6858000"/>
              <a:gd name="connsiteX668" fmla="*/ 533068 w 7467600"/>
              <a:gd name="connsiteY668" fmla="*/ 1029409 h 6858000"/>
              <a:gd name="connsiteX669" fmla="*/ 1232525 w 7467600"/>
              <a:gd name="connsiteY669" fmla="*/ 1804675 h 6858000"/>
              <a:gd name="connsiteX670" fmla="*/ 1388858 w 7467600"/>
              <a:gd name="connsiteY670" fmla="*/ 2368011 h 6858000"/>
              <a:gd name="connsiteX671" fmla="*/ 1384098 w 7467600"/>
              <a:gd name="connsiteY671" fmla="*/ 2378125 h 6858000"/>
              <a:gd name="connsiteX672" fmla="*/ 1425393 w 7467600"/>
              <a:gd name="connsiteY672" fmla="*/ 2589124 h 6858000"/>
              <a:gd name="connsiteX673" fmla="*/ 1424001 w 7467600"/>
              <a:gd name="connsiteY673" fmla="*/ 2597541 h 6858000"/>
              <a:gd name="connsiteX674" fmla="*/ 2152729 w 7467600"/>
              <a:gd name="connsiteY674" fmla="*/ 2864487 h 6858000"/>
              <a:gd name="connsiteX675" fmla="*/ 2020609 w 7467600"/>
              <a:gd name="connsiteY675" fmla="*/ 2539671 h 6858000"/>
              <a:gd name="connsiteX676" fmla="*/ 2018920 w 7467600"/>
              <a:gd name="connsiteY676" fmla="*/ 2536309 h 6858000"/>
              <a:gd name="connsiteX677" fmla="*/ 1342441 w 7467600"/>
              <a:gd name="connsiteY677" fmla="*/ 1173017 h 6858000"/>
              <a:gd name="connsiteX678" fmla="*/ 1367925 w 7467600"/>
              <a:gd name="connsiteY678" fmla="*/ 1135648 h 6858000"/>
              <a:gd name="connsiteX679" fmla="*/ 1771401 w 7467600"/>
              <a:gd name="connsiteY679" fmla="*/ 1806673 h 6858000"/>
              <a:gd name="connsiteX680" fmla="*/ 1972385 w 7467600"/>
              <a:gd name="connsiteY680" fmla="*/ 2198735 h 6858000"/>
              <a:gd name="connsiteX681" fmla="*/ 2040892 w 7467600"/>
              <a:gd name="connsiteY681" fmla="*/ 2405205 h 6858000"/>
              <a:gd name="connsiteX682" fmla="*/ 2131689 w 7467600"/>
              <a:gd name="connsiteY682" fmla="*/ 1936926 h 6858000"/>
              <a:gd name="connsiteX683" fmla="*/ 2454820 w 7467600"/>
              <a:gd name="connsiteY683" fmla="*/ 1248808 h 6858000"/>
              <a:gd name="connsiteX684" fmla="*/ 2492512 w 7467600"/>
              <a:gd name="connsiteY684" fmla="*/ 1302920 h 6858000"/>
              <a:gd name="connsiteX685" fmla="*/ 2081216 w 7467600"/>
              <a:gd name="connsiteY685" fmla="*/ 2527513 h 6858000"/>
              <a:gd name="connsiteX686" fmla="*/ 2081211 w 7467600"/>
              <a:gd name="connsiteY686" fmla="*/ 2528916 h 6858000"/>
              <a:gd name="connsiteX687" fmla="*/ 2199067 w 7467600"/>
              <a:gd name="connsiteY687" fmla="*/ 2884061 h 6858000"/>
              <a:gd name="connsiteX688" fmla="*/ 3192586 w 7467600"/>
              <a:gd name="connsiteY688" fmla="*/ 3411496 h 6858000"/>
              <a:gd name="connsiteX689" fmla="*/ 3182620 w 7467600"/>
              <a:gd name="connsiteY689" fmla="*/ 3483279 h 6858000"/>
              <a:gd name="connsiteX690" fmla="*/ 2435119 w 7467600"/>
              <a:gd name="connsiteY690" fmla="*/ 3080173 h 6858000"/>
              <a:gd name="connsiteX691" fmla="*/ 2410152 w 7467600"/>
              <a:gd name="connsiteY691" fmla="*/ 3063751 h 6858000"/>
              <a:gd name="connsiteX692" fmla="*/ 2408099 w 7467600"/>
              <a:gd name="connsiteY692" fmla="*/ 3064403 h 6858000"/>
              <a:gd name="connsiteX693" fmla="*/ 2407218 w 7467600"/>
              <a:gd name="connsiteY693" fmla="*/ 3070324 h 6858000"/>
              <a:gd name="connsiteX694" fmla="*/ 2380138 w 7467600"/>
              <a:gd name="connsiteY694" fmla="*/ 3099341 h 6858000"/>
              <a:gd name="connsiteX695" fmla="*/ 1765923 w 7467600"/>
              <a:gd name="connsiteY695" fmla="*/ 3581043 h 6858000"/>
              <a:gd name="connsiteX696" fmla="*/ 1702258 w 7467600"/>
              <a:gd name="connsiteY696" fmla="*/ 3612286 h 6858000"/>
              <a:gd name="connsiteX697" fmla="*/ 1538370 w 7467600"/>
              <a:gd name="connsiteY697" fmla="*/ 3811804 h 6858000"/>
              <a:gd name="connsiteX698" fmla="*/ 542867 w 7467600"/>
              <a:gd name="connsiteY698" fmla="*/ 4944092 h 6858000"/>
              <a:gd name="connsiteX699" fmla="*/ 515800 w 7467600"/>
              <a:gd name="connsiteY699" fmla="*/ 4862180 h 6858000"/>
              <a:gd name="connsiteX700" fmla="*/ 909145 w 7467600"/>
              <a:gd name="connsiteY700" fmla="*/ 4199225 h 6858000"/>
              <a:gd name="connsiteX701" fmla="*/ 1214067 w 7467600"/>
              <a:gd name="connsiteY701" fmla="*/ 3908561 h 6858000"/>
              <a:gd name="connsiteX702" fmla="*/ 640967 w 7467600"/>
              <a:gd name="connsiteY702" fmla="*/ 4105601 h 6858000"/>
              <a:gd name="connsiteX703" fmla="*/ 112563 w 7467600"/>
              <a:gd name="connsiteY703" fmla="*/ 4396952 h 6858000"/>
              <a:gd name="connsiteX704" fmla="*/ 0 w 7467600"/>
              <a:gd name="connsiteY704" fmla="*/ 4466006 h 6858000"/>
              <a:gd name="connsiteX705" fmla="*/ 0 w 7467600"/>
              <a:gd name="connsiteY705" fmla="*/ 4233763 h 6858000"/>
              <a:gd name="connsiteX706" fmla="*/ 36881 w 7467600"/>
              <a:gd name="connsiteY706" fmla="*/ 4200118 h 6858000"/>
              <a:gd name="connsiteX707" fmla="*/ 910534 w 7467600"/>
              <a:gd name="connsiteY707" fmla="*/ 3629753 h 6858000"/>
              <a:gd name="connsiteX708" fmla="*/ 1578717 w 7467600"/>
              <a:gd name="connsiteY708" fmla="*/ 3575982 h 6858000"/>
              <a:gd name="connsiteX709" fmla="*/ 2338780 w 7467600"/>
              <a:gd name="connsiteY709" fmla="*/ 3033725 h 6858000"/>
              <a:gd name="connsiteX710" fmla="*/ 1807991 w 7467600"/>
              <a:gd name="connsiteY710" fmla="*/ 2807184 h 6858000"/>
              <a:gd name="connsiteX711" fmla="*/ 1416358 w 7467600"/>
              <a:gd name="connsiteY711" fmla="*/ 3112571 h 6858000"/>
              <a:gd name="connsiteX712" fmla="*/ 939066 w 7467600"/>
              <a:gd name="connsiteY712" fmla="*/ 3378798 h 6858000"/>
              <a:gd name="connsiteX713" fmla="*/ 115099 w 7467600"/>
              <a:gd name="connsiteY713" fmla="*/ 3607650 h 6858000"/>
              <a:gd name="connsiteX714" fmla="*/ 97284 w 7467600"/>
              <a:gd name="connsiteY714" fmla="*/ 3520393 h 6858000"/>
              <a:gd name="connsiteX715" fmla="*/ 922050 w 7467600"/>
              <a:gd name="connsiteY715" fmla="*/ 3074867 h 6858000"/>
              <a:gd name="connsiteX716" fmla="*/ 1405265 w 7467600"/>
              <a:gd name="connsiteY716" fmla="*/ 3016319 h 6858000"/>
              <a:gd name="connsiteX717" fmla="*/ 1407512 w 7467600"/>
              <a:gd name="connsiteY717" fmla="*/ 3018001 h 6858000"/>
              <a:gd name="connsiteX718" fmla="*/ 1726266 w 7467600"/>
              <a:gd name="connsiteY718" fmla="*/ 2777274 h 6858000"/>
              <a:gd name="connsiteX719" fmla="*/ 625390 w 7467600"/>
              <a:gd name="connsiteY719" fmla="*/ 2514541 h 6858000"/>
              <a:gd name="connsiteX720" fmla="*/ 619799 w 7467600"/>
              <a:gd name="connsiteY720" fmla="*/ 2527180 h 6858000"/>
              <a:gd name="connsiteX721" fmla="*/ 310030 w 7467600"/>
              <a:gd name="connsiteY721" fmla="*/ 2771818 h 6858000"/>
              <a:gd name="connsiteX722" fmla="*/ 173877 w 7467600"/>
              <a:gd name="connsiteY722" fmla="*/ 2937056 h 6858000"/>
              <a:gd name="connsiteX723" fmla="*/ 77889 w 7467600"/>
              <a:gd name="connsiteY723" fmla="*/ 3138440 h 6858000"/>
              <a:gd name="connsiteX724" fmla="*/ 0 w 7467600"/>
              <a:gd name="connsiteY724" fmla="*/ 3271395 h 6858000"/>
              <a:gd name="connsiteX725" fmla="*/ 0 w 7467600"/>
              <a:gd name="connsiteY725" fmla="*/ 3153002 h 6858000"/>
              <a:gd name="connsiteX726" fmla="*/ 2386 w 7467600"/>
              <a:gd name="connsiteY726" fmla="*/ 3149203 h 6858000"/>
              <a:gd name="connsiteX727" fmla="*/ 89753 w 7467600"/>
              <a:gd name="connsiteY727" fmla="*/ 2987702 h 6858000"/>
              <a:gd name="connsiteX728" fmla="*/ 76869 w 7467600"/>
              <a:gd name="connsiteY728" fmla="*/ 3005404 h 6858000"/>
              <a:gd name="connsiteX729" fmla="*/ 32049 w 7467600"/>
              <a:gd name="connsiteY729" fmla="*/ 3065814 h 6858000"/>
              <a:gd name="connsiteX730" fmla="*/ 0 w 7467600"/>
              <a:gd name="connsiteY730" fmla="*/ 3108744 h 6858000"/>
              <a:gd name="connsiteX731" fmla="*/ 0 w 7467600"/>
              <a:gd name="connsiteY731" fmla="*/ 3058059 h 6858000"/>
              <a:gd name="connsiteX732" fmla="*/ 7610 w 7467600"/>
              <a:gd name="connsiteY732" fmla="*/ 3047889 h 6858000"/>
              <a:gd name="connsiteX733" fmla="*/ 52419 w 7467600"/>
              <a:gd name="connsiteY733" fmla="*/ 2987479 h 6858000"/>
              <a:gd name="connsiteX734" fmla="*/ 59142 w 7467600"/>
              <a:gd name="connsiteY734" fmla="*/ 2978488 h 6858000"/>
              <a:gd name="connsiteX735" fmla="*/ 0 w 7467600"/>
              <a:gd name="connsiteY735" fmla="*/ 3015334 h 6858000"/>
              <a:gd name="connsiteX736" fmla="*/ 0 w 7467600"/>
              <a:gd name="connsiteY736" fmla="*/ 2914286 h 6858000"/>
              <a:gd name="connsiteX737" fmla="*/ 36383 w 7467600"/>
              <a:gd name="connsiteY737" fmla="*/ 2901128 h 6858000"/>
              <a:gd name="connsiteX738" fmla="*/ 156329 w 7467600"/>
              <a:gd name="connsiteY738" fmla="*/ 2840533 h 6858000"/>
              <a:gd name="connsiteX739" fmla="*/ 358355 w 7467600"/>
              <a:gd name="connsiteY739" fmla="*/ 2620471 h 6858000"/>
              <a:gd name="connsiteX740" fmla="*/ 510577 w 7467600"/>
              <a:gd name="connsiteY740" fmla="*/ 2501244 h 6858000"/>
              <a:gd name="connsiteX741" fmla="*/ 211967 w 7467600"/>
              <a:gd name="connsiteY741" fmla="*/ 2479171 h 6858000"/>
              <a:gd name="connsiteX742" fmla="*/ 0 w 7467600"/>
              <a:gd name="connsiteY742" fmla="*/ 2476398 h 6858000"/>
              <a:gd name="connsiteX743" fmla="*/ 0 w 7467600"/>
              <a:gd name="connsiteY743" fmla="*/ 2389189 h 6858000"/>
              <a:gd name="connsiteX744" fmla="*/ 103062 w 7467600"/>
              <a:gd name="connsiteY744" fmla="*/ 2389518 h 6858000"/>
              <a:gd name="connsiteX745" fmla="*/ 510734 w 7467600"/>
              <a:gd name="connsiteY745" fmla="*/ 2416201 h 6858000"/>
              <a:gd name="connsiteX746" fmla="*/ 279257 w 7467600"/>
              <a:gd name="connsiteY746" fmla="*/ 2092102 h 6858000"/>
              <a:gd name="connsiteX747" fmla="*/ 65265 w 7467600"/>
              <a:gd name="connsiteY747" fmla="*/ 2006049 h 6858000"/>
              <a:gd name="connsiteX748" fmla="*/ 0 w 7467600"/>
              <a:gd name="connsiteY748" fmla="*/ 1982532 h 6858000"/>
              <a:gd name="connsiteX749" fmla="*/ 0 w 7467600"/>
              <a:gd name="connsiteY749" fmla="*/ 1912789 h 6858000"/>
              <a:gd name="connsiteX750" fmla="*/ 97460 w 7467600"/>
              <a:gd name="connsiteY750" fmla="*/ 1953725 h 6858000"/>
              <a:gd name="connsiteX751" fmla="*/ 221272 w 7467600"/>
              <a:gd name="connsiteY751" fmla="*/ 1980766 h 6858000"/>
              <a:gd name="connsiteX752" fmla="*/ 116765 w 7467600"/>
              <a:gd name="connsiteY752" fmla="*/ 1911033 h 6858000"/>
              <a:gd name="connsiteX753" fmla="*/ 16405 w 7467600"/>
              <a:gd name="connsiteY753" fmla="*/ 1803412 h 6858000"/>
              <a:gd name="connsiteX754" fmla="*/ 0 w 7467600"/>
              <a:gd name="connsiteY754" fmla="*/ 1784777 h 6858000"/>
              <a:gd name="connsiteX755" fmla="*/ 0 w 7467600"/>
              <a:gd name="connsiteY755" fmla="*/ 1740082 h 6858000"/>
              <a:gd name="connsiteX756" fmla="*/ 39394 w 7467600"/>
              <a:gd name="connsiteY756" fmla="*/ 1784856 h 6858000"/>
              <a:gd name="connsiteX757" fmla="*/ 135813 w 7467600"/>
              <a:gd name="connsiteY757" fmla="*/ 1888838 h 6858000"/>
              <a:gd name="connsiteX758" fmla="*/ 242575 w 7467600"/>
              <a:gd name="connsiteY758" fmla="*/ 1958841 h 6858000"/>
              <a:gd name="connsiteX759" fmla="*/ 82197 w 7467600"/>
              <a:gd name="connsiteY759" fmla="*/ 1754826 h 6858000"/>
              <a:gd name="connsiteX760" fmla="*/ 0 w 7467600"/>
              <a:gd name="connsiteY760" fmla="*/ 1679650 h 6858000"/>
              <a:gd name="connsiteX761" fmla="*/ 0 w 7467600"/>
              <a:gd name="connsiteY761" fmla="*/ 1602463 h 6858000"/>
              <a:gd name="connsiteX762" fmla="*/ 84689 w 7467600"/>
              <a:gd name="connsiteY762" fmla="*/ 1677442 h 6858000"/>
              <a:gd name="connsiteX763" fmla="*/ 298437 w 7467600"/>
              <a:gd name="connsiteY763" fmla="*/ 1968019 h 6858000"/>
              <a:gd name="connsiteX764" fmla="*/ 227269 w 7467600"/>
              <a:gd name="connsiteY764" fmla="*/ 1114064 h 6858000"/>
              <a:gd name="connsiteX765" fmla="*/ 248003 w 7467600"/>
              <a:gd name="connsiteY765" fmla="*/ 1089613 h 6858000"/>
              <a:gd name="connsiteX766" fmla="*/ 427020 w 7467600"/>
              <a:gd name="connsiteY766" fmla="*/ 1619803 h 6858000"/>
              <a:gd name="connsiteX767" fmla="*/ 340345 w 7467600"/>
              <a:gd name="connsiteY767" fmla="*/ 2027739 h 6858000"/>
              <a:gd name="connsiteX768" fmla="*/ 360865 w 7467600"/>
              <a:gd name="connsiteY768" fmla="*/ 2044827 h 6858000"/>
              <a:gd name="connsiteX769" fmla="*/ 560414 w 7467600"/>
              <a:gd name="connsiteY769" fmla="*/ 2421457 h 6858000"/>
              <a:gd name="connsiteX770" fmla="*/ 1359703 w 7467600"/>
              <a:gd name="connsiteY770" fmla="*/ 2578554 h 6858000"/>
              <a:gd name="connsiteX771" fmla="*/ 1359422 w 7467600"/>
              <a:gd name="connsiteY771" fmla="*/ 2577994 h 6858000"/>
              <a:gd name="connsiteX772" fmla="*/ 828701 w 7467600"/>
              <a:gd name="connsiteY772" fmla="*/ 1839520 h 6858000"/>
              <a:gd name="connsiteX773" fmla="*/ 494427 w 7467600"/>
              <a:gd name="connsiteY773" fmla="*/ 1092333 h 6858000"/>
              <a:gd name="connsiteX774" fmla="*/ 506322 w 7467600"/>
              <a:gd name="connsiteY774" fmla="*/ 1020997 h 6858000"/>
              <a:gd name="connsiteX775" fmla="*/ 4570198 w 7467600"/>
              <a:gd name="connsiteY775" fmla="*/ 978081 h 6858000"/>
              <a:gd name="connsiteX776" fmla="*/ 4523691 w 7467600"/>
              <a:gd name="connsiteY776" fmla="*/ 1127776 h 6858000"/>
              <a:gd name="connsiteX777" fmla="*/ 4509875 w 7467600"/>
              <a:gd name="connsiteY777" fmla="*/ 1167552 h 6858000"/>
              <a:gd name="connsiteX778" fmla="*/ 4478168 w 7467600"/>
              <a:gd name="connsiteY778" fmla="*/ 1260735 h 6858000"/>
              <a:gd name="connsiteX779" fmla="*/ 4409309 w 7467600"/>
              <a:gd name="connsiteY779" fmla="*/ 1666996 h 6858000"/>
              <a:gd name="connsiteX780" fmla="*/ 4370031 w 7467600"/>
              <a:gd name="connsiteY780" fmla="*/ 1955666 h 6858000"/>
              <a:gd name="connsiteX781" fmla="*/ 4570198 w 7467600"/>
              <a:gd name="connsiteY781" fmla="*/ 978081 h 6858000"/>
              <a:gd name="connsiteX782" fmla="*/ 4557898 w 7467600"/>
              <a:gd name="connsiteY782" fmla="*/ 900011 h 6858000"/>
              <a:gd name="connsiteX783" fmla="*/ 4344840 w 7467600"/>
              <a:gd name="connsiteY783" fmla="*/ 1922038 h 6858000"/>
              <a:gd name="connsiteX784" fmla="*/ 4378710 w 7467600"/>
              <a:gd name="connsiteY784" fmla="*/ 1665516 h 6858000"/>
              <a:gd name="connsiteX785" fmla="*/ 4448798 w 7467600"/>
              <a:gd name="connsiteY785" fmla="*/ 1253024 h 6858000"/>
              <a:gd name="connsiteX786" fmla="*/ 4480315 w 7467600"/>
              <a:gd name="connsiteY786" fmla="*/ 1158454 h 6858000"/>
              <a:gd name="connsiteX787" fmla="*/ 4494133 w 7467600"/>
              <a:gd name="connsiteY787" fmla="*/ 1118676 h 6858000"/>
              <a:gd name="connsiteX788" fmla="*/ 4557898 w 7467600"/>
              <a:gd name="connsiteY788" fmla="*/ 900011 h 6858000"/>
              <a:gd name="connsiteX789" fmla="*/ 5870151 w 7467600"/>
              <a:gd name="connsiteY789" fmla="*/ 898890 h 6858000"/>
              <a:gd name="connsiteX790" fmla="*/ 5861335 w 7467600"/>
              <a:gd name="connsiteY790" fmla="*/ 899177 h 6858000"/>
              <a:gd name="connsiteX791" fmla="*/ 5843702 w 7467600"/>
              <a:gd name="connsiteY791" fmla="*/ 899748 h 6858000"/>
              <a:gd name="connsiteX792" fmla="*/ 5651107 w 7467600"/>
              <a:gd name="connsiteY792" fmla="*/ 920306 h 6858000"/>
              <a:gd name="connsiteX793" fmla="*/ 5459407 w 7467600"/>
              <a:gd name="connsiteY793" fmla="*/ 940975 h 6858000"/>
              <a:gd name="connsiteX794" fmla="*/ 5374846 w 7467600"/>
              <a:gd name="connsiteY794" fmla="*/ 941988 h 6858000"/>
              <a:gd name="connsiteX795" fmla="*/ 5256105 w 7467600"/>
              <a:gd name="connsiteY795" fmla="*/ 945632 h 6858000"/>
              <a:gd name="connsiteX796" fmla="*/ 5107071 w 7467600"/>
              <a:gd name="connsiteY796" fmla="*/ 969720 h 6858000"/>
              <a:gd name="connsiteX797" fmla="*/ 4998681 w 7467600"/>
              <a:gd name="connsiteY797" fmla="*/ 988771 h 6858000"/>
              <a:gd name="connsiteX798" fmla="*/ 5870151 w 7467600"/>
              <a:gd name="connsiteY798" fmla="*/ 898890 h 6858000"/>
              <a:gd name="connsiteX799" fmla="*/ 5504425 w 7467600"/>
              <a:gd name="connsiteY799" fmla="*/ 848067 h 6858000"/>
              <a:gd name="connsiteX800" fmla="*/ 4968849 w 7467600"/>
              <a:gd name="connsiteY800" fmla="*/ 962318 h 6858000"/>
              <a:gd name="connsiteX801" fmla="*/ 5104039 w 7467600"/>
              <a:gd name="connsiteY801" fmla="*/ 940634 h 6858000"/>
              <a:gd name="connsiteX802" fmla="*/ 5256311 w 7467600"/>
              <a:gd name="connsiteY802" fmla="*/ 916490 h 6858000"/>
              <a:gd name="connsiteX803" fmla="*/ 5377381 w 7467600"/>
              <a:gd name="connsiteY803" fmla="*/ 912671 h 6858000"/>
              <a:gd name="connsiteX804" fmla="*/ 5460148 w 7467600"/>
              <a:gd name="connsiteY804" fmla="*/ 911442 h 6858000"/>
              <a:gd name="connsiteX805" fmla="*/ 5648971 w 7467600"/>
              <a:gd name="connsiteY805" fmla="*/ 891331 h 6858000"/>
              <a:gd name="connsiteX806" fmla="*/ 5844807 w 7467600"/>
              <a:gd name="connsiteY806" fmla="*/ 870718 h 6858000"/>
              <a:gd name="connsiteX807" fmla="*/ 5862975 w 7467600"/>
              <a:gd name="connsiteY807" fmla="*/ 869756 h 6858000"/>
              <a:gd name="connsiteX808" fmla="*/ 5920887 w 7467600"/>
              <a:gd name="connsiteY808" fmla="*/ 865929 h 6858000"/>
              <a:gd name="connsiteX809" fmla="*/ 5504425 w 7467600"/>
              <a:gd name="connsiteY809" fmla="*/ 848067 h 6858000"/>
              <a:gd name="connsiteX810" fmla="*/ 3607114 w 7467600"/>
              <a:gd name="connsiteY810" fmla="*/ 467441 h 6858000"/>
              <a:gd name="connsiteX811" fmla="*/ 3296242 w 7467600"/>
              <a:gd name="connsiteY811" fmla="*/ 807991 h 6858000"/>
              <a:gd name="connsiteX812" fmla="*/ 3174674 w 7467600"/>
              <a:gd name="connsiteY812" fmla="*/ 919759 h 6858000"/>
              <a:gd name="connsiteX813" fmla="*/ 3042978 w 7467600"/>
              <a:gd name="connsiteY813" fmla="*/ 1054894 h 6858000"/>
              <a:gd name="connsiteX814" fmla="*/ 2968914 w 7467600"/>
              <a:gd name="connsiteY814" fmla="*/ 1133756 h 6858000"/>
              <a:gd name="connsiteX815" fmla="*/ 3103823 w 7467600"/>
              <a:gd name="connsiteY815" fmla="*/ 1026814 h 6858000"/>
              <a:gd name="connsiteX816" fmla="*/ 3607114 w 7467600"/>
              <a:gd name="connsiteY816" fmla="*/ 467441 h 6858000"/>
              <a:gd name="connsiteX817" fmla="*/ 3744487 w 7467600"/>
              <a:gd name="connsiteY817" fmla="*/ 383136 h 6858000"/>
              <a:gd name="connsiteX818" fmla="*/ 3970213 w 7467600"/>
              <a:gd name="connsiteY818" fmla="*/ 995559 h 6858000"/>
              <a:gd name="connsiteX819" fmla="*/ 3744487 w 7467600"/>
              <a:gd name="connsiteY819" fmla="*/ 383136 h 6858000"/>
              <a:gd name="connsiteX820" fmla="*/ 3624562 w 7467600"/>
              <a:gd name="connsiteY820" fmla="*/ 367041 h 6858000"/>
              <a:gd name="connsiteX821" fmla="*/ 3489712 w 7467600"/>
              <a:gd name="connsiteY821" fmla="*/ 485386 h 6858000"/>
              <a:gd name="connsiteX822" fmla="*/ 3182994 w 7467600"/>
              <a:gd name="connsiteY822" fmla="*/ 828265 h 6858000"/>
              <a:gd name="connsiteX823" fmla="*/ 2892114 w 7467600"/>
              <a:gd name="connsiteY823" fmla="*/ 1172635 h 6858000"/>
              <a:gd name="connsiteX824" fmla="*/ 3021459 w 7467600"/>
              <a:gd name="connsiteY824" fmla="*/ 1035385 h 6858000"/>
              <a:gd name="connsiteX825" fmla="*/ 3153873 w 7467600"/>
              <a:gd name="connsiteY825" fmla="*/ 898971 h 6858000"/>
              <a:gd name="connsiteX826" fmla="*/ 3276511 w 7467600"/>
              <a:gd name="connsiteY826" fmla="*/ 786423 h 6858000"/>
              <a:gd name="connsiteX827" fmla="*/ 3584154 w 7467600"/>
              <a:gd name="connsiteY827" fmla="*/ 448218 h 6858000"/>
              <a:gd name="connsiteX828" fmla="*/ 3624562 w 7467600"/>
              <a:gd name="connsiteY828" fmla="*/ 367041 h 6858000"/>
              <a:gd name="connsiteX829" fmla="*/ 3766672 w 7467600"/>
              <a:gd name="connsiteY829" fmla="*/ 359429 h 6858000"/>
              <a:gd name="connsiteX830" fmla="*/ 3996338 w 7467600"/>
              <a:gd name="connsiteY830" fmla="*/ 968237 h 6858000"/>
              <a:gd name="connsiteX831" fmla="*/ 3766672 w 7467600"/>
              <a:gd name="connsiteY831" fmla="*/ 359429 h 6858000"/>
              <a:gd name="connsiteX832" fmla="*/ 5805386 w 7467600"/>
              <a:gd name="connsiteY832" fmla="*/ 239240 h 6858000"/>
              <a:gd name="connsiteX833" fmla="*/ 5736947 w 7467600"/>
              <a:gd name="connsiteY833" fmla="*/ 261367 h 6858000"/>
              <a:gd name="connsiteX834" fmla="*/ 5427012 w 7467600"/>
              <a:gd name="connsiteY834" fmla="*/ 311272 h 6858000"/>
              <a:gd name="connsiteX835" fmla="*/ 5147818 w 7467600"/>
              <a:gd name="connsiteY835" fmla="*/ 322112 h 6858000"/>
              <a:gd name="connsiteX836" fmla="*/ 5060854 w 7467600"/>
              <a:gd name="connsiteY836" fmla="*/ 311882 h 6858000"/>
              <a:gd name="connsiteX837" fmla="*/ 4945989 w 7467600"/>
              <a:gd name="connsiteY837" fmla="*/ 300516 h 6858000"/>
              <a:gd name="connsiteX838" fmla="*/ 5410479 w 7467600"/>
              <a:gd name="connsiteY838" fmla="*/ 348434 h 6858000"/>
              <a:gd name="connsiteX839" fmla="*/ 5805386 w 7467600"/>
              <a:gd name="connsiteY839" fmla="*/ 239240 h 6858000"/>
              <a:gd name="connsiteX840" fmla="*/ 5905192 w 7467600"/>
              <a:gd name="connsiteY840" fmla="*/ 163079 h 6858000"/>
              <a:gd name="connsiteX841" fmla="*/ 5865655 w 7467600"/>
              <a:gd name="connsiteY841" fmla="*/ 171901 h 6858000"/>
              <a:gd name="connsiteX842" fmla="*/ 5259740 w 7467600"/>
              <a:gd name="connsiteY842" fmla="*/ 257013 h 6858000"/>
              <a:gd name="connsiteX843" fmla="*/ 5208466 w 7467600"/>
              <a:gd name="connsiteY843" fmla="*/ 257550 h 6858000"/>
              <a:gd name="connsiteX844" fmla="*/ 4980204 w 7467600"/>
              <a:gd name="connsiteY844" fmla="*/ 271903 h 6858000"/>
              <a:gd name="connsiteX845" fmla="*/ 5068068 w 7467600"/>
              <a:gd name="connsiteY845" fmla="*/ 282244 h 6858000"/>
              <a:gd name="connsiteX846" fmla="*/ 5153231 w 7467600"/>
              <a:gd name="connsiteY846" fmla="*/ 292240 h 6858000"/>
              <a:gd name="connsiteX847" fmla="*/ 5426491 w 7467600"/>
              <a:gd name="connsiteY847" fmla="*/ 281128 h 6858000"/>
              <a:gd name="connsiteX848" fmla="*/ 5731212 w 7467600"/>
              <a:gd name="connsiteY848" fmla="*/ 231951 h 6858000"/>
              <a:gd name="connsiteX849" fmla="*/ 5905192 w 7467600"/>
              <a:gd name="connsiteY849" fmla="*/ 163079 h 6858000"/>
              <a:gd name="connsiteX850" fmla="*/ 5944437 w 7467600"/>
              <a:gd name="connsiteY850" fmla="*/ 113829 h 6858000"/>
              <a:gd name="connsiteX851" fmla="*/ 5825032 w 7467600"/>
              <a:gd name="connsiteY851" fmla="*/ 146405 h 6858000"/>
              <a:gd name="connsiteX852" fmla="*/ 4955599 w 7467600"/>
              <a:gd name="connsiteY852" fmla="*/ 247008 h 6858000"/>
              <a:gd name="connsiteX853" fmla="*/ 5210104 w 7467600"/>
              <a:gd name="connsiteY853" fmla="*/ 228123 h 6858000"/>
              <a:gd name="connsiteX854" fmla="*/ 5261015 w 7467600"/>
              <a:gd name="connsiteY854" fmla="*/ 227087 h 6858000"/>
              <a:gd name="connsiteX855" fmla="*/ 5861181 w 7467600"/>
              <a:gd name="connsiteY855" fmla="*/ 143093 h 6858000"/>
              <a:gd name="connsiteX856" fmla="*/ 5961252 w 7467600"/>
              <a:gd name="connsiteY856" fmla="*/ 114820 h 6858000"/>
              <a:gd name="connsiteX857" fmla="*/ 5944437 w 7467600"/>
              <a:gd name="connsiteY857" fmla="*/ 113829 h 6858000"/>
              <a:gd name="connsiteX858" fmla="*/ 3882765 w 7467600"/>
              <a:gd name="connsiteY858" fmla="*/ 0 h 6858000"/>
              <a:gd name="connsiteX859" fmla="*/ 3995099 w 7467600"/>
              <a:gd name="connsiteY859" fmla="*/ 0 h 6858000"/>
              <a:gd name="connsiteX860" fmla="*/ 4163818 w 7467600"/>
              <a:gd name="connsiteY860" fmla="*/ 234104 h 6858000"/>
              <a:gd name="connsiteX861" fmla="*/ 4172099 w 7467600"/>
              <a:gd name="connsiteY861" fmla="*/ 234207 h 6858000"/>
              <a:gd name="connsiteX862" fmla="*/ 4784282 w 7467600"/>
              <a:gd name="connsiteY862" fmla="*/ 276561 h 6858000"/>
              <a:gd name="connsiteX863" fmla="*/ 4801687 w 7467600"/>
              <a:gd name="connsiteY863" fmla="*/ 267764 h 6858000"/>
              <a:gd name="connsiteX864" fmla="*/ 6082788 w 7467600"/>
              <a:gd name="connsiteY864" fmla="*/ 64119 h 6858000"/>
              <a:gd name="connsiteX865" fmla="*/ 6099442 w 7467600"/>
              <a:gd name="connsiteY865" fmla="*/ 82568 h 6858000"/>
              <a:gd name="connsiteX866" fmla="*/ 4804137 w 7467600"/>
              <a:gd name="connsiteY866" fmla="*/ 320931 h 6858000"/>
              <a:gd name="connsiteX867" fmla="*/ 4227047 w 7467600"/>
              <a:gd name="connsiteY867" fmla="*/ 313415 h 6858000"/>
              <a:gd name="connsiteX868" fmla="*/ 4346041 w 7467600"/>
              <a:gd name="connsiteY868" fmla="*/ 456086 h 6858000"/>
              <a:gd name="connsiteX869" fmla="*/ 4870967 w 7467600"/>
              <a:gd name="connsiteY869" fmla="*/ 963061 h 6858000"/>
              <a:gd name="connsiteX870" fmla="*/ 4889647 w 7467600"/>
              <a:gd name="connsiteY870" fmla="*/ 957147 h 6858000"/>
              <a:gd name="connsiteX871" fmla="*/ 5422504 w 7467600"/>
              <a:gd name="connsiteY871" fmla="*/ 805191 h 6858000"/>
              <a:gd name="connsiteX872" fmla="*/ 6087656 w 7467600"/>
              <a:gd name="connsiteY872" fmla="*/ 826703 h 6858000"/>
              <a:gd name="connsiteX873" fmla="*/ 6058717 w 7467600"/>
              <a:gd name="connsiteY873" fmla="*/ 865992 h 6858000"/>
              <a:gd name="connsiteX874" fmla="*/ 4974153 w 7467600"/>
              <a:gd name="connsiteY874" fmla="*/ 1045456 h 6858000"/>
              <a:gd name="connsiteX875" fmla="*/ 5627835 w 7467600"/>
              <a:gd name="connsiteY875" fmla="*/ 1472077 h 6858000"/>
              <a:gd name="connsiteX876" fmla="*/ 5629817 w 7467600"/>
              <a:gd name="connsiteY876" fmla="*/ 1471412 h 6858000"/>
              <a:gd name="connsiteX877" fmla="*/ 5634124 w 7467600"/>
              <a:gd name="connsiteY877" fmla="*/ 1470572 h 6858000"/>
              <a:gd name="connsiteX878" fmla="*/ 5755832 w 7467600"/>
              <a:gd name="connsiteY878" fmla="*/ 1383886 h 6858000"/>
              <a:gd name="connsiteX879" fmla="*/ 6014186 w 7467600"/>
              <a:gd name="connsiteY879" fmla="*/ 1279799 h 6858000"/>
              <a:gd name="connsiteX880" fmla="*/ 6901619 w 7467600"/>
              <a:gd name="connsiteY880" fmla="*/ 1047874 h 6858000"/>
              <a:gd name="connsiteX881" fmla="*/ 6931566 w 7467600"/>
              <a:gd name="connsiteY881" fmla="*/ 1062034 h 6858000"/>
              <a:gd name="connsiteX882" fmla="*/ 5790982 w 7467600"/>
              <a:gd name="connsiteY882" fmla="*/ 1561380 h 6858000"/>
              <a:gd name="connsiteX883" fmla="*/ 6188971 w 7467600"/>
              <a:gd name="connsiteY883" fmla="*/ 1755168 h 6858000"/>
              <a:gd name="connsiteX884" fmla="*/ 6202446 w 7467600"/>
              <a:gd name="connsiteY884" fmla="*/ 1752268 h 6858000"/>
              <a:gd name="connsiteX885" fmla="*/ 7179560 w 7467600"/>
              <a:gd name="connsiteY885" fmla="*/ 1467551 h 6858000"/>
              <a:gd name="connsiteX886" fmla="*/ 7158730 w 7467600"/>
              <a:gd name="connsiteY886" fmla="*/ 1507835 h 6858000"/>
              <a:gd name="connsiteX887" fmla="*/ 6326959 w 7467600"/>
              <a:gd name="connsiteY887" fmla="*/ 1817686 h 6858000"/>
              <a:gd name="connsiteX888" fmla="*/ 6537433 w 7467600"/>
              <a:gd name="connsiteY888" fmla="*/ 1907790 h 6858000"/>
              <a:gd name="connsiteX889" fmla="*/ 6550221 w 7467600"/>
              <a:gd name="connsiteY889" fmla="*/ 1910729 h 6858000"/>
              <a:gd name="connsiteX890" fmla="*/ 6964438 w 7467600"/>
              <a:gd name="connsiteY890" fmla="*/ 2209505 h 6858000"/>
              <a:gd name="connsiteX891" fmla="*/ 7367862 w 7467600"/>
              <a:gd name="connsiteY891" fmla="*/ 2806833 h 6858000"/>
              <a:gd name="connsiteX892" fmla="*/ 7364329 w 7467600"/>
              <a:gd name="connsiteY892" fmla="*/ 2826907 h 6858000"/>
              <a:gd name="connsiteX893" fmla="*/ 7290545 w 7467600"/>
              <a:gd name="connsiteY893" fmla="*/ 2850663 h 6858000"/>
              <a:gd name="connsiteX894" fmla="*/ 6472036 w 7467600"/>
              <a:gd name="connsiteY894" fmla="*/ 1959003 h 6858000"/>
              <a:gd name="connsiteX895" fmla="*/ 5792897 w 7467600"/>
              <a:gd name="connsiteY895" fmla="*/ 1647747 h 6858000"/>
              <a:gd name="connsiteX896" fmla="*/ 5842751 w 7467600"/>
              <a:gd name="connsiteY896" fmla="*/ 1816112 h 6858000"/>
              <a:gd name="connsiteX897" fmla="*/ 5847424 w 7467600"/>
              <a:gd name="connsiteY897" fmla="*/ 1815776 h 6858000"/>
              <a:gd name="connsiteX898" fmla="*/ 6399821 w 7467600"/>
              <a:gd name="connsiteY898" fmla="*/ 2344799 h 6858000"/>
              <a:gd name="connsiteX899" fmla="*/ 6323232 w 7467600"/>
              <a:gd name="connsiteY899" fmla="*/ 2389634 h 6858000"/>
              <a:gd name="connsiteX900" fmla="*/ 5942958 w 7467600"/>
              <a:gd name="connsiteY900" fmla="*/ 2077708 h 6858000"/>
              <a:gd name="connsiteX901" fmla="*/ 5921559 w 7467600"/>
              <a:gd name="connsiteY901" fmla="*/ 2378596 h 6858000"/>
              <a:gd name="connsiteX902" fmla="*/ 5817651 w 7467600"/>
              <a:gd name="connsiteY902" fmla="*/ 3023919 h 6858000"/>
              <a:gd name="connsiteX903" fmla="*/ 5729634 w 7467600"/>
              <a:gd name="connsiteY903" fmla="*/ 3051849 h 6858000"/>
              <a:gd name="connsiteX904" fmla="*/ 5611018 w 7467600"/>
              <a:gd name="connsiteY904" fmla="*/ 2316769 h 6858000"/>
              <a:gd name="connsiteX905" fmla="*/ 5687608 w 7467600"/>
              <a:gd name="connsiteY905" fmla="*/ 2039972 h 6858000"/>
              <a:gd name="connsiteX906" fmla="*/ 5657554 w 7467600"/>
              <a:gd name="connsiteY906" fmla="*/ 1576445 h 6858000"/>
              <a:gd name="connsiteX907" fmla="*/ 5150475 w 7467600"/>
              <a:gd name="connsiteY907" fmla="*/ 1274012 h 6858000"/>
              <a:gd name="connsiteX908" fmla="*/ 5349142 w 7467600"/>
              <a:gd name="connsiteY908" fmla="*/ 2204405 h 6858000"/>
              <a:gd name="connsiteX909" fmla="*/ 5262214 w 7467600"/>
              <a:gd name="connsiteY909" fmla="*/ 2233836 h 6858000"/>
              <a:gd name="connsiteX910" fmla="*/ 4981539 w 7467600"/>
              <a:gd name="connsiteY910" fmla="*/ 1542201 h 6858000"/>
              <a:gd name="connsiteX911" fmla="*/ 4958461 w 7467600"/>
              <a:gd name="connsiteY911" fmla="*/ 1136957 h 6858000"/>
              <a:gd name="connsiteX912" fmla="*/ 4655015 w 7467600"/>
              <a:gd name="connsiteY912" fmla="*/ 891426 h 6858000"/>
              <a:gd name="connsiteX913" fmla="*/ 4348002 w 7467600"/>
              <a:gd name="connsiteY913" fmla="*/ 2205895 h 6858000"/>
              <a:gd name="connsiteX914" fmla="*/ 4262250 w 7467600"/>
              <a:gd name="connsiteY914" fmla="*/ 2219972 h 6858000"/>
              <a:gd name="connsiteX915" fmla="*/ 4550611 w 7467600"/>
              <a:gd name="connsiteY915" fmla="*/ 817540 h 6858000"/>
              <a:gd name="connsiteX916" fmla="*/ 4564418 w 7467600"/>
              <a:gd name="connsiteY916" fmla="*/ 808293 h 6858000"/>
              <a:gd name="connsiteX917" fmla="*/ 4266388 w 7467600"/>
              <a:gd name="connsiteY917" fmla="*/ 500083 h 6858000"/>
              <a:gd name="connsiteX918" fmla="*/ 4032842 w 7467600"/>
              <a:gd name="connsiteY918" fmla="*/ 211809 h 6858000"/>
              <a:gd name="connsiteX919" fmla="*/ 3882765 w 7467600"/>
              <a:gd name="connsiteY919" fmla="*/ 0 h 6858000"/>
              <a:gd name="connsiteX920" fmla="*/ 3721337 w 7467600"/>
              <a:gd name="connsiteY920" fmla="*/ 0 h 6858000"/>
              <a:gd name="connsiteX921" fmla="*/ 3797544 w 7467600"/>
              <a:gd name="connsiteY921" fmla="*/ 0 h 6858000"/>
              <a:gd name="connsiteX922" fmla="*/ 3775734 w 7467600"/>
              <a:gd name="connsiteY922" fmla="*/ 95131 h 6858000"/>
              <a:gd name="connsiteX923" fmla="*/ 3724807 w 7467600"/>
              <a:gd name="connsiteY923" fmla="*/ 272257 h 6858000"/>
              <a:gd name="connsiteX924" fmla="*/ 3726844 w 7467600"/>
              <a:gd name="connsiteY924" fmla="*/ 282988 h 6858000"/>
              <a:gd name="connsiteX925" fmla="*/ 3742664 w 7467600"/>
              <a:gd name="connsiteY925" fmla="*/ 279918 h 6858000"/>
              <a:gd name="connsiteX926" fmla="*/ 4103910 w 7467600"/>
              <a:gd name="connsiteY926" fmla="*/ 1161917 h 6858000"/>
              <a:gd name="connsiteX927" fmla="*/ 4020269 w 7467600"/>
              <a:gd name="connsiteY927" fmla="*/ 1200406 h 6858000"/>
              <a:gd name="connsiteX928" fmla="*/ 3674882 w 7467600"/>
              <a:gd name="connsiteY928" fmla="*/ 488524 h 6858000"/>
              <a:gd name="connsiteX929" fmla="*/ 3132682 w 7467600"/>
              <a:gd name="connsiteY929" fmla="*/ 1072284 h 6858000"/>
              <a:gd name="connsiteX930" fmla="*/ 2716346 w 7467600"/>
              <a:gd name="connsiteY930" fmla="*/ 1276376 h 6858000"/>
              <a:gd name="connsiteX931" fmla="*/ 2716772 w 7467600"/>
              <a:gd name="connsiteY931" fmla="*/ 1255462 h 6858000"/>
              <a:gd name="connsiteX932" fmla="*/ 3471096 w 7467600"/>
              <a:gd name="connsiteY932" fmla="*/ 437072 h 6858000"/>
              <a:gd name="connsiteX933" fmla="*/ 3639057 w 7467600"/>
              <a:gd name="connsiteY933" fmla="*/ 286334 h 6858000"/>
              <a:gd name="connsiteX934" fmla="*/ 3640309 w 7467600"/>
              <a:gd name="connsiteY934" fmla="*/ 284664 h 6858000"/>
              <a:gd name="connsiteX935" fmla="*/ 3646022 w 7467600"/>
              <a:gd name="connsiteY935" fmla="*/ 276711 h 6858000"/>
              <a:gd name="connsiteX936" fmla="*/ 3707943 w 7467600"/>
              <a:gd name="connsiteY936" fmla="*/ 65958 h 6858000"/>
              <a:gd name="connsiteX937" fmla="*/ 3721337 w 7467600"/>
              <a:gd name="connsiteY937" fmla="*/ 0 h 6858000"/>
              <a:gd name="connsiteX938" fmla="*/ 2867960 w 7467600"/>
              <a:gd name="connsiteY938" fmla="*/ 0 h 6858000"/>
              <a:gd name="connsiteX939" fmla="*/ 2926351 w 7467600"/>
              <a:gd name="connsiteY939" fmla="*/ 0 h 6858000"/>
              <a:gd name="connsiteX940" fmla="*/ 2902823 w 7467600"/>
              <a:gd name="connsiteY940" fmla="*/ 262929 h 6858000"/>
              <a:gd name="connsiteX941" fmla="*/ 2940663 w 7467600"/>
              <a:gd name="connsiteY941" fmla="*/ 140884 h 6858000"/>
              <a:gd name="connsiteX942" fmla="*/ 2947039 w 7467600"/>
              <a:gd name="connsiteY942" fmla="*/ 122524 h 6858000"/>
              <a:gd name="connsiteX943" fmla="*/ 2984316 w 7467600"/>
              <a:gd name="connsiteY943" fmla="*/ 0 h 6858000"/>
              <a:gd name="connsiteX944" fmla="*/ 3016114 w 7467600"/>
              <a:gd name="connsiteY944" fmla="*/ 0 h 6858000"/>
              <a:gd name="connsiteX945" fmla="*/ 2979949 w 7467600"/>
              <a:gd name="connsiteY945" fmla="*/ 119274 h 6858000"/>
              <a:gd name="connsiteX946" fmla="*/ 3023879 w 7467600"/>
              <a:gd name="connsiteY946" fmla="*/ 0 h 6858000"/>
              <a:gd name="connsiteX947" fmla="*/ 3105400 w 7467600"/>
              <a:gd name="connsiteY947" fmla="*/ 0 h 6858000"/>
              <a:gd name="connsiteX948" fmla="*/ 3094669 w 7467600"/>
              <a:gd name="connsiteY948" fmla="*/ 30308 h 6858000"/>
              <a:gd name="connsiteX949" fmla="*/ 2901945 w 7467600"/>
              <a:gd name="connsiteY949" fmla="*/ 466538 h 6858000"/>
              <a:gd name="connsiteX950" fmla="*/ 2815209 w 7467600"/>
              <a:gd name="connsiteY950" fmla="*/ 497361 h 6858000"/>
              <a:gd name="connsiteX951" fmla="*/ 2844845 w 7467600"/>
              <a:gd name="connsiteY951" fmla="*/ 127638 h 6858000"/>
              <a:gd name="connsiteX952" fmla="*/ 2867960 w 7467600"/>
              <a:gd name="connsiteY952" fmla="*/ 0 h 6858000"/>
              <a:gd name="connsiteX953" fmla="*/ 1057230 w 7467600"/>
              <a:gd name="connsiteY953" fmla="*/ 0 h 6858000"/>
              <a:gd name="connsiteX954" fmla="*/ 1111003 w 7467600"/>
              <a:gd name="connsiteY954" fmla="*/ 0 h 6858000"/>
              <a:gd name="connsiteX955" fmla="*/ 1125553 w 7467600"/>
              <a:gd name="connsiteY955" fmla="*/ 52588 h 6858000"/>
              <a:gd name="connsiteX956" fmla="*/ 1304276 w 7467600"/>
              <a:gd name="connsiteY956" fmla="*/ 476275 h 6858000"/>
              <a:gd name="connsiteX957" fmla="*/ 1492066 w 7467600"/>
              <a:gd name="connsiteY957" fmla="*/ 886333 h 6858000"/>
              <a:gd name="connsiteX958" fmla="*/ 1423698 w 7467600"/>
              <a:gd name="connsiteY958" fmla="*/ 710817 h 6858000"/>
              <a:gd name="connsiteX959" fmla="*/ 1357609 w 7467600"/>
              <a:gd name="connsiteY959" fmla="*/ 532892 h 6858000"/>
              <a:gd name="connsiteX960" fmla="*/ 1309550 w 7467600"/>
              <a:gd name="connsiteY960" fmla="*/ 374031 h 6858000"/>
              <a:gd name="connsiteX961" fmla="*/ 1193673 w 7467600"/>
              <a:gd name="connsiteY961" fmla="*/ 49533 h 6858000"/>
              <a:gd name="connsiteX962" fmla="*/ 1164391 w 7467600"/>
              <a:gd name="connsiteY962" fmla="*/ 0 h 6858000"/>
              <a:gd name="connsiteX963" fmla="*/ 1200666 w 7467600"/>
              <a:gd name="connsiteY963" fmla="*/ 0 h 6858000"/>
              <a:gd name="connsiteX964" fmla="*/ 1223408 w 7467600"/>
              <a:gd name="connsiteY964" fmla="*/ 38996 h 6858000"/>
              <a:gd name="connsiteX965" fmla="*/ 1339635 w 7467600"/>
              <a:gd name="connsiteY965" fmla="*/ 365517 h 6858000"/>
              <a:gd name="connsiteX966" fmla="*/ 1387469 w 7467600"/>
              <a:gd name="connsiteY966" fmla="*/ 523079 h 6858000"/>
              <a:gd name="connsiteX967" fmla="*/ 1452685 w 7467600"/>
              <a:gd name="connsiteY967" fmla="*/ 699806 h 6858000"/>
              <a:gd name="connsiteX968" fmla="*/ 1492092 w 7467600"/>
              <a:gd name="connsiteY968" fmla="*/ 800424 h 6858000"/>
              <a:gd name="connsiteX969" fmla="*/ 1455302 w 7467600"/>
              <a:gd name="connsiteY969" fmla="*/ 632913 h 6858000"/>
              <a:gd name="connsiteX970" fmla="*/ 1222336 w 7467600"/>
              <a:gd name="connsiteY970" fmla="*/ 9480 h 6858000"/>
              <a:gd name="connsiteX971" fmla="*/ 1214634 w 7467600"/>
              <a:gd name="connsiteY971" fmla="*/ 0 h 6858000"/>
              <a:gd name="connsiteX972" fmla="*/ 1289827 w 7467600"/>
              <a:gd name="connsiteY972" fmla="*/ 0 h 6858000"/>
              <a:gd name="connsiteX973" fmla="*/ 1321076 w 7467600"/>
              <a:gd name="connsiteY973" fmla="*/ 59722 h 6858000"/>
              <a:gd name="connsiteX974" fmla="*/ 1512579 w 7467600"/>
              <a:gd name="connsiteY974" fmla="*/ 626441 h 6858000"/>
              <a:gd name="connsiteX975" fmla="*/ 1506076 w 7467600"/>
              <a:gd name="connsiteY975" fmla="*/ 1089289 h 6858000"/>
              <a:gd name="connsiteX976" fmla="*/ 1486346 w 7467600"/>
              <a:gd name="connsiteY976" fmla="*/ 1079919 h 6858000"/>
              <a:gd name="connsiteX977" fmla="*/ 1070511 w 7467600"/>
              <a:gd name="connsiteY977" fmla="*/ 48609 h 6858000"/>
              <a:gd name="connsiteX978" fmla="*/ 1057230 w 7467600"/>
              <a:gd name="connsiteY978" fmla="*/ 0 h 6858000"/>
              <a:gd name="connsiteX979" fmla="*/ 43151 w 7467600"/>
              <a:gd name="connsiteY979" fmla="*/ 0 h 6858000"/>
              <a:gd name="connsiteX980" fmla="*/ 95283 w 7467600"/>
              <a:gd name="connsiteY980" fmla="*/ 0 h 6858000"/>
              <a:gd name="connsiteX981" fmla="*/ 300708 w 7467600"/>
              <a:gd name="connsiteY981" fmla="*/ 154571 h 6858000"/>
              <a:gd name="connsiteX982" fmla="*/ 530414 w 7467600"/>
              <a:gd name="connsiteY982" fmla="*/ 354673 h 6858000"/>
              <a:gd name="connsiteX983" fmla="*/ 333785 w 7467600"/>
              <a:gd name="connsiteY983" fmla="*/ 161564 h 6858000"/>
              <a:gd name="connsiteX984" fmla="*/ 147005 w 7467600"/>
              <a:gd name="connsiteY984" fmla="*/ 0 h 6858000"/>
              <a:gd name="connsiteX985" fmla="*/ 272509 w 7467600"/>
              <a:gd name="connsiteY985" fmla="*/ 0 h 6858000"/>
              <a:gd name="connsiteX986" fmla="*/ 326276 w 7467600"/>
              <a:gd name="connsiteY986" fmla="*/ 45847 h 6858000"/>
              <a:gd name="connsiteX987" fmla="*/ 823759 w 7467600"/>
              <a:gd name="connsiteY987" fmla="*/ 574145 h 6858000"/>
              <a:gd name="connsiteX988" fmla="*/ 811254 w 7467600"/>
              <a:gd name="connsiteY988" fmla="*/ 665546 h 6858000"/>
              <a:gd name="connsiteX989" fmla="*/ 154042 w 7467600"/>
              <a:gd name="connsiteY989" fmla="*/ 261522 h 6858000"/>
              <a:gd name="connsiteX990" fmla="*/ 13550 w 7467600"/>
              <a:gd name="connsiteY990" fmla="*/ 158423 h 6858000"/>
              <a:gd name="connsiteX991" fmla="*/ 0 w 7467600"/>
              <a:gd name="connsiteY991" fmla="*/ 146618 h 6858000"/>
              <a:gd name="connsiteX992" fmla="*/ 0 w 7467600"/>
              <a:gd name="connsiteY992" fmla="*/ 59161 h 6858000"/>
              <a:gd name="connsiteX993" fmla="*/ 45427 w 7467600"/>
              <a:gd name="connsiteY993" fmla="*/ 101078 h 6858000"/>
              <a:gd name="connsiteX994" fmla="*/ 630103 w 7467600"/>
              <a:gd name="connsiteY994" fmla="*/ 485885 h 6858000"/>
              <a:gd name="connsiteX995" fmla="*/ 532040 w 7467600"/>
              <a:gd name="connsiteY995" fmla="*/ 399359 h 6858000"/>
              <a:gd name="connsiteX996" fmla="*/ 517618 w 7467600"/>
              <a:gd name="connsiteY996" fmla="*/ 385726 h 6858000"/>
              <a:gd name="connsiteX997" fmla="*/ 285074 w 7467600"/>
              <a:gd name="connsiteY997" fmla="*/ 182755 h 6858000"/>
              <a:gd name="connsiteX998" fmla="*/ 43151 w 7467600"/>
              <a:gd name="connsiteY998"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90188 w 7467600"/>
              <a:gd name="connsiteY4" fmla="*/ 6584365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271814 w 7467600"/>
              <a:gd name="connsiteY16" fmla="*/ 6684601 h 6858000"/>
              <a:gd name="connsiteX17" fmla="*/ 7392158 w 7467600"/>
              <a:gd name="connsiteY17" fmla="*/ 6771365 h 6858000"/>
              <a:gd name="connsiteX18" fmla="*/ 7467600 w 7467600"/>
              <a:gd name="connsiteY18" fmla="*/ 6805948 h 6858000"/>
              <a:gd name="connsiteX19" fmla="*/ 7467600 w 7467600"/>
              <a:gd name="connsiteY19" fmla="*/ 6831490 h 6858000"/>
              <a:gd name="connsiteX20" fmla="*/ 7410696 w 7467600"/>
              <a:gd name="connsiteY20" fmla="*/ 6803861 h 6858000"/>
              <a:gd name="connsiteX21" fmla="*/ 7088673 w 7467600"/>
              <a:gd name="connsiteY21" fmla="*/ 6610396 h 6858000"/>
              <a:gd name="connsiteX22" fmla="*/ 7090188 w 7467600"/>
              <a:gd name="connsiteY22" fmla="*/ 6584365 h 6858000"/>
              <a:gd name="connsiteX23" fmla="*/ 1019354 w 7467600"/>
              <a:gd name="connsiteY23" fmla="*/ 6315006 h 6858000"/>
              <a:gd name="connsiteX24" fmla="*/ 441046 w 7467600"/>
              <a:gd name="connsiteY24" fmla="*/ 6691153 h 6858000"/>
              <a:gd name="connsiteX25" fmla="*/ 1019354 w 7467600"/>
              <a:gd name="connsiteY25" fmla="*/ 6315006 h 6858000"/>
              <a:gd name="connsiteX26" fmla="*/ 991680 w 7467600"/>
              <a:gd name="connsiteY26" fmla="*/ 6298413 h 6858000"/>
              <a:gd name="connsiteX27" fmla="*/ 409060 w 7467600"/>
              <a:gd name="connsiteY27" fmla="*/ 6671470 h 6858000"/>
              <a:gd name="connsiteX28" fmla="*/ 991680 w 7467600"/>
              <a:gd name="connsiteY28" fmla="*/ 6298413 h 6858000"/>
              <a:gd name="connsiteX29" fmla="*/ 103333 w 7467600"/>
              <a:gd name="connsiteY29" fmla="*/ 5699602 h 6858000"/>
              <a:gd name="connsiteX30" fmla="*/ 233938 w 7467600"/>
              <a:gd name="connsiteY30" fmla="*/ 5809416 h 6858000"/>
              <a:gd name="connsiteX31" fmla="*/ 883580 w 7467600"/>
              <a:gd name="connsiteY31" fmla="*/ 6180710 h 6858000"/>
              <a:gd name="connsiteX32" fmla="*/ 487337 w 7467600"/>
              <a:gd name="connsiteY32" fmla="*/ 5950182 h 6858000"/>
              <a:gd name="connsiteX33" fmla="*/ 354051 w 7467600"/>
              <a:gd name="connsiteY33" fmla="*/ 5854912 h 6858000"/>
              <a:gd name="connsiteX34" fmla="*/ 195436 w 7467600"/>
              <a:gd name="connsiteY34" fmla="*/ 5755068 h 6858000"/>
              <a:gd name="connsiteX35" fmla="*/ 103333 w 7467600"/>
              <a:gd name="connsiteY35" fmla="*/ 5699602 h 6858000"/>
              <a:gd name="connsiteX36" fmla="*/ 5539432 w 7467600"/>
              <a:gd name="connsiteY36" fmla="*/ 5642928 h 6858000"/>
              <a:gd name="connsiteX37" fmla="*/ 5555462 w 7467600"/>
              <a:gd name="connsiteY37" fmla="*/ 5694454 h 6858000"/>
              <a:gd name="connsiteX38" fmla="*/ 5828270 w 7467600"/>
              <a:gd name="connsiteY38" fmla="*/ 6320663 h 6858000"/>
              <a:gd name="connsiteX39" fmla="*/ 5947416 w 7467600"/>
              <a:gd name="connsiteY39" fmla="*/ 6574846 h 6858000"/>
              <a:gd name="connsiteX40" fmla="*/ 5539432 w 7467600"/>
              <a:gd name="connsiteY40" fmla="*/ 5642928 h 6858000"/>
              <a:gd name="connsiteX41" fmla="*/ 51253 w 7467600"/>
              <a:gd name="connsiteY41" fmla="*/ 5631825 h 6858000"/>
              <a:gd name="connsiteX42" fmla="*/ 211622 w 7467600"/>
              <a:gd name="connsiteY42" fmla="*/ 5728803 h 6858000"/>
              <a:gd name="connsiteX43" fmla="*/ 371652 w 7467600"/>
              <a:gd name="connsiteY43" fmla="*/ 5829062 h 6858000"/>
              <a:gd name="connsiteX44" fmla="*/ 505903 w 7467600"/>
              <a:gd name="connsiteY44" fmla="*/ 5925221 h 6858000"/>
              <a:gd name="connsiteX45" fmla="*/ 899240 w 7467600"/>
              <a:gd name="connsiteY45" fmla="*/ 6153068 h 6858000"/>
              <a:gd name="connsiteX46" fmla="*/ 988114 w 7467600"/>
              <a:gd name="connsiteY46" fmla="*/ 6174204 h 6858000"/>
              <a:gd name="connsiteX47" fmla="*/ 845971 w 7467600"/>
              <a:gd name="connsiteY47" fmla="*/ 6067177 h 6858000"/>
              <a:gd name="connsiteX48" fmla="*/ 448057 w 7467600"/>
              <a:gd name="connsiteY48" fmla="*/ 5841376 h 6858000"/>
              <a:gd name="connsiteX49" fmla="*/ 51253 w 7467600"/>
              <a:gd name="connsiteY49" fmla="*/ 5631825 h 6858000"/>
              <a:gd name="connsiteX50" fmla="*/ 2606687 w 7467600"/>
              <a:gd name="connsiteY50" fmla="*/ 5630718 h 6858000"/>
              <a:gd name="connsiteX51" fmla="*/ 2645658 w 7467600"/>
              <a:gd name="connsiteY51" fmla="*/ 6640259 h 6858000"/>
              <a:gd name="connsiteX52" fmla="*/ 2606687 w 7467600"/>
              <a:gd name="connsiteY52" fmla="*/ 5630718 h 6858000"/>
              <a:gd name="connsiteX53" fmla="*/ 3642057 w 7467600"/>
              <a:gd name="connsiteY53" fmla="*/ 5573487 h 6858000"/>
              <a:gd name="connsiteX54" fmla="*/ 3632981 w 7467600"/>
              <a:gd name="connsiteY54" fmla="*/ 5579437 h 6858000"/>
              <a:gd name="connsiteX55" fmla="*/ 3382436 w 7467600"/>
              <a:gd name="connsiteY55" fmla="*/ 5952726 h 6858000"/>
              <a:gd name="connsiteX56" fmla="*/ 3191929 w 7467600"/>
              <a:gd name="connsiteY56" fmla="*/ 6662669 h 6858000"/>
              <a:gd name="connsiteX57" fmla="*/ 3369898 w 7467600"/>
              <a:gd name="connsiteY57" fmla="*/ 6081771 h 6858000"/>
              <a:gd name="connsiteX58" fmla="*/ 3642057 w 7467600"/>
              <a:gd name="connsiteY58" fmla="*/ 5573487 h 6858000"/>
              <a:gd name="connsiteX59" fmla="*/ 2650666 w 7467600"/>
              <a:gd name="connsiteY59" fmla="*/ 5530686 h 6858000"/>
              <a:gd name="connsiteX60" fmla="*/ 2650249 w 7467600"/>
              <a:gd name="connsiteY60" fmla="*/ 5532101 h 6858000"/>
              <a:gd name="connsiteX61" fmla="*/ 2663808 w 7467600"/>
              <a:gd name="connsiteY61" fmla="*/ 6535215 h 6858000"/>
              <a:gd name="connsiteX62" fmla="*/ 2665418 w 7467600"/>
              <a:gd name="connsiteY62" fmla="*/ 6132756 h 6858000"/>
              <a:gd name="connsiteX63" fmla="*/ 2650666 w 7467600"/>
              <a:gd name="connsiteY63" fmla="*/ 5530686 h 6858000"/>
              <a:gd name="connsiteX64" fmla="*/ 2680277 w 7467600"/>
              <a:gd name="connsiteY64" fmla="*/ 5479204 h 6858000"/>
              <a:gd name="connsiteX65" fmla="*/ 2678972 w 7467600"/>
              <a:gd name="connsiteY65" fmla="*/ 5481582 h 6858000"/>
              <a:gd name="connsiteX66" fmla="*/ 2696666 w 7467600"/>
              <a:gd name="connsiteY66" fmla="*/ 6133836 h 6858000"/>
              <a:gd name="connsiteX67" fmla="*/ 2695769 w 7467600"/>
              <a:gd name="connsiteY67" fmla="*/ 6390955 h 6858000"/>
              <a:gd name="connsiteX68" fmla="*/ 2739893 w 7467600"/>
              <a:gd name="connsiteY68" fmla="*/ 6108357 h 6858000"/>
              <a:gd name="connsiteX69" fmla="*/ 2680277 w 7467600"/>
              <a:gd name="connsiteY69" fmla="*/ 5479204 h 6858000"/>
              <a:gd name="connsiteX70" fmla="*/ 1132195 w 7467600"/>
              <a:gd name="connsiteY70" fmla="*/ 5467980 h 6858000"/>
              <a:gd name="connsiteX71" fmla="*/ 1679056 w 7467600"/>
              <a:gd name="connsiteY71" fmla="*/ 5516907 h 6858000"/>
              <a:gd name="connsiteX72" fmla="*/ 2128648 w 7467600"/>
              <a:gd name="connsiteY72" fmla="*/ 5474249 h 6858000"/>
              <a:gd name="connsiteX73" fmla="*/ 1825619 w 7467600"/>
              <a:gd name="connsiteY73" fmla="*/ 5478447 h 6858000"/>
              <a:gd name="connsiteX74" fmla="*/ 1737798 w 7467600"/>
              <a:gd name="connsiteY74" fmla="*/ 5483353 h 6858000"/>
              <a:gd name="connsiteX75" fmla="*/ 1132195 w 7467600"/>
              <a:gd name="connsiteY75" fmla="*/ 5467980 h 6858000"/>
              <a:gd name="connsiteX76" fmla="*/ 6861797 w 7467600"/>
              <a:gd name="connsiteY76" fmla="*/ 5419899 h 6858000"/>
              <a:gd name="connsiteX77" fmla="*/ 6879594 w 7467600"/>
              <a:gd name="connsiteY77" fmla="*/ 5424547 h 6858000"/>
              <a:gd name="connsiteX78" fmla="*/ 7379510 w 7467600"/>
              <a:gd name="connsiteY78" fmla="*/ 5755454 h 6858000"/>
              <a:gd name="connsiteX79" fmla="*/ 7467600 w 7467600"/>
              <a:gd name="connsiteY79" fmla="*/ 5845526 h 6858000"/>
              <a:gd name="connsiteX80" fmla="*/ 7467600 w 7467600"/>
              <a:gd name="connsiteY80" fmla="*/ 5925131 h 6858000"/>
              <a:gd name="connsiteX81" fmla="*/ 7271900 w 7467600"/>
              <a:gd name="connsiteY81" fmla="*/ 5734551 h 6858000"/>
              <a:gd name="connsiteX82" fmla="*/ 7015907 w 7467600"/>
              <a:gd name="connsiteY82" fmla="*/ 5541548 h 6858000"/>
              <a:gd name="connsiteX83" fmla="*/ 7259646 w 7467600"/>
              <a:gd name="connsiteY83" fmla="*/ 5765985 h 6858000"/>
              <a:gd name="connsiteX84" fmla="*/ 7467600 w 7467600"/>
              <a:gd name="connsiteY84" fmla="*/ 5971257 h 6858000"/>
              <a:gd name="connsiteX85" fmla="*/ 7467600 w 7467600"/>
              <a:gd name="connsiteY85" fmla="*/ 6012219 h 6858000"/>
              <a:gd name="connsiteX86" fmla="*/ 7240170 w 7467600"/>
              <a:gd name="connsiteY86" fmla="*/ 5787985 h 6858000"/>
              <a:gd name="connsiteX87" fmla="*/ 6946849 w 7467600"/>
              <a:gd name="connsiteY87" fmla="*/ 5523271 h 6858000"/>
              <a:gd name="connsiteX88" fmla="*/ 6946972 w 7467600"/>
              <a:gd name="connsiteY88" fmla="*/ 5526491 h 6858000"/>
              <a:gd name="connsiteX89" fmla="*/ 7105827 w 7467600"/>
              <a:gd name="connsiteY89" fmla="*/ 5718700 h 6858000"/>
              <a:gd name="connsiteX90" fmla="*/ 7126431 w 7467600"/>
              <a:gd name="connsiteY90" fmla="*/ 5737872 h 6858000"/>
              <a:gd name="connsiteX91" fmla="*/ 7356878 w 7467600"/>
              <a:gd name="connsiteY91" fmla="*/ 5981332 h 6858000"/>
              <a:gd name="connsiteX92" fmla="*/ 7467600 w 7467600"/>
              <a:gd name="connsiteY92" fmla="*/ 6117703 h 6858000"/>
              <a:gd name="connsiteX93" fmla="*/ 7467600 w 7467600"/>
              <a:gd name="connsiteY93" fmla="*/ 6163634 h 6858000"/>
              <a:gd name="connsiteX94" fmla="*/ 7403637 w 7467600"/>
              <a:gd name="connsiteY94" fmla="*/ 6083957 h 6858000"/>
              <a:gd name="connsiteX95" fmla="*/ 7254615 w 7467600"/>
              <a:gd name="connsiteY95" fmla="*/ 5911918 h 6858000"/>
              <a:gd name="connsiteX96" fmla="*/ 7312589 w 7467600"/>
              <a:gd name="connsiteY96" fmla="*/ 5982309 h 6858000"/>
              <a:gd name="connsiteX97" fmla="*/ 7448321 w 7467600"/>
              <a:gd name="connsiteY97" fmla="*/ 6190991 h 6858000"/>
              <a:gd name="connsiteX98" fmla="*/ 7467600 w 7467600"/>
              <a:gd name="connsiteY98" fmla="*/ 6221686 h 6858000"/>
              <a:gd name="connsiteX99" fmla="*/ 7467600 w 7467600"/>
              <a:gd name="connsiteY99" fmla="*/ 6334256 h 6858000"/>
              <a:gd name="connsiteX100" fmla="*/ 7454976 w 7467600"/>
              <a:gd name="connsiteY100" fmla="*/ 6318297 h 6858000"/>
              <a:gd name="connsiteX101" fmla="*/ 7042773 w 7467600"/>
              <a:gd name="connsiteY101" fmla="*/ 5734011 h 6858000"/>
              <a:gd name="connsiteX102" fmla="*/ 6844835 w 7467600"/>
              <a:gd name="connsiteY102" fmla="*/ 5424988 h 6858000"/>
              <a:gd name="connsiteX103" fmla="*/ 6861797 w 7467600"/>
              <a:gd name="connsiteY103" fmla="*/ 5419899 h 6858000"/>
              <a:gd name="connsiteX104" fmla="*/ 1456157 w 7467600"/>
              <a:gd name="connsiteY104" fmla="*/ 5371404 h 6858000"/>
              <a:gd name="connsiteX105" fmla="*/ 1244432 w 7467600"/>
              <a:gd name="connsiteY105" fmla="*/ 5385601 h 6858000"/>
              <a:gd name="connsiteX106" fmla="*/ 973990 w 7467600"/>
              <a:gd name="connsiteY106" fmla="*/ 5424940 h 6858000"/>
              <a:gd name="connsiteX107" fmla="*/ 1103809 w 7467600"/>
              <a:gd name="connsiteY107" fmla="*/ 5433720 h 6858000"/>
              <a:gd name="connsiteX108" fmla="*/ 1123454 w 7467600"/>
              <a:gd name="connsiteY108" fmla="*/ 5435727 h 6858000"/>
              <a:gd name="connsiteX109" fmla="*/ 1737017 w 7467600"/>
              <a:gd name="connsiteY109" fmla="*/ 5452183 h 6858000"/>
              <a:gd name="connsiteX110" fmla="*/ 1824397 w 7467600"/>
              <a:gd name="connsiteY110" fmla="*/ 5447757 h 6858000"/>
              <a:gd name="connsiteX111" fmla="*/ 2070059 w 7467600"/>
              <a:gd name="connsiteY111" fmla="*/ 5441660 h 6858000"/>
              <a:gd name="connsiteX112" fmla="*/ 1456157 w 7467600"/>
              <a:gd name="connsiteY112" fmla="*/ 5371404 h 6858000"/>
              <a:gd name="connsiteX113" fmla="*/ 4988186 w 7467600"/>
              <a:gd name="connsiteY113" fmla="*/ 5216467 h 6858000"/>
              <a:gd name="connsiteX114" fmla="*/ 4777334 w 7467600"/>
              <a:gd name="connsiteY114" fmla="*/ 5406072 h 6858000"/>
              <a:gd name="connsiteX115" fmla="*/ 4718341 w 7467600"/>
              <a:gd name="connsiteY115" fmla="*/ 5468043 h 6858000"/>
              <a:gd name="connsiteX116" fmla="*/ 4604655 w 7467600"/>
              <a:gd name="connsiteY116" fmla="*/ 5583434 h 6858000"/>
              <a:gd name="connsiteX117" fmla="*/ 4565074 w 7467600"/>
              <a:gd name="connsiteY117" fmla="*/ 5618550 h 6858000"/>
              <a:gd name="connsiteX118" fmla="*/ 4988186 w 7467600"/>
              <a:gd name="connsiteY118" fmla="*/ 5216467 h 6858000"/>
              <a:gd name="connsiteX119" fmla="*/ 4978032 w 7467600"/>
              <a:gd name="connsiteY119" fmla="*/ 5183809 h 6858000"/>
              <a:gd name="connsiteX120" fmla="*/ 4463413 w 7467600"/>
              <a:gd name="connsiteY120" fmla="*/ 5615162 h 6858000"/>
              <a:gd name="connsiteX121" fmla="*/ 4358134 w 7467600"/>
              <a:gd name="connsiteY121" fmla="*/ 5742791 h 6858000"/>
              <a:gd name="connsiteX122" fmla="*/ 4376219 w 7467600"/>
              <a:gd name="connsiteY122" fmla="*/ 5729027 h 6858000"/>
              <a:gd name="connsiteX123" fmla="*/ 4582340 w 7467600"/>
              <a:gd name="connsiteY123" fmla="*/ 5561037 h 6858000"/>
              <a:gd name="connsiteX124" fmla="*/ 4694684 w 7467600"/>
              <a:gd name="connsiteY124" fmla="*/ 5447098 h 6858000"/>
              <a:gd name="connsiteX125" fmla="*/ 4754123 w 7467600"/>
              <a:gd name="connsiteY125" fmla="*/ 5384643 h 6858000"/>
              <a:gd name="connsiteX126" fmla="*/ 4978032 w 7467600"/>
              <a:gd name="connsiteY126" fmla="*/ 5183809 h 6858000"/>
              <a:gd name="connsiteX127" fmla="*/ 7467600 w 7467600"/>
              <a:gd name="connsiteY127" fmla="*/ 5297634 h 6858000"/>
              <a:gd name="connsiteX128" fmla="*/ 7450656 w 7467600"/>
              <a:gd name="connsiteY128" fmla="*/ 5134750 h 6858000"/>
              <a:gd name="connsiteX129" fmla="*/ 7467600 w 7467600"/>
              <a:gd name="connsiteY129" fmla="*/ 5142496 h 6858000"/>
              <a:gd name="connsiteX130" fmla="*/ 7467600 w 7467600"/>
              <a:gd name="connsiteY130" fmla="*/ 5158623 h 6858000"/>
              <a:gd name="connsiteX131" fmla="*/ 7427076 w 7467600"/>
              <a:gd name="connsiteY131" fmla="*/ 5142684 h 6858000"/>
              <a:gd name="connsiteX132" fmla="*/ 7467600 w 7467600"/>
              <a:gd name="connsiteY132" fmla="*/ 5164774 h 6858000"/>
              <a:gd name="connsiteX133" fmla="*/ 7467600 w 7467600"/>
              <a:gd name="connsiteY133" fmla="*/ 5199146 h 6858000"/>
              <a:gd name="connsiteX134" fmla="*/ 7391022 w 7467600"/>
              <a:gd name="connsiteY134" fmla="*/ 5158141 h 6858000"/>
              <a:gd name="connsiteX135" fmla="*/ 7312201 w 7467600"/>
              <a:gd name="connsiteY135" fmla="*/ 5128278 h 6858000"/>
              <a:gd name="connsiteX136" fmla="*/ 7343603 w 7467600"/>
              <a:gd name="connsiteY136" fmla="*/ 5149746 h 6858000"/>
              <a:gd name="connsiteX137" fmla="*/ 7467600 w 7467600"/>
              <a:gd name="connsiteY137" fmla="*/ 5241225 h 6858000"/>
              <a:gd name="connsiteX138" fmla="*/ 7467600 w 7467600"/>
              <a:gd name="connsiteY138" fmla="*/ 5277736 h 6858000"/>
              <a:gd name="connsiteX139" fmla="*/ 7327465 w 7467600"/>
              <a:gd name="connsiteY139" fmla="*/ 5174181 h 6858000"/>
              <a:gd name="connsiteX140" fmla="*/ 7353035 w 7467600"/>
              <a:gd name="connsiteY140" fmla="*/ 5197318 h 6858000"/>
              <a:gd name="connsiteX141" fmla="*/ 7467600 w 7467600"/>
              <a:gd name="connsiteY141" fmla="*/ 5297634 h 6858000"/>
              <a:gd name="connsiteX142" fmla="*/ 1903353 w 7467600"/>
              <a:gd name="connsiteY142" fmla="*/ 5044827 h 6858000"/>
              <a:gd name="connsiteX143" fmla="*/ 1936931 w 7467600"/>
              <a:gd name="connsiteY143" fmla="*/ 5093954 h 6858000"/>
              <a:gd name="connsiteX144" fmla="*/ 2195868 w 7467600"/>
              <a:gd name="connsiteY144" fmla="*/ 5396574 h 6858000"/>
              <a:gd name="connsiteX145" fmla="*/ 2088852 w 7467600"/>
              <a:gd name="connsiteY145" fmla="*/ 5166123 h 6858000"/>
              <a:gd name="connsiteX146" fmla="*/ 1958241 w 7467600"/>
              <a:gd name="connsiteY146" fmla="*/ 5067955 h 6858000"/>
              <a:gd name="connsiteX147" fmla="*/ 1903353 w 7467600"/>
              <a:gd name="connsiteY147" fmla="*/ 5044827 h 6858000"/>
              <a:gd name="connsiteX148" fmla="*/ 1979378 w 7467600"/>
              <a:gd name="connsiteY148" fmla="*/ 4769504 h 6858000"/>
              <a:gd name="connsiteX149" fmla="*/ 2882120 w 7467600"/>
              <a:gd name="connsiteY149" fmla="*/ 5064547 h 6858000"/>
              <a:gd name="connsiteX150" fmla="*/ 2793103 w 7467600"/>
              <a:gd name="connsiteY150" fmla="*/ 5039699 h 6858000"/>
              <a:gd name="connsiteX151" fmla="*/ 2770041 w 7467600"/>
              <a:gd name="connsiteY151" fmla="*/ 5033634 h 6858000"/>
              <a:gd name="connsiteX152" fmla="*/ 1979378 w 7467600"/>
              <a:gd name="connsiteY152" fmla="*/ 4769504 h 6858000"/>
              <a:gd name="connsiteX153" fmla="*/ 1927410 w 7467600"/>
              <a:gd name="connsiteY153" fmla="*/ 4716164 h 6858000"/>
              <a:gd name="connsiteX154" fmla="*/ 1959587 w 7467600"/>
              <a:gd name="connsiteY154" fmla="*/ 4728849 h 6858000"/>
              <a:gd name="connsiteX155" fmla="*/ 2777707 w 7467600"/>
              <a:gd name="connsiteY155" fmla="*/ 5003991 h 6858000"/>
              <a:gd name="connsiteX156" fmla="*/ 2800768 w 7467600"/>
              <a:gd name="connsiteY156" fmla="*/ 5010056 h 6858000"/>
              <a:gd name="connsiteX157" fmla="*/ 2879408 w 7467600"/>
              <a:gd name="connsiteY157" fmla="*/ 5031590 h 6858000"/>
              <a:gd name="connsiteX158" fmla="*/ 2862295 w 7467600"/>
              <a:gd name="connsiteY158" fmla="*/ 5022958 h 6858000"/>
              <a:gd name="connsiteX159" fmla="*/ 2813343 w 7467600"/>
              <a:gd name="connsiteY159" fmla="*/ 4998369 h 6858000"/>
              <a:gd name="connsiteX160" fmla="*/ 2646245 w 7467600"/>
              <a:gd name="connsiteY160" fmla="*/ 4930999 h 6858000"/>
              <a:gd name="connsiteX161" fmla="*/ 1999243 w 7467600"/>
              <a:gd name="connsiteY161" fmla="*/ 4730524 h 6858000"/>
              <a:gd name="connsiteX162" fmla="*/ 1979527 w 7467600"/>
              <a:gd name="connsiteY162" fmla="*/ 4726651 h 6858000"/>
              <a:gd name="connsiteX163" fmla="*/ 1927410 w 7467600"/>
              <a:gd name="connsiteY163" fmla="*/ 4716164 h 6858000"/>
              <a:gd name="connsiteX164" fmla="*/ 1997014 w 7467600"/>
              <a:gd name="connsiteY164" fmla="*/ 4698007 h 6858000"/>
              <a:gd name="connsiteX165" fmla="*/ 2005458 w 7467600"/>
              <a:gd name="connsiteY165" fmla="*/ 4699540 h 6858000"/>
              <a:gd name="connsiteX166" fmla="*/ 2657186 w 7467600"/>
              <a:gd name="connsiteY166" fmla="*/ 4901687 h 6858000"/>
              <a:gd name="connsiteX167" fmla="*/ 2826662 w 7467600"/>
              <a:gd name="connsiteY167" fmla="*/ 4970362 h 6858000"/>
              <a:gd name="connsiteX168" fmla="*/ 2876100 w 7467600"/>
              <a:gd name="connsiteY168" fmla="*/ 4995397 h 6858000"/>
              <a:gd name="connsiteX169" fmla="*/ 3042600 w 7467600"/>
              <a:gd name="connsiteY169" fmla="*/ 5059532 h 6858000"/>
              <a:gd name="connsiteX170" fmla="*/ 1997014 w 7467600"/>
              <a:gd name="connsiteY170" fmla="*/ 4698007 h 6858000"/>
              <a:gd name="connsiteX171" fmla="*/ 2305292 w 7467600"/>
              <a:gd name="connsiteY171" fmla="*/ 4219492 h 6858000"/>
              <a:gd name="connsiteX172" fmla="*/ 3360922 w 7467600"/>
              <a:gd name="connsiteY172" fmla="*/ 4529373 h 6858000"/>
              <a:gd name="connsiteX173" fmla="*/ 3492420 w 7467600"/>
              <a:gd name="connsiteY173" fmla="*/ 4510145 h 6858000"/>
              <a:gd name="connsiteX174" fmla="*/ 3364086 w 7467600"/>
              <a:gd name="connsiteY174" fmla="*/ 4480340 h 6858000"/>
              <a:gd name="connsiteX175" fmla="*/ 3225818 w 7467600"/>
              <a:gd name="connsiteY175" fmla="*/ 4411822 h 6858000"/>
              <a:gd name="connsiteX176" fmla="*/ 3129696 w 7467600"/>
              <a:gd name="connsiteY176" fmla="*/ 4360704 h 6858000"/>
              <a:gd name="connsiteX177" fmla="*/ 2814545 w 7467600"/>
              <a:gd name="connsiteY177" fmla="*/ 4282955 h 6858000"/>
              <a:gd name="connsiteX178" fmla="*/ 2305292 w 7467600"/>
              <a:gd name="connsiteY178" fmla="*/ 4219492 h 6858000"/>
              <a:gd name="connsiteX179" fmla="*/ 2626982 w 7467600"/>
              <a:gd name="connsiteY179" fmla="*/ 4206450 h 6858000"/>
              <a:gd name="connsiteX180" fmla="*/ 2490617 w 7467600"/>
              <a:gd name="connsiteY180" fmla="*/ 4206951 h 6858000"/>
              <a:gd name="connsiteX181" fmla="*/ 2819869 w 7467600"/>
              <a:gd name="connsiteY181" fmla="*/ 4252936 h 6858000"/>
              <a:gd name="connsiteX182" fmla="*/ 3143018 w 7467600"/>
              <a:gd name="connsiteY182" fmla="*/ 4332698 h 6858000"/>
              <a:gd name="connsiteX183" fmla="*/ 3241520 w 7467600"/>
              <a:gd name="connsiteY183" fmla="*/ 4385112 h 6858000"/>
              <a:gd name="connsiteX184" fmla="*/ 3374575 w 7467600"/>
              <a:gd name="connsiteY184" fmla="*/ 4451517 h 6858000"/>
              <a:gd name="connsiteX185" fmla="*/ 3505221 w 7467600"/>
              <a:gd name="connsiteY185" fmla="*/ 4480757 h 6858000"/>
              <a:gd name="connsiteX186" fmla="*/ 2626982 w 7467600"/>
              <a:gd name="connsiteY186" fmla="*/ 4206450 h 6858000"/>
              <a:gd name="connsiteX187" fmla="*/ 1310106 w 7467600"/>
              <a:gd name="connsiteY187" fmla="*/ 3943217 h 6858000"/>
              <a:gd name="connsiteX188" fmla="*/ 854994 w 7467600"/>
              <a:gd name="connsiteY188" fmla="*/ 4399136 h 6858000"/>
              <a:gd name="connsiteX189" fmla="*/ 742462 w 7467600"/>
              <a:gd name="connsiteY189" fmla="*/ 4594648 h 6858000"/>
              <a:gd name="connsiteX190" fmla="*/ 820602 w 7467600"/>
              <a:gd name="connsiteY190" fmla="*/ 4485915 h 6858000"/>
              <a:gd name="connsiteX191" fmla="*/ 878295 w 7467600"/>
              <a:gd name="connsiteY191" fmla="*/ 4403594 h 6858000"/>
              <a:gd name="connsiteX192" fmla="*/ 1240607 w 7467600"/>
              <a:gd name="connsiteY192" fmla="*/ 4010401 h 6858000"/>
              <a:gd name="connsiteX193" fmla="*/ 1310106 w 7467600"/>
              <a:gd name="connsiteY193" fmla="*/ 3943217 h 6858000"/>
              <a:gd name="connsiteX194" fmla="*/ 1423113 w 7467600"/>
              <a:gd name="connsiteY194" fmla="*/ 3874565 h 6858000"/>
              <a:gd name="connsiteX195" fmla="*/ 1260565 w 7467600"/>
              <a:gd name="connsiteY195" fmla="*/ 4031982 h 6858000"/>
              <a:gd name="connsiteX196" fmla="*/ 901900 w 7467600"/>
              <a:gd name="connsiteY196" fmla="*/ 4421236 h 6858000"/>
              <a:gd name="connsiteX197" fmla="*/ 845044 w 7467600"/>
              <a:gd name="connsiteY197" fmla="*/ 4502436 h 6858000"/>
              <a:gd name="connsiteX198" fmla="*/ 685926 w 7467600"/>
              <a:gd name="connsiteY198" fmla="*/ 4703069 h 6858000"/>
              <a:gd name="connsiteX199" fmla="*/ 684248 w 7467600"/>
              <a:gd name="connsiteY199" fmla="*/ 4706721 h 6858000"/>
              <a:gd name="connsiteX200" fmla="*/ 1423113 w 7467600"/>
              <a:gd name="connsiteY200" fmla="*/ 3874565 h 6858000"/>
              <a:gd name="connsiteX201" fmla="*/ 3316479 w 7467600"/>
              <a:gd name="connsiteY201" fmla="*/ 3872136 h 6858000"/>
              <a:gd name="connsiteX202" fmla="*/ 3546806 w 7467600"/>
              <a:gd name="connsiteY202" fmla="*/ 4356139 h 6858000"/>
              <a:gd name="connsiteX203" fmla="*/ 3364433 w 7467600"/>
              <a:gd name="connsiteY203" fmla="*/ 3953121 h 6858000"/>
              <a:gd name="connsiteX204" fmla="*/ 3316479 w 7467600"/>
              <a:gd name="connsiteY204" fmla="*/ 3872136 h 6858000"/>
              <a:gd name="connsiteX205" fmla="*/ 3291335 w 7467600"/>
              <a:gd name="connsiteY205" fmla="*/ 3767420 h 6858000"/>
              <a:gd name="connsiteX206" fmla="*/ 3390805 w 7467600"/>
              <a:gd name="connsiteY206" fmla="*/ 3937163 h 6858000"/>
              <a:gd name="connsiteX207" fmla="*/ 3579062 w 7467600"/>
              <a:gd name="connsiteY207" fmla="*/ 4359040 h 6858000"/>
              <a:gd name="connsiteX208" fmla="*/ 3467355 w 7467600"/>
              <a:gd name="connsiteY208" fmla="*/ 3988130 h 6858000"/>
              <a:gd name="connsiteX209" fmla="*/ 3310753 w 7467600"/>
              <a:gd name="connsiteY209" fmla="*/ 3787140 h 6858000"/>
              <a:gd name="connsiteX210" fmla="*/ 3291335 w 7467600"/>
              <a:gd name="connsiteY210" fmla="*/ 3767420 h 6858000"/>
              <a:gd name="connsiteX211" fmla="*/ 1635889 w 7467600"/>
              <a:gd name="connsiteY211" fmla="*/ 3709494 h 6858000"/>
              <a:gd name="connsiteX212" fmla="*/ 1634800 w 7467600"/>
              <a:gd name="connsiteY212" fmla="*/ 3731111 h 6858000"/>
              <a:gd name="connsiteX213" fmla="*/ 1635889 w 7467600"/>
              <a:gd name="connsiteY213" fmla="*/ 3709494 h 6858000"/>
              <a:gd name="connsiteX214" fmla="*/ 1510397 w 7467600"/>
              <a:gd name="connsiteY214" fmla="*/ 3684705 h 6858000"/>
              <a:gd name="connsiteX215" fmla="*/ 1146550 w 7467600"/>
              <a:gd name="connsiteY215" fmla="*/ 3802012 h 6858000"/>
              <a:gd name="connsiteX216" fmla="*/ 698834 w 7467600"/>
              <a:gd name="connsiteY216" fmla="*/ 3952272 h 6858000"/>
              <a:gd name="connsiteX217" fmla="*/ 34256 w 7467600"/>
              <a:gd name="connsiteY217" fmla="*/ 4347603 h 6858000"/>
              <a:gd name="connsiteX218" fmla="*/ 527241 w 7467600"/>
              <a:gd name="connsiteY218" fmla="*/ 4065078 h 6858000"/>
              <a:gd name="connsiteX219" fmla="*/ 1510397 w 7467600"/>
              <a:gd name="connsiteY219" fmla="*/ 3684705 h 6858000"/>
              <a:gd name="connsiteX220" fmla="*/ 1313114 w 7467600"/>
              <a:gd name="connsiteY220" fmla="*/ 3655216 h 6858000"/>
              <a:gd name="connsiteX221" fmla="*/ 1109304 w 7467600"/>
              <a:gd name="connsiteY221" fmla="*/ 3669030 h 6858000"/>
              <a:gd name="connsiteX222" fmla="*/ 8129 w 7467600"/>
              <a:gd name="connsiteY222" fmla="*/ 4330519 h 6858000"/>
              <a:gd name="connsiteX223" fmla="*/ 687572 w 7467600"/>
              <a:gd name="connsiteY223" fmla="*/ 3925629 h 6858000"/>
              <a:gd name="connsiteX224" fmla="*/ 1138365 w 7467600"/>
              <a:gd name="connsiteY224" fmla="*/ 3774515 h 6858000"/>
              <a:gd name="connsiteX225" fmla="*/ 1505579 w 7467600"/>
              <a:gd name="connsiteY225" fmla="*/ 3655526 h 6858000"/>
              <a:gd name="connsiteX226" fmla="*/ 1313114 w 7467600"/>
              <a:gd name="connsiteY226" fmla="*/ 3655216 h 6858000"/>
              <a:gd name="connsiteX227" fmla="*/ 3655073 w 7467600"/>
              <a:gd name="connsiteY227" fmla="*/ 3650884 h 6858000"/>
              <a:gd name="connsiteX228" fmla="*/ 3989938 w 7467600"/>
              <a:gd name="connsiteY228" fmla="*/ 3991685 h 6858000"/>
              <a:gd name="connsiteX229" fmla="*/ 4393907 w 7467600"/>
              <a:gd name="connsiteY229" fmla="*/ 4261258 h 6858000"/>
              <a:gd name="connsiteX230" fmla="*/ 4648051 w 7467600"/>
              <a:gd name="connsiteY230" fmla="*/ 4374051 h 6858000"/>
              <a:gd name="connsiteX231" fmla="*/ 4383389 w 7467600"/>
              <a:gd name="connsiteY231" fmla="*/ 4184369 h 6858000"/>
              <a:gd name="connsiteX232" fmla="*/ 4165508 w 7467600"/>
              <a:gd name="connsiteY232" fmla="*/ 4035196 h 6858000"/>
              <a:gd name="connsiteX233" fmla="*/ 4068162 w 7467600"/>
              <a:gd name="connsiteY233" fmla="*/ 3953394 h 6858000"/>
              <a:gd name="connsiteX234" fmla="*/ 3981416 w 7467600"/>
              <a:gd name="connsiteY234" fmla="*/ 3880482 h 6858000"/>
              <a:gd name="connsiteX235" fmla="*/ 3800147 w 7467600"/>
              <a:gd name="connsiteY235" fmla="*/ 3749872 h 6858000"/>
              <a:gd name="connsiteX236" fmla="*/ 3655073 w 7467600"/>
              <a:gd name="connsiteY236" fmla="*/ 3650884 h 6858000"/>
              <a:gd name="connsiteX237" fmla="*/ 3670252 w 7467600"/>
              <a:gd name="connsiteY237" fmla="*/ 3622798 h 6858000"/>
              <a:gd name="connsiteX238" fmla="*/ 3817258 w 7467600"/>
              <a:gd name="connsiteY238" fmla="*/ 3723577 h 6858000"/>
              <a:gd name="connsiteX239" fmla="*/ 4000461 w 7467600"/>
              <a:gd name="connsiteY239" fmla="*/ 3855966 h 6858000"/>
              <a:gd name="connsiteX240" fmla="*/ 4088180 w 7467600"/>
              <a:gd name="connsiteY240" fmla="*/ 3929774 h 6858000"/>
              <a:gd name="connsiteX241" fmla="*/ 4184555 w 7467600"/>
              <a:gd name="connsiteY241" fmla="*/ 4010683 h 6858000"/>
              <a:gd name="connsiteX242" fmla="*/ 4399563 w 7467600"/>
              <a:gd name="connsiteY242" fmla="*/ 4158106 h 6858000"/>
              <a:gd name="connsiteX243" fmla="*/ 4684469 w 7467600"/>
              <a:gd name="connsiteY243" fmla="*/ 4364680 h 6858000"/>
              <a:gd name="connsiteX244" fmla="*/ 4690271 w 7467600"/>
              <a:gd name="connsiteY244" fmla="*/ 4370034 h 6858000"/>
              <a:gd name="connsiteX245" fmla="*/ 4136093 w 7467600"/>
              <a:gd name="connsiteY245" fmla="*/ 3858466 h 6858000"/>
              <a:gd name="connsiteX246" fmla="*/ 3670252 w 7467600"/>
              <a:gd name="connsiteY246" fmla="*/ 3622798 h 6858000"/>
              <a:gd name="connsiteX247" fmla="*/ 4440129 w 7467600"/>
              <a:gd name="connsiteY247" fmla="*/ 3448571 h 6858000"/>
              <a:gd name="connsiteX248" fmla="*/ 4856525 w 7467600"/>
              <a:gd name="connsiteY248" fmla="*/ 3915351 h 6858000"/>
              <a:gd name="connsiteX249" fmla="*/ 5059055 w 7467600"/>
              <a:gd name="connsiteY249" fmla="*/ 4108918 h 6858000"/>
              <a:gd name="connsiteX250" fmla="*/ 5290070 w 7467600"/>
              <a:gd name="connsiteY250" fmla="*/ 4263619 h 6858000"/>
              <a:gd name="connsiteX251" fmla="*/ 4834991 w 7467600"/>
              <a:gd name="connsiteY251" fmla="*/ 3830985 h 6858000"/>
              <a:gd name="connsiteX252" fmla="*/ 4440129 w 7467600"/>
              <a:gd name="connsiteY252" fmla="*/ 3448571 h 6858000"/>
              <a:gd name="connsiteX253" fmla="*/ 4441737 w 7467600"/>
              <a:gd name="connsiteY253" fmla="*/ 3399734 h 6858000"/>
              <a:gd name="connsiteX254" fmla="*/ 4431236 w 7467600"/>
              <a:gd name="connsiteY254" fmla="*/ 3400954 h 6858000"/>
              <a:gd name="connsiteX255" fmla="*/ 4557150 w 7467600"/>
              <a:gd name="connsiteY255" fmla="*/ 3510023 h 6858000"/>
              <a:gd name="connsiteX256" fmla="*/ 4856936 w 7467600"/>
              <a:gd name="connsiteY256" fmla="*/ 3809146 h 6858000"/>
              <a:gd name="connsiteX257" fmla="*/ 5111996 w 7467600"/>
              <a:gd name="connsiteY257" fmla="*/ 4065759 h 6858000"/>
              <a:gd name="connsiteX258" fmla="*/ 5388878 w 7467600"/>
              <a:gd name="connsiteY258" fmla="*/ 4300185 h 6858000"/>
              <a:gd name="connsiteX259" fmla="*/ 5425556 w 7467600"/>
              <a:gd name="connsiteY259" fmla="*/ 4308967 h 6858000"/>
              <a:gd name="connsiteX260" fmla="*/ 4943646 w 7467600"/>
              <a:gd name="connsiteY260" fmla="*/ 3822916 h 6858000"/>
              <a:gd name="connsiteX261" fmla="*/ 4594837 w 7467600"/>
              <a:gd name="connsiteY261" fmla="*/ 3532274 h 6858000"/>
              <a:gd name="connsiteX262" fmla="*/ 4441737 w 7467600"/>
              <a:gd name="connsiteY262" fmla="*/ 3399734 h 6858000"/>
              <a:gd name="connsiteX263" fmla="*/ 5425834 w 7467600"/>
              <a:gd name="connsiteY263" fmla="*/ 3162785 h 6858000"/>
              <a:gd name="connsiteX264" fmla="*/ 5401644 w 7467600"/>
              <a:gd name="connsiteY264" fmla="*/ 3617847 h 6858000"/>
              <a:gd name="connsiteX265" fmla="*/ 5467256 w 7467600"/>
              <a:gd name="connsiteY265" fmla="*/ 4175494 h 6858000"/>
              <a:gd name="connsiteX266" fmla="*/ 5448069 w 7467600"/>
              <a:gd name="connsiteY266" fmla="*/ 3567554 h 6858000"/>
              <a:gd name="connsiteX267" fmla="*/ 5425834 w 7467600"/>
              <a:gd name="connsiteY267" fmla="*/ 3162785 h 6858000"/>
              <a:gd name="connsiteX268" fmla="*/ 1318687 w 7467600"/>
              <a:gd name="connsiteY268" fmla="*/ 3113840 h 6858000"/>
              <a:gd name="connsiteX269" fmla="*/ 1066793 w 7467600"/>
              <a:gd name="connsiteY269" fmla="*/ 3212171 h 6858000"/>
              <a:gd name="connsiteX270" fmla="*/ 993319 w 7467600"/>
              <a:gd name="connsiteY270" fmla="*/ 3247648 h 6858000"/>
              <a:gd name="connsiteX271" fmla="*/ 853081 w 7467600"/>
              <a:gd name="connsiteY271" fmla="*/ 3312410 h 6858000"/>
              <a:gd name="connsiteX272" fmla="*/ 805957 w 7467600"/>
              <a:gd name="connsiteY272" fmla="*/ 3330443 h 6858000"/>
              <a:gd name="connsiteX273" fmla="*/ 1318687 w 7467600"/>
              <a:gd name="connsiteY273" fmla="*/ 3113840 h 6858000"/>
              <a:gd name="connsiteX274" fmla="*/ 5453702 w 7467600"/>
              <a:gd name="connsiteY274" fmla="*/ 3090882 h 6858000"/>
              <a:gd name="connsiteX275" fmla="*/ 5480135 w 7467600"/>
              <a:gd name="connsiteY275" fmla="*/ 3565802 h 6858000"/>
              <a:gd name="connsiteX276" fmla="*/ 5499023 w 7467600"/>
              <a:gd name="connsiteY276" fmla="*/ 4166310 h 6858000"/>
              <a:gd name="connsiteX277" fmla="*/ 5547022 w 7467600"/>
              <a:gd name="connsiteY277" fmla="*/ 3607838 h 6858000"/>
              <a:gd name="connsiteX278" fmla="*/ 5515964 w 7467600"/>
              <a:gd name="connsiteY278" fmla="*/ 3378541 h 6858000"/>
              <a:gd name="connsiteX279" fmla="*/ 5453702 w 7467600"/>
              <a:gd name="connsiteY279" fmla="*/ 3090882 h 6858000"/>
              <a:gd name="connsiteX280" fmla="*/ 1238695 w 7467600"/>
              <a:gd name="connsiteY280" fmla="*/ 3076820 h 6858000"/>
              <a:gd name="connsiteX281" fmla="*/ 716371 w 7467600"/>
              <a:gd name="connsiteY281" fmla="*/ 3293249 h 6858000"/>
              <a:gd name="connsiteX282" fmla="*/ 579522 w 7467600"/>
              <a:gd name="connsiteY282" fmla="*/ 3371759 h 6858000"/>
              <a:gd name="connsiteX283" fmla="*/ 600288 w 7467600"/>
              <a:gd name="connsiteY283" fmla="*/ 3365555 h 6858000"/>
              <a:gd name="connsiteX284" fmla="*/ 840692 w 7467600"/>
              <a:gd name="connsiteY284" fmla="*/ 3284921 h 6858000"/>
              <a:gd name="connsiteX285" fmla="*/ 979248 w 7467600"/>
              <a:gd name="connsiteY285" fmla="*/ 3221003 h 6858000"/>
              <a:gd name="connsiteX286" fmla="*/ 1053282 w 7467600"/>
              <a:gd name="connsiteY286" fmla="*/ 3185247 h 6858000"/>
              <a:gd name="connsiteX287" fmla="*/ 1320603 w 7467600"/>
              <a:gd name="connsiteY287" fmla="*/ 3081281 h 6858000"/>
              <a:gd name="connsiteX288" fmla="*/ 1238695 w 7467600"/>
              <a:gd name="connsiteY288" fmla="*/ 3076820 h 6858000"/>
              <a:gd name="connsiteX289" fmla="*/ 5425627 w 7467600"/>
              <a:gd name="connsiteY289" fmla="*/ 2954192 h 6858000"/>
              <a:gd name="connsiteX290" fmla="*/ 5470770 w 7467600"/>
              <a:gd name="connsiteY290" fmla="*/ 3005435 h 6858000"/>
              <a:gd name="connsiteX291" fmla="*/ 5519779 w 7467600"/>
              <a:gd name="connsiteY291" fmla="*/ 4359223 h 6858000"/>
              <a:gd name="connsiteX292" fmla="*/ 5520293 w 7467600"/>
              <a:gd name="connsiteY292" fmla="*/ 4360602 h 6858000"/>
              <a:gd name="connsiteX293" fmla="*/ 5767221 w 7467600"/>
              <a:gd name="connsiteY293" fmla="*/ 4665564 h 6858000"/>
              <a:gd name="connsiteX294" fmla="*/ 6937169 w 7467600"/>
              <a:gd name="connsiteY294" fmla="*/ 4815941 h 6858000"/>
              <a:gd name="connsiteX295" fmla="*/ 6953922 w 7467600"/>
              <a:gd name="connsiteY295" fmla="*/ 4890068 h 6858000"/>
              <a:gd name="connsiteX296" fmla="*/ 6071359 w 7467600"/>
              <a:gd name="connsiteY296" fmla="*/ 4770770 h 6858000"/>
              <a:gd name="connsiteX297" fmla="*/ 6038839 w 7467600"/>
              <a:gd name="connsiteY297" fmla="*/ 4764474 h 6858000"/>
              <a:gd name="connsiteX298" fmla="*/ 6038706 w 7467600"/>
              <a:gd name="connsiteY298" fmla="*/ 4763847 h 6858000"/>
              <a:gd name="connsiteX299" fmla="*/ 6037784 w 7467600"/>
              <a:gd name="connsiteY299" fmla="*/ 4764270 h 6858000"/>
              <a:gd name="connsiteX300" fmla="*/ 6038839 w 7467600"/>
              <a:gd name="connsiteY300" fmla="*/ 4764474 h 6858000"/>
              <a:gd name="connsiteX301" fmla="*/ 6040338 w 7467600"/>
              <a:gd name="connsiteY301" fmla="*/ 4771418 h 6858000"/>
              <a:gd name="connsiteX302" fmla="*/ 6024488 w 7467600"/>
              <a:gd name="connsiteY302" fmla="*/ 4809903 h 6858000"/>
              <a:gd name="connsiteX303" fmla="*/ 5599771 w 7467600"/>
              <a:gd name="connsiteY303" fmla="*/ 5509652 h 6858000"/>
              <a:gd name="connsiteX304" fmla="*/ 5548843 w 7467600"/>
              <a:gd name="connsiteY304" fmla="*/ 5563845 h 6858000"/>
              <a:gd name="connsiteX305" fmla="*/ 5940952 w 7467600"/>
              <a:gd name="connsiteY305" fmla="*/ 6250028 h 6858000"/>
              <a:gd name="connsiteX306" fmla="*/ 6043441 w 7467600"/>
              <a:gd name="connsiteY306" fmla="*/ 6665847 h 6858000"/>
              <a:gd name="connsiteX307" fmla="*/ 6093432 w 7467600"/>
              <a:gd name="connsiteY307" fmla="*/ 6858000 h 6858000"/>
              <a:gd name="connsiteX308" fmla="*/ 6034344 w 7467600"/>
              <a:gd name="connsiteY308" fmla="*/ 6858000 h 6858000"/>
              <a:gd name="connsiteX309" fmla="*/ 6026679 w 7467600"/>
              <a:gd name="connsiteY309" fmla="*/ 6836959 h 6858000"/>
              <a:gd name="connsiteX310" fmla="*/ 5800441 w 7467600"/>
              <a:gd name="connsiteY310" fmla="*/ 6335286 h 6858000"/>
              <a:gd name="connsiteX311" fmla="*/ 5526562 w 7467600"/>
              <a:gd name="connsiteY311" fmla="*/ 5705388 h 6858000"/>
              <a:gd name="connsiteX312" fmla="*/ 5519640 w 7467600"/>
              <a:gd name="connsiteY312" fmla="*/ 5683774 h 6858000"/>
              <a:gd name="connsiteX313" fmla="*/ 5844559 w 7467600"/>
              <a:gd name="connsiteY313" fmla="*/ 6553349 h 6858000"/>
              <a:gd name="connsiteX314" fmla="*/ 5975994 w 7467600"/>
              <a:gd name="connsiteY314" fmla="*/ 6858000 h 6858000"/>
              <a:gd name="connsiteX315" fmla="*/ 5898547 w 7467600"/>
              <a:gd name="connsiteY315" fmla="*/ 6858000 h 6858000"/>
              <a:gd name="connsiteX316" fmla="*/ 5682041 w 7467600"/>
              <a:gd name="connsiteY316" fmla="*/ 6355860 h 6858000"/>
              <a:gd name="connsiteX317" fmla="*/ 5461758 w 7467600"/>
              <a:gd name="connsiteY317" fmla="*/ 5820220 h 6858000"/>
              <a:gd name="connsiteX318" fmla="*/ 5237282 w 7467600"/>
              <a:gd name="connsiteY318" fmla="*/ 6579086 h 6858000"/>
              <a:gd name="connsiteX319" fmla="*/ 5115009 w 7467600"/>
              <a:gd name="connsiteY319" fmla="*/ 6858000 h 6858000"/>
              <a:gd name="connsiteX320" fmla="*/ 5028074 w 7467600"/>
              <a:gd name="connsiteY320" fmla="*/ 6858000 h 6858000"/>
              <a:gd name="connsiteX321" fmla="*/ 5079508 w 7467600"/>
              <a:gd name="connsiteY321" fmla="*/ 6749074 h 6858000"/>
              <a:gd name="connsiteX322" fmla="*/ 5371846 w 7467600"/>
              <a:gd name="connsiteY322" fmla="*/ 5924413 h 6858000"/>
              <a:gd name="connsiteX323" fmla="*/ 5270512 w 7467600"/>
              <a:gd name="connsiteY323" fmla="*/ 6138975 h 6858000"/>
              <a:gd name="connsiteX324" fmla="*/ 5062409 w 7467600"/>
              <a:gd name="connsiteY324" fmla="*/ 6653544 h 6858000"/>
              <a:gd name="connsiteX325" fmla="*/ 5036628 w 7467600"/>
              <a:gd name="connsiteY325" fmla="*/ 6754247 h 6858000"/>
              <a:gd name="connsiteX326" fmla="*/ 5009112 w 7467600"/>
              <a:gd name="connsiteY326" fmla="*/ 6858000 h 6858000"/>
              <a:gd name="connsiteX327" fmla="*/ 4976679 w 7467600"/>
              <a:gd name="connsiteY327" fmla="*/ 6858000 h 6858000"/>
              <a:gd name="connsiteX328" fmla="*/ 5006537 w 7467600"/>
              <a:gd name="connsiteY328" fmla="*/ 6747068 h 6858000"/>
              <a:gd name="connsiteX329" fmla="*/ 5032723 w 7467600"/>
              <a:gd name="connsiteY329" fmla="*/ 6644957 h 6858000"/>
              <a:gd name="connsiteX330" fmla="*/ 5242949 w 7467600"/>
              <a:gd name="connsiteY330" fmla="*/ 6125175 h 6858000"/>
              <a:gd name="connsiteX331" fmla="*/ 5286321 w 7467600"/>
              <a:gd name="connsiteY331" fmla="*/ 6033555 h 6858000"/>
              <a:gd name="connsiteX332" fmla="*/ 5008210 w 7467600"/>
              <a:gd name="connsiteY332" fmla="*/ 6649194 h 6858000"/>
              <a:gd name="connsiteX333" fmla="*/ 4986321 w 7467600"/>
              <a:gd name="connsiteY333" fmla="*/ 6765687 h 6858000"/>
              <a:gd name="connsiteX334" fmla="*/ 4973474 w 7467600"/>
              <a:gd name="connsiteY334" fmla="*/ 6858000 h 6858000"/>
              <a:gd name="connsiteX335" fmla="*/ 4907178 w 7467600"/>
              <a:gd name="connsiteY335" fmla="*/ 6858000 h 6858000"/>
              <a:gd name="connsiteX336" fmla="*/ 4910810 w 7467600"/>
              <a:gd name="connsiteY336" fmla="*/ 6829660 h 6858000"/>
              <a:gd name="connsiteX337" fmla="*/ 4987461 w 7467600"/>
              <a:gd name="connsiteY337" fmla="*/ 6432994 h 6858000"/>
              <a:gd name="connsiteX338" fmla="*/ 5179262 w 7467600"/>
              <a:gd name="connsiteY338" fmla="*/ 6035044 h 6858000"/>
              <a:gd name="connsiteX339" fmla="*/ 4689678 w 7467600"/>
              <a:gd name="connsiteY339" fmla="*/ 6440241 h 6858000"/>
              <a:gd name="connsiteX340" fmla="*/ 4477543 w 7467600"/>
              <a:gd name="connsiteY340" fmla="*/ 6674836 h 6858000"/>
              <a:gd name="connsiteX341" fmla="*/ 4329957 w 7467600"/>
              <a:gd name="connsiteY341" fmla="*/ 6858000 h 6858000"/>
              <a:gd name="connsiteX342" fmla="*/ 4218595 w 7467600"/>
              <a:gd name="connsiteY342" fmla="*/ 6858000 h 6858000"/>
              <a:gd name="connsiteX343" fmla="*/ 4368888 w 7467600"/>
              <a:gd name="connsiteY343" fmla="*/ 6668412 h 6858000"/>
              <a:gd name="connsiteX344" fmla="*/ 4563091 w 7467600"/>
              <a:gd name="connsiteY344" fmla="*/ 6442508 h 6858000"/>
              <a:gd name="connsiteX345" fmla="*/ 5387324 w 7467600"/>
              <a:gd name="connsiteY345" fmla="*/ 5705830 h 6858000"/>
              <a:gd name="connsiteX346" fmla="*/ 5073620 w 7467600"/>
              <a:gd name="connsiteY346" fmla="*/ 5955437 h 6858000"/>
              <a:gd name="connsiteX347" fmla="*/ 4689789 w 7467600"/>
              <a:gd name="connsiteY347" fmla="*/ 6268382 h 6858000"/>
              <a:gd name="connsiteX348" fmla="*/ 4418722 w 7467600"/>
              <a:gd name="connsiteY348" fmla="*/ 6570886 h 6858000"/>
              <a:gd name="connsiteX349" fmla="*/ 4214944 w 7467600"/>
              <a:gd name="connsiteY349" fmla="*/ 6858000 h 6858000"/>
              <a:gd name="connsiteX350" fmla="*/ 4177898 w 7467600"/>
              <a:gd name="connsiteY350" fmla="*/ 6858000 h 6858000"/>
              <a:gd name="connsiteX351" fmla="*/ 4391597 w 7467600"/>
              <a:gd name="connsiteY351" fmla="*/ 6556370 h 6858000"/>
              <a:gd name="connsiteX352" fmla="*/ 4668889 w 7467600"/>
              <a:gd name="connsiteY352" fmla="*/ 6246399 h 6858000"/>
              <a:gd name="connsiteX353" fmla="*/ 5055427 w 7467600"/>
              <a:gd name="connsiteY353" fmla="*/ 5931476 h 6858000"/>
              <a:gd name="connsiteX354" fmla="*/ 5371814 w 7467600"/>
              <a:gd name="connsiteY354" fmla="*/ 5678975 h 6858000"/>
              <a:gd name="connsiteX355" fmla="*/ 4987918 w 7467600"/>
              <a:gd name="connsiteY355" fmla="*/ 5838701 h 6858000"/>
              <a:gd name="connsiteX356" fmla="*/ 4317146 w 7467600"/>
              <a:gd name="connsiteY356" fmla="*/ 6587716 h 6858000"/>
              <a:gd name="connsiteX357" fmla="*/ 4171627 w 7467600"/>
              <a:gd name="connsiteY357" fmla="*/ 6858000 h 6858000"/>
              <a:gd name="connsiteX358" fmla="*/ 4081585 w 7467600"/>
              <a:gd name="connsiteY358" fmla="*/ 6858000 h 6858000"/>
              <a:gd name="connsiteX359" fmla="*/ 4238603 w 7467600"/>
              <a:gd name="connsiteY359" fmla="*/ 6559341 h 6858000"/>
              <a:gd name="connsiteX360" fmla="*/ 4778333 w 7467600"/>
              <a:gd name="connsiteY360" fmla="*/ 5873626 h 6858000"/>
              <a:gd name="connsiteX361" fmla="*/ 5414185 w 7467600"/>
              <a:gd name="connsiteY361" fmla="*/ 5573882 h 6858000"/>
              <a:gd name="connsiteX362" fmla="*/ 5959648 w 7467600"/>
              <a:gd name="connsiteY362" fmla="*/ 4760797 h 6858000"/>
              <a:gd name="connsiteX363" fmla="*/ 5355019 w 7467600"/>
              <a:gd name="connsiteY363" fmla="*/ 4734672 h 6858000"/>
              <a:gd name="connsiteX364" fmla="*/ 5083565 w 7467600"/>
              <a:gd name="connsiteY364" fmla="*/ 5179121 h 6858000"/>
              <a:gd name="connsiteX365" fmla="*/ 4713577 w 7467600"/>
              <a:gd name="connsiteY365" fmla="*/ 5616803 h 6858000"/>
              <a:gd name="connsiteX366" fmla="*/ 3989559 w 7467600"/>
              <a:gd name="connsiteY366" fmla="*/ 6145945 h 6858000"/>
              <a:gd name="connsiteX367" fmla="*/ 3939824 w 7467600"/>
              <a:gd name="connsiteY367" fmla="*/ 6066900 h 6858000"/>
              <a:gd name="connsiteX368" fmla="*/ 4584537 w 7467600"/>
              <a:gd name="connsiteY368" fmla="*/ 5324826 h 6858000"/>
              <a:gd name="connsiteX369" fmla="*/ 5037105 w 7467600"/>
              <a:gd name="connsiteY369" fmla="*/ 5088765 h 6858000"/>
              <a:gd name="connsiteX370" fmla="*/ 5039930 w 7467600"/>
              <a:gd name="connsiteY370" fmla="*/ 5089585 h 6858000"/>
              <a:gd name="connsiteX371" fmla="*/ 5263764 w 7467600"/>
              <a:gd name="connsiteY371" fmla="*/ 4735525 h 6858000"/>
              <a:gd name="connsiteX372" fmla="*/ 4086300 w 7467600"/>
              <a:gd name="connsiteY372" fmla="*/ 4884599 h 6858000"/>
              <a:gd name="connsiteX373" fmla="*/ 4085485 w 7467600"/>
              <a:gd name="connsiteY373" fmla="*/ 4899070 h 6858000"/>
              <a:gd name="connsiteX374" fmla="*/ 3871915 w 7467600"/>
              <a:gd name="connsiteY374" fmla="*/ 5253645 h 6858000"/>
              <a:gd name="connsiteX375" fmla="*/ 3799374 w 7467600"/>
              <a:gd name="connsiteY375" fmla="*/ 5466127 h 6858000"/>
              <a:gd name="connsiteX376" fmla="*/ 3498850 w 7467600"/>
              <a:gd name="connsiteY376" fmla="*/ 6661888 h 6858000"/>
              <a:gd name="connsiteX377" fmla="*/ 3399216 w 7467600"/>
              <a:gd name="connsiteY377" fmla="*/ 6858000 h 6858000"/>
              <a:gd name="connsiteX378" fmla="*/ 3303688 w 7467600"/>
              <a:gd name="connsiteY378" fmla="*/ 6858000 h 6858000"/>
              <a:gd name="connsiteX379" fmla="*/ 3391774 w 7467600"/>
              <a:gd name="connsiteY379" fmla="*/ 6697181 h 6858000"/>
              <a:gd name="connsiteX380" fmla="*/ 3735540 w 7467600"/>
              <a:gd name="connsiteY380" fmla="*/ 5546923 h 6858000"/>
              <a:gd name="connsiteX381" fmla="*/ 3729438 w 7467600"/>
              <a:gd name="connsiteY381" fmla="*/ 5569058 h 6858000"/>
              <a:gd name="connsiteX382" fmla="*/ 3707782 w 7467600"/>
              <a:gd name="connsiteY382" fmla="*/ 5644908 h 6858000"/>
              <a:gd name="connsiteX383" fmla="*/ 3583827 w 7467600"/>
              <a:gd name="connsiteY383" fmla="*/ 6039215 h 6858000"/>
              <a:gd name="connsiteX384" fmla="*/ 3547861 w 7467600"/>
              <a:gd name="connsiteY384" fmla="*/ 6129609 h 6858000"/>
              <a:gd name="connsiteX385" fmla="*/ 3490905 w 7467600"/>
              <a:gd name="connsiteY385" fmla="*/ 6277660 h 6858000"/>
              <a:gd name="connsiteX386" fmla="*/ 3455859 w 7467600"/>
              <a:gd name="connsiteY386" fmla="*/ 6391301 h 6858000"/>
              <a:gd name="connsiteX387" fmla="*/ 3429112 w 7467600"/>
              <a:gd name="connsiteY387" fmla="*/ 6479469 h 6858000"/>
              <a:gd name="connsiteX388" fmla="*/ 3304862 w 7467600"/>
              <a:gd name="connsiteY388" fmla="*/ 6796476 h 6858000"/>
              <a:gd name="connsiteX389" fmla="*/ 3276071 w 7467600"/>
              <a:gd name="connsiteY389" fmla="*/ 6858000 h 6858000"/>
              <a:gd name="connsiteX390" fmla="*/ 3240805 w 7467600"/>
              <a:gd name="connsiteY390" fmla="*/ 6858000 h 6858000"/>
              <a:gd name="connsiteX391" fmla="*/ 3275917 w 7467600"/>
              <a:gd name="connsiteY391" fmla="*/ 6783192 h 6858000"/>
              <a:gd name="connsiteX392" fmla="*/ 3399358 w 7467600"/>
              <a:gd name="connsiteY392" fmla="*/ 6469011 h 6858000"/>
              <a:gd name="connsiteX393" fmla="*/ 3425650 w 7467600"/>
              <a:gd name="connsiteY393" fmla="*/ 6381333 h 6858000"/>
              <a:gd name="connsiteX394" fmla="*/ 3460661 w 7467600"/>
              <a:gd name="connsiteY394" fmla="*/ 6266763 h 6858000"/>
              <a:gd name="connsiteX395" fmla="*/ 3518021 w 7467600"/>
              <a:gd name="connsiteY395" fmla="*/ 6117298 h 6858000"/>
              <a:gd name="connsiteX396" fmla="*/ 3554035 w 7467600"/>
              <a:gd name="connsiteY396" fmla="*/ 6027832 h 6858000"/>
              <a:gd name="connsiteX397" fmla="*/ 3677174 w 7467600"/>
              <a:gd name="connsiteY397" fmla="*/ 5636351 h 6858000"/>
              <a:gd name="connsiteX398" fmla="*/ 3698819 w 7467600"/>
              <a:gd name="connsiteY398" fmla="*/ 5560503 h 6858000"/>
              <a:gd name="connsiteX399" fmla="*/ 3702094 w 7467600"/>
              <a:gd name="connsiteY399" fmla="*/ 5549194 h 6858000"/>
              <a:gd name="connsiteX400" fmla="*/ 3398355 w 7467600"/>
              <a:gd name="connsiteY400" fmla="*/ 6094603 h 6858000"/>
              <a:gd name="connsiteX401" fmla="*/ 3193941 w 7467600"/>
              <a:gd name="connsiteY401" fmla="*/ 6798775 h 6858000"/>
              <a:gd name="connsiteX402" fmla="*/ 3184140 w 7467600"/>
              <a:gd name="connsiteY402" fmla="*/ 6858000 h 6858000"/>
              <a:gd name="connsiteX403" fmla="*/ 3099978 w 7467600"/>
              <a:gd name="connsiteY403" fmla="*/ 6858000 h 6858000"/>
              <a:gd name="connsiteX404" fmla="*/ 3101556 w 7467600"/>
              <a:gd name="connsiteY404" fmla="*/ 6843337 h 6858000"/>
              <a:gd name="connsiteX405" fmla="*/ 3370162 w 7467600"/>
              <a:gd name="connsiteY405" fmla="*/ 5785550 h 6858000"/>
              <a:gd name="connsiteX406" fmla="*/ 3746477 w 7467600"/>
              <a:gd name="connsiteY406" fmla="*/ 5377889 h 6858000"/>
              <a:gd name="connsiteX407" fmla="*/ 3863399 w 7467600"/>
              <a:gd name="connsiteY407" fmla="*/ 5087257 h 6858000"/>
              <a:gd name="connsiteX408" fmla="*/ 3968712 w 7467600"/>
              <a:gd name="connsiteY408" fmla="*/ 4913989 h 6858000"/>
              <a:gd name="connsiteX409" fmla="*/ 2792390 w 7467600"/>
              <a:gd name="connsiteY409" fmla="*/ 5382974 h 6858000"/>
              <a:gd name="connsiteX410" fmla="*/ 2714982 w 7467600"/>
              <a:gd name="connsiteY410" fmla="*/ 5427051 h 6858000"/>
              <a:gd name="connsiteX411" fmla="*/ 2813361 w 7467600"/>
              <a:gd name="connsiteY411" fmla="*/ 6023912 h 6858000"/>
              <a:gd name="connsiteX412" fmla="*/ 2688430 w 7467600"/>
              <a:gd name="connsiteY412" fmla="*/ 6801564 h 6858000"/>
              <a:gd name="connsiteX413" fmla="*/ 2629626 w 7467600"/>
              <a:gd name="connsiteY413" fmla="*/ 6763394 h 6858000"/>
              <a:gd name="connsiteX414" fmla="*/ 2565328 w 7467600"/>
              <a:gd name="connsiteY414" fmla="*/ 5516399 h 6858000"/>
              <a:gd name="connsiteX415" fmla="*/ 1922999 w 7467600"/>
              <a:gd name="connsiteY415" fmla="*/ 5980343 h 6858000"/>
              <a:gd name="connsiteX416" fmla="*/ 1950261 w 7467600"/>
              <a:gd name="connsiteY416" fmla="*/ 6405858 h 6858000"/>
              <a:gd name="connsiteX417" fmla="*/ 2365554 w 7467600"/>
              <a:gd name="connsiteY417" fmla="*/ 6759107 h 6858000"/>
              <a:gd name="connsiteX418" fmla="*/ 2424142 w 7467600"/>
              <a:gd name="connsiteY418" fmla="*/ 6858000 h 6858000"/>
              <a:gd name="connsiteX419" fmla="*/ 2395994 w 7467600"/>
              <a:gd name="connsiteY419" fmla="*/ 6858000 h 6858000"/>
              <a:gd name="connsiteX420" fmla="*/ 2392863 w 7467600"/>
              <a:gd name="connsiteY420" fmla="*/ 6852964 h 6858000"/>
              <a:gd name="connsiteX421" fmla="*/ 2017589 w 7467600"/>
              <a:gd name="connsiteY421" fmla="*/ 6493982 h 6858000"/>
              <a:gd name="connsiteX422" fmla="*/ 2147336 w 7467600"/>
              <a:gd name="connsiteY422" fmla="*/ 6594052 h 6858000"/>
              <a:gd name="connsiteX423" fmla="*/ 2207047 w 7467600"/>
              <a:gd name="connsiteY423" fmla="*/ 6654540 h 6858000"/>
              <a:gd name="connsiteX424" fmla="*/ 2299106 w 7467600"/>
              <a:gd name="connsiteY424" fmla="*/ 6778931 h 6858000"/>
              <a:gd name="connsiteX425" fmla="*/ 2314430 w 7467600"/>
              <a:gd name="connsiteY425" fmla="*/ 6801144 h 6858000"/>
              <a:gd name="connsiteX426" fmla="*/ 2352406 w 7467600"/>
              <a:gd name="connsiteY426" fmla="*/ 6858000 h 6858000"/>
              <a:gd name="connsiteX427" fmla="*/ 2314492 w 7467600"/>
              <a:gd name="connsiteY427" fmla="*/ 6858000 h 6858000"/>
              <a:gd name="connsiteX428" fmla="*/ 2288095 w 7467600"/>
              <a:gd name="connsiteY428" fmla="*/ 6818030 h 6858000"/>
              <a:gd name="connsiteX429" fmla="*/ 2272768 w 7467600"/>
              <a:gd name="connsiteY429" fmla="*/ 6795822 h 6858000"/>
              <a:gd name="connsiteX430" fmla="*/ 2182715 w 7467600"/>
              <a:gd name="connsiteY430" fmla="*/ 6675071 h 6858000"/>
              <a:gd name="connsiteX431" fmla="*/ 2032061 w 7467600"/>
              <a:gd name="connsiteY431" fmla="*/ 6541380 h 6858000"/>
              <a:gd name="connsiteX432" fmla="*/ 2257220 w 7467600"/>
              <a:gd name="connsiteY432" fmla="*/ 6826257 h 6858000"/>
              <a:gd name="connsiteX433" fmla="*/ 2281324 w 7467600"/>
              <a:gd name="connsiteY433" fmla="*/ 6858000 h 6858000"/>
              <a:gd name="connsiteX434" fmla="*/ 2242860 w 7467600"/>
              <a:gd name="connsiteY434" fmla="*/ 6858000 h 6858000"/>
              <a:gd name="connsiteX435" fmla="*/ 2232818 w 7467600"/>
              <a:gd name="connsiteY435" fmla="*/ 6844926 h 6858000"/>
              <a:gd name="connsiteX436" fmla="*/ 1990172 w 7467600"/>
              <a:gd name="connsiteY436" fmla="*/ 6542121 h 6858000"/>
              <a:gd name="connsiteX437" fmla="*/ 2124090 w 7467600"/>
              <a:gd name="connsiteY437" fmla="*/ 6761017 h 6858000"/>
              <a:gd name="connsiteX438" fmla="*/ 2200380 w 7467600"/>
              <a:gd name="connsiteY438" fmla="*/ 6858000 h 6858000"/>
              <a:gd name="connsiteX439" fmla="*/ 2147507 w 7467600"/>
              <a:gd name="connsiteY439" fmla="*/ 6858000 h 6858000"/>
              <a:gd name="connsiteX440" fmla="*/ 2070668 w 7467600"/>
              <a:gd name="connsiteY440" fmla="*/ 6761520 h 6858000"/>
              <a:gd name="connsiteX441" fmla="*/ 1975142 w 7467600"/>
              <a:gd name="connsiteY441" fmla="*/ 6585570 h 6858000"/>
              <a:gd name="connsiteX442" fmla="*/ 2050035 w 7467600"/>
              <a:gd name="connsiteY442" fmla="*/ 6813345 h 6858000"/>
              <a:gd name="connsiteX443" fmla="*/ 2063025 w 7467600"/>
              <a:gd name="connsiteY443" fmla="*/ 6858000 h 6858000"/>
              <a:gd name="connsiteX444" fmla="*/ 2021675 w 7467600"/>
              <a:gd name="connsiteY444" fmla="*/ 6858000 h 6858000"/>
              <a:gd name="connsiteX445" fmla="*/ 2019308 w 7467600"/>
              <a:gd name="connsiteY445" fmla="*/ 6847118 h 6858000"/>
              <a:gd name="connsiteX446" fmla="*/ 1938835 w 7467600"/>
              <a:gd name="connsiteY446" fmla="*/ 6551160 h 6858000"/>
              <a:gd name="connsiteX447" fmla="*/ 1953230 w 7467600"/>
              <a:gd name="connsiteY447" fmla="*/ 6759699 h 6858000"/>
              <a:gd name="connsiteX448" fmla="*/ 1956763 w 7467600"/>
              <a:gd name="connsiteY448" fmla="*/ 6778191 h 6858000"/>
              <a:gd name="connsiteX449" fmla="*/ 1967925 w 7467600"/>
              <a:gd name="connsiteY449" fmla="*/ 6858000 h 6858000"/>
              <a:gd name="connsiteX450" fmla="*/ 1936622 w 7467600"/>
              <a:gd name="connsiteY450" fmla="*/ 6858000 h 6858000"/>
              <a:gd name="connsiteX451" fmla="*/ 1926261 w 7467600"/>
              <a:gd name="connsiteY451" fmla="*/ 6784064 h 6858000"/>
              <a:gd name="connsiteX452" fmla="*/ 1922724 w 7467600"/>
              <a:gd name="connsiteY452" fmla="*/ 6765577 h 6858000"/>
              <a:gd name="connsiteX453" fmla="*/ 1904650 w 7467600"/>
              <a:gd name="connsiteY453" fmla="*/ 6639616 h 6858000"/>
              <a:gd name="connsiteX454" fmla="*/ 1885273 w 7467600"/>
              <a:gd name="connsiteY454" fmla="*/ 6858000 h 6858000"/>
              <a:gd name="connsiteX455" fmla="*/ 1854363 w 7467600"/>
              <a:gd name="connsiteY455" fmla="*/ 6858000 h 6858000"/>
              <a:gd name="connsiteX456" fmla="*/ 1880391 w 7467600"/>
              <a:gd name="connsiteY456" fmla="*/ 6603796 h 6858000"/>
              <a:gd name="connsiteX457" fmla="*/ 1818273 w 7467600"/>
              <a:gd name="connsiteY457" fmla="*/ 6715729 h 6858000"/>
              <a:gd name="connsiteX458" fmla="*/ 1794691 w 7467600"/>
              <a:gd name="connsiteY458" fmla="*/ 6843239 h 6858000"/>
              <a:gd name="connsiteX459" fmla="*/ 1794914 w 7467600"/>
              <a:gd name="connsiteY459" fmla="*/ 6858000 h 6858000"/>
              <a:gd name="connsiteX460" fmla="*/ 1746128 w 7467600"/>
              <a:gd name="connsiteY460" fmla="*/ 6858000 h 6858000"/>
              <a:gd name="connsiteX461" fmla="*/ 1753934 w 7467600"/>
              <a:gd name="connsiteY461" fmla="*/ 6724796 h 6858000"/>
              <a:gd name="connsiteX462" fmla="*/ 1792053 w 7467600"/>
              <a:gd name="connsiteY462" fmla="*/ 6572396 h 6858000"/>
              <a:gd name="connsiteX463" fmla="*/ 1862248 w 7467600"/>
              <a:gd name="connsiteY463" fmla="*/ 6266397 h 6858000"/>
              <a:gd name="connsiteX464" fmla="*/ 1862250 w 7467600"/>
              <a:gd name="connsiteY464" fmla="*/ 6033531 h 6858000"/>
              <a:gd name="connsiteX465" fmla="*/ 1211999 w 7467600"/>
              <a:gd name="connsiteY465" fmla="*/ 6683610 h 6858000"/>
              <a:gd name="connsiteX466" fmla="*/ 1213266 w 7467600"/>
              <a:gd name="connsiteY466" fmla="*/ 6691947 h 6858000"/>
              <a:gd name="connsiteX467" fmla="*/ 1203370 w 7467600"/>
              <a:gd name="connsiteY467" fmla="*/ 6850676 h 6858000"/>
              <a:gd name="connsiteX468" fmla="*/ 1203671 w 7467600"/>
              <a:gd name="connsiteY468" fmla="*/ 6858000 h 6858000"/>
              <a:gd name="connsiteX469" fmla="*/ 1143180 w 7467600"/>
              <a:gd name="connsiteY469" fmla="*/ 6858000 h 6858000"/>
              <a:gd name="connsiteX470" fmla="*/ 1142176 w 7467600"/>
              <a:gd name="connsiteY470" fmla="*/ 6766045 h 6858000"/>
              <a:gd name="connsiteX471" fmla="*/ 1067484 w 7467600"/>
              <a:gd name="connsiteY471" fmla="*/ 6858000 h 6858000"/>
              <a:gd name="connsiteX472" fmla="*/ 953928 w 7467600"/>
              <a:gd name="connsiteY472" fmla="*/ 6858000 h 6858000"/>
              <a:gd name="connsiteX473" fmla="*/ 959715 w 7467600"/>
              <a:gd name="connsiteY473" fmla="*/ 6850185 h 6858000"/>
              <a:gd name="connsiteX474" fmla="*/ 1483788 w 7467600"/>
              <a:gd name="connsiteY474" fmla="*/ 6259174 h 6858000"/>
              <a:gd name="connsiteX475" fmla="*/ 1100671 w 7467600"/>
              <a:gd name="connsiteY475" fmla="*/ 6252137 h 6858000"/>
              <a:gd name="connsiteX476" fmla="*/ 1090144 w 7467600"/>
              <a:gd name="connsiteY476" fmla="*/ 6256748 h 6858000"/>
              <a:gd name="connsiteX477" fmla="*/ 1095872 w 7467600"/>
              <a:gd name="connsiteY477" fmla="*/ 6271892 h 6858000"/>
              <a:gd name="connsiteX478" fmla="*/ 262785 w 7467600"/>
              <a:gd name="connsiteY478" fmla="*/ 6845450 h 6858000"/>
              <a:gd name="connsiteX479" fmla="*/ 209968 w 7467600"/>
              <a:gd name="connsiteY479" fmla="*/ 6770713 h 6858000"/>
              <a:gd name="connsiteX480" fmla="*/ 873460 w 7467600"/>
              <a:gd name="connsiteY480" fmla="*/ 6253768 h 6858000"/>
              <a:gd name="connsiteX481" fmla="*/ 192686 w 7467600"/>
              <a:gd name="connsiteY481" fmla="*/ 5849257 h 6858000"/>
              <a:gd name="connsiteX482" fmla="*/ 4696 w 7467600"/>
              <a:gd name="connsiteY482" fmla="*/ 5697668 h 6858000"/>
              <a:gd name="connsiteX483" fmla="*/ 0 w 7467600"/>
              <a:gd name="connsiteY483" fmla="*/ 5689984 h 6858000"/>
              <a:gd name="connsiteX484" fmla="*/ 0 w 7467600"/>
              <a:gd name="connsiteY484" fmla="*/ 5513472 h 6858000"/>
              <a:gd name="connsiteX485" fmla="*/ 174101 w 7467600"/>
              <a:gd name="connsiteY485" fmla="*/ 5620277 h 6858000"/>
              <a:gd name="connsiteX486" fmla="*/ 891800 w 7467600"/>
              <a:gd name="connsiteY486" fmla="*/ 6036935 h 6858000"/>
              <a:gd name="connsiteX487" fmla="*/ 1072219 w 7467600"/>
              <a:gd name="connsiteY487" fmla="*/ 6169443 h 6858000"/>
              <a:gd name="connsiteX488" fmla="*/ 1074117 w 7467600"/>
              <a:gd name="connsiteY488" fmla="*/ 6170301 h 6858000"/>
              <a:gd name="connsiteX489" fmla="*/ 1083114 w 7467600"/>
              <a:gd name="connsiteY489" fmla="*/ 6174131 h 6858000"/>
              <a:gd name="connsiteX490" fmla="*/ 1543010 w 7467600"/>
              <a:gd name="connsiteY490" fmla="*/ 6191140 h 6858000"/>
              <a:gd name="connsiteX491" fmla="*/ 1551080 w 7467600"/>
              <a:gd name="connsiteY491" fmla="*/ 6195006 h 6858000"/>
              <a:gd name="connsiteX492" fmla="*/ 2345443 w 7467600"/>
              <a:gd name="connsiteY492" fmla="*/ 5549882 h 6858000"/>
              <a:gd name="connsiteX493" fmla="*/ 1721499 w 7467600"/>
              <a:gd name="connsiteY493" fmla="*/ 5599969 h 6858000"/>
              <a:gd name="connsiteX494" fmla="*/ 767716 w 7467600"/>
              <a:gd name="connsiteY494" fmla="*/ 5472768 h 6858000"/>
              <a:gd name="connsiteX495" fmla="*/ 722147 w 7467600"/>
              <a:gd name="connsiteY495" fmla="*/ 5393091 h 6858000"/>
              <a:gd name="connsiteX496" fmla="*/ 1485552 w 7467600"/>
              <a:gd name="connsiteY496" fmla="*/ 5313202 h 6858000"/>
              <a:gd name="connsiteX497" fmla="*/ 2143004 w 7467600"/>
              <a:gd name="connsiteY497" fmla="*/ 5402420 h 6858000"/>
              <a:gd name="connsiteX498" fmla="*/ 1933391 w 7467600"/>
              <a:gd name="connsiteY498" fmla="*/ 5156971 h 6858000"/>
              <a:gd name="connsiteX499" fmla="*/ 1827118 w 7467600"/>
              <a:gd name="connsiteY499" fmla="*/ 4968410 h 6858000"/>
              <a:gd name="connsiteX500" fmla="*/ 1837349 w 7467600"/>
              <a:gd name="connsiteY500" fmla="*/ 4956357 h 6858000"/>
              <a:gd name="connsiteX501" fmla="*/ 2162835 w 7467600"/>
              <a:gd name="connsiteY501" fmla="*/ 5187853 h 6858000"/>
              <a:gd name="connsiteX502" fmla="*/ 2257167 w 7467600"/>
              <a:gd name="connsiteY502" fmla="*/ 5462123 h 6858000"/>
              <a:gd name="connsiteX503" fmla="*/ 2261598 w 7467600"/>
              <a:gd name="connsiteY503" fmla="*/ 5467998 h 6858000"/>
              <a:gd name="connsiteX504" fmla="*/ 2437177 w 7467600"/>
              <a:gd name="connsiteY504" fmla="*/ 5479608 h 6858000"/>
              <a:gd name="connsiteX505" fmla="*/ 2445247 w 7467600"/>
              <a:gd name="connsiteY505" fmla="*/ 5483476 h 6858000"/>
              <a:gd name="connsiteX506" fmla="*/ 2743626 w 7467600"/>
              <a:gd name="connsiteY506" fmla="*/ 5304819 h 6858000"/>
              <a:gd name="connsiteX507" fmla="*/ 3048102 w 7467600"/>
              <a:gd name="connsiteY507" fmla="*/ 5150595 h 6858000"/>
              <a:gd name="connsiteX508" fmla="*/ 1799414 w 7467600"/>
              <a:gd name="connsiteY508" fmla="*/ 4694732 h 6858000"/>
              <a:gd name="connsiteX509" fmla="*/ 1771735 w 7467600"/>
              <a:gd name="connsiteY509" fmla="*/ 4619929 h 6858000"/>
              <a:gd name="connsiteX510" fmla="*/ 3104273 w 7467600"/>
              <a:gd name="connsiteY510" fmla="*/ 5076159 h 6858000"/>
              <a:gd name="connsiteX511" fmla="*/ 3113245 w 7467600"/>
              <a:gd name="connsiteY511" fmla="*/ 5090705 h 6858000"/>
              <a:gd name="connsiteX512" fmla="*/ 3126294 w 7467600"/>
              <a:gd name="connsiteY512" fmla="*/ 5114400 h 6858000"/>
              <a:gd name="connsiteX513" fmla="*/ 3937433 w 7467600"/>
              <a:gd name="connsiteY513" fmla="*/ 4830473 h 6858000"/>
              <a:gd name="connsiteX514" fmla="*/ 3590475 w 7467600"/>
              <a:gd name="connsiteY514" fmla="*/ 4597974 h 6858000"/>
              <a:gd name="connsiteX515" fmla="*/ 3100264 w 7467600"/>
              <a:gd name="connsiteY515" fmla="*/ 4579845 h 6858000"/>
              <a:gd name="connsiteX516" fmla="*/ 2183576 w 7467600"/>
              <a:gd name="connsiteY516" fmla="*/ 4227150 h 6858000"/>
              <a:gd name="connsiteX517" fmla="*/ 2151029 w 7467600"/>
              <a:gd name="connsiteY517" fmla="*/ 4146947 h 6858000"/>
              <a:gd name="connsiteX518" fmla="*/ 3563434 w 7467600"/>
              <a:gd name="connsiteY518" fmla="*/ 4469115 h 6858000"/>
              <a:gd name="connsiteX519" fmla="*/ 3177952 w 7467600"/>
              <a:gd name="connsiteY519" fmla="*/ 3657386 h 6858000"/>
              <a:gd name="connsiteX520" fmla="*/ 3189263 w 7467600"/>
              <a:gd name="connsiteY520" fmla="*/ 3625726 h 6858000"/>
              <a:gd name="connsiteX521" fmla="*/ 3560912 w 7467600"/>
              <a:gd name="connsiteY521" fmla="*/ 4079863 h 6858000"/>
              <a:gd name="connsiteX522" fmla="*/ 3626636 w 7467600"/>
              <a:gd name="connsiteY522" fmla="*/ 4512230 h 6858000"/>
              <a:gd name="connsiteX523" fmla="*/ 3653088 w 7467600"/>
              <a:gd name="connsiteY523" fmla="*/ 4521417 h 6858000"/>
              <a:gd name="connsiteX524" fmla="*/ 3988128 w 7467600"/>
              <a:gd name="connsiteY524" fmla="*/ 4817267 h 6858000"/>
              <a:gd name="connsiteX525" fmla="*/ 4830582 w 7467600"/>
              <a:gd name="connsiteY525" fmla="*/ 4676000 h 6858000"/>
              <a:gd name="connsiteX526" fmla="*/ 4830100 w 7467600"/>
              <a:gd name="connsiteY526" fmla="*/ 4675554 h 6858000"/>
              <a:gd name="connsiteX527" fmla="*/ 4036318 w 7467600"/>
              <a:gd name="connsiteY527" fmla="*/ 4147013 h 6858000"/>
              <a:gd name="connsiteX528" fmla="*/ 3432098 w 7467600"/>
              <a:gd name="connsiteY528" fmla="*/ 3537312 h 6858000"/>
              <a:gd name="connsiteX529" fmla="*/ 3446761 w 7467600"/>
              <a:gd name="connsiteY529" fmla="*/ 3461278 h 6858000"/>
              <a:gd name="connsiteX530" fmla="*/ 4419733 w 7467600"/>
              <a:gd name="connsiteY530" fmla="*/ 3963555 h 6858000"/>
              <a:gd name="connsiteX531" fmla="*/ 4781371 w 7467600"/>
              <a:gd name="connsiteY531" fmla="*/ 4458604 h 6858000"/>
              <a:gd name="connsiteX532" fmla="*/ 4780440 w 7467600"/>
              <a:gd name="connsiteY532" fmla="*/ 4470290 h 6858000"/>
              <a:gd name="connsiteX533" fmla="*/ 4898954 w 7467600"/>
              <a:gd name="connsiteY533" fmla="*/ 4662092 h 6858000"/>
              <a:gd name="connsiteX534" fmla="*/ 4900699 w 7467600"/>
              <a:gd name="connsiteY534" fmla="*/ 4670867 h 6858000"/>
              <a:gd name="connsiteX535" fmla="*/ 5714511 w 7467600"/>
              <a:gd name="connsiteY535" fmla="*/ 4663483 h 6858000"/>
              <a:gd name="connsiteX536" fmla="*/ 5464793 w 7467600"/>
              <a:gd name="connsiteY536" fmla="*/ 4393556 h 6858000"/>
              <a:gd name="connsiteX537" fmla="*/ 5461897 w 7467600"/>
              <a:gd name="connsiteY537" fmla="*/ 4390879 h 6858000"/>
              <a:gd name="connsiteX538" fmla="*/ 4294126 w 7467600"/>
              <a:gd name="connsiteY538" fmla="*/ 3303048 h 6858000"/>
              <a:gd name="connsiteX539" fmla="*/ 4305321 w 7467600"/>
              <a:gd name="connsiteY539" fmla="*/ 3256953 h 6858000"/>
              <a:gd name="connsiteX540" fmla="*/ 4949299 w 7467600"/>
              <a:gd name="connsiteY540" fmla="*/ 3766336 h 6858000"/>
              <a:gd name="connsiteX541" fmla="*/ 5291452 w 7467600"/>
              <a:gd name="connsiteY541" fmla="*/ 4076801 h 6858000"/>
              <a:gd name="connsiteX542" fmla="*/ 5434998 w 7467600"/>
              <a:gd name="connsiteY542" fmla="*/ 4254100 h 6858000"/>
              <a:gd name="connsiteX543" fmla="*/ 5351015 w 7467600"/>
              <a:gd name="connsiteY543" fmla="*/ 3760989 h 6858000"/>
              <a:gd name="connsiteX544" fmla="*/ 5413780 w 7467600"/>
              <a:gd name="connsiteY544" fmla="*/ 2966265 h 6858000"/>
              <a:gd name="connsiteX545" fmla="*/ 5425627 w 7467600"/>
              <a:gd name="connsiteY545" fmla="*/ 2954192 h 6858000"/>
              <a:gd name="connsiteX546" fmla="*/ 6604735 w 7467600"/>
              <a:gd name="connsiteY546" fmla="*/ 2041381 h 6858000"/>
              <a:gd name="connsiteX547" fmla="*/ 7204487 w 7467600"/>
              <a:gd name="connsiteY547" fmla="*/ 2742112 h 6858000"/>
              <a:gd name="connsiteX548" fmla="*/ 7131592 w 7467600"/>
              <a:gd name="connsiteY548" fmla="*/ 2672096 h 6858000"/>
              <a:gd name="connsiteX549" fmla="*/ 6996344 w 7467600"/>
              <a:gd name="connsiteY549" fmla="*/ 2518310 h 6858000"/>
              <a:gd name="connsiteX550" fmla="*/ 6735495 w 7467600"/>
              <a:gd name="connsiteY550" fmla="*/ 2196890 h 6858000"/>
              <a:gd name="connsiteX551" fmla="*/ 6721901 w 7467600"/>
              <a:gd name="connsiteY551" fmla="*/ 2179274 h 6858000"/>
              <a:gd name="connsiteX552" fmla="*/ 6604735 w 7467600"/>
              <a:gd name="connsiteY552" fmla="*/ 2041381 h 6858000"/>
              <a:gd name="connsiteX553" fmla="*/ 6591670 w 7467600"/>
              <a:gd name="connsiteY553" fmla="*/ 1988277 h 6858000"/>
              <a:gd name="connsiteX554" fmla="*/ 6747349 w 7467600"/>
              <a:gd name="connsiteY554" fmla="*/ 2160069 h 6858000"/>
              <a:gd name="connsiteX555" fmla="*/ 6760943 w 7467600"/>
              <a:gd name="connsiteY555" fmla="*/ 2177686 h 6858000"/>
              <a:gd name="connsiteX556" fmla="*/ 7021065 w 7467600"/>
              <a:gd name="connsiteY556" fmla="*/ 2498102 h 6858000"/>
              <a:gd name="connsiteX557" fmla="*/ 7155223 w 7467600"/>
              <a:gd name="connsiteY557" fmla="*/ 2650386 h 6858000"/>
              <a:gd name="connsiteX558" fmla="*/ 7203167 w 7467600"/>
              <a:gd name="connsiteY558" fmla="*/ 2697288 h 6858000"/>
              <a:gd name="connsiteX559" fmla="*/ 6937703 w 7467600"/>
              <a:gd name="connsiteY559" fmla="*/ 2321981 h 6858000"/>
              <a:gd name="connsiteX560" fmla="*/ 6591670 w 7467600"/>
              <a:gd name="connsiteY560" fmla="*/ 1988277 h 6858000"/>
              <a:gd name="connsiteX561" fmla="*/ 5798671 w 7467600"/>
              <a:gd name="connsiteY561" fmla="*/ 1981601 h 6858000"/>
              <a:gd name="connsiteX562" fmla="*/ 5754709 w 7467600"/>
              <a:gd name="connsiteY562" fmla="*/ 2071454 h 6858000"/>
              <a:gd name="connsiteX563" fmla="*/ 5763044 w 7467600"/>
              <a:gd name="connsiteY563" fmla="*/ 2842206 h 6858000"/>
              <a:gd name="connsiteX564" fmla="*/ 5764974 w 7467600"/>
              <a:gd name="connsiteY564" fmla="*/ 2799609 h 6858000"/>
              <a:gd name="connsiteX565" fmla="*/ 5767665 w 7467600"/>
              <a:gd name="connsiteY565" fmla="*/ 2666409 h 6858000"/>
              <a:gd name="connsiteX566" fmla="*/ 5763055 w 7467600"/>
              <a:gd name="connsiteY566" fmla="*/ 2579705 h 6858000"/>
              <a:gd name="connsiteX567" fmla="*/ 5758079 w 7467600"/>
              <a:gd name="connsiteY567" fmla="*/ 2492508 h 6858000"/>
              <a:gd name="connsiteX568" fmla="*/ 5779325 w 7467600"/>
              <a:gd name="connsiteY568" fmla="*/ 2197069 h 6858000"/>
              <a:gd name="connsiteX569" fmla="*/ 5798671 w 7467600"/>
              <a:gd name="connsiteY569" fmla="*/ 1981601 h 6858000"/>
              <a:gd name="connsiteX570" fmla="*/ 5829202 w 7467600"/>
              <a:gd name="connsiteY570" fmla="*/ 1971679 h 6858000"/>
              <a:gd name="connsiteX571" fmla="*/ 5809558 w 7467600"/>
              <a:gd name="connsiteY571" fmla="*/ 2198043 h 6858000"/>
              <a:gd name="connsiteX572" fmla="*/ 5788653 w 7467600"/>
              <a:gd name="connsiteY572" fmla="*/ 2489430 h 6858000"/>
              <a:gd name="connsiteX573" fmla="*/ 5793439 w 7467600"/>
              <a:gd name="connsiteY573" fmla="*/ 2575235 h 6858000"/>
              <a:gd name="connsiteX574" fmla="*/ 5796837 w 7467600"/>
              <a:gd name="connsiteY574" fmla="*/ 2637633 h 6858000"/>
              <a:gd name="connsiteX575" fmla="*/ 5818614 w 7467600"/>
              <a:gd name="connsiteY575" fmla="*/ 2473055 h 6858000"/>
              <a:gd name="connsiteX576" fmla="*/ 5829202 w 7467600"/>
              <a:gd name="connsiteY576" fmla="*/ 1971679 h 6858000"/>
              <a:gd name="connsiteX577" fmla="*/ 5911389 w 7467600"/>
              <a:gd name="connsiteY577" fmla="*/ 1898371 h 6858000"/>
              <a:gd name="connsiteX578" fmla="*/ 6237627 w 7467600"/>
              <a:gd name="connsiteY578" fmla="*/ 2231921 h 6858000"/>
              <a:gd name="connsiteX579" fmla="*/ 5911389 w 7467600"/>
              <a:gd name="connsiteY579" fmla="*/ 1898371 h 6858000"/>
              <a:gd name="connsiteX580" fmla="*/ 6944437 w 7467600"/>
              <a:gd name="connsiteY580" fmla="*/ 1575402 h 6858000"/>
              <a:gd name="connsiteX581" fmla="*/ 6304730 w 7467600"/>
              <a:gd name="connsiteY581" fmla="*/ 1766654 h 6858000"/>
              <a:gd name="connsiteX582" fmla="*/ 6944437 w 7467600"/>
              <a:gd name="connsiteY582" fmla="*/ 1575402 h 6858000"/>
              <a:gd name="connsiteX583" fmla="*/ 7019523 w 7467600"/>
              <a:gd name="connsiteY583" fmla="*/ 1519450 h 6858000"/>
              <a:gd name="connsiteX584" fmla="*/ 6298091 w 7467600"/>
              <a:gd name="connsiteY584" fmla="*/ 1737122 h 6858000"/>
              <a:gd name="connsiteX585" fmla="*/ 7019523 w 7467600"/>
              <a:gd name="connsiteY585" fmla="*/ 1519450 h 6858000"/>
              <a:gd name="connsiteX586" fmla="*/ 2399523 w 7467600"/>
              <a:gd name="connsiteY586" fmla="*/ 1428234 h 6858000"/>
              <a:gd name="connsiteX587" fmla="*/ 2224982 w 7467600"/>
              <a:gd name="connsiteY587" fmla="*/ 1826201 h 6858000"/>
              <a:gd name="connsiteX588" fmla="*/ 2096099 w 7467600"/>
              <a:gd name="connsiteY588" fmla="*/ 2345900 h 6858000"/>
              <a:gd name="connsiteX589" fmla="*/ 2283317 w 7467600"/>
              <a:gd name="connsiteY589" fmla="*/ 1796925 h 6858000"/>
              <a:gd name="connsiteX590" fmla="*/ 2399523 w 7467600"/>
              <a:gd name="connsiteY590" fmla="*/ 1428234 h 6858000"/>
              <a:gd name="connsiteX591" fmla="*/ 2448558 w 7467600"/>
              <a:gd name="connsiteY591" fmla="*/ 1373435 h 6858000"/>
              <a:gd name="connsiteX592" fmla="*/ 2312521 w 7467600"/>
              <a:gd name="connsiteY592" fmla="*/ 1806140 h 6858000"/>
              <a:gd name="connsiteX593" fmla="*/ 2127533 w 7467600"/>
              <a:gd name="connsiteY593" fmla="*/ 2348380 h 6858000"/>
              <a:gd name="connsiteX594" fmla="*/ 2358080 w 7467600"/>
              <a:gd name="connsiteY594" fmla="*/ 1866134 h 6858000"/>
              <a:gd name="connsiteX595" fmla="*/ 2407436 w 7467600"/>
              <a:gd name="connsiteY595" fmla="*/ 1651070 h 6858000"/>
              <a:gd name="connsiteX596" fmla="*/ 2448558 w 7467600"/>
              <a:gd name="connsiteY596" fmla="*/ 1373435 h 6858000"/>
              <a:gd name="connsiteX597" fmla="*/ 278707 w 7467600"/>
              <a:gd name="connsiteY597" fmla="*/ 1352270 h 6858000"/>
              <a:gd name="connsiteX598" fmla="*/ 321570 w 7467600"/>
              <a:gd name="connsiteY598" fmla="*/ 1861610 h 6858000"/>
              <a:gd name="connsiteX599" fmla="*/ 294281 w 7467600"/>
              <a:gd name="connsiteY599" fmla="*/ 1440658 h 6858000"/>
              <a:gd name="connsiteX600" fmla="*/ 278707 w 7467600"/>
              <a:gd name="connsiteY600" fmla="*/ 1352270 h 6858000"/>
              <a:gd name="connsiteX601" fmla="*/ 1423821 w 7467600"/>
              <a:gd name="connsiteY601" fmla="*/ 1351958 h 6858000"/>
              <a:gd name="connsiteX602" fmla="*/ 1638521 w 7467600"/>
              <a:gd name="connsiteY602" fmla="*/ 1908470 h 6858000"/>
              <a:gd name="connsiteX603" fmla="*/ 1754199 w 7467600"/>
              <a:gd name="connsiteY603" fmla="*/ 2149284 h 6858000"/>
              <a:gd name="connsiteX604" fmla="*/ 1908359 w 7467600"/>
              <a:gd name="connsiteY604" fmla="*/ 2364988 h 6858000"/>
              <a:gd name="connsiteX605" fmla="*/ 1647661 w 7467600"/>
              <a:gd name="connsiteY605" fmla="*/ 1825945 h 6858000"/>
              <a:gd name="connsiteX606" fmla="*/ 1423821 w 7467600"/>
              <a:gd name="connsiteY606" fmla="*/ 1351958 h 6858000"/>
              <a:gd name="connsiteX607" fmla="*/ 1431890 w 7467600"/>
              <a:gd name="connsiteY607" fmla="*/ 1306475 h 6858000"/>
              <a:gd name="connsiteX608" fmla="*/ 1507597 w 7467600"/>
              <a:gd name="connsiteY608" fmla="*/ 1446132 h 6858000"/>
              <a:gd name="connsiteX609" fmla="*/ 1674586 w 7467600"/>
              <a:gd name="connsiteY609" fmla="*/ 1813832 h 6858000"/>
              <a:gd name="connsiteX610" fmla="*/ 1815950 w 7467600"/>
              <a:gd name="connsiteY610" fmla="*/ 2128564 h 6858000"/>
              <a:gd name="connsiteX611" fmla="*/ 1984242 w 7467600"/>
              <a:gd name="connsiteY611" fmla="*/ 2430829 h 6858000"/>
              <a:gd name="connsiteX612" fmla="*/ 2014023 w 7467600"/>
              <a:gd name="connsiteY612" fmla="*/ 2450995 h 6858000"/>
              <a:gd name="connsiteX613" fmla="*/ 1747337 w 7467600"/>
              <a:gd name="connsiteY613" fmla="*/ 1855264 h 6858000"/>
              <a:gd name="connsiteX614" fmla="*/ 1533749 w 7467600"/>
              <a:gd name="connsiteY614" fmla="*/ 1478656 h 6858000"/>
              <a:gd name="connsiteX615" fmla="*/ 1431890 w 7467600"/>
              <a:gd name="connsiteY615" fmla="*/ 1306475 h 6858000"/>
              <a:gd name="connsiteX616" fmla="*/ 5052692 w 7467600"/>
              <a:gd name="connsiteY616" fmla="*/ 1292994 h 6858000"/>
              <a:gd name="connsiteX617" fmla="*/ 5200661 w 7467600"/>
              <a:gd name="connsiteY617" fmla="*/ 1635186 h 6858000"/>
              <a:gd name="connsiteX618" fmla="*/ 5297138 w 7467600"/>
              <a:gd name="connsiteY618" fmla="*/ 1906351 h 6858000"/>
              <a:gd name="connsiteX619" fmla="*/ 5052692 w 7467600"/>
              <a:gd name="connsiteY619" fmla="*/ 1292994 h 6858000"/>
              <a:gd name="connsiteX620" fmla="*/ 5009948 w 7467600"/>
              <a:gd name="connsiteY620" fmla="*/ 1273619 h 6858000"/>
              <a:gd name="connsiteX621" fmla="*/ 5121777 w 7467600"/>
              <a:gd name="connsiteY621" fmla="*/ 1654213 h 6858000"/>
              <a:gd name="connsiteX622" fmla="*/ 5293545 w 7467600"/>
              <a:gd name="connsiteY622" fmla="*/ 2072247 h 6858000"/>
              <a:gd name="connsiteX623" fmla="*/ 5294042 w 7467600"/>
              <a:gd name="connsiteY623" fmla="*/ 2065019 h 6858000"/>
              <a:gd name="connsiteX624" fmla="*/ 5171936 w 7467600"/>
              <a:gd name="connsiteY624" fmla="*/ 1647613 h 6858000"/>
              <a:gd name="connsiteX625" fmla="*/ 5009948 w 7467600"/>
              <a:gd name="connsiteY625" fmla="*/ 1273619 h 6858000"/>
              <a:gd name="connsiteX626" fmla="*/ 655236 w 7467600"/>
              <a:gd name="connsiteY626" fmla="*/ 1268632 h 6858000"/>
              <a:gd name="connsiteX627" fmla="*/ 839521 w 7467600"/>
              <a:gd name="connsiteY627" fmla="*/ 1685315 h 6858000"/>
              <a:gd name="connsiteX628" fmla="*/ 1109416 w 7467600"/>
              <a:gd name="connsiteY628" fmla="*/ 2061663 h 6858000"/>
              <a:gd name="connsiteX629" fmla="*/ 1298300 w 7467600"/>
              <a:gd name="connsiteY629" fmla="*/ 2247742 h 6858000"/>
              <a:gd name="connsiteX630" fmla="*/ 1125871 w 7467600"/>
              <a:gd name="connsiteY630" fmla="*/ 1989513 h 6858000"/>
              <a:gd name="connsiteX631" fmla="*/ 981574 w 7467600"/>
              <a:gd name="connsiteY631" fmla="*/ 1783157 h 6858000"/>
              <a:gd name="connsiteX632" fmla="*/ 922198 w 7467600"/>
              <a:gd name="connsiteY632" fmla="*/ 1677437 h 6858000"/>
              <a:gd name="connsiteX633" fmla="*/ 869293 w 7467600"/>
              <a:gd name="connsiteY633" fmla="*/ 1583214 h 6858000"/>
              <a:gd name="connsiteX634" fmla="*/ 751431 w 7467600"/>
              <a:gd name="connsiteY634" fmla="*/ 1405731 h 6858000"/>
              <a:gd name="connsiteX635" fmla="*/ 655236 w 7467600"/>
              <a:gd name="connsiteY635" fmla="*/ 1268632 h 6858000"/>
              <a:gd name="connsiteX636" fmla="*/ 6516292 w 7467600"/>
              <a:gd name="connsiteY636" fmla="*/ 1263064 h 6858000"/>
              <a:gd name="connsiteX637" fmla="*/ 5736320 w 7467600"/>
              <a:gd name="connsiteY637" fmla="*/ 1501803 h 6858000"/>
              <a:gd name="connsiteX638" fmla="*/ 6516292 w 7467600"/>
              <a:gd name="connsiteY638" fmla="*/ 1263064 h 6858000"/>
              <a:gd name="connsiteX639" fmla="*/ 291466 w 7467600"/>
              <a:gd name="connsiteY639" fmla="*/ 1250369 h 6858000"/>
              <a:gd name="connsiteX640" fmla="*/ 323180 w 7467600"/>
              <a:gd name="connsiteY640" fmla="*/ 1435283 h 6858000"/>
              <a:gd name="connsiteX641" fmla="*/ 349381 w 7467600"/>
              <a:gd name="connsiteY641" fmla="*/ 1875041 h 6858000"/>
              <a:gd name="connsiteX642" fmla="*/ 374363 w 7467600"/>
              <a:gd name="connsiteY642" fmla="*/ 1506494 h 6858000"/>
              <a:gd name="connsiteX643" fmla="*/ 302168 w 7467600"/>
              <a:gd name="connsiteY643" fmla="*/ 1274495 h 6858000"/>
              <a:gd name="connsiteX644" fmla="*/ 291466 w 7467600"/>
              <a:gd name="connsiteY644" fmla="*/ 1250369 h 6858000"/>
              <a:gd name="connsiteX645" fmla="*/ 678222 w 7467600"/>
              <a:gd name="connsiteY645" fmla="*/ 1248670 h 6858000"/>
              <a:gd name="connsiteX646" fmla="*/ 775536 w 7467600"/>
              <a:gd name="connsiteY646" fmla="*/ 1388015 h 6858000"/>
              <a:gd name="connsiteX647" fmla="*/ 894529 w 7467600"/>
              <a:gd name="connsiteY647" fmla="*/ 1567739 h 6858000"/>
              <a:gd name="connsiteX648" fmla="*/ 948000 w 7467600"/>
              <a:gd name="connsiteY648" fmla="*/ 1663088 h 6858000"/>
              <a:gd name="connsiteX649" fmla="*/ 1006812 w 7467600"/>
              <a:gd name="connsiteY649" fmla="*/ 1767683 h 6858000"/>
              <a:gd name="connsiteX650" fmla="*/ 1149133 w 7467600"/>
              <a:gd name="connsiteY650" fmla="*/ 1971513 h 6858000"/>
              <a:gd name="connsiteX651" fmla="*/ 1333952 w 7467600"/>
              <a:gd name="connsiteY651" fmla="*/ 2251620 h 6858000"/>
              <a:gd name="connsiteX652" fmla="*/ 1337329 w 7467600"/>
              <a:gd name="connsiteY652" fmla="*/ 2258350 h 6858000"/>
              <a:gd name="connsiteX653" fmla="*/ 1014726 w 7467600"/>
              <a:gd name="connsiteY653" fmla="*/ 1615556 h 6858000"/>
              <a:gd name="connsiteX654" fmla="*/ 678222 w 7467600"/>
              <a:gd name="connsiteY654" fmla="*/ 1248670 h 6858000"/>
              <a:gd name="connsiteX655" fmla="*/ 6691602 w 7467600"/>
              <a:gd name="connsiteY655" fmla="*/ 1140573 h 6858000"/>
              <a:gd name="connsiteX656" fmla="*/ 6571100 w 7467600"/>
              <a:gd name="connsiteY656" fmla="*/ 1183662 h 6858000"/>
              <a:gd name="connsiteX657" fmla="*/ 6241687 w 7467600"/>
              <a:gd name="connsiteY657" fmla="*/ 1257600 h 6858000"/>
              <a:gd name="connsiteX658" fmla="*/ 5693009 w 7467600"/>
              <a:gd name="connsiteY658" fmla="*/ 1478256 h 6858000"/>
              <a:gd name="connsiteX659" fmla="*/ 6548420 w 7467600"/>
              <a:gd name="connsiteY659" fmla="*/ 1214599 h 6858000"/>
              <a:gd name="connsiteX660" fmla="*/ 6605473 w 7467600"/>
              <a:gd name="connsiteY660" fmla="*/ 1184686 h 6858000"/>
              <a:gd name="connsiteX661" fmla="*/ 6691602 w 7467600"/>
              <a:gd name="connsiteY661" fmla="*/ 1140573 h 6858000"/>
              <a:gd name="connsiteX662" fmla="*/ 4002475 w 7467600"/>
              <a:gd name="connsiteY662" fmla="*/ 1037802 h 6858000"/>
              <a:gd name="connsiteX663" fmla="*/ 4000324 w 7467600"/>
              <a:gd name="connsiteY663" fmla="*/ 1039362 h 6858000"/>
              <a:gd name="connsiteX664" fmla="*/ 4002862 w 7467600"/>
              <a:gd name="connsiteY664" fmla="*/ 1042866 h 6858000"/>
              <a:gd name="connsiteX665" fmla="*/ 4002475 w 7467600"/>
              <a:gd name="connsiteY665" fmla="*/ 1037802 h 6858000"/>
              <a:gd name="connsiteX666" fmla="*/ 506322 w 7467600"/>
              <a:gd name="connsiteY666" fmla="*/ 1020997 h 6858000"/>
              <a:gd name="connsiteX667" fmla="*/ 533068 w 7467600"/>
              <a:gd name="connsiteY667" fmla="*/ 1029409 h 6858000"/>
              <a:gd name="connsiteX668" fmla="*/ 1232525 w 7467600"/>
              <a:gd name="connsiteY668" fmla="*/ 1804675 h 6858000"/>
              <a:gd name="connsiteX669" fmla="*/ 1388858 w 7467600"/>
              <a:gd name="connsiteY669" fmla="*/ 2368011 h 6858000"/>
              <a:gd name="connsiteX670" fmla="*/ 1384098 w 7467600"/>
              <a:gd name="connsiteY670" fmla="*/ 2378125 h 6858000"/>
              <a:gd name="connsiteX671" fmla="*/ 1425393 w 7467600"/>
              <a:gd name="connsiteY671" fmla="*/ 2589124 h 6858000"/>
              <a:gd name="connsiteX672" fmla="*/ 1424001 w 7467600"/>
              <a:gd name="connsiteY672" fmla="*/ 2597541 h 6858000"/>
              <a:gd name="connsiteX673" fmla="*/ 2152729 w 7467600"/>
              <a:gd name="connsiteY673" fmla="*/ 2864487 h 6858000"/>
              <a:gd name="connsiteX674" fmla="*/ 2020609 w 7467600"/>
              <a:gd name="connsiteY674" fmla="*/ 2539671 h 6858000"/>
              <a:gd name="connsiteX675" fmla="*/ 2018920 w 7467600"/>
              <a:gd name="connsiteY675" fmla="*/ 2536309 h 6858000"/>
              <a:gd name="connsiteX676" fmla="*/ 1342441 w 7467600"/>
              <a:gd name="connsiteY676" fmla="*/ 1173017 h 6858000"/>
              <a:gd name="connsiteX677" fmla="*/ 1367925 w 7467600"/>
              <a:gd name="connsiteY677" fmla="*/ 1135648 h 6858000"/>
              <a:gd name="connsiteX678" fmla="*/ 1771401 w 7467600"/>
              <a:gd name="connsiteY678" fmla="*/ 1806673 h 6858000"/>
              <a:gd name="connsiteX679" fmla="*/ 1972385 w 7467600"/>
              <a:gd name="connsiteY679" fmla="*/ 2198735 h 6858000"/>
              <a:gd name="connsiteX680" fmla="*/ 2040892 w 7467600"/>
              <a:gd name="connsiteY680" fmla="*/ 2405205 h 6858000"/>
              <a:gd name="connsiteX681" fmla="*/ 2131689 w 7467600"/>
              <a:gd name="connsiteY681" fmla="*/ 1936926 h 6858000"/>
              <a:gd name="connsiteX682" fmla="*/ 2454820 w 7467600"/>
              <a:gd name="connsiteY682" fmla="*/ 1248808 h 6858000"/>
              <a:gd name="connsiteX683" fmla="*/ 2492512 w 7467600"/>
              <a:gd name="connsiteY683" fmla="*/ 1302920 h 6858000"/>
              <a:gd name="connsiteX684" fmla="*/ 2081216 w 7467600"/>
              <a:gd name="connsiteY684" fmla="*/ 2527513 h 6858000"/>
              <a:gd name="connsiteX685" fmla="*/ 2081211 w 7467600"/>
              <a:gd name="connsiteY685" fmla="*/ 2528916 h 6858000"/>
              <a:gd name="connsiteX686" fmla="*/ 2199067 w 7467600"/>
              <a:gd name="connsiteY686" fmla="*/ 2884061 h 6858000"/>
              <a:gd name="connsiteX687" fmla="*/ 3192586 w 7467600"/>
              <a:gd name="connsiteY687" fmla="*/ 3411496 h 6858000"/>
              <a:gd name="connsiteX688" fmla="*/ 3182620 w 7467600"/>
              <a:gd name="connsiteY688" fmla="*/ 3483279 h 6858000"/>
              <a:gd name="connsiteX689" fmla="*/ 2435119 w 7467600"/>
              <a:gd name="connsiteY689" fmla="*/ 3080173 h 6858000"/>
              <a:gd name="connsiteX690" fmla="*/ 2410152 w 7467600"/>
              <a:gd name="connsiteY690" fmla="*/ 3063751 h 6858000"/>
              <a:gd name="connsiteX691" fmla="*/ 2408099 w 7467600"/>
              <a:gd name="connsiteY691" fmla="*/ 3064403 h 6858000"/>
              <a:gd name="connsiteX692" fmla="*/ 2407218 w 7467600"/>
              <a:gd name="connsiteY692" fmla="*/ 3070324 h 6858000"/>
              <a:gd name="connsiteX693" fmla="*/ 2380138 w 7467600"/>
              <a:gd name="connsiteY693" fmla="*/ 3099341 h 6858000"/>
              <a:gd name="connsiteX694" fmla="*/ 1765923 w 7467600"/>
              <a:gd name="connsiteY694" fmla="*/ 3581043 h 6858000"/>
              <a:gd name="connsiteX695" fmla="*/ 1702258 w 7467600"/>
              <a:gd name="connsiteY695" fmla="*/ 3612286 h 6858000"/>
              <a:gd name="connsiteX696" fmla="*/ 1538370 w 7467600"/>
              <a:gd name="connsiteY696" fmla="*/ 3811804 h 6858000"/>
              <a:gd name="connsiteX697" fmla="*/ 542867 w 7467600"/>
              <a:gd name="connsiteY697" fmla="*/ 4944092 h 6858000"/>
              <a:gd name="connsiteX698" fmla="*/ 515800 w 7467600"/>
              <a:gd name="connsiteY698" fmla="*/ 4862180 h 6858000"/>
              <a:gd name="connsiteX699" fmla="*/ 909145 w 7467600"/>
              <a:gd name="connsiteY699" fmla="*/ 4199225 h 6858000"/>
              <a:gd name="connsiteX700" fmla="*/ 1214067 w 7467600"/>
              <a:gd name="connsiteY700" fmla="*/ 3908561 h 6858000"/>
              <a:gd name="connsiteX701" fmla="*/ 640967 w 7467600"/>
              <a:gd name="connsiteY701" fmla="*/ 4105601 h 6858000"/>
              <a:gd name="connsiteX702" fmla="*/ 112563 w 7467600"/>
              <a:gd name="connsiteY702" fmla="*/ 4396952 h 6858000"/>
              <a:gd name="connsiteX703" fmla="*/ 0 w 7467600"/>
              <a:gd name="connsiteY703" fmla="*/ 4466006 h 6858000"/>
              <a:gd name="connsiteX704" fmla="*/ 0 w 7467600"/>
              <a:gd name="connsiteY704" fmla="*/ 4233763 h 6858000"/>
              <a:gd name="connsiteX705" fmla="*/ 36881 w 7467600"/>
              <a:gd name="connsiteY705" fmla="*/ 4200118 h 6858000"/>
              <a:gd name="connsiteX706" fmla="*/ 910534 w 7467600"/>
              <a:gd name="connsiteY706" fmla="*/ 3629753 h 6858000"/>
              <a:gd name="connsiteX707" fmla="*/ 1578717 w 7467600"/>
              <a:gd name="connsiteY707" fmla="*/ 3575982 h 6858000"/>
              <a:gd name="connsiteX708" fmla="*/ 2338780 w 7467600"/>
              <a:gd name="connsiteY708" fmla="*/ 3033725 h 6858000"/>
              <a:gd name="connsiteX709" fmla="*/ 1807991 w 7467600"/>
              <a:gd name="connsiteY709" fmla="*/ 2807184 h 6858000"/>
              <a:gd name="connsiteX710" fmla="*/ 1416358 w 7467600"/>
              <a:gd name="connsiteY710" fmla="*/ 3112571 h 6858000"/>
              <a:gd name="connsiteX711" fmla="*/ 939066 w 7467600"/>
              <a:gd name="connsiteY711" fmla="*/ 3378798 h 6858000"/>
              <a:gd name="connsiteX712" fmla="*/ 115099 w 7467600"/>
              <a:gd name="connsiteY712" fmla="*/ 3607650 h 6858000"/>
              <a:gd name="connsiteX713" fmla="*/ 97284 w 7467600"/>
              <a:gd name="connsiteY713" fmla="*/ 3520393 h 6858000"/>
              <a:gd name="connsiteX714" fmla="*/ 922050 w 7467600"/>
              <a:gd name="connsiteY714" fmla="*/ 3074867 h 6858000"/>
              <a:gd name="connsiteX715" fmla="*/ 1405265 w 7467600"/>
              <a:gd name="connsiteY715" fmla="*/ 3016319 h 6858000"/>
              <a:gd name="connsiteX716" fmla="*/ 1407512 w 7467600"/>
              <a:gd name="connsiteY716" fmla="*/ 3018001 h 6858000"/>
              <a:gd name="connsiteX717" fmla="*/ 1726266 w 7467600"/>
              <a:gd name="connsiteY717" fmla="*/ 2777274 h 6858000"/>
              <a:gd name="connsiteX718" fmla="*/ 625390 w 7467600"/>
              <a:gd name="connsiteY718" fmla="*/ 2514541 h 6858000"/>
              <a:gd name="connsiteX719" fmla="*/ 619799 w 7467600"/>
              <a:gd name="connsiteY719" fmla="*/ 2527180 h 6858000"/>
              <a:gd name="connsiteX720" fmla="*/ 310030 w 7467600"/>
              <a:gd name="connsiteY720" fmla="*/ 2771818 h 6858000"/>
              <a:gd name="connsiteX721" fmla="*/ 173877 w 7467600"/>
              <a:gd name="connsiteY721" fmla="*/ 2937056 h 6858000"/>
              <a:gd name="connsiteX722" fmla="*/ 77889 w 7467600"/>
              <a:gd name="connsiteY722" fmla="*/ 3138440 h 6858000"/>
              <a:gd name="connsiteX723" fmla="*/ 0 w 7467600"/>
              <a:gd name="connsiteY723" fmla="*/ 3271395 h 6858000"/>
              <a:gd name="connsiteX724" fmla="*/ 0 w 7467600"/>
              <a:gd name="connsiteY724" fmla="*/ 3153002 h 6858000"/>
              <a:gd name="connsiteX725" fmla="*/ 2386 w 7467600"/>
              <a:gd name="connsiteY725" fmla="*/ 3149203 h 6858000"/>
              <a:gd name="connsiteX726" fmla="*/ 89753 w 7467600"/>
              <a:gd name="connsiteY726" fmla="*/ 2987702 h 6858000"/>
              <a:gd name="connsiteX727" fmla="*/ 76869 w 7467600"/>
              <a:gd name="connsiteY727" fmla="*/ 3005404 h 6858000"/>
              <a:gd name="connsiteX728" fmla="*/ 32049 w 7467600"/>
              <a:gd name="connsiteY728" fmla="*/ 3065814 h 6858000"/>
              <a:gd name="connsiteX729" fmla="*/ 0 w 7467600"/>
              <a:gd name="connsiteY729" fmla="*/ 3108744 h 6858000"/>
              <a:gd name="connsiteX730" fmla="*/ 0 w 7467600"/>
              <a:gd name="connsiteY730" fmla="*/ 3058059 h 6858000"/>
              <a:gd name="connsiteX731" fmla="*/ 7610 w 7467600"/>
              <a:gd name="connsiteY731" fmla="*/ 3047889 h 6858000"/>
              <a:gd name="connsiteX732" fmla="*/ 52419 w 7467600"/>
              <a:gd name="connsiteY732" fmla="*/ 2987479 h 6858000"/>
              <a:gd name="connsiteX733" fmla="*/ 59142 w 7467600"/>
              <a:gd name="connsiteY733" fmla="*/ 2978488 h 6858000"/>
              <a:gd name="connsiteX734" fmla="*/ 0 w 7467600"/>
              <a:gd name="connsiteY734" fmla="*/ 3015334 h 6858000"/>
              <a:gd name="connsiteX735" fmla="*/ 0 w 7467600"/>
              <a:gd name="connsiteY735" fmla="*/ 2914286 h 6858000"/>
              <a:gd name="connsiteX736" fmla="*/ 36383 w 7467600"/>
              <a:gd name="connsiteY736" fmla="*/ 2901128 h 6858000"/>
              <a:gd name="connsiteX737" fmla="*/ 156329 w 7467600"/>
              <a:gd name="connsiteY737" fmla="*/ 2840533 h 6858000"/>
              <a:gd name="connsiteX738" fmla="*/ 358355 w 7467600"/>
              <a:gd name="connsiteY738" fmla="*/ 2620471 h 6858000"/>
              <a:gd name="connsiteX739" fmla="*/ 510577 w 7467600"/>
              <a:gd name="connsiteY739" fmla="*/ 2501244 h 6858000"/>
              <a:gd name="connsiteX740" fmla="*/ 211967 w 7467600"/>
              <a:gd name="connsiteY740" fmla="*/ 2479171 h 6858000"/>
              <a:gd name="connsiteX741" fmla="*/ 0 w 7467600"/>
              <a:gd name="connsiteY741" fmla="*/ 2476398 h 6858000"/>
              <a:gd name="connsiteX742" fmla="*/ 0 w 7467600"/>
              <a:gd name="connsiteY742" fmla="*/ 2389189 h 6858000"/>
              <a:gd name="connsiteX743" fmla="*/ 103062 w 7467600"/>
              <a:gd name="connsiteY743" fmla="*/ 2389518 h 6858000"/>
              <a:gd name="connsiteX744" fmla="*/ 510734 w 7467600"/>
              <a:gd name="connsiteY744" fmla="*/ 2416201 h 6858000"/>
              <a:gd name="connsiteX745" fmla="*/ 279257 w 7467600"/>
              <a:gd name="connsiteY745" fmla="*/ 2092102 h 6858000"/>
              <a:gd name="connsiteX746" fmla="*/ 65265 w 7467600"/>
              <a:gd name="connsiteY746" fmla="*/ 2006049 h 6858000"/>
              <a:gd name="connsiteX747" fmla="*/ 0 w 7467600"/>
              <a:gd name="connsiteY747" fmla="*/ 1982532 h 6858000"/>
              <a:gd name="connsiteX748" fmla="*/ 0 w 7467600"/>
              <a:gd name="connsiteY748" fmla="*/ 1912789 h 6858000"/>
              <a:gd name="connsiteX749" fmla="*/ 97460 w 7467600"/>
              <a:gd name="connsiteY749" fmla="*/ 1953725 h 6858000"/>
              <a:gd name="connsiteX750" fmla="*/ 221272 w 7467600"/>
              <a:gd name="connsiteY750" fmla="*/ 1980766 h 6858000"/>
              <a:gd name="connsiteX751" fmla="*/ 116765 w 7467600"/>
              <a:gd name="connsiteY751" fmla="*/ 1911033 h 6858000"/>
              <a:gd name="connsiteX752" fmla="*/ 16405 w 7467600"/>
              <a:gd name="connsiteY752" fmla="*/ 1803412 h 6858000"/>
              <a:gd name="connsiteX753" fmla="*/ 0 w 7467600"/>
              <a:gd name="connsiteY753" fmla="*/ 1784777 h 6858000"/>
              <a:gd name="connsiteX754" fmla="*/ 0 w 7467600"/>
              <a:gd name="connsiteY754" fmla="*/ 1740082 h 6858000"/>
              <a:gd name="connsiteX755" fmla="*/ 39394 w 7467600"/>
              <a:gd name="connsiteY755" fmla="*/ 1784856 h 6858000"/>
              <a:gd name="connsiteX756" fmla="*/ 135813 w 7467600"/>
              <a:gd name="connsiteY756" fmla="*/ 1888838 h 6858000"/>
              <a:gd name="connsiteX757" fmla="*/ 242575 w 7467600"/>
              <a:gd name="connsiteY757" fmla="*/ 1958841 h 6858000"/>
              <a:gd name="connsiteX758" fmla="*/ 82197 w 7467600"/>
              <a:gd name="connsiteY758" fmla="*/ 1754826 h 6858000"/>
              <a:gd name="connsiteX759" fmla="*/ 0 w 7467600"/>
              <a:gd name="connsiteY759" fmla="*/ 1679650 h 6858000"/>
              <a:gd name="connsiteX760" fmla="*/ 0 w 7467600"/>
              <a:gd name="connsiteY760" fmla="*/ 1602463 h 6858000"/>
              <a:gd name="connsiteX761" fmla="*/ 84689 w 7467600"/>
              <a:gd name="connsiteY761" fmla="*/ 1677442 h 6858000"/>
              <a:gd name="connsiteX762" fmla="*/ 298437 w 7467600"/>
              <a:gd name="connsiteY762" fmla="*/ 1968019 h 6858000"/>
              <a:gd name="connsiteX763" fmla="*/ 227269 w 7467600"/>
              <a:gd name="connsiteY763" fmla="*/ 1114064 h 6858000"/>
              <a:gd name="connsiteX764" fmla="*/ 248003 w 7467600"/>
              <a:gd name="connsiteY764" fmla="*/ 1089613 h 6858000"/>
              <a:gd name="connsiteX765" fmla="*/ 427020 w 7467600"/>
              <a:gd name="connsiteY765" fmla="*/ 1619803 h 6858000"/>
              <a:gd name="connsiteX766" fmla="*/ 340345 w 7467600"/>
              <a:gd name="connsiteY766" fmla="*/ 2027739 h 6858000"/>
              <a:gd name="connsiteX767" fmla="*/ 360865 w 7467600"/>
              <a:gd name="connsiteY767" fmla="*/ 2044827 h 6858000"/>
              <a:gd name="connsiteX768" fmla="*/ 560414 w 7467600"/>
              <a:gd name="connsiteY768" fmla="*/ 2421457 h 6858000"/>
              <a:gd name="connsiteX769" fmla="*/ 1359703 w 7467600"/>
              <a:gd name="connsiteY769" fmla="*/ 2578554 h 6858000"/>
              <a:gd name="connsiteX770" fmla="*/ 1359422 w 7467600"/>
              <a:gd name="connsiteY770" fmla="*/ 2577994 h 6858000"/>
              <a:gd name="connsiteX771" fmla="*/ 828701 w 7467600"/>
              <a:gd name="connsiteY771" fmla="*/ 1839520 h 6858000"/>
              <a:gd name="connsiteX772" fmla="*/ 494427 w 7467600"/>
              <a:gd name="connsiteY772" fmla="*/ 1092333 h 6858000"/>
              <a:gd name="connsiteX773" fmla="*/ 506322 w 7467600"/>
              <a:gd name="connsiteY773" fmla="*/ 1020997 h 6858000"/>
              <a:gd name="connsiteX774" fmla="*/ 4570198 w 7467600"/>
              <a:gd name="connsiteY774" fmla="*/ 978081 h 6858000"/>
              <a:gd name="connsiteX775" fmla="*/ 4523691 w 7467600"/>
              <a:gd name="connsiteY775" fmla="*/ 1127776 h 6858000"/>
              <a:gd name="connsiteX776" fmla="*/ 4509875 w 7467600"/>
              <a:gd name="connsiteY776" fmla="*/ 1167552 h 6858000"/>
              <a:gd name="connsiteX777" fmla="*/ 4478168 w 7467600"/>
              <a:gd name="connsiteY777" fmla="*/ 1260735 h 6858000"/>
              <a:gd name="connsiteX778" fmla="*/ 4409309 w 7467600"/>
              <a:gd name="connsiteY778" fmla="*/ 1666996 h 6858000"/>
              <a:gd name="connsiteX779" fmla="*/ 4370031 w 7467600"/>
              <a:gd name="connsiteY779" fmla="*/ 1955666 h 6858000"/>
              <a:gd name="connsiteX780" fmla="*/ 4570198 w 7467600"/>
              <a:gd name="connsiteY780" fmla="*/ 978081 h 6858000"/>
              <a:gd name="connsiteX781" fmla="*/ 4557898 w 7467600"/>
              <a:gd name="connsiteY781" fmla="*/ 900011 h 6858000"/>
              <a:gd name="connsiteX782" fmla="*/ 4344840 w 7467600"/>
              <a:gd name="connsiteY782" fmla="*/ 1922038 h 6858000"/>
              <a:gd name="connsiteX783" fmla="*/ 4378710 w 7467600"/>
              <a:gd name="connsiteY783" fmla="*/ 1665516 h 6858000"/>
              <a:gd name="connsiteX784" fmla="*/ 4448798 w 7467600"/>
              <a:gd name="connsiteY784" fmla="*/ 1253024 h 6858000"/>
              <a:gd name="connsiteX785" fmla="*/ 4480315 w 7467600"/>
              <a:gd name="connsiteY785" fmla="*/ 1158454 h 6858000"/>
              <a:gd name="connsiteX786" fmla="*/ 4494133 w 7467600"/>
              <a:gd name="connsiteY786" fmla="*/ 1118676 h 6858000"/>
              <a:gd name="connsiteX787" fmla="*/ 4557898 w 7467600"/>
              <a:gd name="connsiteY787" fmla="*/ 900011 h 6858000"/>
              <a:gd name="connsiteX788" fmla="*/ 5870151 w 7467600"/>
              <a:gd name="connsiteY788" fmla="*/ 898890 h 6858000"/>
              <a:gd name="connsiteX789" fmla="*/ 5861335 w 7467600"/>
              <a:gd name="connsiteY789" fmla="*/ 899177 h 6858000"/>
              <a:gd name="connsiteX790" fmla="*/ 5843702 w 7467600"/>
              <a:gd name="connsiteY790" fmla="*/ 899748 h 6858000"/>
              <a:gd name="connsiteX791" fmla="*/ 5651107 w 7467600"/>
              <a:gd name="connsiteY791" fmla="*/ 920306 h 6858000"/>
              <a:gd name="connsiteX792" fmla="*/ 5459407 w 7467600"/>
              <a:gd name="connsiteY792" fmla="*/ 940975 h 6858000"/>
              <a:gd name="connsiteX793" fmla="*/ 5374846 w 7467600"/>
              <a:gd name="connsiteY793" fmla="*/ 941988 h 6858000"/>
              <a:gd name="connsiteX794" fmla="*/ 5256105 w 7467600"/>
              <a:gd name="connsiteY794" fmla="*/ 945632 h 6858000"/>
              <a:gd name="connsiteX795" fmla="*/ 5107071 w 7467600"/>
              <a:gd name="connsiteY795" fmla="*/ 969720 h 6858000"/>
              <a:gd name="connsiteX796" fmla="*/ 4998681 w 7467600"/>
              <a:gd name="connsiteY796" fmla="*/ 988771 h 6858000"/>
              <a:gd name="connsiteX797" fmla="*/ 5870151 w 7467600"/>
              <a:gd name="connsiteY797" fmla="*/ 898890 h 6858000"/>
              <a:gd name="connsiteX798" fmla="*/ 5504425 w 7467600"/>
              <a:gd name="connsiteY798" fmla="*/ 848067 h 6858000"/>
              <a:gd name="connsiteX799" fmla="*/ 4968849 w 7467600"/>
              <a:gd name="connsiteY799" fmla="*/ 962318 h 6858000"/>
              <a:gd name="connsiteX800" fmla="*/ 5104039 w 7467600"/>
              <a:gd name="connsiteY800" fmla="*/ 940634 h 6858000"/>
              <a:gd name="connsiteX801" fmla="*/ 5256311 w 7467600"/>
              <a:gd name="connsiteY801" fmla="*/ 916490 h 6858000"/>
              <a:gd name="connsiteX802" fmla="*/ 5377381 w 7467600"/>
              <a:gd name="connsiteY802" fmla="*/ 912671 h 6858000"/>
              <a:gd name="connsiteX803" fmla="*/ 5460148 w 7467600"/>
              <a:gd name="connsiteY803" fmla="*/ 911442 h 6858000"/>
              <a:gd name="connsiteX804" fmla="*/ 5648971 w 7467600"/>
              <a:gd name="connsiteY804" fmla="*/ 891331 h 6858000"/>
              <a:gd name="connsiteX805" fmla="*/ 5844807 w 7467600"/>
              <a:gd name="connsiteY805" fmla="*/ 870718 h 6858000"/>
              <a:gd name="connsiteX806" fmla="*/ 5862975 w 7467600"/>
              <a:gd name="connsiteY806" fmla="*/ 869756 h 6858000"/>
              <a:gd name="connsiteX807" fmla="*/ 5920887 w 7467600"/>
              <a:gd name="connsiteY807" fmla="*/ 865929 h 6858000"/>
              <a:gd name="connsiteX808" fmla="*/ 5504425 w 7467600"/>
              <a:gd name="connsiteY808" fmla="*/ 848067 h 6858000"/>
              <a:gd name="connsiteX809" fmla="*/ 3607114 w 7467600"/>
              <a:gd name="connsiteY809" fmla="*/ 467441 h 6858000"/>
              <a:gd name="connsiteX810" fmla="*/ 3296242 w 7467600"/>
              <a:gd name="connsiteY810" fmla="*/ 807991 h 6858000"/>
              <a:gd name="connsiteX811" fmla="*/ 3174674 w 7467600"/>
              <a:gd name="connsiteY811" fmla="*/ 919759 h 6858000"/>
              <a:gd name="connsiteX812" fmla="*/ 3042978 w 7467600"/>
              <a:gd name="connsiteY812" fmla="*/ 1054894 h 6858000"/>
              <a:gd name="connsiteX813" fmla="*/ 2968914 w 7467600"/>
              <a:gd name="connsiteY813" fmla="*/ 1133756 h 6858000"/>
              <a:gd name="connsiteX814" fmla="*/ 3103823 w 7467600"/>
              <a:gd name="connsiteY814" fmla="*/ 1026814 h 6858000"/>
              <a:gd name="connsiteX815" fmla="*/ 3607114 w 7467600"/>
              <a:gd name="connsiteY815" fmla="*/ 467441 h 6858000"/>
              <a:gd name="connsiteX816" fmla="*/ 3744487 w 7467600"/>
              <a:gd name="connsiteY816" fmla="*/ 383136 h 6858000"/>
              <a:gd name="connsiteX817" fmla="*/ 3970213 w 7467600"/>
              <a:gd name="connsiteY817" fmla="*/ 995559 h 6858000"/>
              <a:gd name="connsiteX818" fmla="*/ 3744487 w 7467600"/>
              <a:gd name="connsiteY818" fmla="*/ 383136 h 6858000"/>
              <a:gd name="connsiteX819" fmla="*/ 3624562 w 7467600"/>
              <a:gd name="connsiteY819" fmla="*/ 367041 h 6858000"/>
              <a:gd name="connsiteX820" fmla="*/ 3489712 w 7467600"/>
              <a:gd name="connsiteY820" fmla="*/ 485386 h 6858000"/>
              <a:gd name="connsiteX821" fmla="*/ 3182994 w 7467600"/>
              <a:gd name="connsiteY821" fmla="*/ 828265 h 6858000"/>
              <a:gd name="connsiteX822" fmla="*/ 2892114 w 7467600"/>
              <a:gd name="connsiteY822" fmla="*/ 1172635 h 6858000"/>
              <a:gd name="connsiteX823" fmla="*/ 3021459 w 7467600"/>
              <a:gd name="connsiteY823" fmla="*/ 1035385 h 6858000"/>
              <a:gd name="connsiteX824" fmla="*/ 3153873 w 7467600"/>
              <a:gd name="connsiteY824" fmla="*/ 898971 h 6858000"/>
              <a:gd name="connsiteX825" fmla="*/ 3276511 w 7467600"/>
              <a:gd name="connsiteY825" fmla="*/ 786423 h 6858000"/>
              <a:gd name="connsiteX826" fmla="*/ 3584154 w 7467600"/>
              <a:gd name="connsiteY826" fmla="*/ 448218 h 6858000"/>
              <a:gd name="connsiteX827" fmla="*/ 3624562 w 7467600"/>
              <a:gd name="connsiteY827" fmla="*/ 367041 h 6858000"/>
              <a:gd name="connsiteX828" fmla="*/ 3766672 w 7467600"/>
              <a:gd name="connsiteY828" fmla="*/ 359429 h 6858000"/>
              <a:gd name="connsiteX829" fmla="*/ 3996338 w 7467600"/>
              <a:gd name="connsiteY829" fmla="*/ 968237 h 6858000"/>
              <a:gd name="connsiteX830" fmla="*/ 3766672 w 7467600"/>
              <a:gd name="connsiteY830" fmla="*/ 359429 h 6858000"/>
              <a:gd name="connsiteX831" fmla="*/ 5805386 w 7467600"/>
              <a:gd name="connsiteY831" fmla="*/ 239240 h 6858000"/>
              <a:gd name="connsiteX832" fmla="*/ 5736947 w 7467600"/>
              <a:gd name="connsiteY832" fmla="*/ 261367 h 6858000"/>
              <a:gd name="connsiteX833" fmla="*/ 5427012 w 7467600"/>
              <a:gd name="connsiteY833" fmla="*/ 311272 h 6858000"/>
              <a:gd name="connsiteX834" fmla="*/ 5147818 w 7467600"/>
              <a:gd name="connsiteY834" fmla="*/ 322112 h 6858000"/>
              <a:gd name="connsiteX835" fmla="*/ 5060854 w 7467600"/>
              <a:gd name="connsiteY835" fmla="*/ 311882 h 6858000"/>
              <a:gd name="connsiteX836" fmla="*/ 4945989 w 7467600"/>
              <a:gd name="connsiteY836" fmla="*/ 300516 h 6858000"/>
              <a:gd name="connsiteX837" fmla="*/ 5410479 w 7467600"/>
              <a:gd name="connsiteY837" fmla="*/ 348434 h 6858000"/>
              <a:gd name="connsiteX838" fmla="*/ 5805386 w 7467600"/>
              <a:gd name="connsiteY838" fmla="*/ 239240 h 6858000"/>
              <a:gd name="connsiteX839" fmla="*/ 5905192 w 7467600"/>
              <a:gd name="connsiteY839" fmla="*/ 163079 h 6858000"/>
              <a:gd name="connsiteX840" fmla="*/ 5865655 w 7467600"/>
              <a:gd name="connsiteY840" fmla="*/ 171901 h 6858000"/>
              <a:gd name="connsiteX841" fmla="*/ 5259740 w 7467600"/>
              <a:gd name="connsiteY841" fmla="*/ 257013 h 6858000"/>
              <a:gd name="connsiteX842" fmla="*/ 5208466 w 7467600"/>
              <a:gd name="connsiteY842" fmla="*/ 257550 h 6858000"/>
              <a:gd name="connsiteX843" fmla="*/ 4980204 w 7467600"/>
              <a:gd name="connsiteY843" fmla="*/ 271903 h 6858000"/>
              <a:gd name="connsiteX844" fmla="*/ 5068068 w 7467600"/>
              <a:gd name="connsiteY844" fmla="*/ 282244 h 6858000"/>
              <a:gd name="connsiteX845" fmla="*/ 5153231 w 7467600"/>
              <a:gd name="connsiteY845" fmla="*/ 292240 h 6858000"/>
              <a:gd name="connsiteX846" fmla="*/ 5426491 w 7467600"/>
              <a:gd name="connsiteY846" fmla="*/ 281128 h 6858000"/>
              <a:gd name="connsiteX847" fmla="*/ 5731212 w 7467600"/>
              <a:gd name="connsiteY847" fmla="*/ 231951 h 6858000"/>
              <a:gd name="connsiteX848" fmla="*/ 5905192 w 7467600"/>
              <a:gd name="connsiteY848" fmla="*/ 163079 h 6858000"/>
              <a:gd name="connsiteX849" fmla="*/ 5944437 w 7467600"/>
              <a:gd name="connsiteY849" fmla="*/ 113829 h 6858000"/>
              <a:gd name="connsiteX850" fmla="*/ 5825032 w 7467600"/>
              <a:gd name="connsiteY850" fmla="*/ 146405 h 6858000"/>
              <a:gd name="connsiteX851" fmla="*/ 4955599 w 7467600"/>
              <a:gd name="connsiteY851" fmla="*/ 247008 h 6858000"/>
              <a:gd name="connsiteX852" fmla="*/ 5210104 w 7467600"/>
              <a:gd name="connsiteY852" fmla="*/ 228123 h 6858000"/>
              <a:gd name="connsiteX853" fmla="*/ 5261015 w 7467600"/>
              <a:gd name="connsiteY853" fmla="*/ 227087 h 6858000"/>
              <a:gd name="connsiteX854" fmla="*/ 5861181 w 7467600"/>
              <a:gd name="connsiteY854" fmla="*/ 143093 h 6858000"/>
              <a:gd name="connsiteX855" fmla="*/ 5961252 w 7467600"/>
              <a:gd name="connsiteY855" fmla="*/ 114820 h 6858000"/>
              <a:gd name="connsiteX856" fmla="*/ 5944437 w 7467600"/>
              <a:gd name="connsiteY856" fmla="*/ 113829 h 6858000"/>
              <a:gd name="connsiteX857" fmla="*/ 3882765 w 7467600"/>
              <a:gd name="connsiteY857" fmla="*/ 0 h 6858000"/>
              <a:gd name="connsiteX858" fmla="*/ 3995099 w 7467600"/>
              <a:gd name="connsiteY858" fmla="*/ 0 h 6858000"/>
              <a:gd name="connsiteX859" fmla="*/ 4163818 w 7467600"/>
              <a:gd name="connsiteY859" fmla="*/ 234104 h 6858000"/>
              <a:gd name="connsiteX860" fmla="*/ 4172099 w 7467600"/>
              <a:gd name="connsiteY860" fmla="*/ 234207 h 6858000"/>
              <a:gd name="connsiteX861" fmla="*/ 4784282 w 7467600"/>
              <a:gd name="connsiteY861" fmla="*/ 276561 h 6858000"/>
              <a:gd name="connsiteX862" fmla="*/ 4801687 w 7467600"/>
              <a:gd name="connsiteY862" fmla="*/ 267764 h 6858000"/>
              <a:gd name="connsiteX863" fmla="*/ 6082788 w 7467600"/>
              <a:gd name="connsiteY863" fmla="*/ 64119 h 6858000"/>
              <a:gd name="connsiteX864" fmla="*/ 6099442 w 7467600"/>
              <a:gd name="connsiteY864" fmla="*/ 82568 h 6858000"/>
              <a:gd name="connsiteX865" fmla="*/ 4804137 w 7467600"/>
              <a:gd name="connsiteY865" fmla="*/ 320931 h 6858000"/>
              <a:gd name="connsiteX866" fmla="*/ 4227047 w 7467600"/>
              <a:gd name="connsiteY866" fmla="*/ 313415 h 6858000"/>
              <a:gd name="connsiteX867" fmla="*/ 4346041 w 7467600"/>
              <a:gd name="connsiteY867" fmla="*/ 456086 h 6858000"/>
              <a:gd name="connsiteX868" fmla="*/ 4870967 w 7467600"/>
              <a:gd name="connsiteY868" fmla="*/ 963061 h 6858000"/>
              <a:gd name="connsiteX869" fmla="*/ 4889647 w 7467600"/>
              <a:gd name="connsiteY869" fmla="*/ 957147 h 6858000"/>
              <a:gd name="connsiteX870" fmla="*/ 5422504 w 7467600"/>
              <a:gd name="connsiteY870" fmla="*/ 805191 h 6858000"/>
              <a:gd name="connsiteX871" fmla="*/ 6087656 w 7467600"/>
              <a:gd name="connsiteY871" fmla="*/ 826703 h 6858000"/>
              <a:gd name="connsiteX872" fmla="*/ 6058717 w 7467600"/>
              <a:gd name="connsiteY872" fmla="*/ 865992 h 6858000"/>
              <a:gd name="connsiteX873" fmla="*/ 4974153 w 7467600"/>
              <a:gd name="connsiteY873" fmla="*/ 1045456 h 6858000"/>
              <a:gd name="connsiteX874" fmla="*/ 5627835 w 7467600"/>
              <a:gd name="connsiteY874" fmla="*/ 1472077 h 6858000"/>
              <a:gd name="connsiteX875" fmla="*/ 5629817 w 7467600"/>
              <a:gd name="connsiteY875" fmla="*/ 1471412 h 6858000"/>
              <a:gd name="connsiteX876" fmla="*/ 5634124 w 7467600"/>
              <a:gd name="connsiteY876" fmla="*/ 1470572 h 6858000"/>
              <a:gd name="connsiteX877" fmla="*/ 5755832 w 7467600"/>
              <a:gd name="connsiteY877" fmla="*/ 1383886 h 6858000"/>
              <a:gd name="connsiteX878" fmla="*/ 6014186 w 7467600"/>
              <a:gd name="connsiteY878" fmla="*/ 1279799 h 6858000"/>
              <a:gd name="connsiteX879" fmla="*/ 6901619 w 7467600"/>
              <a:gd name="connsiteY879" fmla="*/ 1047874 h 6858000"/>
              <a:gd name="connsiteX880" fmla="*/ 6931566 w 7467600"/>
              <a:gd name="connsiteY880" fmla="*/ 1062034 h 6858000"/>
              <a:gd name="connsiteX881" fmla="*/ 5790982 w 7467600"/>
              <a:gd name="connsiteY881" fmla="*/ 1561380 h 6858000"/>
              <a:gd name="connsiteX882" fmla="*/ 6188971 w 7467600"/>
              <a:gd name="connsiteY882" fmla="*/ 1755168 h 6858000"/>
              <a:gd name="connsiteX883" fmla="*/ 6202446 w 7467600"/>
              <a:gd name="connsiteY883" fmla="*/ 1752268 h 6858000"/>
              <a:gd name="connsiteX884" fmla="*/ 7179560 w 7467600"/>
              <a:gd name="connsiteY884" fmla="*/ 1467551 h 6858000"/>
              <a:gd name="connsiteX885" fmla="*/ 7158730 w 7467600"/>
              <a:gd name="connsiteY885" fmla="*/ 1507835 h 6858000"/>
              <a:gd name="connsiteX886" fmla="*/ 6326959 w 7467600"/>
              <a:gd name="connsiteY886" fmla="*/ 1817686 h 6858000"/>
              <a:gd name="connsiteX887" fmla="*/ 6537433 w 7467600"/>
              <a:gd name="connsiteY887" fmla="*/ 1907790 h 6858000"/>
              <a:gd name="connsiteX888" fmla="*/ 6550221 w 7467600"/>
              <a:gd name="connsiteY888" fmla="*/ 1910729 h 6858000"/>
              <a:gd name="connsiteX889" fmla="*/ 6964438 w 7467600"/>
              <a:gd name="connsiteY889" fmla="*/ 2209505 h 6858000"/>
              <a:gd name="connsiteX890" fmla="*/ 7367862 w 7467600"/>
              <a:gd name="connsiteY890" fmla="*/ 2806833 h 6858000"/>
              <a:gd name="connsiteX891" fmla="*/ 7364329 w 7467600"/>
              <a:gd name="connsiteY891" fmla="*/ 2826907 h 6858000"/>
              <a:gd name="connsiteX892" fmla="*/ 7290545 w 7467600"/>
              <a:gd name="connsiteY892" fmla="*/ 2850663 h 6858000"/>
              <a:gd name="connsiteX893" fmla="*/ 6472036 w 7467600"/>
              <a:gd name="connsiteY893" fmla="*/ 1959003 h 6858000"/>
              <a:gd name="connsiteX894" fmla="*/ 5792897 w 7467600"/>
              <a:gd name="connsiteY894" fmla="*/ 1647747 h 6858000"/>
              <a:gd name="connsiteX895" fmla="*/ 5842751 w 7467600"/>
              <a:gd name="connsiteY895" fmla="*/ 1816112 h 6858000"/>
              <a:gd name="connsiteX896" fmla="*/ 5847424 w 7467600"/>
              <a:gd name="connsiteY896" fmla="*/ 1815776 h 6858000"/>
              <a:gd name="connsiteX897" fmla="*/ 6399821 w 7467600"/>
              <a:gd name="connsiteY897" fmla="*/ 2344799 h 6858000"/>
              <a:gd name="connsiteX898" fmla="*/ 6323232 w 7467600"/>
              <a:gd name="connsiteY898" fmla="*/ 2389634 h 6858000"/>
              <a:gd name="connsiteX899" fmla="*/ 5942958 w 7467600"/>
              <a:gd name="connsiteY899" fmla="*/ 2077708 h 6858000"/>
              <a:gd name="connsiteX900" fmla="*/ 5921559 w 7467600"/>
              <a:gd name="connsiteY900" fmla="*/ 2378596 h 6858000"/>
              <a:gd name="connsiteX901" fmla="*/ 5817651 w 7467600"/>
              <a:gd name="connsiteY901" fmla="*/ 3023919 h 6858000"/>
              <a:gd name="connsiteX902" fmla="*/ 5729634 w 7467600"/>
              <a:gd name="connsiteY902" fmla="*/ 3051849 h 6858000"/>
              <a:gd name="connsiteX903" fmla="*/ 5611018 w 7467600"/>
              <a:gd name="connsiteY903" fmla="*/ 2316769 h 6858000"/>
              <a:gd name="connsiteX904" fmla="*/ 5687608 w 7467600"/>
              <a:gd name="connsiteY904" fmla="*/ 2039972 h 6858000"/>
              <a:gd name="connsiteX905" fmla="*/ 5657554 w 7467600"/>
              <a:gd name="connsiteY905" fmla="*/ 1576445 h 6858000"/>
              <a:gd name="connsiteX906" fmla="*/ 5150475 w 7467600"/>
              <a:gd name="connsiteY906" fmla="*/ 1274012 h 6858000"/>
              <a:gd name="connsiteX907" fmla="*/ 5349142 w 7467600"/>
              <a:gd name="connsiteY907" fmla="*/ 2204405 h 6858000"/>
              <a:gd name="connsiteX908" fmla="*/ 5262214 w 7467600"/>
              <a:gd name="connsiteY908" fmla="*/ 2233836 h 6858000"/>
              <a:gd name="connsiteX909" fmla="*/ 4981539 w 7467600"/>
              <a:gd name="connsiteY909" fmla="*/ 1542201 h 6858000"/>
              <a:gd name="connsiteX910" fmla="*/ 4958461 w 7467600"/>
              <a:gd name="connsiteY910" fmla="*/ 1136957 h 6858000"/>
              <a:gd name="connsiteX911" fmla="*/ 4655015 w 7467600"/>
              <a:gd name="connsiteY911" fmla="*/ 891426 h 6858000"/>
              <a:gd name="connsiteX912" fmla="*/ 4348002 w 7467600"/>
              <a:gd name="connsiteY912" fmla="*/ 2205895 h 6858000"/>
              <a:gd name="connsiteX913" fmla="*/ 4262250 w 7467600"/>
              <a:gd name="connsiteY913" fmla="*/ 2219972 h 6858000"/>
              <a:gd name="connsiteX914" fmla="*/ 4550611 w 7467600"/>
              <a:gd name="connsiteY914" fmla="*/ 817540 h 6858000"/>
              <a:gd name="connsiteX915" fmla="*/ 4564418 w 7467600"/>
              <a:gd name="connsiteY915" fmla="*/ 808293 h 6858000"/>
              <a:gd name="connsiteX916" fmla="*/ 4266388 w 7467600"/>
              <a:gd name="connsiteY916" fmla="*/ 500083 h 6858000"/>
              <a:gd name="connsiteX917" fmla="*/ 4032842 w 7467600"/>
              <a:gd name="connsiteY917" fmla="*/ 211809 h 6858000"/>
              <a:gd name="connsiteX918" fmla="*/ 3882765 w 7467600"/>
              <a:gd name="connsiteY918" fmla="*/ 0 h 6858000"/>
              <a:gd name="connsiteX919" fmla="*/ 3721337 w 7467600"/>
              <a:gd name="connsiteY919" fmla="*/ 0 h 6858000"/>
              <a:gd name="connsiteX920" fmla="*/ 3797544 w 7467600"/>
              <a:gd name="connsiteY920" fmla="*/ 0 h 6858000"/>
              <a:gd name="connsiteX921" fmla="*/ 3775734 w 7467600"/>
              <a:gd name="connsiteY921" fmla="*/ 95131 h 6858000"/>
              <a:gd name="connsiteX922" fmla="*/ 3724807 w 7467600"/>
              <a:gd name="connsiteY922" fmla="*/ 272257 h 6858000"/>
              <a:gd name="connsiteX923" fmla="*/ 3726844 w 7467600"/>
              <a:gd name="connsiteY923" fmla="*/ 282988 h 6858000"/>
              <a:gd name="connsiteX924" fmla="*/ 3742664 w 7467600"/>
              <a:gd name="connsiteY924" fmla="*/ 279918 h 6858000"/>
              <a:gd name="connsiteX925" fmla="*/ 4103910 w 7467600"/>
              <a:gd name="connsiteY925" fmla="*/ 1161917 h 6858000"/>
              <a:gd name="connsiteX926" fmla="*/ 4020269 w 7467600"/>
              <a:gd name="connsiteY926" fmla="*/ 1200406 h 6858000"/>
              <a:gd name="connsiteX927" fmla="*/ 3674882 w 7467600"/>
              <a:gd name="connsiteY927" fmla="*/ 488524 h 6858000"/>
              <a:gd name="connsiteX928" fmla="*/ 3132682 w 7467600"/>
              <a:gd name="connsiteY928" fmla="*/ 1072284 h 6858000"/>
              <a:gd name="connsiteX929" fmla="*/ 2716346 w 7467600"/>
              <a:gd name="connsiteY929" fmla="*/ 1276376 h 6858000"/>
              <a:gd name="connsiteX930" fmla="*/ 2716772 w 7467600"/>
              <a:gd name="connsiteY930" fmla="*/ 1255462 h 6858000"/>
              <a:gd name="connsiteX931" fmla="*/ 3471096 w 7467600"/>
              <a:gd name="connsiteY931" fmla="*/ 437072 h 6858000"/>
              <a:gd name="connsiteX932" fmla="*/ 3639057 w 7467600"/>
              <a:gd name="connsiteY932" fmla="*/ 286334 h 6858000"/>
              <a:gd name="connsiteX933" fmla="*/ 3640309 w 7467600"/>
              <a:gd name="connsiteY933" fmla="*/ 284664 h 6858000"/>
              <a:gd name="connsiteX934" fmla="*/ 3646022 w 7467600"/>
              <a:gd name="connsiteY934" fmla="*/ 276711 h 6858000"/>
              <a:gd name="connsiteX935" fmla="*/ 3707943 w 7467600"/>
              <a:gd name="connsiteY935" fmla="*/ 65958 h 6858000"/>
              <a:gd name="connsiteX936" fmla="*/ 3721337 w 7467600"/>
              <a:gd name="connsiteY936" fmla="*/ 0 h 6858000"/>
              <a:gd name="connsiteX937" fmla="*/ 2867960 w 7467600"/>
              <a:gd name="connsiteY937" fmla="*/ 0 h 6858000"/>
              <a:gd name="connsiteX938" fmla="*/ 2926351 w 7467600"/>
              <a:gd name="connsiteY938" fmla="*/ 0 h 6858000"/>
              <a:gd name="connsiteX939" fmla="*/ 2902823 w 7467600"/>
              <a:gd name="connsiteY939" fmla="*/ 262929 h 6858000"/>
              <a:gd name="connsiteX940" fmla="*/ 2940663 w 7467600"/>
              <a:gd name="connsiteY940" fmla="*/ 140884 h 6858000"/>
              <a:gd name="connsiteX941" fmla="*/ 2947039 w 7467600"/>
              <a:gd name="connsiteY941" fmla="*/ 122524 h 6858000"/>
              <a:gd name="connsiteX942" fmla="*/ 2984316 w 7467600"/>
              <a:gd name="connsiteY942" fmla="*/ 0 h 6858000"/>
              <a:gd name="connsiteX943" fmla="*/ 3016114 w 7467600"/>
              <a:gd name="connsiteY943" fmla="*/ 0 h 6858000"/>
              <a:gd name="connsiteX944" fmla="*/ 2979949 w 7467600"/>
              <a:gd name="connsiteY944" fmla="*/ 119274 h 6858000"/>
              <a:gd name="connsiteX945" fmla="*/ 3023879 w 7467600"/>
              <a:gd name="connsiteY945" fmla="*/ 0 h 6858000"/>
              <a:gd name="connsiteX946" fmla="*/ 3105400 w 7467600"/>
              <a:gd name="connsiteY946" fmla="*/ 0 h 6858000"/>
              <a:gd name="connsiteX947" fmla="*/ 3094669 w 7467600"/>
              <a:gd name="connsiteY947" fmla="*/ 30308 h 6858000"/>
              <a:gd name="connsiteX948" fmla="*/ 2901945 w 7467600"/>
              <a:gd name="connsiteY948" fmla="*/ 466538 h 6858000"/>
              <a:gd name="connsiteX949" fmla="*/ 2815209 w 7467600"/>
              <a:gd name="connsiteY949" fmla="*/ 497361 h 6858000"/>
              <a:gd name="connsiteX950" fmla="*/ 2844845 w 7467600"/>
              <a:gd name="connsiteY950" fmla="*/ 127638 h 6858000"/>
              <a:gd name="connsiteX951" fmla="*/ 2867960 w 7467600"/>
              <a:gd name="connsiteY951" fmla="*/ 0 h 6858000"/>
              <a:gd name="connsiteX952" fmla="*/ 1057230 w 7467600"/>
              <a:gd name="connsiteY952" fmla="*/ 0 h 6858000"/>
              <a:gd name="connsiteX953" fmla="*/ 1111003 w 7467600"/>
              <a:gd name="connsiteY953" fmla="*/ 0 h 6858000"/>
              <a:gd name="connsiteX954" fmla="*/ 1125553 w 7467600"/>
              <a:gd name="connsiteY954" fmla="*/ 52588 h 6858000"/>
              <a:gd name="connsiteX955" fmla="*/ 1304276 w 7467600"/>
              <a:gd name="connsiteY955" fmla="*/ 476275 h 6858000"/>
              <a:gd name="connsiteX956" fmla="*/ 1492066 w 7467600"/>
              <a:gd name="connsiteY956" fmla="*/ 886333 h 6858000"/>
              <a:gd name="connsiteX957" fmla="*/ 1423698 w 7467600"/>
              <a:gd name="connsiteY957" fmla="*/ 710817 h 6858000"/>
              <a:gd name="connsiteX958" fmla="*/ 1357609 w 7467600"/>
              <a:gd name="connsiteY958" fmla="*/ 532892 h 6858000"/>
              <a:gd name="connsiteX959" fmla="*/ 1309550 w 7467600"/>
              <a:gd name="connsiteY959" fmla="*/ 374031 h 6858000"/>
              <a:gd name="connsiteX960" fmla="*/ 1193673 w 7467600"/>
              <a:gd name="connsiteY960" fmla="*/ 49533 h 6858000"/>
              <a:gd name="connsiteX961" fmla="*/ 1164391 w 7467600"/>
              <a:gd name="connsiteY961" fmla="*/ 0 h 6858000"/>
              <a:gd name="connsiteX962" fmla="*/ 1200666 w 7467600"/>
              <a:gd name="connsiteY962" fmla="*/ 0 h 6858000"/>
              <a:gd name="connsiteX963" fmla="*/ 1223408 w 7467600"/>
              <a:gd name="connsiteY963" fmla="*/ 38996 h 6858000"/>
              <a:gd name="connsiteX964" fmla="*/ 1339635 w 7467600"/>
              <a:gd name="connsiteY964" fmla="*/ 365517 h 6858000"/>
              <a:gd name="connsiteX965" fmla="*/ 1387469 w 7467600"/>
              <a:gd name="connsiteY965" fmla="*/ 523079 h 6858000"/>
              <a:gd name="connsiteX966" fmla="*/ 1452685 w 7467600"/>
              <a:gd name="connsiteY966" fmla="*/ 699806 h 6858000"/>
              <a:gd name="connsiteX967" fmla="*/ 1492092 w 7467600"/>
              <a:gd name="connsiteY967" fmla="*/ 800424 h 6858000"/>
              <a:gd name="connsiteX968" fmla="*/ 1455302 w 7467600"/>
              <a:gd name="connsiteY968" fmla="*/ 632913 h 6858000"/>
              <a:gd name="connsiteX969" fmla="*/ 1222336 w 7467600"/>
              <a:gd name="connsiteY969" fmla="*/ 9480 h 6858000"/>
              <a:gd name="connsiteX970" fmla="*/ 1214634 w 7467600"/>
              <a:gd name="connsiteY970" fmla="*/ 0 h 6858000"/>
              <a:gd name="connsiteX971" fmla="*/ 1289827 w 7467600"/>
              <a:gd name="connsiteY971" fmla="*/ 0 h 6858000"/>
              <a:gd name="connsiteX972" fmla="*/ 1321076 w 7467600"/>
              <a:gd name="connsiteY972" fmla="*/ 59722 h 6858000"/>
              <a:gd name="connsiteX973" fmla="*/ 1512579 w 7467600"/>
              <a:gd name="connsiteY973" fmla="*/ 626441 h 6858000"/>
              <a:gd name="connsiteX974" fmla="*/ 1506076 w 7467600"/>
              <a:gd name="connsiteY974" fmla="*/ 1089289 h 6858000"/>
              <a:gd name="connsiteX975" fmla="*/ 1486346 w 7467600"/>
              <a:gd name="connsiteY975" fmla="*/ 1079919 h 6858000"/>
              <a:gd name="connsiteX976" fmla="*/ 1070511 w 7467600"/>
              <a:gd name="connsiteY976" fmla="*/ 48609 h 6858000"/>
              <a:gd name="connsiteX977" fmla="*/ 1057230 w 7467600"/>
              <a:gd name="connsiteY977" fmla="*/ 0 h 6858000"/>
              <a:gd name="connsiteX978" fmla="*/ 43151 w 7467600"/>
              <a:gd name="connsiteY978" fmla="*/ 0 h 6858000"/>
              <a:gd name="connsiteX979" fmla="*/ 95283 w 7467600"/>
              <a:gd name="connsiteY979" fmla="*/ 0 h 6858000"/>
              <a:gd name="connsiteX980" fmla="*/ 300708 w 7467600"/>
              <a:gd name="connsiteY980" fmla="*/ 154571 h 6858000"/>
              <a:gd name="connsiteX981" fmla="*/ 530414 w 7467600"/>
              <a:gd name="connsiteY981" fmla="*/ 354673 h 6858000"/>
              <a:gd name="connsiteX982" fmla="*/ 333785 w 7467600"/>
              <a:gd name="connsiteY982" fmla="*/ 161564 h 6858000"/>
              <a:gd name="connsiteX983" fmla="*/ 147005 w 7467600"/>
              <a:gd name="connsiteY983" fmla="*/ 0 h 6858000"/>
              <a:gd name="connsiteX984" fmla="*/ 272509 w 7467600"/>
              <a:gd name="connsiteY984" fmla="*/ 0 h 6858000"/>
              <a:gd name="connsiteX985" fmla="*/ 326276 w 7467600"/>
              <a:gd name="connsiteY985" fmla="*/ 45847 h 6858000"/>
              <a:gd name="connsiteX986" fmla="*/ 823759 w 7467600"/>
              <a:gd name="connsiteY986" fmla="*/ 574145 h 6858000"/>
              <a:gd name="connsiteX987" fmla="*/ 811254 w 7467600"/>
              <a:gd name="connsiteY987" fmla="*/ 665546 h 6858000"/>
              <a:gd name="connsiteX988" fmla="*/ 154042 w 7467600"/>
              <a:gd name="connsiteY988" fmla="*/ 261522 h 6858000"/>
              <a:gd name="connsiteX989" fmla="*/ 13550 w 7467600"/>
              <a:gd name="connsiteY989" fmla="*/ 158423 h 6858000"/>
              <a:gd name="connsiteX990" fmla="*/ 0 w 7467600"/>
              <a:gd name="connsiteY990" fmla="*/ 146618 h 6858000"/>
              <a:gd name="connsiteX991" fmla="*/ 0 w 7467600"/>
              <a:gd name="connsiteY991" fmla="*/ 59161 h 6858000"/>
              <a:gd name="connsiteX992" fmla="*/ 45427 w 7467600"/>
              <a:gd name="connsiteY992" fmla="*/ 101078 h 6858000"/>
              <a:gd name="connsiteX993" fmla="*/ 630103 w 7467600"/>
              <a:gd name="connsiteY993" fmla="*/ 485885 h 6858000"/>
              <a:gd name="connsiteX994" fmla="*/ 532040 w 7467600"/>
              <a:gd name="connsiteY994" fmla="*/ 399359 h 6858000"/>
              <a:gd name="connsiteX995" fmla="*/ 517618 w 7467600"/>
              <a:gd name="connsiteY995" fmla="*/ 385726 h 6858000"/>
              <a:gd name="connsiteX996" fmla="*/ 285074 w 7467600"/>
              <a:gd name="connsiteY996" fmla="*/ 182755 h 6858000"/>
              <a:gd name="connsiteX997" fmla="*/ 43151 w 7467600"/>
              <a:gd name="connsiteY997"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90188 w 7467600"/>
              <a:gd name="connsiteY4" fmla="*/ 6584365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271814 w 7467600"/>
              <a:gd name="connsiteY16" fmla="*/ 6684601 h 6858000"/>
              <a:gd name="connsiteX17" fmla="*/ 7392158 w 7467600"/>
              <a:gd name="connsiteY17" fmla="*/ 6771365 h 6858000"/>
              <a:gd name="connsiteX18" fmla="*/ 7467600 w 7467600"/>
              <a:gd name="connsiteY18" fmla="*/ 6805948 h 6858000"/>
              <a:gd name="connsiteX19" fmla="*/ 7467600 w 7467600"/>
              <a:gd name="connsiteY19" fmla="*/ 6831490 h 6858000"/>
              <a:gd name="connsiteX20" fmla="*/ 7410696 w 7467600"/>
              <a:gd name="connsiteY20" fmla="*/ 6803861 h 6858000"/>
              <a:gd name="connsiteX21" fmla="*/ 7088673 w 7467600"/>
              <a:gd name="connsiteY21" fmla="*/ 6610396 h 6858000"/>
              <a:gd name="connsiteX22" fmla="*/ 7090188 w 7467600"/>
              <a:gd name="connsiteY22" fmla="*/ 6584365 h 6858000"/>
              <a:gd name="connsiteX23" fmla="*/ 1019354 w 7467600"/>
              <a:gd name="connsiteY23" fmla="*/ 6315006 h 6858000"/>
              <a:gd name="connsiteX24" fmla="*/ 441046 w 7467600"/>
              <a:gd name="connsiteY24" fmla="*/ 6691153 h 6858000"/>
              <a:gd name="connsiteX25" fmla="*/ 1019354 w 7467600"/>
              <a:gd name="connsiteY25" fmla="*/ 6315006 h 6858000"/>
              <a:gd name="connsiteX26" fmla="*/ 991680 w 7467600"/>
              <a:gd name="connsiteY26" fmla="*/ 6298413 h 6858000"/>
              <a:gd name="connsiteX27" fmla="*/ 409060 w 7467600"/>
              <a:gd name="connsiteY27" fmla="*/ 6671470 h 6858000"/>
              <a:gd name="connsiteX28" fmla="*/ 991680 w 7467600"/>
              <a:gd name="connsiteY28" fmla="*/ 6298413 h 6858000"/>
              <a:gd name="connsiteX29" fmla="*/ 103333 w 7467600"/>
              <a:gd name="connsiteY29" fmla="*/ 5699602 h 6858000"/>
              <a:gd name="connsiteX30" fmla="*/ 233938 w 7467600"/>
              <a:gd name="connsiteY30" fmla="*/ 5809416 h 6858000"/>
              <a:gd name="connsiteX31" fmla="*/ 883580 w 7467600"/>
              <a:gd name="connsiteY31" fmla="*/ 6180710 h 6858000"/>
              <a:gd name="connsiteX32" fmla="*/ 487337 w 7467600"/>
              <a:gd name="connsiteY32" fmla="*/ 5950182 h 6858000"/>
              <a:gd name="connsiteX33" fmla="*/ 354051 w 7467600"/>
              <a:gd name="connsiteY33" fmla="*/ 5854912 h 6858000"/>
              <a:gd name="connsiteX34" fmla="*/ 195436 w 7467600"/>
              <a:gd name="connsiteY34" fmla="*/ 5755068 h 6858000"/>
              <a:gd name="connsiteX35" fmla="*/ 103333 w 7467600"/>
              <a:gd name="connsiteY35" fmla="*/ 5699602 h 6858000"/>
              <a:gd name="connsiteX36" fmla="*/ 5539432 w 7467600"/>
              <a:gd name="connsiteY36" fmla="*/ 5642928 h 6858000"/>
              <a:gd name="connsiteX37" fmla="*/ 5555462 w 7467600"/>
              <a:gd name="connsiteY37" fmla="*/ 5694454 h 6858000"/>
              <a:gd name="connsiteX38" fmla="*/ 5828270 w 7467600"/>
              <a:gd name="connsiteY38" fmla="*/ 6320663 h 6858000"/>
              <a:gd name="connsiteX39" fmla="*/ 5947416 w 7467600"/>
              <a:gd name="connsiteY39" fmla="*/ 6574846 h 6858000"/>
              <a:gd name="connsiteX40" fmla="*/ 5539432 w 7467600"/>
              <a:gd name="connsiteY40" fmla="*/ 5642928 h 6858000"/>
              <a:gd name="connsiteX41" fmla="*/ 51253 w 7467600"/>
              <a:gd name="connsiteY41" fmla="*/ 5631825 h 6858000"/>
              <a:gd name="connsiteX42" fmla="*/ 211622 w 7467600"/>
              <a:gd name="connsiteY42" fmla="*/ 5728803 h 6858000"/>
              <a:gd name="connsiteX43" fmla="*/ 371652 w 7467600"/>
              <a:gd name="connsiteY43" fmla="*/ 5829062 h 6858000"/>
              <a:gd name="connsiteX44" fmla="*/ 505903 w 7467600"/>
              <a:gd name="connsiteY44" fmla="*/ 5925221 h 6858000"/>
              <a:gd name="connsiteX45" fmla="*/ 899240 w 7467600"/>
              <a:gd name="connsiteY45" fmla="*/ 6153068 h 6858000"/>
              <a:gd name="connsiteX46" fmla="*/ 988114 w 7467600"/>
              <a:gd name="connsiteY46" fmla="*/ 6174204 h 6858000"/>
              <a:gd name="connsiteX47" fmla="*/ 845971 w 7467600"/>
              <a:gd name="connsiteY47" fmla="*/ 6067177 h 6858000"/>
              <a:gd name="connsiteX48" fmla="*/ 448057 w 7467600"/>
              <a:gd name="connsiteY48" fmla="*/ 5841376 h 6858000"/>
              <a:gd name="connsiteX49" fmla="*/ 51253 w 7467600"/>
              <a:gd name="connsiteY49" fmla="*/ 5631825 h 6858000"/>
              <a:gd name="connsiteX50" fmla="*/ 2606687 w 7467600"/>
              <a:gd name="connsiteY50" fmla="*/ 5630718 h 6858000"/>
              <a:gd name="connsiteX51" fmla="*/ 2645658 w 7467600"/>
              <a:gd name="connsiteY51" fmla="*/ 6640259 h 6858000"/>
              <a:gd name="connsiteX52" fmla="*/ 2606687 w 7467600"/>
              <a:gd name="connsiteY52" fmla="*/ 5630718 h 6858000"/>
              <a:gd name="connsiteX53" fmla="*/ 3642057 w 7467600"/>
              <a:gd name="connsiteY53" fmla="*/ 5573487 h 6858000"/>
              <a:gd name="connsiteX54" fmla="*/ 3632981 w 7467600"/>
              <a:gd name="connsiteY54" fmla="*/ 5579437 h 6858000"/>
              <a:gd name="connsiteX55" fmla="*/ 3382436 w 7467600"/>
              <a:gd name="connsiteY55" fmla="*/ 5952726 h 6858000"/>
              <a:gd name="connsiteX56" fmla="*/ 3191929 w 7467600"/>
              <a:gd name="connsiteY56" fmla="*/ 6662669 h 6858000"/>
              <a:gd name="connsiteX57" fmla="*/ 3369898 w 7467600"/>
              <a:gd name="connsiteY57" fmla="*/ 6081771 h 6858000"/>
              <a:gd name="connsiteX58" fmla="*/ 3642057 w 7467600"/>
              <a:gd name="connsiteY58" fmla="*/ 5573487 h 6858000"/>
              <a:gd name="connsiteX59" fmla="*/ 2650666 w 7467600"/>
              <a:gd name="connsiteY59" fmla="*/ 5530686 h 6858000"/>
              <a:gd name="connsiteX60" fmla="*/ 2650249 w 7467600"/>
              <a:gd name="connsiteY60" fmla="*/ 5532101 h 6858000"/>
              <a:gd name="connsiteX61" fmla="*/ 2663808 w 7467600"/>
              <a:gd name="connsiteY61" fmla="*/ 6535215 h 6858000"/>
              <a:gd name="connsiteX62" fmla="*/ 2665418 w 7467600"/>
              <a:gd name="connsiteY62" fmla="*/ 6132756 h 6858000"/>
              <a:gd name="connsiteX63" fmla="*/ 2650666 w 7467600"/>
              <a:gd name="connsiteY63" fmla="*/ 5530686 h 6858000"/>
              <a:gd name="connsiteX64" fmla="*/ 2680277 w 7467600"/>
              <a:gd name="connsiteY64" fmla="*/ 5479204 h 6858000"/>
              <a:gd name="connsiteX65" fmla="*/ 2678972 w 7467600"/>
              <a:gd name="connsiteY65" fmla="*/ 5481582 h 6858000"/>
              <a:gd name="connsiteX66" fmla="*/ 2696666 w 7467600"/>
              <a:gd name="connsiteY66" fmla="*/ 6133836 h 6858000"/>
              <a:gd name="connsiteX67" fmla="*/ 2695769 w 7467600"/>
              <a:gd name="connsiteY67" fmla="*/ 6390955 h 6858000"/>
              <a:gd name="connsiteX68" fmla="*/ 2739893 w 7467600"/>
              <a:gd name="connsiteY68" fmla="*/ 6108357 h 6858000"/>
              <a:gd name="connsiteX69" fmla="*/ 2680277 w 7467600"/>
              <a:gd name="connsiteY69" fmla="*/ 5479204 h 6858000"/>
              <a:gd name="connsiteX70" fmla="*/ 1132195 w 7467600"/>
              <a:gd name="connsiteY70" fmla="*/ 5467980 h 6858000"/>
              <a:gd name="connsiteX71" fmla="*/ 1679056 w 7467600"/>
              <a:gd name="connsiteY71" fmla="*/ 5516907 h 6858000"/>
              <a:gd name="connsiteX72" fmla="*/ 2128648 w 7467600"/>
              <a:gd name="connsiteY72" fmla="*/ 5474249 h 6858000"/>
              <a:gd name="connsiteX73" fmla="*/ 1825619 w 7467600"/>
              <a:gd name="connsiteY73" fmla="*/ 5478447 h 6858000"/>
              <a:gd name="connsiteX74" fmla="*/ 1737798 w 7467600"/>
              <a:gd name="connsiteY74" fmla="*/ 5483353 h 6858000"/>
              <a:gd name="connsiteX75" fmla="*/ 1132195 w 7467600"/>
              <a:gd name="connsiteY75" fmla="*/ 5467980 h 6858000"/>
              <a:gd name="connsiteX76" fmla="*/ 6861797 w 7467600"/>
              <a:gd name="connsiteY76" fmla="*/ 5419899 h 6858000"/>
              <a:gd name="connsiteX77" fmla="*/ 6879594 w 7467600"/>
              <a:gd name="connsiteY77" fmla="*/ 5424547 h 6858000"/>
              <a:gd name="connsiteX78" fmla="*/ 7379510 w 7467600"/>
              <a:gd name="connsiteY78" fmla="*/ 5755454 h 6858000"/>
              <a:gd name="connsiteX79" fmla="*/ 7467600 w 7467600"/>
              <a:gd name="connsiteY79" fmla="*/ 5845526 h 6858000"/>
              <a:gd name="connsiteX80" fmla="*/ 7467600 w 7467600"/>
              <a:gd name="connsiteY80" fmla="*/ 5925131 h 6858000"/>
              <a:gd name="connsiteX81" fmla="*/ 7271900 w 7467600"/>
              <a:gd name="connsiteY81" fmla="*/ 5734551 h 6858000"/>
              <a:gd name="connsiteX82" fmla="*/ 7015907 w 7467600"/>
              <a:gd name="connsiteY82" fmla="*/ 5541548 h 6858000"/>
              <a:gd name="connsiteX83" fmla="*/ 7259646 w 7467600"/>
              <a:gd name="connsiteY83" fmla="*/ 5765985 h 6858000"/>
              <a:gd name="connsiteX84" fmla="*/ 7467600 w 7467600"/>
              <a:gd name="connsiteY84" fmla="*/ 5971257 h 6858000"/>
              <a:gd name="connsiteX85" fmla="*/ 7467600 w 7467600"/>
              <a:gd name="connsiteY85" fmla="*/ 6012219 h 6858000"/>
              <a:gd name="connsiteX86" fmla="*/ 7240170 w 7467600"/>
              <a:gd name="connsiteY86" fmla="*/ 5787985 h 6858000"/>
              <a:gd name="connsiteX87" fmla="*/ 6946849 w 7467600"/>
              <a:gd name="connsiteY87" fmla="*/ 5523271 h 6858000"/>
              <a:gd name="connsiteX88" fmla="*/ 6946972 w 7467600"/>
              <a:gd name="connsiteY88" fmla="*/ 5526491 h 6858000"/>
              <a:gd name="connsiteX89" fmla="*/ 7105827 w 7467600"/>
              <a:gd name="connsiteY89" fmla="*/ 5718700 h 6858000"/>
              <a:gd name="connsiteX90" fmla="*/ 7126431 w 7467600"/>
              <a:gd name="connsiteY90" fmla="*/ 5737872 h 6858000"/>
              <a:gd name="connsiteX91" fmla="*/ 7356878 w 7467600"/>
              <a:gd name="connsiteY91" fmla="*/ 5981332 h 6858000"/>
              <a:gd name="connsiteX92" fmla="*/ 7467600 w 7467600"/>
              <a:gd name="connsiteY92" fmla="*/ 6117703 h 6858000"/>
              <a:gd name="connsiteX93" fmla="*/ 7467600 w 7467600"/>
              <a:gd name="connsiteY93" fmla="*/ 6163634 h 6858000"/>
              <a:gd name="connsiteX94" fmla="*/ 7403637 w 7467600"/>
              <a:gd name="connsiteY94" fmla="*/ 6083957 h 6858000"/>
              <a:gd name="connsiteX95" fmla="*/ 7254615 w 7467600"/>
              <a:gd name="connsiteY95" fmla="*/ 5911918 h 6858000"/>
              <a:gd name="connsiteX96" fmla="*/ 7312589 w 7467600"/>
              <a:gd name="connsiteY96" fmla="*/ 5982309 h 6858000"/>
              <a:gd name="connsiteX97" fmla="*/ 7448321 w 7467600"/>
              <a:gd name="connsiteY97" fmla="*/ 6190991 h 6858000"/>
              <a:gd name="connsiteX98" fmla="*/ 7467600 w 7467600"/>
              <a:gd name="connsiteY98" fmla="*/ 6221686 h 6858000"/>
              <a:gd name="connsiteX99" fmla="*/ 7467600 w 7467600"/>
              <a:gd name="connsiteY99" fmla="*/ 6334256 h 6858000"/>
              <a:gd name="connsiteX100" fmla="*/ 7454976 w 7467600"/>
              <a:gd name="connsiteY100" fmla="*/ 6318297 h 6858000"/>
              <a:gd name="connsiteX101" fmla="*/ 7042773 w 7467600"/>
              <a:gd name="connsiteY101" fmla="*/ 5734011 h 6858000"/>
              <a:gd name="connsiteX102" fmla="*/ 6844835 w 7467600"/>
              <a:gd name="connsiteY102" fmla="*/ 5424988 h 6858000"/>
              <a:gd name="connsiteX103" fmla="*/ 6861797 w 7467600"/>
              <a:gd name="connsiteY103" fmla="*/ 5419899 h 6858000"/>
              <a:gd name="connsiteX104" fmla="*/ 1456157 w 7467600"/>
              <a:gd name="connsiteY104" fmla="*/ 5371404 h 6858000"/>
              <a:gd name="connsiteX105" fmla="*/ 1244432 w 7467600"/>
              <a:gd name="connsiteY105" fmla="*/ 5385601 h 6858000"/>
              <a:gd name="connsiteX106" fmla="*/ 973990 w 7467600"/>
              <a:gd name="connsiteY106" fmla="*/ 5424940 h 6858000"/>
              <a:gd name="connsiteX107" fmla="*/ 1103809 w 7467600"/>
              <a:gd name="connsiteY107" fmla="*/ 5433720 h 6858000"/>
              <a:gd name="connsiteX108" fmla="*/ 1123454 w 7467600"/>
              <a:gd name="connsiteY108" fmla="*/ 5435727 h 6858000"/>
              <a:gd name="connsiteX109" fmla="*/ 1737017 w 7467600"/>
              <a:gd name="connsiteY109" fmla="*/ 5452183 h 6858000"/>
              <a:gd name="connsiteX110" fmla="*/ 1824397 w 7467600"/>
              <a:gd name="connsiteY110" fmla="*/ 5447757 h 6858000"/>
              <a:gd name="connsiteX111" fmla="*/ 2070059 w 7467600"/>
              <a:gd name="connsiteY111" fmla="*/ 5441660 h 6858000"/>
              <a:gd name="connsiteX112" fmla="*/ 1456157 w 7467600"/>
              <a:gd name="connsiteY112" fmla="*/ 5371404 h 6858000"/>
              <a:gd name="connsiteX113" fmla="*/ 4988186 w 7467600"/>
              <a:gd name="connsiteY113" fmla="*/ 5216467 h 6858000"/>
              <a:gd name="connsiteX114" fmla="*/ 4777334 w 7467600"/>
              <a:gd name="connsiteY114" fmla="*/ 5406072 h 6858000"/>
              <a:gd name="connsiteX115" fmla="*/ 4718341 w 7467600"/>
              <a:gd name="connsiteY115" fmla="*/ 5468043 h 6858000"/>
              <a:gd name="connsiteX116" fmla="*/ 4604655 w 7467600"/>
              <a:gd name="connsiteY116" fmla="*/ 5583434 h 6858000"/>
              <a:gd name="connsiteX117" fmla="*/ 4565074 w 7467600"/>
              <a:gd name="connsiteY117" fmla="*/ 5618550 h 6858000"/>
              <a:gd name="connsiteX118" fmla="*/ 4988186 w 7467600"/>
              <a:gd name="connsiteY118" fmla="*/ 5216467 h 6858000"/>
              <a:gd name="connsiteX119" fmla="*/ 4978032 w 7467600"/>
              <a:gd name="connsiteY119" fmla="*/ 5183809 h 6858000"/>
              <a:gd name="connsiteX120" fmla="*/ 4463413 w 7467600"/>
              <a:gd name="connsiteY120" fmla="*/ 5615162 h 6858000"/>
              <a:gd name="connsiteX121" fmla="*/ 4358134 w 7467600"/>
              <a:gd name="connsiteY121" fmla="*/ 5742791 h 6858000"/>
              <a:gd name="connsiteX122" fmla="*/ 4376219 w 7467600"/>
              <a:gd name="connsiteY122" fmla="*/ 5729027 h 6858000"/>
              <a:gd name="connsiteX123" fmla="*/ 4582340 w 7467600"/>
              <a:gd name="connsiteY123" fmla="*/ 5561037 h 6858000"/>
              <a:gd name="connsiteX124" fmla="*/ 4694684 w 7467600"/>
              <a:gd name="connsiteY124" fmla="*/ 5447098 h 6858000"/>
              <a:gd name="connsiteX125" fmla="*/ 4754123 w 7467600"/>
              <a:gd name="connsiteY125" fmla="*/ 5384643 h 6858000"/>
              <a:gd name="connsiteX126" fmla="*/ 4978032 w 7467600"/>
              <a:gd name="connsiteY126" fmla="*/ 5183809 h 6858000"/>
              <a:gd name="connsiteX127" fmla="*/ 7353035 w 7467600"/>
              <a:gd name="connsiteY127" fmla="*/ 5197318 h 6858000"/>
              <a:gd name="connsiteX128" fmla="*/ 7450656 w 7467600"/>
              <a:gd name="connsiteY128" fmla="*/ 5134750 h 6858000"/>
              <a:gd name="connsiteX129" fmla="*/ 7467600 w 7467600"/>
              <a:gd name="connsiteY129" fmla="*/ 5142496 h 6858000"/>
              <a:gd name="connsiteX130" fmla="*/ 7467600 w 7467600"/>
              <a:gd name="connsiteY130" fmla="*/ 5158623 h 6858000"/>
              <a:gd name="connsiteX131" fmla="*/ 7427076 w 7467600"/>
              <a:gd name="connsiteY131" fmla="*/ 5142684 h 6858000"/>
              <a:gd name="connsiteX132" fmla="*/ 7467600 w 7467600"/>
              <a:gd name="connsiteY132" fmla="*/ 5164774 h 6858000"/>
              <a:gd name="connsiteX133" fmla="*/ 7467600 w 7467600"/>
              <a:gd name="connsiteY133" fmla="*/ 5199146 h 6858000"/>
              <a:gd name="connsiteX134" fmla="*/ 7391022 w 7467600"/>
              <a:gd name="connsiteY134" fmla="*/ 5158141 h 6858000"/>
              <a:gd name="connsiteX135" fmla="*/ 7312201 w 7467600"/>
              <a:gd name="connsiteY135" fmla="*/ 5128278 h 6858000"/>
              <a:gd name="connsiteX136" fmla="*/ 7343603 w 7467600"/>
              <a:gd name="connsiteY136" fmla="*/ 5149746 h 6858000"/>
              <a:gd name="connsiteX137" fmla="*/ 7467600 w 7467600"/>
              <a:gd name="connsiteY137" fmla="*/ 5241225 h 6858000"/>
              <a:gd name="connsiteX138" fmla="*/ 7467600 w 7467600"/>
              <a:gd name="connsiteY138" fmla="*/ 5277736 h 6858000"/>
              <a:gd name="connsiteX139" fmla="*/ 7327465 w 7467600"/>
              <a:gd name="connsiteY139" fmla="*/ 5174181 h 6858000"/>
              <a:gd name="connsiteX140" fmla="*/ 7353035 w 7467600"/>
              <a:gd name="connsiteY140" fmla="*/ 5197318 h 6858000"/>
              <a:gd name="connsiteX141" fmla="*/ 1903353 w 7467600"/>
              <a:gd name="connsiteY141" fmla="*/ 5044827 h 6858000"/>
              <a:gd name="connsiteX142" fmla="*/ 1936931 w 7467600"/>
              <a:gd name="connsiteY142" fmla="*/ 5093954 h 6858000"/>
              <a:gd name="connsiteX143" fmla="*/ 2195868 w 7467600"/>
              <a:gd name="connsiteY143" fmla="*/ 5396574 h 6858000"/>
              <a:gd name="connsiteX144" fmla="*/ 2088852 w 7467600"/>
              <a:gd name="connsiteY144" fmla="*/ 5166123 h 6858000"/>
              <a:gd name="connsiteX145" fmla="*/ 1958241 w 7467600"/>
              <a:gd name="connsiteY145" fmla="*/ 5067955 h 6858000"/>
              <a:gd name="connsiteX146" fmla="*/ 1903353 w 7467600"/>
              <a:gd name="connsiteY146" fmla="*/ 5044827 h 6858000"/>
              <a:gd name="connsiteX147" fmla="*/ 1979378 w 7467600"/>
              <a:gd name="connsiteY147" fmla="*/ 4769504 h 6858000"/>
              <a:gd name="connsiteX148" fmla="*/ 2882120 w 7467600"/>
              <a:gd name="connsiteY148" fmla="*/ 5064547 h 6858000"/>
              <a:gd name="connsiteX149" fmla="*/ 2793103 w 7467600"/>
              <a:gd name="connsiteY149" fmla="*/ 5039699 h 6858000"/>
              <a:gd name="connsiteX150" fmla="*/ 2770041 w 7467600"/>
              <a:gd name="connsiteY150" fmla="*/ 5033634 h 6858000"/>
              <a:gd name="connsiteX151" fmla="*/ 1979378 w 7467600"/>
              <a:gd name="connsiteY151" fmla="*/ 4769504 h 6858000"/>
              <a:gd name="connsiteX152" fmla="*/ 1927410 w 7467600"/>
              <a:gd name="connsiteY152" fmla="*/ 4716164 h 6858000"/>
              <a:gd name="connsiteX153" fmla="*/ 1959587 w 7467600"/>
              <a:gd name="connsiteY153" fmla="*/ 4728849 h 6858000"/>
              <a:gd name="connsiteX154" fmla="*/ 2777707 w 7467600"/>
              <a:gd name="connsiteY154" fmla="*/ 5003991 h 6858000"/>
              <a:gd name="connsiteX155" fmla="*/ 2800768 w 7467600"/>
              <a:gd name="connsiteY155" fmla="*/ 5010056 h 6858000"/>
              <a:gd name="connsiteX156" fmla="*/ 2879408 w 7467600"/>
              <a:gd name="connsiteY156" fmla="*/ 5031590 h 6858000"/>
              <a:gd name="connsiteX157" fmla="*/ 2862295 w 7467600"/>
              <a:gd name="connsiteY157" fmla="*/ 5022958 h 6858000"/>
              <a:gd name="connsiteX158" fmla="*/ 2813343 w 7467600"/>
              <a:gd name="connsiteY158" fmla="*/ 4998369 h 6858000"/>
              <a:gd name="connsiteX159" fmla="*/ 2646245 w 7467600"/>
              <a:gd name="connsiteY159" fmla="*/ 4930999 h 6858000"/>
              <a:gd name="connsiteX160" fmla="*/ 1999243 w 7467600"/>
              <a:gd name="connsiteY160" fmla="*/ 4730524 h 6858000"/>
              <a:gd name="connsiteX161" fmla="*/ 1979527 w 7467600"/>
              <a:gd name="connsiteY161" fmla="*/ 4726651 h 6858000"/>
              <a:gd name="connsiteX162" fmla="*/ 1927410 w 7467600"/>
              <a:gd name="connsiteY162" fmla="*/ 4716164 h 6858000"/>
              <a:gd name="connsiteX163" fmla="*/ 1997014 w 7467600"/>
              <a:gd name="connsiteY163" fmla="*/ 4698007 h 6858000"/>
              <a:gd name="connsiteX164" fmla="*/ 2005458 w 7467600"/>
              <a:gd name="connsiteY164" fmla="*/ 4699540 h 6858000"/>
              <a:gd name="connsiteX165" fmla="*/ 2657186 w 7467600"/>
              <a:gd name="connsiteY165" fmla="*/ 4901687 h 6858000"/>
              <a:gd name="connsiteX166" fmla="*/ 2826662 w 7467600"/>
              <a:gd name="connsiteY166" fmla="*/ 4970362 h 6858000"/>
              <a:gd name="connsiteX167" fmla="*/ 2876100 w 7467600"/>
              <a:gd name="connsiteY167" fmla="*/ 4995397 h 6858000"/>
              <a:gd name="connsiteX168" fmla="*/ 3042600 w 7467600"/>
              <a:gd name="connsiteY168" fmla="*/ 5059532 h 6858000"/>
              <a:gd name="connsiteX169" fmla="*/ 1997014 w 7467600"/>
              <a:gd name="connsiteY169" fmla="*/ 4698007 h 6858000"/>
              <a:gd name="connsiteX170" fmla="*/ 2305292 w 7467600"/>
              <a:gd name="connsiteY170" fmla="*/ 4219492 h 6858000"/>
              <a:gd name="connsiteX171" fmla="*/ 3360922 w 7467600"/>
              <a:gd name="connsiteY171" fmla="*/ 4529373 h 6858000"/>
              <a:gd name="connsiteX172" fmla="*/ 3492420 w 7467600"/>
              <a:gd name="connsiteY172" fmla="*/ 4510145 h 6858000"/>
              <a:gd name="connsiteX173" fmla="*/ 3364086 w 7467600"/>
              <a:gd name="connsiteY173" fmla="*/ 4480340 h 6858000"/>
              <a:gd name="connsiteX174" fmla="*/ 3225818 w 7467600"/>
              <a:gd name="connsiteY174" fmla="*/ 4411822 h 6858000"/>
              <a:gd name="connsiteX175" fmla="*/ 3129696 w 7467600"/>
              <a:gd name="connsiteY175" fmla="*/ 4360704 h 6858000"/>
              <a:gd name="connsiteX176" fmla="*/ 2814545 w 7467600"/>
              <a:gd name="connsiteY176" fmla="*/ 4282955 h 6858000"/>
              <a:gd name="connsiteX177" fmla="*/ 2305292 w 7467600"/>
              <a:gd name="connsiteY177" fmla="*/ 4219492 h 6858000"/>
              <a:gd name="connsiteX178" fmla="*/ 2626982 w 7467600"/>
              <a:gd name="connsiteY178" fmla="*/ 4206450 h 6858000"/>
              <a:gd name="connsiteX179" fmla="*/ 2490617 w 7467600"/>
              <a:gd name="connsiteY179" fmla="*/ 4206951 h 6858000"/>
              <a:gd name="connsiteX180" fmla="*/ 2819869 w 7467600"/>
              <a:gd name="connsiteY180" fmla="*/ 4252936 h 6858000"/>
              <a:gd name="connsiteX181" fmla="*/ 3143018 w 7467600"/>
              <a:gd name="connsiteY181" fmla="*/ 4332698 h 6858000"/>
              <a:gd name="connsiteX182" fmla="*/ 3241520 w 7467600"/>
              <a:gd name="connsiteY182" fmla="*/ 4385112 h 6858000"/>
              <a:gd name="connsiteX183" fmla="*/ 3374575 w 7467600"/>
              <a:gd name="connsiteY183" fmla="*/ 4451517 h 6858000"/>
              <a:gd name="connsiteX184" fmla="*/ 3505221 w 7467600"/>
              <a:gd name="connsiteY184" fmla="*/ 4480757 h 6858000"/>
              <a:gd name="connsiteX185" fmla="*/ 2626982 w 7467600"/>
              <a:gd name="connsiteY185" fmla="*/ 4206450 h 6858000"/>
              <a:gd name="connsiteX186" fmla="*/ 1310106 w 7467600"/>
              <a:gd name="connsiteY186" fmla="*/ 3943217 h 6858000"/>
              <a:gd name="connsiteX187" fmla="*/ 854994 w 7467600"/>
              <a:gd name="connsiteY187" fmla="*/ 4399136 h 6858000"/>
              <a:gd name="connsiteX188" fmla="*/ 742462 w 7467600"/>
              <a:gd name="connsiteY188" fmla="*/ 4594648 h 6858000"/>
              <a:gd name="connsiteX189" fmla="*/ 820602 w 7467600"/>
              <a:gd name="connsiteY189" fmla="*/ 4485915 h 6858000"/>
              <a:gd name="connsiteX190" fmla="*/ 878295 w 7467600"/>
              <a:gd name="connsiteY190" fmla="*/ 4403594 h 6858000"/>
              <a:gd name="connsiteX191" fmla="*/ 1240607 w 7467600"/>
              <a:gd name="connsiteY191" fmla="*/ 4010401 h 6858000"/>
              <a:gd name="connsiteX192" fmla="*/ 1310106 w 7467600"/>
              <a:gd name="connsiteY192" fmla="*/ 3943217 h 6858000"/>
              <a:gd name="connsiteX193" fmla="*/ 1423113 w 7467600"/>
              <a:gd name="connsiteY193" fmla="*/ 3874565 h 6858000"/>
              <a:gd name="connsiteX194" fmla="*/ 1260565 w 7467600"/>
              <a:gd name="connsiteY194" fmla="*/ 4031982 h 6858000"/>
              <a:gd name="connsiteX195" fmla="*/ 901900 w 7467600"/>
              <a:gd name="connsiteY195" fmla="*/ 4421236 h 6858000"/>
              <a:gd name="connsiteX196" fmla="*/ 845044 w 7467600"/>
              <a:gd name="connsiteY196" fmla="*/ 4502436 h 6858000"/>
              <a:gd name="connsiteX197" fmla="*/ 685926 w 7467600"/>
              <a:gd name="connsiteY197" fmla="*/ 4703069 h 6858000"/>
              <a:gd name="connsiteX198" fmla="*/ 684248 w 7467600"/>
              <a:gd name="connsiteY198" fmla="*/ 4706721 h 6858000"/>
              <a:gd name="connsiteX199" fmla="*/ 1423113 w 7467600"/>
              <a:gd name="connsiteY199" fmla="*/ 3874565 h 6858000"/>
              <a:gd name="connsiteX200" fmla="*/ 3316479 w 7467600"/>
              <a:gd name="connsiteY200" fmla="*/ 3872136 h 6858000"/>
              <a:gd name="connsiteX201" fmla="*/ 3546806 w 7467600"/>
              <a:gd name="connsiteY201" fmla="*/ 4356139 h 6858000"/>
              <a:gd name="connsiteX202" fmla="*/ 3364433 w 7467600"/>
              <a:gd name="connsiteY202" fmla="*/ 3953121 h 6858000"/>
              <a:gd name="connsiteX203" fmla="*/ 3316479 w 7467600"/>
              <a:gd name="connsiteY203" fmla="*/ 3872136 h 6858000"/>
              <a:gd name="connsiteX204" fmla="*/ 3291335 w 7467600"/>
              <a:gd name="connsiteY204" fmla="*/ 3767420 h 6858000"/>
              <a:gd name="connsiteX205" fmla="*/ 3390805 w 7467600"/>
              <a:gd name="connsiteY205" fmla="*/ 3937163 h 6858000"/>
              <a:gd name="connsiteX206" fmla="*/ 3579062 w 7467600"/>
              <a:gd name="connsiteY206" fmla="*/ 4359040 h 6858000"/>
              <a:gd name="connsiteX207" fmla="*/ 3467355 w 7467600"/>
              <a:gd name="connsiteY207" fmla="*/ 3988130 h 6858000"/>
              <a:gd name="connsiteX208" fmla="*/ 3310753 w 7467600"/>
              <a:gd name="connsiteY208" fmla="*/ 3787140 h 6858000"/>
              <a:gd name="connsiteX209" fmla="*/ 3291335 w 7467600"/>
              <a:gd name="connsiteY209" fmla="*/ 3767420 h 6858000"/>
              <a:gd name="connsiteX210" fmla="*/ 1635889 w 7467600"/>
              <a:gd name="connsiteY210" fmla="*/ 3709494 h 6858000"/>
              <a:gd name="connsiteX211" fmla="*/ 1634800 w 7467600"/>
              <a:gd name="connsiteY211" fmla="*/ 3731111 h 6858000"/>
              <a:gd name="connsiteX212" fmla="*/ 1635889 w 7467600"/>
              <a:gd name="connsiteY212" fmla="*/ 3709494 h 6858000"/>
              <a:gd name="connsiteX213" fmla="*/ 1510397 w 7467600"/>
              <a:gd name="connsiteY213" fmla="*/ 3684705 h 6858000"/>
              <a:gd name="connsiteX214" fmla="*/ 1146550 w 7467600"/>
              <a:gd name="connsiteY214" fmla="*/ 3802012 h 6858000"/>
              <a:gd name="connsiteX215" fmla="*/ 698834 w 7467600"/>
              <a:gd name="connsiteY215" fmla="*/ 3952272 h 6858000"/>
              <a:gd name="connsiteX216" fmla="*/ 34256 w 7467600"/>
              <a:gd name="connsiteY216" fmla="*/ 4347603 h 6858000"/>
              <a:gd name="connsiteX217" fmla="*/ 527241 w 7467600"/>
              <a:gd name="connsiteY217" fmla="*/ 4065078 h 6858000"/>
              <a:gd name="connsiteX218" fmla="*/ 1510397 w 7467600"/>
              <a:gd name="connsiteY218" fmla="*/ 3684705 h 6858000"/>
              <a:gd name="connsiteX219" fmla="*/ 1313114 w 7467600"/>
              <a:gd name="connsiteY219" fmla="*/ 3655216 h 6858000"/>
              <a:gd name="connsiteX220" fmla="*/ 1109304 w 7467600"/>
              <a:gd name="connsiteY220" fmla="*/ 3669030 h 6858000"/>
              <a:gd name="connsiteX221" fmla="*/ 8129 w 7467600"/>
              <a:gd name="connsiteY221" fmla="*/ 4330519 h 6858000"/>
              <a:gd name="connsiteX222" fmla="*/ 687572 w 7467600"/>
              <a:gd name="connsiteY222" fmla="*/ 3925629 h 6858000"/>
              <a:gd name="connsiteX223" fmla="*/ 1138365 w 7467600"/>
              <a:gd name="connsiteY223" fmla="*/ 3774515 h 6858000"/>
              <a:gd name="connsiteX224" fmla="*/ 1505579 w 7467600"/>
              <a:gd name="connsiteY224" fmla="*/ 3655526 h 6858000"/>
              <a:gd name="connsiteX225" fmla="*/ 1313114 w 7467600"/>
              <a:gd name="connsiteY225" fmla="*/ 3655216 h 6858000"/>
              <a:gd name="connsiteX226" fmla="*/ 3655073 w 7467600"/>
              <a:gd name="connsiteY226" fmla="*/ 3650884 h 6858000"/>
              <a:gd name="connsiteX227" fmla="*/ 3989938 w 7467600"/>
              <a:gd name="connsiteY227" fmla="*/ 3991685 h 6858000"/>
              <a:gd name="connsiteX228" fmla="*/ 4393907 w 7467600"/>
              <a:gd name="connsiteY228" fmla="*/ 4261258 h 6858000"/>
              <a:gd name="connsiteX229" fmla="*/ 4648051 w 7467600"/>
              <a:gd name="connsiteY229" fmla="*/ 4374051 h 6858000"/>
              <a:gd name="connsiteX230" fmla="*/ 4383389 w 7467600"/>
              <a:gd name="connsiteY230" fmla="*/ 4184369 h 6858000"/>
              <a:gd name="connsiteX231" fmla="*/ 4165508 w 7467600"/>
              <a:gd name="connsiteY231" fmla="*/ 4035196 h 6858000"/>
              <a:gd name="connsiteX232" fmla="*/ 4068162 w 7467600"/>
              <a:gd name="connsiteY232" fmla="*/ 3953394 h 6858000"/>
              <a:gd name="connsiteX233" fmla="*/ 3981416 w 7467600"/>
              <a:gd name="connsiteY233" fmla="*/ 3880482 h 6858000"/>
              <a:gd name="connsiteX234" fmla="*/ 3800147 w 7467600"/>
              <a:gd name="connsiteY234" fmla="*/ 3749872 h 6858000"/>
              <a:gd name="connsiteX235" fmla="*/ 3655073 w 7467600"/>
              <a:gd name="connsiteY235" fmla="*/ 3650884 h 6858000"/>
              <a:gd name="connsiteX236" fmla="*/ 3670252 w 7467600"/>
              <a:gd name="connsiteY236" fmla="*/ 3622798 h 6858000"/>
              <a:gd name="connsiteX237" fmla="*/ 3817258 w 7467600"/>
              <a:gd name="connsiteY237" fmla="*/ 3723577 h 6858000"/>
              <a:gd name="connsiteX238" fmla="*/ 4000461 w 7467600"/>
              <a:gd name="connsiteY238" fmla="*/ 3855966 h 6858000"/>
              <a:gd name="connsiteX239" fmla="*/ 4088180 w 7467600"/>
              <a:gd name="connsiteY239" fmla="*/ 3929774 h 6858000"/>
              <a:gd name="connsiteX240" fmla="*/ 4184555 w 7467600"/>
              <a:gd name="connsiteY240" fmla="*/ 4010683 h 6858000"/>
              <a:gd name="connsiteX241" fmla="*/ 4399563 w 7467600"/>
              <a:gd name="connsiteY241" fmla="*/ 4158106 h 6858000"/>
              <a:gd name="connsiteX242" fmla="*/ 4684469 w 7467600"/>
              <a:gd name="connsiteY242" fmla="*/ 4364680 h 6858000"/>
              <a:gd name="connsiteX243" fmla="*/ 4690271 w 7467600"/>
              <a:gd name="connsiteY243" fmla="*/ 4370034 h 6858000"/>
              <a:gd name="connsiteX244" fmla="*/ 4136093 w 7467600"/>
              <a:gd name="connsiteY244" fmla="*/ 3858466 h 6858000"/>
              <a:gd name="connsiteX245" fmla="*/ 3670252 w 7467600"/>
              <a:gd name="connsiteY245" fmla="*/ 3622798 h 6858000"/>
              <a:gd name="connsiteX246" fmla="*/ 4440129 w 7467600"/>
              <a:gd name="connsiteY246" fmla="*/ 3448571 h 6858000"/>
              <a:gd name="connsiteX247" fmla="*/ 4856525 w 7467600"/>
              <a:gd name="connsiteY247" fmla="*/ 3915351 h 6858000"/>
              <a:gd name="connsiteX248" fmla="*/ 5059055 w 7467600"/>
              <a:gd name="connsiteY248" fmla="*/ 4108918 h 6858000"/>
              <a:gd name="connsiteX249" fmla="*/ 5290070 w 7467600"/>
              <a:gd name="connsiteY249" fmla="*/ 4263619 h 6858000"/>
              <a:gd name="connsiteX250" fmla="*/ 4834991 w 7467600"/>
              <a:gd name="connsiteY250" fmla="*/ 3830985 h 6858000"/>
              <a:gd name="connsiteX251" fmla="*/ 4440129 w 7467600"/>
              <a:gd name="connsiteY251" fmla="*/ 3448571 h 6858000"/>
              <a:gd name="connsiteX252" fmla="*/ 4441737 w 7467600"/>
              <a:gd name="connsiteY252" fmla="*/ 3399734 h 6858000"/>
              <a:gd name="connsiteX253" fmla="*/ 4431236 w 7467600"/>
              <a:gd name="connsiteY253" fmla="*/ 3400954 h 6858000"/>
              <a:gd name="connsiteX254" fmla="*/ 4557150 w 7467600"/>
              <a:gd name="connsiteY254" fmla="*/ 3510023 h 6858000"/>
              <a:gd name="connsiteX255" fmla="*/ 4856936 w 7467600"/>
              <a:gd name="connsiteY255" fmla="*/ 3809146 h 6858000"/>
              <a:gd name="connsiteX256" fmla="*/ 5111996 w 7467600"/>
              <a:gd name="connsiteY256" fmla="*/ 4065759 h 6858000"/>
              <a:gd name="connsiteX257" fmla="*/ 5388878 w 7467600"/>
              <a:gd name="connsiteY257" fmla="*/ 4300185 h 6858000"/>
              <a:gd name="connsiteX258" fmla="*/ 5425556 w 7467600"/>
              <a:gd name="connsiteY258" fmla="*/ 4308967 h 6858000"/>
              <a:gd name="connsiteX259" fmla="*/ 4943646 w 7467600"/>
              <a:gd name="connsiteY259" fmla="*/ 3822916 h 6858000"/>
              <a:gd name="connsiteX260" fmla="*/ 4594837 w 7467600"/>
              <a:gd name="connsiteY260" fmla="*/ 3532274 h 6858000"/>
              <a:gd name="connsiteX261" fmla="*/ 4441737 w 7467600"/>
              <a:gd name="connsiteY261" fmla="*/ 3399734 h 6858000"/>
              <a:gd name="connsiteX262" fmla="*/ 5425834 w 7467600"/>
              <a:gd name="connsiteY262" fmla="*/ 3162785 h 6858000"/>
              <a:gd name="connsiteX263" fmla="*/ 5401644 w 7467600"/>
              <a:gd name="connsiteY263" fmla="*/ 3617847 h 6858000"/>
              <a:gd name="connsiteX264" fmla="*/ 5467256 w 7467600"/>
              <a:gd name="connsiteY264" fmla="*/ 4175494 h 6858000"/>
              <a:gd name="connsiteX265" fmla="*/ 5448069 w 7467600"/>
              <a:gd name="connsiteY265" fmla="*/ 3567554 h 6858000"/>
              <a:gd name="connsiteX266" fmla="*/ 5425834 w 7467600"/>
              <a:gd name="connsiteY266" fmla="*/ 3162785 h 6858000"/>
              <a:gd name="connsiteX267" fmla="*/ 1318687 w 7467600"/>
              <a:gd name="connsiteY267" fmla="*/ 3113840 h 6858000"/>
              <a:gd name="connsiteX268" fmla="*/ 1066793 w 7467600"/>
              <a:gd name="connsiteY268" fmla="*/ 3212171 h 6858000"/>
              <a:gd name="connsiteX269" fmla="*/ 993319 w 7467600"/>
              <a:gd name="connsiteY269" fmla="*/ 3247648 h 6858000"/>
              <a:gd name="connsiteX270" fmla="*/ 853081 w 7467600"/>
              <a:gd name="connsiteY270" fmla="*/ 3312410 h 6858000"/>
              <a:gd name="connsiteX271" fmla="*/ 805957 w 7467600"/>
              <a:gd name="connsiteY271" fmla="*/ 3330443 h 6858000"/>
              <a:gd name="connsiteX272" fmla="*/ 1318687 w 7467600"/>
              <a:gd name="connsiteY272" fmla="*/ 3113840 h 6858000"/>
              <a:gd name="connsiteX273" fmla="*/ 5453702 w 7467600"/>
              <a:gd name="connsiteY273" fmla="*/ 3090882 h 6858000"/>
              <a:gd name="connsiteX274" fmla="*/ 5480135 w 7467600"/>
              <a:gd name="connsiteY274" fmla="*/ 3565802 h 6858000"/>
              <a:gd name="connsiteX275" fmla="*/ 5499023 w 7467600"/>
              <a:gd name="connsiteY275" fmla="*/ 4166310 h 6858000"/>
              <a:gd name="connsiteX276" fmla="*/ 5547022 w 7467600"/>
              <a:gd name="connsiteY276" fmla="*/ 3607838 h 6858000"/>
              <a:gd name="connsiteX277" fmla="*/ 5515964 w 7467600"/>
              <a:gd name="connsiteY277" fmla="*/ 3378541 h 6858000"/>
              <a:gd name="connsiteX278" fmla="*/ 5453702 w 7467600"/>
              <a:gd name="connsiteY278" fmla="*/ 3090882 h 6858000"/>
              <a:gd name="connsiteX279" fmla="*/ 1238695 w 7467600"/>
              <a:gd name="connsiteY279" fmla="*/ 3076820 h 6858000"/>
              <a:gd name="connsiteX280" fmla="*/ 716371 w 7467600"/>
              <a:gd name="connsiteY280" fmla="*/ 3293249 h 6858000"/>
              <a:gd name="connsiteX281" fmla="*/ 579522 w 7467600"/>
              <a:gd name="connsiteY281" fmla="*/ 3371759 h 6858000"/>
              <a:gd name="connsiteX282" fmla="*/ 600288 w 7467600"/>
              <a:gd name="connsiteY282" fmla="*/ 3365555 h 6858000"/>
              <a:gd name="connsiteX283" fmla="*/ 840692 w 7467600"/>
              <a:gd name="connsiteY283" fmla="*/ 3284921 h 6858000"/>
              <a:gd name="connsiteX284" fmla="*/ 979248 w 7467600"/>
              <a:gd name="connsiteY284" fmla="*/ 3221003 h 6858000"/>
              <a:gd name="connsiteX285" fmla="*/ 1053282 w 7467600"/>
              <a:gd name="connsiteY285" fmla="*/ 3185247 h 6858000"/>
              <a:gd name="connsiteX286" fmla="*/ 1320603 w 7467600"/>
              <a:gd name="connsiteY286" fmla="*/ 3081281 h 6858000"/>
              <a:gd name="connsiteX287" fmla="*/ 1238695 w 7467600"/>
              <a:gd name="connsiteY287" fmla="*/ 3076820 h 6858000"/>
              <a:gd name="connsiteX288" fmla="*/ 5425627 w 7467600"/>
              <a:gd name="connsiteY288" fmla="*/ 2954192 h 6858000"/>
              <a:gd name="connsiteX289" fmla="*/ 5470770 w 7467600"/>
              <a:gd name="connsiteY289" fmla="*/ 3005435 h 6858000"/>
              <a:gd name="connsiteX290" fmla="*/ 5519779 w 7467600"/>
              <a:gd name="connsiteY290" fmla="*/ 4359223 h 6858000"/>
              <a:gd name="connsiteX291" fmla="*/ 5520293 w 7467600"/>
              <a:gd name="connsiteY291" fmla="*/ 4360602 h 6858000"/>
              <a:gd name="connsiteX292" fmla="*/ 5767221 w 7467600"/>
              <a:gd name="connsiteY292" fmla="*/ 4665564 h 6858000"/>
              <a:gd name="connsiteX293" fmla="*/ 6937169 w 7467600"/>
              <a:gd name="connsiteY293" fmla="*/ 4815941 h 6858000"/>
              <a:gd name="connsiteX294" fmla="*/ 6953922 w 7467600"/>
              <a:gd name="connsiteY294" fmla="*/ 4890068 h 6858000"/>
              <a:gd name="connsiteX295" fmla="*/ 6071359 w 7467600"/>
              <a:gd name="connsiteY295" fmla="*/ 4770770 h 6858000"/>
              <a:gd name="connsiteX296" fmla="*/ 6038839 w 7467600"/>
              <a:gd name="connsiteY296" fmla="*/ 4764474 h 6858000"/>
              <a:gd name="connsiteX297" fmla="*/ 6038706 w 7467600"/>
              <a:gd name="connsiteY297" fmla="*/ 4763847 h 6858000"/>
              <a:gd name="connsiteX298" fmla="*/ 6037784 w 7467600"/>
              <a:gd name="connsiteY298" fmla="*/ 4764270 h 6858000"/>
              <a:gd name="connsiteX299" fmla="*/ 6038839 w 7467600"/>
              <a:gd name="connsiteY299" fmla="*/ 4764474 h 6858000"/>
              <a:gd name="connsiteX300" fmla="*/ 6040338 w 7467600"/>
              <a:gd name="connsiteY300" fmla="*/ 4771418 h 6858000"/>
              <a:gd name="connsiteX301" fmla="*/ 6024488 w 7467600"/>
              <a:gd name="connsiteY301" fmla="*/ 4809903 h 6858000"/>
              <a:gd name="connsiteX302" fmla="*/ 5599771 w 7467600"/>
              <a:gd name="connsiteY302" fmla="*/ 5509652 h 6858000"/>
              <a:gd name="connsiteX303" fmla="*/ 5548843 w 7467600"/>
              <a:gd name="connsiteY303" fmla="*/ 5563845 h 6858000"/>
              <a:gd name="connsiteX304" fmla="*/ 5940952 w 7467600"/>
              <a:gd name="connsiteY304" fmla="*/ 6250028 h 6858000"/>
              <a:gd name="connsiteX305" fmla="*/ 6043441 w 7467600"/>
              <a:gd name="connsiteY305" fmla="*/ 6665847 h 6858000"/>
              <a:gd name="connsiteX306" fmla="*/ 6093432 w 7467600"/>
              <a:gd name="connsiteY306" fmla="*/ 6858000 h 6858000"/>
              <a:gd name="connsiteX307" fmla="*/ 6034344 w 7467600"/>
              <a:gd name="connsiteY307" fmla="*/ 6858000 h 6858000"/>
              <a:gd name="connsiteX308" fmla="*/ 6026679 w 7467600"/>
              <a:gd name="connsiteY308" fmla="*/ 6836959 h 6858000"/>
              <a:gd name="connsiteX309" fmla="*/ 5800441 w 7467600"/>
              <a:gd name="connsiteY309" fmla="*/ 6335286 h 6858000"/>
              <a:gd name="connsiteX310" fmla="*/ 5526562 w 7467600"/>
              <a:gd name="connsiteY310" fmla="*/ 5705388 h 6858000"/>
              <a:gd name="connsiteX311" fmla="*/ 5519640 w 7467600"/>
              <a:gd name="connsiteY311" fmla="*/ 5683774 h 6858000"/>
              <a:gd name="connsiteX312" fmla="*/ 5844559 w 7467600"/>
              <a:gd name="connsiteY312" fmla="*/ 6553349 h 6858000"/>
              <a:gd name="connsiteX313" fmla="*/ 5975994 w 7467600"/>
              <a:gd name="connsiteY313" fmla="*/ 6858000 h 6858000"/>
              <a:gd name="connsiteX314" fmla="*/ 5898547 w 7467600"/>
              <a:gd name="connsiteY314" fmla="*/ 6858000 h 6858000"/>
              <a:gd name="connsiteX315" fmla="*/ 5682041 w 7467600"/>
              <a:gd name="connsiteY315" fmla="*/ 6355860 h 6858000"/>
              <a:gd name="connsiteX316" fmla="*/ 5461758 w 7467600"/>
              <a:gd name="connsiteY316" fmla="*/ 5820220 h 6858000"/>
              <a:gd name="connsiteX317" fmla="*/ 5237282 w 7467600"/>
              <a:gd name="connsiteY317" fmla="*/ 6579086 h 6858000"/>
              <a:gd name="connsiteX318" fmla="*/ 5115009 w 7467600"/>
              <a:gd name="connsiteY318" fmla="*/ 6858000 h 6858000"/>
              <a:gd name="connsiteX319" fmla="*/ 5028074 w 7467600"/>
              <a:gd name="connsiteY319" fmla="*/ 6858000 h 6858000"/>
              <a:gd name="connsiteX320" fmla="*/ 5079508 w 7467600"/>
              <a:gd name="connsiteY320" fmla="*/ 6749074 h 6858000"/>
              <a:gd name="connsiteX321" fmla="*/ 5371846 w 7467600"/>
              <a:gd name="connsiteY321" fmla="*/ 5924413 h 6858000"/>
              <a:gd name="connsiteX322" fmla="*/ 5270512 w 7467600"/>
              <a:gd name="connsiteY322" fmla="*/ 6138975 h 6858000"/>
              <a:gd name="connsiteX323" fmla="*/ 5062409 w 7467600"/>
              <a:gd name="connsiteY323" fmla="*/ 6653544 h 6858000"/>
              <a:gd name="connsiteX324" fmla="*/ 5036628 w 7467600"/>
              <a:gd name="connsiteY324" fmla="*/ 6754247 h 6858000"/>
              <a:gd name="connsiteX325" fmla="*/ 5009112 w 7467600"/>
              <a:gd name="connsiteY325" fmla="*/ 6858000 h 6858000"/>
              <a:gd name="connsiteX326" fmla="*/ 4976679 w 7467600"/>
              <a:gd name="connsiteY326" fmla="*/ 6858000 h 6858000"/>
              <a:gd name="connsiteX327" fmla="*/ 5006537 w 7467600"/>
              <a:gd name="connsiteY327" fmla="*/ 6747068 h 6858000"/>
              <a:gd name="connsiteX328" fmla="*/ 5032723 w 7467600"/>
              <a:gd name="connsiteY328" fmla="*/ 6644957 h 6858000"/>
              <a:gd name="connsiteX329" fmla="*/ 5242949 w 7467600"/>
              <a:gd name="connsiteY329" fmla="*/ 6125175 h 6858000"/>
              <a:gd name="connsiteX330" fmla="*/ 5286321 w 7467600"/>
              <a:gd name="connsiteY330" fmla="*/ 6033555 h 6858000"/>
              <a:gd name="connsiteX331" fmla="*/ 5008210 w 7467600"/>
              <a:gd name="connsiteY331" fmla="*/ 6649194 h 6858000"/>
              <a:gd name="connsiteX332" fmla="*/ 4986321 w 7467600"/>
              <a:gd name="connsiteY332" fmla="*/ 6765687 h 6858000"/>
              <a:gd name="connsiteX333" fmla="*/ 4973474 w 7467600"/>
              <a:gd name="connsiteY333" fmla="*/ 6858000 h 6858000"/>
              <a:gd name="connsiteX334" fmla="*/ 4907178 w 7467600"/>
              <a:gd name="connsiteY334" fmla="*/ 6858000 h 6858000"/>
              <a:gd name="connsiteX335" fmla="*/ 4910810 w 7467600"/>
              <a:gd name="connsiteY335" fmla="*/ 6829660 h 6858000"/>
              <a:gd name="connsiteX336" fmla="*/ 4987461 w 7467600"/>
              <a:gd name="connsiteY336" fmla="*/ 6432994 h 6858000"/>
              <a:gd name="connsiteX337" fmla="*/ 5179262 w 7467600"/>
              <a:gd name="connsiteY337" fmla="*/ 6035044 h 6858000"/>
              <a:gd name="connsiteX338" fmla="*/ 4689678 w 7467600"/>
              <a:gd name="connsiteY338" fmla="*/ 6440241 h 6858000"/>
              <a:gd name="connsiteX339" fmla="*/ 4477543 w 7467600"/>
              <a:gd name="connsiteY339" fmla="*/ 6674836 h 6858000"/>
              <a:gd name="connsiteX340" fmla="*/ 4329957 w 7467600"/>
              <a:gd name="connsiteY340" fmla="*/ 6858000 h 6858000"/>
              <a:gd name="connsiteX341" fmla="*/ 4218595 w 7467600"/>
              <a:gd name="connsiteY341" fmla="*/ 6858000 h 6858000"/>
              <a:gd name="connsiteX342" fmla="*/ 4368888 w 7467600"/>
              <a:gd name="connsiteY342" fmla="*/ 6668412 h 6858000"/>
              <a:gd name="connsiteX343" fmla="*/ 4563091 w 7467600"/>
              <a:gd name="connsiteY343" fmla="*/ 6442508 h 6858000"/>
              <a:gd name="connsiteX344" fmla="*/ 5387324 w 7467600"/>
              <a:gd name="connsiteY344" fmla="*/ 5705830 h 6858000"/>
              <a:gd name="connsiteX345" fmla="*/ 5073620 w 7467600"/>
              <a:gd name="connsiteY345" fmla="*/ 5955437 h 6858000"/>
              <a:gd name="connsiteX346" fmla="*/ 4689789 w 7467600"/>
              <a:gd name="connsiteY346" fmla="*/ 6268382 h 6858000"/>
              <a:gd name="connsiteX347" fmla="*/ 4418722 w 7467600"/>
              <a:gd name="connsiteY347" fmla="*/ 6570886 h 6858000"/>
              <a:gd name="connsiteX348" fmla="*/ 4214944 w 7467600"/>
              <a:gd name="connsiteY348" fmla="*/ 6858000 h 6858000"/>
              <a:gd name="connsiteX349" fmla="*/ 4177898 w 7467600"/>
              <a:gd name="connsiteY349" fmla="*/ 6858000 h 6858000"/>
              <a:gd name="connsiteX350" fmla="*/ 4391597 w 7467600"/>
              <a:gd name="connsiteY350" fmla="*/ 6556370 h 6858000"/>
              <a:gd name="connsiteX351" fmla="*/ 4668889 w 7467600"/>
              <a:gd name="connsiteY351" fmla="*/ 6246399 h 6858000"/>
              <a:gd name="connsiteX352" fmla="*/ 5055427 w 7467600"/>
              <a:gd name="connsiteY352" fmla="*/ 5931476 h 6858000"/>
              <a:gd name="connsiteX353" fmla="*/ 5371814 w 7467600"/>
              <a:gd name="connsiteY353" fmla="*/ 5678975 h 6858000"/>
              <a:gd name="connsiteX354" fmla="*/ 4987918 w 7467600"/>
              <a:gd name="connsiteY354" fmla="*/ 5838701 h 6858000"/>
              <a:gd name="connsiteX355" fmla="*/ 4317146 w 7467600"/>
              <a:gd name="connsiteY355" fmla="*/ 6587716 h 6858000"/>
              <a:gd name="connsiteX356" fmla="*/ 4171627 w 7467600"/>
              <a:gd name="connsiteY356" fmla="*/ 6858000 h 6858000"/>
              <a:gd name="connsiteX357" fmla="*/ 4081585 w 7467600"/>
              <a:gd name="connsiteY357" fmla="*/ 6858000 h 6858000"/>
              <a:gd name="connsiteX358" fmla="*/ 4238603 w 7467600"/>
              <a:gd name="connsiteY358" fmla="*/ 6559341 h 6858000"/>
              <a:gd name="connsiteX359" fmla="*/ 4778333 w 7467600"/>
              <a:gd name="connsiteY359" fmla="*/ 5873626 h 6858000"/>
              <a:gd name="connsiteX360" fmla="*/ 5414185 w 7467600"/>
              <a:gd name="connsiteY360" fmla="*/ 5573882 h 6858000"/>
              <a:gd name="connsiteX361" fmla="*/ 5959648 w 7467600"/>
              <a:gd name="connsiteY361" fmla="*/ 4760797 h 6858000"/>
              <a:gd name="connsiteX362" fmla="*/ 5355019 w 7467600"/>
              <a:gd name="connsiteY362" fmla="*/ 4734672 h 6858000"/>
              <a:gd name="connsiteX363" fmla="*/ 5083565 w 7467600"/>
              <a:gd name="connsiteY363" fmla="*/ 5179121 h 6858000"/>
              <a:gd name="connsiteX364" fmla="*/ 4713577 w 7467600"/>
              <a:gd name="connsiteY364" fmla="*/ 5616803 h 6858000"/>
              <a:gd name="connsiteX365" fmla="*/ 3989559 w 7467600"/>
              <a:gd name="connsiteY365" fmla="*/ 6145945 h 6858000"/>
              <a:gd name="connsiteX366" fmla="*/ 3939824 w 7467600"/>
              <a:gd name="connsiteY366" fmla="*/ 6066900 h 6858000"/>
              <a:gd name="connsiteX367" fmla="*/ 4584537 w 7467600"/>
              <a:gd name="connsiteY367" fmla="*/ 5324826 h 6858000"/>
              <a:gd name="connsiteX368" fmla="*/ 5037105 w 7467600"/>
              <a:gd name="connsiteY368" fmla="*/ 5088765 h 6858000"/>
              <a:gd name="connsiteX369" fmla="*/ 5039930 w 7467600"/>
              <a:gd name="connsiteY369" fmla="*/ 5089585 h 6858000"/>
              <a:gd name="connsiteX370" fmla="*/ 5263764 w 7467600"/>
              <a:gd name="connsiteY370" fmla="*/ 4735525 h 6858000"/>
              <a:gd name="connsiteX371" fmla="*/ 4086300 w 7467600"/>
              <a:gd name="connsiteY371" fmla="*/ 4884599 h 6858000"/>
              <a:gd name="connsiteX372" fmla="*/ 4085485 w 7467600"/>
              <a:gd name="connsiteY372" fmla="*/ 4899070 h 6858000"/>
              <a:gd name="connsiteX373" fmla="*/ 3871915 w 7467600"/>
              <a:gd name="connsiteY373" fmla="*/ 5253645 h 6858000"/>
              <a:gd name="connsiteX374" fmla="*/ 3799374 w 7467600"/>
              <a:gd name="connsiteY374" fmla="*/ 5466127 h 6858000"/>
              <a:gd name="connsiteX375" fmla="*/ 3498850 w 7467600"/>
              <a:gd name="connsiteY375" fmla="*/ 6661888 h 6858000"/>
              <a:gd name="connsiteX376" fmla="*/ 3399216 w 7467600"/>
              <a:gd name="connsiteY376" fmla="*/ 6858000 h 6858000"/>
              <a:gd name="connsiteX377" fmla="*/ 3303688 w 7467600"/>
              <a:gd name="connsiteY377" fmla="*/ 6858000 h 6858000"/>
              <a:gd name="connsiteX378" fmla="*/ 3391774 w 7467600"/>
              <a:gd name="connsiteY378" fmla="*/ 6697181 h 6858000"/>
              <a:gd name="connsiteX379" fmla="*/ 3735540 w 7467600"/>
              <a:gd name="connsiteY379" fmla="*/ 5546923 h 6858000"/>
              <a:gd name="connsiteX380" fmla="*/ 3729438 w 7467600"/>
              <a:gd name="connsiteY380" fmla="*/ 5569058 h 6858000"/>
              <a:gd name="connsiteX381" fmla="*/ 3707782 w 7467600"/>
              <a:gd name="connsiteY381" fmla="*/ 5644908 h 6858000"/>
              <a:gd name="connsiteX382" fmla="*/ 3583827 w 7467600"/>
              <a:gd name="connsiteY382" fmla="*/ 6039215 h 6858000"/>
              <a:gd name="connsiteX383" fmla="*/ 3547861 w 7467600"/>
              <a:gd name="connsiteY383" fmla="*/ 6129609 h 6858000"/>
              <a:gd name="connsiteX384" fmla="*/ 3490905 w 7467600"/>
              <a:gd name="connsiteY384" fmla="*/ 6277660 h 6858000"/>
              <a:gd name="connsiteX385" fmla="*/ 3455859 w 7467600"/>
              <a:gd name="connsiteY385" fmla="*/ 6391301 h 6858000"/>
              <a:gd name="connsiteX386" fmla="*/ 3429112 w 7467600"/>
              <a:gd name="connsiteY386" fmla="*/ 6479469 h 6858000"/>
              <a:gd name="connsiteX387" fmla="*/ 3304862 w 7467600"/>
              <a:gd name="connsiteY387" fmla="*/ 6796476 h 6858000"/>
              <a:gd name="connsiteX388" fmla="*/ 3276071 w 7467600"/>
              <a:gd name="connsiteY388" fmla="*/ 6858000 h 6858000"/>
              <a:gd name="connsiteX389" fmla="*/ 3240805 w 7467600"/>
              <a:gd name="connsiteY389" fmla="*/ 6858000 h 6858000"/>
              <a:gd name="connsiteX390" fmla="*/ 3275917 w 7467600"/>
              <a:gd name="connsiteY390" fmla="*/ 6783192 h 6858000"/>
              <a:gd name="connsiteX391" fmla="*/ 3399358 w 7467600"/>
              <a:gd name="connsiteY391" fmla="*/ 6469011 h 6858000"/>
              <a:gd name="connsiteX392" fmla="*/ 3425650 w 7467600"/>
              <a:gd name="connsiteY392" fmla="*/ 6381333 h 6858000"/>
              <a:gd name="connsiteX393" fmla="*/ 3460661 w 7467600"/>
              <a:gd name="connsiteY393" fmla="*/ 6266763 h 6858000"/>
              <a:gd name="connsiteX394" fmla="*/ 3518021 w 7467600"/>
              <a:gd name="connsiteY394" fmla="*/ 6117298 h 6858000"/>
              <a:gd name="connsiteX395" fmla="*/ 3554035 w 7467600"/>
              <a:gd name="connsiteY395" fmla="*/ 6027832 h 6858000"/>
              <a:gd name="connsiteX396" fmla="*/ 3677174 w 7467600"/>
              <a:gd name="connsiteY396" fmla="*/ 5636351 h 6858000"/>
              <a:gd name="connsiteX397" fmla="*/ 3698819 w 7467600"/>
              <a:gd name="connsiteY397" fmla="*/ 5560503 h 6858000"/>
              <a:gd name="connsiteX398" fmla="*/ 3702094 w 7467600"/>
              <a:gd name="connsiteY398" fmla="*/ 5549194 h 6858000"/>
              <a:gd name="connsiteX399" fmla="*/ 3398355 w 7467600"/>
              <a:gd name="connsiteY399" fmla="*/ 6094603 h 6858000"/>
              <a:gd name="connsiteX400" fmla="*/ 3193941 w 7467600"/>
              <a:gd name="connsiteY400" fmla="*/ 6798775 h 6858000"/>
              <a:gd name="connsiteX401" fmla="*/ 3184140 w 7467600"/>
              <a:gd name="connsiteY401" fmla="*/ 6858000 h 6858000"/>
              <a:gd name="connsiteX402" fmla="*/ 3099978 w 7467600"/>
              <a:gd name="connsiteY402" fmla="*/ 6858000 h 6858000"/>
              <a:gd name="connsiteX403" fmla="*/ 3101556 w 7467600"/>
              <a:gd name="connsiteY403" fmla="*/ 6843337 h 6858000"/>
              <a:gd name="connsiteX404" fmla="*/ 3370162 w 7467600"/>
              <a:gd name="connsiteY404" fmla="*/ 5785550 h 6858000"/>
              <a:gd name="connsiteX405" fmla="*/ 3746477 w 7467600"/>
              <a:gd name="connsiteY405" fmla="*/ 5377889 h 6858000"/>
              <a:gd name="connsiteX406" fmla="*/ 3863399 w 7467600"/>
              <a:gd name="connsiteY406" fmla="*/ 5087257 h 6858000"/>
              <a:gd name="connsiteX407" fmla="*/ 3968712 w 7467600"/>
              <a:gd name="connsiteY407" fmla="*/ 4913989 h 6858000"/>
              <a:gd name="connsiteX408" fmla="*/ 2792390 w 7467600"/>
              <a:gd name="connsiteY408" fmla="*/ 5382974 h 6858000"/>
              <a:gd name="connsiteX409" fmla="*/ 2714982 w 7467600"/>
              <a:gd name="connsiteY409" fmla="*/ 5427051 h 6858000"/>
              <a:gd name="connsiteX410" fmla="*/ 2813361 w 7467600"/>
              <a:gd name="connsiteY410" fmla="*/ 6023912 h 6858000"/>
              <a:gd name="connsiteX411" fmla="*/ 2688430 w 7467600"/>
              <a:gd name="connsiteY411" fmla="*/ 6801564 h 6858000"/>
              <a:gd name="connsiteX412" fmla="*/ 2629626 w 7467600"/>
              <a:gd name="connsiteY412" fmla="*/ 6763394 h 6858000"/>
              <a:gd name="connsiteX413" fmla="*/ 2565328 w 7467600"/>
              <a:gd name="connsiteY413" fmla="*/ 5516399 h 6858000"/>
              <a:gd name="connsiteX414" fmla="*/ 1922999 w 7467600"/>
              <a:gd name="connsiteY414" fmla="*/ 5980343 h 6858000"/>
              <a:gd name="connsiteX415" fmla="*/ 1950261 w 7467600"/>
              <a:gd name="connsiteY415" fmla="*/ 6405858 h 6858000"/>
              <a:gd name="connsiteX416" fmla="*/ 2365554 w 7467600"/>
              <a:gd name="connsiteY416" fmla="*/ 6759107 h 6858000"/>
              <a:gd name="connsiteX417" fmla="*/ 2424142 w 7467600"/>
              <a:gd name="connsiteY417" fmla="*/ 6858000 h 6858000"/>
              <a:gd name="connsiteX418" fmla="*/ 2395994 w 7467600"/>
              <a:gd name="connsiteY418" fmla="*/ 6858000 h 6858000"/>
              <a:gd name="connsiteX419" fmla="*/ 2392863 w 7467600"/>
              <a:gd name="connsiteY419" fmla="*/ 6852964 h 6858000"/>
              <a:gd name="connsiteX420" fmla="*/ 2017589 w 7467600"/>
              <a:gd name="connsiteY420" fmla="*/ 6493982 h 6858000"/>
              <a:gd name="connsiteX421" fmla="*/ 2147336 w 7467600"/>
              <a:gd name="connsiteY421" fmla="*/ 6594052 h 6858000"/>
              <a:gd name="connsiteX422" fmla="*/ 2207047 w 7467600"/>
              <a:gd name="connsiteY422" fmla="*/ 6654540 h 6858000"/>
              <a:gd name="connsiteX423" fmla="*/ 2299106 w 7467600"/>
              <a:gd name="connsiteY423" fmla="*/ 6778931 h 6858000"/>
              <a:gd name="connsiteX424" fmla="*/ 2314430 w 7467600"/>
              <a:gd name="connsiteY424" fmla="*/ 6801144 h 6858000"/>
              <a:gd name="connsiteX425" fmla="*/ 2352406 w 7467600"/>
              <a:gd name="connsiteY425" fmla="*/ 6858000 h 6858000"/>
              <a:gd name="connsiteX426" fmla="*/ 2314492 w 7467600"/>
              <a:gd name="connsiteY426" fmla="*/ 6858000 h 6858000"/>
              <a:gd name="connsiteX427" fmla="*/ 2288095 w 7467600"/>
              <a:gd name="connsiteY427" fmla="*/ 6818030 h 6858000"/>
              <a:gd name="connsiteX428" fmla="*/ 2272768 w 7467600"/>
              <a:gd name="connsiteY428" fmla="*/ 6795822 h 6858000"/>
              <a:gd name="connsiteX429" fmla="*/ 2182715 w 7467600"/>
              <a:gd name="connsiteY429" fmla="*/ 6675071 h 6858000"/>
              <a:gd name="connsiteX430" fmla="*/ 2032061 w 7467600"/>
              <a:gd name="connsiteY430" fmla="*/ 6541380 h 6858000"/>
              <a:gd name="connsiteX431" fmla="*/ 2257220 w 7467600"/>
              <a:gd name="connsiteY431" fmla="*/ 6826257 h 6858000"/>
              <a:gd name="connsiteX432" fmla="*/ 2281324 w 7467600"/>
              <a:gd name="connsiteY432" fmla="*/ 6858000 h 6858000"/>
              <a:gd name="connsiteX433" fmla="*/ 2242860 w 7467600"/>
              <a:gd name="connsiteY433" fmla="*/ 6858000 h 6858000"/>
              <a:gd name="connsiteX434" fmla="*/ 2232818 w 7467600"/>
              <a:gd name="connsiteY434" fmla="*/ 6844926 h 6858000"/>
              <a:gd name="connsiteX435" fmla="*/ 1990172 w 7467600"/>
              <a:gd name="connsiteY435" fmla="*/ 6542121 h 6858000"/>
              <a:gd name="connsiteX436" fmla="*/ 2124090 w 7467600"/>
              <a:gd name="connsiteY436" fmla="*/ 6761017 h 6858000"/>
              <a:gd name="connsiteX437" fmla="*/ 2200380 w 7467600"/>
              <a:gd name="connsiteY437" fmla="*/ 6858000 h 6858000"/>
              <a:gd name="connsiteX438" fmla="*/ 2147507 w 7467600"/>
              <a:gd name="connsiteY438" fmla="*/ 6858000 h 6858000"/>
              <a:gd name="connsiteX439" fmla="*/ 2070668 w 7467600"/>
              <a:gd name="connsiteY439" fmla="*/ 6761520 h 6858000"/>
              <a:gd name="connsiteX440" fmla="*/ 1975142 w 7467600"/>
              <a:gd name="connsiteY440" fmla="*/ 6585570 h 6858000"/>
              <a:gd name="connsiteX441" fmla="*/ 2050035 w 7467600"/>
              <a:gd name="connsiteY441" fmla="*/ 6813345 h 6858000"/>
              <a:gd name="connsiteX442" fmla="*/ 2063025 w 7467600"/>
              <a:gd name="connsiteY442" fmla="*/ 6858000 h 6858000"/>
              <a:gd name="connsiteX443" fmla="*/ 2021675 w 7467600"/>
              <a:gd name="connsiteY443" fmla="*/ 6858000 h 6858000"/>
              <a:gd name="connsiteX444" fmla="*/ 2019308 w 7467600"/>
              <a:gd name="connsiteY444" fmla="*/ 6847118 h 6858000"/>
              <a:gd name="connsiteX445" fmla="*/ 1938835 w 7467600"/>
              <a:gd name="connsiteY445" fmla="*/ 6551160 h 6858000"/>
              <a:gd name="connsiteX446" fmla="*/ 1953230 w 7467600"/>
              <a:gd name="connsiteY446" fmla="*/ 6759699 h 6858000"/>
              <a:gd name="connsiteX447" fmla="*/ 1956763 w 7467600"/>
              <a:gd name="connsiteY447" fmla="*/ 6778191 h 6858000"/>
              <a:gd name="connsiteX448" fmla="*/ 1967925 w 7467600"/>
              <a:gd name="connsiteY448" fmla="*/ 6858000 h 6858000"/>
              <a:gd name="connsiteX449" fmla="*/ 1936622 w 7467600"/>
              <a:gd name="connsiteY449" fmla="*/ 6858000 h 6858000"/>
              <a:gd name="connsiteX450" fmla="*/ 1926261 w 7467600"/>
              <a:gd name="connsiteY450" fmla="*/ 6784064 h 6858000"/>
              <a:gd name="connsiteX451" fmla="*/ 1922724 w 7467600"/>
              <a:gd name="connsiteY451" fmla="*/ 6765577 h 6858000"/>
              <a:gd name="connsiteX452" fmla="*/ 1904650 w 7467600"/>
              <a:gd name="connsiteY452" fmla="*/ 6639616 h 6858000"/>
              <a:gd name="connsiteX453" fmla="*/ 1885273 w 7467600"/>
              <a:gd name="connsiteY453" fmla="*/ 6858000 h 6858000"/>
              <a:gd name="connsiteX454" fmla="*/ 1854363 w 7467600"/>
              <a:gd name="connsiteY454" fmla="*/ 6858000 h 6858000"/>
              <a:gd name="connsiteX455" fmla="*/ 1880391 w 7467600"/>
              <a:gd name="connsiteY455" fmla="*/ 6603796 h 6858000"/>
              <a:gd name="connsiteX456" fmla="*/ 1818273 w 7467600"/>
              <a:gd name="connsiteY456" fmla="*/ 6715729 h 6858000"/>
              <a:gd name="connsiteX457" fmla="*/ 1794691 w 7467600"/>
              <a:gd name="connsiteY457" fmla="*/ 6843239 h 6858000"/>
              <a:gd name="connsiteX458" fmla="*/ 1794914 w 7467600"/>
              <a:gd name="connsiteY458" fmla="*/ 6858000 h 6858000"/>
              <a:gd name="connsiteX459" fmla="*/ 1746128 w 7467600"/>
              <a:gd name="connsiteY459" fmla="*/ 6858000 h 6858000"/>
              <a:gd name="connsiteX460" fmla="*/ 1753934 w 7467600"/>
              <a:gd name="connsiteY460" fmla="*/ 6724796 h 6858000"/>
              <a:gd name="connsiteX461" fmla="*/ 1792053 w 7467600"/>
              <a:gd name="connsiteY461" fmla="*/ 6572396 h 6858000"/>
              <a:gd name="connsiteX462" fmla="*/ 1862248 w 7467600"/>
              <a:gd name="connsiteY462" fmla="*/ 6266397 h 6858000"/>
              <a:gd name="connsiteX463" fmla="*/ 1862250 w 7467600"/>
              <a:gd name="connsiteY463" fmla="*/ 6033531 h 6858000"/>
              <a:gd name="connsiteX464" fmla="*/ 1211999 w 7467600"/>
              <a:gd name="connsiteY464" fmla="*/ 6683610 h 6858000"/>
              <a:gd name="connsiteX465" fmla="*/ 1213266 w 7467600"/>
              <a:gd name="connsiteY465" fmla="*/ 6691947 h 6858000"/>
              <a:gd name="connsiteX466" fmla="*/ 1203370 w 7467600"/>
              <a:gd name="connsiteY466" fmla="*/ 6850676 h 6858000"/>
              <a:gd name="connsiteX467" fmla="*/ 1203671 w 7467600"/>
              <a:gd name="connsiteY467" fmla="*/ 6858000 h 6858000"/>
              <a:gd name="connsiteX468" fmla="*/ 1143180 w 7467600"/>
              <a:gd name="connsiteY468" fmla="*/ 6858000 h 6858000"/>
              <a:gd name="connsiteX469" fmla="*/ 1142176 w 7467600"/>
              <a:gd name="connsiteY469" fmla="*/ 6766045 h 6858000"/>
              <a:gd name="connsiteX470" fmla="*/ 1067484 w 7467600"/>
              <a:gd name="connsiteY470" fmla="*/ 6858000 h 6858000"/>
              <a:gd name="connsiteX471" fmla="*/ 953928 w 7467600"/>
              <a:gd name="connsiteY471" fmla="*/ 6858000 h 6858000"/>
              <a:gd name="connsiteX472" fmla="*/ 959715 w 7467600"/>
              <a:gd name="connsiteY472" fmla="*/ 6850185 h 6858000"/>
              <a:gd name="connsiteX473" fmla="*/ 1483788 w 7467600"/>
              <a:gd name="connsiteY473" fmla="*/ 6259174 h 6858000"/>
              <a:gd name="connsiteX474" fmla="*/ 1100671 w 7467600"/>
              <a:gd name="connsiteY474" fmla="*/ 6252137 h 6858000"/>
              <a:gd name="connsiteX475" fmla="*/ 1090144 w 7467600"/>
              <a:gd name="connsiteY475" fmla="*/ 6256748 h 6858000"/>
              <a:gd name="connsiteX476" fmla="*/ 1095872 w 7467600"/>
              <a:gd name="connsiteY476" fmla="*/ 6271892 h 6858000"/>
              <a:gd name="connsiteX477" fmla="*/ 262785 w 7467600"/>
              <a:gd name="connsiteY477" fmla="*/ 6845450 h 6858000"/>
              <a:gd name="connsiteX478" fmla="*/ 209968 w 7467600"/>
              <a:gd name="connsiteY478" fmla="*/ 6770713 h 6858000"/>
              <a:gd name="connsiteX479" fmla="*/ 873460 w 7467600"/>
              <a:gd name="connsiteY479" fmla="*/ 6253768 h 6858000"/>
              <a:gd name="connsiteX480" fmla="*/ 192686 w 7467600"/>
              <a:gd name="connsiteY480" fmla="*/ 5849257 h 6858000"/>
              <a:gd name="connsiteX481" fmla="*/ 4696 w 7467600"/>
              <a:gd name="connsiteY481" fmla="*/ 5697668 h 6858000"/>
              <a:gd name="connsiteX482" fmla="*/ 0 w 7467600"/>
              <a:gd name="connsiteY482" fmla="*/ 5689984 h 6858000"/>
              <a:gd name="connsiteX483" fmla="*/ 0 w 7467600"/>
              <a:gd name="connsiteY483" fmla="*/ 5513472 h 6858000"/>
              <a:gd name="connsiteX484" fmla="*/ 174101 w 7467600"/>
              <a:gd name="connsiteY484" fmla="*/ 5620277 h 6858000"/>
              <a:gd name="connsiteX485" fmla="*/ 891800 w 7467600"/>
              <a:gd name="connsiteY485" fmla="*/ 6036935 h 6858000"/>
              <a:gd name="connsiteX486" fmla="*/ 1072219 w 7467600"/>
              <a:gd name="connsiteY486" fmla="*/ 6169443 h 6858000"/>
              <a:gd name="connsiteX487" fmla="*/ 1074117 w 7467600"/>
              <a:gd name="connsiteY487" fmla="*/ 6170301 h 6858000"/>
              <a:gd name="connsiteX488" fmla="*/ 1083114 w 7467600"/>
              <a:gd name="connsiteY488" fmla="*/ 6174131 h 6858000"/>
              <a:gd name="connsiteX489" fmla="*/ 1543010 w 7467600"/>
              <a:gd name="connsiteY489" fmla="*/ 6191140 h 6858000"/>
              <a:gd name="connsiteX490" fmla="*/ 1551080 w 7467600"/>
              <a:gd name="connsiteY490" fmla="*/ 6195006 h 6858000"/>
              <a:gd name="connsiteX491" fmla="*/ 2345443 w 7467600"/>
              <a:gd name="connsiteY491" fmla="*/ 5549882 h 6858000"/>
              <a:gd name="connsiteX492" fmla="*/ 1721499 w 7467600"/>
              <a:gd name="connsiteY492" fmla="*/ 5599969 h 6858000"/>
              <a:gd name="connsiteX493" fmla="*/ 767716 w 7467600"/>
              <a:gd name="connsiteY493" fmla="*/ 5472768 h 6858000"/>
              <a:gd name="connsiteX494" fmla="*/ 722147 w 7467600"/>
              <a:gd name="connsiteY494" fmla="*/ 5393091 h 6858000"/>
              <a:gd name="connsiteX495" fmla="*/ 1485552 w 7467600"/>
              <a:gd name="connsiteY495" fmla="*/ 5313202 h 6858000"/>
              <a:gd name="connsiteX496" fmla="*/ 2143004 w 7467600"/>
              <a:gd name="connsiteY496" fmla="*/ 5402420 h 6858000"/>
              <a:gd name="connsiteX497" fmla="*/ 1933391 w 7467600"/>
              <a:gd name="connsiteY497" fmla="*/ 5156971 h 6858000"/>
              <a:gd name="connsiteX498" fmla="*/ 1827118 w 7467600"/>
              <a:gd name="connsiteY498" fmla="*/ 4968410 h 6858000"/>
              <a:gd name="connsiteX499" fmla="*/ 1837349 w 7467600"/>
              <a:gd name="connsiteY499" fmla="*/ 4956357 h 6858000"/>
              <a:gd name="connsiteX500" fmla="*/ 2162835 w 7467600"/>
              <a:gd name="connsiteY500" fmla="*/ 5187853 h 6858000"/>
              <a:gd name="connsiteX501" fmla="*/ 2257167 w 7467600"/>
              <a:gd name="connsiteY501" fmla="*/ 5462123 h 6858000"/>
              <a:gd name="connsiteX502" fmla="*/ 2261598 w 7467600"/>
              <a:gd name="connsiteY502" fmla="*/ 5467998 h 6858000"/>
              <a:gd name="connsiteX503" fmla="*/ 2437177 w 7467600"/>
              <a:gd name="connsiteY503" fmla="*/ 5479608 h 6858000"/>
              <a:gd name="connsiteX504" fmla="*/ 2445247 w 7467600"/>
              <a:gd name="connsiteY504" fmla="*/ 5483476 h 6858000"/>
              <a:gd name="connsiteX505" fmla="*/ 2743626 w 7467600"/>
              <a:gd name="connsiteY505" fmla="*/ 5304819 h 6858000"/>
              <a:gd name="connsiteX506" fmla="*/ 3048102 w 7467600"/>
              <a:gd name="connsiteY506" fmla="*/ 5150595 h 6858000"/>
              <a:gd name="connsiteX507" fmla="*/ 1799414 w 7467600"/>
              <a:gd name="connsiteY507" fmla="*/ 4694732 h 6858000"/>
              <a:gd name="connsiteX508" fmla="*/ 1771735 w 7467600"/>
              <a:gd name="connsiteY508" fmla="*/ 4619929 h 6858000"/>
              <a:gd name="connsiteX509" fmla="*/ 3104273 w 7467600"/>
              <a:gd name="connsiteY509" fmla="*/ 5076159 h 6858000"/>
              <a:gd name="connsiteX510" fmla="*/ 3113245 w 7467600"/>
              <a:gd name="connsiteY510" fmla="*/ 5090705 h 6858000"/>
              <a:gd name="connsiteX511" fmla="*/ 3126294 w 7467600"/>
              <a:gd name="connsiteY511" fmla="*/ 5114400 h 6858000"/>
              <a:gd name="connsiteX512" fmla="*/ 3937433 w 7467600"/>
              <a:gd name="connsiteY512" fmla="*/ 4830473 h 6858000"/>
              <a:gd name="connsiteX513" fmla="*/ 3590475 w 7467600"/>
              <a:gd name="connsiteY513" fmla="*/ 4597974 h 6858000"/>
              <a:gd name="connsiteX514" fmla="*/ 3100264 w 7467600"/>
              <a:gd name="connsiteY514" fmla="*/ 4579845 h 6858000"/>
              <a:gd name="connsiteX515" fmla="*/ 2183576 w 7467600"/>
              <a:gd name="connsiteY515" fmla="*/ 4227150 h 6858000"/>
              <a:gd name="connsiteX516" fmla="*/ 2151029 w 7467600"/>
              <a:gd name="connsiteY516" fmla="*/ 4146947 h 6858000"/>
              <a:gd name="connsiteX517" fmla="*/ 3563434 w 7467600"/>
              <a:gd name="connsiteY517" fmla="*/ 4469115 h 6858000"/>
              <a:gd name="connsiteX518" fmla="*/ 3177952 w 7467600"/>
              <a:gd name="connsiteY518" fmla="*/ 3657386 h 6858000"/>
              <a:gd name="connsiteX519" fmla="*/ 3189263 w 7467600"/>
              <a:gd name="connsiteY519" fmla="*/ 3625726 h 6858000"/>
              <a:gd name="connsiteX520" fmla="*/ 3560912 w 7467600"/>
              <a:gd name="connsiteY520" fmla="*/ 4079863 h 6858000"/>
              <a:gd name="connsiteX521" fmla="*/ 3626636 w 7467600"/>
              <a:gd name="connsiteY521" fmla="*/ 4512230 h 6858000"/>
              <a:gd name="connsiteX522" fmla="*/ 3653088 w 7467600"/>
              <a:gd name="connsiteY522" fmla="*/ 4521417 h 6858000"/>
              <a:gd name="connsiteX523" fmla="*/ 3988128 w 7467600"/>
              <a:gd name="connsiteY523" fmla="*/ 4817267 h 6858000"/>
              <a:gd name="connsiteX524" fmla="*/ 4830582 w 7467600"/>
              <a:gd name="connsiteY524" fmla="*/ 4676000 h 6858000"/>
              <a:gd name="connsiteX525" fmla="*/ 4830100 w 7467600"/>
              <a:gd name="connsiteY525" fmla="*/ 4675554 h 6858000"/>
              <a:gd name="connsiteX526" fmla="*/ 4036318 w 7467600"/>
              <a:gd name="connsiteY526" fmla="*/ 4147013 h 6858000"/>
              <a:gd name="connsiteX527" fmla="*/ 3432098 w 7467600"/>
              <a:gd name="connsiteY527" fmla="*/ 3537312 h 6858000"/>
              <a:gd name="connsiteX528" fmla="*/ 3446761 w 7467600"/>
              <a:gd name="connsiteY528" fmla="*/ 3461278 h 6858000"/>
              <a:gd name="connsiteX529" fmla="*/ 4419733 w 7467600"/>
              <a:gd name="connsiteY529" fmla="*/ 3963555 h 6858000"/>
              <a:gd name="connsiteX530" fmla="*/ 4781371 w 7467600"/>
              <a:gd name="connsiteY530" fmla="*/ 4458604 h 6858000"/>
              <a:gd name="connsiteX531" fmla="*/ 4780440 w 7467600"/>
              <a:gd name="connsiteY531" fmla="*/ 4470290 h 6858000"/>
              <a:gd name="connsiteX532" fmla="*/ 4898954 w 7467600"/>
              <a:gd name="connsiteY532" fmla="*/ 4662092 h 6858000"/>
              <a:gd name="connsiteX533" fmla="*/ 4900699 w 7467600"/>
              <a:gd name="connsiteY533" fmla="*/ 4670867 h 6858000"/>
              <a:gd name="connsiteX534" fmla="*/ 5714511 w 7467600"/>
              <a:gd name="connsiteY534" fmla="*/ 4663483 h 6858000"/>
              <a:gd name="connsiteX535" fmla="*/ 5464793 w 7467600"/>
              <a:gd name="connsiteY535" fmla="*/ 4393556 h 6858000"/>
              <a:gd name="connsiteX536" fmla="*/ 5461897 w 7467600"/>
              <a:gd name="connsiteY536" fmla="*/ 4390879 h 6858000"/>
              <a:gd name="connsiteX537" fmla="*/ 4294126 w 7467600"/>
              <a:gd name="connsiteY537" fmla="*/ 3303048 h 6858000"/>
              <a:gd name="connsiteX538" fmla="*/ 4305321 w 7467600"/>
              <a:gd name="connsiteY538" fmla="*/ 3256953 h 6858000"/>
              <a:gd name="connsiteX539" fmla="*/ 4949299 w 7467600"/>
              <a:gd name="connsiteY539" fmla="*/ 3766336 h 6858000"/>
              <a:gd name="connsiteX540" fmla="*/ 5291452 w 7467600"/>
              <a:gd name="connsiteY540" fmla="*/ 4076801 h 6858000"/>
              <a:gd name="connsiteX541" fmla="*/ 5434998 w 7467600"/>
              <a:gd name="connsiteY541" fmla="*/ 4254100 h 6858000"/>
              <a:gd name="connsiteX542" fmla="*/ 5351015 w 7467600"/>
              <a:gd name="connsiteY542" fmla="*/ 3760989 h 6858000"/>
              <a:gd name="connsiteX543" fmla="*/ 5413780 w 7467600"/>
              <a:gd name="connsiteY543" fmla="*/ 2966265 h 6858000"/>
              <a:gd name="connsiteX544" fmla="*/ 5425627 w 7467600"/>
              <a:gd name="connsiteY544" fmla="*/ 2954192 h 6858000"/>
              <a:gd name="connsiteX545" fmla="*/ 6604735 w 7467600"/>
              <a:gd name="connsiteY545" fmla="*/ 2041381 h 6858000"/>
              <a:gd name="connsiteX546" fmla="*/ 7204487 w 7467600"/>
              <a:gd name="connsiteY546" fmla="*/ 2742112 h 6858000"/>
              <a:gd name="connsiteX547" fmla="*/ 7131592 w 7467600"/>
              <a:gd name="connsiteY547" fmla="*/ 2672096 h 6858000"/>
              <a:gd name="connsiteX548" fmla="*/ 6996344 w 7467600"/>
              <a:gd name="connsiteY548" fmla="*/ 2518310 h 6858000"/>
              <a:gd name="connsiteX549" fmla="*/ 6735495 w 7467600"/>
              <a:gd name="connsiteY549" fmla="*/ 2196890 h 6858000"/>
              <a:gd name="connsiteX550" fmla="*/ 6721901 w 7467600"/>
              <a:gd name="connsiteY550" fmla="*/ 2179274 h 6858000"/>
              <a:gd name="connsiteX551" fmla="*/ 6604735 w 7467600"/>
              <a:gd name="connsiteY551" fmla="*/ 2041381 h 6858000"/>
              <a:gd name="connsiteX552" fmla="*/ 6591670 w 7467600"/>
              <a:gd name="connsiteY552" fmla="*/ 1988277 h 6858000"/>
              <a:gd name="connsiteX553" fmla="*/ 6747349 w 7467600"/>
              <a:gd name="connsiteY553" fmla="*/ 2160069 h 6858000"/>
              <a:gd name="connsiteX554" fmla="*/ 6760943 w 7467600"/>
              <a:gd name="connsiteY554" fmla="*/ 2177686 h 6858000"/>
              <a:gd name="connsiteX555" fmla="*/ 7021065 w 7467600"/>
              <a:gd name="connsiteY555" fmla="*/ 2498102 h 6858000"/>
              <a:gd name="connsiteX556" fmla="*/ 7155223 w 7467600"/>
              <a:gd name="connsiteY556" fmla="*/ 2650386 h 6858000"/>
              <a:gd name="connsiteX557" fmla="*/ 7203167 w 7467600"/>
              <a:gd name="connsiteY557" fmla="*/ 2697288 h 6858000"/>
              <a:gd name="connsiteX558" fmla="*/ 6937703 w 7467600"/>
              <a:gd name="connsiteY558" fmla="*/ 2321981 h 6858000"/>
              <a:gd name="connsiteX559" fmla="*/ 6591670 w 7467600"/>
              <a:gd name="connsiteY559" fmla="*/ 1988277 h 6858000"/>
              <a:gd name="connsiteX560" fmla="*/ 5798671 w 7467600"/>
              <a:gd name="connsiteY560" fmla="*/ 1981601 h 6858000"/>
              <a:gd name="connsiteX561" fmla="*/ 5754709 w 7467600"/>
              <a:gd name="connsiteY561" fmla="*/ 2071454 h 6858000"/>
              <a:gd name="connsiteX562" fmla="*/ 5763044 w 7467600"/>
              <a:gd name="connsiteY562" fmla="*/ 2842206 h 6858000"/>
              <a:gd name="connsiteX563" fmla="*/ 5764974 w 7467600"/>
              <a:gd name="connsiteY563" fmla="*/ 2799609 h 6858000"/>
              <a:gd name="connsiteX564" fmla="*/ 5767665 w 7467600"/>
              <a:gd name="connsiteY564" fmla="*/ 2666409 h 6858000"/>
              <a:gd name="connsiteX565" fmla="*/ 5763055 w 7467600"/>
              <a:gd name="connsiteY565" fmla="*/ 2579705 h 6858000"/>
              <a:gd name="connsiteX566" fmla="*/ 5758079 w 7467600"/>
              <a:gd name="connsiteY566" fmla="*/ 2492508 h 6858000"/>
              <a:gd name="connsiteX567" fmla="*/ 5779325 w 7467600"/>
              <a:gd name="connsiteY567" fmla="*/ 2197069 h 6858000"/>
              <a:gd name="connsiteX568" fmla="*/ 5798671 w 7467600"/>
              <a:gd name="connsiteY568" fmla="*/ 1981601 h 6858000"/>
              <a:gd name="connsiteX569" fmla="*/ 5829202 w 7467600"/>
              <a:gd name="connsiteY569" fmla="*/ 1971679 h 6858000"/>
              <a:gd name="connsiteX570" fmla="*/ 5809558 w 7467600"/>
              <a:gd name="connsiteY570" fmla="*/ 2198043 h 6858000"/>
              <a:gd name="connsiteX571" fmla="*/ 5788653 w 7467600"/>
              <a:gd name="connsiteY571" fmla="*/ 2489430 h 6858000"/>
              <a:gd name="connsiteX572" fmla="*/ 5793439 w 7467600"/>
              <a:gd name="connsiteY572" fmla="*/ 2575235 h 6858000"/>
              <a:gd name="connsiteX573" fmla="*/ 5796837 w 7467600"/>
              <a:gd name="connsiteY573" fmla="*/ 2637633 h 6858000"/>
              <a:gd name="connsiteX574" fmla="*/ 5818614 w 7467600"/>
              <a:gd name="connsiteY574" fmla="*/ 2473055 h 6858000"/>
              <a:gd name="connsiteX575" fmla="*/ 5829202 w 7467600"/>
              <a:gd name="connsiteY575" fmla="*/ 1971679 h 6858000"/>
              <a:gd name="connsiteX576" fmla="*/ 5911389 w 7467600"/>
              <a:gd name="connsiteY576" fmla="*/ 1898371 h 6858000"/>
              <a:gd name="connsiteX577" fmla="*/ 6237627 w 7467600"/>
              <a:gd name="connsiteY577" fmla="*/ 2231921 h 6858000"/>
              <a:gd name="connsiteX578" fmla="*/ 5911389 w 7467600"/>
              <a:gd name="connsiteY578" fmla="*/ 1898371 h 6858000"/>
              <a:gd name="connsiteX579" fmla="*/ 6944437 w 7467600"/>
              <a:gd name="connsiteY579" fmla="*/ 1575402 h 6858000"/>
              <a:gd name="connsiteX580" fmla="*/ 6304730 w 7467600"/>
              <a:gd name="connsiteY580" fmla="*/ 1766654 h 6858000"/>
              <a:gd name="connsiteX581" fmla="*/ 6944437 w 7467600"/>
              <a:gd name="connsiteY581" fmla="*/ 1575402 h 6858000"/>
              <a:gd name="connsiteX582" fmla="*/ 7019523 w 7467600"/>
              <a:gd name="connsiteY582" fmla="*/ 1519450 h 6858000"/>
              <a:gd name="connsiteX583" fmla="*/ 6298091 w 7467600"/>
              <a:gd name="connsiteY583" fmla="*/ 1737122 h 6858000"/>
              <a:gd name="connsiteX584" fmla="*/ 7019523 w 7467600"/>
              <a:gd name="connsiteY584" fmla="*/ 1519450 h 6858000"/>
              <a:gd name="connsiteX585" fmla="*/ 2399523 w 7467600"/>
              <a:gd name="connsiteY585" fmla="*/ 1428234 h 6858000"/>
              <a:gd name="connsiteX586" fmla="*/ 2224982 w 7467600"/>
              <a:gd name="connsiteY586" fmla="*/ 1826201 h 6858000"/>
              <a:gd name="connsiteX587" fmla="*/ 2096099 w 7467600"/>
              <a:gd name="connsiteY587" fmla="*/ 2345900 h 6858000"/>
              <a:gd name="connsiteX588" fmla="*/ 2283317 w 7467600"/>
              <a:gd name="connsiteY588" fmla="*/ 1796925 h 6858000"/>
              <a:gd name="connsiteX589" fmla="*/ 2399523 w 7467600"/>
              <a:gd name="connsiteY589" fmla="*/ 1428234 h 6858000"/>
              <a:gd name="connsiteX590" fmla="*/ 2448558 w 7467600"/>
              <a:gd name="connsiteY590" fmla="*/ 1373435 h 6858000"/>
              <a:gd name="connsiteX591" fmla="*/ 2312521 w 7467600"/>
              <a:gd name="connsiteY591" fmla="*/ 1806140 h 6858000"/>
              <a:gd name="connsiteX592" fmla="*/ 2127533 w 7467600"/>
              <a:gd name="connsiteY592" fmla="*/ 2348380 h 6858000"/>
              <a:gd name="connsiteX593" fmla="*/ 2358080 w 7467600"/>
              <a:gd name="connsiteY593" fmla="*/ 1866134 h 6858000"/>
              <a:gd name="connsiteX594" fmla="*/ 2407436 w 7467600"/>
              <a:gd name="connsiteY594" fmla="*/ 1651070 h 6858000"/>
              <a:gd name="connsiteX595" fmla="*/ 2448558 w 7467600"/>
              <a:gd name="connsiteY595" fmla="*/ 1373435 h 6858000"/>
              <a:gd name="connsiteX596" fmla="*/ 278707 w 7467600"/>
              <a:gd name="connsiteY596" fmla="*/ 1352270 h 6858000"/>
              <a:gd name="connsiteX597" fmla="*/ 321570 w 7467600"/>
              <a:gd name="connsiteY597" fmla="*/ 1861610 h 6858000"/>
              <a:gd name="connsiteX598" fmla="*/ 294281 w 7467600"/>
              <a:gd name="connsiteY598" fmla="*/ 1440658 h 6858000"/>
              <a:gd name="connsiteX599" fmla="*/ 278707 w 7467600"/>
              <a:gd name="connsiteY599" fmla="*/ 1352270 h 6858000"/>
              <a:gd name="connsiteX600" fmla="*/ 1423821 w 7467600"/>
              <a:gd name="connsiteY600" fmla="*/ 1351958 h 6858000"/>
              <a:gd name="connsiteX601" fmla="*/ 1638521 w 7467600"/>
              <a:gd name="connsiteY601" fmla="*/ 1908470 h 6858000"/>
              <a:gd name="connsiteX602" fmla="*/ 1754199 w 7467600"/>
              <a:gd name="connsiteY602" fmla="*/ 2149284 h 6858000"/>
              <a:gd name="connsiteX603" fmla="*/ 1908359 w 7467600"/>
              <a:gd name="connsiteY603" fmla="*/ 2364988 h 6858000"/>
              <a:gd name="connsiteX604" fmla="*/ 1647661 w 7467600"/>
              <a:gd name="connsiteY604" fmla="*/ 1825945 h 6858000"/>
              <a:gd name="connsiteX605" fmla="*/ 1423821 w 7467600"/>
              <a:gd name="connsiteY605" fmla="*/ 1351958 h 6858000"/>
              <a:gd name="connsiteX606" fmla="*/ 1431890 w 7467600"/>
              <a:gd name="connsiteY606" fmla="*/ 1306475 h 6858000"/>
              <a:gd name="connsiteX607" fmla="*/ 1507597 w 7467600"/>
              <a:gd name="connsiteY607" fmla="*/ 1446132 h 6858000"/>
              <a:gd name="connsiteX608" fmla="*/ 1674586 w 7467600"/>
              <a:gd name="connsiteY608" fmla="*/ 1813832 h 6858000"/>
              <a:gd name="connsiteX609" fmla="*/ 1815950 w 7467600"/>
              <a:gd name="connsiteY609" fmla="*/ 2128564 h 6858000"/>
              <a:gd name="connsiteX610" fmla="*/ 1984242 w 7467600"/>
              <a:gd name="connsiteY610" fmla="*/ 2430829 h 6858000"/>
              <a:gd name="connsiteX611" fmla="*/ 2014023 w 7467600"/>
              <a:gd name="connsiteY611" fmla="*/ 2450995 h 6858000"/>
              <a:gd name="connsiteX612" fmla="*/ 1747337 w 7467600"/>
              <a:gd name="connsiteY612" fmla="*/ 1855264 h 6858000"/>
              <a:gd name="connsiteX613" fmla="*/ 1533749 w 7467600"/>
              <a:gd name="connsiteY613" fmla="*/ 1478656 h 6858000"/>
              <a:gd name="connsiteX614" fmla="*/ 1431890 w 7467600"/>
              <a:gd name="connsiteY614" fmla="*/ 1306475 h 6858000"/>
              <a:gd name="connsiteX615" fmla="*/ 5052692 w 7467600"/>
              <a:gd name="connsiteY615" fmla="*/ 1292994 h 6858000"/>
              <a:gd name="connsiteX616" fmla="*/ 5200661 w 7467600"/>
              <a:gd name="connsiteY616" fmla="*/ 1635186 h 6858000"/>
              <a:gd name="connsiteX617" fmla="*/ 5297138 w 7467600"/>
              <a:gd name="connsiteY617" fmla="*/ 1906351 h 6858000"/>
              <a:gd name="connsiteX618" fmla="*/ 5052692 w 7467600"/>
              <a:gd name="connsiteY618" fmla="*/ 1292994 h 6858000"/>
              <a:gd name="connsiteX619" fmla="*/ 5009948 w 7467600"/>
              <a:gd name="connsiteY619" fmla="*/ 1273619 h 6858000"/>
              <a:gd name="connsiteX620" fmla="*/ 5121777 w 7467600"/>
              <a:gd name="connsiteY620" fmla="*/ 1654213 h 6858000"/>
              <a:gd name="connsiteX621" fmla="*/ 5293545 w 7467600"/>
              <a:gd name="connsiteY621" fmla="*/ 2072247 h 6858000"/>
              <a:gd name="connsiteX622" fmla="*/ 5294042 w 7467600"/>
              <a:gd name="connsiteY622" fmla="*/ 2065019 h 6858000"/>
              <a:gd name="connsiteX623" fmla="*/ 5171936 w 7467600"/>
              <a:gd name="connsiteY623" fmla="*/ 1647613 h 6858000"/>
              <a:gd name="connsiteX624" fmla="*/ 5009948 w 7467600"/>
              <a:gd name="connsiteY624" fmla="*/ 1273619 h 6858000"/>
              <a:gd name="connsiteX625" fmla="*/ 655236 w 7467600"/>
              <a:gd name="connsiteY625" fmla="*/ 1268632 h 6858000"/>
              <a:gd name="connsiteX626" fmla="*/ 839521 w 7467600"/>
              <a:gd name="connsiteY626" fmla="*/ 1685315 h 6858000"/>
              <a:gd name="connsiteX627" fmla="*/ 1109416 w 7467600"/>
              <a:gd name="connsiteY627" fmla="*/ 2061663 h 6858000"/>
              <a:gd name="connsiteX628" fmla="*/ 1298300 w 7467600"/>
              <a:gd name="connsiteY628" fmla="*/ 2247742 h 6858000"/>
              <a:gd name="connsiteX629" fmla="*/ 1125871 w 7467600"/>
              <a:gd name="connsiteY629" fmla="*/ 1989513 h 6858000"/>
              <a:gd name="connsiteX630" fmla="*/ 981574 w 7467600"/>
              <a:gd name="connsiteY630" fmla="*/ 1783157 h 6858000"/>
              <a:gd name="connsiteX631" fmla="*/ 922198 w 7467600"/>
              <a:gd name="connsiteY631" fmla="*/ 1677437 h 6858000"/>
              <a:gd name="connsiteX632" fmla="*/ 869293 w 7467600"/>
              <a:gd name="connsiteY632" fmla="*/ 1583214 h 6858000"/>
              <a:gd name="connsiteX633" fmla="*/ 751431 w 7467600"/>
              <a:gd name="connsiteY633" fmla="*/ 1405731 h 6858000"/>
              <a:gd name="connsiteX634" fmla="*/ 655236 w 7467600"/>
              <a:gd name="connsiteY634" fmla="*/ 1268632 h 6858000"/>
              <a:gd name="connsiteX635" fmla="*/ 6516292 w 7467600"/>
              <a:gd name="connsiteY635" fmla="*/ 1263064 h 6858000"/>
              <a:gd name="connsiteX636" fmla="*/ 5736320 w 7467600"/>
              <a:gd name="connsiteY636" fmla="*/ 1501803 h 6858000"/>
              <a:gd name="connsiteX637" fmla="*/ 6516292 w 7467600"/>
              <a:gd name="connsiteY637" fmla="*/ 1263064 h 6858000"/>
              <a:gd name="connsiteX638" fmla="*/ 291466 w 7467600"/>
              <a:gd name="connsiteY638" fmla="*/ 1250369 h 6858000"/>
              <a:gd name="connsiteX639" fmla="*/ 323180 w 7467600"/>
              <a:gd name="connsiteY639" fmla="*/ 1435283 h 6858000"/>
              <a:gd name="connsiteX640" fmla="*/ 349381 w 7467600"/>
              <a:gd name="connsiteY640" fmla="*/ 1875041 h 6858000"/>
              <a:gd name="connsiteX641" fmla="*/ 374363 w 7467600"/>
              <a:gd name="connsiteY641" fmla="*/ 1506494 h 6858000"/>
              <a:gd name="connsiteX642" fmla="*/ 302168 w 7467600"/>
              <a:gd name="connsiteY642" fmla="*/ 1274495 h 6858000"/>
              <a:gd name="connsiteX643" fmla="*/ 291466 w 7467600"/>
              <a:gd name="connsiteY643" fmla="*/ 1250369 h 6858000"/>
              <a:gd name="connsiteX644" fmla="*/ 678222 w 7467600"/>
              <a:gd name="connsiteY644" fmla="*/ 1248670 h 6858000"/>
              <a:gd name="connsiteX645" fmla="*/ 775536 w 7467600"/>
              <a:gd name="connsiteY645" fmla="*/ 1388015 h 6858000"/>
              <a:gd name="connsiteX646" fmla="*/ 894529 w 7467600"/>
              <a:gd name="connsiteY646" fmla="*/ 1567739 h 6858000"/>
              <a:gd name="connsiteX647" fmla="*/ 948000 w 7467600"/>
              <a:gd name="connsiteY647" fmla="*/ 1663088 h 6858000"/>
              <a:gd name="connsiteX648" fmla="*/ 1006812 w 7467600"/>
              <a:gd name="connsiteY648" fmla="*/ 1767683 h 6858000"/>
              <a:gd name="connsiteX649" fmla="*/ 1149133 w 7467600"/>
              <a:gd name="connsiteY649" fmla="*/ 1971513 h 6858000"/>
              <a:gd name="connsiteX650" fmla="*/ 1333952 w 7467600"/>
              <a:gd name="connsiteY650" fmla="*/ 2251620 h 6858000"/>
              <a:gd name="connsiteX651" fmla="*/ 1337329 w 7467600"/>
              <a:gd name="connsiteY651" fmla="*/ 2258350 h 6858000"/>
              <a:gd name="connsiteX652" fmla="*/ 1014726 w 7467600"/>
              <a:gd name="connsiteY652" fmla="*/ 1615556 h 6858000"/>
              <a:gd name="connsiteX653" fmla="*/ 678222 w 7467600"/>
              <a:gd name="connsiteY653" fmla="*/ 1248670 h 6858000"/>
              <a:gd name="connsiteX654" fmla="*/ 6691602 w 7467600"/>
              <a:gd name="connsiteY654" fmla="*/ 1140573 h 6858000"/>
              <a:gd name="connsiteX655" fmla="*/ 6571100 w 7467600"/>
              <a:gd name="connsiteY655" fmla="*/ 1183662 h 6858000"/>
              <a:gd name="connsiteX656" fmla="*/ 6241687 w 7467600"/>
              <a:gd name="connsiteY656" fmla="*/ 1257600 h 6858000"/>
              <a:gd name="connsiteX657" fmla="*/ 5693009 w 7467600"/>
              <a:gd name="connsiteY657" fmla="*/ 1478256 h 6858000"/>
              <a:gd name="connsiteX658" fmla="*/ 6548420 w 7467600"/>
              <a:gd name="connsiteY658" fmla="*/ 1214599 h 6858000"/>
              <a:gd name="connsiteX659" fmla="*/ 6605473 w 7467600"/>
              <a:gd name="connsiteY659" fmla="*/ 1184686 h 6858000"/>
              <a:gd name="connsiteX660" fmla="*/ 6691602 w 7467600"/>
              <a:gd name="connsiteY660" fmla="*/ 1140573 h 6858000"/>
              <a:gd name="connsiteX661" fmla="*/ 4002475 w 7467600"/>
              <a:gd name="connsiteY661" fmla="*/ 1037802 h 6858000"/>
              <a:gd name="connsiteX662" fmla="*/ 4000324 w 7467600"/>
              <a:gd name="connsiteY662" fmla="*/ 1039362 h 6858000"/>
              <a:gd name="connsiteX663" fmla="*/ 4002862 w 7467600"/>
              <a:gd name="connsiteY663" fmla="*/ 1042866 h 6858000"/>
              <a:gd name="connsiteX664" fmla="*/ 4002475 w 7467600"/>
              <a:gd name="connsiteY664" fmla="*/ 1037802 h 6858000"/>
              <a:gd name="connsiteX665" fmla="*/ 506322 w 7467600"/>
              <a:gd name="connsiteY665" fmla="*/ 1020997 h 6858000"/>
              <a:gd name="connsiteX666" fmla="*/ 533068 w 7467600"/>
              <a:gd name="connsiteY666" fmla="*/ 1029409 h 6858000"/>
              <a:gd name="connsiteX667" fmla="*/ 1232525 w 7467600"/>
              <a:gd name="connsiteY667" fmla="*/ 1804675 h 6858000"/>
              <a:gd name="connsiteX668" fmla="*/ 1388858 w 7467600"/>
              <a:gd name="connsiteY668" fmla="*/ 2368011 h 6858000"/>
              <a:gd name="connsiteX669" fmla="*/ 1384098 w 7467600"/>
              <a:gd name="connsiteY669" fmla="*/ 2378125 h 6858000"/>
              <a:gd name="connsiteX670" fmla="*/ 1425393 w 7467600"/>
              <a:gd name="connsiteY670" fmla="*/ 2589124 h 6858000"/>
              <a:gd name="connsiteX671" fmla="*/ 1424001 w 7467600"/>
              <a:gd name="connsiteY671" fmla="*/ 2597541 h 6858000"/>
              <a:gd name="connsiteX672" fmla="*/ 2152729 w 7467600"/>
              <a:gd name="connsiteY672" fmla="*/ 2864487 h 6858000"/>
              <a:gd name="connsiteX673" fmla="*/ 2020609 w 7467600"/>
              <a:gd name="connsiteY673" fmla="*/ 2539671 h 6858000"/>
              <a:gd name="connsiteX674" fmla="*/ 2018920 w 7467600"/>
              <a:gd name="connsiteY674" fmla="*/ 2536309 h 6858000"/>
              <a:gd name="connsiteX675" fmla="*/ 1342441 w 7467600"/>
              <a:gd name="connsiteY675" fmla="*/ 1173017 h 6858000"/>
              <a:gd name="connsiteX676" fmla="*/ 1367925 w 7467600"/>
              <a:gd name="connsiteY676" fmla="*/ 1135648 h 6858000"/>
              <a:gd name="connsiteX677" fmla="*/ 1771401 w 7467600"/>
              <a:gd name="connsiteY677" fmla="*/ 1806673 h 6858000"/>
              <a:gd name="connsiteX678" fmla="*/ 1972385 w 7467600"/>
              <a:gd name="connsiteY678" fmla="*/ 2198735 h 6858000"/>
              <a:gd name="connsiteX679" fmla="*/ 2040892 w 7467600"/>
              <a:gd name="connsiteY679" fmla="*/ 2405205 h 6858000"/>
              <a:gd name="connsiteX680" fmla="*/ 2131689 w 7467600"/>
              <a:gd name="connsiteY680" fmla="*/ 1936926 h 6858000"/>
              <a:gd name="connsiteX681" fmla="*/ 2454820 w 7467600"/>
              <a:gd name="connsiteY681" fmla="*/ 1248808 h 6858000"/>
              <a:gd name="connsiteX682" fmla="*/ 2492512 w 7467600"/>
              <a:gd name="connsiteY682" fmla="*/ 1302920 h 6858000"/>
              <a:gd name="connsiteX683" fmla="*/ 2081216 w 7467600"/>
              <a:gd name="connsiteY683" fmla="*/ 2527513 h 6858000"/>
              <a:gd name="connsiteX684" fmla="*/ 2081211 w 7467600"/>
              <a:gd name="connsiteY684" fmla="*/ 2528916 h 6858000"/>
              <a:gd name="connsiteX685" fmla="*/ 2199067 w 7467600"/>
              <a:gd name="connsiteY685" fmla="*/ 2884061 h 6858000"/>
              <a:gd name="connsiteX686" fmla="*/ 3192586 w 7467600"/>
              <a:gd name="connsiteY686" fmla="*/ 3411496 h 6858000"/>
              <a:gd name="connsiteX687" fmla="*/ 3182620 w 7467600"/>
              <a:gd name="connsiteY687" fmla="*/ 3483279 h 6858000"/>
              <a:gd name="connsiteX688" fmla="*/ 2435119 w 7467600"/>
              <a:gd name="connsiteY688" fmla="*/ 3080173 h 6858000"/>
              <a:gd name="connsiteX689" fmla="*/ 2410152 w 7467600"/>
              <a:gd name="connsiteY689" fmla="*/ 3063751 h 6858000"/>
              <a:gd name="connsiteX690" fmla="*/ 2408099 w 7467600"/>
              <a:gd name="connsiteY690" fmla="*/ 3064403 h 6858000"/>
              <a:gd name="connsiteX691" fmla="*/ 2407218 w 7467600"/>
              <a:gd name="connsiteY691" fmla="*/ 3070324 h 6858000"/>
              <a:gd name="connsiteX692" fmla="*/ 2380138 w 7467600"/>
              <a:gd name="connsiteY692" fmla="*/ 3099341 h 6858000"/>
              <a:gd name="connsiteX693" fmla="*/ 1765923 w 7467600"/>
              <a:gd name="connsiteY693" fmla="*/ 3581043 h 6858000"/>
              <a:gd name="connsiteX694" fmla="*/ 1702258 w 7467600"/>
              <a:gd name="connsiteY694" fmla="*/ 3612286 h 6858000"/>
              <a:gd name="connsiteX695" fmla="*/ 1538370 w 7467600"/>
              <a:gd name="connsiteY695" fmla="*/ 3811804 h 6858000"/>
              <a:gd name="connsiteX696" fmla="*/ 542867 w 7467600"/>
              <a:gd name="connsiteY696" fmla="*/ 4944092 h 6858000"/>
              <a:gd name="connsiteX697" fmla="*/ 515800 w 7467600"/>
              <a:gd name="connsiteY697" fmla="*/ 4862180 h 6858000"/>
              <a:gd name="connsiteX698" fmla="*/ 909145 w 7467600"/>
              <a:gd name="connsiteY698" fmla="*/ 4199225 h 6858000"/>
              <a:gd name="connsiteX699" fmla="*/ 1214067 w 7467600"/>
              <a:gd name="connsiteY699" fmla="*/ 3908561 h 6858000"/>
              <a:gd name="connsiteX700" fmla="*/ 640967 w 7467600"/>
              <a:gd name="connsiteY700" fmla="*/ 4105601 h 6858000"/>
              <a:gd name="connsiteX701" fmla="*/ 112563 w 7467600"/>
              <a:gd name="connsiteY701" fmla="*/ 4396952 h 6858000"/>
              <a:gd name="connsiteX702" fmla="*/ 0 w 7467600"/>
              <a:gd name="connsiteY702" fmla="*/ 4466006 h 6858000"/>
              <a:gd name="connsiteX703" fmla="*/ 0 w 7467600"/>
              <a:gd name="connsiteY703" fmla="*/ 4233763 h 6858000"/>
              <a:gd name="connsiteX704" fmla="*/ 36881 w 7467600"/>
              <a:gd name="connsiteY704" fmla="*/ 4200118 h 6858000"/>
              <a:gd name="connsiteX705" fmla="*/ 910534 w 7467600"/>
              <a:gd name="connsiteY705" fmla="*/ 3629753 h 6858000"/>
              <a:gd name="connsiteX706" fmla="*/ 1578717 w 7467600"/>
              <a:gd name="connsiteY706" fmla="*/ 3575982 h 6858000"/>
              <a:gd name="connsiteX707" fmla="*/ 2338780 w 7467600"/>
              <a:gd name="connsiteY707" fmla="*/ 3033725 h 6858000"/>
              <a:gd name="connsiteX708" fmla="*/ 1807991 w 7467600"/>
              <a:gd name="connsiteY708" fmla="*/ 2807184 h 6858000"/>
              <a:gd name="connsiteX709" fmla="*/ 1416358 w 7467600"/>
              <a:gd name="connsiteY709" fmla="*/ 3112571 h 6858000"/>
              <a:gd name="connsiteX710" fmla="*/ 939066 w 7467600"/>
              <a:gd name="connsiteY710" fmla="*/ 3378798 h 6858000"/>
              <a:gd name="connsiteX711" fmla="*/ 115099 w 7467600"/>
              <a:gd name="connsiteY711" fmla="*/ 3607650 h 6858000"/>
              <a:gd name="connsiteX712" fmla="*/ 97284 w 7467600"/>
              <a:gd name="connsiteY712" fmla="*/ 3520393 h 6858000"/>
              <a:gd name="connsiteX713" fmla="*/ 922050 w 7467600"/>
              <a:gd name="connsiteY713" fmla="*/ 3074867 h 6858000"/>
              <a:gd name="connsiteX714" fmla="*/ 1405265 w 7467600"/>
              <a:gd name="connsiteY714" fmla="*/ 3016319 h 6858000"/>
              <a:gd name="connsiteX715" fmla="*/ 1407512 w 7467600"/>
              <a:gd name="connsiteY715" fmla="*/ 3018001 h 6858000"/>
              <a:gd name="connsiteX716" fmla="*/ 1726266 w 7467600"/>
              <a:gd name="connsiteY716" fmla="*/ 2777274 h 6858000"/>
              <a:gd name="connsiteX717" fmla="*/ 625390 w 7467600"/>
              <a:gd name="connsiteY717" fmla="*/ 2514541 h 6858000"/>
              <a:gd name="connsiteX718" fmla="*/ 619799 w 7467600"/>
              <a:gd name="connsiteY718" fmla="*/ 2527180 h 6858000"/>
              <a:gd name="connsiteX719" fmla="*/ 310030 w 7467600"/>
              <a:gd name="connsiteY719" fmla="*/ 2771818 h 6858000"/>
              <a:gd name="connsiteX720" fmla="*/ 173877 w 7467600"/>
              <a:gd name="connsiteY720" fmla="*/ 2937056 h 6858000"/>
              <a:gd name="connsiteX721" fmla="*/ 77889 w 7467600"/>
              <a:gd name="connsiteY721" fmla="*/ 3138440 h 6858000"/>
              <a:gd name="connsiteX722" fmla="*/ 0 w 7467600"/>
              <a:gd name="connsiteY722" fmla="*/ 3271395 h 6858000"/>
              <a:gd name="connsiteX723" fmla="*/ 0 w 7467600"/>
              <a:gd name="connsiteY723" fmla="*/ 3153002 h 6858000"/>
              <a:gd name="connsiteX724" fmla="*/ 2386 w 7467600"/>
              <a:gd name="connsiteY724" fmla="*/ 3149203 h 6858000"/>
              <a:gd name="connsiteX725" fmla="*/ 89753 w 7467600"/>
              <a:gd name="connsiteY725" fmla="*/ 2987702 h 6858000"/>
              <a:gd name="connsiteX726" fmla="*/ 76869 w 7467600"/>
              <a:gd name="connsiteY726" fmla="*/ 3005404 h 6858000"/>
              <a:gd name="connsiteX727" fmla="*/ 32049 w 7467600"/>
              <a:gd name="connsiteY727" fmla="*/ 3065814 h 6858000"/>
              <a:gd name="connsiteX728" fmla="*/ 0 w 7467600"/>
              <a:gd name="connsiteY728" fmla="*/ 3108744 h 6858000"/>
              <a:gd name="connsiteX729" fmla="*/ 0 w 7467600"/>
              <a:gd name="connsiteY729" fmla="*/ 3058059 h 6858000"/>
              <a:gd name="connsiteX730" fmla="*/ 7610 w 7467600"/>
              <a:gd name="connsiteY730" fmla="*/ 3047889 h 6858000"/>
              <a:gd name="connsiteX731" fmla="*/ 52419 w 7467600"/>
              <a:gd name="connsiteY731" fmla="*/ 2987479 h 6858000"/>
              <a:gd name="connsiteX732" fmla="*/ 59142 w 7467600"/>
              <a:gd name="connsiteY732" fmla="*/ 2978488 h 6858000"/>
              <a:gd name="connsiteX733" fmla="*/ 0 w 7467600"/>
              <a:gd name="connsiteY733" fmla="*/ 3015334 h 6858000"/>
              <a:gd name="connsiteX734" fmla="*/ 0 w 7467600"/>
              <a:gd name="connsiteY734" fmla="*/ 2914286 h 6858000"/>
              <a:gd name="connsiteX735" fmla="*/ 36383 w 7467600"/>
              <a:gd name="connsiteY735" fmla="*/ 2901128 h 6858000"/>
              <a:gd name="connsiteX736" fmla="*/ 156329 w 7467600"/>
              <a:gd name="connsiteY736" fmla="*/ 2840533 h 6858000"/>
              <a:gd name="connsiteX737" fmla="*/ 358355 w 7467600"/>
              <a:gd name="connsiteY737" fmla="*/ 2620471 h 6858000"/>
              <a:gd name="connsiteX738" fmla="*/ 510577 w 7467600"/>
              <a:gd name="connsiteY738" fmla="*/ 2501244 h 6858000"/>
              <a:gd name="connsiteX739" fmla="*/ 211967 w 7467600"/>
              <a:gd name="connsiteY739" fmla="*/ 2479171 h 6858000"/>
              <a:gd name="connsiteX740" fmla="*/ 0 w 7467600"/>
              <a:gd name="connsiteY740" fmla="*/ 2476398 h 6858000"/>
              <a:gd name="connsiteX741" fmla="*/ 0 w 7467600"/>
              <a:gd name="connsiteY741" fmla="*/ 2389189 h 6858000"/>
              <a:gd name="connsiteX742" fmla="*/ 103062 w 7467600"/>
              <a:gd name="connsiteY742" fmla="*/ 2389518 h 6858000"/>
              <a:gd name="connsiteX743" fmla="*/ 510734 w 7467600"/>
              <a:gd name="connsiteY743" fmla="*/ 2416201 h 6858000"/>
              <a:gd name="connsiteX744" fmla="*/ 279257 w 7467600"/>
              <a:gd name="connsiteY744" fmla="*/ 2092102 h 6858000"/>
              <a:gd name="connsiteX745" fmla="*/ 65265 w 7467600"/>
              <a:gd name="connsiteY745" fmla="*/ 2006049 h 6858000"/>
              <a:gd name="connsiteX746" fmla="*/ 0 w 7467600"/>
              <a:gd name="connsiteY746" fmla="*/ 1982532 h 6858000"/>
              <a:gd name="connsiteX747" fmla="*/ 0 w 7467600"/>
              <a:gd name="connsiteY747" fmla="*/ 1912789 h 6858000"/>
              <a:gd name="connsiteX748" fmla="*/ 97460 w 7467600"/>
              <a:gd name="connsiteY748" fmla="*/ 1953725 h 6858000"/>
              <a:gd name="connsiteX749" fmla="*/ 221272 w 7467600"/>
              <a:gd name="connsiteY749" fmla="*/ 1980766 h 6858000"/>
              <a:gd name="connsiteX750" fmla="*/ 116765 w 7467600"/>
              <a:gd name="connsiteY750" fmla="*/ 1911033 h 6858000"/>
              <a:gd name="connsiteX751" fmla="*/ 16405 w 7467600"/>
              <a:gd name="connsiteY751" fmla="*/ 1803412 h 6858000"/>
              <a:gd name="connsiteX752" fmla="*/ 0 w 7467600"/>
              <a:gd name="connsiteY752" fmla="*/ 1784777 h 6858000"/>
              <a:gd name="connsiteX753" fmla="*/ 0 w 7467600"/>
              <a:gd name="connsiteY753" fmla="*/ 1740082 h 6858000"/>
              <a:gd name="connsiteX754" fmla="*/ 39394 w 7467600"/>
              <a:gd name="connsiteY754" fmla="*/ 1784856 h 6858000"/>
              <a:gd name="connsiteX755" fmla="*/ 135813 w 7467600"/>
              <a:gd name="connsiteY755" fmla="*/ 1888838 h 6858000"/>
              <a:gd name="connsiteX756" fmla="*/ 242575 w 7467600"/>
              <a:gd name="connsiteY756" fmla="*/ 1958841 h 6858000"/>
              <a:gd name="connsiteX757" fmla="*/ 82197 w 7467600"/>
              <a:gd name="connsiteY757" fmla="*/ 1754826 h 6858000"/>
              <a:gd name="connsiteX758" fmla="*/ 0 w 7467600"/>
              <a:gd name="connsiteY758" fmla="*/ 1679650 h 6858000"/>
              <a:gd name="connsiteX759" fmla="*/ 0 w 7467600"/>
              <a:gd name="connsiteY759" fmla="*/ 1602463 h 6858000"/>
              <a:gd name="connsiteX760" fmla="*/ 84689 w 7467600"/>
              <a:gd name="connsiteY760" fmla="*/ 1677442 h 6858000"/>
              <a:gd name="connsiteX761" fmla="*/ 298437 w 7467600"/>
              <a:gd name="connsiteY761" fmla="*/ 1968019 h 6858000"/>
              <a:gd name="connsiteX762" fmla="*/ 227269 w 7467600"/>
              <a:gd name="connsiteY762" fmla="*/ 1114064 h 6858000"/>
              <a:gd name="connsiteX763" fmla="*/ 248003 w 7467600"/>
              <a:gd name="connsiteY763" fmla="*/ 1089613 h 6858000"/>
              <a:gd name="connsiteX764" fmla="*/ 427020 w 7467600"/>
              <a:gd name="connsiteY764" fmla="*/ 1619803 h 6858000"/>
              <a:gd name="connsiteX765" fmla="*/ 340345 w 7467600"/>
              <a:gd name="connsiteY765" fmla="*/ 2027739 h 6858000"/>
              <a:gd name="connsiteX766" fmla="*/ 360865 w 7467600"/>
              <a:gd name="connsiteY766" fmla="*/ 2044827 h 6858000"/>
              <a:gd name="connsiteX767" fmla="*/ 560414 w 7467600"/>
              <a:gd name="connsiteY767" fmla="*/ 2421457 h 6858000"/>
              <a:gd name="connsiteX768" fmla="*/ 1359703 w 7467600"/>
              <a:gd name="connsiteY768" fmla="*/ 2578554 h 6858000"/>
              <a:gd name="connsiteX769" fmla="*/ 1359422 w 7467600"/>
              <a:gd name="connsiteY769" fmla="*/ 2577994 h 6858000"/>
              <a:gd name="connsiteX770" fmla="*/ 828701 w 7467600"/>
              <a:gd name="connsiteY770" fmla="*/ 1839520 h 6858000"/>
              <a:gd name="connsiteX771" fmla="*/ 494427 w 7467600"/>
              <a:gd name="connsiteY771" fmla="*/ 1092333 h 6858000"/>
              <a:gd name="connsiteX772" fmla="*/ 506322 w 7467600"/>
              <a:gd name="connsiteY772" fmla="*/ 1020997 h 6858000"/>
              <a:gd name="connsiteX773" fmla="*/ 4570198 w 7467600"/>
              <a:gd name="connsiteY773" fmla="*/ 978081 h 6858000"/>
              <a:gd name="connsiteX774" fmla="*/ 4523691 w 7467600"/>
              <a:gd name="connsiteY774" fmla="*/ 1127776 h 6858000"/>
              <a:gd name="connsiteX775" fmla="*/ 4509875 w 7467600"/>
              <a:gd name="connsiteY775" fmla="*/ 1167552 h 6858000"/>
              <a:gd name="connsiteX776" fmla="*/ 4478168 w 7467600"/>
              <a:gd name="connsiteY776" fmla="*/ 1260735 h 6858000"/>
              <a:gd name="connsiteX777" fmla="*/ 4409309 w 7467600"/>
              <a:gd name="connsiteY777" fmla="*/ 1666996 h 6858000"/>
              <a:gd name="connsiteX778" fmla="*/ 4370031 w 7467600"/>
              <a:gd name="connsiteY778" fmla="*/ 1955666 h 6858000"/>
              <a:gd name="connsiteX779" fmla="*/ 4570198 w 7467600"/>
              <a:gd name="connsiteY779" fmla="*/ 978081 h 6858000"/>
              <a:gd name="connsiteX780" fmla="*/ 4557898 w 7467600"/>
              <a:gd name="connsiteY780" fmla="*/ 900011 h 6858000"/>
              <a:gd name="connsiteX781" fmla="*/ 4344840 w 7467600"/>
              <a:gd name="connsiteY781" fmla="*/ 1922038 h 6858000"/>
              <a:gd name="connsiteX782" fmla="*/ 4378710 w 7467600"/>
              <a:gd name="connsiteY782" fmla="*/ 1665516 h 6858000"/>
              <a:gd name="connsiteX783" fmla="*/ 4448798 w 7467600"/>
              <a:gd name="connsiteY783" fmla="*/ 1253024 h 6858000"/>
              <a:gd name="connsiteX784" fmla="*/ 4480315 w 7467600"/>
              <a:gd name="connsiteY784" fmla="*/ 1158454 h 6858000"/>
              <a:gd name="connsiteX785" fmla="*/ 4494133 w 7467600"/>
              <a:gd name="connsiteY785" fmla="*/ 1118676 h 6858000"/>
              <a:gd name="connsiteX786" fmla="*/ 4557898 w 7467600"/>
              <a:gd name="connsiteY786" fmla="*/ 900011 h 6858000"/>
              <a:gd name="connsiteX787" fmla="*/ 5870151 w 7467600"/>
              <a:gd name="connsiteY787" fmla="*/ 898890 h 6858000"/>
              <a:gd name="connsiteX788" fmla="*/ 5861335 w 7467600"/>
              <a:gd name="connsiteY788" fmla="*/ 899177 h 6858000"/>
              <a:gd name="connsiteX789" fmla="*/ 5843702 w 7467600"/>
              <a:gd name="connsiteY789" fmla="*/ 899748 h 6858000"/>
              <a:gd name="connsiteX790" fmla="*/ 5651107 w 7467600"/>
              <a:gd name="connsiteY790" fmla="*/ 920306 h 6858000"/>
              <a:gd name="connsiteX791" fmla="*/ 5459407 w 7467600"/>
              <a:gd name="connsiteY791" fmla="*/ 940975 h 6858000"/>
              <a:gd name="connsiteX792" fmla="*/ 5374846 w 7467600"/>
              <a:gd name="connsiteY792" fmla="*/ 941988 h 6858000"/>
              <a:gd name="connsiteX793" fmla="*/ 5256105 w 7467600"/>
              <a:gd name="connsiteY793" fmla="*/ 945632 h 6858000"/>
              <a:gd name="connsiteX794" fmla="*/ 5107071 w 7467600"/>
              <a:gd name="connsiteY794" fmla="*/ 969720 h 6858000"/>
              <a:gd name="connsiteX795" fmla="*/ 4998681 w 7467600"/>
              <a:gd name="connsiteY795" fmla="*/ 988771 h 6858000"/>
              <a:gd name="connsiteX796" fmla="*/ 5870151 w 7467600"/>
              <a:gd name="connsiteY796" fmla="*/ 898890 h 6858000"/>
              <a:gd name="connsiteX797" fmla="*/ 5504425 w 7467600"/>
              <a:gd name="connsiteY797" fmla="*/ 848067 h 6858000"/>
              <a:gd name="connsiteX798" fmla="*/ 4968849 w 7467600"/>
              <a:gd name="connsiteY798" fmla="*/ 962318 h 6858000"/>
              <a:gd name="connsiteX799" fmla="*/ 5104039 w 7467600"/>
              <a:gd name="connsiteY799" fmla="*/ 940634 h 6858000"/>
              <a:gd name="connsiteX800" fmla="*/ 5256311 w 7467600"/>
              <a:gd name="connsiteY800" fmla="*/ 916490 h 6858000"/>
              <a:gd name="connsiteX801" fmla="*/ 5377381 w 7467600"/>
              <a:gd name="connsiteY801" fmla="*/ 912671 h 6858000"/>
              <a:gd name="connsiteX802" fmla="*/ 5460148 w 7467600"/>
              <a:gd name="connsiteY802" fmla="*/ 911442 h 6858000"/>
              <a:gd name="connsiteX803" fmla="*/ 5648971 w 7467600"/>
              <a:gd name="connsiteY803" fmla="*/ 891331 h 6858000"/>
              <a:gd name="connsiteX804" fmla="*/ 5844807 w 7467600"/>
              <a:gd name="connsiteY804" fmla="*/ 870718 h 6858000"/>
              <a:gd name="connsiteX805" fmla="*/ 5862975 w 7467600"/>
              <a:gd name="connsiteY805" fmla="*/ 869756 h 6858000"/>
              <a:gd name="connsiteX806" fmla="*/ 5920887 w 7467600"/>
              <a:gd name="connsiteY806" fmla="*/ 865929 h 6858000"/>
              <a:gd name="connsiteX807" fmla="*/ 5504425 w 7467600"/>
              <a:gd name="connsiteY807" fmla="*/ 848067 h 6858000"/>
              <a:gd name="connsiteX808" fmla="*/ 3607114 w 7467600"/>
              <a:gd name="connsiteY808" fmla="*/ 467441 h 6858000"/>
              <a:gd name="connsiteX809" fmla="*/ 3296242 w 7467600"/>
              <a:gd name="connsiteY809" fmla="*/ 807991 h 6858000"/>
              <a:gd name="connsiteX810" fmla="*/ 3174674 w 7467600"/>
              <a:gd name="connsiteY810" fmla="*/ 919759 h 6858000"/>
              <a:gd name="connsiteX811" fmla="*/ 3042978 w 7467600"/>
              <a:gd name="connsiteY811" fmla="*/ 1054894 h 6858000"/>
              <a:gd name="connsiteX812" fmla="*/ 2968914 w 7467600"/>
              <a:gd name="connsiteY812" fmla="*/ 1133756 h 6858000"/>
              <a:gd name="connsiteX813" fmla="*/ 3103823 w 7467600"/>
              <a:gd name="connsiteY813" fmla="*/ 1026814 h 6858000"/>
              <a:gd name="connsiteX814" fmla="*/ 3607114 w 7467600"/>
              <a:gd name="connsiteY814" fmla="*/ 467441 h 6858000"/>
              <a:gd name="connsiteX815" fmla="*/ 3744487 w 7467600"/>
              <a:gd name="connsiteY815" fmla="*/ 383136 h 6858000"/>
              <a:gd name="connsiteX816" fmla="*/ 3970213 w 7467600"/>
              <a:gd name="connsiteY816" fmla="*/ 995559 h 6858000"/>
              <a:gd name="connsiteX817" fmla="*/ 3744487 w 7467600"/>
              <a:gd name="connsiteY817" fmla="*/ 383136 h 6858000"/>
              <a:gd name="connsiteX818" fmla="*/ 3624562 w 7467600"/>
              <a:gd name="connsiteY818" fmla="*/ 367041 h 6858000"/>
              <a:gd name="connsiteX819" fmla="*/ 3489712 w 7467600"/>
              <a:gd name="connsiteY819" fmla="*/ 485386 h 6858000"/>
              <a:gd name="connsiteX820" fmla="*/ 3182994 w 7467600"/>
              <a:gd name="connsiteY820" fmla="*/ 828265 h 6858000"/>
              <a:gd name="connsiteX821" fmla="*/ 2892114 w 7467600"/>
              <a:gd name="connsiteY821" fmla="*/ 1172635 h 6858000"/>
              <a:gd name="connsiteX822" fmla="*/ 3021459 w 7467600"/>
              <a:gd name="connsiteY822" fmla="*/ 1035385 h 6858000"/>
              <a:gd name="connsiteX823" fmla="*/ 3153873 w 7467600"/>
              <a:gd name="connsiteY823" fmla="*/ 898971 h 6858000"/>
              <a:gd name="connsiteX824" fmla="*/ 3276511 w 7467600"/>
              <a:gd name="connsiteY824" fmla="*/ 786423 h 6858000"/>
              <a:gd name="connsiteX825" fmla="*/ 3584154 w 7467600"/>
              <a:gd name="connsiteY825" fmla="*/ 448218 h 6858000"/>
              <a:gd name="connsiteX826" fmla="*/ 3624562 w 7467600"/>
              <a:gd name="connsiteY826" fmla="*/ 367041 h 6858000"/>
              <a:gd name="connsiteX827" fmla="*/ 3766672 w 7467600"/>
              <a:gd name="connsiteY827" fmla="*/ 359429 h 6858000"/>
              <a:gd name="connsiteX828" fmla="*/ 3996338 w 7467600"/>
              <a:gd name="connsiteY828" fmla="*/ 968237 h 6858000"/>
              <a:gd name="connsiteX829" fmla="*/ 3766672 w 7467600"/>
              <a:gd name="connsiteY829" fmla="*/ 359429 h 6858000"/>
              <a:gd name="connsiteX830" fmla="*/ 5805386 w 7467600"/>
              <a:gd name="connsiteY830" fmla="*/ 239240 h 6858000"/>
              <a:gd name="connsiteX831" fmla="*/ 5736947 w 7467600"/>
              <a:gd name="connsiteY831" fmla="*/ 261367 h 6858000"/>
              <a:gd name="connsiteX832" fmla="*/ 5427012 w 7467600"/>
              <a:gd name="connsiteY832" fmla="*/ 311272 h 6858000"/>
              <a:gd name="connsiteX833" fmla="*/ 5147818 w 7467600"/>
              <a:gd name="connsiteY833" fmla="*/ 322112 h 6858000"/>
              <a:gd name="connsiteX834" fmla="*/ 5060854 w 7467600"/>
              <a:gd name="connsiteY834" fmla="*/ 311882 h 6858000"/>
              <a:gd name="connsiteX835" fmla="*/ 4945989 w 7467600"/>
              <a:gd name="connsiteY835" fmla="*/ 300516 h 6858000"/>
              <a:gd name="connsiteX836" fmla="*/ 5410479 w 7467600"/>
              <a:gd name="connsiteY836" fmla="*/ 348434 h 6858000"/>
              <a:gd name="connsiteX837" fmla="*/ 5805386 w 7467600"/>
              <a:gd name="connsiteY837" fmla="*/ 239240 h 6858000"/>
              <a:gd name="connsiteX838" fmla="*/ 5905192 w 7467600"/>
              <a:gd name="connsiteY838" fmla="*/ 163079 h 6858000"/>
              <a:gd name="connsiteX839" fmla="*/ 5865655 w 7467600"/>
              <a:gd name="connsiteY839" fmla="*/ 171901 h 6858000"/>
              <a:gd name="connsiteX840" fmla="*/ 5259740 w 7467600"/>
              <a:gd name="connsiteY840" fmla="*/ 257013 h 6858000"/>
              <a:gd name="connsiteX841" fmla="*/ 5208466 w 7467600"/>
              <a:gd name="connsiteY841" fmla="*/ 257550 h 6858000"/>
              <a:gd name="connsiteX842" fmla="*/ 4980204 w 7467600"/>
              <a:gd name="connsiteY842" fmla="*/ 271903 h 6858000"/>
              <a:gd name="connsiteX843" fmla="*/ 5068068 w 7467600"/>
              <a:gd name="connsiteY843" fmla="*/ 282244 h 6858000"/>
              <a:gd name="connsiteX844" fmla="*/ 5153231 w 7467600"/>
              <a:gd name="connsiteY844" fmla="*/ 292240 h 6858000"/>
              <a:gd name="connsiteX845" fmla="*/ 5426491 w 7467600"/>
              <a:gd name="connsiteY845" fmla="*/ 281128 h 6858000"/>
              <a:gd name="connsiteX846" fmla="*/ 5731212 w 7467600"/>
              <a:gd name="connsiteY846" fmla="*/ 231951 h 6858000"/>
              <a:gd name="connsiteX847" fmla="*/ 5905192 w 7467600"/>
              <a:gd name="connsiteY847" fmla="*/ 163079 h 6858000"/>
              <a:gd name="connsiteX848" fmla="*/ 5944437 w 7467600"/>
              <a:gd name="connsiteY848" fmla="*/ 113829 h 6858000"/>
              <a:gd name="connsiteX849" fmla="*/ 5825032 w 7467600"/>
              <a:gd name="connsiteY849" fmla="*/ 146405 h 6858000"/>
              <a:gd name="connsiteX850" fmla="*/ 4955599 w 7467600"/>
              <a:gd name="connsiteY850" fmla="*/ 247008 h 6858000"/>
              <a:gd name="connsiteX851" fmla="*/ 5210104 w 7467600"/>
              <a:gd name="connsiteY851" fmla="*/ 228123 h 6858000"/>
              <a:gd name="connsiteX852" fmla="*/ 5261015 w 7467600"/>
              <a:gd name="connsiteY852" fmla="*/ 227087 h 6858000"/>
              <a:gd name="connsiteX853" fmla="*/ 5861181 w 7467600"/>
              <a:gd name="connsiteY853" fmla="*/ 143093 h 6858000"/>
              <a:gd name="connsiteX854" fmla="*/ 5961252 w 7467600"/>
              <a:gd name="connsiteY854" fmla="*/ 114820 h 6858000"/>
              <a:gd name="connsiteX855" fmla="*/ 5944437 w 7467600"/>
              <a:gd name="connsiteY855" fmla="*/ 113829 h 6858000"/>
              <a:gd name="connsiteX856" fmla="*/ 3882765 w 7467600"/>
              <a:gd name="connsiteY856" fmla="*/ 0 h 6858000"/>
              <a:gd name="connsiteX857" fmla="*/ 3995099 w 7467600"/>
              <a:gd name="connsiteY857" fmla="*/ 0 h 6858000"/>
              <a:gd name="connsiteX858" fmla="*/ 4163818 w 7467600"/>
              <a:gd name="connsiteY858" fmla="*/ 234104 h 6858000"/>
              <a:gd name="connsiteX859" fmla="*/ 4172099 w 7467600"/>
              <a:gd name="connsiteY859" fmla="*/ 234207 h 6858000"/>
              <a:gd name="connsiteX860" fmla="*/ 4784282 w 7467600"/>
              <a:gd name="connsiteY860" fmla="*/ 276561 h 6858000"/>
              <a:gd name="connsiteX861" fmla="*/ 4801687 w 7467600"/>
              <a:gd name="connsiteY861" fmla="*/ 267764 h 6858000"/>
              <a:gd name="connsiteX862" fmla="*/ 6082788 w 7467600"/>
              <a:gd name="connsiteY862" fmla="*/ 64119 h 6858000"/>
              <a:gd name="connsiteX863" fmla="*/ 6099442 w 7467600"/>
              <a:gd name="connsiteY863" fmla="*/ 82568 h 6858000"/>
              <a:gd name="connsiteX864" fmla="*/ 4804137 w 7467600"/>
              <a:gd name="connsiteY864" fmla="*/ 320931 h 6858000"/>
              <a:gd name="connsiteX865" fmla="*/ 4227047 w 7467600"/>
              <a:gd name="connsiteY865" fmla="*/ 313415 h 6858000"/>
              <a:gd name="connsiteX866" fmla="*/ 4346041 w 7467600"/>
              <a:gd name="connsiteY866" fmla="*/ 456086 h 6858000"/>
              <a:gd name="connsiteX867" fmla="*/ 4870967 w 7467600"/>
              <a:gd name="connsiteY867" fmla="*/ 963061 h 6858000"/>
              <a:gd name="connsiteX868" fmla="*/ 4889647 w 7467600"/>
              <a:gd name="connsiteY868" fmla="*/ 957147 h 6858000"/>
              <a:gd name="connsiteX869" fmla="*/ 5422504 w 7467600"/>
              <a:gd name="connsiteY869" fmla="*/ 805191 h 6858000"/>
              <a:gd name="connsiteX870" fmla="*/ 6087656 w 7467600"/>
              <a:gd name="connsiteY870" fmla="*/ 826703 h 6858000"/>
              <a:gd name="connsiteX871" fmla="*/ 6058717 w 7467600"/>
              <a:gd name="connsiteY871" fmla="*/ 865992 h 6858000"/>
              <a:gd name="connsiteX872" fmla="*/ 4974153 w 7467600"/>
              <a:gd name="connsiteY872" fmla="*/ 1045456 h 6858000"/>
              <a:gd name="connsiteX873" fmla="*/ 5627835 w 7467600"/>
              <a:gd name="connsiteY873" fmla="*/ 1472077 h 6858000"/>
              <a:gd name="connsiteX874" fmla="*/ 5629817 w 7467600"/>
              <a:gd name="connsiteY874" fmla="*/ 1471412 h 6858000"/>
              <a:gd name="connsiteX875" fmla="*/ 5634124 w 7467600"/>
              <a:gd name="connsiteY875" fmla="*/ 1470572 h 6858000"/>
              <a:gd name="connsiteX876" fmla="*/ 5755832 w 7467600"/>
              <a:gd name="connsiteY876" fmla="*/ 1383886 h 6858000"/>
              <a:gd name="connsiteX877" fmla="*/ 6014186 w 7467600"/>
              <a:gd name="connsiteY877" fmla="*/ 1279799 h 6858000"/>
              <a:gd name="connsiteX878" fmla="*/ 6901619 w 7467600"/>
              <a:gd name="connsiteY878" fmla="*/ 1047874 h 6858000"/>
              <a:gd name="connsiteX879" fmla="*/ 6931566 w 7467600"/>
              <a:gd name="connsiteY879" fmla="*/ 1062034 h 6858000"/>
              <a:gd name="connsiteX880" fmla="*/ 5790982 w 7467600"/>
              <a:gd name="connsiteY880" fmla="*/ 1561380 h 6858000"/>
              <a:gd name="connsiteX881" fmla="*/ 6188971 w 7467600"/>
              <a:gd name="connsiteY881" fmla="*/ 1755168 h 6858000"/>
              <a:gd name="connsiteX882" fmla="*/ 6202446 w 7467600"/>
              <a:gd name="connsiteY882" fmla="*/ 1752268 h 6858000"/>
              <a:gd name="connsiteX883" fmla="*/ 7179560 w 7467600"/>
              <a:gd name="connsiteY883" fmla="*/ 1467551 h 6858000"/>
              <a:gd name="connsiteX884" fmla="*/ 7158730 w 7467600"/>
              <a:gd name="connsiteY884" fmla="*/ 1507835 h 6858000"/>
              <a:gd name="connsiteX885" fmla="*/ 6326959 w 7467600"/>
              <a:gd name="connsiteY885" fmla="*/ 1817686 h 6858000"/>
              <a:gd name="connsiteX886" fmla="*/ 6537433 w 7467600"/>
              <a:gd name="connsiteY886" fmla="*/ 1907790 h 6858000"/>
              <a:gd name="connsiteX887" fmla="*/ 6550221 w 7467600"/>
              <a:gd name="connsiteY887" fmla="*/ 1910729 h 6858000"/>
              <a:gd name="connsiteX888" fmla="*/ 6964438 w 7467600"/>
              <a:gd name="connsiteY888" fmla="*/ 2209505 h 6858000"/>
              <a:gd name="connsiteX889" fmla="*/ 7367862 w 7467600"/>
              <a:gd name="connsiteY889" fmla="*/ 2806833 h 6858000"/>
              <a:gd name="connsiteX890" fmla="*/ 7364329 w 7467600"/>
              <a:gd name="connsiteY890" fmla="*/ 2826907 h 6858000"/>
              <a:gd name="connsiteX891" fmla="*/ 7290545 w 7467600"/>
              <a:gd name="connsiteY891" fmla="*/ 2850663 h 6858000"/>
              <a:gd name="connsiteX892" fmla="*/ 6472036 w 7467600"/>
              <a:gd name="connsiteY892" fmla="*/ 1959003 h 6858000"/>
              <a:gd name="connsiteX893" fmla="*/ 5792897 w 7467600"/>
              <a:gd name="connsiteY893" fmla="*/ 1647747 h 6858000"/>
              <a:gd name="connsiteX894" fmla="*/ 5842751 w 7467600"/>
              <a:gd name="connsiteY894" fmla="*/ 1816112 h 6858000"/>
              <a:gd name="connsiteX895" fmla="*/ 5847424 w 7467600"/>
              <a:gd name="connsiteY895" fmla="*/ 1815776 h 6858000"/>
              <a:gd name="connsiteX896" fmla="*/ 6399821 w 7467600"/>
              <a:gd name="connsiteY896" fmla="*/ 2344799 h 6858000"/>
              <a:gd name="connsiteX897" fmla="*/ 6323232 w 7467600"/>
              <a:gd name="connsiteY897" fmla="*/ 2389634 h 6858000"/>
              <a:gd name="connsiteX898" fmla="*/ 5942958 w 7467600"/>
              <a:gd name="connsiteY898" fmla="*/ 2077708 h 6858000"/>
              <a:gd name="connsiteX899" fmla="*/ 5921559 w 7467600"/>
              <a:gd name="connsiteY899" fmla="*/ 2378596 h 6858000"/>
              <a:gd name="connsiteX900" fmla="*/ 5817651 w 7467600"/>
              <a:gd name="connsiteY900" fmla="*/ 3023919 h 6858000"/>
              <a:gd name="connsiteX901" fmla="*/ 5729634 w 7467600"/>
              <a:gd name="connsiteY901" fmla="*/ 3051849 h 6858000"/>
              <a:gd name="connsiteX902" fmla="*/ 5611018 w 7467600"/>
              <a:gd name="connsiteY902" fmla="*/ 2316769 h 6858000"/>
              <a:gd name="connsiteX903" fmla="*/ 5687608 w 7467600"/>
              <a:gd name="connsiteY903" fmla="*/ 2039972 h 6858000"/>
              <a:gd name="connsiteX904" fmla="*/ 5657554 w 7467600"/>
              <a:gd name="connsiteY904" fmla="*/ 1576445 h 6858000"/>
              <a:gd name="connsiteX905" fmla="*/ 5150475 w 7467600"/>
              <a:gd name="connsiteY905" fmla="*/ 1274012 h 6858000"/>
              <a:gd name="connsiteX906" fmla="*/ 5349142 w 7467600"/>
              <a:gd name="connsiteY906" fmla="*/ 2204405 h 6858000"/>
              <a:gd name="connsiteX907" fmla="*/ 5262214 w 7467600"/>
              <a:gd name="connsiteY907" fmla="*/ 2233836 h 6858000"/>
              <a:gd name="connsiteX908" fmla="*/ 4981539 w 7467600"/>
              <a:gd name="connsiteY908" fmla="*/ 1542201 h 6858000"/>
              <a:gd name="connsiteX909" fmla="*/ 4958461 w 7467600"/>
              <a:gd name="connsiteY909" fmla="*/ 1136957 h 6858000"/>
              <a:gd name="connsiteX910" fmla="*/ 4655015 w 7467600"/>
              <a:gd name="connsiteY910" fmla="*/ 891426 h 6858000"/>
              <a:gd name="connsiteX911" fmla="*/ 4348002 w 7467600"/>
              <a:gd name="connsiteY911" fmla="*/ 2205895 h 6858000"/>
              <a:gd name="connsiteX912" fmla="*/ 4262250 w 7467600"/>
              <a:gd name="connsiteY912" fmla="*/ 2219972 h 6858000"/>
              <a:gd name="connsiteX913" fmla="*/ 4550611 w 7467600"/>
              <a:gd name="connsiteY913" fmla="*/ 817540 h 6858000"/>
              <a:gd name="connsiteX914" fmla="*/ 4564418 w 7467600"/>
              <a:gd name="connsiteY914" fmla="*/ 808293 h 6858000"/>
              <a:gd name="connsiteX915" fmla="*/ 4266388 w 7467600"/>
              <a:gd name="connsiteY915" fmla="*/ 500083 h 6858000"/>
              <a:gd name="connsiteX916" fmla="*/ 4032842 w 7467600"/>
              <a:gd name="connsiteY916" fmla="*/ 211809 h 6858000"/>
              <a:gd name="connsiteX917" fmla="*/ 3882765 w 7467600"/>
              <a:gd name="connsiteY917" fmla="*/ 0 h 6858000"/>
              <a:gd name="connsiteX918" fmla="*/ 3721337 w 7467600"/>
              <a:gd name="connsiteY918" fmla="*/ 0 h 6858000"/>
              <a:gd name="connsiteX919" fmla="*/ 3797544 w 7467600"/>
              <a:gd name="connsiteY919" fmla="*/ 0 h 6858000"/>
              <a:gd name="connsiteX920" fmla="*/ 3775734 w 7467600"/>
              <a:gd name="connsiteY920" fmla="*/ 95131 h 6858000"/>
              <a:gd name="connsiteX921" fmla="*/ 3724807 w 7467600"/>
              <a:gd name="connsiteY921" fmla="*/ 272257 h 6858000"/>
              <a:gd name="connsiteX922" fmla="*/ 3726844 w 7467600"/>
              <a:gd name="connsiteY922" fmla="*/ 282988 h 6858000"/>
              <a:gd name="connsiteX923" fmla="*/ 3742664 w 7467600"/>
              <a:gd name="connsiteY923" fmla="*/ 279918 h 6858000"/>
              <a:gd name="connsiteX924" fmla="*/ 4103910 w 7467600"/>
              <a:gd name="connsiteY924" fmla="*/ 1161917 h 6858000"/>
              <a:gd name="connsiteX925" fmla="*/ 4020269 w 7467600"/>
              <a:gd name="connsiteY925" fmla="*/ 1200406 h 6858000"/>
              <a:gd name="connsiteX926" fmla="*/ 3674882 w 7467600"/>
              <a:gd name="connsiteY926" fmla="*/ 488524 h 6858000"/>
              <a:gd name="connsiteX927" fmla="*/ 3132682 w 7467600"/>
              <a:gd name="connsiteY927" fmla="*/ 1072284 h 6858000"/>
              <a:gd name="connsiteX928" fmla="*/ 2716346 w 7467600"/>
              <a:gd name="connsiteY928" fmla="*/ 1276376 h 6858000"/>
              <a:gd name="connsiteX929" fmla="*/ 2716772 w 7467600"/>
              <a:gd name="connsiteY929" fmla="*/ 1255462 h 6858000"/>
              <a:gd name="connsiteX930" fmla="*/ 3471096 w 7467600"/>
              <a:gd name="connsiteY930" fmla="*/ 437072 h 6858000"/>
              <a:gd name="connsiteX931" fmla="*/ 3639057 w 7467600"/>
              <a:gd name="connsiteY931" fmla="*/ 286334 h 6858000"/>
              <a:gd name="connsiteX932" fmla="*/ 3640309 w 7467600"/>
              <a:gd name="connsiteY932" fmla="*/ 284664 h 6858000"/>
              <a:gd name="connsiteX933" fmla="*/ 3646022 w 7467600"/>
              <a:gd name="connsiteY933" fmla="*/ 276711 h 6858000"/>
              <a:gd name="connsiteX934" fmla="*/ 3707943 w 7467600"/>
              <a:gd name="connsiteY934" fmla="*/ 65958 h 6858000"/>
              <a:gd name="connsiteX935" fmla="*/ 3721337 w 7467600"/>
              <a:gd name="connsiteY935" fmla="*/ 0 h 6858000"/>
              <a:gd name="connsiteX936" fmla="*/ 2867960 w 7467600"/>
              <a:gd name="connsiteY936" fmla="*/ 0 h 6858000"/>
              <a:gd name="connsiteX937" fmla="*/ 2926351 w 7467600"/>
              <a:gd name="connsiteY937" fmla="*/ 0 h 6858000"/>
              <a:gd name="connsiteX938" fmla="*/ 2902823 w 7467600"/>
              <a:gd name="connsiteY938" fmla="*/ 262929 h 6858000"/>
              <a:gd name="connsiteX939" fmla="*/ 2940663 w 7467600"/>
              <a:gd name="connsiteY939" fmla="*/ 140884 h 6858000"/>
              <a:gd name="connsiteX940" fmla="*/ 2947039 w 7467600"/>
              <a:gd name="connsiteY940" fmla="*/ 122524 h 6858000"/>
              <a:gd name="connsiteX941" fmla="*/ 2984316 w 7467600"/>
              <a:gd name="connsiteY941" fmla="*/ 0 h 6858000"/>
              <a:gd name="connsiteX942" fmla="*/ 3016114 w 7467600"/>
              <a:gd name="connsiteY942" fmla="*/ 0 h 6858000"/>
              <a:gd name="connsiteX943" fmla="*/ 2979949 w 7467600"/>
              <a:gd name="connsiteY943" fmla="*/ 119274 h 6858000"/>
              <a:gd name="connsiteX944" fmla="*/ 3023879 w 7467600"/>
              <a:gd name="connsiteY944" fmla="*/ 0 h 6858000"/>
              <a:gd name="connsiteX945" fmla="*/ 3105400 w 7467600"/>
              <a:gd name="connsiteY945" fmla="*/ 0 h 6858000"/>
              <a:gd name="connsiteX946" fmla="*/ 3094669 w 7467600"/>
              <a:gd name="connsiteY946" fmla="*/ 30308 h 6858000"/>
              <a:gd name="connsiteX947" fmla="*/ 2901945 w 7467600"/>
              <a:gd name="connsiteY947" fmla="*/ 466538 h 6858000"/>
              <a:gd name="connsiteX948" fmla="*/ 2815209 w 7467600"/>
              <a:gd name="connsiteY948" fmla="*/ 497361 h 6858000"/>
              <a:gd name="connsiteX949" fmla="*/ 2844845 w 7467600"/>
              <a:gd name="connsiteY949" fmla="*/ 127638 h 6858000"/>
              <a:gd name="connsiteX950" fmla="*/ 2867960 w 7467600"/>
              <a:gd name="connsiteY950" fmla="*/ 0 h 6858000"/>
              <a:gd name="connsiteX951" fmla="*/ 1057230 w 7467600"/>
              <a:gd name="connsiteY951" fmla="*/ 0 h 6858000"/>
              <a:gd name="connsiteX952" fmla="*/ 1111003 w 7467600"/>
              <a:gd name="connsiteY952" fmla="*/ 0 h 6858000"/>
              <a:gd name="connsiteX953" fmla="*/ 1125553 w 7467600"/>
              <a:gd name="connsiteY953" fmla="*/ 52588 h 6858000"/>
              <a:gd name="connsiteX954" fmla="*/ 1304276 w 7467600"/>
              <a:gd name="connsiteY954" fmla="*/ 476275 h 6858000"/>
              <a:gd name="connsiteX955" fmla="*/ 1492066 w 7467600"/>
              <a:gd name="connsiteY955" fmla="*/ 886333 h 6858000"/>
              <a:gd name="connsiteX956" fmla="*/ 1423698 w 7467600"/>
              <a:gd name="connsiteY956" fmla="*/ 710817 h 6858000"/>
              <a:gd name="connsiteX957" fmla="*/ 1357609 w 7467600"/>
              <a:gd name="connsiteY957" fmla="*/ 532892 h 6858000"/>
              <a:gd name="connsiteX958" fmla="*/ 1309550 w 7467600"/>
              <a:gd name="connsiteY958" fmla="*/ 374031 h 6858000"/>
              <a:gd name="connsiteX959" fmla="*/ 1193673 w 7467600"/>
              <a:gd name="connsiteY959" fmla="*/ 49533 h 6858000"/>
              <a:gd name="connsiteX960" fmla="*/ 1164391 w 7467600"/>
              <a:gd name="connsiteY960" fmla="*/ 0 h 6858000"/>
              <a:gd name="connsiteX961" fmla="*/ 1200666 w 7467600"/>
              <a:gd name="connsiteY961" fmla="*/ 0 h 6858000"/>
              <a:gd name="connsiteX962" fmla="*/ 1223408 w 7467600"/>
              <a:gd name="connsiteY962" fmla="*/ 38996 h 6858000"/>
              <a:gd name="connsiteX963" fmla="*/ 1339635 w 7467600"/>
              <a:gd name="connsiteY963" fmla="*/ 365517 h 6858000"/>
              <a:gd name="connsiteX964" fmla="*/ 1387469 w 7467600"/>
              <a:gd name="connsiteY964" fmla="*/ 523079 h 6858000"/>
              <a:gd name="connsiteX965" fmla="*/ 1452685 w 7467600"/>
              <a:gd name="connsiteY965" fmla="*/ 699806 h 6858000"/>
              <a:gd name="connsiteX966" fmla="*/ 1492092 w 7467600"/>
              <a:gd name="connsiteY966" fmla="*/ 800424 h 6858000"/>
              <a:gd name="connsiteX967" fmla="*/ 1455302 w 7467600"/>
              <a:gd name="connsiteY967" fmla="*/ 632913 h 6858000"/>
              <a:gd name="connsiteX968" fmla="*/ 1222336 w 7467600"/>
              <a:gd name="connsiteY968" fmla="*/ 9480 h 6858000"/>
              <a:gd name="connsiteX969" fmla="*/ 1214634 w 7467600"/>
              <a:gd name="connsiteY969" fmla="*/ 0 h 6858000"/>
              <a:gd name="connsiteX970" fmla="*/ 1289827 w 7467600"/>
              <a:gd name="connsiteY970" fmla="*/ 0 h 6858000"/>
              <a:gd name="connsiteX971" fmla="*/ 1321076 w 7467600"/>
              <a:gd name="connsiteY971" fmla="*/ 59722 h 6858000"/>
              <a:gd name="connsiteX972" fmla="*/ 1512579 w 7467600"/>
              <a:gd name="connsiteY972" fmla="*/ 626441 h 6858000"/>
              <a:gd name="connsiteX973" fmla="*/ 1506076 w 7467600"/>
              <a:gd name="connsiteY973" fmla="*/ 1089289 h 6858000"/>
              <a:gd name="connsiteX974" fmla="*/ 1486346 w 7467600"/>
              <a:gd name="connsiteY974" fmla="*/ 1079919 h 6858000"/>
              <a:gd name="connsiteX975" fmla="*/ 1070511 w 7467600"/>
              <a:gd name="connsiteY975" fmla="*/ 48609 h 6858000"/>
              <a:gd name="connsiteX976" fmla="*/ 1057230 w 7467600"/>
              <a:gd name="connsiteY976" fmla="*/ 0 h 6858000"/>
              <a:gd name="connsiteX977" fmla="*/ 43151 w 7467600"/>
              <a:gd name="connsiteY977" fmla="*/ 0 h 6858000"/>
              <a:gd name="connsiteX978" fmla="*/ 95283 w 7467600"/>
              <a:gd name="connsiteY978" fmla="*/ 0 h 6858000"/>
              <a:gd name="connsiteX979" fmla="*/ 300708 w 7467600"/>
              <a:gd name="connsiteY979" fmla="*/ 154571 h 6858000"/>
              <a:gd name="connsiteX980" fmla="*/ 530414 w 7467600"/>
              <a:gd name="connsiteY980" fmla="*/ 354673 h 6858000"/>
              <a:gd name="connsiteX981" fmla="*/ 333785 w 7467600"/>
              <a:gd name="connsiteY981" fmla="*/ 161564 h 6858000"/>
              <a:gd name="connsiteX982" fmla="*/ 147005 w 7467600"/>
              <a:gd name="connsiteY982" fmla="*/ 0 h 6858000"/>
              <a:gd name="connsiteX983" fmla="*/ 272509 w 7467600"/>
              <a:gd name="connsiteY983" fmla="*/ 0 h 6858000"/>
              <a:gd name="connsiteX984" fmla="*/ 326276 w 7467600"/>
              <a:gd name="connsiteY984" fmla="*/ 45847 h 6858000"/>
              <a:gd name="connsiteX985" fmla="*/ 823759 w 7467600"/>
              <a:gd name="connsiteY985" fmla="*/ 574145 h 6858000"/>
              <a:gd name="connsiteX986" fmla="*/ 811254 w 7467600"/>
              <a:gd name="connsiteY986" fmla="*/ 665546 h 6858000"/>
              <a:gd name="connsiteX987" fmla="*/ 154042 w 7467600"/>
              <a:gd name="connsiteY987" fmla="*/ 261522 h 6858000"/>
              <a:gd name="connsiteX988" fmla="*/ 13550 w 7467600"/>
              <a:gd name="connsiteY988" fmla="*/ 158423 h 6858000"/>
              <a:gd name="connsiteX989" fmla="*/ 0 w 7467600"/>
              <a:gd name="connsiteY989" fmla="*/ 146618 h 6858000"/>
              <a:gd name="connsiteX990" fmla="*/ 0 w 7467600"/>
              <a:gd name="connsiteY990" fmla="*/ 59161 h 6858000"/>
              <a:gd name="connsiteX991" fmla="*/ 45427 w 7467600"/>
              <a:gd name="connsiteY991" fmla="*/ 101078 h 6858000"/>
              <a:gd name="connsiteX992" fmla="*/ 630103 w 7467600"/>
              <a:gd name="connsiteY992" fmla="*/ 485885 h 6858000"/>
              <a:gd name="connsiteX993" fmla="*/ 532040 w 7467600"/>
              <a:gd name="connsiteY993" fmla="*/ 399359 h 6858000"/>
              <a:gd name="connsiteX994" fmla="*/ 517618 w 7467600"/>
              <a:gd name="connsiteY994" fmla="*/ 385726 h 6858000"/>
              <a:gd name="connsiteX995" fmla="*/ 285074 w 7467600"/>
              <a:gd name="connsiteY995" fmla="*/ 182755 h 6858000"/>
              <a:gd name="connsiteX996" fmla="*/ 43151 w 7467600"/>
              <a:gd name="connsiteY996"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90188 w 7467600"/>
              <a:gd name="connsiteY4" fmla="*/ 6584365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271814 w 7467600"/>
              <a:gd name="connsiteY16" fmla="*/ 6684601 h 6858000"/>
              <a:gd name="connsiteX17" fmla="*/ 7392158 w 7467600"/>
              <a:gd name="connsiteY17" fmla="*/ 6771365 h 6858000"/>
              <a:gd name="connsiteX18" fmla="*/ 7467600 w 7467600"/>
              <a:gd name="connsiteY18" fmla="*/ 6805948 h 6858000"/>
              <a:gd name="connsiteX19" fmla="*/ 7467600 w 7467600"/>
              <a:gd name="connsiteY19" fmla="*/ 6831490 h 6858000"/>
              <a:gd name="connsiteX20" fmla="*/ 7410696 w 7467600"/>
              <a:gd name="connsiteY20" fmla="*/ 6803861 h 6858000"/>
              <a:gd name="connsiteX21" fmla="*/ 7088673 w 7467600"/>
              <a:gd name="connsiteY21" fmla="*/ 6610396 h 6858000"/>
              <a:gd name="connsiteX22" fmla="*/ 7090188 w 7467600"/>
              <a:gd name="connsiteY22" fmla="*/ 6584365 h 6858000"/>
              <a:gd name="connsiteX23" fmla="*/ 1019354 w 7467600"/>
              <a:gd name="connsiteY23" fmla="*/ 6315006 h 6858000"/>
              <a:gd name="connsiteX24" fmla="*/ 441046 w 7467600"/>
              <a:gd name="connsiteY24" fmla="*/ 6691153 h 6858000"/>
              <a:gd name="connsiteX25" fmla="*/ 1019354 w 7467600"/>
              <a:gd name="connsiteY25" fmla="*/ 6315006 h 6858000"/>
              <a:gd name="connsiteX26" fmla="*/ 991680 w 7467600"/>
              <a:gd name="connsiteY26" fmla="*/ 6298413 h 6858000"/>
              <a:gd name="connsiteX27" fmla="*/ 409060 w 7467600"/>
              <a:gd name="connsiteY27" fmla="*/ 6671470 h 6858000"/>
              <a:gd name="connsiteX28" fmla="*/ 991680 w 7467600"/>
              <a:gd name="connsiteY28" fmla="*/ 6298413 h 6858000"/>
              <a:gd name="connsiteX29" fmla="*/ 103333 w 7467600"/>
              <a:gd name="connsiteY29" fmla="*/ 5699602 h 6858000"/>
              <a:gd name="connsiteX30" fmla="*/ 233938 w 7467600"/>
              <a:gd name="connsiteY30" fmla="*/ 5809416 h 6858000"/>
              <a:gd name="connsiteX31" fmla="*/ 883580 w 7467600"/>
              <a:gd name="connsiteY31" fmla="*/ 6180710 h 6858000"/>
              <a:gd name="connsiteX32" fmla="*/ 487337 w 7467600"/>
              <a:gd name="connsiteY32" fmla="*/ 5950182 h 6858000"/>
              <a:gd name="connsiteX33" fmla="*/ 354051 w 7467600"/>
              <a:gd name="connsiteY33" fmla="*/ 5854912 h 6858000"/>
              <a:gd name="connsiteX34" fmla="*/ 195436 w 7467600"/>
              <a:gd name="connsiteY34" fmla="*/ 5755068 h 6858000"/>
              <a:gd name="connsiteX35" fmla="*/ 103333 w 7467600"/>
              <a:gd name="connsiteY35" fmla="*/ 5699602 h 6858000"/>
              <a:gd name="connsiteX36" fmla="*/ 5539432 w 7467600"/>
              <a:gd name="connsiteY36" fmla="*/ 5642928 h 6858000"/>
              <a:gd name="connsiteX37" fmla="*/ 5555462 w 7467600"/>
              <a:gd name="connsiteY37" fmla="*/ 5694454 h 6858000"/>
              <a:gd name="connsiteX38" fmla="*/ 5828270 w 7467600"/>
              <a:gd name="connsiteY38" fmla="*/ 6320663 h 6858000"/>
              <a:gd name="connsiteX39" fmla="*/ 5947416 w 7467600"/>
              <a:gd name="connsiteY39" fmla="*/ 6574846 h 6858000"/>
              <a:gd name="connsiteX40" fmla="*/ 5539432 w 7467600"/>
              <a:gd name="connsiteY40" fmla="*/ 5642928 h 6858000"/>
              <a:gd name="connsiteX41" fmla="*/ 51253 w 7467600"/>
              <a:gd name="connsiteY41" fmla="*/ 5631825 h 6858000"/>
              <a:gd name="connsiteX42" fmla="*/ 211622 w 7467600"/>
              <a:gd name="connsiteY42" fmla="*/ 5728803 h 6858000"/>
              <a:gd name="connsiteX43" fmla="*/ 371652 w 7467600"/>
              <a:gd name="connsiteY43" fmla="*/ 5829062 h 6858000"/>
              <a:gd name="connsiteX44" fmla="*/ 505903 w 7467600"/>
              <a:gd name="connsiteY44" fmla="*/ 5925221 h 6858000"/>
              <a:gd name="connsiteX45" fmla="*/ 899240 w 7467600"/>
              <a:gd name="connsiteY45" fmla="*/ 6153068 h 6858000"/>
              <a:gd name="connsiteX46" fmla="*/ 988114 w 7467600"/>
              <a:gd name="connsiteY46" fmla="*/ 6174204 h 6858000"/>
              <a:gd name="connsiteX47" fmla="*/ 845971 w 7467600"/>
              <a:gd name="connsiteY47" fmla="*/ 6067177 h 6858000"/>
              <a:gd name="connsiteX48" fmla="*/ 448057 w 7467600"/>
              <a:gd name="connsiteY48" fmla="*/ 5841376 h 6858000"/>
              <a:gd name="connsiteX49" fmla="*/ 51253 w 7467600"/>
              <a:gd name="connsiteY49" fmla="*/ 5631825 h 6858000"/>
              <a:gd name="connsiteX50" fmla="*/ 2606687 w 7467600"/>
              <a:gd name="connsiteY50" fmla="*/ 5630718 h 6858000"/>
              <a:gd name="connsiteX51" fmla="*/ 2645658 w 7467600"/>
              <a:gd name="connsiteY51" fmla="*/ 6640259 h 6858000"/>
              <a:gd name="connsiteX52" fmla="*/ 2606687 w 7467600"/>
              <a:gd name="connsiteY52" fmla="*/ 5630718 h 6858000"/>
              <a:gd name="connsiteX53" fmla="*/ 3642057 w 7467600"/>
              <a:gd name="connsiteY53" fmla="*/ 5573487 h 6858000"/>
              <a:gd name="connsiteX54" fmla="*/ 3632981 w 7467600"/>
              <a:gd name="connsiteY54" fmla="*/ 5579437 h 6858000"/>
              <a:gd name="connsiteX55" fmla="*/ 3382436 w 7467600"/>
              <a:gd name="connsiteY55" fmla="*/ 5952726 h 6858000"/>
              <a:gd name="connsiteX56" fmla="*/ 3191929 w 7467600"/>
              <a:gd name="connsiteY56" fmla="*/ 6662669 h 6858000"/>
              <a:gd name="connsiteX57" fmla="*/ 3369898 w 7467600"/>
              <a:gd name="connsiteY57" fmla="*/ 6081771 h 6858000"/>
              <a:gd name="connsiteX58" fmla="*/ 3642057 w 7467600"/>
              <a:gd name="connsiteY58" fmla="*/ 5573487 h 6858000"/>
              <a:gd name="connsiteX59" fmla="*/ 2650666 w 7467600"/>
              <a:gd name="connsiteY59" fmla="*/ 5530686 h 6858000"/>
              <a:gd name="connsiteX60" fmla="*/ 2650249 w 7467600"/>
              <a:gd name="connsiteY60" fmla="*/ 5532101 h 6858000"/>
              <a:gd name="connsiteX61" fmla="*/ 2663808 w 7467600"/>
              <a:gd name="connsiteY61" fmla="*/ 6535215 h 6858000"/>
              <a:gd name="connsiteX62" fmla="*/ 2665418 w 7467600"/>
              <a:gd name="connsiteY62" fmla="*/ 6132756 h 6858000"/>
              <a:gd name="connsiteX63" fmla="*/ 2650666 w 7467600"/>
              <a:gd name="connsiteY63" fmla="*/ 5530686 h 6858000"/>
              <a:gd name="connsiteX64" fmla="*/ 2680277 w 7467600"/>
              <a:gd name="connsiteY64" fmla="*/ 5479204 h 6858000"/>
              <a:gd name="connsiteX65" fmla="*/ 2678972 w 7467600"/>
              <a:gd name="connsiteY65" fmla="*/ 5481582 h 6858000"/>
              <a:gd name="connsiteX66" fmla="*/ 2696666 w 7467600"/>
              <a:gd name="connsiteY66" fmla="*/ 6133836 h 6858000"/>
              <a:gd name="connsiteX67" fmla="*/ 2695769 w 7467600"/>
              <a:gd name="connsiteY67" fmla="*/ 6390955 h 6858000"/>
              <a:gd name="connsiteX68" fmla="*/ 2739893 w 7467600"/>
              <a:gd name="connsiteY68" fmla="*/ 6108357 h 6858000"/>
              <a:gd name="connsiteX69" fmla="*/ 2680277 w 7467600"/>
              <a:gd name="connsiteY69" fmla="*/ 5479204 h 6858000"/>
              <a:gd name="connsiteX70" fmla="*/ 1132195 w 7467600"/>
              <a:gd name="connsiteY70" fmla="*/ 5467980 h 6858000"/>
              <a:gd name="connsiteX71" fmla="*/ 1679056 w 7467600"/>
              <a:gd name="connsiteY71" fmla="*/ 5516907 h 6858000"/>
              <a:gd name="connsiteX72" fmla="*/ 2128648 w 7467600"/>
              <a:gd name="connsiteY72" fmla="*/ 5474249 h 6858000"/>
              <a:gd name="connsiteX73" fmla="*/ 1825619 w 7467600"/>
              <a:gd name="connsiteY73" fmla="*/ 5478447 h 6858000"/>
              <a:gd name="connsiteX74" fmla="*/ 1737798 w 7467600"/>
              <a:gd name="connsiteY74" fmla="*/ 5483353 h 6858000"/>
              <a:gd name="connsiteX75" fmla="*/ 1132195 w 7467600"/>
              <a:gd name="connsiteY75" fmla="*/ 5467980 h 6858000"/>
              <a:gd name="connsiteX76" fmla="*/ 6861797 w 7467600"/>
              <a:gd name="connsiteY76" fmla="*/ 5419899 h 6858000"/>
              <a:gd name="connsiteX77" fmla="*/ 6879594 w 7467600"/>
              <a:gd name="connsiteY77" fmla="*/ 5424547 h 6858000"/>
              <a:gd name="connsiteX78" fmla="*/ 7379510 w 7467600"/>
              <a:gd name="connsiteY78" fmla="*/ 5755454 h 6858000"/>
              <a:gd name="connsiteX79" fmla="*/ 7467600 w 7467600"/>
              <a:gd name="connsiteY79" fmla="*/ 5845526 h 6858000"/>
              <a:gd name="connsiteX80" fmla="*/ 7467600 w 7467600"/>
              <a:gd name="connsiteY80" fmla="*/ 5925131 h 6858000"/>
              <a:gd name="connsiteX81" fmla="*/ 7271900 w 7467600"/>
              <a:gd name="connsiteY81" fmla="*/ 5734551 h 6858000"/>
              <a:gd name="connsiteX82" fmla="*/ 7015907 w 7467600"/>
              <a:gd name="connsiteY82" fmla="*/ 5541548 h 6858000"/>
              <a:gd name="connsiteX83" fmla="*/ 7259646 w 7467600"/>
              <a:gd name="connsiteY83" fmla="*/ 5765985 h 6858000"/>
              <a:gd name="connsiteX84" fmla="*/ 7467600 w 7467600"/>
              <a:gd name="connsiteY84" fmla="*/ 5971257 h 6858000"/>
              <a:gd name="connsiteX85" fmla="*/ 7467600 w 7467600"/>
              <a:gd name="connsiteY85" fmla="*/ 6012219 h 6858000"/>
              <a:gd name="connsiteX86" fmla="*/ 7240170 w 7467600"/>
              <a:gd name="connsiteY86" fmla="*/ 5787985 h 6858000"/>
              <a:gd name="connsiteX87" fmla="*/ 6946849 w 7467600"/>
              <a:gd name="connsiteY87" fmla="*/ 5523271 h 6858000"/>
              <a:gd name="connsiteX88" fmla="*/ 6946972 w 7467600"/>
              <a:gd name="connsiteY88" fmla="*/ 5526491 h 6858000"/>
              <a:gd name="connsiteX89" fmla="*/ 7105827 w 7467600"/>
              <a:gd name="connsiteY89" fmla="*/ 5718700 h 6858000"/>
              <a:gd name="connsiteX90" fmla="*/ 7126431 w 7467600"/>
              <a:gd name="connsiteY90" fmla="*/ 5737872 h 6858000"/>
              <a:gd name="connsiteX91" fmla="*/ 7356878 w 7467600"/>
              <a:gd name="connsiteY91" fmla="*/ 5981332 h 6858000"/>
              <a:gd name="connsiteX92" fmla="*/ 7467600 w 7467600"/>
              <a:gd name="connsiteY92" fmla="*/ 6117703 h 6858000"/>
              <a:gd name="connsiteX93" fmla="*/ 7467600 w 7467600"/>
              <a:gd name="connsiteY93" fmla="*/ 6163634 h 6858000"/>
              <a:gd name="connsiteX94" fmla="*/ 7403637 w 7467600"/>
              <a:gd name="connsiteY94" fmla="*/ 6083957 h 6858000"/>
              <a:gd name="connsiteX95" fmla="*/ 7254615 w 7467600"/>
              <a:gd name="connsiteY95" fmla="*/ 5911918 h 6858000"/>
              <a:gd name="connsiteX96" fmla="*/ 7312589 w 7467600"/>
              <a:gd name="connsiteY96" fmla="*/ 5982309 h 6858000"/>
              <a:gd name="connsiteX97" fmla="*/ 7448321 w 7467600"/>
              <a:gd name="connsiteY97" fmla="*/ 6190991 h 6858000"/>
              <a:gd name="connsiteX98" fmla="*/ 7467600 w 7467600"/>
              <a:gd name="connsiteY98" fmla="*/ 6221686 h 6858000"/>
              <a:gd name="connsiteX99" fmla="*/ 7467600 w 7467600"/>
              <a:gd name="connsiteY99" fmla="*/ 6334256 h 6858000"/>
              <a:gd name="connsiteX100" fmla="*/ 7454976 w 7467600"/>
              <a:gd name="connsiteY100" fmla="*/ 6318297 h 6858000"/>
              <a:gd name="connsiteX101" fmla="*/ 7042773 w 7467600"/>
              <a:gd name="connsiteY101" fmla="*/ 5734011 h 6858000"/>
              <a:gd name="connsiteX102" fmla="*/ 6844835 w 7467600"/>
              <a:gd name="connsiteY102" fmla="*/ 5424988 h 6858000"/>
              <a:gd name="connsiteX103" fmla="*/ 6861797 w 7467600"/>
              <a:gd name="connsiteY103" fmla="*/ 5419899 h 6858000"/>
              <a:gd name="connsiteX104" fmla="*/ 1456157 w 7467600"/>
              <a:gd name="connsiteY104" fmla="*/ 5371404 h 6858000"/>
              <a:gd name="connsiteX105" fmla="*/ 1244432 w 7467600"/>
              <a:gd name="connsiteY105" fmla="*/ 5385601 h 6858000"/>
              <a:gd name="connsiteX106" fmla="*/ 973990 w 7467600"/>
              <a:gd name="connsiteY106" fmla="*/ 5424940 h 6858000"/>
              <a:gd name="connsiteX107" fmla="*/ 1103809 w 7467600"/>
              <a:gd name="connsiteY107" fmla="*/ 5433720 h 6858000"/>
              <a:gd name="connsiteX108" fmla="*/ 1123454 w 7467600"/>
              <a:gd name="connsiteY108" fmla="*/ 5435727 h 6858000"/>
              <a:gd name="connsiteX109" fmla="*/ 1737017 w 7467600"/>
              <a:gd name="connsiteY109" fmla="*/ 5452183 h 6858000"/>
              <a:gd name="connsiteX110" fmla="*/ 1824397 w 7467600"/>
              <a:gd name="connsiteY110" fmla="*/ 5447757 h 6858000"/>
              <a:gd name="connsiteX111" fmla="*/ 2070059 w 7467600"/>
              <a:gd name="connsiteY111" fmla="*/ 5441660 h 6858000"/>
              <a:gd name="connsiteX112" fmla="*/ 1456157 w 7467600"/>
              <a:gd name="connsiteY112" fmla="*/ 5371404 h 6858000"/>
              <a:gd name="connsiteX113" fmla="*/ 4988186 w 7467600"/>
              <a:gd name="connsiteY113" fmla="*/ 5216467 h 6858000"/>
              <a:gd name="connsiteX114" fmla="*/ 4777334 w 7467600"/>
              <a:gd name="connsiteY114" fmla="*/ 5406072 h 6858000"/>
              <a:gd name="connsiteX115" fmla="*/ 4718341 w 7467600"/>
              <a:gd name="connsiteY115" fmla="*/ 5468043 h 6858000"/>
              <a:gd name="connsiteX116" fmla="*/ 4604655 w 7467600"/>
              <a:gd name="connsiteY116" fmla="*/ 5583434 h 6858000"/>
              <a:gd name="connsiteX117" fmla="*/ 4565074 w 7467600"/>
              <a:gd name="connsiteY117" fmla="*/ 5618550 h 6858000"/>
              <a:gd name="connsiteX118" fmla="*/ 4988186 w 7467600"/>
              <a:gd name="connsiteY118" fmla="*/ 5216467 h 6858000"/>
              <a:gd name="connsiteX119" fmla="*/ 4978032 w 7467600"/>
              <a:gd name="connsiteY119" fmla="*/ 5183809 h 6858000"/>
              <a:gd name="connsiteX120" fmla="*/ 4463413 w 7467600"/>
              <a:gd name="connsiteY120" fmla="*/ 5615162 h 6858000"/>
              <a:gd name="connsiteX121" fmla="*/ 4358134 w 7467600"/>
              <a:gd name="connsiteY121" fmla="*/ 5742791 h 6858000"/>
              <a:gd name="connsiteX122" fmla="*/ 4376219 w 7467600"/>
              <a:gd name="connsiteY122" fmla="*/ 5729027 h 6858000"/>
              <a:gd name="connsiteX123" fmla="*/ 4582340 w 7467600"/>
              <a:gd name="connsiteY123" fmla="*/ 5561037 h 6858000"/>
              <a:gd name="connsiteX124" fmla="*/ 4694684 w 7467600"/>
              <a:gd name="connsiteY124" fmla="*/ 5447098 h 6858000"/>
              <a:gd name="connsiteX125" fmla="*/ 4754123 w 7467600"/>
              <a:gd name="connsiteY125" fmla="*/ 5384643 h 6858000"/>
              <a:gd name="connsiteX126" fmla="*/ 4978032 w 7467600"/>
              <a:gd name="connsiteY126" fmla="*/ 5183809 h 6858000"/>
              <a:gd name="connsiteX127" fmla="*/ 7327465 w 7467600"/>
              <a:gd name="connsiteY127" fmla="*/ 5174181 h 6858000"/>
              <a:gd name="connsiteX128" fmla="*/ 7450656 w 7467600"/>
              <a:gd name="connsiteY128" fmla="*/ 5134750 h 6858000"/>
              <a:gd name="connsiteX129" fmla="*/ 7467600 w 7467600"/>
              <a:gd name="connsiteY129" fmla="*/ 5142496 h 6858000"/>
              <a:gd name="connsiteX130" fmla="*/ 7467600 w 7467600"/>
              <a:gd name="connsiteY130" fmla="*/ 5158623 h 6858000"/>
              <a:gd name="connsiteX131" fmla="*/ 7427076 w 7467600"/>
              <a:gd name="connsiteY131" fmla="*/ 5142684 h 6858000"/>
              <a:gd name="connsiteX132" fmla="*/ 7467600 w 7467600"/>
              <a:gd name="connsiteY132" fmla="*/ 5164774 h 6858000"/>
              <a:gd name="connsiteX133" fmla="*/ 7467600 w 7467600"/>
              <a:gd name="connsiteY133" fmla="*/ 5199146 h 6858000"/>
              <a:gd name="connsiteX134" fmla="*/ 7391022 w 7467600"/>
              <a:gd name="connsiteY134" fmla="*/ 5158141 h 6858000"/>
              <a:gd name="connsiteX135" fmla="*/ 7312201 w 7467600"/>
              <a:gd name="connsiteY135" fmla="*/ 5128278 h 6858000"/>
              <a:gd name="connsiteX136" fmla="*/ 7343603 w 7467600"/>
              <a:gd name="connsiteY136" fmla="*/ 5149746 h 6858000"/>
              <a:gd name="connsiteX137" fmla="*/ 7467600 w 7467600"/>
              <a:gd name="connsiteY137" fmla="*/ 5241225 h 6858000"/>
              <a:gd name="connsiteX138" fmla="*/ 7467600 w 7467600"/>
              <a:gd name="connsiteY138" fmla="*/ 5277736 h 6858000"/>
              <a:gd name="connsiteX139" fmla="*/ 7327465 w 7467600"/>
              <a:gd name="connsiteY139" fmla="*/ 5174181 h 6858000"/>
              <a:gd name="connsiteX140" fmla="*/ 1903353 w 7467600"/>
              <a:gd name="connsiteY140" fmla="*/ 5044827 h 6858000"/>
              <a:gd name="connsiteX141" fmla="*/ 1936931 w 7467600"/>
              <a:gd name="connsiteY141" fmla="*/ 5093954 h 6858000"/>
              <a:gd name="connsiteX142" fmla="*/ 2195868 w 7467600"/>
              <a:gd name="connsiteY142" fmla="*/ 5396574 h 6858000"/>
              <a:gd name="connsiteX143" fmla="*/ 2088852 w 7467600"/>
              <a:gd name="connsiteY143" fmla="*/ 5166123 h 6858000"/>
              <a:gd name="connsiteX144" fmla="*/ 1958241 w 7467600"/>
              <a:gd name="connsiteY144" fmla="*/ 5067955 h 6858000"/>
              <a:gd name="connsiteX145" fmla="*/ 1903353 w 7467600"/>
              <a:gd name="connsiteY145" fmla="*/ 5044827 h 6858000"/>
              <a:gd name="connsiteX146" fmla="*/ 1979378 w 7467600"/>
              <a:gd name="connsiteY146" fmla="*/ 4769504 h 6858000"/>
              <a:gd name="connsiteX147" fmla="*/ 2882120 w 7467600"/>
              <a:gd name="connsiteY147" fmla="*/ 5064547 h 6858000"/>
              <a:gd name="connsiteX148" fmla="*/ 2793103 w 7467600"/>
              <a:gd name="connsiteY148" fmla="*/ 5039699 h 6858000"/>
              <a:gd name="connsiteX149" fmla="*/ 2770041 w 7467600"/>
              <a:gd name="connsiteY149" fmla="*/ 5033634 h 6858000"/>
              <a:gd name="connsiteX150" fmla="*/ 1979378 w 7467600"/>
              <a:gd name="connsiteY150" fmla="*/ 4769504 h 6858000"/>
              <a:gd name="connsiteX151" fmla="*/ 1927410 w 7467600"/>
              <a:gd name="connsiteY151" fmla="*/ 4716164 h 6858000"/>
              <a:gd name="connsiteX152" fmla="*/ 1959587 w 7467600"/>
              <a:gd name="connsiteY152" fmla="*/ 4728849 h 6858000"/>
              <a:gd name="connsiteX153" fmla="*/ 2777707 w 7467600"/>
              <a:gd name="connsiteY153" fmla="*/ 5003991 h 6858000"/>
              <a:gd name="connsiteX154" fmla="*/ 2800768 w 7467600"/>
              <a:gd name="connsiteY154" fmla="*/ 5010056 h 6858000"/>
              <a:gd name="connsiteX155" fmla="*/ 2879408 w 7467600"/>
              <a:gd name="connsiteY155" fmla="*/ 5031590 h 6858000"/>
              <a:gd name="connsiteX156" fmla="*/ 2862295 w 7467600"/>
              <a:gd name="connsiteY156" fmla="*/ 5022958 h 6858000"/>
              <a:gd name="connsiteX157" fmla="*/ 2813343 w 7467600"/>
              <a:gd name="connsiteY157" fmla="*/ 4998369 h 6858000"/>
              <a:gd name="connsiteX158" fmla="*/ 2646245 w 7467600"/>
              <a:gd name="connsiteY158" fmla="*/ 4930999 h 6858000"/>
              <a:gd name="connsiteX159" fmla="*/ 1999243 w 7467600"/>
              <a:gd name="connsiteY159" fmla="*/ 4730524 h 6858000"/>
              <a:gd name="connsiteX160" fmla="*/ 1979527 w 7467600"/>
              <a:gd name="connsiteY160" fmla="*/ 4726651 h 6858000"/>
              <a:gd name="connsiteX161" fmla="*/ 1927410 w 7467600"/>
              <a:gd name="connsiteY161" fmla="*/ 4716164 h 6858000"/>
              <a:gd name="connsiteX162" fmla="*/ 1997014 w 7467600"/>
              <a:gd name="connsiteY162" fmla="*/ 4698007 h 6858000"/>
              <a:gd name="connsiteX163" fmla="*/ 2005458 w 7467600"/>
              <a:gd name="connsiteY163" fmla="*/ 4699540 h 6858000"/>
              <a:gd name="connsiteX164" fmla="*/ 2657186 w 7467600"/>
              <a:gd name="connsiteY164" fmla="*/ 4901687 h 6858000"/>
              <a:gd name="connsiteX165" fmla="*/ 2826662 w 7467600"/>
              <a:gd name="connsiteY165" fmla="*/ 4970362 h 6858000"/>
              <a:gd name="connsiteX166" fmla="*/ 2876100 w 7467600"/>
              <a:gd name="connsiteY166" fmla="*/ 4995397 h 6858000"/>
              <a:gd name="connsiteX167" fmla="*/ 3042600 w 7467600"/>
              <a:gd name="connsiteY167" fmla="*/ 5059532 h 6858000"/>
              <a:gd name="connsiteX168" fmla="*/ 1997014 w 7467600"/>
              <a:gd name="connsiteY168" fmla="*/ 4698007 h 6858000"/>
              <a:gd name="connsiteX169" fmla="*/ 2305292 w 7467600"/>
              <a:gd name="connsiteY169" fmla="*/ 4219492 h 6858000"/>
              <a:gd name="connsiteX170" fmla="*/ 3360922 w 7467600"/>
              <a:gd name="connsiteY170" fmla="*/ 4529373 h 6858000"/>
              <a:gd name="connsiteX171" fmla="*/ 3492420 w 7467600"/>
              <a:gd name="connsiteY171" fmla="*/ 4510145 h 6858000"/>
              <a:gd name="connsiteX172" fmla="*/ 3364086 w 7467600"/>
              <a:gd name="connsiteY172" fmla="*/ 4480340 h 6858000"/>
              <a:gd name="connsiteX173" fmla="*/ 3225818 w 7467600"/>
              <a:gd name="connsiteY173" fmla="*/ 4411822 h 6858000"/>
              <a:gd name="connsiteX174" fmla="*/ 3129696 w 7467600"/>
              <a:gd name="connsiteY174" fmla="*/ 4360704 h 6858000"/>
              <a:gd name="connsiteX175" fmla="*/ 2814545 w 7467600"/>
              <a:gd name="connsiteY175" fmla="*/ 4282955 h 6858000"/>
              <a:gd name="connsiteX176" fmla="*/ 2305292 w 7467600"/>
              <a:gd name="connsiteY176" fmla="*/ 4219492 h 6858000"/>
              <a:gd name="connsiteX177" fmla="*/ 2626982 w 7467600"/>
              <a:gd name="connsiteY177" fmla="*/ 4206450 h 6858000"/>
              <a:gd name="connsiteX178" fmla="*/ 2490617 w 7467600"/>
              <a:gd name="connsiteY178" fmla="*/ 4206951 h 6858000"/>
              <a:gd name="connsiteX179" fmla="*/ 2819869 w 7467600"/>
              <a:gd name="connsiteY179" fmla="*/ 4252936 h 6858000"/>
              <a:gd name="connsiteX180" fmla="*/ 3143018 w 7467600"/>
              <a:gd name="connsiteY180" fmla="*/ 4332698 h 6858000"/>
              <a:gd name="connsiteX181" fmla="*/ 3241520 w 7467600"/>
              <a:gd name="connsiteY181" fmla="*/ 4385112 h 6858000"/>
              <a:gd name="connsiteX182" fmla="*/ 3374575 w 7467600"/>
              <a:gd name="connsiteY182" fmla="*/ 4451517 h 6858000"/>
              <a:gd name="connsiteX183" fmla="*/ 3505221 w 7467600"/>
              <a:gd name="connsiteY183" fmla="*/ 4480757 h 6858000"/>
              <a:gd name="connsiteX184" fmla="*/ 2626982 w 7467600"/>
              <a:gd name="connsiteY184" fmla="*/ 4206450 h 6858000"/>
              <a:gd name="connsiteX185" fmla="*/ 1310106 w 7467600"/>
              <a:gd name="connsiteY185" fmla="*/ 3943217 h 6858000"/>
              <a:gd name="connsiteX186" fmla="*/ 854994 w 7467600"/>
              <a:gd name="connsiteY186" fmla="*/ 4399136 h 6858000"/>
              <a:gd name="connsiteX187" fmla="*/ 742462 w 7467600"/>
              <a:gd name="connsiteY187" fmla="*/ 4594648 h 6858000"/>
              <a:gd name="connsiteX188" fmla="*/ 820602 w 7467600"/>
              <a:gd name="connsiteY188" fmla="*/ 4485915 h 6858000"/>
              <a:gd name="connsiteX189" fmla="*/ 878295 w 7467600"/>
              <a:gd name="connsiteY189" fmla="*/ 4403594 h 6858000"/>
              <a:gd name="connsiteX190" fmla="*/ 1240607 w 7467600"/>
              <a:gd name="connsiteY190" fmla="*/ 4010401 h 6858000"/>
              <a:gd name="connsiteX191" fmla="*/ 1310106 w 7467600"/>
              <a:gd name="connsiteY191" fmla="*/ 3943217 h 6858000"/>
              <a:gd name="connsiteX192" fmla="*/ 1423113 w 7467600"/>
              <a:gd name="connsiteY192" fmla="*/ 3874565 h 6858000"/>
              <a:gd name="connsiteX193" fmla="*/ 1260565 w 7467600"/>
              <a:gd name="connsiteY193" fmla="*/ 4031982 h 6858000"/>
              <a:gd name="connsiteX194" fmla="*/ 901900 w 7467600"/>
              <a:gd name="connsiteY194" fmla="*/ 4421236 h 6858000"/>
              <a:gd name="connsiteX195" fmla="*/ 845044 w 7467600"/>
              <a:gd name="connsiteY195" fmla="*/ 4502436 h 6858000"/>
              <a:gd name="connsiteX196" fmla="*/ 685926 w 7467600"/>
              <a:gd name="connsiteY196" fmla="*/ 4703069 h 6858000"/>
              <a:gd name="connsiteX197" fmla="*/ 684248 w 7467600"/>
              <a:gd name="connsiteY197" fmla="*/ 4706721 h 6858000"/>
              <a:gd name="connsiteX198" fmla="*/ 1423113 w 7467600"/>
              <a:gd name="connsiteY198" fmla="*/ 3874565 h 6858000"/>
              <a:gd name="connsiteX199" fmla="*/ 3316479 w 7467600"/>
              <a:gd name="connsiteY199" fmla="*/ 3872136 h 6858000"/>
              <a:gd name="connsiteX200" fmla="*/ 3546806 w 7467600"/>
              <a:gd name="connsiteY200" fmla="*/ 4356139 h 6858000"/>
              <a:gd name="connsiteX201" fmla="*/ 3364433 w 7467600"/>
              <a:gd name="connsiteY201" fmla="*/ 3953121 h 6858000"/>
              <a:gd name="connsiteX202" fmla="*/ 3316479 w 7467600"/>
              <a:gd name="connsiteY202" fmla="*/ 3872136 h 6858000"/>
              <a:gd name="connsiteX203" fmla="*/ 3291335 w 7467600"/>
              <a:gd name="connsiteY203" fmla="*/ 3767420 h 6858000"/>
              <a:gd name="connsiteX204" fmla="*/ 3390805 w 7467600"/>
              <a:gd name="connsiteY204" fmla="*/ 3937163 h 6858000"/>
              <a:gd name="connsiteX205" fmla="*/ 3579062 w 7467600"/>
              <a:gd name="connsiteY205" fmla="*/ 4359040 h 6858000"/>
              <a:gd name="connsiteX206" fmla="*/ 3467355 w 7467600"/>
              <a:gd name="connsiteY206" fmla="*/ 3988130 h 6858000"/>
              <a:gd name="connsiteX207" fmla="*/ 3310753 w 7467600"/>
              <a:gd name="connsiteY207" fmla="*/ 3787140 h 6858000"/>
              <a:gd name="connsiteX208" fmla="*/ 3291335 w 7467600"/>
              <a:gd name="connsiteY208" fmla="*/ 3767420 h 6858000"/>
              <a:gd name="connsiteX209" fmla="*/ 1635889 w 7467600"/>
              <a:gd name="connsiteY209" fmla="*/ 3709494 h 6858000"/>
              <a:gd name="connsiteX210" fmla="*/ 1634800 w 7467600"/>
              <a:gd name="connsiteY210" fmla="*/ 3731111 h 6858000"/>
              <a:gd name="connsiteX211" fmla="*/ 1635889 w 7467600"/>
              <a:gd name="connsiteY211" fmla="*/ 3709494 h 6858000"/>
              <a:gd name="connsiteX212" fmla="*/ 1510397 w 7467600"/>
              <a:gd name="connsiteY212" fmla="*/ 3684705 h 6858000"/>
              <a:gd name="connsiteX213" fmla="*/ 1146550 w 7467600"/>
              <a:gd name="connsiteY213" fmla="*/ 3802012 h 6858000"/>
              <a:gd name="connsiteX214" fmla="*/ 698834 w 7467600"/>
              <a:gd name="connsiteY214" fmla="*/ 3952272 h 6858000"/>
              <a:gd name="connsiteX215" fmla="*/ 34256 w 7467600"/>
              <a:gd name="connsiteY215" fmla="*/ 4347603 h 6858000"/>
              <a:gd name="connsiteX216" fmla="*/ 527241 w 7467600"/>
              <a:gd name="connsiteY216" fmla="*/ 4065078 h 6858000"/>
              <a:gd name="connsiteX217" fmla="*/ 1510397 w 7467600"/>
              <a:gd name="connsiteY217" fmla="*/ 3684705 h 6858000"/>
              <a:gd name="connsiteX218" fmla="*/ 1313114 w 7467600"/>
              <a:gd name="connsiteY218" fmla="*/ 3655216 h 6858000"/>
              <a:gd name="connsiteX219" fmla="*/ 1109304 w 7467600"/>
              <a:gd name="connsiteY219" fmla="*/ 3669030 h 6858000"/>
              <a:gd name="connsiteX220" fmla="*/ 8129 w 7467600"/>
              <a:gd name="connsiteY220" fmla="*/ 4330519 h 6858000"/>
              <a:gd name="connsiteX221" fmla="*/ 687572 w 7467600"/>
              <a:gd name="connsiteY221" fmla="*/ 3925629 h 6858000"/>
              <a:gd name="connsiteX222" fmla="*/ 1138365 w 7467600"/>
              <a:gd name="connsiteY222" fmla="*/ 3774515 h 6858000"/>
              <a:gd name="connsiteX223" fmla="*/ 1505579 w 7467600"/>
              <a:gd name="connsiteY223" fmla="*/ 3655526 h 6858000"/>
              <a:gd name="connsiteX224" fmla="*/ 1313114 w 7467600"/>
              <a:gd name="connsiteY224" fmla="*/ 3655216 h 6858000"/>
              <a:gd name="connsiteX225" fmla="*/ 3655073 w 7467600"/>
              <a:gd name="connsiteY225" fmla="*/ 3650884 h 6858000"/>
              <a:gd name="connsiteX226" fmla="*/ 3989938 w 7467600"/>
              <a:gd name="connsiteY226" fmla="*/ 3991685 h 6858000"/>
              <a:gd name="connsiteX227" fmla="*/ 4393907 w 7467600"/>
              <a:gd name="connsiteY227" fmla="*/ 4261258 h 6858000"/>
              <a:gd name="connsiteX228" fmla="*/ 4648051 w 7467600"/>
              <a:gd name="connsiteY228" fmla="*/ 4374051 h 6858000"/>
              <a:gd name="connsiteX229" fmla="*/ 4383389 w 7467600"/>
              <a:gd name="connsiteY229" fmla="*/ 4184369 h 6858000"/>
              <a:gd name="connsiteX230" fmla="*/ 4165508 w 7467600"/>
              <a:gd name="connsiteY230" fmla="*/ 4035196 h 6858000"/>
              <a:gd name="connsiteX231" fmla="*/ 4068162 w 7467600"/>
              <a:gd name="connsiteY231" fmla="*/ 3953394 h 6858000"/>
              <a:gd name="connsiteX232" fmla="*/ 3981416 w 7467600"/>
              <a:gd name="connsiteY232" fmla="*/ 3880482 h 6858000"/>
              <a:gd name="connsiteX233" fmla="*/ 3800147 w 7467600"/>
              <a:gd name="connsiteY233" fmla="*/ 3749872 h 6858000"/>
              <a:gd name="connsiteX234" fmla="*/ 3655073 w 7467600"/>
              <a:gd name="connsiteY234" fmla="*/ 3650884 h 6858000"/>
              <a:gd name="connsiteX235" fmla="*/ 3670252 w 7467600"/>
              <a:gd name="connsiteY235" fmla="*/ 3622798 h 6858000"/>
              <a:gd name="connsiteX236" fmla="*/ 3817258 w 7467600"/>
              <a:gd name="connsiteY236" fmla="*/ 3723577 h 6858000"/>
              <a:gd name="connsiteX237" fmla="*/ 4000461 w 7467600"/>
              <a:gd name="connsiteY237" fmla="*/ 3855966 h 6858000"/>
              <a:gd name="connsiteX238" fmla="*/ 4088180 w 7467600"/>
              <a:gd name="connsiteY238" fmla="*/ 3929774 h 6858000"/>
              <a:gd name="connsiteX239" fmla="*/ 4184555 w 7467600"/>
              <a:gd name="connsiteY239" fmla="*/ 4010683 h 6858000"/>
              <a:gd name="connsiteX240" fmla="*/ 4399563 w 7467600"/>
              <a:gd name="connsiteY240" fmla="*/ 4158106 h 6858000"/>
              <a:gd name="connsiteX241" fmla="*/ 4684469 w 7467600"/>
              <a:gd name="connsiteY241" fmla="*/ 4364680 h 6858000"/>
              <a:gd name="connsiteX242" fmla="*/ 4690271 w 7467600"/>
              <a:gd name="connsiteY242" fmla="*/ 4370034 h 6858000"/>
              <a:gd name="connsiteX243" fmla="*/ 4136093 w 7467600"/>
              <a:gd name="connsiteY243" fmla="*/ 3858466 h 6858000"/>
              <a:gd name="connsiteX244" fmla="*/ 3670252 w 7467600"/>
              <a:gd name="connsiteY244" fmla="*/ 3622798 h 6858000"/>
              <a:gd name="connsiteX245" fmla="*/ 4440129 w 7467600"/>
              <a:gd name="connsiteY245" fmla="*/ 3448571 h 6858000"/>
              <a:gd name="connsiteX246" fmla="*/ 4856525 w 7467600"/>
              <a:gd name="connsiteY246" fmla="*/ 3915351 h 6858000"/>
              <a:gd name="connsiteX247" fmla="*/ 5059055 w 7467600"/>
              <a:gd name="connsiteY247" fmla="*/ 4108918 h 6858000"/>
              <a:gd name="connsiteX248" fmla="*/ 5290070 w 7467600"/>
              <a:gd name="connsiteY248" fmla="*/ 4263619 h 6858000"/>
              <a:gd name="connsiteX249" fmla="*/ 4834991 w 7467600"/>
              <a:gd name="connsiteY249" fmla="*/ 3830985 h 6858000"/>
              <a:gd name="connsiteX250" fmla="*/ 4440129 w 7467600"/>
              <a:gd name="connsiteY250" fmla="*/ 3448571 h 6858000"/>
              <a:gd name="connsiteX251" fmla="*/ 4441737 w 7467600"/>
              <a:gd name="connsiteY251" fmla="*/ 3399734 h 6858000"/>
              <a:gd name="connsiteX252" fmla="*/ 4431236 w 7467600"/>
              <a:gd name="connsiteY252" fmla="*/ 3400954 h 6858000"/>
              <a:gd name="connsiteX253" fmla="*/ 4557150 w 7467600"/>
              <a:gd name="connsiteY253" fmla="*/ 3510023 h 6858000"/>
              <a:gd name="connsiteX254" fmla="*/ 4856936 w 7467600"/>
              <a:gd name="connsiteY254" fmla="*/ 3809146 h 6858000"/>
              <a:gd name="connsiteX255" fmla="*/ 5111996 w 7467600"/>
              <a:gd name="connsiteY255" fmla="*/ 4065759 h 6858000"/>
              <a:gd name="connsiteX256" fmla="*/ 5388878 w 7467600"/>
              <a:gd name="connsiteY256" fmla="*/ 4300185 h 6858000"/>
              <a:gd name="connsiteX257" fmla="*/ 5425556 w 7467600"/>
              <a:gd name="connsiteY257" fmla="*/ 4308967 h 6858000"/>
              <a:gd name="connsiteX258" fmla="*/ 4943646 w 7467600"/>
              <a:gd name="connsiteY258" fmla="*/ 3822916 h 6858000"/>
              <a:gd name="connsiteX259" fmla="*/ 4594837 w 7467600"/>
              <a:gd name="connsiteY259" fmla="*/ 3532274 h 6858000"/>
              <a:gd name="connsiteX260" fmla="*/ 4441737 w 7467600"/>
              <a:gd name="connsiteY260" fmla="*/ 3399734 h 6858000"/>
              <a:gd name="connsiteX261" fmla="*/ 5425834 w 7467600"/>
              <a:gd name="connsiteY261" fmla="*/ 3162785 h 6858000"/>
              <a:gd name="connsiteX262" fmla="*/ 5401644 w 7467600"/>
              <a:gd name="connsiteY262" fmla="*/ 3617847 h 6858000"/>
              <a:gd name="connsiteX263" fmla="*/ 5467256 w 7467600"/>
              <a:gd name="connsiteY263" fmla="*/ 4175494 h 6858000"/>
              <a:gd name="connsiteX264" fmla="*/ 5448069 w 7467600"/>
              <a:gd name="connsiteY264" fmla="*/ 3567554 h 6858000"/>
              <a:gd name="connsiteX265" fmla="*/ 5425834 w 7467600"/>
              <a:gd name="connsiteY265" fmla="*/ 3162785 h 6858000"/>
              <a:gd name="connsiteX266" fmla="*/ 1318687 w 7467600"/>
              <a:gd name="connsiteY266" fmla="*/ 3113840 h 6858000"/>
              <a:gd name="connsiteX267" fmla="*/ 1066793 w 7467600"/>
              <a:gd name="connsiteY267" fmla="*/ 3212171 h 6858000"/>
              <a:gd name="connsiteX268" fmla="*/ 993319 w 7467600"/>
              <a:gd name="connsiteY268" fmla="*/ 3247648 h 6858000"/>
              <a:gd name="connsiteX269" fmla="*/ 853081 w 7467600"/>
              <a:gd name="connsiteY269" fmla="*/ 3312410 h 6858000"/>
              <a:gd name="connsiteX270" fmla="*/ 805957 w 7467600"/>
              <a:gd name="connsiteY270" fmla="*/ 3330443 h 6858000"/>
              <a:gd name="connsiteX271" fmla="*/ 1318687 w 7467600"/>
              <a:gd name="connsiteY271" fmla="*/ 3113840 h 6858000"/>
              <a:gd name="connsiteX272" fmla="*/ 5453702 w 7467600"/>
              <a:gd name="connsiteY272" fmla="*/ 3090882 h 6858000"/>
              <a:gd name="connsiteX273" fmla="*/ 5480135 w 7467600"/>
              <a:gd name="connsiteY273" fmla="*/ 3565802 h 6858000"/>
              <a:gd name="connsiteX274" fmla="*/ 5499023 w 7467600"/>
              <a:gd name="connsiteY274" fmla="*/ 4166310 h 6858000"/>
              <a:gd name="connsiteX275" fmla="*/ 5547022 w 7467600"/>
              <a:gd name="connsiteY275" fmla="*/ 3607838 h 6858000"/>
              <a:gd name="connsiteX276" fmla="*/ 5515964 w 7467600"/>
              <a:gd name="connsiteY276" fmla="*/ 3378541 h 6858000"/>
              <a:gd name="connsiteX277" fmla="*/ 5453702 w 7467600"/>
              <a:gd name="connsiteY277" fmla="*/ 3090882 h 6858000"/>
              <a:gd name="connsiteX278" fmla="*/ 1238695 w 7467600"/>
              <a:gd name="connsiteY278" fmla="*/ 3076820 h 6858000"/>
              <a:gd name="connsiteX279" fmla="*/ 716371 w 7467600"/>
              <a:gd name="connsiteY279" fmla="*/ 3293249 h 6858000"/>
              <a:gd name="connsiteX280" fmla="*/ 579522 w 7467600"/>
              <a:gd name="connsiteY280" fmla="*/ 3371759 h 6858000"/>
              <a:gd name="connsiteX281" fmla="*/ 600288 w 7467600"/>
              <a:gd name="connsiteY281" fmla="*/ 3365555 h 6858000"/>
              <a:gd name="connsiteX282" fmla="*/ 840692 w 7467600"/>
              <a:gd name="connsiteY282" fmla="*/ 3284921 h 6858000"/>
              <a:gd name="connsiteX283" fmla="*/ 979248 w 7467600"/>
              <a:gd name="connsiteY283" fmla="*/ 3221003 h 6858000"/>
              <a:gd name="connsiteX284" fmla="*/ 1053282 w 7467600"/>
              <a:gd name="connsiteY284" fmla="*/ 3185247 h 6858000"/>
              <a:gd name="connsiteX285" fmla="*/ 1320603 w 7467600"/>
              <a:gd name="connsiteY285" fmla="*/ 3081281 h 6858000"/>
              <a:gd name="connsiteX286" fmla="*/ 1238695 w 7467600"/>
              <a:gd name="connsiteY286" fmla="*/ 3076820 h 6858000"/>
              <a:gd name="connsiteX287" fmla="*/ 5425627 w 7467600"/>
              <a:gd name="connsiteY287" fmla="*/ 2954192 h 6858000"/>
              <a:gd name="connsiteX288" fmla="*/ 5470770 w 7467600"/>
              <a:gd name="connsiteY288" fmla="*/ 3005435 h 6858000"/>
              <a:gd name="connsiteX289" fmla="*/ 5519779 w 7467600"/>
              <a:gd name="connsiteY289" fmla="*/ 4359223 h 6858000"/>
              <a:gd name="connsiteX290" fmla="*/ 5520293 w 7467600"/>
              <a:gd name="connsiteY290" fmla="*/ 4360602 h 6858000"/>
              <a:gd name="connsiteX291" fmla="*/ 5767221 w 7467600"/>
              <a:gd name="connsiteY291" fmla="*/ 4665564 h 6858000"/>
              <a:gd name="connsiteX292" fmla="*/ 6937169 w 7467600"/>
              <a:gd name="connsiteY292" fmla="*/ 4815941 h 6858000"/>
              <a:gd name="connsiteX293" fmla="*/ 6953922 w 7467600"/>
              <a:gd name="connsiteY293" fmla="*/ 4890068 h 6858000"/>
              <a:gd name="connsiteX294" fmla="*/ 6071359 w 7467600"/>
              <a:gd name="connsiteY294" fmla="*/ 4770770 h 6858000"/>
              <a:gd name="connsiteX295" fmla="*/ 6038839 w 7467600"/>
              <a:gd name="connsiteY295" fmla="*/ 4764474 h 6858000"/>
              <a:gd name="connsiteX296" fmla="*/ 6038706 w 7467600"/>
              <a:gd name="connsiteY296" fmla="*/ 4763847 h 6858000"/>
              <a:gd name="connsiteX297" fmla="*/ 6037784 w 7467600"/>
              <a:gd name="connsiteY297" fmla="*/ 4764270 h 6858000"/>
              <a:gd name="connsiteX298" fmla="*/ 6038839 w 7467600"/>
              <a:gd name="connsiteY298" fmla="*/ 4764474 h 6858000"/>
              <a:gd name="connsiteX299" fmla="*/ 6040338 w 7467600"/>
              <a:gd name="connsiteY299" fmla="*/ 4771418 h 6858000"/>
              <a:gd name="connsiteX300" fmla="*/ 6024488 w 7467600"/>
              <a:gd name="connsiteY300" fmla="*/ 4809903 h 6858000"/>
              <a:gd name="connsiteX301" fmla="*/ 5599771 w 7467600"/>
              <a:gd name="connsiteY301" fmla="*/ 5509652 h 6858000"/>
              <a:gd name="connsiteX302" fmla="*/ 5548843 w 7467600"/>
              <a:gd name="connsiteY302" fmla="*/ 5563845 h 6858000"/>
              <a:gd name="connsiteX303" fmla="*/ 5940952 w 7467600"/>
              <a:gd name="connsiteY303" fmla="*/ 6250028 h 6858000"/>
              <a:gd name="connsiteX304" fmla="*/ 6043441 w 7467600"/>
              <a:gd name="connsiteY304" fmla="*/ 6665847 h 6858000"/>
              <a:gd name="connsiteX305" fmla="*/ 6093432 w 7467600"/>
              <a:gd name="connsiteY305" fmla="*/ 6858000 h 6858000"/>
              <a:gd name="connsiteX306" fmla="*/ 6034344 w 7467600"/>
              <a:gd name="connsiteY306" fmla="*/ 6858000 h 6858000"/>
              <a:gd name="connsiteX307" fmla="*/ 6026679 w 7467600"/>
              <a:gd name="connsiteY307" fmla="*/ 6836959 h 6858000"/>
              <a:gd name="connsiteX308" fmla="*/ 5800441 w 7467600"/>
              <a:gd name="connsiteY308" fmla="*/ 6335286 h 6858000"/>
              <a:gd name="connsiteX309" fmla="*/ 5526562 w 7467600"/>
              <a:gd name="connsiteY309" fmla="*/ 5705388 h 6858000"/>
              <a:gd name="connsiteX310" fmla="*/ 5519640 w 7467600"/>
              <a:gd name="connsiteY310" fmla="*/ 5683774 h 6858000"/>
              <a:gd name="connsiteX311" fmla="*/ 5844559 w 7467600"/>
              <a:gd name="connsiteY311" fmla="*/ 6553349 h 6858000"/>
              <a:gd name="connsiteX312" fmla="*/ 5975994 w 7467600"/>
              <a:gd name="connsiteY312" fmla="*/ 6858000 h 6858000"/>
              <a:gd name="connsiteX313" fmla="*/ 5898547 w 7467600"/>
              <a:gd name="connsiteY313" fmla="*/ 6858000 h 6858000"/>
              <a:gd name="connsiteX314" fmla="*/ 5682041 w 7467600"/>
              <a:gd name="connsiteY314" fmla="*/ 6355860 h 6858000"/>
              <a:gd name="connsiteX315" fmla="*/ 5461758 w 7467600"/>
              <a:gd name="connsiteY315" fmla="*/ 5820220 h 6858000"/>
              <a:gd name="connsiteX316" fmla="*/ 5237282 w 7467600"/>
              <a:gd name="connsiteY316" fmla="*/ 6579086 h 6858000"/>
              <a:gd name="connsiteX317" fmla="*/ 5115009 w 7467600"/>
              <a:gd name="connsiteY317" fmla="*/ 6858000 h 6858000"/>
              <a:gd name="connsiteX318" fmla="*/ 5028074 w 7467600"/>
              <a:gd name="connsiteY318" fmla="*/ 6858000 h 6858000"/>
              <a:gd name="connsiteX319" fmla="*/ 5079508 w 7467600"/>
              <a:gd name="connsiteY319" fmla="*/ 6749074 h 6858000"/>
              <a:gd name="connsiteX320" fmla="*/ 5371846 w 7467600"/>
              <a:gd name="connsiteY320" fmla="*/ 5924413 h 6858000"/>
              <a:gd name="connsiteX321" fmla="*/ 5270512 w 7467600"/>
              <a:gd name="connsiteY321" fmla="*/ 6138975 h 6858000"/>
              <a:gd name="connsiteX322" fmla="*/ 5062409 w 7467600"/>
              <a:gd name="connsiteY322" fmla="*/ 6653544 h 6858000"/>
              <a:gd name="connsiteX323" fmla="*/ 5036628 w 7467600"/>
              <a:gd name="connsiteY323" fmla="*/ 6754247 h 6858000"/>
              <a:gd name="connsiteX324" fmla="*/ 5009112 w 7467600"/>
              <a:gd name="connsiteY324" fmla="*/ 6858000 h 6858000"/>
              <a:gd name="connsiteX325" fmla="*/ 4976679 w 7467600"/>
              <a:gd name="connsiteY325" fmla="*/ 6858000 h 6858000"/>
              <a:gd name="connsiteX326" fmla="*/ 5006537 w 7467600"/>
              <a:gd name="connsiteY326" fmla="*/ 6747068 h 6858000"/>
              <a:gd name="connsiteX327" fmla="*/ 5032723 w 7467600"/>
              <a:gd name="connsiteY327" fmla="*/ 6644957 h 6858000"/>
              <a:gd name="connsiteX328" fmla="*/ 5242949 w 7467600"/>
              <a:gd name="connsiteY328" fmla="*/ 6125175 h 6858000"/>
              <a:gd name="connsiteX329" fmla="*/ 5286321 w 7467600"/>
              <a:gd name="connsiteY329" fmla="*/ 6033555 h 6858000"/>
              <a:gd name="connsiteX330" fmla="*/ 5008210 w 7467600"/>
              <a:gd name="connsiteY330" fmla="*/ 6649194 h 6858000"/>
              <a:gd name="connsiteX331" fmla="*/ 4986321 w 7467600"/>
              <a:gd name="connsiteY331" fmla="*/ 6765687 h 6858000"/>
              <a:gd name="connsiteX332" fmla="*/ 4973474 w 7467600"/>
              <a:gd name="connsiteY332" fmla="*/ 6858000 h 6858000"/>
              <a:gd name="connsiteX333" fmla="*/ 4907178 w 7467600"/>
              <a:gd name="connsiteY333" fmla="*/ 6858000 h 6858000"/>
              <a:gd name="connsiteX334" fmla="*/ 4910810 w 7467600"/>
              <a:gd name="connsiteY334" fmla="*/ 6829660 h 6858000"/>
              <a:gd name="connsiteX335" fmla="*/ 4987461 w 7467600"/>
              <a:gd name="connsiteY335" fmla="*/ 6432994 h 6858000"/>
              <a:gd name="connsiteX336" fmla="*/ 5179262 w 7467600"/>
              <a:gd name="connsiteY336" fmla="*/ 6035044 h 6858000"/>
              <a:gd name="connsiteX337" fmla="*/ 4689678 w 7467600"/>
              <a:gd name="connsiteY337" fmla="*/ 6440241 h 6858000"/>
              <a:gd name="connsiteX338" fmla="*/ 4477543 w 7467600"/>
              <a:gd name="connsiteY338" fmla="*/ 6674836 h 6858000"/>
              <a:gd name="connsiteX339" fmla="*/ 4329957 w 7467600"/>
              <a:gd name="connsiteY339" fmla="*/ 6858000 h 6858000"/>
              <a:gd name="connsiteX340" fmla="*/ 4218595 w 7467600"/>
              <a:gd name="connsiteY340" fmla="*/ 6858000 h 6858000"/>
              <a:gd name="connsiteX341" fmla="*/ 4368888 w 7467600"/>
              <a:gd name="connsiteY341" fmla="*/ 6668412 h 6858000"/>
              <a:gd name="connsiteX342" fmla="*/ 4563091 w 7467600"/>
              <a:gd name="connsiteY342" fmla="*/ 6442508 h 6858000"/>
              <a:gd name="connsiteX343" fmla="*/ 5387324 w 7467600"/>
              <a:gd name="connsiteY343" fmla="*/ 5705830 h 6858000"/>
              <a:gd name="connsiteX344" fmla="*/ 5073620 w 7467600"/>
              <a:gd name="connsiteY344" fmla="*/ 5955437 h 6858000"/>
              <a:gd name="connsiteX345" fmla="*/ 4689789 w 7467600"/>
              <a:gd name="connsiteY345" fmla="*/ 6268382 h 6858000"/>
              <a:gd name="connsiteX346" fmla="*/ 4418722 w 7467600"/>
              <a:gd name="connsiteY346" fmla="*/ 6570886 h 6858000"/>
              <a:gd name="connsiteX347" fmla="*/ 4214944 w 7467600"/>
              <a:gd name="connsiteY347" fmla="*/ 6858000 h 6858000"/>
              <a:gd name="connsiteX348" fmla="*/ 4177898 w 7467600"/>
              <a:gd name="connsiteY348" fmla="*/ 6858000 h 6858000"/>
              <a:gd name="connsiteX349" fmla="*/ 4391597 w 7467600"/>
              <a:gd name="connsiteY349" fmla="*/ 6556370 h 6858000"/>
              <a:gd name="connsiteX350" fmla="*/ 4668889 w 7467600"/>
              <a:gd name="connsiteY350" fmla="*/ 6246399 h 6858000"/>
              <a:gd name="connsiteX351" fmla="*/ 5055427 w 7467600"/>
              <a:gd name="connsiteY351" fmla="*/ 5931476 h 6858000"/>
              <a:gd name="connsiteX352" fmla="*/ 5371814 w 7467600"/>
              <a:gd name="connsiteY352" fmla="*/ 5678975 h 6858000"/>
              <a:gd name="connsiteX353" fmla="*/ 4987918 w 7467600"/>
              <a:gd name="connsiteY353" fmla="*/ 5838701 h 6858000"/>
              <a:gd name="connsiteX354" fmla="*/ 4317146 w 7467600"/>
              <a:gd name="connsiteY354" fmla="*/ 6587716 h 6858000"/>
              <a:gd name="connsiteX355" fmla="*/ 4171627 w 7467600"/>
              <a:gd name="connsiteY355" fmla="*/ 6858000 h 6858000"/>
              <a:gd name="connsiteX356" fmla="*/ 4081585 w 7467600"/>
              <a:gd name="connsiteY356" fmla="*/ 6858000 h 6858000"/>
              <a:gd name="connsiteX357" fmla="*/ 4238603 w 7467600"/>
              <a:gd name="connsiteY357" fmla="*/ 6559341 h 6858000"/>
              <a:gd name="connsiteX358" fmla="*/ 4778333 w 7467600"/>
              <a:gd name="connsiteY358" fmla="*/ 5873626 h 6858000"/>
              <a:gd name="connsiteX359" fmla="*/ 5414185 w 7467600"/>
              <a:gd name="connsiteY359" fmla="*/ 5573882 h 6858000"/>
              <a:gd name="connsiteX360" fmla="*/ 5959648 w 7467600"/>
              <a:gd name="connsiteY360" fmla="*/ 4760797 h 6858000"/>
              <a:gd name="connsiteX361" fmla="*/ 5355019 w 7467600"/>
              <a:gd name="connsiteY361" fmla="*/ 4734672 h 6858000"/>
              <a:gd name="connsiteX362" fmla="*/ 5083565 w 7467600"/>
              <a:gd name="connsiteY362" fmla="*/ 5179121 h 6858000"/>
              <a:gd name="connsiteX363" fmla="*/ 4713577 w 7467600"/>
              <a:gd name="connsiteY363" fmla="*/ 5616803 h 6858000"/>
              <a:gd name="connsiteX364" fmla="*/ 3989559 w 7467600"/>
              <a:gd name="connsiteY364" fmla="*/ 6145945 h 6858000"/>
              <a:gd name="connsiteX365" fmla="*/ 3939824 w 7467600"/>
              <a:gd name="connsiteY365" fmla="*/ 6066900 h 6858000"/>
              <a:gd name="connsiteX366" fmla="*/ 4584537 w 7467600"/>
              <a:gd name="connsiteY366" fmla="*/ 5324826 h 6858000"/>
              <a:gd name="connsiteX367" fmla="*/ 5037105 w 7467600"/>
              <a:gd name="connsiteY367" fmla="*/ 5088765 h 6858000"/>
              <a:gd name="connsiteX368" fmla="*/ 5039930 w 7467600"/>
              <a:gd name="connsiteY368" fmla="*/ 5089585 h 6858000"/>
              <a:gd name="connsiteX369" fmla="*/ 5263764 w 7467600"/>
              <a:gd name="connsiteY369" fmla="*/ 4735525 h 6858000"/>
              <a:gd name="connsiteX370" fmla="*/ 4086300 w 7467600"/>
              <a:gd name="connsiteY370" fmla="*/ 4884599 h 6858000"/>
              <a:gd name="connsiteX371" fmla="*/ 4085485 w 7467600"/>
              <a:gd name="connsiteY371" fmla="*/ 4899070 h 6858000"/>
              <a:gd name="connsiteX372" fmla="*/ 3871915 w 7467600"/>
              <a:gd name="connsiteY372" fmla="*/ 5253645 h 6858000"/>
              <a:gd name="connsiteX373" fmla="*/ 3799374 w 7467600"/>
              <a:gd name="connsiteY373" fmla="*/ 5466127 h 6858000"/>
              <a:gd name="connsiteX374" fmla="*/ 3498850 w 7467600"/>
              <a:gd name="connsiteY374" fmla="*/ 6661888 h 6858000"/>
              <a:gd name="connsiteX375" fmla="*/ 3399216 w 7467600"/>
              <a:gd name="connsiteY375" fmla="*/ 6858000 h 6858000"/>
              <a:gd name="connsiteX376" fmla="*/ 3303688 w 7467600"/>
              <a:gd name="connsiteY376" fmla="*/ 6858000 h 6858000"/>
              <a:gd name="connsiteX377" fmla="*/ 3391774 w 7467600"/>
              <a:gd name="connsiteY377" fmla="*/ 6697181 h 6858000"/>
              <a:gd name="connsiteX378" fmla="*/ 3735540 w 7467600"/>
              <a:gd name="connsiteY378" fmla="*/ 5546923 h 6858000"/>
              <a:gd name="connsiteX379" fmla="*/ 3729438 w 7467600"/>
              <a:gd name="connsiteY379" fmla="*/ 5569058 h 6858000"/>
              <a:gd name="connsiteX380" fmla="*/ 3707782 w 7467600"/>
              <a:gd name="connsiteY380" fmla="*/ 5644908 h 6858000"/>
              <a:gd name="connsiteX381" fmla="*/ 3583827 w 7467600"/>
              <a:gd name="connsiteY381" fmla="*/ 6039215 h 6858000"/>
              <a:gd name="connsiteX382" fmla="*/ 3547861 w 7467600"/>
              <a:gd name="connsiteY382" fmla="*/ 6129609 h 6858000"/>
              <a:gd name="connsiteX383" fmla="*/ 3490905 w 7467600"/>
              <a:gd name="connsiteY383" fmla="*/ 6277660 h 6858000"/>
              <a:gd name="connsiteX384" fmla="*/ 3455859 w 7467600"/>
              <a:gd name="connsiteY384" fmla="*/ 6391301 h 6858000"/>
              <a:gd name="connsiteX385" fmla="*/ 3429112 w 7467600"/>
              <a:gd name="connsiteY385" fmla="*/ 6479469 h 6858000"/>
              <a:gd name="connsiteX386" fmla="*/ 3304862 w 7467600"/>
              <a:gd name="connsiteY386" fmla="*/ 6796476 h 6858000"/>
              <a:gd name="connsiteX387" fmla="*/ 3276071 w 7467600"/>
              <a:gd name="connsiteY387" fmla="*/ 6858000 h 6858000"/>
              <a:gd name="connsiteX388" fmla="*/ 3240805 w 7467600"/>
              <a:gd name="connsiteY388" fmla="*/ 6858000 h 6858000"/>
              <a:gd name="connsiteX389" fmla="*/ 3275917 w 7467600"/>
              <a:gd name="connsiteY389" fmla="*/ 6783192 h 6858000"/>
              <a:gd name="connsiteX390" fmla="*/ 3399358 w 7467600"/>
              <a:gd name="connsiteY390" fmla="*/ 6469011 h 6858000"/>
              <a:gd name="connsiteX391" fmla="*/ 3425650 w 7467600"/>
              <a:gd name="connsiteY391" fmla="*/ 6381333 h 6858000"/>
              <a:gd name="connsiteX392" fmla="*/ 3460661 w 7467600"/>
              <a:gd name="connsiteY392" fmla="*/ 6266763 h 6858000"/>
              <a:gd name="connsiteX393" fmla="*/ 3518021 w 7467600"/>
              <a:gd name="connsiteY393" fmla="*/ 6117298 h 6858000"/>
              <a:gd name="connsiteX394" fmla="*/ 3554035 w 7467600"/>
              <a:gd name="connsiteY394" fmla="*/ 6027832 h 6858000"/>
              <a:gd name="connsiteX395" fmla="*/ 3677174 w 7467600"/>
              <a:gd name="connsiteY395" fmla="*/ 5636351 h 6858000"/>
              <a:gd name="connsiteX396" fmla="*/ 3698819 w 7467600"/>
              <a:gd name="connsiteY396" fmla="*/ 5560503 h 6858000"/>
              <a:gd name="connsiteX397" fmla="*/ 3702094 w 7467600"/>
              <a:gd name="connsiteY397" fmla="*/ 5549194 h 6858000"/>
              <a:gd name="connsiteX398" fmla="*/ 3398355 w 7467600"/>
              <a:gd name="connsiteY398" fmla="*/ 6094603 h 6858000"/>
              <a:gd name="connsiteX399" fmla="*/ 3193941 w 7467600"/>
              <a:gd name="connsiteY399" fmla="*/ 6798775 h 6858000"/>
              <a:gd name="connsiteX400" fmla="*/ 3184140 w 7467600"/>
              <a:gd name="connsiteY400" fmla="*/ 6858000 h 6858000"/>
              <a:gd name="connsiteX401" fmla="*/ 3099978 w 7467600"/>
              <a:gd name="connsiteY401" fmla="*/ 6858000 h 6858000"/>
              <a:gd name="connsiteX402" fmla="*/ 3101556 w 7467600"/>
              <a:gd name="connsiteY402" fmla="*/ 6843337 h 6858000"/>
              <a:gd name="connsiteX403" fmla="*/ 3370162 w 7467600"/>
              <a:gd name="connsiteY403" fmla="*/ 5785550 h 6858000"/>
              <a:gd name="connsiteX404" fmla="*/ 3746477 w 7467600"/>
              <a:gd name="connsiteY404" fmla="*/ 5377889 h 6858000"/>
              <a:gd name="connsiteX405" fmla="*/ 3863399 w 7467600"/>
              <a:gd name="connsiteY405" fmla="*/ 5087257 h 6858000"/>
              <a:gd name="connsiteX406" fmla="*/ 3968712 w 7467600"/>
              <a:gd name="connsiteY406" fmla="*/ 4913989 h 6858000"/>
              <a:gd name="connsiteX407" fmla="*/ 2792390 w 7467600"/>
              <a:gd name="connsiteY407" fmla="*/ 5382974 h 6858000"/>
              <a:gd name="connsiteX408" fmla="*/ 2714982 w 7467600"/>
              <a:gd name="connsiteY408" fmla="*/ 5427051 h 6858000"/>
              <a:gd name="connsiteX409" fmla="*/ 2813361 w 7467600"/>
              <a:gd name="connsiteY409" fmla="*/ 6023912 h 6858000"/>
              <a:gd name="connsiteX410" fmla="*/ 2688430 w 7467600"/>
              <a:gd name="connsiteY410" fmla="*/ 6801564 h 6858000"/>
              <a:gd name="connsiteX411" fmla="*/ 2629626 w 7467600"/>
              <a:gd name="connsiteY411" fmla="*/ 6763394 h 6858000"/>
              <a:gd name="connsiteX412" fmla="*/ 2565328 w 7467600"/>
              <a:gd name="connsiteY412" fmla="*/ 5516399 h 6858000"/>
              <a:gd name="connsiteX413" fmla="*/ 1922999 w 7467600"/>
              <a:gd name="connsiteY413" fmla="*/ 5980343 h 6858000"/>
              <a:gd name="connsiteX414" fmla="*/ 1950261 w 7467600"/>
              <a:gd name="connsiteY414" fmla="*/ 6405858 h 6858000"/>
              <a:gd name="connsiteX415" fmla="*/ 2365554 w 7467600"/>
              <a:gd name="connsiteY415" fmla="*/ 6759107 h 6858000"/>
              <a:gd name="connsiteX416" fmla="*/ 2424142 w 7467600"/>
              <a:gd name="connsiteY416" fmla="*/ 6858000 h 6858000"/>
              <a:gd name="connsiteX417" fmla="*/ 2395994 w 7467600"/>
              <a:gd name="connsiteY417" fmla="*/ 6858000 h 6858000"/>
              <a:gd name="connsiteX418" fmla="*/ 2392863 w 7467600"/>
              <a:gd name="connsiteY418" fmla="*/ 6852964 h 6858000"/>
              <a:gd name="connsiteX419" fmla="*/ 2017589 w 7467600"/>
              <a:gd name="connsiteY419" fmla="*/ 6493982 h 6858000"/>
              <a:gd name="connsiteX420" fmla="*/ 2147336 w 7467600"/>
              <a:gd name="connsiteY420" fmla="*/ 6594052 h 6858000"/>
              <a:gd name="connsiteX421" fmla="*/ 2207047 w 7467600"/>
              <a:gd name="connsiteY421" fmla="*/ 6654540 h 6858000"/>
              <a:gd name="connsiteX422" fmla="*/ 2299106 w 7467600"/>
              <a:gd name="connsiteY422" fmla="*/ 6778931 h 6858000"/>
              <a:gd name="connsiteX423" fmla="*/ 2314430 w 7467600"/>
              <a:gd name="connsiteY423" fmla="*/ 6801144 h 6858000"/>
              <a:gd name="connsiteX424" fmla="*/ 2352406 w 7467600"/>
              <a:gd name="connsiteY424" fmla="*/ 6858000 h 6858000"/>
              <a:gd name="connsiteX425" fmla="*/ 2314492 w 7467600"/>
              <a:gd name="connsiteY425" fmla="*/ 6858000 h 6858000"/>
              <a:gd name="connsiteX426" fmla="*/ 2288095 w 7467600"/>
              <a:gd name="connsiteY426" fmla="*/ 6818030 h 6858000"/>
              <a:gd name="connsiteX427" fmla="*/ 2272768 w 7467600"/>
              <a:gd name="connsiteY427" fmla="*/ 6795822 h 6858000"/>
              <a:gd name="connsiteX428" fmla="*/ 2182715 w 7467600"/>
              <a:gd name="connsiteY428" fmla="*/ 6675071 h 6858000"/>
              <a:gd name="connsiteX429" fmla="*/ 2032061 w 7467600"/>
              <a:gd name="connsiteY429" fmla="*/ 6541380 h 6858000"/>
              <a:gd name="connsiteX430" fmla="*/ 2257220 w 7467600"/>
              <a:gd name="connsiteY430" fmla="*/ 6826257 h 6858000"/>
              <a:gd name="connsiteX431" fmla="*/ 2281324 w 7467600"/>
              <a:gd name="connsiteY431" fmla="*/ 6858000 h 6858000"/>
              <a:gd name="connsiteX432" fmla="*/ 2242860 w 7467600"/>
              <a:gd name="connsiteY432" fmla="*/ 6858000 h 6858000"/>
              <a:gd name="connsiteX433" fmla="*/ 2232818 w 7467600"/>
              <a:gd name="connsiteY433" fmla="*/ 6844926 h 6858000"/>
              <a:gd name="connsiteX434" fmla="*/ 1990172 w 7467600"/>
              <a:gd name="connsiteY434" fmla="*/ 6542121 h 6858000"/>
              <a:gd name="connsiteX435" fmla="*/ 2124090 w 7467600"/>
              <a:gd name="connsiteY435" fmla="*/ 6761017 h 6858000"/>
              <a:gd name="connsiteX436" fmla="*/ 2200380 w 7467600"/>
              <a:gd name="connsiteY436" fmla="*/ 6858000 h 6858000"/>
              <a:gd name="connsiteX437" fmla="*/ 2147507 w 7467600"/>
              <a:gd name="connsiteY437" fmla="*/ 6858000 h 6858000"/>
              <a:gd name="connsiteX438" fmla="*/ 2070668 w 7467600"/>
              <a:gd name="connsiteY438" fmla="*/ 6761520 h 6858000"/>
              <a:gd name="connsiteX439" fmla="*/ 1975142 w 7467600"/>
              <a:gd name="connsiteY439" fmla="*/ 6585570 h 6858000"/>
              <a:gd name="connsiteX440" fmla="*/ 2050035 w 7467600"/>
              <a:gd name="connsiteY440" fmla="*/ 6813345 h 6858000"/>
              <a:gd name="connsiteX441" fmla="*/ 2063025 w 7467600"/>
              <a:gd name="connsiteY441" fmla="*/ 6858000 h 6858000"/>
              <a:gd name="connsiteX442" fmla="*/ 2021675 w 7467600"/>
              <a:gd name="connsiteY442" fmla="*/ 6858000 h 6858000"/>
              <a:gd name="connsiteX443" fmla="*/ 2019308 w 7467600"/>
              <a:gd name="connsiteY443" fmla="*/ 6847118 h 6858000"/>
              <a:gd name="connsiteX444" fmla="*/ 1938835 w 7467600"/>
              <a:gd name="connsiteY444" fmla="*/ 6551160 h 6858000"/>
              <a:gd name="connsiteX445" fmla="*/ 1953230 w 7467600"/>
              <a:gd name="connsiteY445" fmla="*/ 6759699 h 6858000"/>
              <a:gd name="connsiteX446" fmla="*/ 1956763 w 7467600"/>
              <a:gd name="connsiteY446" fmla="*/ 6778191 h 6858000"/>
              <a:gd name="connsiteX447" fmla="*/ 1967925 w 7467600"/>
              <a:gd name="connsiteY447" fmla="*/ 6858000 h 6858000"/>
              <a:gd name="connsiteX448" fmla="*/ 1936622 w 7467600"/>
              <a:gd name="connsiteY448" fmla="*/ 6858000 h 6858000"/>
              <a:gd name="connsiteX449" fmla="*/ 1926261 w 7467600"/>
              <a:gd name="connsiteY449" fmla="*/ 6784064 h 6858000"/>
              <a:gd name="connsiteX450" fmla="*/ 1922724 w 7467600"/>
              <a:gd name="connsiteY450" fmla="*/ 6765577 h 6858000"/>
              <a:gd name="connsiteX451" fmla="*/ 1904650 w 7467600"/>
              <a:gd name="connsiteY451" fmla="*/ 6639616 h 6858000"/>
              <a:gd name="connsiteX452" fmla="*/ 1885273 w 7467600"/>
              <a:gd name="connsiteY452" fmla="*/ 6858000 h 6858000"/>
              <a:gd name="connsiteX453" fmla="*/ 1854363 w 7467600"/>
              <a:gd name="connsiteY453" fmla="*/ 6858000 h 6858000"/>
              <a:gd name="connsiteX454" fmla="*/ 1880391 w 7467600"/>
              <a:gd name="connsiteY454" fmla="*/ 6603796 h 6858000"/>
              <a:gd name="connsiteX455" fmla="*/ 1818273 w 7467600"/>
              <a:gd name="connsiteY455" fmla="*/ 6715729 h 6858000"/>
              <a:gd name="connsiteX456" fmla="*/ 1794691 w 7467600"/>
              <a:gd name="connsiteY456" fmla="*/ 6843239 h 6858000"/>
              <a:gd name="connsiteX457" fmla="*/ 1794914 w 7467600"/>
              <a:gd name="connsiteY457" fmla="*/ 6858000 h 6858000"/>
              <a:gd name="connsiteX458" fmla="*/ 1746128 w 7467600"/>
              <a:gd name="connsiteY458" fmla="*/ 6858000 h 6858000"/>
              <a:gd name="connsiteX459" fmla="*/ 1753934 w 7467600"/>
              <a:gd name="connsiteY459" fmla="*/ 6724796 h 6858000"/>
              <a:gd name="connsiteX460" fmla="*/ 1792053 w 7467600"/>
              <a:gd name="connsiteY460" fmla="*/ 6572396 h 6858000"/>
              <a:gd name="connsiteX461" fmla="*/ 1862248 w 7467600"/>
              <a:gd name="connsiteY461" fmla="*/ 6266397 h 6858000"/>
              <a:gd name="connsiteX462" fmla="*/ 1862250 w 7467600"/>
              <a:gd name="connsiteY462" fmla="*/ 6033531 h 6858000"/>
              <a:gd name="connsiteX463" fmla="*/ 1211999 w 7467600"/>
              <a:gd name="connsiteY463" fmla="*/ 6683610 h 6858000"/>
              <a:gd name="connsiteX464" fmla="*/ 1213266 w 7467600"/>
              <a:gd name="connsiteY464" fmla="*/ 6691947 h 6858000"/>
              <a:gd name="connsiteX465" fmla="*/ 1203370 w 7467600"/>
              <a:gd name="connsiteY465" fmla="*/ 6850676 h 6858000"/>
              <a:gd name="connsiteX466" fmla="*/ 1203671 w 7467600"/>
              <a:gd name="connsiteY466" fmla="*/ 6858000 h 6858000"/>
              <a:gd name="connsiteX467" fmla="*/ 1143180 w 7467600"/>
              <a:gd name="connsiteY467" fmla="*/ 6858000 h 6858000"/>
              <a:gd name="connsiteX468" fmla="*/ 1142176 w 7467600"/>
              <a:gd name="connsiteY468" fmla="*/ 6766045 h 6858000"/>
              <a:gd name="connsiteX469" fmla="*/ 1067484 w 7467600"/>
              <a:gd name="connsiteY469" fmla="*/ 6858000 h 6858000"/>
              <a:gd name="connsiteX470" fmla="*/ 953928 w 7467600"/>
              <a:gd name="connsiteY470" fmla="*/ 6858000 h 6858000"/>
              <a:gd name="connsiteX471" fmla="*/ 959715 w 7467600"/>
              <a:gd name="connsiteY471" fmla="*/ 6850185 h 6858000"/>
              <a:gd name="connsiteX472" fmla="*/ 1483788 w 7467600"/>
              <a:gd name="connsiteY472" fmla="*/ 6259174 h 6858000"/>
              <a:gd name="connsiteX473" fmla="*/ 1100671 w 7467600"/>
              <a:gd name="connsiteY473" fmla="*/ 6252137 h 6858000"/>
              <a:gd name="connsiteX474" fmla="*/ 1090144 w 7467600"/>
              <a:gd name="connsiteY474" fmla="*/ 6256748 h 6858000"/>
              <a:gd name="connsiteX475" fmla="*/ 1095872 w 7467600"/>
              <a:gd name="connsiteY475" fmla="*/ 6271892 h 6858000"/>
              <a:gd name="connsiteX476" fmla="*/ 262785 w 7467600"/>
              <a:gd name="connsiteY476" fmla="*/ 6845450 h 6858000"/>
              <a:gd name="connsiteX477" fmla="*/ 209968 w 7467600"/>
              <a:gd name="connsiteY477" fmla="*/ 6770713 h 6858000"/>
              <a:gd name="connsiteX478" fmla="*/ 873460 w 7467600"/>
              <a:gd name="connsiteY478" fmla="*/ 6253768 h 6858000"/>
              <a:gd name="connsiteX479" fmla="*/ 192686 w 7467600"/>
              <a:gd name="connsiteY479" fmla="*/ 5849257 h 6858000"/>
              <a:gd name="connsiteX480" fmla="*/ 4696 w 7467600"/>
              <a:gd name="connsiteY480" fmla="*/ 5697668 h 6858000"/>
              <a:gd name="connsiteX481" fmla="*/ 0 w 7467600"/>
              <a:gd name="connsiteY481" fmla="*/ 5689984 h 6858000"/>
              <a:gd name="connsiteX482" fmla="*/ 0 w 7467600"/>
              <a:gd name="connsiteY482" fmla="*/ 5513472 h 6858000"/>
              <a:gd name="connsiteX483" fmla="*/ 174101 w 7467600"/>
              <a:gd name="connsiteY483" fmla="*/ 5620277 h 6858000"/>
              <a:gd name="connsiteX484" fmla="*/ 891800 w 7467600"/>
              <a:gd name="connsiteY484" fmla="*/ 6036935 h 6858000"/>
              <a:gd name="connsiteX485" fmla="*/ 1072219 w 7467600"/>
              <a:gd name="connsiteY485" fmla="*/ 6169443 h 6858000"/>
              <a:gd name="connsiteX486" fmla="*/ 1074117 w 7467600"/>
              <a:gd name="connsiteY486" fmla="*/ 6170301 h 6858000"/>
              <a:gd name="connsiteX487" fmla="*/ 1083114 w 7467600"/>
              <a:gd name="connsiteY487" fmla="*/ 6174131 h 6858000"/>
              <a:gd name="connsiteX488" fmla="*/ 1543010 w 7467600"/>
              <a:gd name="connsiteY488" fmla="*/ 6191140 h 6858000"/>
              <a:gd name="connsiteX489" fmla="*/ 1551080 w 7467600"/>
              <a:gd name="connsiteY489" fmla="*/ 6195006 h 6858000"/>
              <a:gd name="connsiteX490" fmla="*/ 2345443 w 7467600"/>
              <a:gd name="connsiteY490" fmla="*/ 5549882 h 6858000"/>
              <a:gd name="connsiteX491" fmla="*/ 1721499 w 7467600"/>
              <a:gd name="connsiteY491" fmla="*/ 5599969 h 6858000"/>
              <a:gd name="connsiteX492" fmla="*/ 767716 w 7467600"/>
              <a:gd name="connsiteY492" fmla="*/ 5472768 h 6858000"/>
              <a:gd name="connsiteX493" fmla="*/ 722147 w 7467600"/>
              <a:gd name="connsiteY493" fmla="*/ 5393091 h 6858000"/>
              <a:gd name="connsiteX494" fmla="*/ 1485552 w 7467600"/>
              <a:gd name="connsiteY494" fmla="*/ 5313202 h 6858000"/>
              <a:gd name="connsiteX495" fmla="*/ 2143004 w 7467600"/>
              <a:gd name="connsiteY495" fmla="*/ 5402420 h 6858000"/>
              <a:gd name="connsiteX496" fmla="*/ 1933391 w 7467600"/>
              <a:gd name="connsiteY496" fmla="*/ 5156971 h 6858000"/>
              <a:gd name="connsiteX497" fmla="*/ 1827118 w 7467600"/>
              <a:gd name="connsiteY497" fmla="*/ 4968410 h 6858000"/>
              <a:gd name="connsiteX498" fmla="*/ 1837349 w 7467600"/>
              <a:gd name="connsiteY498" fmla="*/ 4956357 h 6858000"/>
              <a:gd name="connsiteX499" fmla="*/ 2162835 w 7467600"/>
              <a:gd name="connsiteY499" fmla="*/ 5187853 h 6858000"/>
              <a:gd name="connsiteX500" fmla="*/ 2257167 w 7467600"/>
              <a:gd name="connsiteY500" fmla="*/ 5462123 h 6858000"/>
              <a:gd name="connsiteX501" fmla="*/ 2261598 w 7467600"/>
              <a:gd name="connsiteY501" fmla="*/ 5467998 h 6858000"/>
              <a:gd name="connsiteX502" fmla="*/ 2437177 w 7467600"/>
              <a:gd name="connsiteY502" fmla="*/ 5479608 h 6858000"/>
              <a:gd name="connsiteX503" fmla="*/ 2445247 w 7467600"/>
              <a:gd name="connsiteY503" fmla="*/ 5483476 h 6858000"/>
              <a:gd name="connsiteX504" fmla="*/ 2743626 w 7467600"/>
              <a:gd name="connsiteY504" fmla="*/ 5304819 h 6858000"/>
              <a:gd name="connsiteX505" fmla="*/ 3048102 w 7467600"/>
              <a:gd name="connsiteY505" fmla="*/ 5150595 h 6858000"/>
              <a:gd name="connsiteX506" fmla="*/ 1799414 w 7467600"/>
              <a:gd name="connsiteY506" fmla="*/ 4694732 h 6858000"/>
              <a:gd name="connsiteX507" fmla="*/ 1771735 w 7467600"/>
              <a:gd name="connsiteY507" fmla="*/ 4619929 h 6858000"/>
              <a:gd name="connsiteX508" fmla="*/ 3104273 w 7467600"/>
              <a:gd name="connsiteY508" fmla="*/ 5076159 h 6858000"/>
              <a:gd name="connsiteX509" fmla="*/ 3113245 w 7467600"/>
              <a:gd name="connsiteY509" fmla="*/ 5090705 h 6858000"/>
              <a:gd name="connsiteX510" fmla="*/ 3126294 w 7467600"/>
              <a:gd name="connsiteY510" fmla="*/ 5114400 h 6858000"/>
              <a:gd name="connsiteX511" fmla="*/ 3937433 w 7467600"/>
              <a:gd name="connsiteY511" fmla="*/ 4830473 h 6858000"/>
              <a:gd name="connsiteX512" fmla="*/ 3590475 w 7467600"/>
              <a:gd name="connsiteY512" fmla="*/ 4597974 h 6858000"/>
              <a:gd name="connsiteX513" fmla="*/ 3100264 w 7467600"/>
              <a:gd name="connsiteY513" fmla="*/ 4579845 h 6858000"/>
              <a:gd name="connsiteX514" fmla="*/ 2183576 w 7467600"/>
              <a:gd name="connsiteY514" fmla="*/ 4227150 h 6858000"/>
              <a:gd name="connsiteX515" fmla="*/ 2151029 w 7467600"/>
              <a:gd name="connsiteY515" fmla="*/ 4146947 h 6858000"/>
              <a:gd name="connsiteX516" fmla="*/ 3563434 w 7467600"/>
              <a:gd name="connsiteY516" fmla="*/ 4469115 h 6858000"/>
              <a:gd name="connsiteX517" fmla="*/ 3177952 w 7467600"/>
              <a:gd name="connsiteY517" fmla="*/ 3657386 h 6858000"/>
              <a:gd name="connsiteX518" fmla="*/ 3189263 w 7467600"/>
              <a:gd name="connsiteY518" fmla="*/ 3625726 h 6858000"/>
              <a:gd name="connsiteX519" fmla="*/ 3560912 w 7467600"/>
              <a:gd name="connsiteY519" fmla="*/ 4079863 h 6858000"/>
              <a:gd name="connsiteX520" fmla="*/ 3626636 w 7467600"/>
              <a:gd name="connsiteY520" fmla="*/ 4512230 h 6858000"/>
              <a:gd name="connsiteX521" fmla="*/ 3653088 w 7467600"/>
              <a:gd name="connsiteY521" fmla="*/ 4521417 h 6858000"/>
              <a:gd name="connsiteX522" fmla="*/ 3988128 w 7467600"/>
              <a:gd name="connsiteY522" fmla="*/ 4817267 h 6858000"/>
              <a:gd name="connsiteX523" fmla="*/ 4830582 w 7467600"/>
              <a:gd name="connsiteY523" fmla="*/ 4676000 h 6858000"/>
              <a:gd name="connsiteX524" fmla="*/ 4830100 w 7467600"/>
              <a:gd name="connsiteY524" fmla="*/ 4675554 h 6858000"/>
              <a:gd name="connsiteX525" fmla="*/ 4036318 w 7467600"/>
              <a:gd name="connsiteY525" fmla="*/ 4147013 h 6858000"/>
              <a:gd name="connsiteX526" fmla="*/ 3432098 w 7467600"/>
              <a:gd name="connsiteY526" fmla="*/ 3537312 h 6858000"/>
              <a:gd name="connsiteX527" fmla="*/ 3446761 w 7467600"/>
              <a:gd name="connsiteY527" fmla="*/ 3461278 h 6858000"/>
              <a:gd name="connsiteX528" fmla="*/ 4419733 w 7467600"/>
              <a:gd name="connsiteY528" fmla="*/ 3963555 h 6858000"/>
              <a:gd name="connsiteX529" fmla="*/ 4781371 w 7467600"/>
              <a:gd name="connsiteY529" fmla="*/ 4458604 h 6858000"/>
              <a:gd name="connsiteX530" fmla="*/ 4780440 w 7467600"/>
              <a:gd name="connsiteY530" fmla="*/ 4470290 h 6858000"/>
              <a:gd name="connsiteX531" fmla="*/ 4898954 w 7467600"/>
              <a:gd name="connsiteY531" fmla="*/ 4662092 h 6858000"/>
              <a:gd name="connsiteX532" fmla="*/ 4900699 w 7467600"/>
              <a:gd name="connsiteY532" fmla="*/ 4670867 h 6858000"/>
              <a:gd name="connsiteX533" fmla="*/ 5714511 w 7467600"/>
              <a:gd name="connsiteY533" fmla="*/ 4663483 h 6858000"/>
              <a:gd name="connsiteX534" fmla="*/ 5464793 w 7467600"/>
              <a:gd name="connsiteY534" fmla="*/ 4393556 h 6858000"/>
              <a:gd name="connsiteX535" fmla="*/ 5461897 w 7467600"/>
              <a:gd name="connsiteY535" fmla="*/ 4390879 h 6858000"/>
              <a:gd name="connsiteX536" fmla="*/ 4294126 w 7467600"/>
              <a:gd name="connsiteY536" fmla="*/ 3303048 h 6858000"/>
              <a:gd name="connsiteX537" fmla="*/ 4305321 w 7467600"/>
              <a:gd name="connsiteY537" fmla="*/ 3256953 h 6858000"/>
              <a:gd name="connsiteX538" fmla="*/ 4949299 w 7467600"/>
              <a:gd name="connsiteY538" fmla="*/ 3766336 h 6858000"/>
              <a:gd name="connsiteX539" fmla="*/ 5291452 w 7467600"/>
              <a:gd name="connsiteY539" fmla="*/ 4076801 h 6858000"/>
              <a:gd name="connsiteX540" fmla="*/ 5434998 w 7467600"/>
              <a:gd name="connsiteY540" fmla="*/ 4254100 h 6858000"/>
              <a:gd name="connsiteX541" fmla="*/ 5351015 w 7467600"/>
              <a:gd name="connsiteY541" fmla="*/ 3760989 h 6858000"/>
              <a:gd name="connsiteX542" fmla="*/ 5413780 w 7467600"/>
              <a:gd name="connsiteY542" fmla="*/ 2966265 h 6858000"/>
              <a:gd name="connsiteX543" fmla="*/ 5425627 w 7467600"/>
              <a:gd name="connsiteY543" fmla="*/ 2954192 h 6858000"/>
              <a:gd name="connsiteX544" fmla="*/ 6604735 w 7467600"/>
              <a:gd name="connsiteY544" fmla="*/ 2041381 h 6858000"/>
              <a:gd name="connsiteX545" fmla="*/ 7204487 w 7467600"/>
              <a:gd name="connsiteY545" fmla="*/ 2742112 h 6858000"/>
              <a:gd name="connsiteX546" fmla="*/ 7131592 w 7467600"/>
              <a:gd name="connsiteY546" fmla="*/ 2672096 h 6858000"/>
              <a:gd name="connsiteX547" fmla="*/ 6996344 w 7467600"/>
              <a:gd name="connsiteY547" fmla="*/ 2518310 h 6858000"/>
              <a:gd name="connsiteX548" fmla="*/ 6735495 w 7467600"/>
              <a:gd name="connsiteY548" fmla="*/ 2196890 h 6858000"/>
              <a:gd name="connsiteX549" fmla="*/ 6721901 w 7467600"/>
              <a:gd name="connsiteY549" fmla="*/ 2179274 h 6858000"/>
              <a:gd name="connsiteX550" fmla="*/ 6604735 w 7467600"/>
              <a:gd name="connsiteY550" fmla="*/ 2041381 h 6858000"/>
              <a:gd name="connsiteX551" fmla="*/ 6591670 w 7467600"/>
              <a:gd name="connsiteY551" fmla="*/ 1988277 h 6858000"/>
              <a:gd name="connsiteX552" fmla="*/ 6747349 w 7467600"/>
              <a:gd name="connsiteY552" fmla="*/ 2160069 h 6858000"/>
              <a:gd name="connsiteX553" fmla="*/ 6760943 w 7467600"/>
              <a:gd name="connsiteY553" fmla="*/ 2177686 h 6858000"/>
              <a:gd name="connsiteX554" fmla="*/ 7021065 w 7467600"/>
              <a:gd name="connsiteY554" fmla="*/ 2498102 h 6858000"/>
              <a:gd name="connsiteX555" fmla="*/ 7155223 w 7467600"/>
              <a:gd name="connsiteY555" fmla="*/ 2650386 h 6858000"/>
              <a:gd name="connsiteX556" fmla="*/ 7203167 w 7467600"/>
              <a:gd name="connsiteY556" fmla="*/ 2697288 h 6858000"/>
              <a:gd name="connsiteX557" fmla="*/ 6937703 w 7467600"/>
              <a:gd name="connsiteY557" fmla="*/ 2321981 h 6858000"/>
              <a:gd name="connsiteX558" fmla="*/ 6591670 w 7467600"/>
              <a:gd name="connsiteY558" fmla="*/ 1988277 h 6858000"/>
              <a:gd name="connsiteX559" fmla="*/ 5798671 w 7467600"/>
              <a:gd name="connsiteY559" fmla="*/ 1981601 h 6858000"/>
              <a:gd name="connsiteX560" fmla="*/ 5754709 w 7467600"/>
              <a:gd name="connsiteY560" fmla="*/ 2071454 h 6858000"/>
              <a:gd name="connsiteX561" fmla="*/ 5763044 w 7467600"/>
              <a:gd name="connsiteY561" fmla="*/ 2842206 h 6858000"/>
              <a:gd name="connsiteX562" fmla="*/ 5764974 w 7467600"/>
              <a:gd name="connsiteY562" fmla="*/ 2799609 h 6858000"/>
              <a:gd name="connsiteX563" fmla="*/ 5767665 w 7467600"/>
              <a:gd name="connsiteY563" fmla="*/ 2666409 h 6858000"/>
              <a:gd name="connsiteX564" fmla="*/ 5763055 w 7467600"/>
              <a:gd name="connsiteY564" fmla="*/ 2579705 h 6858000"/>
              <a:gd name="connsiteX565" fmla="*/ 5758079 w 7467600"/>
              <a:gd name="connsiteY565" fmla="*/ 2492508 h 6858000"/>
              <a:gd name="connsiteX566" fmla="*/ 5779325 w 7467600"/>
              <a:gd name="connsiteY566" fmla="*/ 2197069 h 6858000"/>
              <a:gd name="connsiteX567" fmla="*/ 5798671 w 7467600"/>
              <a:gd name="connsiteY567" fmla="*/ 1981601 h 6858000"/>
              <a:gd name="connsiteX568" fmla="*/ 5829202 w 7467600"/>
              <a:gd name="connsiteY568" fmla="*/ 1971679 h 6858000"/>
              <a:gd name="connsiteX569" fmla="*/ 5809558 w 7467600"/>
              <a:gd name="connsiteY569" fmla="*/ 2198043 h 6858000"/>
              <a:gd name="connsiteX570" fmla="*/ 5788653 w 7467600"/>
              <a:gd name="connsiteY570" fmla="*/ 2489430 h 6858000"/>
              <a:gd name="connsiteX571" fmla="*/ 5793439 w 7467600"/>
              <a:gd name="connsiteY571" fmla="*/ 2575235 h 6858000"/>
              <a:gd name="connsiteX572" fmla="*/ 5796837 w 7467600"/>
              <a:gd name="connsiteY572" fmla="*/ 2637633 h 6858000"/>
              <a:gd name="connsiteX573" fmla="*/ 5818614 w 7467600"/>
              <a:gd name="connsiteY573" fmla="*/ 2473055 h 6858000"/>
              <a:gd name="connsiteX574" fmla="*/ 5829202 w 7467600"/>
              <a:gd name="connsiteY574" fmla="*/ 1971679 h 6858000"/>
              <a:gd name="connsiteX575" fmla="*/ 5911389 w 7467600"/>
              <a:gd name="connsiteY575" fmla="*/ 1898371 h 6858000"/>
              <a:gd name="connsiteX576" fmla="*/ 6237627 w 7467600"/>
              <a:gd name="connsiteY576" fmla="*/ 2231921 h 6858000"/>
              <a:gd name="connsiteX577" fmla="*/ 5911389 w 7467600"/>
              <a:gd name="connsiteY577" fmla="*/ 1898371 h 6858000"/>
              <a:gd name="connsiteX578" fmla="*/ 6944437 w 7467600"/>
              <a:gd name="connsiteY578" fmla="*/ 1575402 h 6858000"/>
              <a:gd name="connsiteX579" fmla="*/ 6304730 w 7467600"/>
              <a:gd name="connsiteY579" fmla="*/ 1766654 h 6858000"/>
              <a:gd name="connsiteX580" fmla="*/ 6944437 w 7467600"/>
              <a:gd name="connsiteY580" fmla="*/ 1575402 h 6858000"/>
              <a:gd name="connsiteX581" fmla="*/ 7019523 w 7467600"/>
              <a:gd name="connsiteY581" fmla="*/ 1519450 h 6858000"/>
              <a:gd name="connsiteX582" fmla="*/ 6298091 w 7467600"/>
              <a:gd name="connsiteY582" fmla="*/ 1737122 h 6858000"/>
              <a:gd name="connsiteX583" fmla="*/ 7019523 w 7467600"/>
              <a:gd name="connsiteY583" fmla="*/ 1519450 h 6858000"/>
              <a:gd name="connsiteX584" fmla="*/ 2399523 w 7467600"/>
              <a:gd name="connsiteY584" fmla="*/ 1428234 h 6858000"/>
              <a:gd name="connsiteX585" fmla="*/ 2224982 w 7467600"/>
              <a:gd name="connsiteY585" fmla="*/ 1826201 h 6858000"/>
              <a:gd name="connsiteX586" fmla="*/ 2096099 w 7467600"/>
              <a:gd name="connsiteY586" fmla="*/ 2345900 h 6858000"/>
              <a:gd name="connsiteX587" fmla="*/ 2283317 w 7467600"/>
              <a:gd name="connsiteY587" fmla="*/ 1796925 h 6858000"/>
              <a:gd name="connsiteX588" fmla="*/ 2399523 w 7467600"/>
              <a:gd name="connsiteY588" fmla="*/ 1428234 h 6858000"/>
              <a:gd name="connsiteX589" fmla="*/ 2448558 w 7467600"/>
              <a:gd name="connsiteY589" fmla="*/ 1373435 h 6858000"/>
              <a:gd name="connsiteX590" fmla="*/ 2312521 w 7467600"/>
              <a:gd name="connsiteY590" fmla="*/ 1806140 h 6858000"/>
              <a:gd name="connsiteX591" fmla="*/ 2127533 w 7467600"/>
              <a:gd name="connsiteY591" fmla="*/ 2348380 h 6858000"/>
              <a:gd name="connsiteX592" fmla="*/ 2358080 w 7467600"/>
              <a:gd name="connsiteY592" fmla="*/ 1866134 h 6858000"/>
              <a:gd name="connsiteX593" fmla="*/ 2407436 w 7467600"/>
              <a:gd name="connsiteY593" fmla="*/ 1651070 h 6858000"/>
              <a:gd name="connsiteX594" fmla="*/ 2448558 w 7467600"/>
              <a:gd name="connsiteY594" fmla="*/ 1373435 h 6858000"/>
              <a:gd name="connsiteX595" fmla="*/ 278707 w 7467600"/>
              <a:gd name="connsiteY595" fmla="*/ 1352270 h 6858000"/>
              <a:gd name="connsiteX596" fmla="*/ 321570 w 7467600"/>
              <a:gd name="connsiteY596" fmla="*/ 1861610 h 6858000"/>
              <a:gd name="connsiteX597" fmla="*/ 294281 w 7467600"/>
              <a:gd name="connsiteY597" fmla="*/ 1440658 h 6858000"/>
              <a:gd name="connsiteX598" fmla="*/ 278707 w 7467600"/>
              <a:gd name="connsiteY598" fmla="*/ 1352270 h 6858000"/>
              <a:gd name="connsiteX599" fmla="*/ 1423821 w 7467600"/>
              <a:gd name="connsiteY599" fmla="*/ 1351958 h 6858000"/>
              <a:gd name="connsiteX600" fmla="*/ 1638521 w 7467600"/>
              <a:gd name="connsiteY600" fmla="*/ 1908470 h 6858000"/>
              <a:gd name="connsiteX601" fmla="*/ 1754199 w 7467600"/>
              <a:gd name="connsiteY601" fmla="*/ 2149284 h 6858000"/>
              <a:gd name="connsiteX602" fmla="*/ 1908359 w 7467600"/>
              <a:gd name="connsiteY602" fmla="*/ 2364988 h 6858000"/>
              <a:gd name="connsiteX603" fmla="*/ 1647661 w 7467600"/>
              <a:gd name="connsiteY603" fmla="*/ 1825945 h 6858000"/>
              <a:gd name="connsiteX604" fmla="*/ 1423821 w 7467600"/>
              <a:gd name="connsiteY604" fmla="*/ 1351958 h 6858000"/>
              <a:gd name="connsiteX605" fmla="*/ 1431890 w 7467600"/>
              <a:gd name="connsiteY605" fmla="*/ 1306475 h 6858000"/>
              <a:gd name="connsiteX606" fmla="*/ 1507597 w 7467600"/>
              <a:gd name="connsiteY606" fmla="*/ 1446132 h 6858000"/>
              <a:gd name="connsiteX607" fmla="*/ 1674586 w 7467600"/>
              <a:gd name="connsiteY607" fmla="*/ 1813832 h 6858000"/>
              <a:gd name="connsiteX608" fmla="*/ 1815950 w 7467600"/>
              <a:gd name="connsiteY608" fmla="*/ 2128564 h 6858000"/>
              <a:gd name="connsiteX609" fmla="*/ 1984242 w 7467600"/>
              <a:gd name="connsiteY609" fmla="*/ 2430829 h 6858000"/>
              <a:gd name="connsiteX610" fmla="*/ 2014023 w 7467600"/>
              <a:gd name="connsiteY610" fmla="*/ 2450995 h 6858000"/>
              <a:gd name="connsiteX611" fmla="*/ 1747337 w 7467600"/>
              <a:gd name="connsiteY611" fmla="*/ 1855264 h 6858000"/>
              <a:gd name="connsiteX612" fmla="*/ 1533749 w 7467600"/>
              <a:gd name="connsiteY612" fmla="*/ 1478656 h 6858000"/>
              <a:gd name="connsiteX613" fmla="*/ 1431890 w 7467600"/>
              <a:gd name="connsiteY613" fmla="*/ 1306475 h 6858000"/>
              <a:gd name="connsiteX614" fmla="*/ 5052692 w 7467600"/>
              <a:gd name="connsiteY614" fmla="*/ 1292994 h 6858000"/>
              <a:gd name="connsiteX615" fmla="*/ 5200661 w 7467600"/>
              <a:gd name="connsiteY615" fmla="*/ 1635186 h 6858000"/>
              <a:gd name="connsiteX616" fmla="*/ 5297138 w 7467600"/>
              <a:gd name="connsiteY616" fmla="*/ 1906351 h 6858000"/>
              <a:gd name="connsiteX617" fmla="*/ 5052692 w 7467600"/>
              <a:gd name="connsiteY617" fmla="*/ 1292994 h 6858000"/>
              <a:gd name="connsiteX618" fmla="*/ 5009948 w 7467600"/>
              <a:gd name="connsiteY618" fmla="*/ 1273619 h 6858000"/>
              <a:gd name="connsiteX619" fmla="*/ 5121777 w 7467600"/>
              <a:gd name="connsiteY619" fmla="*/ 1654213 h 6858000"/>
              <a:gd name="connsiteX620" fmla="*/ 5293545 w 7467600"/>
              <a:gd name="connsiteY620" fmla="*/ 2072247 h 6858000"/>
              <a:gd name="connsiteX621" fmla="*/ 5294042 w 7467600"/>
              <a:gd name="connsiteY621" fmla="*/ 2065019 h 6858000"/>
              <a:gd name="connsiteX622" fmla="*/ 5171936 w 7467600"/>
              <a:gd name="connsiteY622" fmla="*/ 1647613 h 6858000"/>
              <a:gd name="connsiteX623" fmla="*/ 5009948 w 7467600"/>
              <a:gd name="connsiteY623" fmla="*/ 1273619 h 6858000"/>
              <a:gd name="connsiteX624" fmla="*/ 655236 w 7467600"/>
              <a:gd name="connsiteY624" fmla="*/ 1268632 h 6858000"/>
              <a:gd name="connsiteX625" fmla="*/ 839521 w 7467600"/>
              <a:gd name="connsiteY625" fmla="*/ 1685315 h 6858000"/>
              <a:gd name="connsiteX626" fmla="*/ 1109416 w 7467600"/>
              <a:gd name="connsiteY626" fmla="*/ 2061663 h 6858000"/>
              <a:gd name="connsiteX627" fmla="*/ 1298300 w 7467600"/>
              <a:gd name="connsiteY627" fmla="*/ 2247742 h 6858000"/>
              <a:gd name="connsiteX628" fmla="*/ 1125871 w 7467600"/>
              <a:gd name="connsiteY628" fmla="*/ 1989513 h 6858000"/>
              <a:gd name="connsiteX629" fmla="*/ 981574 w 7467600"/>
              <a:gd name="connsiteY629" fmla="*/ 1783157 h 6858000"/>
              <a:gd name="connsiteX630" fmla="*/ 922198 w 7467600"/>
              <a:gd name="connsiteY630" fmla="*/ 1677437 h 6858000"/>
              <a:gd name="connsiteX631" fmla="*/ 869293 w 7467600"/>
              <a:gd name="connsiteY631" fmla="*/ 1583214 h 6858000"/>
              <a:gd name="connsiteX632" fmla="*/ 751431 w 7467600"/>
              <a:gd name="connsiteY632" fmla="*/ 1405731 h 6858000"/>
              <a:gd name="connsiteX633" fmla="*/ 655236 w 7467600"/>
              <a:gd name="connsiteY633" fmla="*/ 1268632 h 6858000"/>
              <a:gd name="connsiteX634" fmla="*/ 6516292 w 7467600"/>
              <a:gd name="connsiteY634" fmla="*/ 1263064 h 6858000"/>
              <a:gd name="connsiteX635" fmla="*/ 5736320 w 7467600"/>
              <a:gd name="connsiteY635" fmla="*/ 1501803 h 6858000"/>
              <a:gd name="connsiteX636" fmla="*/ 6516292 w 7467600"/>
              <a:gd name="connsiteY636" fmla="*/ 1263064 h 6858000"/>
              <a:gd name="connsiteX637" fmla="*/ 291466 w 7467600"/>
              <a:gd name="connsiteY637" fmla="*/ 1250369 h 6858000"/>
              <a:gd name="connsiteX638" fmla="*/ 323180 w 7467600"/>
              <a:gd name="connsiteY638" fmla="*/ 1435283 h 6858000"/>
              <a:gd name="connsiteX639" fmla="*/ 349381 w 7467600"/>
              <a:gd name="connsiteY639" fmla="*/ 1875041 h 6858000"/>
              <a:gd name="connsiteX640" fmla="*/ 374363 w 7467600"/>
              <a:gd name="connsiteY640" fmla="*/ 1506494 h 6858000"/>
              <a:gd name="connsiteX641" fmla="*/ 302168 w 7467600"/>
              <a:gd name="connsiteY641" fmla="*/ 1274495 h 6858000"/>
              <a:gd name="connsiteX642" fmla="*/ 291466 w 7467600"/>
              <a:gd name="connsiteY642" fmla="*/ 1250369 h 6858000"/>
              <a:gd name="connsiteX643" fmla="*/ 678222 w 7467600"/>
              <a:gd name="connsiteY643" fmla="*/ 1248670 h 6858000"/>
              <a:gd name="connsiteX644" fmla="*/ 775536 w 7467600"/>
              <a:gd name="connsiteY644" fmla="*/ 1388015 h 6858000"/>
              <a:gd name="connsiteX645" fmla="*/ 894529 w 7467600"/>
              <a:gd name="connsiteY645" fmla="*/ 1567739 h 6858000"/>
              <a:gd name="connsiteX646" fmla="*/ 948000 w 7467600"/>
              <a:gd name="connsiteY646" fmla="*/ 1663088 h 6858000"/>
              <a:gd name="connsiteX647" fmla="*/ 1006812 w 7467600"/>
              <a:gd name="connsiteY647" fmla="*/ 1767683 h 6858000"/>
              <a:gd name="connsiteX648" fmla="*/ 1149133 w 7467600"/>
              <a:gd name="connsiteY648" fmla="*/ 1971513 h 6858000"/>
              <a:gd name="connsiteX649" fmla="*/ 1333952 w 7467600"/>
              <a:gd name="connsiteY649" fmla="*/ 2251620 h 6858000"/>
              <a:gd name="connsiteX650" fmla="*/ 1337329 w 7467600"/>
              <a:gd name="connsiteY650" fmla="*/ 2258350 h 6858000"/>
              <a:gd name="connsiteX651" fmla="*/ 1014726 w 7467600"/>
              <a:gd name="connsiteY651" fmla="*/ 1615556 h 6858000"/>
              <a:gd name="connsiteX652" fmla="*/ 678222 w 7467600"/>
              <a:gd name="connsiteY652" fmla="*/ 1248670 h 6858000"/>
              <a:gd name="connsiteX653" fmla="*/ 6691602 w 7467600"/>
              <a:gd name="connsiteY653" fmla="*/ 1140573 h 6858000"/>
              <a:gd name="connsiteX654" fmla="*/ 6571100 w 7467600"/>
              <a:gd name="connsiteY654" fmla="*/ 1183662 h 6858000"/>
              <a:gd name="connsiteX655" fmla="*/ 6241687 w 7467600"/>
              <a:gd name="connsiteY655" fmla="*/ 1257600 h 6858000"/>
              <a:gd name="connsiteX656" fmla="*/ 5693009 w 7467600"/>
              <a:gd name="connsiteY656" fmla="*/ 1478256 h 6858000"/>
              <a:gd name="connsiteX657" fmla="*/ 6548420 w 7467600"/>
              <a:gd name="connsiteY657" fmla="*/ 1214599 h 6858000"/>
              <a:gd name="connsiteX658" fmla="*/ 6605473 w 7467600"/>
              <a:gd name="connsiteY658" fmla="*/ 1184686 h 6858000"/>
              <a:gd name="connsiteX659" fmla="*/ 6691602 w 7467600"/>
              <a:gd name="connsiteY659" fmla="*/ 1140573 h 6858000"/>
              <a:gd name="connsiteX660" fmla="*/ 4002475 w 7467600"/>
              <a:gd name="connsiteY660" fmla="*/ 1037802 h 6858000"/>
              <a:gd name="connsiteX661" fmla="*/ 4000324 w 7467600"/>
              <a:gd name="connsiteY661" fmla="*/ 1039362 h 6858000"/>
              <a:gd name="connsiteX662" fmla="*/ 4002862 w 7467600"/>
              <a:gd name="connsiteY662" fmla="*/ 1042866 h 6858000"/>
              <a:gd name="connsiteX663" fmla="*/ 4002475 w 7467600"/>
              <a:gd name="connsiteY663" fmla="*/ 1037802 h 6858000"/>
              <a:gd name="connsiteX664" fmla="*/ 506322 w 7467600"/>
              <a:gd name="connsiteY664" fmla="*/ 1020997 h 6858000"/>
              <a:gd name="connsiteX665" fmla="*/ 533068 w 7467600"/>
              <a:gd name="connsiteY665" fmla="*/ 1029409 h 6858000"/>
              <a:gd name="connsiteX666" fmla="*/ 1232525 w 7467600"/>
              <a:gd name="connsiteY666" fmla="*/ 1804675 h 6858000"/>
              <a:gd name="connsiteX667" fmla="*/ 1388858 w 7467600"/>
              <a:gd name="connsiteY667" fmla="*/ 2368011 h 6858000"/>
              <a:gd name="connsiteX668" fmla="*/ 1384098 w 7467600"/>
              <a:gd name="connsiteY668" fmla="*/ 2378125 h 6858000"/>
              <a:gd name="connsiteX669" fmla="*/ 1425393 w 7467600"/>
              <a:gd name="connsiteY669" fmla="*/ 2589124 h 6858000"/>
              <a:gd name="connsiteX670" fmla="*/ 1424001 w 7467600"/>
              <a:gd name="connsiteY670" fmla="*/ 2597541 h 6858000"/>
              <a:gd name="connsiteX671" fmla="*/ 2152729 w 7467600"/>
              <a:gd name="connsiteY671" fmla="*/ 2864487 h 6858000"/>
              <a:gd name="connsiteX672" fmla="*/ 2020609 w 7467600"/>
              <a:gd name="connsiteY672" fmla="*/ 2539671 h 6858000"/>
              <a:gd name="connsiteX673" fmla="*/ 2018920 w 7467600"/>
              <a:gd name="connsiteY673" fmla="*/ 2536309 h 6858000"/>
              <a:gd name="connsiteX674" fmla="*/ 1342441 w 7467600"/>
              <a:gd name="connsiteY674" fmla="*/ 1173017 h 6858000"/>
              <a:gd name="connsiteX675" fmla="*/ 1367925 w 7467600"/>
              <a:gd name="connsiteY675" fmla="*/ 1135648 h 6858000"/>
              <a:gd name="connsiteX676" fmla="*/ 1771401 w 7467600"/>
              <a:gd name="connsiteY676" fmla="*/ 1806673 h 6858000"/>
              <a:gd name="connsiteX677" fmla="*/ 1972385 w 7467600"/>
              <a:gd name="connsiteY677" fmla="*/ 2198735 h 6858000"/>
              <a:gd name="connsiteX678" fmla="*/ 2040892 w 7467600"/>
              <a:gd name="connsiteY678" fmla="*/ 2405205 h 6858000"/>
              <a:gd name="connsiteX679" fmla="*/ 2131689 w 7467600"/>
              <a:gd name="connsiteY679" fmla="*/ 1936926 h 6858000"/>
              <a:gd name="connsiteX680" fmla="*/ 2454820 w 7467600"/>
              <a:gd name="connsiteY680" fmla="*/ 1248808 h 6858000"/>
              <a:gd name="connsiteX681" fmla="*/ 2492512 w 7467600"/>
              <a:gd name="connsiteY681" fmla="*/ 1302920 h 6858000"/>
              <a:gd name="connsiteX682" fmla="*/ 2081216 w 7467600"/>
              <a:gd name="connsiteY682" fmla="*/ 2527513 h 6858000"/>
              <a:gd name="connsiteX683" fmla="*/ 2081211 w 7467600"/>
              <a:gd name="connsiteY683" fmla="*/ 2528916 h 6858000"/>
              <a:gd name="connsiteX684" fmla="*/ 2199067 w 7467600"/>
              <a:gd name="connsiteY684" fmla="*/ 2884061 h 6858000"/>
              <a:gd name="connsiteX685" fmla="*/ 3192586 w 7467600"/>
              <a:gd name="connsiteY685" fmla="*/ 3411496 h 6858000"/>
              <a:gd name="connsiteX686" fmla="*/ 3182620 w 7467600"/>
              <a:gd name="connsiteY686" fmla="*/ 3483279 h 6858000"/>
              <a:gd name="connsiteX687" fmla="*/ 2435119 w 7467600"/>
              <a:gd name="connsiteY687" fmla="*/ 3080173 h 6858000"/>
              <a:gd name="connsiteX688" fmla="*/ 2410152 w 7467600"/>
              <a:gd name="connsiteY688" fmla="*/ 3063751 h 6858000"/>
              <a:gd name="connsiteX689" fmla="*/ 2408099 w 7467600"/>
              <a:gd name="connsiteY689" fmla="*/ 3064403 h 6858000"/>
              <a:gd name="connsiteX690" fmla="*/ 2407218 w 7467600"/>
              <a:gd name="connsiteY690" fmla="*/ 3070324 h 6858000"/>
              <a:gd name="connsiteX691" fmla="*/ 2380138 w 7467600"/>
              <a:gd name="connsiteY691" fmla="*/ 3099341 h 6858000"/>
              <a:gd name="connsiteX692" fmla="*/ 1765923 w 7467600"/>
              <a:gd name="connsiteY692" fmla="*/ 3581043 h 6858000"/>
              <a:gd name="connsiteX693" fmla="*/ 1702258 w 7467600"/>
              <a:gd name="connsiteY693" fmla="*/ 3612286 h 6858000"/>
              <a:gd name="connsiteX694" fmla="*/ 1538370 w 7467600"/>
              <a:gd name="connsiteY694" fmla="*/ 3811804 h 6858000"/>
              <a:gd name="connsiteX695" fmla="*/ 542867 w 7467600"/>
              <a:gd name="connsiteY695" fmla="*/ 4944092 h 6858000"/>
              <a:gd name="connsiteX696" fmla="*/ 515800 w 7467600"/>
              <a:gd name="connsiteY696" fmla="*/ 4862180 h 6858000"/>
              <a:gd name="connsiteX697" fmla="*/ 909145 w 7467600"/>
              <a:gd name="connsiteY697" fmla="*/ 4199225 h 6858000"/>
              <a:gd name="connsiteX698" fmla="*/ 1214067 w 7467600"/>
              <a:gd name="connsiteY698" fmla="*/ 3908561 h 6858000"/>
              <a:gd name="connsiteX699" fmla="*/ 640967 w 7467600"/>
              <a:gd name="connsiteY699" fmla="*/ 4105601 h 6858000"/>
              <a:gd name="connsiteX700" fmla="*/ 112563 w 7467600"/>
              <a:gd name="connsiteY700" fmla="*/ 4396952 h 6858000"/>
              <a:gd name="connsiteX701" fmla="*/ 0 w 7467600"/>
              <a:gd name="connsiteY701" fmla="*/ 4466006 h 6858000"/>
              <a:gd name="connsiteX702" fmla="*/ 0 w 7467600"/>
              <a:gd name="connsiteY702" fmla="*/ 4233763 h 6858000"/>
              <a:gd name="connsiteX703" fmla="*/ 36881 w 7467600"/>
              <a:gd name="connsiteY703" fmla="*/ 4200118 h 6858000"/>
              <a:gd name="connsiteX704" fmla="*/ 910534 w 7467600"/>
              <a:gd name="connsiteY704" fmla="*/ 3629753 h 6858000"/>
              <a:gd name="connsiteX705" fmla="*/ 1578717 w 7467600"/>
              <a:gd name="connsiteY705" fmla="*/ 3575982 h 6858000"/>
              <a:gd name="connsiteX706" fmla="*/ 2338780 w 7467600"/>
              <a:gd name="connsiteY706" fmla="*/ 3033725 h 6858000"/>
              <a:gd name="connsiteX707" fmla="*/ 1807991 w 7467600"/>
              <a:gd name="connsiteY707" fmla="*/ 2807184 h 6858000"/>
              <a:gd name="connsiteX708" fmla="*/ 1416358 w 7467600"/>
              <a:gd name="connsiteY708" fmla="*/ 3112571 h 6858000"/>
              <a:gd name="connsiteX709" fmla="*/ 939066 w 7467600"/>
              <a:gd name="connsiteY709" fmla="*/ 3378798 h 6858000"/>
              <a:gd name="connsiteX710" fmla="*/ 115099 w 7467600"/>
              <a:gd name="connsiteY710" fmla="*/ 3607650 h 6858000"/>
              <a:gd name="connsiteX711" fmla="*/ 97284 w 7467600"/>
              <a:gd name="connsiteY711" fmla="*/ 3520393 h 6858000"/>
              <a:gd name="connsiteX712" fmla="*/ 922050 w 7467600"/>
              <a:gd name="connsiteY712" fmla="*/ 3074867 h 6858000"/>
              <a:gd name="connsiteX713" fmla="*/ 1405265 w 7467600"/>
              <a:gd name="connsiteY713" fmla="*/ 3016319 h 6858000"/>
              <a:gd name="connsiteX714" fmla="*/ 1407512 w 7467600"/>
              <a:gd name="connsiteY714" fmla="*/ 3018001 h 6858000"/>
              <a:gd name="connsiteX715" fmla="*/ 1726266 w 7467600"/>
              <a:gd name="connsiteY715" fmla="*/ 2777274 h 6858000"/>
              <a:gd name="connsiteX716" fmla="*/ 625390 w 7467600"/>
              <a:gd name="connsiteY716" fmla="*/ 2514541 h 6858000"/>
              <a:gd name="connsiteX717" fmla="*/ 619799 w 7467600"/>
              <a:gd name="connsiteY717" fmla="*/ 2527180 h 6858000"/>
              <a:gd name="connsiteX718" fmla="*/ 310030 w 7467600"/>
              <a:gd name="connsiteY718" fmla="*/ 2771818 h 6858000"/>
              <a:gd name="connsiteX719" fmla="*/ 173877 w 7467600"/>
              <a:gd name="connsiteY719" fmla="*/ 2937056 h 6858000"/>
              <a:gd name="connsiteX720" fmla="*/ 77889 w 7467600"/>
              <a:gd name="connsiteY720" fmla="*/ 3138440 h 6858000"/>
              <a:gd name="connsiteX721" fmla="*/ 0 w 7467600"/>
              <a:gd name="connsiteY721" fmla="*/ 3271395 h 6858000"/>
              <a:gd name="connsiteX722" fmla="*/ 0 w 7467600"/>
              <a:gd name="connsiteY722" fmla="*/ 3153002 h 6858000"/>
              <a:gd name="connsiteX723" fmla="*/ 2386 w 7467600"/>
              <a:gd name="connsiteY723" fmla="*/ 3149203 h 6858000"/>
              <a:gd name="connsiteX724" fmla="*/ 89753 w 7467600"/>
              <a:gd name="connsiteY724" fmla="*/ 2987702 h 6858000"/>
              <a:gd name="connsiteX725" fmla="*/ 76869 w 7467600"/>
              <a:gd name="connsiteY725" fmla="*/ 3005404 h 6858000"/>
              <a:gd name="connsiteX726" fmla="*/ 32049 w 7467600"/>
              <a:gd name="connsiteY726" fmla="*/ 3065814 h 6858000"/>
              <a:gd name="connsiteX727" fmla="*/ 0 w 7467600"/>
              <a:gd name="connsiteY727" fmla="*/ 3108744 h 6858000"/>
              <a:gd name="connsiteX728" fmla="*/ 0 w 7467600"/>
              <a:gd name="connsiteY728" fmla="*/ 3058059 h 6858000"/>
              <a:gd name="connsiteX729" fmla="*/ 7610 w 7467600"/>
              <a:gd name="connsiteY729" fmla="*/ 3047889 h 6858000"/>
              <a:gd name="connsiteX730" fmla="*/ 52419 w 7467600"/>
              <a:gd name="connsiteY730" fmla="*/ 2987479 h 6858000"/>
              <a:gd name="connsiteX731" fmla="*/ 59142 w 7467600"/>
              <a:gd name="connsiteY731" fmla="*/ 2978488 h 6858000"/>
              <a:gd name="connsiteX732" fmla="*/ 0 w 7467600"/>
              <a:gd name="connsiteY732" fmla="*/ 3015334 h 6858000"/>
              <a:gd name="connsiteX733" fmla="*/ 0 w 7467600"/>
              <a:gd name="connsiteY733" fmla="*/ 2914286 h 6858000"/>
              <a:gd name="connsiteX734" fmla="*/ 36383 w 7467600"/>
              <a:gd name="connsiteY734" fmla="*/ 2901128 h 6858000"/>
              <a:gd name="connsiteX735" fmla="*/ 156329 w 7467600"/>
              <a:gd name="connsiteY735" fmla="*/ 2840533 h 6858000"/>
              <a:gd name="connsiteX736" fmla="*/ 358355 w 7467600"/>
              <a:gd name="connsiteY736" fmla="*/ 2620471 h 6858000"/>
              <a:gd name="connsiteX737" fmla="*/ 510577 w 7467600"/>
              <a:gd name="connsiteY737" fmla="*/ 2501244 h 6858000"/>
              <a:gd name="connsiteX738" fmla="*/ 211967 w 7467600"/>
              <a:gd name="connsiteY738" fmla="*/ 2479171 h 6858000"/>
              <a:gd name="connsiteX739" fmla="*/ 0 w 7467600"/>
              <a:gd name="connsiteY739" fmla="*/ 2476398 h 6858000"/>
              <a:gd name="connsiteX740" fmla="*/ 0 w 7467600"/>
              <a:gd name="connsiteY740" fmla="*/ 2389189 h 6858000"/>
              <a:gd name="connsiteX741" fmla="*/ 103062 w 7467600"/>
              <a:gd name="connsiteY741" fmla="*/ 2389518 h 6858000"/>
              <a:gd name="connsiteX742" fmla="*/ 510734 w 7467600"/>
              <a:gd name="connsiteY742" fmla="*/ 2416201 h 6858000"/>
              <a:gd name="connsiteX743" fmla="*/ 279257 w 7467600"/>
              <a:gd name="connsiteY743" fmla="*/ 2092102 h 6858000"/>
              <a:gd name="connsiteX744" fmla="*/ 65265 w 7467600"/>
              <a:gd name="connsiteY744" fmla="*/ 2006049 h 6858000"/>
              <a:gd name="connsiteX745" fmla="*/ 0 w 7467600"/>
              <a:gd name="connsiteY745" fmla="*/ 1982532 h 6858000"/>
              <a:gd name="connsiteX746" fmla="*/ 0 w 7467600"/>
              <a:gd name="connsiteY746" fmla="*/ 1912789 h 6858000"/>
              <a:gd name="connsiteX747" fmla="*/ 97460 w 7467600"/>
              <a:gd name="connsiteY747" fmla="*/ 1953725 h 6858000"/>
              <a:gd name="connsiteX748" fmla="*/ 221272 w 7467600"/>
              <a:gd name="connsiteY748" fmla="*/ 1980766 h 6858000"/>
              <a:gd name="connsiteX749" fmla="*/ 116765 w 7467600"/>
              <a:gd name="connsiteY749" fmla="*/ 1911033 h 6858000"/>
              <a:gd name="connsiteX750" fmla="*/ 16405 w 7467600"/>
              <a:gd name="connsiteY750" fmla="*/ 1803412 h 6858000"/>
              <a:gd name="connsiteX751" fmla="*/ 0 w 7467600"/>
              <a:gd name="connsiteY751" fmla="*/ 1784777 h 6858000"/>
              <a:gd name="connsiteX752" fmla="*/ 0 w 7467600"/>
              <a:gd name="connsiteY752" fmla="*/ 1740082 h 6858000"/>
              <a:gd name="connsiteX753" fmla="*/ 39394 w 7467600"/>
              <a:gd name="connsiteY753" fmla="*/ 1784856 h 6858000"/>
              <a:gd name="connsiteX754" fmla="*/ 135813 w 7467600"/>
              <a:gd name="connsiteY754" fmla="*/ 1888838 h 6858000"/>
              <a:gd name="connsiteX755" fmla="*/ 242575 w 7467600"/>
              <a:gd name="connsiteY755" fmla="*/ 1958841 h 6858000"/>
              <a:gd name="connsiteX756" fmla="*/ 82197 w 7467600"/>
              <a:gd name="connsiteY756" fmla="*/ 1754826 h 6858000"/>
              <a:gd name="connsiteX757" fmla="*/ 0 w 7467600"/>
              <a:gd name="connsiteY757" fmla="*/ 1679650 h 6858000"/>
              <a:gd name="connsiteX758" fmla="*/ 0 w 7467600"/>
              <a:gd name="connsiteY758" fmla="*/ 1602463 h 6858000"/>
              <a:gd name="connsiteX759" fmla="*/ 84689 w 7467600"/>
              <a:gd name="connsiteY759" fmla="*/ 1677442 h 6858000"/>
              <a:gd name="connsiteX760" fmla="*/ 298437 w 7467600"/>
              <a:gd name="connsiteY760" fmla="*/ 1968019 h 6858000"/>
              <a:gd name="connsiteX761" fmla="*/ 227269 w 7467600"/>
              <a:gd name="connsiteY761" fmla="*/ 1114064 h 6858000"/>
              <a:gd name="connsiteX762" fmla="*/ 248003 w 7467600"/>
              <a:gd name="connsiteY762" fmla="*/ 1089613 h 6858000"/>
              <a:gd name="connsiteX763" fmla="*/ 427020 w 7467600"/>
              <a:gd name="connsiteY763" fmla="*/ 1619803 h 6858000"/>
              <a:gd name="connsiteX764" fmla="*/ 340345 w 7467600"/>
              <a:gd name="connsiteY764" fmla="*/ 2027739 h 6858000"/>
              <a:gd name="connsiteX765" fmla="*/ 360865 w 7467600"/>
              <a:gd name="connsiteY765" fmla="*/ 2044827 h 6858000"/>
              <a:gd name="connsiteX766" fmla="*/ 560414 w 7467600"/>
              <a:gd name="connsiteY766" fmla="*/ 2421457 h 6858000"/>
              <a:gd name="connsiteX767" fmla="*/ 1359703 w 7467600"/>
              <a:gd name="connsiteY767" fmla="*/ 2578554 h 6858000"/>
              <a:gd name="connsiteX768" fmla="*/ 1359422 w 7467600"/>
              <a:gd name="connsiteY768" fmla="*/ 2577994 h 6858000"/>
              <a:gd name="connsiteX769" fmla="*/ 828701 w 7467600"/>
              <a:gd name="connsiteY769" fmla="*/ 1839520 h 6858000"/>
              <a:gd name="connsiteX770" fmla="*/ 494427 w 7467600"/>
              <a:gd name="connsiteY770" fmla="*/ 1092333 h 6858000"/>
              <a:gd name="connsiteX771" fmla="*/ 506322 w 7467600"/>
              <a:gd name="connsiteY771" fmla="*/ 1020997 h 6858000"/>
              <a:gd name="connsiteX772" fmla="*/ 4570198 w 7467600"/>
              <a:gd name="connsiteY772" fmla="*/ 978081 h 6858000"/>
              <a:gd name="connsiteX773" fmla="*/ 4523691 w 7467600"/>
              <a:gd name="connsiteY773" fmla="*/ 1127776 h 6858000"/>
              <a:gd name="connsiteX774" fmla="*/ 4509875 w 7467600"/>
              <a:gd name="connsiteY774" fmla="*/ 1167552 h 6858000"/>
              <a:gd name="connsiteX775" fmla="*/ 4478168 w 7467600"/>
              <a:gd name="connsiteY775" fmla="*/ 1260735 h 6858000"/>
              <a:gd name="connsiteX776" fmla="*/ 4409309 w 7467600"/>
              <a:gd name="connsiteY776" fmla="*/ 1666996 h 6858000"/>
              <a:gd name="connsiteX777" fmla="*/ 4370031 w 7467600"/>
              <a:gd name="connsiteY777" fmla="*/ 1955666 h 6858000"/>
              <a:gd name="connsiteX778" fmla="*/ 4570198 w 7467600"/>
              <a:gd name="connsiteY778" fmla="*/ 978081 h 6858000"/>
              <a:gd name="connsiteX779" fmla="*/ 4557898 w 7467600"/>
              <a:gd name="connsiteY779" fmla="*/ 900011 h 6858000"/>
              <a:gd name="connsiteX780" fmla="*/ 4344840 w 7467600"/>
              <a:gd name="connsiteY780" fmla="*/ 1922038 h 6858000"/>
              <a:gd name="connsiteX781" fmla="*/ 4378710 w 7467600"/>
              <a:gd name="connsiteY781" fmla="*/ 1665516 h 6858000"/>
              <a:gd name="connsiteX782" fmla="*/ 4448798 w 7467600"/>
              <a:gd name="connsiteY782" fmla="*/ 1253024 h 6858000"/>
              <a:gd name="connsiteX783" fmla="*/ 4480315 w 7467600"/>
              <a:gd name="connsiteY783" fmla="*/ 1158454 h 6858000"/>
              <a:gd name="connsiteX784" fmla="*/ 4494133 w 7467600"/>
              <a:gd name="connsiteY784" fmla="*/ 1118676 h 6858000"/>
              <a:gd name="connsiteX785" fmla="*/ 4557898 w 7467600"/>
              <a:gd name="connsiteY785" fmla="*/ 900011 h 6858000"/>
              <a:gd name="connsiteX786" fmla="*/ 5870151 w 7467600"/>
              <a:gd name="connsiteY786" fmla="*/ 898890 h 6858000"/>
              <a:gd name="connsiteX787" fmla="*/ 5861335 w 7467600"/>
              <a:gd name="connsiteY787" fmla="*/ 899177 h 6858000"/>
              <a:gd name="connsiteX788" fmla="*/ 5843702 w 7467600"/>
              <a:gd name="connsiteY788" fmla="*/ 899748 h 6858000"/>
              <a:gd name="connsiteX789" fmla="*/ 5651107 w 7467600"/>
              <a:gd name="connsiteY789" fmla="*/ 920306 h 6858000"/>
              <a:gd name="connsiteX790" fmla="*/ 5459407 w 7467600"/>
              <a:gd name="connsiteY790" fmla="*/ 940975 h 6858000"/>
              <a:gd name="connsiteX791" fmla="*/ 5374846 w 7467600"/>
              <a:gd name="connsiteY791" fmla="*/ 941988 h 6858000"/>
              <a:gd name="connsiteX792" fmla="*/ 5256105 w 7467600"/>
              <a:gd name="connsiteY792" fmla="*/ 945632 h 6858000"/>
              <a:gd name="connsiteX793" fmla="*/ 5107071 w 7467600"/>
              <a:gd name="connsiteY793" fmla="*/ 969720 h 6858000"/>
              <a:gd name="connsiteX794" fmla="*/ 4998681 w 7467600"/>
              <a:gd name="connsiteY794" fmla="*/ 988771 h 6858000"/>
              <a:gd name="connsiteX795" fmla="*/ 5870151 w 7467600"/>
              <a:gd name="connsiteY795" fmla="*/ 898890 h 6858000"/>
              <a:gd name="connsiteX796" fmla="*/ 5504425 w 7467600"/>
              <a:gd name="connsiteY796" fmla="*/ 848067 h 6858000"/>
              <a:gd name="connsiteX797" fmla="*/ 4968849 w 7467600"/>
              <a:gd name="connsiteY797" fmla="*/ 962318 h 6858000"/>
              <a:gd name="connsiteX798" fmla="*/ 5104039 w 7467600"/>
              <a:gd name="connsiteY798" fmla="*/ 940634 h 6858000"/>
              <a:gd name="connsiteX799" fmla="*/ 5256311 w 7467600"/>
              <a:gd name="connsiteY799" fmla="*/ 916490 h 6858000"/>
              <a:gd name="connsiteX800" fmla="*/ 5377381 w 7467600"/>
              <a:gd name="connsiteY800" fmla="*/ 912671 h 6858000"/>
              <a:gd name="connsiteX801" fmla="*/ 5460148 w 7467600"/>
              <a:gd name="connsiteY801" fmla="*/ 911442 h 6858000"/>
              <a:gd name="connsiteX802" fmla="*/ 5648971 w 7467600"/>
              <a:gd name="connsiteY802" fmla="*/ 891331 h 6858000"/>
              <a:gd name="connsiteX803" fmla="*/ 5844807 w 7467600"/>
              <a:gd name="connsiteY803" fmla="*/ 870718 h 6858000"/>
              <a:gd name="connsiteX804" fmla="*/ 5862975 w 7467600"/>
              <a:gd name="connsiteY804" fmla="*/ 869756 h 6858000"/>
              <a:gd name="connsiteX805" fmla="*/ 5920887 w 7467600"/>
              <a:gd name="connsiteY805" fmla="*/ 865929 h 6858000"/>
              <a:gd name="connsiteX806" fmla="*/ 5504425 w 7467600"/>
              <a:gd name="connsiteY806" fmla="*/ 848067 h 6858000"/>
              <a:gd name="connsiteX807" fmla="*/ 3607114 w 7467600"/>
              <a:gd name="connsiteY807" fmla="*/ 467441 h 6858000"/>
              <a:gd name="connsiteX808" fmla="*/ 3296242 w 7467600"/>
              <a:gd name="connsiteY808" fmla="*/ 807991 h 6858000"/>
              <a:gd name="connsiteX809" fmla="*/ 3174674 w 7467600"/>
              <a:gd name="connsiteY809" fmla="*/ 919759 h 6858000"/>
              <a:gd name="connsiteX810" fmla="*/ 3042978 w 7467600"/>
              <a:gd name="connsiteY810" fmla="*/ 1054894 h 6858000"/>
              <a:gd name="connsiteX811" fmla="*/ 2968914 w 7467600"/>
              <a:gd name="connsiteY811" fmla="*/ 1133756 h 6858000"/>
              <a:gd name="connsiteX812" fmla="*/ 3103823 w 7467600"/>
              <a:gd name="connsiteY812" fmla="*/ 1026814 h 6858000"/>
              <a:gd name="connsiteX813" fmla="*/ 3607114 w 7467600"/>
              <a:gd name="connsiteY813" fmla="*/ 467441 h 6858000"/>
              <a:gd name="connsiteX814" fmla="*/ 3744487 w 7467600"/>
              <a:gd name="connsiteY814" fmla="*/ 383136 h 6858000"/>
              <a:gd name="connsiteX815" fmla="*/ 3970213 w 7467600"/>
              <a:gd name="connsiteY815" fmla="*/ 995559 h 6858000"/>
              <a:gd name="connsiteX816" fmla="*/ 3744487 w 7467600"/>
              <a:gd name="connsiteY816" fmla="*/ 383136 h 6858000"/>
              <a:gd name="connsiteX817" fmla="*/ 3624562 w 7467600"/>
              <a:gd name="connsiteY817" fmla="*/ 367041 h 6858000"/>
              <a:gd name="connsiteX818" fmla="*/ 3489712 w 7467600"/>
              <a:gd name="connsiteY818" fmla="*/ 485386 h 6858000"/>
              <a:gd name="connsiteX819" fmla="*/ 3182994 w 7467600"/>
              <a:gd name="connsiteY819" fmla="*/ 828265 h 6858000"/>
              <a:gd name="connsiteX820" fmla="*/ 2892114 w 7467600"/>
              <a:gd name="connsiteY820" fmla="*/ 1172635 h 6858000"/>
              <a:gd name="connsiteX821" fmla="*/ 3021459 w 7467600"/>
              <a:gd name="connsiteY821" fmla="*/ 1035385 h 6858000"/>
              <a:gd name="connsiteX822" fmla="*/ 3153873 w 7467600"/>
              <a:gd name="connsiteY822" fmla="*/ 898971 h 6858000"/>
              <a:gd name="connsiteX823" fmla="*/ 3276511 w 7467600"/>
              <a:gd name="connsiteY823" fmla="*/ 786423 h 6858000"/>
              <a:gd name="connsiteX824" fmla="*/ 3584154 w 7467600"/>
              <a:gd name="connsiteY824" fmla="*/ 448218 h 6858000"/>
              <a:gd name="connsiteX825" fmla="*/ 3624562 w 7467600"/>
              <a:gd name="connsiteY825" fmla="*/ 367041 h 6858000"/>
              <a:gd name="connsiteX826" fmla="*/ 3766672 w 7467600"/>
              <a:gd name="connsiteY826" fmla="*/ 359429 h 6858000"/>
              <a:gd name="connsiteX827" fmla="*/ 3996338 w 7467600"/>
              <a:gd name="connsiteY827" fmla="*/ 968237 h 6858000"/>
              <a:gd name="connsiteX828" fmla="*/ 3766672 w 7467600"/>
              <a:gd name="connsiteY828" fmla="*/ 359429 h 6858000"/>
              <a:gd name="connsiteX829" fmla="*/ 5805386 w 7467600"/>
              <a:gd name="connsiteY829" fmla="*/ 239240 h 6858000"/>
              <a:gd name="connsiteX830" fmla="*/ 5736947 w 7467600"/>
              <a:gd name="connsiteY830" fmla="*/ 261367 h 6858000"/>
              <a:gd name="connsiteX831" fmla="*/ 5427012 w 7467600"/>
              <a:gd name="connsiteY831" fmla="*/ 311272 h 6858000"/>
              <a:gd name="connsiteX832" fmla="*/ 5147818 w 7467600"/>
              <a:gd name="connsiteY832" fmla="*/ 322112 h 6858000"/>
              <a:gd name="connsiteX833" fmla="*/ 5060854 w 7467600"/>
              <a:gd name="connsiteY833" fmla="*/ 311882 h 6858000"/>
              <a:gd name="connsiteX834" fmla="*/ 4945989 w 7467600"/>
              <a:gd name="connsiteY834" fmla="*/ 300516 h 6858000"/>
              <a:gd name="connsiteX835" fmla="*/ 5410479 w 7467600"/>
              <a:gd name="connsiteY835" fmla="*/ 348434 h 6858000"/>
              <a:gd name="connsiteX836" fmla="*/ 5805386 w 7467600"/>
              <a:gd name="connsiteY836" fmla="*/ 239240 h 6858000"/>
              <a:gd name="connsiteX837" fmla="*/ 5905192 w 7467600"/>
              <a:gd name="connsiteY837" fmla="*/ 163079 h 6858000"/>
              <a:gd name="connsiteX838" fmla="*/ 5865655 w 7467600"/>
              <a:gd name="connsiteY838" fmla="*/ 171901 h 6858000"/>
              <a:gd name="connsiteX839" fmla="*/ 5259740 w 7467600"/>
              <a:gd name="connsiteY839" fmla="*/ 257013 h 6858000"/>
              <a:gd name="connsiteX840" fmla="*/ 5208466 w 7467600"/>
              <a:gd name="connsiteY840" fmla="*/ 257550 h 6858000"/>
              <a:gd name="connsiteX841" fmla="*/ 4980204 w 7467600"/>
              <a:gd name="connsiteY841" fmla="*/ 271903 h 6858000"/>
              <a:gd name="connsiteX842" fmla="*/ 5068068 w 7467600"/>
              <a:gd name="connsiteY842" fmla="*/ 282244 h 6858000"/>
              <a:gd name="connsiteX843" fmla="*/ 5153231 w 7467600"/>
              <a:gd name="connsiteY843" fmla="*/ 292240 h 6858000"/>
              <a:gd name="connsiteX844" fmla="*/ 5426491 w 7467600"/>
              <a:gd name="connsiteY844" fmla="*/ 281128 h 6858000"/>
              <a:gd name="connsiteX845" fmla="*/ 5731212 w 7467600"/>
              <a:gd name="connsiteY845" fmla="*/ 231951 h 6858000"/>
              <a:gd name="connsiteX846" fmla="*/ 5905192 w 7467600"/>
              <a:gd name="connsiteY846" fmla="*/ 163079 h 6858000"/>
              <a:gd name="connsiteX847" fmla="*/ 5944437 w 7467600"/>
              <a:gd name="connsiteY847" fmla="*/ 113829 h 6858000"/>
              <a:gd name="connsiteX848" fmla="*/ 5825032 w 7467600"/>
              <a:gd name="connsiteY848" fmla="*/ 146405 h 6858000"/>
              <a:gd name="connsiteX849" fmla="*/ 4955599 w 7467600"/>
              <a:gd name="connsiteY849" fmla="*/ 247008 h 6858000"/>
              <a:gd name="connsiteX850" fmla="*/ 5210104 w 7467600"/>
              <a:gd name="connsiteY850" fmla="*/ 228123 h 6858000"/>
              <a:gd name="connsiteX851" fmla="*/ 5261015 w 7467600"/>
              <a:gd name="connsiteY851" fmla="*/ 227087 h 6858000"/>
              <a:gd name="connsiteX852" fmla="*/ 5861181 w 7467600"/>
              <a:gd name="connsiteY852" fmla="*/ 143093 h 6858000"/>
              <a:gd name="connsiteX853" fmla="*/ 5961252 w 7467600"/>
              <a:gd name="connsiteY853" fmla="*/ 114820 h 6858000"/>
              <a:gd name="connsiteX854" fmla="*/ 5944437 w 7467600"/>
              <a:gd name="connsiteY854" fmla="*/ 113829 h 6858000"/>
              <a:gd name="connsiteX855" fmla="*/ 3882765 w 7467600"/>
              <a:gd name="connsiteY855" fmla="*/ 0 h 6858000"/>
              <a:gd name="connsiteX856" fmla="*/ 3995099 w 7467600"/>
              <a:gd name="connsiteY856" fmla="*/ 0 h 6858000"/>
              <a:gd name="connsiteX857" fmla="*/ 4163818 w 7467600"/>
              <a:gd name="connsiteY857" fmla="*/ 234104 h 6858000"/>
              <a:gd name="connsiteX858" fmla="*/ 4172099 w 7467600"/>
              <a:gd name="connsiteY858" fmla="*/ 234207 h 6858000"/>
              <a:gd name="connsiteX859" fmla="*/ 4784282 w 7467600"/>
              <a:gd name="connsiteY859" fmla="*/ 276561 h 6858000"/>
              <a:gd name="connsiteX860" fmla="*/ 4801687 w 7467600"/>
              <a:gd name="connsiteY860" fmla="*/ 267764 h 6858000"/>
              <a:gd name="connsiteX861" fmla="*/ 6082788 w 7467600"/>
              <a:gd name="connsiteY861" fmla="*/ 64119 h 6858000"/>
              <a:gd name="connsiteX862" fmla="*/ 6099442 w 7467600"/>
              <a:gd name="connsiteY862" fmla="*/ 82568 h 6858000"/>
              <a:gd name="connsiteX863" fmla="*/ 4804137 w 7467600"/>
              <a:gd name="connsiteY863" fmla="*/ 320931 h 6858000"/>
              <a:gd name="connsiteX864" fmla="*/ 4227047 w 7467600"/>
              <a:gd name="connsiteY864" fmla="*/ 313415 h 6858000"/>
              <a:gd name="connsiteX865" fmla="*/ 4346041 w 7467600"/>
              <a:gd name="connsiteY865" fmla="*/ 456086 h 6858000"/>
              <a:gd name="connsiteX866" fmla="*/ 4870967 w 7467600"/>
              <a:gd name="connsiteY866" fmla="*/ 963061 h 6858000"/>
              <a:gd name="connsiteX867" fmla="*/ 4889647 w 7467600"/>
              <a:gd name="connsiteY867" fmla="*/ 957147 h 6858000"/>
              <a:gd name="connsiteX868" fmla="*/ 5422504 w 7467600"/>
              <a:gd name="connsiteY868" fmla="*/ 805191 h 6858000"/>
              <a:gd name="connsiteX869" fmla="*/ 6087656 w 7467600"/>
              <a:gd name="connsiteY869" fmla="*/ 826703 h 6858000"/>
              <a:gd name="connsiteX870" fmla="*/ 6058717 w 7467600"/>
              <a:gd name="connsiteY870" fmla="*/ 865992 h 6858000"/>
              <a:gd name="connsiteX871" fmla="*/ 4974153 w 7467600"/>
              <a:gd name="connsiteY871" fmla="*/ 1045456 h 6858000"/>
              <a:gd name="connsiteX872" fmla="*/ 5627835 w 7467600"/>
              <a:gd name="connsiteY872" fmla="*/ 1472077 h 6858000"/>
              <a:gd name="connsiteX873" fmla="*/ 5629817 w 7467600"/>
              <a:gd name="connsiteY873" fmla="*/ 1471412 h 6858000"/>
              <a:gd name="connsiteX874" fmla="*/ 5634124 w 7467600"/>
              <a:gd name="connsiteY874" fmla="*/ 1470572 h 6858000"/>
              <a:gd name="connsiteX875" fmla="*/ 5755832 w 7467600"/>
              <a:gd name="connsiteY875" fmla="*/ 1383886 h 6858000"/>
              <a:gd name="connsiteX876" fmla="*/ 6014186 w 7467600"/>
              <a:gd name="connsiteY876" fmla="*/ 1279799 h 6858000"/>
              <a:gd name="connsiteX877" fmla="*/ 6901619 w 7467600"/>
              <a:gd name="connsiteY877" fmla="*/ 1047874 h 6858000"/>
              <a:gd name="connsiteX878" fmla="*/ 6931566 w 7467600"/>
              <a:gd name="connsiteY878" fmla="*/ 1062034 h 6858000"/>
              <a:gd name="connsiteX879" fmla="*/ 5790982 w 7467600"/>
              <a:gd name="connsiteY879" fmla="*/ 1561380 h 6858000"/>
              <a:gd name="connsiteX880" fmla="*/ 6188971 w 7467600"/>
              <a:gd name="connsiteY880" fmla="*/ 1755168 h 6858000"/>
              <a:gd name="connsiteX881" fmla="*/ 6202446 w 7467600"/>
              <a:gd name="connsiteY881" fmla="*/ 1752268 h 6858000"/>
              <a:gd name="connsiteX882" fmla="*/ 7179560 w 7467600"/>
              <a:gd name="connsiteY882" fmla="*/ 1467551 h 6858000"/>
              <a:gd name="connsiteX883" fmla="*/ 7158730 w 7467600"/>
              <a:gd name="connsiteY883" fmla="*/ 1507835 h 6858000"/>
              <a:gd name="connsiteX884" fmla="*/ 6326959 w 7467600"/>
              <a:gd name="connsiteY884" fmla="*/ 1817686 h 6858000"/>
              <a:gd name="connsiteX885" fmla="*/ 6537433 w 7467600"/>
              <a:gd name="connsiteY885" fmla="*/ 1907790 h 6858000"/>
              <a:gd name="connsiteX886" fmla="*/ 6550221 w 7467600"/>
              <a:gd name="connsiteY886" fmla="*/ 1910729 h 6858000"/>
              <a:gd name="connsiteX887" fmla="*/ 6964438 w 7467600"/>
              <a:gd name="connsiteY887" fmla="*/ 2209505 h 6858000"/>
              <a:gd name="connsiteX888" fmla="*/ 7367862 w 7467600"/>
              <a:gd name="connsiteY888" fmla="*/ 2806833 h 6858000"/>
              <a:gd name="connsiteX889" fmla="*/ 7364329 w 7467600"/>
              <a:gd name="connsiteY889" fmla="*/ 2826907 h 6858000"/>
              <a:gd name="connsiteX890" fmla="*/ 7290545 w 7467600"/>
              <a:gd name="connsiteY890" fmla="*/ 2850663 h 6858000"/>
              <a:gd name="connsiteX891" fmla="*/ 6472036 w 7467600"/>
              <a:gd name="connsiteY891" fmla="*/ 1959003 h 6858000"/>
              <a:gd name="connsiteX892" fmla="*/ 5792897 w 7467600"/>
              <a:gd name="connsiteY892" fmla="*/ 1647747 h 6858000"/>
              <a:gd name="connsiteX893" fmla="*/ 5842751 w 7467600"/>
              <a:gd name="connsiteY893" fmla="*/ 1816112 h 6858000"/>
              <a:gd name="connsiteX894" fmla="*/ 5847424 w 7467600"/>
              <a:gd name="connsiteY894" fmla="*/ 1815776 h 6858000"/>
              <a:gd name="connsiteX895" fmla="*/ 6399821 w 7467600"/>
              <a:gd name="connsiteY895" fmla="*/ 2344799 h 6858000"/>
              <a:gd name="connsiteX896" fmla="*/ 6323232 w 7467600"/>
              <a:gd name="connsiteY896" fmla="*/ 2389634 h 6858000"/>
              <a:gd name="connsiteX897" fmla="*/ 5942958 w 7467600"/>
              <a:gd name="connsiteY897" fmla="*/ 2077708 h 6858000"/>
              <a:gd name="connsiteX898" fmla="*/ 5921559 w 7467600"/>
              <a:gd name="connsiteY898" fmla="*/ 2378596 h 6858000"/>
              <a:gd name="connsiteX899" fmla="*/ 5817651 w 7467600"/>
              <a:gd name="connsiteY899" fmla="*/ 3023919 h 6858000"/>
              <a:gd name="connsiteX900" fmla="*/ 5729634 w 7467600"/>
              <a:gd name="connsiteY900" fmla="*/ 3051849 h 6858000"/>
              <a:gd name="connsiteX901" fmla="*/ 5611018 w 7467600"/>
              <a:gd name="connsiteY901" fmla="*/ 2316769 h 6858000"/>
              <a:gd name="connsiteX902" fmla="*/ 5687608 w 7467600"/>
              <a:gd name="connsiteY902" fmla="*/ 2039972 h 6858000"/>
              <a:gd name="connsiteX903" fmla="*/ 5657554 w 7467600"/>
              <a:gd name="connsiteY903" fmla="*/ 1576445 h 6858000"/>
              <a:gd name="connsiteX904" fmla="*/ 5150475 w 7467600"/>
              <a:gd name="connsiteY904" fmla="*/ 1274012 h 6858000"/>
              <a:gd name="connsiteX905" fmla="*/ 5349142 w 7467600"/>
              <a:gd name="connsiteY905" fmla="*/ 2204405 h 6858000"/>
              <a:gd name="connsiteX906" fmla="*/ 5262214 w 7467600"/>
              <a:gd name="connsiteY906" fmla="*/ 2233836 h 6858000"/>
              <a:gd name="connsiteX907" fmla="*/ 4981539 w 7467600"/>
              <a:gd name="connsiteY907" fmla="*/ 1542201 h 6858000"/>
              <a:gd name="connsiteX908" fmla="*/ 4958461 w 7467600"/>
              <a:gd name="connsiteY908" fmla="*/ 1136957 h 6858000"/>
              <a:gd name="connsiteX909" fmla="*/ 4655015 w 7467600"/>
              <a:gd name="connsiteY909" fmla="*/ 891426 h 6858000"/>
              <a:gd name="connsiteX910" fmla="*/ 4348002 w 7467600"/>
              <a:gd name="connsiteY910" fmla="*/ 2205895 h 6858000"/>
              <a:gd name="connsiteX911" fmla="*/ 4262250 w 7467600"/>
              <a:gd name="connsiteY911" fmla="*/ 2219972 h 6858000"/>
              <a:gd name="connsiteX912" fmla="*/ 4550611 w 7467600"/>
              <a:gd name="connsiteY912" fmla="*/ 817540 h 6858000"/>
              <a:gd name="connsiteX913" fmla="*/ 4564418 w 7467600"/>
              <a:gd name="connsiteY913" fmla="*/ 808293 h 6858000"/>
              <a:gd name="connsiteX914" fmla="*/ 4266388 w 7467600"/>
              <a:gd name="connsiteY914" fmla="*/ 500083 h 6858000"/>
              <a:gd name="connsiteX915" fmla="*/ 4032842 w 7467600"/>
              <a:gd name="connsiteY915" fmla="*/ 211809 h 6858000"/>
              <a:gd name="connsiteX916" fmla="*/ 3882765 w 7467600"/>
              <a:gd name="connsiteY916" fmla="*/ 0 h 6858000"/>
              <a:gd name="connsiteX917" fmla="*/ 3721337 w 7467600"/>
              <a:gd name="connsiteY917" fmla="*/ 0 h 6858000"/>
              <a:gd name="connsiteX918" fmla="*/ 3797544 w 7467600"/>
              <a:gd name="connsiteY918" fmla="*/ 0 h 6858000"/>
              <a:gd name="connsiteX919" fmla="*/ 3775734 w 7467600"/>
              <a:gd name="connsiteY919" fmla="*/ 95131 h 6858000"/>
              <a:gd name="connsiteX920" fmla="*/ 3724807 w 7467600"/>
              <a:gd name="connsiteY920" fmla="*/ 272257 h 6858000"/>
              <a:gd name="connsiteX921" fmla="*/ 3726844 w 7467600"/>
              <a:gd name="connsiteY921" fmla="*/ 282988 h 6858000"/>
              <a:gd name="connsiteX922" fmla="*/ 3742664 w 7467600"/>
              <a:gd name="connsiteY922" fmla="*/ 279918 h 6858000"/>
              <a:gd name="connsiteX923" fmla="*/ 4103910 w 7467600"/>
              <a:gd name="connsiteY923" fmla="*/ 1161917 h 6858000"/>
              <a:gd name="connsiteX924" fmla="*/ 4020269 w 7467600"/>
              <a:gd name="connsiteY924" fmla="*/ 1200406 h 6858000"/>
              <a:gd name="connsiteX925" fmla="*/ 3674882 w 7467600"/>
              <a:gd name="connsiteY925" fmla="*/ 488524 h 6858000"/>
              <a:gd name="connsiteX926" fmla="*/ 3132682 w 7467600"/>
              <a:gd name="connsiteY926" fmla="*/ 1072284 h 6858000"/>
              <a:gd name="connsiteX927" fmla="*/ 2716346 w 7467600"/>
              <a:gd name="connsiteY927" fmla="*/ 1276376 h 6858000"/>
              <a:gd name="connsiteX928" fmla="*/ 2716772 w 7467600"/>
              <a:gd name="connsiteY928" fmla="*/ 1255462 h 6858000"/>
              <a:gd name="connsiteX929" fmla="*/ 3471096 w 7467600"/>
              <a:gd name="connsiteY929" fmla="*/ 437072 h 6858000"/>
              <a:gd name="connsiteX930" fmla="*/ 3639057 w 7467600"/>
              <a:gd name="connsiteY930" fmla="*/ 286334 h 6858000"/>
              <a:gd name="connsiteX931" fmla="*/ 3640309 w 7467600"/>
              <a:gd name="connsiteY931" fmla="*/ 284664 h 6858000"/>
              <a:gd name="connsiteX932" fmla="*/ 3646022 w 7467600"/>
              <a:gd name="connsiteY932" fmla="*/ 276711 h 6858000"/>
              <a:gd name="connsiteX933" fmla="*/ 3707943 w 7467600"/>
              <a:gd name="connsiteY933" fmla="*/ 65958 h 6858000"/>
              <a:gd name="connsiteX934" fmla="*/ 3721337 w 7467600"/>
              <a:gd name="connsiteY934" fmla="*/ 0 h 6858000"/>
              <a:gd name="connsiteX935" fmla="*/ 2867960 w 7467600"/>
              <a:gd name="connsiteY935" fmla="*/ 0 h 6858000"/>
              <a:gd name="connsiteX936" fmla="*/ 2926351 w 7467600"/>
              <a:gd name="connsiteY936" fmla="*/ 0 h 6858000"/>
              <a:gd name="connsiteX937" fmla="*/ 2902823 w 7467600"/>
              <a:gd name="connsiteY937" fmla="*/ 262929 h 6858000"/>
              <a:gd name="connsiteX938" fmla="*/ 2940663 w 7467600"/>
              <a:gd name="connsiteY938" fmla="*/ 140884 h 6858000"/>
              <a:gd name="connsiteX939" fmla="*/ 2947039 w 7467600"/>
              <a:gd name="connsiteY939" fmla="*/ 122524 h 6858000"/>
              <a:gd name="connsiteX940" fmla="*/ 2984316 w 7467600"/>
              <a:gd name="connsiteY940" fmla="*/ 0 h 6858000"/>
              <a:gd name="connsiteX941" fmla="*/ 3016114 w 7467600"/>
              <a:gd name="connsiteY941" fmla="*/ 0 h 6858000"/>
              <a:gd name="connsiteX942" fmla="*/ 2979949 w 7467600"/>
              <a:gd name="connsiteY942" fmla="*/ 119274 h 6858000"/>
              <a:gd name="connsiteX943" fmla="*/ 3023879 w 7467600"/>
              <a:gd name="connsiteY943" fmla="*/ 0 h 6858000"/>
              <a:gd name="connsiteX944" fmla="*/ 3105400 w 7467600"/>
              <a:gd name="connsiteY944" fmla="*/ 0 h 6858000"/>
              <a:gd name="connsiteX945" fmla="*/ 3094669 w 7467600"/>
              <a:gd name="connsiteY945" fmla="*/ 30308 h 6858000"/>
              <a:gd name="connsiteX946" fmla="*/ 2901945 w 7467600"/>
              <a:gd name="connsiteY946" fmla="*/ 466538 h 6858000"/>
              <a:gd name="connsiteX947" fmla="*/ 2815209 w 7467600"/>
              <a:gd name="connsiteY947" fmla="*/ 497361 h 6858000"/>
              <a:gd name="connsiteX948" fmla="*/ 2844845 w 7467600"/>
              <a:gd name="connsiteY948" fmla="*/ 127638 h 6858000"/>
              <a:gd name="connsiteX949" fmla="*/ 2867960 w 7467600"/>
              <a:gd name="connsiteY949" fmla="*/ 0 h 6858000"/>
              <a:gd name="connsiteX950" fmla="*/ 1057230 w 7467600"/>
              <a:gd name="connsiteY950" fmla="*/ 0 h 6858000"/>
              <a:gd name="connsiteX951" fmla="*/ 1111003 w 7467600"/>
              <a:gd name="connsiteY951" fmla="*/ 0 h 6858000"/>
              <a:gd name="connsiteX952" fmla="*/ 1125553 w 7467600"/>
              <a:gd name="connsiteY952" fmla="*/ 52588 h 6858000"/>
              <a:gd name="connsiteX953" fmla="*/ 1304276 w 7467600"/>
              <a:gd name="connsiteY953" fmla="*/ 476275 h 6858000"/>
              <a:gd name="connsiteX954" fmla="*/ 1492066 w 7467600"/>
              <a:gd name="connsiteY954" fmla="*/ 886333 h 6858000"/>
              <a:gd name="connsiteX955" fmla="*/ 1423698 w 7467600"/>
              <a:gd name="connsiteY955" fmla="*/ 710817 h 6858000"/>
              <a:gd name="connsiteX956" fmla="*/ 1357609 w 7467600"/>
              <a:gd name="connsiteY956" fmla="*/ 532892 h 6858000"/>
              <a:gd name="connsiteX957" fmla="*/ 1309550 w 7467600"/>
              <a:gd name="connsiteY957" fmla="*/ 374031 h 6858000"/>
              <a:gd name="connsiteX958" fmla="*/ 1193673 w 7467600"/>
              <a:gd name="connsiteY958" fmla="*/ 49533 h 6858000"/>
              <a:gd name="connsiteX959" fmla="*/ 1164391 w 7467600"/>
              <a:gd name="connsiteY959" fmla="*/ 0 h 6858000"/>
              <a:gd name="connsiteX960" fmla="*/ 1200666 w 7467600"/>
              <a:gd name="connsiteY960" fmla="*/ 0 h 6858000"/>
              <a:gd name="connsiteX961" fmla="*/ 1223408 w 7467600"/>
              <a:gd name="connsiteY961" fmla="*/ 38996 h 6858000"/>
              <a:gd name="connsiteX962" fmla="*/ 1339635 w 7467600"/>
              <a:gd name="connsiteY962" fmla="*/ 365517 h 6858000"/>
              <a:gd name="connsiteX963" fmla="*/ 1387469 w 7467600"/>
              <a:gd name="connsiteY963" fmla="*/ 523079 h 6858000"/>
              <a:gd name="connsiteX964" fmla="*/ 1452685 w 7467600"/>
              <a:gd name="connsiteY964" fmla="*/ 699806 h 6858000"/>
              <a:gd name="connsiteX965" fmla="*/ 1492092 w 7467600"/>
              <a:gd name="connsiteY965" fmla="*/ 800424 h 6858000"/>
              <a:gd name="connsiteX966" fmla="*/ 1455302 w 7467600"/>
              <a:gd name="connsiteY966" fmla="*/ 632913 h 6858000"/>
              <a:gd name="connsiteX967" fmla="*/ 1222336 w 7467600"/>
              <a:gd name="connsiteY967" fmla="*/ 9480 h 6858000"/>
              <a:gd name="connsiteX968" fmla="*/ 1214634 w 7467600"/>
              <a:gd name="connsiteY968" fmla="*/ 0 h 6858000"/>
              <a:gd name="connsiteX969" fmla="*/ 1289827 w 7467600"/>
              <a:gd name="connsiteY969" fmla="*/ 0 h 6858000"/>
              <a:gd name="connsiteX970" fmla="*/ 1321076 w 7467600"/>
              <a:gd name="connsiteY970" fmla="*/ 59722 h 6858000"/>
              <a:gd name="connsiteX971" fmla="*/ 1512579 w 7467600"/>
              <a:gd name="connsiteY971" fmla="*/ 626441 h 6858000"/>
              <a:gd name="connsiteX972" fmla="*/ 1506076 w 7467600"/>
              <a:gd name="connsiteY972" fmla="*/ 1089289 h 6858000"/>
              <a:gd name="connsiteX973" fmla="*/ 1486346 w 7467600"/>
              <a:gd name="connsiteY973" fmla="*/ 1079919 h 6858000"/>
              <a:gd name="connsiteX974" fmla="*/ 1070511 w 7467600"/>
              <a:gd name="connsiteY974" fmla="*/ 48609 h 6858000"/>
              <a:gd name="connsiteX975" fmla="*/ 1057230 w 7467600"/>
              <a:gd name="connsiteY975" fmla="*/ 0 h 6858000"/>
              <a:gd name="connsiteX976" fmla="*/ 43151 w 7467600"/>
              <a:gd name="connsiteY976" fmla="*/ 0 h 6858000"/>
              <a:gd name="connsiteX977" fmla="*/ 95283 w 7467600"/>
              <a:gd name="connsiteY977" fmla="*/ 0 h 6858000"/>
              <a:gd name="connsiteX978" fmla="*/ 300708 w 7467600"/>
              <a:gd name="connsiteY978" fmla="*/ 154571 h 6858000"/>
              <a:gd name="connsiteX979" fmla="*/ 530414 w 7467600"/>
              <a:gd name="connsiteY979" fmla="*/ 354673 h 6858000"/>
              <a:gd name="connsiteX980" fmla="*/ 333785 w 7467600"/>
              <a:gd name="connsiteY980" fmla="*/ 161564 h 6858000"/>
              <a:gd name="connsiteX981" fmla="*/ 147005 w 7467600"/>
              <a:gd name="connsiteY981" fmla="*/ 0 h 6858000"/>
              <a:gd name="connsiteX982" fmla="*/ 272509 w 7467600"/>
              <a:gd name="connsiteY982" fmla="*/ 0 h 6858000"/>
              <a:gd name="connsiteX983" fmla="*/ 326276 w 7467600"/>
              <a:gd name="connsiteY983" fmla="*/ 45847 h 6858000"/>
              <a:gd name="connsiteX984" fmla="*/ 823759 w 7467600"/>
              <a:gd name="connsiteY984" fmla="*/ 574145 h 6858000"/>
              <a:gd name="connsiteX985" fmla="*/ 811254 w 7467600"/>
              <a:gd name="connsiteY985" fmla="*/ 665546 h 6858000"/>
              <a:gd name="connsiteX986" fmla="*/ 154042 w 7467600"/>
              <a:gd name="connsiteY986" fmla="*/ 261522 h 6858000"/>
              <a:gd name="connsiteX987" fmla="*/ 13550 w 7467600"/>
              <a:gd name="connsiteY987" fmla="*/ 158423 h 6858000"/>
              <a:gd name="connsiteX988" fmla="*/ 0 w 7467600"/>
              <a:gd name="connsiteY988" fmla="*/ 146618 h 6858000"/>
              <a:gd name="connsiteX989" fmla="*/ 0 w 7467600"/>
              <a:gd name="connsiteY989" fmla="*/ 59161 h 6858000"/>
              <a:gd name="connsiteX990" fmla="*/ 45427 w 7467600"/>
              <a:gd name="connsiteY990" fmla="*/ 101078 h 6858000"/>
              <a:gd name="connsiteX991" fmla="*/ 630103 w 7467600"/>
              <a:gd name="connsiteY991" fmla="*/ 485885 h 6858000"/>
              <a:gd name="connsiteX992" fmla="*/ 532040 w 7467600"/>
              <a:gd name="connsiteY992" fmla="*/ 399359 h 6858000"/>
              <a:gd name="connsiteX993" fmla="*/ 517618 w 7467600"/>
              <a:gd name="connsiteY993" fmla="*/ 385726 h 6858000"/>
              <a:gd name="connsiteX994" fmla="*/ 285074 w 7467600"/>
              <a:gd name="connsiteY994" fmla="*/ 182755 h 6858000"/>
              <a:gd name="connsiteX995" fmla="*/ 43151 w 7467600"/>
              <a:gd name="connsiteY995"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90188 w 7467600"/>
              <a:gd name="connsiteY4" fmla="*/ 6584365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271814 w 7467600"/>
              <a:gd name="connsiteY16" fmla="*/ 6684601 h 6858000"/>
              <a:gd name="connsiteX17" fmla="*/ 7392158 w 7467600"/>
              <a:gd name="connsiteY17" fmla="*/ 6771365 h 6858000"/>
              <a:gd name="connsiteX18" fmla="*/ 7467600 w 7467600"/>
              <a:gd name="connsiteY18" fmla="*/ 6805948 h 6858000"/>
              <a:gd name="connsiteX19" fmla="*/ 7467600 w 7467600"/>
              <a:gd name="connsiteY19" fmla="*/ 6831490 h 6858000"/>
              <a:gd name="connsiteX20" fmla="*/ 7410696 w 7467600"/>
              <a:gd name="connsiteY20" fmla="*/ 6803861 h 6858000"/>
              <a:gd name="connsiteX21" fmla="*/ 7088673 w 7467600"/>
              <a:gd name="connsiteY21" fmla="*/ 6610396 h 6858000"/>
              <a:gd name="connsiteX22" fmla="*/ 7090188 w 7467600"/>
              <a:gd name="connsiteY22" fmla="*/ 6584365 h 6858000"/>
              <a:gd name="connsiteX23" fmla="*/ 1019354 w 7467600"/>
              <a:gd name="connsiteY23" fmla="*/ 6315006 h 6858000"/>
              <a:gd name="connsiteX24" fmla="*/ 441046 w 7467600"/>
              <a:gd name="connsiteY24" fmla="*/ 6691153 h 6858000"/>
              <a:gd name="connsiteX25" fmla="*/ 1019354 w 7467600"/>
              <a:gd name="connsiteY25" fmla="*/ 6315006 h 6858000"/>
              <a:gd name="connsiteX26" fmla="*/ 991680 w 7467600"/>
              <a:gd name="connsiteY26" fmla="*/ 6298413 h 6858000"/>
              <a:gd name="connsiteX27" fmla="*/ 409060 w 7467600"/>
              <a:gd name="connsiteY27" fmla="*/ 6671470 h 6858000"/>
              <a:gd name="connsiteX28" fmla="*/ 991680 w 7467600"/>
              <a:gd name="connsiteY28" fmla="*/ 6298413 h 6858000"/>
              <a:gd name="connsiteX29" fmla="*/ 103333 w 7467600"/>
              <a:gd name="connsiteY29" fmla="*/ 5699602 h 6858000"/>
              <a:gd name="connsiteX30" fmla="*/ 233938 w 7467600"/>
              <a:gd name="connsiteY30" fmla="*/ 5809416 h 6858000"/>
              <a:gd name="connsiteX31" fmla="*/ 883580 w 7467600"/>
              <a:gd name="connsiteY31" fmla="*/ 6180710 h 6858000"/>
              <a:gd name="connsiteX32" fmla="*/ 487337 w 7467600"/>
              <a:gd name="connsiteY32" fmla="*/ 5950182 h 6858000"/>
              <a:gd name="connsiteX33" fmla="*/ 354051 w 7467600"/>
              <a:gd name="connsiteY33" fmla="*/ 5854912 h 6858000"/>
              <a:gd name="connsiteX34" fmla="*/ 195436 w 7467600"/>
              <a:gd name="connsiteY34" fmla="*/ 5755068 h 6858000"/>
              <a:gd name="connsiteX35" fmla="*/ 103333 w 7467600"/>
              <a:gd name="connsiteY35" fmla="*/ 5699602 h 6858000"/>
              <a:gd name="connsiteX36" fmla="*/ 5539432 w 7467600"/>
              <a:gd name="connsiteY36" fmla="*/ 5642928 h 6858000"/>
              <a:gd name="connsiteX37" fmla="*/ 5555462 w 7467600"/>
              <a:gd name="connsiteY37" fmla="*/ 5694454 h 6858000"/>
              <a:gd name="connsiteX38" fmla="*/ 5828270 w 7467600"/>
              <a:gd name="connsiteY38" fmla="*/ 6320663 h 6858000"/>
              <a:gd name="connsiteX39" fmla="*/ 5947416 w 7467600"/>
              <a:gd name="connsiteY39" fmla="*/ 6574846 h 6858000"/>
              <a:gd name="connsiteX40" fmla="*/ 5539432 w 7467600"/>
              <a:gd name="connsiteY40" fmla="*/ 5642928 h 6858000"/>
              <a:gd name="connsiteX41" fmla="*/ 51253 w 7467600"/>
              <a:gd name="connsiteY41" fmla="*/ 5631825 h 6858000"/>
              <a:gd name="connsiteX42" fmla="*/ 211622 w 7467600"/>
              <a:gd name="connsiteY42" fmla="*/ 5728803 h 6858000"/>
              <a:gd name="connsiteX43" fmla="*/ 371652 w 7467600"/>
              <a:gd name="connsiteY43" fmla="*/ 5829062 h 6858000"/>
              <a:gd name="connsiteX44" fmla="*/ 505903 w 7467600"/>
              <a:gd name="connsiteY44" fmla="*/ 5925221 h 6858000"/>
              <a:gd name="connsiteX45" fmla="*/ 899240 w 7467600"/>
              <a:gd name="connsiteY45" fmla="*/ 6153068 h 6858000"/>
              <a:gd name="connsiteX46" fmla="*/ 988114 w 7467600"/>
              <a:gd name="connsiteY46" fmla="*/ 6174204 h 6858000"/>
              <a:gd name="connsiteX47" fmla="*/ 845971 w 7467600"/>
              <a:gd name="connsiteY47" fmla="*/ 6067177 h 6858000"/>
              <a:gd name="connsiteX48" fmla="*/ 448057 w 7467600"/>
              <a:gd name="connsiteY48" fmla="*/ 5841376 h 6858000"/>
              <a:gd name="connsiteX49" fmla="*/ 51253 w 7467600"/>
              <a:gd name="connsiteY49" fmla="*/ 5631825 h 6858000"/>
              <a:gd name="connsiteX50" fmla="*/ 2606687 w 7467600"/>
              <a:gd name="connsiteY50" fmla="*/ 5630718 h 6858000"/>
              <a:gd name="connsiteX51" fmla="*/ 2645658 w 7467600"/>
              <a:gd name="connsiteY51" fmla="*/ 6640259 h 6858000"/>
              <a:gd name="connsiteX52" fmla="*/ 2606687 w 7467600"/>
              <a:gd name="connsiteY52" fmla="*/ 5630718 h 6858000"/>
              <a:gd name="connsiteX53" fmla="*/ 3642057 w 7467600"/>
              <a:gd name="connsiteY53" fmla="*/ 5573487 h 6858000"/>
              <a:gd name="connsiteX54" fmla="*/ 3632981 w 7467600"/>
              <a:gd name="connsiteY54" fmla="*/ 5579437 h 6858000"/>
              <a:gd name="connsiteX55" fmla="*/ 3382436 w 7467600"/>
              <a:gd name="connsiteY55" fmla="*/ 5952726 h 6858000"/>
              <a:gd name="connsiteX56" fmla="*/ 3191929 w 7467600"/>
              <a:gd name="connsiteY56" fmla="*/ 6662669 h 6858000"/>
              <a:gd name="connsiteX57" fmla="*/ 3369898 w 7467600"/>
              <a:gd name="connsiteY57" fmla="*/ 6081771 h 6858000"/>
              <a:gd name="connsiteX58" fmla="*/ 3642057 w 7467600"/>
              <a:gd name="connsiteY58" fmla="*/ 5573487 h 6858000"/>
              <a:gd name="connsiteX59" fmla="*/ 2650666 w 7467600"/>
              <a:gd name="connsiteY59" fmla="*/ 5530686 h 6858000"/>
              <a:gd name="connsiteX60" fmla="*/ 2650249 w 7467600"/>
              <a:gd name="connsiteY60" fmla="*/ 5532101 h 6858000"/>
              <a:gd name="connsiteX61" fmla="*/ 2663808 w 7467600"/>
              <a:gd name="connsiteY61" fmla="*/ 6535215 h 6858000"/>
              <a:gd name="connsiteX62" fmla="*/ 2665418 w 7467600"/>
              <a:gd name="connsiteY62" fmla="*/ 6132756 h 6858000"/>
              <a:gd name="connsiteX63" fmla="*/ 2650666 w 7467600"/>
              <a:gd name="connsiteY63" fmla="*/ 5530686 h 6858000"/>
              <a:gd name="connsiteX64" fmla="*/ 2680277 w 7467600"/>
              <a:gd name="connsiteY64" fmla="*/ 5479204 h 6858000"/>
              <a:gd name="connsiteX65" fmla="*/ 2678972 w 7467600"/>
              <a:gd name="connsiteY65" fmla="*/ 5481582 h 6858000"/>
              <a:gd name="connsiteX66" fmla="*/ 2696666 w 7467600"/>
              <a:gd name="connsiteY66" fmla="*/ 6133836 h 6858000"/>
              <a:gd name="connsiteX67" fmla="*/ 2695769 w 7467600"/>
              <a:gd name="connsiteY67" fmla="*/ 6390955 h 6858000"/>
              <a:gd name="connsiteX68" fmla="*/ 2739893 w 7467600"/>
              <a:gd name="connsiteY68" fmla="*/ 6108357 h 6858000"/>
              <a:gd name="connsiteX69" fmla="*/ 2680277 w 7467600"/>
              <a:gd name="connsiteY69" fmla="*/ 5479204 h 6858000"/>
              <a:gd name="connsiteX70" fmla="*/ 1132195 w 7467600"/>
              <a:gd name="connsiteY70" fmla="*/ 5467980 h 6858000"/>
              <a:gd name="connsiteX71" fmla="*/ 1679056 w 7467600"/>
              <a:gd name="connsiteY71" fmla="*/ 5516907 h 6858000"/>
              <a:gd name="connsiteX72" fmla="*/ 2128648 w 7467600"/>
              <a:gd name="connsiteY72" fmla="*/ 5474249 h 6858000"/>
              <a:gd name="connsiteX73" fmla="*/ 1825619 w 7467600"/>
              <a:gd name="connsiteY73" fmla="*/ 5478447 h 6858000"/>
              <a:gd name="connsiteX74" fmla="*/ 1737798 w 7467600"/>
              <a:gd name="connsiteY74" fmla="*/ 5483353 h 6858000"/>
              <a:gd name="connsiteX75" fmla="*/ 1132195 w 7467600"/>
              <a:gd name="connsiteY75" fmla="*/ 5467980 h 6858000"/>
              <a:gd name="connsiteX76" fmla="*/ 6861797 w 7467600"/>
              <a:gd name="connsiteY76" fmla="*/ 5419899 h 6858000"/>
              <a:gd name="connsiteX77" fmla="*/ 6879594 w 7467600"/>
              <a:gd name="connsiteY77" fmla="*/ 5424547 h 6858000"/>
              <a:gd name="connsiteX78" fmla="*/ 7379510 w 7467600"/>
              <a:gd name="connsiteY78" fmla="*/ 5755454 h 6858000"/>
              <a:gd name="connsiteX79" fmla="*/ 7467600 w 7467600"/>
              <a:gd name="connsiteY79" fmla="*/ 5845526 h 6858000"/>
              <a:gd name="connsiteX80" fmla="*/ 7467600 w 7467600"/>
              <a:gd name="connsiteY80" fmla="*/ 5925131 h 6858000"/>
              <a:gd name="connsiteX81" fmla="*/ 7271900 w 7467600"/>
              <a:gd name="connsiteY81" fmla="*/ 5734551 h 6858000"/>
              <a:gd name="connsiteX82" fmla="*/ 7015907 w 7467600"/>
              <a:gd name="connsiteY82" fmla="*/ 5541548 h 6858000"/>
              <a:gd name="connsiteX83" fmla="*/ 7259646 w 7467600"/>
              <a:gd name="connsiteY83" fmla="*/ 5765985 h 6858000"/>
              <a:gd name="connsiteX84" fmla="*/ 7467600 w 7467600"/>
              <a:gd name="connsiteY84" fmla="*/ 5971257 h 6858000"/>
              <a:gd name="connsiteX85" fmla="*/ 7467600 w 7467600"/>
              <a:gd name="connsiteY85" fmla="*/ 6012219 h 6858000"/>
              <a:gd name="connsiteX86" fmla="*/ 7240170 w 7467600"/>
              <a:gd name="connsiteY86" fmla="*/ 5787985 h 6858000"/>
              <a:gd name="connsiteX87" fmla="*/ 6946849 w 7467600"/>
              <a:gd name="connsiteY87" fmla="*/ 5523271 h 6858000"/>
              <a:gd name="connsiteX88" fmla="*/ 6946972 w 7467600"/>
              <a:gd name="connsiteY88" fmla="*/ 5526491 h 6858000"/>
              <a:gd name="connsiteX89" fmla="*/ 7105827 w 7467600"/>
              <a:gd name="connsiteY89" fmla="*/ 5718700 h 6858000"/>
              <a:gd name="connsiteX90" fmla="*/ 7126431 w 7467600"/>
              <a:gd name="connsiteY90" fmla="*/ 5737872 h 6858000"/>
              <a:gd name="connsiteX91" fmla="*/ 7356878 w 7467600"/>
              <a:gd name="connsiteY91" fmla="*/ 5981332 h 6858000"/>
              <a:gd name="connsiteX92" fmla="*/ 7467600 w 7467600"/>
              <a:gd name="connsiteY92" fmla="*/ 6117703 h 6858000"/>
              <a:gd name="connsiteX93" fmla="*/ 7467600 w 7467600"/>
              <a:gd name="connsiteY93" fmla="*/ 6163634 h 6858000"/>
              <a:gd name="connsiteX94" fmla="*/ 7403637 w 7467600"/>
              <a:gd name="connsiteY94" fmla="*/ 6083957 h 6858000"/>
              <a:gd name="connsiteX95" fmla="*/ 7254615 w 7467600"/>
              <a:gd name="connsiteY95" fmla="*/ 5911918 h 6858000"/>
              <a:gd name="connsiteX96" fmla="*/ 7312589 w 7467600"/>
              <a:gd name="connsiteY96" fmla="*/ 5982309 h 6858000"/>
              <a:gd name="connsiteX97" fmla="*/ 7448321 w 7467600"/>
              <a:gd name="connsiteY97" fmla="*/ 6190991 h 6858000"/>
              <a:gd name="connsiteX98" fmla="*/ 7467600 w 7467600"/>
              <a:gd name="connsiteY98" fmla="*/ 6221686 h 6858000"/>
              <a:gd name="connsiteX99" fmla="*/ 7467600 w 7467600"/>
              <a:gd name="connsiteY99" fmla="*/ 6334256 h 6858000"/>
              <a:gd name="connsiteX100" fmla="*/ 7454976 w 7467600"/>
              <a:gd name="connsiteY100" fmla="*/ 6318297 h 6858000"/>
              <a:gd name="connsiteX101" fmla="*/ 7042773 w 7467600"/>
              <a:gd name="connsiteY101" fmla="*/ 5734011 h 6858000"/>
              <a:gd name="connsiteX102" fmla="*/ 6844835 w 7467600"/>
              <a:gd name="connsiteY102" fmla="*/ 5424988 h 6858000"/>
              <a:gd name="connsiteX103" fmla="*/ 6861797 w 7467600"/>
              <a:gd name="connsiteY103" fmla="*/ 5419899 h 6858000"/>
              <a:gd name="connsiteX104" fmla="*/ 1456157 w 7467600"/>
              <a:gd name="connsiteY104" fmla="*/ 5371404 h 6858000"/>
              <a:gd name="connsiteX105" fmla="*/ 1244432 w 7467600"/>
              <a:gd name="connsiteY105" fmla="*/ 5385601 h 6858000"/>
              <a:gd name="connsiteX106" fmla="*/ 973990 w 7467600"/>
              <a:gd name="connsiteY106" fmla="*/ 5424940 h 6858000"/>
              <a:gd name="connsiteX107" fmla="*/ 1103809 w 7467600"/>
              <a:gd name="connsiteY107" fmla="*/ 5433720 h 6858000"/>
              <a:gd name="connsiteX108" fmla="*/ 1123454 w 7467600"/>
              <a:gd name="connsiteY108" fmla="*/ 5435727 h 6858000"/>
              <a:gd name="connsiteX109" fmla="*/ 1737017 w 7467600"/>
              <a:gd name="connsiteY109" fmla="*/ 5452183 h 6858000"/>
              <a:gd name="connsiteX110" fmla="*/ 1824397 w 7467600"/>
              <a:gd name="connsiteY110" fmla="*/ 5447757 h 6858000"/>
              <a:gd name="connsiteX111" fmla="*/ 2070059 w 7467600"/>
              <a:gd name="connsiteY111" fmla="*/ 5441660 h 6858000"/>
              <a:gd name="connsiteX112" fmla="*/ 1456157 w 7467600"/>
              <a:gd name="connsiteY112" fmla="*/ 5371404 h 6858000"/>
              <a:gd name="connsiteX113" fmla="*/ 4988186 w 7467600"/>
              <a:gd name="connsiteY113" fmla="*/ 5216467 h 6858000"/>
              <a:gd name="connsiteX114" fmla="*/ 4777334 w 7467600"/>
              <a:gd name="connsiteY114" fmla="*/ 5406072 h 6858000"/>
              <a:gd name="connsiteX115" fmla="*/ 4718341 w 7467600"/>
              <a:gd name="connsiteY115" fmla="*/ 5468043 h 6858000"/>
              <a:gd name="connsiteX116" fmla="*/ 4604655 w 7467600"/>
              <a:gd name="connsiteY116" fmla="*/ 5583434 h 6858000"/>
              <a:gd name="connsiteX117" fmla="*/ 4565074 w 7467600"/>
              <a:gd name="connsiteY117" fmla="*/ 5618550 h 6858000"/>
              <a:gd name="connsiteX118" fmla="*/ 4988186 w 7467600"/>
              <a:gd name="connsiteY118" fmla="*/ 5216467 h 6858000"/>
              <a:gd name="connsiteX119" fmla="*/ 4978032 w 7467600"/>
              <a:gd name="connsiteY119" fmla="*/ 5183809 h 6858000"/>
              <a:gd name="connsiteX120" fmla="*/ 4463413 w 7467600"/>
              <a:gd name="connsiteY120" fmla="*/ 5615162 h 6858000"/>
              <a:gd name="connsiteX121" fmla="*/ 4358134 w 7467600"/>
              <a:gd name="connsiteY121" fmla="*/ 5742791 h 6858000"/>
              <a:gd name="connsiteX122" fmla="*/ 4376219 w 7467600"/>
              <a:gd name="connsiteY122" fmla="*/ 5729027 h 6858000"/>
              <a:gd name="connsiteX123" fmla="*/ 4582340 w 7467600"/>
              <a:gd name="connsiteY123" fmla="*/ 5561037 h 6858000"/>
              <a:gd name="connsiteX124" fmla="*/ 4694684 w 7467600"/>
              <a:gd name="connsiteY124" fmla="*/ 5447098 h 6858000"/>
              <a:gd name="connsiteX125" fmla="*/ 4754123 w 7467600"/>
              <a:gd name="connsiteY125" fmla="*/ 5384643 h 6858000"/>
              <a:gd name="connsiteX126" fmla="*/ 4978032 w 7467600"/>
              <a:gd name="connsiteY126" fmla="*/ 5183809 h 6858000"/>
              <a:gd name="connsiteX127" fmla="*/ 7467600 w 7467600"/>
              <a:gd name="connsiteY127" fmla="*/ 5277736 h 6858000"/>
              <a:gd name="connsiteX128" fmla="*/ 7450656 w 7467600"/>
              <a:gd name="connsiteY128" fmla="*/ 5134750 h 6858000"/>
              <a:gd name="connsiteX129" fmla="*/ 7467600 w 7467600"/>
              <a:gd name="connsiteY129" fmla="*/ 5142496 h 6858000"/>
              <a:gd name="connsiteX130" fmla="*/ 7467600 w 7467600"/>
              <a:gd name="connsiteY130" fmla="*/ 5158623 h 6858000"/>
              <a:gd name="connsiteX131" fmla="*/ 7427076 w 7467600"/>
              <a:gd name="connsiteY131" fmla="*/ 5142684 h 6858000"/>
              <a:gd name="connsiteX132" fmla="*/ 7467600 w 7467600"/>
              <a:gd name="connsiteY132" fmla="*/ 5164774 h 6858000"/>
              <a:gd name="connsiteX133" fmla="*/ 7467600 w 7467600"/>
              <a:gd name="connsiteY133" fmla="*/ 5199146 h 6858000"/>
              <a:gd name="connsiteX134" fmla="*/ 7391022 w 7467600"/>
              <a:gd name="connsiteY134" fmla="*/ 5158141 h 6858000"/>
              <a:gd name="connsiteX135" fmla="*/ 7312201 w 7467600"/>
              <a:gd name="connsiteY135" fmla="*/ 5128278 h 6858000"/>
              <a:gd name="connsiteX136" fmla="*/ 7343603 w 7467600"/>
              <a:gd name="connsiteY136" fmla="*/ 5149746 h 6858000"/>
              <a:gd name="connsiteX137" fmla="*/ 7467600 w 7467600"/>
              <a:gd name="connsiteY137" fmla="*/ 5241225 h 6858000"/>
              <a:gd name="connsiteX138" fmla="*/ 7467600 w 7467600"/>
              <a:gd name="connsiteY138" fmla="*/ 5277736 h 6858000"/>
              <a:gd name="connsiteX139" fmla="*/ 1903353 w 7467600"/>
              <a:gd name="connsiteY139" fmla="*/ 5044827 h 6858000"/>
              <a:gd name="connsiteX140" fmla="*/ 1936931 w 7467600"/>
              <a:gd name="connsiteY140" fmla="*/ 5093954 h 6858000"/>
              <a:gd name="connsiteX141" fmla="*/ 2195868 w 7467600"/>
              <a:gd name="connsiteY141" fmla="*/ 5396574 h 6858000"/>
              <a:gd name="connsiteX142" fmla="*/ 2088852 w 7467600"/>
              <a:gd name="connsiteY142" fmla="*/ 5166123 h 6858000"/>
              <a:gd name="connsiteX143" fmla="*/ 1958241 w 7467600"/>
              <a:gd name="connsiteY143" fmla="*/ 5067955 h 6858000"/>
              <a:gd name="connsiteX144" fmla="*/ 1903353 w 7467600"/>
              <a:gd name="connsiteY144" fmla="*/ 5044827 h 6858000"/>
              <a:gd name="connsiteX145" fmla="*/ 1979378 w 7467600"/>
              <a:gd name="connsiteY145" fmla="*/ 4769504 h 6858000"/>
              <a:gd name="connsiteX146" fmla="*/ 2882120 w 7467600"/>
              <a:gd name="connsiteY146" fmla="*/ 5064547 h 6858000"/>
              <a:gd name="connsiteX147" fmla="*/ 2793103 w 7467600"/>
              <a:gd name="connsiteY147" fmla="*/ 5039699 h 6858000"/>
              <a:gd name="connsiteX148" fmla="*/ 2770041 w 7467600"/>
              <a:gd name="connsiteY148" fmla="*/ 5033634 h 6858000"/>
              <a:gd name="connsiteX149" fmla="*/ 1979378 w 7467600"/>
              <a:gd name="connsiteY149" fmla="*/ 4769504 h 6858000"/>
              <a:gd name="connsiteX150" fmla="*/ 1927410 w 7467600"/>
              <a:gd name="connsiteY150" fmla="*/ 4716164 h 6858000"/>
              <a:gd name="connsiteX151" fmla="*/ 1959587 w 7467600"/>
              <a:gd name="connsiteY151" fmla="*/ 4728849 h 6858000"/>
              <a:gd name="connsiteX152" fmla="*/ 2777707 w 7467600"/>
              <a:gd name="connsiteY152" fmla="*/ 5003991 h 6858000"/>
              <a:gd name="connsiteX153" fmla="*/ 2800768 w 7467600"/>
              <a:gd name="connsiteY153" fmla="*/ 5010056 h 6858000"/>
              <a:gd name="connsiteX154" fmla="*/ 2879408 w 7467600"/>
              <a:gd name="connsiteY154" fmla="*/ 5031590 h 6858000"/>
              <a:gd name="connsiteX155" fmla="*/ 2862295 w 7467600"/>
              <a:gd name="connsiteY155" fmla="*/ 5022958 h 6858000"/>
              <a:gd name="connsiteX156" fmla="*/ 2813343 w 7467600"/>
              <a:gd name="connsiteY156" fmla="*/ 4998369 h 6858000"/>
              <a:gd name="connsiteX157" fmla="*/ 2646245 w 7467600"/>
              <a:gd name="connsiteY157" fmla="*/ 4930999 h 6858000"/>
              <a:gd name="connsiteX158" fmla="*/ 1999243 w 7467600"/>
              <a:gd name="connsiteY158" fmla="*/ 4730524 h 6858000"/>
              <a:gd name="connsiteX159" fmla="*/ 1979527 w 7467600"/>
              <a:gd name="connsiteY159" fmla="*/ 4726651 h 6858000"/>
              <a:gd name="connsiteX160" fmla="*/ 1927410 w 7467600"/>
              <a:gd name="connsiteY160" fmla="*/ 4716164 h 6858000"/>
              <a:gd name="connsiteX161" fmla="*/ 1997014 w 7467600"/>
              <a:gd name="connsiteY161" fmla="*/ 4698007 h 6858000"/>
              <a:gd name="connsiteX162" fmla="*/ 2005458 w 7467600"/>
              <a:gd name="connsiteY162" fmla="*/ 4699540 h 6858000"/>
              <a:gd name="connsiteX163" fmla="*/ 2657186 w 7467600"/>
              <a:gd name="connsiteY163" fmla="*/ 4901687 h 6858000"/>
              <a:gd name="connsiteX164" fmla="*/ 2826662 w 7467600"/>
              <a:gd name="connsiteY164" fmla="*/ 4970362 h 6858000"/>
              <a:gd name="connsiteX165" fmla="*/ 2876100 w 7467600"/>
              <a:gd name="connsiteY165" fmla="*/ 4995397 h 6858000"/>
              <a:gd name="connsiteX166" fmla="*/ 3042600 w 7467600"/>
              <a:gd name="connsiteY166" fmla="*/ 5059532 h 6858000"/>
              <a:gd name="connsiteX167" fmla="*/ 1997014 w 7467600"/>
              <a:gd name="connsiteY167" fmla="*/ 4698007 h 6858000"/>
              <a:gd name="connsiteX168" fmla="*/ 2305292 w 7467600"/>
              <a:gd name="connsiteY168" fmla="*/ 4219492 h 6858000"/>
              <a:gd name="connsiteX169" fmla="*/ 3360922 w 7467600"/>
              <a:gd name="connsiteY169" fmla="*/ 4529373 h 6858000"/>
              <a:gd name="connsiteX170" fmla="*/ 3492420 w 7467600"/>
              <a:gd name="connsiteY170" fmla="*/ 4510145 h 6858000"/>
              <a:gd name="connsiteX171" fmla="*/ 3364086 w 7467600"/>
              <a:gd name="connsiteY171" fmla="*/ 4480340 h 6858000"/>
              <a:gd name="connsiteX172" fmla="*/ 3225818 w 7467600"/>
              <a:gd name="connsiteY172" fmla="*/ 4411822 h 6858000"/>
              <a:gd name="connsiteX173" fmla="*/ 3129696 w 7467600"/>
              <a:gd name="connsiteY173" fmla="*/ 4360704 h 6858000"/>
              <a:gd name="connsiteX174" fmla="*/ 2814545 w 7467600"/>
              <a:gd name="connsiteY174" fmla="*/ 4282955 h 6858000"/>
              <a:gd name="connsiteX175" fmla="*/ 2305292 w 7467600"/>
              <a:gd name="connsiteY175" fmla="*/ 4219492 h 6858000"/>
              <a:gd name="connsiteX176" fmla="*/ 2626982 w 7467600"/>
              <a:gd name="connsiteY176" fmla="*/ 4206450 h 6858000"/>
              <a:gd name="connsiteX177" fmla="*/ 2490617 w 7467600"/>
              <a:gd name="connsiteY177" fmla="*/ 4206951 h 6858000"/>
              <a:gd name="connsiteX178" fmla="*/ 2819869 w 7467600"/>
              <a:gd name="connsiteY178" fmla="*/ 4252936 h 6858000"/>
              <a:gd name="connsiteX179" fmla="*/ 3143018 w 7467600"/>
              <a:gd name="connsiteY179" fmla="*/ 4332698 h 6858000"/>
              <a:gd name="connsiteX180" fmla="*/ 3241520 w 7467600"/>
              <a:gd name="connsiteY180" fmla="*/ 4385112 h 6858000"/>
              <a:gd name="connsiteX181" fmla="*/ 3374575 w 7467600"/>
              <a:gd name="connsiteY181" fmla="*/ 4451517 h 6858000"/>
              <a:gd name="connsiteX182" fmla="*/ 3505221 w 7467600"/>
              <a:gd name="connsiteY182" fmla="*/ 4480757 h 6858000"/>
              <a:gd name="connsiteX183" fmla="*/ 2626982 w 7467600"/>
              <a:gd name="connsiteY183" fmla="*/ 4206450 h 6858000"/>
              <a:gd name="connsiteX184" fmla="*/ 1310106 w 7467600"/>
              <a:gd name="connsiteY184" fmla="*/ 3943217 h 6858000"/>
              <a:gd name="connsiteX185" fmla="*/ 854994 w 7467600"/>
              <a:gd name="connsiteY185" fmla="*/ 4399136 h 6858000"/>
              <a:gd name="connsiteX186" fmla="*/ 742462 w 7467600"/>
              <a:gd name="connsiteY186" fmla="*/ 4594648 h 6858000"/>
              <a:gd name="connsiteX187" fmla="*/ 820602 w 7467600"/>
              <a:gd name="connsiteY187" fmla="*/ 4485915 h 6858000"/>
              <a:gd name="connsiteX188" fmla="*/ 878295 w 7467600"/>
              <a:gd name="connsiteY188" fmla="*/ 4403594 h 6858000"/>
              <a:gd name="connsiteX189" fmla="*/ 1240607 w 7467600"/>
              <a:gd name="connsiteY189" fmla="*/ 4010401 h 6858000"/>
              <a:gd name="connsiteX190" fmla="*/ 1310106 w 7467600"/>
              <a:gd name="connsiteY190" fmla="*/ 3943217 h 6858000"/>
              <a:gd name="connsiteX191" fmla="*/ 1423113 w 7467600"/>
              <a:gd name="connsiteY191" fmla="*/ 3874565 h 6858000"/>
              <a:gd name="connsiteX192" fmla="*/ 1260565 w 7467600"/>
              <a:gd name="connsiteY192" fmla="*/ 4031982 h 6858000"/>
              <a:gd name="connsiteX193" fmla="*/ 901900 w 7467600"/>
              <a:gd name="connsiteY193" fmla="*/ 4421236 h 6858000"/>
              <a:gd name="connsiteX194" fmla="*/ 845044 w 7467600"/>
              <a:gd name="connsiteY194" fmla="*/ 4502436 h 6858000"/>
              <a:gd name="connsiteX195" fmla="*/ 685926 w 7467600"/>
              <a:gd name="connsiteY195" fmla="*/ 4703069 h 6858000"/>
              <a:gd name="connsiteX196" fmla="*/ 684248 w 7467600"/>
              <a:gd name="connsiteY196" fmla="*/ 4706721 h 6858000"/>
              <a:gd name="connsiteX197" fmla="*/ 1423113 w 7467600"/>
              <a:gd name="connsiteY197" fmla="*/ 3874565 h 6858000"/>
              <a:gd name="connsiteX198" fmla="*/ 3316479 w 7467600"/>
              <a:gd name="connsiteY198" fmla="*/ 3872136 h 6858000"/>
              <a:gd name="connsiteX199" fmla="*/ 3546806 w 7467600"/>
              <a:gd name="connsiteY199" fmla="*/ 4356139 h 6858000"/>
              <a:gd name="connsiteX200" fmla="*/ 3364433 w 7467600"/>
              <a:gd name="connsiteY200" fmla="*/ 3953121 h 6858000"/>
              <a:gd name="connsiteX201" fmla="*/ 3316479 w 7467600"/>
              <a:gd name="connsiteY201" fmla="*/ 3872136 h 6858000"/>
              <a:gd name="connsiteX202" fmla="*/ 3291335 w 7467600"/>
              <a:gd name="connsiteY202" fmla="*/ 3767420 h 6858000"/>
              <a:gd name="connsiteX203" fmla="*/ 3390805 w 7467600"/>
              <a:gd name="connsiteY203" fmla="*/ 3937163 h 6858000"/>
              <a:gd name="connsiteX204" fmla="*/ 3579062 w 7467600"/>
              <a:gd name="connsiteY204" fmla="*/ 4359040 h 6858000"/>
              <a:gd name="connsiteX205" fmla="*/ 3467355 w 7467600"/>
              <a:gd name="connsiteY205" fmla="*/ 3988130 h 6858000"/>
              <a:gd name="connsiteX206" fmla="*/ 3310753 w 7467600"/>
              <a:gd name="connsiteY206" fmla="*/ 3787140 h 6858000"/>
              <a:gd name="connsiteX207" fmla="*/ 3291335 w 7467600"/>
              <a:gd name="connsiteY207" fmla="*/ 3767420 h 6858000"/>
              <a:gd name="connsiteX208" fmla="*/ 1635889 w 7467600"/>
              <a:gd name="connsiteY208" fmla="*/ 3709494 h 6858000"/>
              <a:gd name="connsiteX209" fmla="*/ 1634800 w 7467600"/>
              <a:gd name="connsiteY209" fmla="*/ 3731111 h 6858000"/>
              <a:gd name="connsiteX210" fmla="*/ 1635889 w 7467600"/>
              <a:gd name="connsiteY210" fmla="*/ 3709494 h 6858000"/>
              <a:gd name="connsiteX211" fmla="*/ 1510397 w 7467600"/>
              <a:gd name="connsiteY211" fmla="*/ 3684705 h 6858000"/>
              <a:gd name="connsiteX212" fmla="*/ 1146550 w 7467600"/>
              <a:gd name="connsiteY212" fmla="*/ 3802012 h 6858000"/>
              <a:gd name="connsiteX213" fmla="*/ 698834 w 7467600"/>
              <a:gd name="connsiteY213" fmla="*/ 3952272 h 6858000"/>
              <a:gd name="connsiteX214" fmla="*/ 34256 w 7467600"/>
              <a:gd name="connsiteY214" fmla="*/ 4347603 h 6858000"/>
              <a:gd name="connsiteX215" fmla="*/ 527241 w 7467600"/>
              <a:gd name="connsiteY215" fmla="*/ 4065078 h 6858000"/>
              <a:gd name="connsiteX216" fmla="*/ 1510397 w 7467600"/>
              <a:gd name="connsiteY216" fmla="*/ 3684705 h 6858000"/>
              <a:gd name="connsiteX217" fmla="*/ 1313114 w 7467600"/>
              <a:gd name="connsiteY217" fmla="*/ 3655216 h 6858000"/>
              <a:gd name="connsiteX218" fmla="*/ 1109304 w 7467600"/>
              <a:gd name="connsiteY218" fmla="*/ 3669030 h 6858000"/>
              <a:gd name="connsiteX219" fmla="*/ 8129 w 7467600"/>
              <a:gd name="connsiteY219" fmla="*/ 4330519 h 6858000"/>
              <a:gd name="connsiteX220" fmla="*/ 687572 w 7467600"/>
              <a:gd name="connsiteY220" fmla="*/ 3925629 h 6858000"/>
              <a:gd name="connsiteX221" fmla="*/ 1138365 w 7467600"/>
              <a:gd name="connsiteY221" fmla="*/ 3774515 h 6858000"/>
              <a:gd name="connsiteX222" fmla="*/ 1505579 w 7467600"/>
              <a:gd name="connsiteY222" fmla="*/ 3655526 h 6858000"/>
              <a:gd name="connsiteX223" fmla="*/ 1313114 w 7467600"/>
              <a:gd name="connsiteY223" fmla="*/ 3655216 h 6858000"/>
              <a:gd name="connsiteX224" fmla="*/ 3655073 w 7467600"/>
              <a:gd name="connsiteY224" fmla="*/ 3650884 h 6858000"/>
              <a:gd name="connsiteX225" fmla="*/ 3989938 w 7467600"/>
              <a:gd name="connsiteY225" fmla="*/ 3991685 h 6858000"/>
              <a:gd name="connsiteX226" fmla="*/ 4393907 w 7467600"/>
              <a:gd name="connsiteY226" fmla="*/ 4261258 h 6858000"/>
              <a:gd name="connsiteX227" fmla="*/ 4648051 w 7467600"/>
              <a:gd name="connsiteY227" fmla="*/ 4374051 h 6858000"/>
              <a:gd name="connsiteX228" fmla="*/ 4383389 w 7467600"/>
              <a:gd name="connsiteY228" fmla="*/ 4184369 h 6858000"/>
              <a:gd name="connsiteX229" fmla="*/ 4165508 w 7467600"/>
              <a:gd name="connsiteY229" fmla="*/ 4035196 h 6858000"/>
              <a:gd name="connsiteX230" fmla="*/ 4068162 w 7467600"/>
              <a:gd name="connsiteY230" fmla="*/ 3953394 h 6858000"/>
              <a:gd name="connsiteX231" fmla="*/ 3981416 w 7467600"/>
              <a:gd name="connsiteY231" fmla="*/ 3880482 h 6858000"/>
              <a:gd name="connsiteX232" fmla="*/ 3800147 w 7467600"/>
              <a:gd name="connsiteY232" fmla="*/ 3749872 h 6858000"/>
              <a:gd name="connsiteX233" fmla="*/ 3655073 w 7467600"/>
              <a:gd name="connsiteY233" fmla="*/ 3650884 h 6858000"/>
              <a:gd name="connsiteX234" fmla="*/ 3670252 w 7467600"/>
              <a:gd name="connsiteY234" fmla="*/ 3622798 h 6858000"/>
              <a:gd name="connsiteX235" fmla="*/ 3817258 w 7467600"/>
              <a:gd name="connsiteY235" fmla="*/ 3723577 h 6858000"/>
              <a:gd name="connsiteX236" fmla="*/ 4000461 w 7467600"/>
              <a:gd name="connsiteY236" fmla="*/ 3855966 h 6858000"/>
              <a:gd name="connsiteX237" fmla="*/ 4088180 w 7467600"/>
              <a:gd name="connsiteY237" fmla="*/ 3929774 h 6858000"/>
              <a:gd name="connsiteX238" fmla="*/ 4184555 w 7467600"/>
              <a:gd name="connsiteY238" fmla="*/ 4010683 h 6858000"/>
              <a:gd name="connsiteX239" fmla="*/ 4399563 w 7467600"/>
              <a:gd name="connsiteY239" fmla="*/ 4158106 h 6858000"/>
              <a:gd name="connsiteX240" fmla="*/ 4684469 w 7467600"/>
              <a:gd name="connsiteY240" fmla="*/ 4364680 h 6858000"/>
              <a:gd name="connsiteX241" fmla="*/ 4690271 w 7467600"/>
              <a:gd name="connsiteY241" fmla="*/ 4370034 h 6858000"/>
              <a:gd name="connsiteX242" fmla="*/ 4136093 w 7467600"/>
              <a:gd name="connsiteY242" fmla="*/ 3858466 h 6858000"/>
              <a:gd name="connsiteX243" fmla="*/ 3670252 w 7467600"/>
              <a:gd name="connsiteY243" fmla="*/ 3622798 h 6858000"/>
              <a:gd name="connsiteX244" fmla="*/ 4440129 w 7467600"/>
              <a:gd name="connsiteY244" fmla="*/ 3448571 h 6858000"/>
              <a:gd name="connsiteX245" fmla="*/ 4856525 w 7467600"/>
              <a:gd name="connsiteY245" fmla="*/ 3915351 h 6858000"/>
              <a:gd name="connsiteX246" fmla="*/ 5059055 w 7467600"/>
              <a:gd name="connsiteY246" fmla="*/ 4108918 h 6858000"/>
              <a:gd name="connsiteX247" fmla="*/ 5290070 w 7467600"/>
              <a:gd name="connsiteY247" fmla="*/ 4263619 h 6858000"/>
              <a:gd name="connsiteX248" fmla="*/ 4834991 w 7467600"/>
              <a:gd name="connsiteY248" fmla="*/ 3830985 h 6858000"/>
              <a:gd name="connsiteX249" fmla="*/ 4440129 w 7467600"/>
              <a:gd name="connsiteY249" fmla="*/ 3448571 h 6858000"/>
              <a:gd name="connsiteX250" fmla="*/ 4441737 w 7467600"/>
              <a:gd name="connsiteY250" fmla="*/ 3399734 h 6858000"/>
              <a:gd name="connsiteX251" fmla="*/ 4431236 w 7467600"/>
              <a:gd name="connsiteY251" fmla="*/ 3400954 h 6858000"/>
              <a:gd name="connsiteX252" fmla="*/ 4557150 w 7467600"/>
              <a:gd name="connsiteY252" fmla="*/ 3510023 h 6858000"/>
              <a:gd name="connsiteX253" fmla="*/ 4856936 w 7467600"/>
              <a:gd name="connsiteY253" fmla="*/ 3809146 h 6858000"/>
              <a:gd name="connsiteX254" fmla="*/ 5111996 w 7467600"/>
              <a:gd name="connsiteY254" fmla="*/ 4065759 h 6858000"/>
              <a:gd name="connsiteX255" fmla="*/ 5388878 w 7467600"/>
              <a:gd name="connsiteY255" fmla="*/ 4300185 h 6858000"/>
              <a:gd name="connsiteX256" fmla="*/ 5425556 w 7467600"/>
              <a:gd name="connsiteY256" fmla="*/ 4308967 h 6858000"/>
              <a:gd name="connsiteX257" fmla="*/ 4943646 w 7467600"/>
              <a:gd name="connsiteY257" fmla="*/ 3822916 h 6858000"/>
              <a:gd name="connsiteX258" fmla="*/ 4594837 w 7467600"/>
              <a:gd name="connsiteY258" fmla="*/ 3532274 h 6858000"/>
              <a:gd name="connsiteX259" fmla="*/ 4441737 w 7467600"/>
              <a:gd name="connsiteY259" fmla="*/ 3399734 h 6858000"/>
              <a:gd name="connsiteX260" fmla="*/ 5425834 w 7467600"/>
              <a:gd name="connsiteY260" fmla="*/ 3162785 h 6858000"/>
              <a:gd name="connsiteX261" fmla="*/ 5401644 w 7467600"/>
              <a:gd name="connsiteY261" fmla="*/ 3617847 h 6858000"/>
              <a:gd name="connsiteX262" fmla="*/ 5467256 w 7467600"/>
              <a:gd name="connsiteY262" fmla="*/ 4175494 h 6858000"/>
              <a:gd name="connsiteX263" fmla="*/ 5448069 w 7467600"/>
              <a:gd name="connsiteY263" fmla="*/ 3567554 h 6858000"/>
              <a:gd name="connsiteX264" fmla="*/ 5425834 w 7467600"/>
              <a:gd name="connsiteY264" fmla="*/ 3162785 h 6858000"/>
              <a:gd name="connsiteX265" fmla="*/ 1318687 w 7467600"/>
              <a:gd name="connsiteY265" fmla="*/ 3113840 h 6858000"/>
              <a:gd name="connsiteX266" fmla="*/ 1066793 w 7467600"/>
              <a:gd name="connsiteY266" fmla="*/ 3212171 h 6858000"/>
              <a:gd name="connsiteX267" fmla="*/ 993319 w 7467600"/>
              <a:gd name="connsiteY267" fmla="*/ 3247648 h 6858000"/>
              <a:gd name="connsiteX268" fmla="*/ 853081 w 7467600"/>
              <a:gd name="connsiteY268" fmla="*/ 3312410 h 6858000"/>
              <a:gd name="connsiteX269" fmla="*/ 805957 w 7467600"/>
              <a:gd name="connsiteY269" fmla="*/ 3330443 h 6858000"/>
              <a:gd name="connsiteX270" fmla="*/ 1318687 w 7467600"/>
              <a:gd name="connsiteY270" fmla="*/ 3113840 h 6858000"/>
              <a:gd name="connsiteX271" fmla="*/ 5453702 w 7467600"/>
              <a:gd name="connsiteY271" fmla="*/ 3090882 h 6858000"/>
              <a:gd name="connsiteX272" fmla="*/ 5480135 w 7467600"/>
              <a:gd name="connsiteY272" fmla="*/ 3565802 h 6858000"/>
              <a:gd name="connsiteX273" fmla="*/ 5499023 w 7467600"/>
              <a:gd name="connsiteY273" fmla="*/ 4166310 h 6858000"/>
              <a:gd name="connsiteX274" fmla="*/ 5547022 w 7467600"/>
              <a:gd name="connsiteY274" fmla="*/ 3607838 h 6858000"/>
              <a:gd name="connsiteX275" fmla="*/ 5515964 w 7467600"/>
              <a:gd name="connsiteY275" fmla="*/ 3378541 h 6858000"/>
              <a:gd name="connsiteX276" fmla="*/ 5453702 w 7467600"/>
              <a:gd name="connsiteY276" fmla="*/ 3090882 h 6858000"/>
              <a:gd name="connsiteX277" fmla="*/ 1238695 w 7467600"/>
              <a:gd name="connsiteY277" fmla="*/ 3076820 h 6858000"/>
              <a:gd name="connsiteX278" fmla="*/ 716371 w 7467600"/>
              <a:gd name="connsiteY278" fmla="*/ 3293249 h 6858000"/>
              <a:gd name="connsiteX279" fmla="*/ 579522 w 7467600"/>
              <a:gd name="connsiteY279" fmla="*/ 3371759 h 6858000"/>
              <a:gd name="connsiteX280" fmla="*/ 600288 w 7467600"/>
              <a:gd name="connsiteY280" fmla="*/ 3365555 h 6858000"/>
              <a:gd name="connsiteX281" fmla="*/ 840692 w 7467600"/>
              <a:gd name="connsiteY281" fmla="*/ 3284921 h 6858000"/>
              <a:gd name="connsiteX282" fmla="*/ 979248 w 7467600"/>
              <a:gd name="connsiteY282" fmla="*/ 3221003 h 6858000"/>
              <a:gd name="connsiteX283" fmla="*/ 1053282 w 7467600"/>
              <a:gd name="connsiteY283" fmla="*/ 3185247 h 6858000"/>
              <a:gd name="connsiteX284" fmla="*/ 1320603 w 7467600"/>
              <a:gd name="connsiteY284" fmla="*/ 3081281 h 6858000"/>
              <a:gd name="connsiteX285" fmla="*/ 1238695 w 7467600"/>
              <a:gd name="connsiteY285" fmla="*/ 3076820 h 6858000"/>
              <a:gd name="connsiteX286" fmla="*/ 5425627 w 7467600"/>
              <a:gd name="connsiteY286" fmla="*/ 2954192 h 6858000"/>
              <a:gd name="connsiteX287" fmla="*/ 5470770 w 7467600"/>
              <a:gd name="connsiteY287" fmla="*/ 3005435 h 6858000"/>
              <a:gd name="connsiteX288" fmla="*/ 5519779 w 7467600"/>
              <a:gd name="connsiteY288" fmla="*/ 4359223 h 6858000"/>
              <a:gd name="connsiteX289" fmla="*/ 5520293 w 7467600"/>
              <a:gd name="connsiteY289" fmla="*/ 4360602 h 6858000"/>
              <a:gd name="connsiteX290" fmla="*/ 5767221 w 7467600"/>
              <a:gd name="connsiteY290" fmla="*/ 4665564 h 6858000"/>
              <a:gd name="connsiteX291" fmla="*/ 6937169 w 7467600"/>
              <a:gd name="connsiteY291" fmla="*/ 4815941 h 6858000"/>
              <a:gd name="connsiteX292" fmla="*/ 6953922 w 7467600"/>
              <a:gd name="connsiteY292" fmla="*/ 4890068 h 6858000"/>
              <a:gd name="connsiteX293" fmla="*/ 6071359 w 7467600"/>
              <a:gd name="connsiteY293" fmla="*/ 4770770 h 6858000"/>
              <a:gd name="connsiteX294" fmla="*/ 6038839 w 7467600"/>
              <a:gd name="connsiteY294" fmla="*/ 4764474 h 6858000"/>
              <a:gd name="connsiteX295" fmla="*/ 6038706 w 7467600"/>
              <a:gd name="connsiteY295" fmla="*/ 4763847 h 6858000"/>
              <a:gd name="connsiteX296" fmla="*/ 6037784 w 7467600"/>
              <a:gd name="connsiteY296" fmla="*/ 4764270 h 6858000"/>
              <a:gd name="connsiteX297" fmla="*/ 6038839 w 7467600"/>
              <a:gd name="connsiteY297" fmla="*/ 4764474 h 6858000"/>
              <a:gd name="connsiteX298" fmla="*/ 6040338 w 7467600"/>
              <a:gd name="connsiteY298" fmla="*/ 4771418 h 6858000"/>
              <a:gd name="connsiteX299" fmla="*/ 6024488 w 7467600"/>
              <a:gd name="connsiteY299" fmla="*/ 4809903 h 6858000"/>
              <a:gd name="connsiteX300" fmla="*/ 5599771 w 7467600"/>
              <a:gd name="connsiteY300" fmla="*/ 5509652 h 6858000"/>
              <a:gd name="connsiteX301" fmla="*/ 5548843 w 7467600"/>
              <a:gd name="connsiteY301" fmla="*/ 5563845 h 6858000"/>
              <a:gd name="connsiteX302" fmla="*/ 5940952 w 7467600"/>
              <a:gd name="connsiteY302" fmla="*/ 6250028 h 6858000"/>
              <a:gd name="connsiteX303" fmla="*/ 6043441 w 7467600"/>
              <a:gd name="connsiteY303" fmla="*/ 6665847 h 6858000"/>
              <a:gd name="connsiteX304" fmla="*/ 6093432 w 7467600"/>
              <a:gd name="connsiteY304" fmla="*/ 6858000 h 6858000"/>
              <a:gd name="connsiteX305" fmla="*/ 6034344 w 7467600"/>
              <a:gd name="connsiteY305" fmla="*/ 6858000 h 6858000"/>
              <a:gd name="connsiteX306" fmla="*/ 6026679 w 7467600"/>
              <a:gd name="connsiteY306" fmla="*/ 6836959 h 6858000"/>
              <a:gd name="connsiteX307" fmla="*/ 5800441 w 7467600"/>
              <a:gd name="connsiteY307" fmla="*/ 6335286 h 6858000"/>
              <a:gd name="connsiteX308" fmla="*/ 5526562 w 7467600"/>
              <a:gd name="connsiteY308" fmla="*/ 5705388 h 6858000"/>
              <a:gd name="connsiteX309" fmla="*/ 5519640 w 7467600"/>
              <a:gd name="connsiteY309" fmla="*/ 5683774 h 6858000"/>
              <a:gd name="connsiteX310" fmla="*/ 5844559 w 7467600"/>
              <a:gd name="connsiteY310" fmla="*/ 6553349 h 6858000"/>
              <a:gd name="connsiteX311" fmla="*/ 5975994 w 7467600"/>
              <a:gd name="connsiteY311" fmla="*/ 6858000 h 6858000"/>
              <a:gd name="connsiteX312" fmla="*/ 5898547 w 7467600"/>
              <a:gd name="connsiteY312" fmla="*/ 6858000 h 6858000"/>
              <a:gd name="connsiteX313" fmla="*/ 5682041 w 7467600"/>
              <a:gd name="connsiteY313" fmla="*/ 6355860 h 6858000"/>
              <a:gd name="connsiteX314" fmla="*/ 5461758 w 7467600"/>
              <a:gd name="connsiteY314" fmla="*/ 5820220 h 6858000"/>
              <a:gd name="connsiteX315" fmla="*/ 5237282 w 7467600"/>
              <a:gd name="connsiteY315" fmla="*/ 6579086 h 6858000"/>
              <a:gd name="connsiteX316" fmla="*/ 5115009 w 7467600"/>
              <a:gd name="connsiteY316" fmla="*/ 6858000 h 6858000"/>
              <a:gd name="connsiteX317" fmla="*/ 5028074 w 7467600"/>
              <a:gd name="connsiteY317" fmla="*/ 6858000 h 6858000"/>
              <a:gd name="connsiteX318" fmla="*/ 5079508 w 7467600"/>
              <a:gd name="connsiteY318" fmla="*/ 6749074 h 6858000"/>
              <a:gd name="connsiteX319" fmla="*/ 5371846 w 7467600"/>
              <a:gd name="connsiteY319" fmla="*/ 5924413 h 6858000"/>
              <a:gd name="connsiteX320" fmla="*/ 5270512 w 7467600"/>
              <a:gd name="connsiteY320" fmla="*/ 6138975 h 6858000"/>
              <a:gd name="connsiteX321" fmla="*/ 5062409 w 7467600"/>
              <a:gd name="connsiteY321" fmla="*/ 6653544 h 6858000"/>
              <a:gd name="connsiteX322" fmla="*/ 5036628 w 7467600"/>
              <a:gd name="connsiteY322" fmla="*/ 6754247 h 6858000"/>
              <a:gd name="connsiteX323" fmla="*/ 5009112 w 7467600"/>
              <a:gd name="connsiteY323" fmla="*/ 6858000 h 6858000"/>
              <a:gd name="connsiteX324" fmla="*/ 4976679 w 7467600"/>
              <a:gd name="connsiteY324" fmla="*/ 6858000 h 6858000"/>
              <a:gd name="connsiteX325" fmla="*/ 5006537 w 7467600"/>
              <a:gd name="connsiteY325" fmla="*/ 6747068 h 6858000"/>
              <a:gd name="connsiteX326" fmla="*/ 5032723 w 7467600"/>
              <a:gd name="connsiteY326" fmla="*/ 6644957 h 6858000"/>
              <a:gd name="connsiteX327" fmla="*/ 5242949 w 7467600"/>
              <a:gd name="connsiteY327" fmla="*/ 6125175 h 6858000"/>
              <a:gd name="connsiteX328" fmla="*/ 5286321 w 7467600"/>
              <a:gd name="connsiteY328" fmla="*/ 6033555 h 6858000"/>
              <a:gd name="connsiteX329" fmla="*/ 5008210 w 7467600"/>
              <a:gd name="connsiteY329" fmla="*/ 6649194 h 6858000"/>
              <a:gd name="connsiteX330" fmla="*/ 4986321 w 7467600"/>
              <a:gd name="connsiteY330" fmla="*/ 6765687 h 6858000"/>
              <a:gd name="connsiteX331" fmla="*/ 4973474 w 7467600"/>
              <a:gd name="connsiteY331" fmla="*/ 6858000 h 6858000"/>
              <a:gd name="connsiteX332" fmla="*/ 4907178 w 7467600"/>
              <a:gd name="connsiteY332" fmla="*/ 6858000 h 6858000"/>
              <a:gd name="connsiteX333" fmla="*/ 4910810 w 7467600"/>
              <a:gd name="connsiteY333" fmla="*/ 6829660 h 6858000"/>
              <a:gd name="connsiteX334" fmla="*/ 4987461 w 7467600"/>
              <a:gd name="connsiteY334" fmla="*/ 6432994 h 6858000"/>
              <a:gd name="connsiteX335" fmla="*/ 5179262 w 7467600"/>
              <a:gd name="connsiteY335" fmla="*/ 6035044 h 6858000"/>
              <a:gd name="connsiteX336" fmla="*/ 4689678 w 7467600"/>
              <a:gd name="connsiteY336" fmla="*/ 6440241 h 6858000"/>
              <a:gd name="connsiteX337" fmla="*/ 4477543 w 7467600"/>
              <a:gd name="connsiteY337" fmla="*/ 6674836 h 6858000"/>
              <a:gd name="connsiteX338" fmla="*/ 4329957 w 7467600"/>
              <a:gd name="connsiteY338" fmla="*/ 6858000 h 6858000"/>
              <a:gd name="connsiteX339" fmla="*/ 4218595 w 7467600"/>
              <a:gd name="connsiteY339" fmla="*/ 6858000 h 6858000"/>
              <a:gd name="connsiteX340" fmla="*/ 4368888 w 7467600"/>
              <a:gd name="connsiteY340" fmla="*/ 6668412 h 6858000"/>
              <a:gd name="connsiteX341" fmla="*/ 4563091 w 7467600"/>
              <a:gd name="connsiteY341" fmla="*/ 6442508 h 6858000"/>
              <a:gd name="connsiteX342" fmla="*/ 5387324 w 7467600"/>
              <a:gd name="connsiteY342" fmla="*/ 5705830 h 6858000"/>
              <a:gd name="connsiteX343" fmla="*/ 5073620 w 7467600"/>
              <a:gd name="connsiteY343" fmla="*/ 5955437 h 6858000"/>
              <a:gd name="connsiteX344" fmla="*/ 4689789 w 7467600"/>
              <a:gd name="connsiteY344" fmla="*/ 6268382 h 6858000"/>
              <a:gd name="connsiteX345" fmla="*/ 4418722 w 7467600"/>
              <a:gd name="connsiteY345" fmla="*/ 6570886 h 6858000"/>
              <a:gd name="connsiteX346" fmla="*/ 4214944 w 7467600"/>
              <a:gd name="connsiteY346" fmla="*/ 6858000 h 6858000"/>
              <a:gd name="connsiteX347" fmla="*/ 4177898 w 7467600"/>
              <a:gd name="connsiteY347" fmla="*/ 6858000 h 6858000"/>
              <a:gd name="connsiteX348" fmla="*/ 4391597 w 7467600"/>
              <a:gd name="connsiteY348" fmla="*/ 6556370 h 6858000"/>
              <a:gd name="connsiteX349" fmla="*/ 4668889 w 7467600"/>
              <a:gd name="connsiteY349" fmla="*/ 6246399 h 6858000"/>
              <a:gd name="connsiteX350" fmla="*/ 5055427 w 7467600"/>
              <a:gd name="connsiteY350" fmla="*/ 5931476 h 6858000"/>
              <a:gd name="connsiteX351" fmla="*/ 5371814 w 7467600"/>
              <a:gd name="connsiteY351" fmla="*/ 5678975 h 6858000"/>
              <a:gd name="connsiteX352" fmla="*/ 4987918 w 7467600"/>
              <a:gd name="connsiteY352" fmla="*/ 5838701 h 6858000"/>
              <a:gd name="connsiteX353" fmla="*/ 4317146 w 7467600"/>
              <a:gd name="connsiteY353" fmla="*/ 6587716 h 6858000"/>
              <a:gd name="connsiteX354" fmla="*/ 4171627 w 7467600"/>
              <a:gd name="connsiteY354" fmla="*/ 6858000 h 6858000"/>
              <a:gd name="connsiteX355" fmla="*/ 4081585 w 7467600"/>
              <a:gd name="connsiteY355" fmla="*/ 6858000 h 6858000"/>
              <a:gd name="connsiteX356" fmla="*/ 4238603 w 7467600"/>
              <a:gd name="connsiteY356" fmla="*/ 6559341 h 6858000"/>
              <a:gd name="connsiteX357" fmla="*/ 4778333 w 7467600"/>
              <a:gd name="connsiteY357" fmla="*/ 5873626 h 6858000"/>
              <a:gd name="connsiteX358" fmla="*/ 5414185 w 7467600"/>
              <a:gd name="connsiteY358" fmla="*/ 5573882 h 6858000"/>
              <a:gd name="connsiteX359" fmla="*/ 5959648 w 7467600"/>
              <a:gd name="connsiteY359" fmla="*/ 4760797 h 6858000"/>
              <a:gd name="connsiteX360" fmla="*/ 5355019 w 7467600"/>
              <a:gd name="connsiteY360" fmla="*/ 4734672 h 6858000"/>
              <a:gd name="connsiteX361" fmla="*/ 5083565 w 7467600"/>
              <a:gd name="connsiteY361" fmla="*/ 5179121 h 6858000"/>
              <a:gd name="connsiteX362" fmla="*/ 4713577 w 7467600"/>
              <a:gd name="connsiteY362" fmla="*/ 5616803 h 6858000"/>
              <a:gd name="connsiteX363" fmla="*/ 3989559 w 7467600"/>
              <a:gd name="connsiteY363" fmla="*/ 6145945 h 6858000"/>
              <a:gd name="connsiteX364" fmla="*/ 3939824 w 7467600"/>
              <a:gd name="connsiteY364" fmla="*/ 6066900 h 6858000"/>
              <a:gd name="connsiteX365" fmla="*/ 4584537 w 7467600"/>
              <a:gd name="connsiteY365" fmla="*/ 5324826 h 6858000"/>
              <a:gd name="connsiteX366" fmla="*/ 5037105 w 7467600"/>
              <a:gd name="connsiteY366" fmla="*/ 5088765 h 6858000"/>
              <a:gd name="connsiteX367" fmla="*/ 5039930 w 7467600"/>
              <a:gd name="connsiteY367" fmla="*/ 5089585 h 6858000"/>
              <a:gd name="connsiteX368" fmla="*/ 5263764 w 7467600"/>
              <a:gd name="connsiteY368" fmla="*/ 4735525 h 6858000"/>
              <a:gd name="connsiteX369" fmla="*/ 4086300 w 7467600"/>
              <a:gd name="connsiteY369" fmla="*/ 4884599 h 6858000"/>
              <a:gd name="connsiteX370" fmla="*/ 4085485 w 7467600"/>
              <a:gd name="connsiteY370" fmla="*/ 4899070 h 6858000"/>
              <a:gd name="connsiteX371" fmla="*/ 3871915 w 7467600"/>
              <a:gd name="connsiteY371" fmla="*/ 5253645 h 6858000"/>
              <a:gd name="connsiteX372" fmla="*/ 3799374 w 7467600"/>
              <a:gd name="connsiteY372" fmla="*/ 5466127 h 6858000"/>
              <a:gd name="connsiteX373" fmla="*/ 3498850 w 7467600"/>
              <a:gd name="connsiteY373" fmla="*/ 6661888 h 6858000"/>
              <a:gd name="connsiteX374" fmla="*/ 3399216 w 7467600"/>
              <a:gd name="connsiteY374" fmla="*/ 6858000 h 6858000"/>
              <a:gd name="connsiteX375" fmla="*/ 3303688 w 7467600"/>
              <a:gd name="connsiteY375" fmla="*/ 6858000 h 6858000"/>
              <a:gd name="connsiteX376" fmla="*/ 3391774 w 7467600"/>
              <a:gd name="connsiteY376" fmla="*/ 6697181 h 6858000"/>
              <a:gd name="connsiteX377" fmla="*/ 3735540 w 7467600"/>
              <a:gd name="connsiteY377" fmla="*/ 5546923 h 6858000"/>
              <a:gd name="connsiteX378" fmla="*/ 3729438 w 7467600"/>
              <a:gd name="connsiteY378" fmla="*/ 5569058 h 6858000"/>
              <a:gd name="connsiteX379" fmla="*/ 3707782 w 7467600"/>
              <a:gd name="connsiteY379" fmla="*/ 5644908 h 6858000"/>
              <a:gd name="connsiteX380" fmla="*/ 3583827 w 7467600"/>
              <a:gd name="connsiteY380" fmla="*/ 6039215 h 6858000"/>
              <a:gd name="connsiteX381" fmla="*/ 3547861 w 7467600"/>
              <a:gd name="connsiteY381" fmla="*/ 6129609 h 6858000"/>
              <a:gd name="connsiteX382" fmla="*/ 3490905 w 7467600"/>
              <a:gd name="connsiteY382" fmla="*/ 6277660 h 6858000"/>
              <a:gd name="connsiteX383" fmla="*/ 3455859 w 7467600"/>
              <a:gd name="connsiteY383" fmla="*/ 6391301 h 6858000"/>
              <a:gd name="connsiteX384" fmla="*/ 3429112 w 7467600"/>
              <a:gd name="connsiteY384" fmla="*/ 6479469 h 6858000"/>
              <a:gd name="connsiteX385" fmla="*/ 3304862 w 7467600"/>
              <a:gd name="connsiteY385" fmla="*/ 6796476 h 6858000"/>
              <a:gd name="connsiteX386" fmla="*/ 3276071 w 7467600"/>
              <a:gd name="connsiteY386" fmla="*/ 6858000 h 6858000"/>
              <a:gd name="connsiteX387" fmla="*/ 3240805 w 7467600"/>
              <a:gd name="connsiteY387" fmla="*/ 6858000 h 6858000"/>
              <a:gd name="connsiteX388" fmla="*/ 3275917 w 7467600"/>
              <a:gd name="connsiteY388" fmla="*/ 6783192 h 6858000"/>
              <a:gd name="connsiteX389" fmla="*/ 3399358 w 7467600"/>
              <a:gd name="connsiteY389" fmla="*/ 6469011 h 6858000"/>
              <a:gd name="connsiteX390" fmla="*/ 3425650 w 7467600"/>
              <a:gd name="connsiteY390" fmla="*/ 6381333 h 6858000"/>
              <a:gd name="connsiteX391" fmla="*/ 3460661 w 7467600"/>
              <a:gd name="connsiteY391" fmla="*/ 6266763 h 6858000"/>
              <a:gd name="connsiteX392" fmla="*/ 3518021 w 7467600"/>
              <a:gd name="connsiteY392" fmla="*/ 6117298 h 6858000"/>
              <a:gd name="connsiteX393" fmla="*/ 3554035 w 7467600"/>
              <a:gd name="connsiteY393" fmla="*/ 6027832 h 6858000"/>
              <a:gd name="connsiteX394" fmla="*/ 3677174 w 7467600"/>
              <a:gd name="connsiteY394" fmla="*/ 5636351 h 6858000"/>
              <a:gd name="connsiteX395" fmla="*/ 3698819 w 7467600"/>
              <a:gd name="connsiteY395" fmla="*/ 5560503 h 6858000"/>
              <a:gd name="connsiteX396" fmla="*/ 3702094 w 7467600"/>
              <a:gd name="connsiteY396" fmla="*/ 5549194 h 6858000"/>
              <a:gd name="connsiteX397" fmla="*/ 3398355 w 7467600"/>
              <a:gd name="connsiteY397" fmla="*/ 6094603 h 6858000"/>
              <a:gd name="connsiteX398" fmla="*/ 3193941 w 7467600"/>
              <a:gd name="connsiteY398" fmla="*/ 6798775 h 6858000"/>
              <a:gd name="connsiteX399" fmla="*/ 3184140 w 7467600"/>
              <a:gd name="connsiteY399" fmla="*/ 6858000 h 6858000"/>
              <a:gd name="connsiteX400" fmla="*/ 3099978 w 7467600"/>
              <a:gd name="connsiteY400" fmla="*/ 6858000 h 6858000"/>
              <a:gd name="connsiteX401" fmla="*/ 3101556 w 7467600"/>
              <a:gd name="connsiteY401" fmla="*/ 6843337 h 6858000"/>
              <a:gd name="connsiteX402" fmla="*/ 3370162 w 7467600"/>
              <a:gd name="connsiteY402" fmla="*/ 5785550 h 6858000"/>
              <a:gd name="connsiteX403" fmla="*/ 3746477 w 7467600"/>
              <a:gd name="connsiteY403" fmla="*/ 5377889 h 6858000"/>
              <a:gd name="connsiteX404" fmla="*/ 3863399 w 7467600"/>
              <a:gd name="connsiteY404" fmla="*/ 5087257 h 6858000"/>
              <a:gd name="connsiteX405" fmla="*/ 3968712 w 7467600"/>
              <a:gd name="connsiteY405" fmla="*/ 4913989 h 6858000"/>
              <a:gd name="connsiteX406" fmla="*/ 2792390 w 7467600"/>
              <a:gd name="connsiteY406" fmla="*/ 5382974 h 6858000"/>
              <a:gd name="connsiteX407" fmla="*/ 2714982 w 7467600"/>
              <a:gd name="connsiteY407" fmla="*/ 5427051 h 6858000"/>
              <a:gd name="connsiteX408" fmla="*/ 2813361 w 7467600"/>
              <a:gd name="connsiteY408" fmla="*/ 6023912 h 6858000"/>
              <a:gd name="connsiteX409" fmla="*/ 2688430 w 7467600"/>
              <a:gd name="connsiteY409" fmla="*/ 6801564 h 6858000"/>
              <a:gd name="connsiteX410" fmla="*/ 2629626 w 7467600"/>
              <a:gd name="connsiteY410" fmla="*/ 6763394 h 6858000"/>
              <a:gd name="connsiteX411" fmla="*/ 2565328 w 7467600"/>
              <a:gd name="connsiteY411" fmla="*/ 5516399 h 6858000"/>
              <a:gd name="connsiteX412" fmla="*/ 1922999 w 7467600"/>
              <a:gd name="connsiteY412" fmla="*/ 5980343 h 6858000"/>
              <a:gd name="connsiteX413" fmla="*/ 1950261 w 7467600"/>
              <a:gd name="connsiteY413" fmla="*/ 6405858 h 6858000"/>
              <a:gd name="connsiteX414" fmla="*/ 2365554 w 7467600"/>
              <a:gd name="connsiteY414" fmla="*/ 6759107 h 6858000"/>
              <a:gd name="connsiteX415" fmla="*/ 2424142 w 7467600"/>
              <a:gd name="connsiteY415" fmla="*/ 6858000 h 6858000"/>
              <a:gd name="connsiteX416" fmla="*/ 2395994 w 7467600"/>
              <a:gd name="connsiteY416" fmla="*/ 6858000 h 6858000"/>
              <a:gd name="connsiteX417" fmla="*/ 2392863 w 7467600"/>
              <a:gd name="connsiteY417" fmla="*/ 6852964 h 6858000"/>
              <a:gd name="connsiteX418" fmla="*/ 2017589 w 7467600"/>
              <a:gd name="connsiteY418" fmla="*/ 6493982 h 6858000"/>
              <a:gd name="connsiteX419" fmla="*/ 2147336 w 7467600"/>
              <a:gd name="connsiteY419" fmla="*/ 6594052 h 6858000"/>
              <a:gd name="connsiteX420" fmla="*/ 2207047 w 7467600"/>
              <a:gd name="connsiteY420" fmla="*/ 6654540 h 6858000"/>
              <a:gd name="connsiteX421" fmla="*/ 2299106 w 7467600"/>
              <a:gd name="connsiteY421" fmla="*/ 6778931 h 6858000"/>
              <a:gd name="connsiteX422" fmla="*/ 2314430 w 7467600"/>
              <a:gd name="connsiteY422" fmla="*/ 6801144 h 6858000"/>
              <a:gd name="connsiteX423" fmla="*/ 2352406 w 7467600"/>
              <a:gd name="connsiteY423" fmla="*/ 6858000 h 6858000"/>
              <a:gd name="connsiteX424" fmla="*/ 2314492 w 7467600"/>
              <a:gd name="connsiteY424" fmla="*/ 6858000 h 6858000"/>
              <a:gd name="connsiteX425" fmla="*/ 2288095 w 7467600"/>
              <a:gd name="connsiteY425" fmla="*/ 6818030 h 6858000"/>
              <a:gd name="connsiteX426" fmla="*/ 2272768 w 7467600"/>
              <a:gd name="connsiteY426" fmla="*/ 6795822 h 6858000"/>
              <a:gd name="connsiteX427" fmla="*/ 2182715 w 7467600"/>
              <a:gd name="connsiteY427" fmla="*/ 6675071 h 6858000"/>
              <a:gd name="connsiteX428" fmla="*/ 2032061 w 7467600"/>
              <a:gd name="connsiteY428" fmla="*/ 6541380 h 6858000"/>
              <a:gd name="connsiteX429" fmla="*/ 2257220 w 7467600"/>
              <a:gd name="connsiteY429" fmla="*/ 6826257 h 6858000"/>
              <a:gd name="connsiteX430" fmla="*/ 2281324 w 7467600"/>
              <a:gd name="connsiteY430" fmla="*/ 6858000 h 6858000"/>
              <a:gd name="connsiteX431" fmla="*/ 2242860 w 7467600"/>
              <a:gd name="connsiteY431" fmla="*/ 6858000 h 6858000"/>
              <a:gd name="connsiteX432" fmla="*/ 2232818 w 7467600"/>
              <a:gd name="connsiteY432" fmla="*/ 6844926 h 6858000"/>
              <a:gd name="connsiteX433" fmla="*/ 1990172 w 7467600"/>
              <a:gd name="connsiteY433" fmla="*/ 6542121 h 6858000"/>
              <a:gd name="connsiteX434" fmla="*/ 2124090 w 7467600"/>
              <a:gd name="connsiteY434" fmla="*/ 6761017 h 6858000"/>
              <a:gd name="connsiteX435" fmla="*/ 2200380 w 7467600"/>
              <a:gd name="connsiteY435" fmla="*/ 6858000 h 6858000"/>
              <a:gd name="connsiteX436" fmla="*/ 2147507 w 7467600"/>
              <a:gd name="connsiteY436" fmla="*/ 6858000 h 6858000"/>
              <a:gd name="connsiteX437" fmla="*/ 2070668 w 7467600"/>
              <a:gd name="connsiteY437" fmla="*/ 6761520 h 6858000"/>
              <a:gd name="connsiteX438" fmla="*/ 1975142 w 7467600"/>
              <a:gd name="connsiteY438" fmla="*/ 6585570 h 6858000"/>
              <a:gd name="connsiteX439" fmla="*/ 2050035 w 7467600"/>
              <a:gd name="connsiteY439" fmla="*/ 6813345 h 6858000"/>
              <a:gd name="connsiteX440" fmla="*/ 2063025 w 7467600"/>
              <a:gd name="connsiteY440" fmla="*/ 6858000 h 6858000"/>
              <a:gd name="connsiteX441" fmla="*/ 2021675 w 7467600"/>
              <a:gd name="connsiteY441" fmla="*/ 6858000 h 6858000"/>
              <a:gd name="connsiteX442" fmla="*/ 2019308 w 7467600"/>
              <a:gd name="connsiteY442" fmla="*/ 6847118 h 6858000"/>
              <a:gd name="connsiteX443" fmla="*/ 1938835 w 7467600"/>
              <a:gd name="connsiteY443" fmla="*/ 6551160 h 6858000"/>
              <a:gd name="connsiteX444" fmla="*/ 1953230 w 7467600"/>
              <a:gd name="connsiteY444" fmla="*/ 6759699 h 6858000"/>
              <a:gd name="connsiteX445" fmla="*/ 1956763 w 7467600"/>
              <a:gd name="connsiteY445" fmla="*/ 6778191 h 6858000"/>
              <a:gd name="connsiteX446" fmla="*/ 1967925 w 7467600"/>
              <a:gd name="connsiteY446" fmla="*/ 6858000 h 6858000"/>
              <a:gd name="connsiteX447" fmla="*/ 1936622 w 7467600"/>
              <a:gd name="connsiteY447" fmla="*/ 6858000 h 6858000"/>
              <a:gd name="connsiteX448" fmla="*/ 1926261 w 7467600"/>
              <a:gd name="connsiteY448" fmla="*/ 6784064 h 6858000"/>
              <a:gd name="connsiteX449" fmla="*/ 1922724 w 7467600"/>
              <a:gd name="connsiteY449" fmla="*/ 6765577 h 6858000"/>
              <a:gd name="connsiteX450" fmla="*/ 1904650 w 7467600"/>
              <a:gd name="connsiteY450" fmla="*/ 6639616 h 6858000"/>
              <a:gd name="connsiteX451" fmla="*/ 1885273 w 7467600"/>
              <a:gd name="connsiteY451" fmla="*/ 6858000 h 6858000"/>
              <a:gd name="connsiteX452" fmla="*/ 1854363 w 7467600"/>
              <a:gd name="connsiteY452" fmla="*/ 6858000 h 6858000"/>
              <a:gd name="connsiteX453" fmla="*/ 1880391 w 7467600"/>
              <a:gd name="connsiteY453" fmla="*/ 6603796 h 6858000"/>
              <a:gd name="connsiteX454" fmla="*/ 1818273 w 7467600"/>
              <a:gd name="connsiteY454" fmla="*/ 6715729 h 6858000"/>
              <a:gd name="connsiteX455" fmla="*/ 1794691 w 7467600"/>
              <a:gd name="connsiteY455" fmla="*/ 6843239 h 6858000"/>
              <a:gd name="connsiteX456" fmla="*/ 1794914 w 7467600"/>
              <a:gd name="connsiteY456" fmla="*/ 6858000 h 6858000"/>
              <a:gd name="connsiteX457" fmla="*/ 1746128 w 7467600"/>
              <a:gd name="connsiteY457" fmla="*/ 6858000 h 6858000"/>
              <a:gd name="connsiteX458" fmla="*/ 1753934 w 7467600"/>
              <a:gd name="connsiteY458" fmla="*/ 6724796 h 6858000"/>
              <a:gd name="connsiteX459" fmla="*/ 1792053 w 7467600"/>
              <a:gd name="connsiteY459" fmla="*/ 6572396 h 6858000"/>
              <a:gd name="connsiteX460" fmla="*/ 1862248 w 7467600"/>
              <a:gd name="connsiteY460" fmla="*/ 6266397 h 6858000"/>
              <a:gd name="connsiteX461" fmla="*/ 1862250 w 7467600"/>
              <a:gd name="connsiteY461" fmla="*/ 6033531 h 6858000"/>
              <a:gd name="connsiteX462" fmla="*/ 1211999 w 7467600"/>
              <a:gd name="connsiteY462" fmla="*/ 6683610 h 6858000"/>
              <a:gd name="connsiteX463" fmla="*/ 1213266 w 7467600"/>
              <a:gd name="connsiteY463" fmla="*/ 6691947 h 6858000"/>
              <a:gd name="connsiteX464" fmla="*/ 1203370 w 7467600"/>
              <a:gd name="connsiteY464" fmla="*/ 6850676 h 6858000"/>
              <a:gd name="connsiteX465" fmla="*/ 1203671 w 7467600"/>
              <a:gd name="connsiteY465" fmla="*/ 6858000 h 6858000"/>
              <a:gd name="connsiteX466" fmla="*/ 1143180 w 7467600"/>
              <a:gd name="connsiteY466" fmla="*/ 6858000 h 6858000"/>
              <a:gd name="connsiteX467" fmla="*/ 1142176 w 7467600"/>
              <a:gd name="connsiteY467" fmla="*/ 6766045 h 6858000"/>
              <a:gd name="connsiteX468" fmla="*/ 1067484 w 7467600"/>
              <a:gd name="connsiteY468" fmla="*/ 6858000 h 6858000"/>
              <a:gd name="connsiteX469" fmla="*/ 953928 w 7467600"/>
              <a:gd name="connsiteY469" fmla="*/ 6858000 h 6858000"/>
              <a:gd name="connsiteX470" fmla="*/ 959715 w 7467600"/>
              <a:gd name="connsiteY470" fmla="*/ 6850185 h 6858000"/>
              <a:gd name="connsiteX471" fmla="*/ 1483788 w 7467600"/>
              <a:gd name="connsiteY471" fmla="*/ 6259174 h 6858000"/>
              <a:gd name="connsiteX472" fmla="*/ 1100671 w 7467600"/>
              <a:gd name="connsiteY472" fmla="*/ 6252137 h 6858000"/>
              <a:gd name="connsiteX473" fmla="*/ 1090144 w 7467600"/>
              <a:gd name="connsiteY473" fmla="*/ 6256748 h 6858000"/>
              <a:gd name="connsiteX474" fmla="*/ 1095872 w 7467600"/>
              <a:gd name="connsiteY474" fmla="*/ 6271892 h 6858000"/>
              <a:gd name="connsiteX475" fmla="*/ 262785 w 7467600"/>
              <a:gd name="connsiteY475" fmla="*/ 6845450 h 6858000"/>
              <a:gd name="connsiteX476" fmla="*/ 209968 w 7467600"/>
              <a:gd name="connsiteY476" fmla="*/ 6770713 h 6858000"/>
              <a:gd name="connsiteX477" fmla="*/ 873460 w 7467600"/>
              <a:gd name="connsiteY477" fmla="*/ 6253768 h 6858000"/>
              <a:gd name="connsiteX478" fmla="*/ 192686 w 7467600"/>
              <a:gd name="connsiteY478" fmla="*/ 5849257 h 6858000"/>
              <a:gd name="connsiteX479" fmla="*/ 4696 w 7467600"/>
              <a:gd name="connsiteY479" fmla="*/ 5697668 h 6858000"/>
              <a:gd name="connsiteX480" fmla="*/ 0 w 7467600"/>
              <a:gd name="connsiteY480" fmla="*/ 5689984 h 6858000"/>
              <a:gd name="connsiteX481" fmla="*/ 0 w 7467600"/>
              <a:gd name="connsiteY481" fmla="*/ 5513472 h 6858000"/>
              <a:gd name="connsiteX482" fmla="*/ 174101 w 7467600"/>
              <a:gd name="connsiteY482" fmla="*/ 5620277 h 6858000"/>
              <a:gd name="connsiteX483" fmla="*/ 891800 w 7467600"/>
              <a:gd name="connsiteY483" fmla="*/ 6036935 h 6858000"/>
              <a:gd name="connsiteX484" fmla="*/ 1072219 w 7467600"/>
              <a:gd name="connsiteY484" fmla="*/ 6169443 h 6858000"/>
              <a:gd name="connsiteX485" fmla="*/ 1074117 w 7467600"/>
              <a:gd name="connsiteY485" fmla="*/ 6170301 h 6858000"/>
              <a:gd name="connsiteX486" fmla="*/ 1083114 w 7467600"/>
              <a:gd name="connsiteY486" fmla="*/ 6174131 h 6858000"/>
              <a:gd name="connsiteX487" fmla="*/ 1543010 w 7467600"/>
              <a:gd name="connsiteY487" fmla="*/ 6191140 h 6858000"/>
              <a:gd name="connsiteX488" fmla="*/ 1551080 w 7467600"/>
              <a:gd name="connsiteY488" fmla="*/ 6195006 h 6858000"/>
              <a:gd name="connsiteX489" fmla="*/ 2345443 w 7467600"/>
              <a:gd name="connsiteY489" fmla="*/ 5549882 h 6858000"/>
              <a:gd name="connsiteX490" fmla="*/ 1721499 w 7467600"/>
              <a:gd name="connsiteY490" fmla="*/ 5599969 h 6858000"/>
              <a:gd name="connsiteX491" fmla="*/ 767716 w 7467600"/>
              <a:gd name="connsiteY491" fmla="*/ 5472768 h 6858000"/>
              <a:gd name="connsiteX492" fmla="*/ 722147 w 7467600"/>
              <a:gd name="connsiteY492" fmla="*/ 5393091 h 6858000"/>
              <a:gd name="connsiteX493" fmla="*/ 1485552 w 7467600"/>
              <a:gd name="connsiteY493" fmla="*/ 5313202 h 6858000"/>
              <a:gd name="connsiteX494" fmla="*/ 2143004 w 7467600"/>
              <a:gd name="connsiteY494" fmla="*/ 5402420 h 6858000"/>
              <a:gd name="connsiteX495" fmla="*/ 1933391 w 7467600"/>
              <a:gd name="connsiteY495" fmla="*/ 5156971 h 6858000"/>
              <a:gd name="connsiteX496" fmla="*/ 1827118 w 7467600"/>
              <a:gd name="connsiteY496" fmla="*/ 4968410 h 6858000"/>
              <a:gd name="connsiteX497" fmla="*/ 1837349 w 7467600"/>
              <a:gd name="connsiteY497" fmla="*/ 4956357 h 6858000"/>
              <a:gd name="connsiteX498" fmla="*/ 2162835 w 7467600"/>
              <a:gd name="connsiteY498" fmla="*/ 5187853 h 6858000"/>
              <a:gd name="connsiteX499" fmla="*/ 2257167 w 7467600"/>
              <a:gd name="connsiteY499" fmla="*/ 5462123 h 6858000"/>
              <a:gd name="connsiteX500" fmla="*/ 2261598 w 7467600"/>
              <a:gd name="connsiteY500" fmla="*/ 5467998 h 6858000"/>
              <a:gd name="connsiteX501" fmla="*/ 2437177 w 7467600"/>
              <a:gd name="connsiteY501" fmla="*/ 5479608 h 6858000"/>
              <a:gd name="connsiteX502" fmla="*/ 2445247 w 7467600"/>
              <a:gd name="connsiteY502" fmla="*/ 5483476 h 6858000"/>
              <a:gd name="connsiteX503" fmla="*/ 2743626 w 7467600"/>
              <a:gd name="connsiteY503" fmla="*/ 5304819 h 6858000"/>
              <a:gd name="connsiteX504" fmla="*/ 3048102 w 7467600"/>
              <a:gd name="connsiteY504" fmla="*/ 5150595 h 6858000"/>
              <a:gd name="connsiteX505" fmla="*/ 1799414 w 7467600"/>
              <a:gd name="connsiteY505" fmla="*/ 4694732 h 6858000"/>
              <a:gd name="connsiteX506" fmla="*/ 1771735 w 7467600"/>
              <a:gd name="connsiteY506" fmla="*/ 4619929 h 6858000"/>
              <a:gd name="connsiteX507" fmla="*/ 3104273 w 7467600"/>
              <a:gd name="connsiteY507" fmla="*/ 5076159 h 6858000"/>
              <a:gd name="connsiteX508" fmla="*/ 3113245 w 7467600"/>
              <a:gd name="connsiteY508" fmla="*/ 5090705 h 6858000"/>
              <a:gd name="connsiteX509" fmla="*/ 3126294 w 7467600"/>
              <a:gd name="connsiteY509" fmla="*/ 5114400 h 6858000"/>
              <a:gd name="connsiteX510" fmla="*/ 3937433 w 7467600"/>
              <a:gd name="connsiteY510" fmla="*/ 4830473 h 6858000"/>
              <a:gd name="connsiteX511" fmla="*/ 3590475 w 7467600"/>
              <a:gd name="connsiteY511" fmla="*/ 4597974 h 6858000"/>
              <a:gd name="connsiteX512" fmla="*/ 3100264 w 7467600"/>
              <a:gd name="connsiteY512" fmla="*/ 4579845 h 6858000"/>
              <a:gd name="connsiteX513" fmla="*/ 2183576 w 7467600"/>
              <a:gd name="connsiteY513" fmla="*/ 4227150 h 6858000"/>
              <a:gd name="connsiteX514" fmla="*/ 2151029 w 7467600"/>
              <a:gd name="connsiteY514" fmla="*/ 4146947 h 6858000"/>
              <a:gd name="connsiteX515" fmla="*/ 3563434 w 7467600"/>
              <a:gd name="connsiteY515" fmla="*/ 4469115 h 6858000"/>
              <a:gd name="connsiteX516" fmla="*/ 3177952 w 7467600"/>
              <a:gd name="connsiteY516" fmla="*/ 3657386 h 6858000"/>
              <a:gd name="connsiteX517" fmla="*/ 3189263 w 7467600"/>
              <a:gd name="connsiteY517" fmla="*/ 3625726 h 6858000"/>
              <a:gd name="connsiteX518" fmla="*/ 3560912 w 7467600"/>
              <a:gd name="connsiteY518" fmla="*/ 4079863 h 6858000"/>
              <a:gd name="connsiteX519" fmla="*/ 3626636 w 7467600"/>
              <a:gd name="connsiteY519" fmla="*/ 4512230 h 6858000"/>
              <a:gd name="connsiteX520" fmla="*/ 3653088 w 7467600"/>
              <a:gd name="connsiteY520" fmla="*/ 4521417 h 6858000"/>
              <a:gd name="connsiteX521" fmla="*/ 3988128 w 7467600"/>
              <a:gd name="connsiteY521" fmla="*/ 4817267 h 6858000"/>
              <a:gd name="connsiteX522" fmla="*/ 4830582 w 7467600"/>
              <a:gd name="connsiteY522" fmla="*/ 4676000 h 6858000"/>
              <a:gd name="connsiteX523" fmla="*/ 4830100 w 7467600"/>
              <a:gd name="connsiteY523" fmla="*/ 4675554 h 6858000"/>
              <a:gd name="connsiteX524" fmla="*/ 4036318 w 7467600"/>
              <a:gd name="connsiteY524" fmla="*/ 4147013 h 6858000"/>
              <a:gd name="connsiteX525" fmla="*/ 3432098 w 7467600"/>
              <a:gd name="connsiteY525" fmla="*/ 3537312 h 6858000"/>
              <a:gd name="connsiteX526" fmla="*/ 3446761 w 7467600"/>
              <a:gd name="connsiteY526" fmla="*/ 3461278 h 6858000"/>
              <a:gd name="connsiteX527" fmla="*/ 4419733 w 7467600"/>
              <a:gd name="connsiteY527" fmla="*/ 3963555 h 6858000"/>
              <a:gd name="connsiteX528" fmla="*/ 4781371 w 7467600"/>
              <a:gd name="connsiteY528" fmla="*/ 4458604 h 6858000"/>
              <a:gd name="connsiteX529" fmla="*/ 4780440 w 7467600"/>
              <a:gd name="connsiteY529" fmla="*/ 4470290 h 6858000"/>
              <a:gd name="connsiteX530" fmla="*/ 4898954 w 7467600"/>
              <a:gd name="connsiteY530" fmla="*/ 4662092 h 6858000"/>
              <a:gd name="connsiteX531" fmla="*/ 4900699 w 7467600"/>
              <a:gd name="connsiteY531" fmla="*/ 4670867 h 6858000"/>
              <a:gd name="connsiteX532" fmla="*/ 5714511 w 7467600"/>
              <a:gd name="connsiteY532" fmla="*/ 4663483 h 6858000"/>
              <a:gd name="connsiteX533" fmla="*/ 5464793 w 7467600"/>
              <a:gd name="connsiteY533" fmla="*/ 4393556 h 6858000"/>
              <a:gd name="connsiteX534" fmla="*/ 5461897 w 7467600"/>
              <a:gd name="connsiteY534" fmla="*/ 4390879 h 6858000"/>
              <a:gd name="connsiteX535" fmla="*/ 4294126 w 7467600"/>
              <a:gd name="connsiteY535" fmla="*/ 3303048 h 6858000"/>
              <a:gd name="connsiteX536" fmla="*/ 4305321 w 7467600"/>
              <a:gd name="connsiteY536" fmla="*/ 3256953 h 6858000"/>
              <a:gd name="connsiteX537" fmla="*/ 4949299 w 7467600"/>
              <a:gd name="connsiteY537" fmla="*/ 3766336 h 6858000"/>
              <a:gd name="connsiteX538" fmla="*/ 5291452 w 7467600"/>
              <a:gd name="connsiteY538" fmla="*/ 4076801 h 6858000"/>
              <a:gd name="connsiteX539" fmla="*/ 5434998 w 7467600"/>
              <a:gd name="connsiteY539" fmla="*/ 4254100 h 6858000"/>
              <a:gd name="connsiteX540" fmla="*/ 5351015 w 7467600"/>
              <a:gd name="connsiteY540" fmla="*/ 3760989 h 6858000"/>
              <a:gd name="connsiteX541" fmla="*/ 5413780 w 7467600"/>
              <a:gd name="connsiteY541" fmla="*/ 2966265 h 6858000"/>
              <a:gd name="connsiteX542" fmla="*/ 5425627 w 7467600"/>
              <a:gd name="connsiteY542" fmla="*/ 2954192 h 6858000"/>
              <a:gd name="connsiteX543" fmla="*/ 6604735 w 7467600"/>
              <a:gd name="connsiteY543" fmla="*/ 2041381 h 6858000"/>
              <a:gd name="connsiteX544" fmla="*/ 7204487 w 7467600"/>
              <a:gd name="connsiteY544" fmla="*/ 2742112 h 6858000"/>
              <a:gd name="connsiteX545" fmla="*/ 7131592 w 7467600"/>
              <a:gd name="connsiteY545" fmla="*/ 2672096 h 6858000"/>
              <a:gd name="connsiteX546" fmla="*/ 6996344 w 7467600"/>
              <a:gd name="connsiteY546" fmla="*/ 2518310 h 6858000"/>
              <a:gd name="connsiteX547" fmla="*/ 6735495 w 7467600"/>
              <a:gd name="connsiteY547" fmla="*/ 2196890 h 6858000"/>
              <a:gd name="connsiteX548" fmla="*/ 6721901 w 7467600"/>
              <a:gd name="connsiteY548" fmla="*/ 2179274 h 6858000"/>
              <a:gd name="connsiteX549" fmla="*/ 6604735 w 7467600"/>
              <a:gd name="connsiteY549" fmla="*/ 2041381 h 6858000"/>
              <a:gd name="connsiteX550" fmla="*/ 6591670 w 7467600"/>
              <a:gd name="connsiteY550" fmla="*/ 1988277 h 6858000"/>
              <a:gd name="connsiteX551" fmla="*/ 6747349 w 7467600"/>
              <a:gd name="connsiteY551" fmla="*/ 2160069 h 6858000"/>
              <a:gd name="connsiteX552" fmla="*/ 6760943 w 7467600"/>
              <a:gd name="connsiteY552" fmla="*/ 2177686 h 6858000"/>
              <a:gd name="connsiteX553" fmla="*/ 7021065 w 7467600"/>
              <a:gd name="connsiteY553" fmla="*/ 2498102 h 6858000"/>
              <a:gd name="connsiteX554" fmla="*/ 7155223 w 7467600"/>
              <a:gd name="connsiteY554" fmla="*/ 2650386 h 6858000"/>
              <a:gd name="connsiteX555" fmla="*/ 7203167 w 7467600"/>
              <a:gd name="connsiteY555" fmla="*/ 2697288 h 6858000"/>
              <a:gd name="connsiteX556" fmla="*/ 6937703 w 7467600"/>
              <a:gd name="connsiteY556" fmla="*/ 2321981 h 6858000"/>
              <a:gd name="connsiteX557" fmla="*/ 6591670 w 7467600"/>
              <a:gd name="connsiteY557" fmla="*/ 1988277 h 6858000"/>
              <a:gd name="connsiteX558" fmla="*/ 5798671 w 7467600"/>
              <a:gd name="connsiteY558" fmla="*/ 1981601 h 6858000"/>
              <a:gd name="connsiteX559" fmla="*/ 5754709 w 7467600"/>
              <a:gd name="connsiteY559" fmla="*/ 2071454 h 6858000"/>
              <a:gd name="connsiteX560" fmla="*/ 5763044 w 7467600"/>
              <a:gd name="connsiteY560" fmla="*/ 2842206 h 6858000"/>
              <a:gd name="connsiteX561" fmla="*/ 5764974 w 7467600"/>
              <a:gd name="connsiteY561" fmla="*/ 2799609 h 6858000"/>
              <a:gd name="connsiteX562" fmla="*/ 5767665 w 7467600"/>
              <a:gd name="connsiteY562" fmla="*/ 2666409 h 6858000"/>
              <a:gd name="connsiteX563" fmla="*/ 5763055 w 7467600"/>
              <a:gd name="connsiteY563" fmla="*/ 2579705 h 6858000"/>
              <a:gd name="connsiteX564" fmla="*/ 5758079 w 7467600"/>
              <a:gd name="connsiteY564" fmla="*/ 2492508 h 6858000"/>
              <a:gd name="connsiteX565" fmla="*/ 5779325 w 7467600"/>
              <a:gd name="connsiteY565" fmla="*/ 2197069 h 6858000"/>
              <a:gd name="connsiteX566" fmla="*/ 5798671 w 7467600"/>
              <a:gd name="connsiteY566" fmla="*/ 1981601 h 6858000"/>
              <a:gd name="connsiteX567" fmla="*/ 5829202 w 7467600"/>
              <a:gd name="connsiteY567" fmla="*/ 1971679 h 6858000"/>
              <a:gd name="connsiteX568" fmla="*/ 5809558 w 7467600"/>
              <a:gd name="connsiteY568" fmla="*/ 2198043 h 6858000"/>
              <a:gd name="connsiteX569" fmla="*/ 5788653 w 7467600"/>
              <a:gd name="connsiteY569" fmla="*/ 2489430 h 6858000"/>
              <a:gd name="connsiteX570" fmla="*/ 5793439 w 7467600"/>
              <a:gd name="connsiteY570" fmla="*/ 2575235 h 6858000"/>
              <a:gd name="connsiteX571" fmla="*/ 5796837 w 7467600"/>
              <a:gd name="connsiteY571" fmla="*/ 2637633 h 6858000"/>
              <a:gd name="connsiteX572" fmla="*/ 5818614 w 7467600"/>
              <a:gd name="connsiteY572" fmla="*/ 2473055 h 6858000"/>
              <a:gd name="connsiteX573" fmla="*/ 5829202 w 7467600"/>
              <a:gd name="connsiteY573" fmla="*/ 1971679 h 6858000"/>
              <a:gd name="connsiteX574" fmla="*/ 5911389 w 7467600"/>
              <a:gd name="connsiteY574" fmla="*/ 1898371 h 6858000"/>
              <a:gd name="connsiteX575" fmla="*/ 6237627 w 7467600"/>
              <a:gd name="connsiteY575" fmla="*/ 2231921 h 6858000"/>
              <a:gd name="connsiteX576" fmla="*/ 5911389 w 7467600"/>
              <a:gd name="connsiteY576" fmla="*/ 1898371 h 6858000"/>
              <a:gd name="connsiteX577" fmla="*/ 6944437 w 7467600"/>
              <a:gd name="connsiteY577" fmla="*/ 1575402 h 6858000"/>
              <a:gd name="connsiteX578" fmla="*/ 6304730 w 7467600"/>
              <a:gd name="connsiteY578" fmla="*/ 1766654 h 6858000"/>
              <a:gd name="connsiteX579" fmla="*/ 6944437 w 7467600"/>
              <a:gd name="connsiteY579" fmla="*/ 1575402 h 6858000"/>
              <a:gd name="connsiteX580" fmla="*/ 7019523 w 7467600"/>
              <a:gd name="connsiteY580" fmla="*/ 1519450 h 6858000"/>
              <a:gd name="connsiteX581" fmla="*/ 6298091 w 7467600"/>
              <a:gd name="connsiteY581" fmla="*/ 1737122 h 6858000"/>
              <a:gd name="connsiteX582" fmla="*/ 7019523 w 7467600"/>
              <a:gd name="connsiteY582" fmla="*/ 1519450 h 6858000"/>
              <a:gd name="connsiteX583" fmla="*/ 2399523 w 7467600"/>
              <a:gd name="connsiteY583" fmla="*/ 1428234 h 6858000"/>
              <a:gd name="connsiteX584" fmla="*/ 2224982 w 7467600"/>
              <a:gd name="connsiteY584" fmla="*/ 1826201 h 6858000"/>
              <a:gd name="connsiteX585" fmla="*/ 2096099 w 7467600"/>
              <a:gd name="connsiteY585" fmla="*/ 2345900 h 6858000"/>
              <a:gd name="connsiteX586" fmla="*/ 2283317 w 7467600"/>
              <a:gd name="connsiteY586" fmla="*/ 1796925 h 6858000"/>
              <a:gd name="connsiteX587" fmla="*/ 2399523 w 7467600"/>
              <a:gd name="connsiteY587" fmla="*/ 1428234 h 6858000"/>
              <a:gd name="connsiteX588" fmla="*/ 2448558 w 7467600"/>
              <a:gd name="connsiteY588" fmla="*/ 1373435 h 6858000"/>
              <a:gd name="connsiteX589" fmla="*/ 2312521 w 7467600"/>
              <a:gd name="connsiteY589" fmla="*/ 1806140 h 6858000"/>
              <a:gd name="connsiteX590" fmla="*/ 2127533 w 7467600"/>
              <a:gd name="connsiteY590" fmla="*/ 2348380 h 6858000"/>
              <a:gd name="connsiteX591" fmla="*/ 2358080 w 7467600"/>
              <a:gd name="connsiteY591" fmla="*/ 1866134 h 6858000"/>
              <a:gd name="connsiteX592" fmla="*/ 2407436 w 7467600"/>
              <a:gd name="connsiteY592" fmla="*/ 1651070 h 6858000"/>
              <a:gd name="connsiteX593" fmla="*/ 2448558 w 7467600"/>
              <a:gd name="connsiteY593" fmla="*/ 1373435 h 6858000"/>
              <a:gd name="connsiteX594" fmla="*/ 278707 w 7467600"/>
              <a:gd name="connsiteY594" fmla="*/ 1352270 h 6858000"/>
              <a:gd name="connsiteX595" fmla="*/ 321570 w 7467600"/>
              <a:gd name="connsiteY595" fmla="*/ 1861610 h 6858000"/>
              <a:gd name="connsiteX596" fmla="*/ 294281 w 7467600"/>
              <a:gd name="connsiteY596" fmla="*/ 1440658 h 6858000"/>
              <a:gd name="connsiteX597" fmla="*/ 278707 w 7467600"/>
              <a:gd name="connsiteY597" fmla="*/ 1352270 h 6858000"/>
              <a:gd name="connsiteX598" fmla="*/ 1423821 w 7467600"/>
              <a:gd name="connsiteY598" fmla="*/ 1351958 h 6858000"/>
              <a:gd name="connsiteX599" fmla="*/ 1638521 w 7467600"/>
              <a:gd name="connsiteY599" fmla="*/ 1908470 h 6858000"/>
              <a:gd name="connsiteX600" fmla="*/ 1754199 w 7467600"/>
              <a:gd name="connsiteY600" fmla="*/ 2149284 h 6858000"/>
              <a:gd name="connsiteX601" fmla="*/ 1908359 w 7467600"/>
              <a:gd name="connsiteY601" fmla="*/ 2364988 h 6858000"/>
              <a:gd name="connsiteX602" fmla="*/ 1647661 w 7467600"/>
              <a:gd name="connsiteY602" fmla="*/ 1825945 h 6858000"/>
              <a:gd name="connsiteX603" fmla="*/ 1423821 w 7467600"/>
              <a:gd name="connsiteY603" fmla="*/ 1351958 h 6858000"/>
              <a:gd name="connsiteX604" fmla="*/ 1431890 w 7467600"/>
              <a:gd name="connsiteY604" fmla="*/ 1306475 h 6858000"/>
              <a:gd name="connsiteX605" fmla="*/ 1507597 w 7467600"/>
              <a:gd name="connsiteY605" fmla="*/ 1446132 h 6858000"/>
              <a:gd name="connsiteX606" fmla="*/ 1674586 w 7467600"/>
              <a:gd name="connsiteY606" fmla="*/ 1813832 h 6858000"/>
              <a:gd name="connsiteX607" fmla="*/ 1815950 w 7467600"/>
              <a:gd name="connsiteY607" fmla="*/ 2128564 h 6858000"/>
              <a:gd name="connsiteX608" fmla="*/ 1984242 w 7467600"/>
              <a:gd name="connsiteY608" fmla="*/ 2430829 h 6858000"/>
              <a:gd name="connsiteX609" fmla="*/ 2014023 w 7467600"/>
              <a:gd name="connsiteY609" fmla="*/ 2450995 h 6858000"/>
              <a:gd name="connsiteX610" fmla="*/ 1747337 w 7467600"/>
              <a:gd name="connsiteY610" fmla="*/ 1855264 h 6858000"/>
              <a:gd name="connsiteX611" fmla="*/ 1533749 w 7467600"/>
              <a:gd name="connsiteY611" fmla="*/ 1478656 h 6858000"/>
              <a:gd name="connsiteX612" fmla="*/ 1431890 w 7467600"/>
              <a:gd name="connsiteY612" fmla="*/ 1306475 h 6858000"/>
              <a:gd name="connsiteX613" fmla="*/ 5052692 w 7467600"/>
              <a:gd name="connsiteY613" fmla="*/ 1292994 h 6858000"/>
              <a:gd name="connsiteX614" fmla="*/ 5200661 w 7467600"/>
              <a:gd name="connsiteY614" fmla="*/ 1635186 h 6858000"/>
              <a:gd name="connsiteX615" fmla="*/ 5297138 w 7467600"/>
              <a:gd name="connsiteY615" fmla="*/ 1906351 h 6858000"/>
              <a:gd name="connsiteX616" fmla="*/ 5052692 w 7467600"/>
              <a:gd name="connsiteY616" fmla="*/ 1292994 h 6858000"/>
              <a:gd name="connsiteX617" fmla="*/ 5009948 w 7467600"/>
              <a:gd name="connsiteY617" fmla="*/ 1273619 h 6858000"/>
              <a:gd name="connsiteX618" fmla="*/ 5121777 w 7467600"/>
              <a:gd name="connsiteY618" fmla="*/ 1654213 h 6858000"/>
              <a:gd name="connsiteX619" fmla="*/ 5293545 w 7467600"/>
              <a:gd name="connsiteY619" fmla="*/ 2072247 h 6858000"/>
              <a:gd name="connsiteX620" fmla="*/ 5294042 w 7467600"/>
              <a:gd name="connsiteY620" fmla="*/ 2065019 h 6858000"/>
              <a:gd name="connsiteX621" fmla="*/ 5171936 w 7467600"/>
              <a:gd name="connsiteY621" fmla="*/ 1647613 h 6858000"/>
              <a:gd name="connsiteX622" fmla="*/ 5009948 w 7467600"/>
              <a:gd name="connsiteY622" fmla="*/ 1273619 h 6858000"/>
              <a:gd name="connsiteX623" fmla="*/ 655236 w 7467600"/>
              <a:gd name="connsiteY623" fmla="*/ 1268632 h 6858000"/>
              <a:gd name="connsiteX624" fmla="*/ 839521 w 7467600"/>
              <a:gd name="connsiteY624" fmla="*/ 1685315 h 6858000"/>
              <a:gd name="connsiteX625" fmla="*/ 1109416 w 7467600"/>
              <a:gd name="connsiteY625" fmla="*/ 2061663 h 6858000"/>
              <a:gd name="connsiteX626" fmla="*/ 1298300 w 7467600"/>
              <a:gd name="connsiteY626" fmla="*/ 2247742 h 6858000"/>
              <a:gd name="connsiteX627" fmla="*/ 1125871 w 7467600"/>
              <a:gd name="connsiteY627" fmla="*/ 1989513 h 6858000"/>
              <a:gd name="connsiteX628" fmla="*/ 981574 w 7467600"/>
              <a:gd name="connsiteY628" fmla="*/ 1783157 h 6858000"/>
              <a:gd name="connsiteX629" fmla="*/ 922198 w 7467600"/>
              <a:gd name="connsiteY629" fmla="*/ 1677437 h 6858000"/>
              <a:gd name="connsiteX630" fmla="*/ 869293 w 7467600"/>
              <a:gd name="connsiteY630" fmla="*/ 1583214 h 6858000"/>
              <a:gd name="connsiteX631" fmla="*/ 751431 w 7467600"/>
              <a:gd name="connsiteY631" fmla="*/ 1405731 h 6858000"/>
              <a:gd name="connsiteX632" fmla="*/ 655236 w 7467600"/>
              <a:gd name="connsiteY632" fmla="*/ 1268632 h 6858000"/>
              <a:gd name="connsiteX633" fmla="*/ 6516292 w 7467600"/>
              <a:gd name="connsiteY633" fmla="*/ 1263064 h 6858000"/>
              <a:gd name="connsiteX634" fmla="*/ 5736320 w 7467600"/>
              <a:gd name="connsiteY634" fmla="*/ 1501803 h 6858000"/>
              <a:gd name="connsiteX635" fmla="*/ 6516292 w 7467600"/>
              <a:gd name="connsiteY635" fmla="*/ 1263064 h 6858000"/>
              <a:gd name="connsiteX636" fmla="*/ 291466 w 7467600"/>
              <a:gd name="connsiteY636" fmla="*/ 1250369 h 6858000"/>
              <a:gd name="connsiteX637" fmla="*/ 323180 w 7467600"/>
              <a:gd name="connsiteY637" fmla="*/ 1435283 h 6858000"/>
              <a:gd name="connsiteX638" fmla="*/ 349381 w 7467600"/>
              <a:gd name="connsiteY638" fmla="*/ 1875041 h 6858000"/>
              <a:gd name="connsiteX639" fmla="*/ 374363 w 7467600"/>
              <a:gd name="connsiteY639" fmla="*/ 1506494 h 6858000"/>
              <a:gd name="connsiteX640" fmla="*/ 302168 w 7467600"/>
              <a:gd name="connsiteY640" fmla="*/ 1274495 h 6858000"/>
              <a:gd name="connsiteX641" fmla="*/ 291466 w 7467600"/>
              <a:gd name="connsiteY641" fmla="*/ 1250369 h 6858000"/>
              <a:gd name="connsiteX642" fmla="*/ 678222 w 7467600"/>
              <a:gd name="connsiteY642" fmla="*/ 1248670 h 6858000"/>
              <a:gd name="connsiteX643" fmla="*/ 775536 w 7467600"/>
              <a:gd name="connsiteY643" fmla="*/ 1388015 h 6858000"/>
              <a:gd name="connsiteX644" fmla="*/ 894529 w 7467600"/>
              <a:gd name="connsiteY644" fmla="*/ 1567739 h 6858000"/>
              <a:gd name="connsiteX645" fmla="*/ 948000 w 7467600"/>
              <a:gd name="connsiteY645" fmla="*/ 1663088 h 6858000"/>
              <a:gd name="connsiteX646" fmla="*/ 1006812 w 7467600"/>
              <a:gd name="connsiteY646" fmla="*/ 1767683 h 6858000"/>
              <a:gd name="connsiteX647" fmla="*/ 1149133 w 7467600"/>
              <a:gd name="connsiteY647" fmla="*/ 1971513 h 6858000"/>
              <a:gd name="connsiteX648" fmla="*/ 1333952 w 7467600"/>
              <a:gd name="connsiteY648" fmla="*/ 2251620 h 6858000"/>
              <a:gd name="connsiteX649" fmla="*/ 1337329 w 7467600"/>
              <a:gd name="connsiteY649" fmla="*/ 2258350 h 6858000"/>
              <a:gd name="connsiteX650" fmla="*/ 1014726 w 7467600"/>
              <a:gd name="connsiteY650" fmla="*/ 1615556 h 6858000"/>
              <a:gd name="connsiteX651" fmla="*/ 678222 w 7467600"/>
              <a:gd name="connsiteY651" fmla="*/ 1248670 h 6858000"/>
              <a:gd name="connsiteX652" fmla="*/ 6691602 w 7467600"/>
              <a:gd name="connsiteY652" fmla="*/ 1140573 h 6858000"/>
              <a:gd name="connsiteX653" fmla="*/ 6571100 w 7467600"/>
              <a:gd name="connsiteY653" fmla="*/ 1183662 h 6858000"/>
              <a:gd name="connsiteX654" fmla="*/ 6241687 w 7467600"/>
              <a:gd name="connsiteY654" fmla="*/ 1257600 h 6858000"/>
              <a:gd name="connsiteX655" fmla="*/ 5693009 w 7467600"/>
              <a:gd name="connsiteY655" fmla="*/ 1478256 h 6858000"/>
              <a:gd name="connsiteX656" fmla="*/ 6548420 w 7467600"/>
              <a:gd name="connsiteY656" fmla="*/ 1214599 h 6858000"/>
              <a:gd name="connsiteX657" fmla="*/ 6605473 w 7467600"/>
              <a:gd name="connsiteY657" fmla="*/ 1184686 h 6858000"/>
              <a:gd name="connsiteX658" fmla="*/ 6691602 w 7467600"/>
              <a:gd name="connsiteY658" fmla="*/ 1140573 h 6858000"/>
              <a:gd name="connsiteX659" fmla="*/ 4002475 w 7467600"/>
              <a:gd name="connsiteY659" fmla="*/ 1037802 h 6858000"/>
              <a:gd name="connsiteX660" fmla="*/ 4000324 w 7467600"/>
              <a:gd name="connsiteY660" fmla="*/ 1039362 h 6858000"/>
              <a:gd name="connsiteX661" fmla="*/ 4002862 w 7467600"/>
              <a:gd name="connsiteY661" fmla="*/ 1042866 h 6858000"/>
              <a:gd name="connsiteX662" fmla="*/ 4002475 w 7467600"/>
              <a:gd name="connsiteY662" fmla="*/ 1037802 h 6858000"/>
              <a:gd name="connsiteX663" fmla="*/ 506322 w 7467600"/>
              <a:gd name="connsiteY663" fmla="*/ 1020997 h 6858000"/>
              <a:gd name="connsiteX664" fmla="*/ 533068 w 7467600"/>
              <a:gd name="connsiteY664" fmla="*/ 1029409 h 6858000"/>
              <a:gd name="connsiteX665" fmla="*/ 1232525 w 7467600"/>
              <a:gd name="connsiteY665" fmla="*/ 1804675 h 6858000"/>
              <a:gd name="connsiteX666" fmla="*/ 1388858 w 7467600"/>
              <a:gd name="connsiteY666" fmla="*/ 2368011 h 6858000"/>
              <a:gd name="connsiteX667" fmla="*/ 1384098 w 7467600"/>
              <a:gd name="connsiteY667" fmla="*/ 2378125 h 6858000"/>
              <a:gd name="connsiteX668" fmla="*/ 1425393 w 7467600"/>
              <a:gd name="connsiteY668" fmla="*/ 2589124 h 6858000"/>
              <a:gd name="connsiteX669" fmla="*/ 1424001 w 7467600"/>
              <a:gd name="connsiteY669" fmla="*/ 2597541 h 6858000"/>
              <a:gd name="connsiteX670" fmla="*/ 2152729 w 7467600"/>
              <a:gd name="connsiteY670" fmla="*/ 2864487 h 6858000"/>
              <a:gd name="connsiteX671" fmla="*/ 2020609 w 7467600"/>
              <a:gd name="connsiteY671" fmla="*/ 2539671 h 6858000"/>
              <a:gd name="connsiteX672" fmla="*/ 2018920 w 7467600"/>
              <a:gd name="connsiteY672" fmla="*/ 2536309 h 6858000"/>
              <a:gd name="connsiteX673" fmla="*/ 1342441 w 7467600"/>
              <a:gd name="connsiteY673" fmla="*/ 1173017 h 6858000"/>
              <a:gd name="connsiteX674" fmla="*/ 1367925 w 7467600"/>
              <a:gd name="connsiteY674" fmla="*/ 1135648 h 6858000"/>
              <a:gd name="connsiteX675" fmla="*/ 1771401 w 7467600"/>
              <a:gd name="connsiteY675" fmla="*/ 1806673 h 6858000"/>
              <a:gd name="connsiteX676" fmla="*/ 1972385 w 7467600"/>
              <a:gd name="connsiteY676" fmla="*/ 2198735 h 6858000"/>
              <a:gd name="connsiteX677" fmla="*/ 2040892 w 7467600"/>
              <a:gd name="connsiteY677" fmla="*/ 2405205 h 6858000"/>
              <a:gd name="connsiteX678" fmla="*/ 2131689 w 7467600"/>
              <a:gd name="connsiteY678" fmla="*/ 1936926 h 6858000"/>
              <a:gd name="connsiteX679" fmla="*/ 2454820 w 7467600"/>
              <a:gd name="connsiteY679" fmla="*/ 1248808 h 6858000"/>
              <a:gd name="connsiteX680" fmla="*/ 2492512 w 7467600"/>
              <a:gd name="connsiteY680" fmla="*/ 1302920 h 6858000"/>
              <a:gd name="connsiteX681" fmla="*/ 2081216 w 7467600"/>
              <a:gd name="connsiteY681" fmla="*/ 2527513 h 6858000"/>
              <a:gd name="connsiteX682" fmla="*/ 2081211 w 7467600"/>
              <a:gd name="connsiteY682" fmla="*/ 2528916 h 6858000"/>
              <a:gd name="connsiteX683" fmla="*/ 2199067 w 7467600"/>
              <a:gd name="connsiteY683" fmla="*/ 2884061 h 6858000"/>
              <a:gd name="connsiteX684" fmla="*/ 3192586 w 7467600"/>
              <a:gd name="connsiteY684" fmla="*/ 3411496 h 6858000"/>
              <a:gd name="connsiteX685" fmla="*/ 3182620 w 7467600"/>
              <a:gd name="connsiteY685" fmla="*/ 3483279 h 6858000"/>
              <a:gd name="connsiteX686" fmla="*/ 2435119 w 7467600"/>
              <a:gd name="connsiteY686" fmla="*/ 3080173 h 6858000"/>
              <a:gd name="connsiteX687" fmla="*/ 2410152 w 7467600"/>
              <a:gd name="connsiteY687" fmla="*/ 3063751 h 6858000"/>
              <a:gd name="connsiteX688" fmla="*/ 2408099 w 7467600"/>
              <a:gd name="connsiteY688" fmla="*/ 3064403 h 6858000"/>
              <a:gd name="connsiteX689" fmla="*/ 2407218 w 7467600"/>
              <a:gd name="connsiteY689" fmla="*/ 3070324 h 6858000"/>
              <a:gd name="connsiteX690" fmla="*/ 2380138 w 7467600"/>
              <a:gd name="connsiteY690" fmla="*/ 3099341 h 6858000"/>
              <a:gd name="connsiteX691" fmla="*/ 1765923 w 7467600"/>
              <a:gd name="connsiteY691" fmla="*/ 3581043 h 6858000"/>
              <a:gd name="connsiteX692" fmla="*/ 1702258 w 7467600"/>
              <a:gd name="connsiteY692" fmla="*/ 3612286 h 6858000"/>
              <a:gd name="connsiteX693" fmla="*/ 1538370 w 7467600"/>
              <a:gd name="connsiteY693" fmla="*/ 3811804 h 6858000"/>
              <a:gd name="connsiteX694" fmla="*/ 542867 w 7467600"/>
              <a:gd name="connsiteY694" fmla="*/ 4944092 h 6858000"/>
              <a:gd name="connsiteX695" fmla="*/ 515800 w 7467600"/>
              <a:gd name="connsiteY695" fmla="*/ 4862180 h 6858000"/>
              <a:gd name="connsiteX696" fmla="*/ 909145 w 7467600"/>
              <a:gd name="connsiteY696" fmla="*/ 4199225 h 6858000"/>
              <a:gd name="connsiteX697" fmla="*/ 1214067 w 7467600"/>
              <a:gd name="connsiteY697" fmla="*/ 3908561 h 6858000"/>
              <a:gd name="connsiteX698" fmla="*/ 640967 w 7467600"/>
              <a:gd name="connsiteY698" fmla="*/ 4105601 h 6858000"/>
              <a:gd name="connsiteX699" fmla="*/ 112563 w 7467600"/>
              <a:gd name="connsiteY699" fmla="*/ 4396952 h 6858000"/>
              <a:gd name="connsiteX700" fmla="*/ 0 w 7467600"/>
              <a:gd name="connsiteY700" fmla="*/ 4466006 h 6858000"/>
              <a:gd name="connsiteX701" fmla="*/ 0 w 7467600"/>
              <a:gd name="connsiteY701" fmla="*/ 4233763 h 6858000"/>
              <a:gd name="connsiteX702" fmla="*/ 36881 w 7467600"/>
              <a:gd name="connsiteY702" fmla="*/ 4200118 h 6858000"/>
              <a:gd name="connsiteX703" fmla="*/ 910534 w 7467600"/>
              <a:gd name="connsiteY703" fmla="*/ 3629753 h 6858000"/>
              <a:gd name="connsiteX704" fmla="*/ 1578717 w 7467600"/>
              <a:gd name="connsiteY704" fmla="*/ 3575982 h 6858000"/>
              <a:gd name="connsiteX705" fmla="*/ 2338780 w 7467600"/>
              <a:gd name="connsiteY705" fmla="*/ 3033725 h 6858000"/>
              <a:gd name="connsiteX706" fmla="*/ 1807991 w 7467600"/>
              <a:gd name="connsiteY706" fmla="*/ 2807184 h 6858000"/>
              <a:gd name="connsiteX707" fmla="*/ 1416358 w 7467600"/>
              <a:gd name="connsiteY707" fmla="*/ 3112571 h 6858000"/>
              <a:gd name="connsiteX708" fmla="*/ 939066 w 7467600"/>
              <a:gd name="connsiteY708" fmla="*/ 3378798 h 6858000"/>
              <a:gd name="connsiteX709" fmla="*/ 115099 w 7467600"/>
              <a:gd name="connsiteY709" fmla="*/ 3607650 h 6858000"/>
              <a:gd name="connsiteX710" fmla="*/ 97284 w 7467600"/>
              <a:gd name="connsiteY710" fmla="*/ 3520393 h 6858000"/>
              <a:gd name="connsiteX711" fmla="*/ 922050 w 7467600"/>
              <a:gd name="connsiteY711" fmla="*/ 3074867 h 6858000"/>
              <a:gd name="connsiteX712" fmla="*/ 1405265 w 7467600"/>
              <a:gd name="connsiteY712" fmla="*/ 3016319 h 6858000"/>
              <a:gd name="connsiteX713" fmla="*/ 1407512 w 7467600"/>
              <a:gd name="connsiteY713" fmla="*/ 3018001 h 6858000"/>
              <a:gd name="connsiteX714" fmla="*/ 1726266 w 7467600"/>
              <a:gd name="connsiteY714" fmla="*/ 2777274 h 6858000"/>
              <a:gd name="connsiteX715" fmla="*/ 625390 w 7467600"/>
              <a:gd name="connsiteY715" fmla="*/ 2514541 h 6858000"/>
              <a:gd name="connsiteX716" fmla="*/ 619799 w 7467600"/>
              <a:gd name="connsiteY716" fmla="*/ 2527180 h 6858000"/>
              <a:gd name="connsiteX717" fmla="*/ 310030 w 7467600"/>
              <a:gd name="connsiteY717" fmla="*/ 2771818 h 6858000"/>
              <a:gd name="connsiteX718" fmla="*/ 173877 w 7467600"/>
              <a:gd name="connsiteY718" fmla="*/ 2937056 h 6858000"/>
              <a:gd name="connsiteX719" fmla="*/ 77889 w 7467600"/>
              <a:gd name="connsiteY719" fmla="*/ 3138440 h 6858000"/>
              <a:gd name="connsiteX720" fmla="*/ 0 w 7467600"/>
              <a:gd name="connsiteY720" fmla="*/ 3271395 h 6858000"/>
              <a:gd name="connsiteX721" fmla="*/ 0 w 7467600"/>
              <a:gd name="connsiteY721" fmla="*/ 3153002 h 6858000"/>
              <a:gd name="connsiteX722" fmla="*/ 2386 w 7467600"/>
              <a:gd name="connsiteY722" fmla="*/ 3149203 h 6858000"/>
              <a:gd name="connsiteX723" fmla="*/ 89753 w 7467600"/>
              <a:gd name="connsiteY723" fmla="*/ 2987702 h 6858000"/>
              <a:gd name="connsiteX724" fmla="*/ 76869 w 7467600"/>
              <a:gd name="connsiteY724" fmla="*/ 3005404 h 6858000"/>
              <a:gd name="connsiteX725" fmla="*/ 32049 w 7467600"/>
              <a:gd name="connsiteY725" fmla="*/ 3065814 h 6858000"/>
              <a:gd name="connsiteX726" fmla="*/ 0 w 7467600"/>
              <a:gd name="connsiteY726" fmla="*/ 3108744 h 6858000"/>
              <a:gd name="connsiteX727" fmla="*/ 0 w 7467600"/>
              <a:gd name="connsiteY727" fmla="*/ 3058059 h 6858000"/>
              <a:gd name="connsiteX728" fmla="*/ 7610 w 7467600"/>
              <a:gd name="connsiteY728" fmla="*/ 3047889 h 6858000"/>
              <a:gd name="connsiteX729" fmla="*/ 52419 w 7467600"/>
              <a:gd name="connsiteY729" fmla="*/ 2987479 h 6858000"/>
              <a:gd name="connsiteX730" fmla="*/ 59142 w 7467600"/>
              <a:gd name="connsiteY730" fmla="*/ 2978488 h 6858000"/>
              <a:gd name="connsiteX731" fmla="*/ 0 w 7467600"/>
              <a:gd name="connsiteY731" fmla="*/ 3015334 h 6858000"/>
              <a:gd name="connsiteX732" fmla="*/ 0 w 7467600"/>
              <a:gd name="connsiteY732" fmla="*/ 2914286 h 6858000"/>
              <a:gd name="connsiteX733" fmla="*/ 36383 w 7467600"/>
              <a:gd name="connsiteY733" fmla="*/ 2901128 h 6858000"/>
              <a:gd name="connsiteX734" fmla="*/ 156329 w 7467600"/>
              <a:gd name="connsiteY734" fmla="*/ 2840533 h 6858000"/>
              <a:gd name="connsiteX735" fmla="*/ 358355 w 7467600"/>
              <a:gd name="connsiteY735" fmla="*/ 2620471 h 6858000"/>
              <a:gd name="connsiteX736" fmla="*/ 510577 w 7467600"/>
              <a:gd name="connsiteY736" fmla="*/ 2501244 h 6858000"/>
              <a:gd name="connsiteX737" fmla="*/ 211967 w 7467600"/>
              <a:gd name="connsiteY737" fmla="*/ 2479171 h 6858000"/>
              <a:gd name="connsiteX738" fmla="*/ 0 w 7467600"/>
              <a:gd name="connsiteY738" fmla="*/ 2476398 h 6858000"/>
              <a:gd name="connsiteX739" fmla="*/ 0 w 7467600"/>
              <a:gd name="connsiteY739" fmla="*/ 2389189 h 6858000"/>
              <a:gd name="connsiteX740" fmla="*/ 103062 w 7467600"/>
              <a:gd name="connsiteY740" fmla="*/ 2389518 h 6858000"/>
              <a:gd name="connsiteX741" fmla="*/ 510734 w 7467600"/>
              <a:gd name="connsiteY741" fmla="*/ 2416201 h 6858000"/>
              <a:gd name="connsiteX742" fmla="*/ 279257 w 7467600"/>
              <a:gd name="connsiteY742" fmla="*/ 2092102 h 6858000"/>
              <a:gd name="connsiteX743" fmla="*/ 65265 w 7467600"/>
              <a:gd name="connsiteY743" fmla="*/ 2006049 h 6858000"/>
              <a:gd name="connsiteX744" fmla="*/ 0 w 7467600"/>
              <a:gd name="connsiteY744" fmla="*/ 1982532 h 6858000"/>
              <a:gd name="connsiteX745" fmla="*/ 0 w 7467600"/>
              <a:gd name="connsiteY745" fmla="*/ 1912789 h 6858000"/>
              <a:gd name="connsiteX746" fmla="*/ 97460 w 7467600"/>
              <a:gd name="connsiteY746" fmla="*/ 1953725 h 6858000"/>
              <a:gd name="connsiteX747" fmla="*/ 221272 w 7467600"/>
              <a:gd name="connsiteY747" fmla="*/ 1980766 h 6858000"/>
              <a:gd name="connsiteX748" fmla="*/ 116765 w 7467600"/>
              <a:gd name="connsiteY748" fmla="*/ 1911033 h 6858000"/>
              <a:gd name="connsiteX749" fmla="*/ 16405 w 7467600"/>
              <a:gd name="connsiteY749" fmla="*/ 1803412 h 6858000"/>
              <a:gd name="connsiteX750" fmla="*/ 0 w 7467600"/>
              <a:gd name="connsiteY750" fmla="*/ 1784777 h 6858000"/>
              <a:gd name="connsiteX751" fmla="*/ 0 w 7467600"/>
              <a:gd name="connsiteY751" fmla="*/ 1740082 h 6858000"/>
              <a:gd name="connsiteX752" fmla="*/ 39394 w 7467600"/>
              <a:gd name="connsiteY752" fmla="*/ 1784856 h 6858000"/>
              <a:gd name="connsiteX753" fmla="*/ 135813 w 7467600"/>
              <a:gd name="connsiteY753" fmla="*/ 1888838 h 6858000"/>
              <a:gd name="connsiteX754" fmla="*/ 242575 w 7467600"/>
              <a:gd name="connsiteY754" fmla="*/ 1958841 h 6858000"/>
              <a:gd name="connsiteX755" fmla="*/ 82197 w 7467600"/>
              <a:gd name="connsiteY755" fmla="*/ 1754826 h 6858000"/>
              <a:gd name="connsiteX756" fmla="*/ 0 w 7467600"/>
              <a:gd name="connsiteY756" fmla="*/ 1679650 h 6858000"/>
              <a:gd name="connsiteX757" fmla="*/ 0 w 7467600"/>
              <a:gd name="connsiteY757" fmla="*/ 1602463 h 6858000"/>
              <a:gd name="connsiteX758" fmla="*/ 84689 w 7467600"/>
              <a:gd name="connsiteY758" fmla="*/ 1677442 h 6858000"/>
              <a:gd name="connsiteX759" fmla="*/ 298437 w 7467600"/>
              <a:gd name="connsiteY759" fmla="*/ 1968019 h 6858000"/>
              <a:gd name="connsiteX760" fmla="*/ 227269 w 7467600"/>
              <a:gd name="connsiteY760" fmla="*/ 1114064 h 6858000"/>
              <a:gd name="connsiteX761" fmla="*/ 248003 w 7467600"/>
              <a:gd name="connsiteY761" fmla="*/ 1089613 h 6858000"/>
              <a:gd name="connsiteX762" fmla="*/ 427020 w 7467600"/>
              <a:gd name="connsiteY762" fmla="*/ 1619803 h 6858000"/>
              <a:gd name="connsiteX763" fmla="*/ 340345 w 7467600"/>
              <a:gd name="connsiteY763" fmla="*/ 2027739 h 6858000"/>
              <a:gd name="connsiteX764" fmla="*/ 360865 w 7467600"/>
              <a:gd name="connsiteY764" fmla="*/ 2044827 h 6858000"/>
              <a:gd name="connsiteX765" fmla="*/ 560414 w 7467600"/>
              <a:gd name="connsiteY765" fmla="*/ 2421457 h 6858000"/>
              <a:gd name="connsiteX766" fmla="*/ 1359703 w 7467600"/>
              <a:gd name="connsiteY766" fmla="*/ 2578554 h 6858000"/>
              <a:gd name="connsiteX767" fmla="*/ 1359422 w 7467600"/>
              <a:gd name="connsiteY767" fmla="*/ 2577994 h 6858000"/>
              <a:gd name="connsiteX768" fmla="*/ 828701 w 7467600"/>
              <a:gd name="connsiteY768" fmla="*/ 1839520 h 6858000"/>
              <a:gd name="connsiteX769" fmla="*/ 494427 w 7467600"/>
              <a:gd name="connsiteY769" fmla="*/ 1092333 h 6858000"/>
              <a:gd name="connsiteX770" fmla="*/ 506322 w 7467600"/>
              <a:gd name="connsiteY770" fmla="*/ 1020997 h 6858000"/>
              <a:gd name="connsiteX771" fmla="*/ 4570198 w 7467600"/>
              <a:gd name="connsiteY771" fmla="*/ 978081 h 6858000"/>
              <a:gd name="connsiteX772" fmla="*/ 4523691 w 7467600"/>
              <a:gd name="connsiteY772" fmla="*/ 1127776 h 6858000"/>
              <a:gd name="connsiteX773" fmla="*/ 4509875 w 7467600"/>
              <a:gd name="connsiteY773" fmla="*/ 1167552 h 6858000"/>
              <a:gd name="connsiteX774" fmla="*/ 4478168 w 7467600"/>
              <a:gd name="connsiteY774" fmla="*/ 1260735 h 6858000"/>
              <a:gd name="connsiteX775" fmla="*/ 4409309 w 7467600"/>
              <a:gd name="connsiteY775" fmla="*/ 1666996 h 6858000"/>
              <a:gd name="connsiteX776" fmla="*/ 4370031 w 7467600"/>
              <a:gd name="connsiteY776" fmla="*/ 1955666 h 6858000"/>
              <a:gd name="connsiteX777" fmla="*/ 4570198 w 7467600"/>
              <a:gd name="connsiteY777" fmla="*/ 978081 h 6858000"/>
              <a:gd name="connsiteX778" fmla="*/ 4557898 w 7467600"/>
              <a:gd name="connsiteY778" fmla="*/ 900011 h 6858000"/>
              <a:gd name="connsiteX779" fmla="*/ 4344840 w 7467600"/>
              <a:gd name="connsiteY779" fmla="*/ 1922038 h 6858000"/>
              <a:gd name="connsiteX780" fmla="*/ 4378710 w 7467600"/>
              <a:gd name="connsiteY780" fmla="*/ 1665516 h 6858000"/>
              <a:gd name="connsiteX781" fmla="*/ 4448798 w 7467600"/>
              <a:gd name="connsiteY781" fmla="*/ 1253024 h 6858000"/>
              <a:gd name="connsiteX782" fmla="*/ 4480315 w 7467600"/>
              <a:gd name="connsiteY782" fmla="*/ 1158454 h 6858000"/>
              <a:gd name="connsiteX783" fmla="*/ 4494133 w 7467600"/>
              <a:gd name="connsiteY783" fmla="*/ 1118676 h 6858000"/>
              <a:gd name="connsiteX784" fmla="*/ 4557898 w 7467600"/>
              <a:gd name="connsiteY784" fmla="*/ 900011 h 6858000"/>
              <a:gd name="connsiteX785" fmla="*/ 5870151 w 7467600"/>
              <a:gd name="connsiteY785" fmla="*/ 898890 h 6858000"/>
              <a:gd name="connsiteX786" fmla="*/ 5861335 w 7467600"/>
              <a:gd name="connsiteY786" fmla="*/ 899177 h 6858000"/>
              <a:gd name="connsiteX787" fmla="*/ 5843702 w 7467600"/>
              <a:gd name="connsiteY787" fmla="*/ 899748 h 6858000"/>
              <a:gd name="connsiteX788" fmla="*/ 5651107 w 7467600"/>
              <a:gd name="connsiteY788" fmla="*/ 920306 h 6858000"/>
              <a:gd name="connsiteX789" fmla="*/ 5459407 w 7467600"/>
              <a:gd name="connsiteY789" fmla="*/ 940975 h 6858000"/>
              <a:gd name="connsiteX790" fmla="*/ 5374846 w 7467600"/>
              <a:gd name="connsiteY790" fmla="*/ 941988 h 6858000"/>
              <a:gd name="connsiteX791" fmla="*/ 5256105 w 7467600"/>
              <a:gd name="connsiteY791" fmla="*/ 945632 h 6858000"/>
              <a:gd name="connsiteX792" fmla="*/ 5107071 w 7467600"/>
              <a:gd name="connsiteY792" fmla="*/ 969720 h 6858000"/>
              <a:gd name="connsiteX793" fmla="*/ 4998681 w 7467600"/>
              <a:gd name="connsiteY793" fmla="*/ 988771 h 6858000"/>
              <a:gd name="connsiteX794" fmla="*/ 5870151 w 7467600"/>
              <a:gd name="connsiteY794" fmla="*/ 898890 h 6858000"/>
              <a:gd name="connsiteX795" fmla="*/ 5504425 w 7467600"/>
              <a:gd name="connsiteY795" fmla="*/ 848067 h 6858000"/>
              <a:gd name="connsiteX796" fmla="*/ 4968849 w 7467600"/>
              <a:gd name="connsiteY796" fmla="*/ 962318 h 6858000"/>
              <a:gd name="connsiteX797" fmla="*/ 5104039 w 7467600"/>
              <a:gd name="connsiteY797" fmla="*/ 940634 h 6858000"/>
              <a:gd name="connsiteX798" fmla="*/ 5256311 w 7467600"/>
              <a:gd name="connsiteY798" fmla="*/ 916490 h 6858000"/>
              <a:gd name="connsiteX799" fmla="*/ 5377381 w 7467600"/>
              <a:gd name="connsiteY799" fmla="*/ 912671 h 6858000"/>
              <a:gd name="connsiteX800" fmla="*/ 5460148 w 7467600"/>
              <a:gd name="connsiteY800" fmla="*/ 911442 h 6858000"/>
              <a:gd name="connsiteX801" fmla="*/ 5648971 w 7467600"/>
              <a:gd name="connsiteY801" fmla="*/ 891331 h 6858000"/>
              <a:gd name="connsiteX802" fmla="*/ 5844807 w 7467600"/>
              <a:gd name="connsiteY802" fmla="*/ 870718 h 6858000"/>
              <a:gd name="connsiteX803" fmla="*/ 5862975 w 7467600"/>
              <a:gd name="connsiteY803" fmla="*/ 869756 h 6858000"/>
              <a:gd name="connsiteX804" fmla="*/ 5920887 w 7467600"/>
              <a:gd name="connsiteY804" fmla="*/ 865929 h 6858000"/>
              <a:gd name="connsiteX805" fmla="*/ 5504425 w 7467600"/>
              <a:gd name="connsiteY805" fmla="*/ 848067 h 6858000"/>
              <a:gd name="connsiteX806" fmla="*/ 3607114 w 7467600"/>
              <a:gd name="connsiteY806" fmla="*/ 467441 h 6858000"/>
              <a:gd name="connsiteX807" fmla="*/ 3296242 w 7467600"/>
              <a:gd name="connsiteY807" fmla="*/ 807991 h 6858000"/>
              <a:gd name="connsiteX808" fmla="*/ 3174674 w 7467600"/>
              <a:gd name="connsiteY808" fmla="*/ 919759 h 6858000"/>
              <a:gd name="connsiteX809" fmla="*/ 3042978 w 7467600"/>
              <a:gd name="connsiteY809" fmla="*/ 1054894 h 6858000"/>
              <a:gd name="connsiteX810" fmla="*/ 2968914 w 7467600"/>
              <a:gd name="connsiteY810" fmla="*/ 1133756 h 6858000"/>
              <a:gd name="connsiteX811" fmla="*/ 3103823 w 7467600"/>
              <a:gd name="connsiteY811" fmla="*/ 1026814 h 6858000"/>
              <a:gd name="connsiteX812" fmla="*/ 3607114 w 7467600"/>
              <a:gd name="connsiteY812" fmla="*/ 467441 h 6858000"/>
              <a:gd name="connsiteX813" fmla="*/ 3744487 w 7467600"/>
              <a:gd name="connsiteY813" fmla="*/ 383136 h 6858000"/>
              <a:gd name="connsiteX814" fmla="*/ 3970213 w 7467600"/>
              <a:gd name="connsiteY814" fmla="*/ 995559 h 6858000"/>
              <a:gd name="connsiteX815" fmla="*/ 3744487 w 7467600"/>
              <a:gd name="connsiteY815" fmla="*/ 383136 h 6858000"/>
              <a:gd name="connsiteX816" fmla="*/ 3624562 w 7467600"/>
              <a:gd name="connsiteY816" fmla="*/ 367041 h 6858000"/>
              <a:gd name="connsiteX817" fmla="*/ 3489712 w 7467600"/>
              <a:gd name="connsiteY817" fmla="*/ 485386 h 6858000"/>
              <a:gd name="connsiteX818" fmla="*/ 3182994 w 7467600"/>
              <a:gd name="connsiteY818" fmla="*/ 828265 h 6858000"/>
              <a:gd name="connsiteX819" fmla="*/ 2892114 w 7467600"/>
              <a:gd name="connsiteY819" fmla="*/ 1172635 h 6858000"/>
              <a:gd name="connsiteX820" fmla="*/ 3021459 w 7467600"/>
              <a:gd name="connsiteY820" fmla="*/ 1035385 h 6858000"/>
              <a:gd name="connsiteX821" fmla="*/ 3153873 w 7467600"/>
              <a:gd name="connsiteY821" fmla="*/ 898971 h 6858000"/>
              <a:gd name="connsiteX822" fmla="*/ 3276511 w 7467600"/>
              <a:gd name="connsiteY822" fmla="*/ 786423 h 6858000"/>
              <a:gd name="connsiteX823" fmla="*/ 3584154 w 7467600"/>
              <a:gd name="connsiteY823" fmla="*/ 448218 h 6858000"/>
              <a:gd name="connsiteX824" fmla="*/ 3624562 w 7467600"/>
              <a:gd name="connsiteY824" fmla="*/ 367041 h 6858000"/>
              <a:gd name="connsiteX825" fmla="*/ 3766672 w 7467600"/>
              <a:gd name="connsiteY825" fmla="*/ 359429 h 6858000"/>
              <a:gd name="connsiteX826" fmla="*/ 3996338 w 7467600"/>
              <a:gd name="connsiteY826" fmla="*/ 968237 h 6858000"/>
              <a:gd name="connsiteX827" fmla="*/ 3766672 w 7467600"/>
              <a:gd name="connsiteY827" fmla="*/ 359429 h 6858000"/>
              <a:gd name="connsiteX828" fmla="*/ 5805386 w 7467600"/>
              <a:gd name="connsiteY828" fmla="*/ 239240 h 6858000"/>
              <a:gd name="connsiteX829" fmla="*/ 5736947 w 7467600"/>
              <a:gd name="connsiteY829" fmla="*/ 261367 h 6858000"/>
              <a:gd name="connsiteX830" fmla="*/ 5427012 w 7467600"/>
              <a:gd name="connsiteY830" fmla="*/ 311272 h 6858000"/>
              <a:gd name="connsiteX831" fmla="*/ 5147818 w 7467600"/>
              <a:gd name="connsiteY831" fmla="*/ 322112 h 6858000"/>
              <a:gd name="connsiteX832" fmla="*/ 5060854 w 7467600"/>
              <a:gd name="connsiteY832" fmla="*/ 311882 h 6858000"/>
              <a:gd name="connsiteX833" fmla="*/ 4945989 w 7467600"/>
              <a:gd name="connsiteY833" fmla="*/ 300516 h 6858000"/>
              <a:gd name="connsiteX834" fmla="*/ 5410479 w 7467600"/>
              <a:gd name="connsiteY834" fmla="*/ 348434 h 6858000"/>
              <a:gd name="connsiteX835" fmla="*/ 5805386 w 7467600"/>
              <a:gd name="connsiteY835" fmla="*/ 239240 h 6858000"/>
              <a:gd name="connsiteX836" fmla="*/ 5905192 w 7467600"/>
              <a:gd name="connsiteY836" fmla="*/ 163079 h 6858000"/>
              <a:gd name="connsiteX837" fmla="*/ 5865655 w 7467600"/>
              <a:gd name="connsiteY837" fmla="*/ 171901 h 6858000"/>
              <a:gd name="connsiteX838" fmla="*/ 5259740 w 7467600"/>
              <a:gd name="connsiteY838" fmla="*/ 257013 h 6858000"/>
              <a:gd name="connsiteX839" fmla="*/ 5208466 w 7467600"/>
              <a:gd name="connsiteY839" fmla="*/ 257550 h 6858000"/>
              <a:gd name="connsiteX840" fmla="*/ 4980204 w 7467600"/>
              <a:gd name="connsiteY840" fmla="*/ 271903 h 6858000"/>
              <a:gd name="connsiteX841" fmla="*/ 5068068 w 7467600"/>
              <a:gd name="connsiteY841" fmla="*/ 282244 h 6858000"/>
              <a:gd name="connsiteX842" fmla="*/ 5153231 w 7467600"/>
              <a:gd name="connsiteY842" fmla="*/ 292240 h 6858000"/>
              <a:gd name="connsiteX843" fmla="*/ 5426491 w 7467600"/>
              <a:gd name="connsiteY843" fmla="*/ 281128 h 6858000"/>
              <a:gd name="connsiteX844" fmla="*/ 5731212 w 7467600"/>
              <a:gd name="connsiteY844" fmla="*/ 231951 h 6858000"/>
              <a:gd name="connsiteX845" fmla="*/ 5905192 w 7467600"/>
              <a:gd name="connsiteY845" fmla="*/ 163079 h 6858000"/>
              <a:gd name="connsiteX846" fmla="*/ 5944437 w 7467600"/>
              <a:gd name="connsiteY846" fmla="*/ 113829 h 6858000"/>
              <a:gd name="connsiteX847" fmla="*/ 5825032 w 7467600"/>
              <a:gd name="connsiteY847" fmla="*/ 146405 h 6858000"/>
              <a:gd name="connsiteX848" fmla="*/ 4955599 w 7467600"/>
              <a:gd name="connsiteY848" fmla="*/ 247008 h 6858000"/>
              <a:gd name="connsiteX849" fmla="*/ 5210104 w 7467600"/>
              <a:gd name="connsiteY849" fmla="*/ 228123 h 6858000"/>
              <a:gd name="connsiteX850" fmla="*/ 5261015 w 7467600"/>
              <a:gd name="connsiteY850" fmla="*/ 227087 h 6858000"/>
              <a:gd name="connsiteX851" fmla="*/ 5861181 w 7467600"/>
              <a:gd name="connsiteY851" fmla="*/ 143093 h 6858000"/>
              <a:gd name="connsiteX852" fmla="*/ 5961252 w 7467600"/>
              <a:gd name="connsiteY852" fmla="*/ 114820 h 6858000"/>
              <a:gd name="connsiteX853" fmla="*/ 5944437 w 7467600"/>
              <a:gd name="connsiteY853" fmla="*/ 113829 h 6858000"/>
              <a:gd name="connsiteX854" fmla="*/ 3882765 w 7467600"/>
              <a:gd name="connsiteY854" fmla="*/ 0 h 6858000"/>
              <a:gd name="connsiteX855" fmla="*/ 3995099 w 7467600"/>
              <a:gd name="connsiteY855" fmla="*/ 0 h 6858000"/>
              <a:gd name="connsiteX856" fmla="*/ 4163818 w 7467600"/>
              <a:gd name="connsiteY856" fmla="*/ 234104 h 6858000"/>
              <a:gd name="connsiteX857" fmla="*/ 4172099 w 7467600"/>
              <a:gd name="connsiteY857" fmla="*/ 234207 h 6858000"/>
              <a:gd name="connsiteX858" fmla="*/ 4784282 w 7467600"/>
              <a:gd name="connsiteY858" fmla="*/ 276561 h 6858000"/>
              <a:gd name="connsiteX859" fmla="*/ 4801687 w 7467600"/>
              <a:gd name="connsiteY859" fmla="*/ 267764 h 6858000"/>
              <a:gd name="connsiteX860" fmla="*/ 6082788 w 7467600"/>
              <a:gd name="connsiteY860" fmla="*/ 64119 h 6858000"/>
              <a:gd name="connsiteX861" fmla="*/ 6099442 w 7467600"/>
              <a:gd name="connsiteY861" fmla="*/ 82568 h 6858000"/>
              <a:gd name="connsiteX862" fmla="*/ 4804137 w 7467600"/>
              <a:gd name="connsiteY862" fmla="*/ 320931 h 6858000"/>
              <a:gd name="connsiteX863" fmla="*/ 4227047 w 7467600"/>
              <a:gd name="connsiteY863" fmla="*/ 313415 h 6858000"/>
              <a:gd name="connsiteX864" fmla="*/ 4346041 w 7467600"/>
              <a:gd name="connsiteY864" fmla="*/ 456086 h 6858000"/>
              <a:gd name="connsiteX865" fmla="*/ 4870967 w 7467600"/>
              <a:gd name="connsiteY865" fmla="*/ 963061 h 6858000"/>
              <a:gd name="connsiteX866" fmla="*/ 4889647 w 7467600"/>
              <a:gd name="connsiteY866" fmla="*/ 957147 h 6858000"/>
              <a:gd name="connsiteX867" fmla="*/ 5422504 w 7467600"/>
              <a:gd name="connsiteY867" fmla="*/ 805191 h 6858000"/>
              <a:gd name="connsiteX868" fmla="*/ 6087656 w 7467600"/>
              <a:gd name="connsiteY868" fmla="*/ 826703 h 6858000"/>
              <a:gd name="connsiteX869" fmla="*/ 6058717 w 7467600"/>
              <a:gd name="connsiteY869" fmla="*/ 865992 h 6858000"/>
              <a:gd name="connsiteX870" fmla="*/ 4974153 w 7467600"/>
              <a:gd name="connsiteY870" fmla="*/ 1045456 h 6858000"/>
              <a:gd name="connsiteX871" fmla="*/ 5627835 w 7467600"/>
              <a:gd name="connsiteY871" fmla="*/ 1472077 h 6858000"/>
              <a:gd name="connsiteX872" fmla="*/ 5629817 w 7467600"/>
              <a:gd name="connsiteY872" fmla="*/ 1471412 h 6858000"/>
              <a:gd name="connsiteX873" fmla="*/ 5634124 w 7467600"/>
              <a:gd name="connsiteY873" fmla="*/ 1470572 h 6858000"/>
              <a:gd name="connsiteX874" fmla="*/ 5755832 w 7467600"/>
              <a:gd name="connsiteY874" fmla="*/ 1383886 h 6858000"/>
              <a:gd name="connsiteX875" fmla="*/ 6014186 w 7467600"/>
              <a:gd name="connsiteY875" fmla="*/ 1279799 h 6858000"/>
              <a:gd name="connsiteX876" fmla="*/ 6901619 w 7467600"/>
              <a:gd name="connsiteY876" fmla="*/ 1047874 h 6858000"/>
              <a:gd name="connsiteX877" fmla="*/ 6931566 w 7467600"/>
              <a:gd name="connsiteY877" fmla="*/ 1062034 h 6858000"/>
              <a:gd name="connsiteX878" fmla="*/ 5790982 w 7467600"/>
              <a:gd name="connsiteY878" fmla="*/ 1561380 h 6858000"/>
              <a:gd name="connsiteX879" fmla="*/ 6188971 w 7467600"/>
              <a:gd name="connsiteY879" fmla="*/ 1755168 h 6858000"/>
              <a:gd name="connsiteX880" fmla="*/ 6202446 w 7467600"/>
              <a:gd name="connsiteY880" fmla="*/ 1752268 h 6858000"/>
              <a:gd name="connsiteX881" fmla="*/ 7179560 w 7467600"/>
              <a:gd name="connsiteY881" fmla="*/ 1467551 h 6858000"/>
              <a:gd name="connsiteX882" fmla="*/ 7158730 w 7467600"/>
              <a:gd name="connsiteY882" fmla="*/ 1507835 h 6858000"/>
              <a:gd name="connsiteX883" fmla="*/ 6326959 w 7467600"/>
              <a:gd name="connsiteY883" fmla="*/ 1817686 h 6858000"/>
              <a:gd name="connsiteX884" fmla="*/ 6537433 w 7467600"/>
              <a:gd name="connsiteY884" fmla="*/ 1907790 h 6858000"/>
              <a:gd name="connsiteX885" fmla="*/ 6550221 w 7467600"/>
              <a:gd name="connsiteY885" fmla="*/ 1910729 h 6858000"/>
              <a:gd name="connsiteX886" fmla="*/ 6964438 w 7467600"/>
              <a:gd name="connsiteY886" fmla="*/ 2209505 h 6858000"/>
              <a:gd name="connsiteX887" fmla="*/ 7367862 w 7467600"/>
              <a:gd name="connsiteY887" fmla="*/ 2806833 h 6858000"/>
              <a:gd name="connsiteX888" fmla="*/ 7364329 w 7467600"/>
              <a:gd name="connsiteY888" fmla="*/ 2826907 h 6858000"/>
              <a:gd name="connsiteX889" fmla="*/ 7290545 w 7467600"/>
              <a:gd name="connsiteY889" fmla="*/ 2850663 h 6858000"/>
              <a:gd name="connsiteX890" fmla="*/ 6472036 w 7467600"/>
              <a:gd name="connsiteY890" fmla="*/ 1959003 h 6858000"/>
              <a:gd name="connsiteX891" fmla="*/ 5792897 w 7467600"/>
              <a:gd name="connsiteY891" fmla="*/ 1647747 h 6858000"/>
              <a:gd name="connsiteX892" fmla="*/ 5842751 w 7467600"/>
              <a:gd name="connsiteY892" fmla="*/ 1816112 h 6858000"/>
              <a:gd name="connsiteX893" fmla="*/ 5847424 w 7467600"/>
              <a:gd name="connsiteY893" fmla="*/ 1815776 h 6858000"/>
              <a:gd name="connsiteX894" fmla="*/ 6399821 w 7467600"/>
              <a:gd name="connsiteY894" fmla="*/ 2344799 h 6858000"/>
              <a:gd name="connsiteX895" fmla="*/ 6323232 w 7467600"/>
              <a:gd name="connsiteY895" fmla="*/ 2389634 h 6858000"/>
              <a:gd name="connsiteX896" fmla="*/ 5942958 w 7467600"/>
              <a:gd name="connsiteY896" fmla="*/ 2077708 h 6858000"/>
              <a:gd name="connsiteX897" fmla="*/ 5921559 w 7467600"/>
              <a:gd name="connsiteY897" fmla="*/ 2378596 h 6858000"/>
              <a:gd name="connsiteX898" fmla="*/ 5817651 w 7467600"/>
              <a:gd name="connsiteY898" fmla="*/ 3023919 h 6858000"/>
              <a:gd name="connsiteX899" fmla="*/ 5729634 w 7467600"/>
              <a:gd name="connsiteY899" fmla="*/ 3051849 h 6858000"/>
              <a:gd name="connsiteX900" fmla="*/ 5611018 w 7467600"/>
              <a:gd name="connsiteY900" fmla="*/ 2316769 h 6858000"/>
              <a:gd name="connsiteX901" fmla="*/ 5687608 w 7467600"/>
              <a:gd name="connsiteY901" fmla="*/ 2039972 h 6858000"/>
              <a:gd name="connsiteX902" fmla="*/ 5657554 w 7467600"/>
              <a:gd name="connsiteY902" fmla="*/ 1576445 h 6858000"/>
              <a:gd name="connsiteX903" fmla="*/ 5150475 w 7467600"/>
              <a:gd name="connsiteY903" fmla="*/ 1274012 h 6858000"/>
              <a:gd name="connsiteX904" fmla="*/ 5349142 w 7467600"/>
              <a:gd name="connsiteY904" fmla="*/ 2204405 h 6858000"/>
              <a:gd name="connsiteX905" fmla="*/ 5262214 w 7467600"/>
              <a:gd name="connsiteY905" fmla="*/ 2233836 h 6858000"/>
              <a:gd name="connsiteX906" fmla="*/ 4981539 w 7467600"/>
              <a:gd name="connsiteY906" fmla="*/ 1542201 h 6858000"/>
              <a:gd name="connsiteX907" fmla="*/ 4958461 w 7467600"/>
              <a:gd name="connsiteY907" fmla="*/ 1136957 h 6858000"/>
              <a:gd name="connsiteX908" fmla="*/ 4655015 w 7467600"/>
              <a:gd name="connsiteY908" fmla="*/ 891426 h 6858000"/>
              <a:gd name="connsiteX909" fmla="*/ 4348002 w 7467600"/>
              <a:gd name="connsiteY909" fmla="*/ 2205895 h 6858000"/>
              <a:gd name="connsiteX910" fmla="*/ 4262250 w 7467600"/>
              <a:gd name="connsiteY910" fmla="*/ 2219972 h 6858000"/>
              <a:gd name="connsiteX911" fmla="*/ 4550611 w 7467600"/>
              <a:gd name="connsiteY911" fmla="*/ 817540 h 6858000"/>
              <a:gd name="connsiteX912" fmla="*/ 4564418 w 7467600"/>
              <a:gd name="connsiteY912" fmla="*/ 808293 h 6858000"/>
              <a:gd name="connsiteX913" fmla="*/ 4266388 w 7467600"/>
              <a:gd name="connsiteY913" fmla="*/ 500083 h 6858000"/>
              <a:gd name="connsiteX914" fmla="*/ 4032842 w 7467600"/>
              <a:gd name="connsiteY914" fmla="*/ 211809 h 6858000"/>
              <a:gd name="connsiteX915" fmla="*/ 3882765 w 7467600"/>
              <a:gd name="connsiteY915" fmla="*/ 0 h 6858000"/>
              <a:gd name="connsiteX916" fmla="*/ 3721337 w 7467600"/>
              <a:gd name="connsiteY916" fmla="*/ 0 h 6858000"/>
              <a:gd name="connsiteX917" fmla="*/ 3797544 w 7467600"/>
              <a:gd name="connsiteY917" fmla="*/ 0 h 6858000"/>
              <a:gd name="connsiteX918" fmla="*/ 3775734 w 7467600"/>
              <a:gd name="connsiteY918" fmla="*/ 95131 h 6858000"/>
              <a:gd name="connsiteX919" fmla="*/ 3724807 w 7467600"/>
              <a:gd name="connsiteY919" fmla="*/ 272257 h 6858000"/>
              <a:gd name="connsiteX920" fmla="*/ 3726844 w 7467600"/>
              <a:gd name="connsiteY920" fmla="*/ 282988 h 6858000"/>
              <a:gd name="connsiteX921" fmla="*/ 3742664 w 7467600"/>
              <a:gd name="connsiteY921" fmla="*/ 279918 h 6858000"/>
              <a:gd name="connsiteX922" fmla="*/ 4103910 w 7467600"/>
              <a:gd name="connsiteY922" fmla="*/ 1161917 h 6858000"/>
              <a:gd name="connsiteX923" fmla="*/ 4020269 w 7467600"/>
              <a:gd name="connsiteY923" fmla="*/ 1200406 h 6858000"/>
              <a:gd name="connsiteX924" fmla="*/ 3674882 w 7467600"/>
              <a:gd name="connsiteY924" fmla="*/ 488524 h 6858000"/>
              <a:gd name="connsiteX925" fmla="*/ 3132682 w 7467600"/>
              <a:gd name="connsiteY925" fmla="*/ 1072284 h 6858000"/>
              <a:gd name="connsiteX926" fmla="*/ 2716346 w 7467600"/>
              <a:gd name="connsiteY926" fmla="*/ 1276376 h 6858000"/>
              <a:gd name="connsiteX927" fmla="*/ 2716772 w 7467600"/>
              <a:gd name="connsiteY927" fmla="*/ 1255462 h 6858000"/>
              <a:gd name="connsiteX928" fmla="*/ 3471096 w 7467600"/>
              <a:gd name="connsiteY928" fmla="*/ 437072 h 6858000"/>
              <a:gd name="connsiteX929" fmla="*/ 3639057 w 7467600"/>
              <a:gd name="connsiteY929" fmla="*/ 286334 h 6858000"/>
              <a:gd name="connsiteX930" fmla="*/ 3640309 w 7467600"/>
              <a:gd name="connsiteY930" fmla="*/ 284664 h 6858000"/>
              <a:gd name="connsiteX931" fmla="*/ 3646022 w 7467600"/>
              <a:gd name="connsiteY931" fmla="*/ 276711 h 6858000"/>
              <a:gd name="connsiteX932" fmla="*/ 3707943 w 7467600"/>
              <a:gd name="connsiteY932" fmla="*/ 65958 h 6858000"/>
              <a:gd name="connsiteX933" fmla="*/ 3721337 w 7467600"/>
              <a:gd name="connsiteY933" fmla="*/ 0 h 6858000"/>
              <a:gd name="connsiteX934" fmla="*/ 2867960 w 7467600"/>
              <a:gd name="connsiteY934" fmla="*/ 0 h 6858000"/>
              <a:gd name="connsiteX935" fmla="*/ 2926351 w 7467600"/>
              <a:gd name="connsiteY935" fmla="*/ 0 h 6858000"/>
              <a:gd name="connsiteX936" fmla="*/ 2902823 w 7467600"/>
              <a:gd name="connsiteY936" fmla="*/ 262929 h 6858000"/>
              <a:gd name="connsiteX937" fmla="*/ 2940663 w 7467600"/>
              <a:gd name="connsiteY937" fmla="*/ 140884 h 6858000"/>
              <a:gd name="connsiteX938" fmla="*/ 2947039 w 7467600"/>
              <a:gd name="connsiteY938" fmla="*/ 122524 h 6858000"/>
              <a:gd name="connsiteX939" fmla="*/ 2984316 w 7467600"/>
              <a:gd name="connsiteY939" fmla="*/ 0 h 6858000"/>
              <a:gd name="connsiteX940" fmla="*/ 3016114 w 7467600"/>
              <a:gd name="connsiteY940" fmla="*/ 0 h 6858000"/>
              <a:gd name="connsiteX941" fmla="*/ 2979949 w 7467600"/>
              <a:gd name="connsiteY941" fmla="*/ 119274 h 6858000"/>
              <a:gd name="connsiteX942" fmla="*/ 3023879 w 7467600"/>
              <a:gd name="connsiteY942" fmla="*/ 0 h 6858000"/>
              <a:gd name="connsiteX943" fmla="*/ 3105400 w 7467600"/>
              <a:gd name="connsiteY943" fmla="*/ 0 h 6858000"/>
              <a:gd name="connsiteX944" fmla="*/ 3094669 w 7467600"/>
              <a:gd name="connsiteY944" fmla="*/ 30308 h 6858000"/>
              <a:gd name="connsiteX945" fmla="*/ 2901945 w 7467600"/>
              <a:gd name="connsiteY945" fmla="*/ 466538 h 6858000"/>
              <a:gd name="connsiteX946" fmla="*/ 2815209 w 7467600"/>
              <a:gd name="connsiteY946" fmla="*/ 497361 h 6858000"/>
              <a:gd name="connsiteX947" fmla="*/ 2844845 w 7467600"/>
              <a:gd name="connsiteY947" fmla="*/ 127638 h 6858000"/>
              <a:gd name="connsiteX948" fmla="*/ 2867960 w 7467600"/>
              <a:gd name="connsiteY948" fmla="*/ 0 h 6858000"/>
              <a:gd name="connsiteX949" fmla="*/ 1057230 w 7467600"/>
              <a:gd name="connsiteY949" fmla="*/ 0 h 6858000"/>
              <a:gd name="connsiteX950" fmla="*/ 1111003 w 7467600"/>
              <a:gd name="connsiteY950" fmla="*/ 0 h 6858000"/>
              <a:gd name="connsiteX951" fmla="*/ 1125553 w 7467600"/>
              <a:gd name="connsiteY951" fmla="*/ 52588 h 6858000"/>
              <a:gd name="connsiteX952" fmla="*/ 1304276 w 7467600"/>
              <a:gd name="connsiteY952" fmla="*/ 476275 h 6858000"/>
              <a:gd name="connsiteX953" fmla="*/ 1492066 w 7467600"/>
              <a:gd name="connsiteY953" fmla="*/ 886333 h 6858000"/>
              <a:gd name="connsiteX954" fmla="*/ 1423698 w 7467600"/>
              <a:gd name="connsiteY954" fmla="*/ 710817 h 6858000"/>
              <a:gd name="connsiteX955" fmla="*/ 1357609 w 7467600"/>
              <a:gd name="connsiteY955" fmla="*/ 532892 h 6858000"/>
              <a:gd name="connsiteX956" fmla="*/ 1309550 w 7467600"/>
              <a:gd name="connsiteY956" fmla="*/ 374031 h 6858000"/>
              <a:gd name="connsiteX957" fmla="*/ 1193673 w 7467600"/>
              <a:gd name="connsiteY957" fmla="*/ 49533 h 6858000"/>
              <a:gd name="connsiteX958" fmla="*/ 1164391 w 7467600"/>
              <a:gd name="connsiteY958" fmla="*/ 0 h 6858000"/>
              <a:gd name="connsiteX959" fmla="*/ 1200666 w 7467600"/>
              <a:gd name="connsiteY959" fmla="*/ 0 h 6858000"/>
              <a:gd name="connsiteX960" fmla="*/ 1223408 w 7467600"/>
              <a:gd name="connsiteY960" fmla="*/ 38996 h 6858000"/>
              <a:gd name="connsiteX961" fmla="*/ 1339635 w 7467600"/>
              <a:gd name="connsiteY961" fmla="*/ 365517 h 6858000"/>
              <a:gd name="connsiteX962" fmla="*/ 1387469 w 7467600"/>
              <a:gd name="connsiteY962" fmla="*/ 523079 h 6858000"/>
              <a:gd name="connsiteX963" fmla="*/ 1452685 w 7467600"/>
              <a:gd name="connsiteY963" fmla="*/ 699806 h 6858000"/>
              <a:gd name="connsiteX964" fmla="*/ 1492092 w 7467600"/>
              <a:gd name="connsiteY964" fmla="*/ 800424 h 6858000"/>
              <a:gd name="connsiteX965" fmla="*/ 1455302 w 7467600"/>
              <a:gd name="connsiteY965" fmla="*/ 632913 h 6858000"/>
              <a:gd name="connsiteX966" fmla="*/ 1222336 w 7467600"/>
              <a:gd name="connsiteY966" fmla="*/ 9480 h 6858000"/>
              <a:gd name="connsiteX967" fmla="*/ 1214634 w 7467600"/>
              <a:gd name="connsiteY967" fmla="*/ 0 h 6858000"/>
              <a:gd name="connsiteX968" fmla="*/ 1289827 w 7467600"/>
              <a:gd name="connsiteY968" fmla="*/ 0 h 6858000"/>
              <a:gd name="connsiteX969" fmla="*/ 1321076 w 7467600"/>
              <a:gd name="connsiteY969" fmla="*/ 59722 h 6858000"/>
              <a:gd name="connsiteX970" fmla="*/ 1512579 w 7467600"/>
              <a:gd name="connsiteY970" fmla="*/ 626441 h 6858000"/>
              <a:gd name="connsiteX971" fmla="*/ 1506076 w 7467600"/>
              <a:gd name="connsiteY971" fmla="*/ 1089289 h 6858000"/>
              <a:gd name="connsiteX972" fmla="*/ 1486346 w 7467600"/>
              <a:gd name="connsiteY972" fmla="*/ 1079919 h 6858000"/>
              <a:gd name="connsiteX973" fmla="*/ 1070511 w 7467600"/>
              <a:gd name="connsiteY973" fmla="*/ 48609 h 6858000"/>
              <a:gd name="connsiteX974" fmla="*/ 1057230 w 7467600"/>
              <a:gd name="connsiteY974" fmla="*/ 0 h 6858000"/>
              <a:gd name="connsiteX975" fmla="*/ 43151 w 7467600"/>
              <a:gd name="connsiteY975" fmla="*/ 0 h 6858000"/>
              <a:gd name="connsiteX976" fmla="*/ 95283 w 7467600"/>
              <a:gd name="connsiteY976" fmla="*/ 0 h 6858000"/>
              <a:gd name="connsiteX977" fmla="*/ 300708 w 7467600"/>
              <a:gd name="connsiteY977" fmla="*/ 154571 h 6858000"/>
              <a:gd name="connsiteX978" fmla="*/ 530414 w 7467600"/>
              <a:gd name="connsiteY978" fmla="*/ 354673 h 6858000"/>
              <a:gd name="connsiteX979" fmla="*/ 333785 w 7467600"/>
              <a:gd name="connsiteY979" fmla="*/ 161564 h 6858000"/>
              <a:gd name="connsiteX980" fmla="*/ 147005 w 7467600"/>
              <a:gd name="connsiteY980" fmla="*/ 0 h 6858000"/>
              <a:gd name="connsiteX981" fmla="*/ 272509 w 7467600"/>
              <a:gd name="connsiteY981" fmla="*/ 0 h 6858000"/>
              <a:gd name="connsiteX982" fmla="*/ 326276 w 7467600"/>
              <a:gd name="connsiteY982" fmla="*/ 45847 h 6858000"/>
              <a:gd name="connsiteX983" fmla="*/ 823759 w 7467600"/>
              <a:gd name="connsiteY983" fmla="*/ 574145 h 6858000"/>
              <a:gd name="connsiteX984" fmla="*/ 811254 w 7467600"/>
              <a:gd name="connsiteY984" fmla="*/ 665546 h 6858000"/>
              <a:gd name="connsiteX985" fmla="*/ 154042 w 7467600"/>
              <a:gd name="connsiteY985" fmla="*/ 261522 h 6858000"/>
              <a:gd name="connsiteX986" fmla="*/ 13550 w 7467600"/>
              <a:gd name="connsiteY986" fmla="*/ 158423 h 6858000"/>
              <a:gd name="connsiteX987" fmla="*/ 0 w 7467600"/>
              <a:gd name="connsiteY987" fmla="*/ 146618 h 6858000"/>
              <a:gd name="connsiteX988" fmla="*/ 0 w 7467600"/>
              <a:gd name="connsiteY988" fmla="*/ 59161 h 6858000"/>
              <a:gd name="connsiteX989" fmla="*/ 45427 w 7467600"/>
              <a:gd name="connsiteY989" fmla="*/ 101078 h 6858000"/>
              <a:gd name="connsiteX990" fmla="*/ 630103 w 7467600"/>
              <a:gd name="connsiteY990" fmla="*/ 485885 h 6858000"/>
              <a:gd name="connsiteX991" fmla="*/ 532040 w 7467600"/>
              <a:gd name="connsiteY991" fmla="*/ 399359 h 6858000"/>
              <a:gd name="connsiteX992" fmla="*/ 517618 w 7467600"/>
              <a:gd name="connsiteY992" fmla="*/ 385726 h 6858000"/>
              <a:gd name="connsiteX993" fmla="*/ 285074 w 7467600"/>
              <a:gd name="connsiteY993" fmla="*/ 182755 h 6858000"/>
              <a:gd name="connsiteX994" fmla="*/ 43151 w 7467600"/>
              <a:gd name="connsiteY994"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90188 w 7467600"/>
              <a:gd name="connsiteY4" fmla="*/ 6584365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271814 w 7467600"/>
              <a:gd name="connsiteY16" fmla="*/ 6684601 h 6858000"/>
              <a:gd name="connsiteX17" fmla="*/ 7392158 w 7467600"/>
              <a:gd name="connsiteY17" fmla="*/ 6771365 h 6858000"/>
              <a:gd name="connsiteX18" fmla="*/ 7467600 w 7467600"/>
              <a:gd name="connsiteY18" fmla="*/ 6805948 h 6858000"/>
              <a:gd name="connsiteX19" fmla="*/ 7467600 w 7467600"/>
              <a:gd name="connsiteY19" fmla="*/ 6831490 h 6858000"/>
              <a:gd name="connsiteX20" fmla="*/ 7410696 w 7467600"/>
              <a:gd name="connsiteY20" fmla="*/ 6803861 h 6858000"/>
              <a:gd name="connsiteX21" fmla="*/ 7088673 w 7467600"/>
              <a:gd name="connsiteY21" fmla="*/ 6610396 h 6858000"/>
              <a:gd name="connsiteX22" fmla="*/ 7090188 w 7467600"/>
              <a:gd name="connsiteY22" fmla="*/ 6584365 h 6858000"/>
              <a:gd name="connsiteX23" fmla="*/ 1019354 w 7467600"/>
              <a:gd name="connsiteY23" fmla="*/ 6315006 h 6858000"/>
              <a:gd name="connsiteX24" fmla="*/ 441046 w 7467600"/>
              <a:gd name="connsiteY24" fmla="*/ 6691153 h 6858000"/>
              <a:gd name="connsiteX25" fmla="*/ 1019354 w 7467600"/>
              <a:gd name="connsiteY25" fmla="*/ 6315006 h 6858000"/>
              <a:gd name="connsiteX26" fmla="*/ 991680 w 7467600"/>
              <a:gd name="connsiteY26" fmla="*/ 6298413 h 6858000"/>
              <a:gd name="connsiteX27" fmla="*/ 409060 w 7467600"/>
              <a:gd name="connsiteY27" fmla="*/ 6671470 h 6858000"/>
              <a:gd name="connsiteX28" fmla="*/ 991680 w 7467600"/>
              <a:gd name="connsiteY28" fmla="*/ 6298413 h 6858000"/>
              <a:gd name="connsiteX29" fmla="*/ 103333 w 7467600"/>
              <a:gd name="connsiteY29" fmla="*/ 5699602 h 6858000"/>
              <a:gd name="connsiteX30" fmla="*/ 233938 w 7467600"/>
              <a:gd name="connsiteY30" fmla="*/ 5809416 h 6858000"/>
              <a:gd name="connsiteX31" fmla="*/ 883580 w 7467600"/>
              <a:gd name="connsiteY31" fmla="*/ 6180710 h 6858000"/>
              <a:gd name="connsiteX32" fmla="*/ 487337 w 7467600"/>
              <a:gd name="connsiteY32" fmla="*/ 5950182 h 6858000"/>
              <a:gd name="connsiteX33" fmla="*/ 354051 w 7467600"/>
              <a:gd name="connsiteY33" fmla="*/ 5854912 h 6858000"/>
              <a:gd name="connsiteX34" fmla="*/ 195436 w 7467600"/>
              <a:gd name="connsiteY34" fmla="*/ 5755068 h 6858000"/>
              <a:gd name="connsiteX35" fmla="*/ 103333 w 7467600"/>
              <a:gd name="connsiteY35" fmla="*/ 5699602 h 6858000"/>
              <a:gd name="connsiteX36" fmla="*/ 5539432 w 7467600"/>
              <a:gd name="connsiteY36" fmla="*/ 5642928 h 6858000"/>
              <a:gd name="connsiteX37" fmla="*/ 5555462 w 7467600"/>
              <a:gd name="connsiteY37" fmla="*/ 5694454 h 6858000"/>
              <a:gd name="connsiteX38" fmla="*/ 5828270 w 7467600"/>
              <a:gd name="connsiteY38" fmla="*/ 6320663 h 6858000"/>
              <a:gd name="connsiteX39" fmla="*/ 5947416 w 7467600"/>
              <a:gd name="connsiteY39" fmla="*/ 6574846 h 6858000"/>
              <a:gd name="connsiteX40" fmla="*/ 5539432 w 7467600"/>
              <a:gd name="connsiteY40" fmla="*/ 5642928 h 6858000"/>
              <a:gd name="connsiteX41" fmla="*/ 51253 w 7467600"/>
              <a:gd name="connsiteY41" fmla="*/ 5631825 h 6858000"/>
              <a:gd name="connsiteX42" fmla="*/ 211622 w 7467600"/>
              <a:gd name="connsiteY42" fmla="*/ 5728803 h 6858000"/>
              <a:gd name="connsiteX43" fmla="*/ 371652 w 7467600"/>
              <a:gd name="connsiteY43" fmla="*/ 5829062 h 6858000"/>
              <a:gd name="connsiteX44" fmla="*/ 505903 w 7467600"/>
              <a:gd name="connsiteY44" fmla="*/ 5925221 h 6858000"/>
              <a:gd name="connsiteX45" fmla="*/ 899240 w 7467600"/>
              <a:gd name="connsiteY45" fmla="*/ 6153068 h 6858000"/>
              <a:gd name="connsiteX46" fmla="*/ 988114 w 7467600"/>
              <a:gd name="connsiteY46" fmla="*/ 6174204 h 6858000"/>
              <a:gd name="connsiteX47" fmla="*/ 845971 w 7467600"/>
              <a:gd name="connsiteY47" fmla="*/ 6067177 h 6858000"/>
              <a:gd name="connsiteX48" fmla="*/ 448057 w 7467600"/>
              <a:gd name="connsiteY48" fmla="*/ 5841376 h 6858000"/>
              <a:gd name="connsiteX49" fmla="*/ 51253 w 7467600"/>
              <a:gd name="connsiteY49" fmla="*/ 5631825 h 6858000"/>
              <a:gd name="connsiteX50" fmla="*/ 2606687 w 7467600"/>
              <a:gd name="connsiteY50" fmla="*/ 5630718 h 6858000"/>
              <a:gd name="connsiteX51" fmla="*/ 2645658 w 7467600"/>
              <a:gd name="connsiteY51" fmla="*/ 6640259 h 6858000"/>
              <a:gd name="connsiteX52" fmla="*/ 2606687 w 7467600"/>
              <a:gd name="connsiteY52" fmla="*/ 5630718 h 6858000"/>
              <a:gd name="connsiteX53" fmla="*/ 3642057 w 7467600"/>
              <a:gd name="connsiteY53" fmla="*/ 5573487 h 6858000"/>
              <a:gd name="connsiteX54" fmla="*/ 3632981 w 7467600"/>
              <a:gd name="connsiteY54" fmla="*/ 5579437 h 6858000"/>
              <a:gd name="connsiteX55" fmla="*/ 3382436 w 7467600"/>
              <a:gd name="connsiteY55" fmla="*/ 5952726 h 6858000"/>
              <a:gd name="connsiteX56" fmla="*/ 3191929 w 7467600"/>
              <a:gd name="connsiteY56" fmla="*/ 6662669 h 6858000"/>
              <a:gd name="connsiteX57" fmla="*/ 3369898 w 7467600"/>
              <a:gd name="connsiteY57" fmla="*/ 6081771 h 6858000"/>
              <a:gd name="connsiteX58" fmla="*/ 3642057 w 7467600"/>
              <a:gd name="connsiteY58" fmla="*/ 5573487 h 6858000"/>
              <a:gd name="connsiteX59" fmla="*/ 2650666 w 7467600"/>
              <a:gd name="connsiteY59" fmla="*/ 5530686 h 6858000"/>
              <a:gd name="connsiteX60" fmla="*/ 2650249 w 7467600"/>
              <a:gd name="connsiteY60" fmla="*/ 5532101 h 6858000"/>
              <a:gd name="connsiteX61" fmla="*/ 2663808 w 7467600"/>
              <a:gd name="connsiteY61" fmla="*/ 6535215 h 6858000"/>
              <a:gd name="connsiteX62" fmla="*/ 2665418 w 7467600"/>
              <a:gd name="connsiteY62" fmla="*/ 6132756 h 6858000"/>
              <a:gd name="connsiteX63" fmla="*/ 2650666 w 7467600"/>
              <a:gd name="connsiteY63" fmla="*/ 5530686 h 6858000"/>
              <a:gd name="connsiteX64" fmla="*/ 2680277 w 7467600"/>
              <a:gd name="connsiteY64" fmla="*/ 5479204 h 6858000"/>
              <a:gd name="connsiteX65" fmla="*/ 2678972 w 7467600"/>
              <a:gd name="connsiteY65" fmla="*/ 5481582 h 6858000"/>
              <a:gd name="connsiteX66" fmla="*/ 2696666 w 7467600"/>
              <a:gd name="connsiteY66" fmla="*/ 6133836 h 6858000"/>
              <a:gd name="connsiteX67" fmla="*/ 2695769 w 7467600"/>
              <a:gd name="connsiteY67" fmla="*/ 6390955 h 6858000"/>
              <a:gd name="connsiteX68" fmla="*/ 2739893 w 7467600"/>
              <a:gd name="connsiteY68" fmla="*/ 6108357 h 6858000"/>
              <a:gd name="connsiteX69" fmla="*/ 2680277 w 7467600"/>
              <a:gd name="connsiteY69" fmla="*/ 5479204 h 6858000"/>
              <a:gd name="connsiteX70" fmla="*/ 1132195 w 7467600"/>
              <a:gd name="connsiteY70" fmla="*/ 5467980 h 6858000"/>
              <a:gd name="connsiteX71" fmla="*/ 1679056 w 7467600"/>
              <a:gd name="connsiteY71" fmla="*/ 5516907 h 6858000"/>
              <a:gd name="connsiteX72" fmla="*/ 2128648 w 7467600"/>
              <a:gd name="connsiteY72" fmla="*/ 5474249 h 6858000"/>
              <a:gd name="connsiteX73" fmla="*/ 1825619 w 7467600"/>
              <a:gd name="connsiteY73" fmla="*/ 5478447 h 6858000"/>
              <a:gd name="connsiteX74" fmla="*/ 1737798 w 7467600"/>
              <a:gd name="connsiteY74" fmla="*/ 5483353 h 6858000"/>
              <a:gd name="connsiteX75" fmla="*/ 1132195 w 7467600"/>
              <a:gd name="connsiteY75" fmla="*/ 5467980 h 6858000"/>
              <a:gd name="connsiteX76" fmla="*/ 6861797 w 7467600"/>
              <a:gd name="connsiteY76" fmla="*/ 5419899 h 6858000"/>
              <a:gd name="connsiteX77" fmla="*/ 6879594 w 7467600"/>
              <a:gd name="connsiteY77" fmla="*/ 5424547 h 6858000"/>
              <a:gd name="connsiteX78" fmla="*/ 7379510 w 7467600"/>
              <a:gd name="connsiteY78" fmla="*/ 5755454 h 6858000"/>
              <a:gd name="connsiteX79" fmla="*/ 7467600 w 7467600"/>
              <a:gd name="connsiteY79" fmla="*/ 5845526 h 6858000"/>
              <a:gd name="connsiteX80" fmla="*/ 7467600 w 7467600"/>
              <a:gd name="connsiteY80" fmla="*/ 5925131 h 6858000"/>
              <a:gd name="connsiteX81" fmla="*/ 7271900 w 7467600"/>
              <a:gd name="connsiteY81" fmla="*/ 5734551 h 6858000"/>
              <a:gd name="connsiteX82" fmla="*/ 7015907 w 7467600"/>
              <a:gd name="connsiteY82" fmla="*/ 5541548 h 6858000"/>
              <a:gd name="connsiteX83" fmla="*/ 7259646 w 7467600"/>
              <a:gd name="connsiteY83" fmla="*/ 5765985 h 6858000"/>
              <a:gd name="connsiteX84" fmla="*/ 7467600 w 7467600"/>
              <a:gd name="connsiteY84" fmla="*/ 5971257 h 6858000"/>
              <a:gd name="connsiteX85" fmla="*/ 7467600 w 7467600"/>
              <a:gd name="connsiteY85" fmla="*/ 6012219 h 6858000"/>
              <a:gd name="connsiteX86" fmla="*/ 7240170 w 7467600"/>
              <a:gd name="connsiteY86" fmla="*/ 5787985 h 6858000"/>
              <a:gd name="connsiteX87" fmla="*/ 6946849 w 7467600"/>
              <a:gd name="connsiteY87" fmla="*/ 5523271 h 6858000"/>
              <a:gd name="connsiteX88" fmla="*/ 6946972 w 7467600"/>
              <a:gd name="connsiteY88" fmla="*/ 5526491 h 6858000"/>
              <a:gd name="connsiteX89" fmla="*/ 7105827 w 7467600"/>
              <a:gd name="connsiteY89" fmla="*/ 5718700 h 6858000"/>
              <a:gd name="connsiteX90" fmla="*/ 7126431 w 7467600"/>
              <a:gd name="connsiteY90" fmla="*/ 5737872 h 6858000"/>
              <a:gd name="connsiteX91" fmla="*/ 7356878 w 7467600"/>
              <a:gd name="connsiteY91" fmla="*/ 5981332 h 6858000"/>
              <a:gd name="connsiteX92" fmla="*/ 7467600 w 7467600"/>
              <a:gd name="connsiteY92" fmla="*/ 6117703 h 6858000"/>
              <a:gd name="connsiteX93" fmla="*/ 7467600 w 7467600"/>
              <a:gd name="connsiteY93" fmla="*/ 6163634 h 6858000"/>
              <a:gd name="connsiteX94" fmla="*/ 7403637 w 7467600"/>
              <a:gd name="connsiteY94" fmla="*/ 6083957 h 6858000"/>
              <a:gd name="connsiteX95" fmla="*/ 7254615 w 7467600"/>
              <a:gd name="connsiteY95" fmla="*/ 5911918 h 6858000"/>
              <a:gd name="connsiteX96" fmla="*/ 7312589 w 7467600"/>
              <a:gd name="connsiteY96" fmla="*/ 5982309 h 6858000"/>
              <a:gd name="connsiteX97" fmla="*/ 7448321 w 7467600"/>
              <a:gd name="connsiteY97" fmla="*/ 6190991 h 6858000"/>
              <a:gd name="connsiteX98" fmla="*/ 7467600 w 7467600"/>
              <a:gd name="connsiteY98" fmla="*/ 6221686 h 6858000"/>
              <a:gd name="connsiteX99" fmla="*/ 7467600 w 7467600"/>
              <a:gd name="connsiteY99" fmla="*/ 6334256 h 6858000"/>
              <a:gd name="connsiteX100" fmla="*/ 7454976 w 7467600"/>
              <a:gd name="connsiteY100" fmla="*/ 6318297 h 6858000"/>
              <a:gd name="connsiteX101" fmla="*/ 7042773 w 7467600"/>
              <a:gd name="connsiteY101" fmla="*/ 5734011 h 6858000"/>
              <a:gd name="connsiteX102" fmla="*/ 6844835 w 7467600"/>
              <a:gd name="connsiteY102" fmla="*/ 5424988 h 6858000"/>
              <a:gd name="connsiteX103" fmla="*/ 6861797 w 7467600"/>
              <a:gd name="connsiteY103" fmla="*/ 5419899 h 6858000"/>
              <a:gd name="connsiteX104" fmla="*/ 1456157 w 7467600"/>
              <a:gd name="connsiteY104" fmla="*/ 5371404 h 6858000"/>
              <a:gd name="connsiteX105" fmla="*/ 1244432 w 7467600"/>
              <a:gd name="connsiteY105" fmla="*/ 5385601 h 6858000"/>
              <a:gd name="connsiteX106" fmla="*/ 973990 w 7467600"/>
              <a:gd name="connsiteY106" fmla="*/ 5424940 h 6858000"/>
              <a:gd name="connsiteX107" fmla="*/ 1103809 w 7467600"/>
              <a:gd name="connsiteY107" fmla="*/ 5433720 h 6858000"/>
              <a:gd name="connsiteX108" fmla="*/ 1123454 w 7467600"/>
              <a:gd name="connsiteY108" fmla="*/ 5435727 h 6858000"/>
              <a:gd name="connsiteX109" fmla="*/ 1737017 w 7467600"/>
              <a:gd name="connsiteY109" fmla="*/ 5452183 h 6858000"/>
              <a:gd name="connsiteX110" fmla="*/ 1824397 w 7467600"/>
              <a:gd name="connsiteY110" fmla="*/ 5447757 h 6858000"/>
              <a:gd name="connsiteX111" fmla="*/ 2070059 w 7467600"/>
              <a:gd name="connsiteY111" fmla="*/ 5441660 h 6858000"/>
              <a:gd name="connsiteX112" fmla="*/ 1456157 w 7467600"/>
              <a:gd name="connsiteY112" fmla="*/ 5371404 h 6858000"/>
              <a:gd name="connsiteX113" fmla="*/ 4988186 w 7467600"/>
              <a:gd name="connsiteY113" fmla="*/ 5216467 h 6858000"/>
              <a:gd name="connsiteX114" fmla="*/ 4777334 w 7467600"/>
              <a:gd name="connsiteY114" fmla="*/ 5406072 h 6858000"/>
              <a:gd name="connsiteX115" fmla="*/ 4718341 w 7467600"/>
              <a:gd name="connsiteY115" fmla="*/ 5468043 h 6858000"/>
              <a:gd name="connsiteX116" fmla="*/ 4604655 w 7467600"/>
              <a:gd name="connsiteY116" fmla="*/ 5583434 h 6858000"/>
              <a:gd name="connsiteX117" fmla="*/ 4565074 w 7467600"/>
              <a:gd name="connsiteY117" fmla="*/ 5618550 h 6858000"/>
              <a:gd name="connsiteX118" fmla="*/ 4988186 w 7467600"/>
              <a:gd name="connsiteY118" fmla="*/ 5216467 h 6858000"/>
              <a:gd name="connsiteX119" fmla="*/ 4978032 w 7467600"/>
              <a:gd name="connsiteY119" fmla="*/ 5183809 h 6858000"/>
              <a:gd name="connsiteX120" fmla="*/ 4463413 w 7467600"/>
              <a:gd name="connsiteY120" fmla="*/ 5615162 h 6858000"/>
              <a:gd name="connsiteX121" fmla="*/ 4358134 w 7467600"/>
              <a:gd name="connsiteY121" fmla="*/ 5742791 h 6858000"/>
              <a:gd name="connsiteX122" fmla="*/ 4376219 w 7467600"/>
              <a:gd name="connsiteY122" fmla="*/ 5729027 h 6858000"/>
              <a:gd name="connsiteX123" fmla="*/ 4582340 w 7467600"/>
              <a:gd name="connsiteY123" fmla="*/ 5561037 h 6858000"/>
              <a:gd name="connsiteX124" fmla="*/ 4694684 w 7467600"/>
              <a:gd name="connsiteY124" fmla="*/ 5447098 h 6858000"/>
              <a:gd name="connsiteX125" fmla="*/ 4754123 w 7467600"/>
              <a:gd name="connsiteY125" fmla="*/ 5384643 h 6858000"/>
              <a:gd name="connsiteX126" fmla="*/ 4978032 w 7467600"/>
              <a:gd name="connsiteY126" fmla="*/ 5183809 h 6858000"/>
              <a:gd name="connsiteX127" fmla="*/ 7467600 w 7467600"/>
              <a:gd name="connsiteY127" fmla="*/ 5277736 h 6858000"/>
              <a:gd name="connsiteX128" fmla="*/ 7450656 w 7467600"/>
              <a:gd name="connsiteY128" fmla="*/ 5134750 h 6858000"/>
              <a:gd name="connsiteX129" fmla="*/ 7467600 w 7467600"/>
              <a:gd name="connsiteY129" fmla="*/ 5142496 h 6858000"/>
              <a:gd name="connsiteX130" fmla="*/ 7467600 w 7467600"/>
              <a:gd name="connsiteY130" fmla="*/ 5158623 h 6858000"/>
              <a:gd name="connsiteX131" fmla="*/ 7427076 w 7467600"/>
              <a:gd name="connsiteY131" fmla="*/ 5142684 h 6858000"/>
              <a:gd name="connsiteX132" fmla="*/ 7467600 w 7467600"/>
              <a:gd name="connsiteY132" fmla="*/ 5164774 h 6858000"/>
              <a:gd name="connsiteX133" fmla="*/ 7467600 w 7467600"/>
              <a:gd name="connsiteY133" fmla="*/ 5199146 h 6858000"/>
              <a:gd name="connsiteX134" fmla="*/ 7391022 w 7467600"/>
              <a:gd name="connsiteY134" fmla="*/ 5158141 h 6858000"/>
              <a:gd name="connsiteX135" fmla="*/ 7312201 w 7467600"/>
              <a:gd name="connsiteY135" fmla="*/ 5128278 h 6858000"/>
              <a:gd name="connsiteX136" fmla="*/ 7343603 w 7467600"/>
              <a:gd name="connsiteY136" fmla="*/ 5149746 h 6858000"/>
              <a:gd name="connsiteX137" fmla="*/ 7467600 w 7467600"/>
              <a:gd name="connsiteY137" fmla="*/ 5277736 h 6858000"/>
              <a:gd name="connsiteX138" fmla="*/ 1903353 w 7467600"/>
              <a:gd name="connsiteY138" fmla="*/ 5044827 h 6858000"/>
              <a:gd name="connsiteX139" fmla="*/ 1936931 w 7467600"/>
              <a:gd name="connsiteY139" fmla="*/ 5093954 h 6858000"/>
              <a:gd name="connsiteX140" fmla="*/ 2195868 w 7467600"/>
              <a:gd name="connsiteY140" fmla="*/ 5396574 h 6858000"/>
              <a:gd name="connsiteX141" fmla="*/ 2088852 w 7467600"/>
              <a:gd name="connsiteY141" fmla="*/ 5166123 h 6858000"/>
              <a:gd name="connsiteX142" fmla="*/ 1958241 w 7467600"/>
              <a:gd name="connsiteY142" fmla="*/ 5067955 h 6858000"/>
              <a:gd name="connsiteX143" fmla="*/ 1903353 w 7467600"/>
              <a:gd name="connsiteY143" fmla="*/ 5044827 h 6858000"/>
              <a:gd name="connsiteX144" fmla="*/ 1979378 w 7467600"/>
              <a:gd name="connsiteY144" fmla="*/ 4769504 h 6858000"/>
              <a:gd name="connsiteX145" fmla="*/ 2882120 w 7467600"/>
              <a:gd name="connsiteY145" fmla="*/ 5064547 h 6858000"/>
              <a:gd name="connsiteX146" fmla="*/ 2793103 w 7467600"/>
              <a:gd name="connsiteY146" fmla="*/ 5039699 h 6858000"/>
              <a:gd name="connsiteX147" fmla="*/ 2770041 w 7467600"/>
              <a:gd name="connsiteY147" fmla="*/ 5033634 h 6858000"/>
              <a:gd name="connsiteX148" fmla="*/ 1979378 w 7467600"/>
              <a:gd name="connsiteY148" fmla="*/ 4769504 h 6858000"/>
              <a:gd name="connsiteX149" fmla="*/ 1927410 w 7467600"/>
              <a:gd name="connsiteY149" fmla="*/ 4716164 h 6858000"/>
              <a:gd name="connsiteX150" fmla="*/ 1959587 w 7467600"/>
              <a:gd name="connsiteY150" fmla="*/ 4728849 h 6858000"/>
              <a:gd name="connsiteX151" fmla="*/ 2777707 w 7467600"/>
              <a:gd name="connsiteY151" fmla="*/ 5003991 h 6858000"/>
              <a:gd name="connsiteX152" fmla="*/ 2800768 w 7467600"/>
              <a:gd name="connsiteY152" fmla="*/ 5010056 h 6858000"/>
              <a:gd name="connsiteX153" fmla="*/ 2879408 w 7467600"/>
              <a:gd name="connsiteY153" fmla="*/ 5031590 h 6858000"/>
              <a:gd name="connsiteX154" fmla="*/ 2862295 w 7467600"/>
              <a:gd name="connsiteY154" fmla="*/ 5022958 h 6858000"/>
              <a:gd name="connsiteX155" fmla="*/ 2813343 w 7467600"/>
              <a:gd name="connsiteY155" fmla="*/ 4998369 h 6858000"/>
              <a:gd name="connsiteX156" fmla="*/ 2646245 w 7467600"/>
              <a:gd name="connsiteY156" fmla="*/ 4930999 h 6858000"/>
              <a:gd name="connsiteX157" fmla="*/ 1999243 w 7467600"/>
              <a:gd name="connsiteY157" fmla="*/ 4730524 h 6858000"/>
              <a:gd name="connsiteX158" fmla="*/ 1979527 w 7467600"/>
              <a:gd name="connsiteY158" fmla="*/ 4726651 h 6858000"/>
              <a:gd name="connsiteX159" fmla="*/ 1927410 w 7467600"/>
              <a:gd name="connsiteY159" fmla="*/ 4716164 h 6858000"/>
              <a:gd name="connsiteX160" fmla="*/ 1997014 w 7467600"/>
              <a:gd name="connsiteY160" fmla="*/ 4698007 h 6858000"/>
              <a:gd name="connsiteX161" fmla="*/ 2005458 w 7467600"/>
              <a:gd name="connsiteY161" fmla="*/ 4699540 h 6858000"/>
              <a:gd name="connsiteX162" fmla="*/ 2657186 w 7467600"/>
              <a:gd name="connsiteY162" fmla="*/ 4901687 h 6858000"/>
              <a:gd name="connsiteX163" fmla="*/ 2826662 w 7467600"/>
              <a:gd name="connsiteY163" fmla="*/ 4970362 h 6858000"/>
              <a:gd name="connsiteX164" fmla="*/ 2876100 w 7467600"/>
              <a:gd name="connsiteY164" fmla="*/ 4995397 h 6858000"/>
              <a:gd name="connsiteX165" fmla="*/ 3042600 w 7467600"/>
              <a:gd name="connsiteY165" fmla="*/ 5059532 h 6858000"/>
              <a:gd name="connsiteX166" fmla="*/ 1997014 w 7467600"/>
              <a:gd name="connsiteY166" fmla="*/ 4698007 h 6858000"/>
              <a:gd name="connsiteX167" fmla="*/ 2305292 w 7467600"/>
              <a:gd name="connsiteY167" fmla="*/ 4219492 h 6858000"/>
              <a:gd name="connsiteX168" fmla="*/ 3360922 w 7467600"/>
              <a:gd name="connsiteY168" fmla="*/ 4529373 h 6858000"/>
              <a:gd name="connsiteX169" fmla="*/ 3492420 w 7467600"/>
              <a:gd name="connsiteY169" fmla="*/ 4510145 h 6858000"/>
              <a:gd name="connsiteX170" fmla="*/ 3364086 w 7467600"/>
              <a:gd name="connsiteY170" fmla="*/ 4480340 h 6858000"/>
              <a:gd name="connsiteX171" fmla="*/ 3225818 w 7467600"/>
              <a:gd name="connsiteY171" fmla="*/ 4411822 h 6858000"/>
              <a:gd name="connsiteX172" fmla="*/ 3129696 w 7467600"/>
              <a:gd name="connsiteY172" fmla="*/ 4360704 h 6858000"/>
              <a:gd name="connsiteX173" fmla="*/ 2814545 w 7467600"/>
              <a:gd name="connsiteY173" fmla="*/ 4282955 h 6858000"/>
              <a:gd name="connsiteX174" fmla="*/ 2305292 w 7467600"/>
              <a:gd name="connsiteY174" fmla="*/ 4219492 h 6858000"/>
              <a:gd name="connsiteX175" fmla="*/ 2626982 w 7467600"/>
              <a:gd name="connsiteY175" fmla="*/ 4206450 h 6858000"/>
              <a:gd name="connsiteX176" fmla="*/ 2490617 w 7467600"/>
              <a:gd name="connsiteY176" fmla="*/ 4206951 h 6858000"/>
              <a:gd name="connsiteX177" fmla="*/ 2819869 w 7467600"/>
              <a:gd name="connsiteY177" fmla="*/ 4252936 h 6858000"/>
              <a:gd name="connsiteX178" fmla="*/ 3143018 w 7467600"/>
              <a:gd name="connsiteY178" fmla="*/ 4332698 h 6858000"/>
              <a:gd name="connsiteX179" fmla="*/ 3241520 w 7467600"/>
              <a:gd name="connsiteY179" fmla="*/ 4385112 h 6858000"/>
              <a:gd name="connsiteX180" fmla="*/ 3374575 w 7467600"/>
              <a:gd name="connsiteY180" fmla="*/ 4451517 h 6858000"/>
              <a:gd name="connsiteX181" fmla="*/ 3505221 w 7467600"/>
              <a:gd name="connsiteY181" fmla="*/ 4480757 h 6858000"/>
              <a:gd name="connsiteX182" fmla="*/ 2626982 w 7467600"/>
              <a:gd name="connsiteY182" fmla="*/ 4206450 h 6858000"/>
              <a:gd name="connsiteX183" fmla="*/ 1310106 w 7467600"/>
              <a:gd name="connsiteY183" fmla="*/ 3943217 h 6858000"/>
              <a:gd name="connsiteX184" fmla="*/ 854994 w 7467600"/>
              <a:gd name="connsiteY184" fmla="*/ 4399136 h 6858000"/>
              <a:gd name="connsiteX185" fmla="*/ 742462 w 7467600"/>
              <a:gd name="connsiteY185" fmla="*/ 4594648 h 6858000"/>
              <a:gd name="connsiteX186" fmla="*/ 820602 w 7467600"/>
              <a:gd name="connsiteY186" fmla="*/ 4485915 h 6858000"/>
              <a:gd name="connsiteX187" fmla="*/ 878295 w 7467600"/>
              <a:gd name="connsiteY187" fmla="*/ 4403594 h 6858000"/>
              <a:gd name="connsiteX188" fmla="*/ 1240607 w 7467600"/>
              <a:gd name="connsiteY188" fmla="*/ 4010401 h 6858000"/>
              <a:gd name="connsiteX189" fmla="*/ 1310106 w 7467600"/>
              <a:gd name="connsiteY189" fmla="*/ 3943217 h 6858000"/>
              <a:gd name="connsiteX190" fmla="*/ 1423113 w 7467600"/>
              <a:gd name="connsiteY190" fmla="*/ 3874565 h 6858000"/>
              <a:gd name="connsiteX191" fmla="*/ 1260565 w 7467600"/>
              <a:gd name="connsiteY191" fmla="*/ 4031982 h 6858000"/>
              <a:gd name="connsiteX192" fmla="*/ 901900 w 7467600"/>
              <a:gd name="connsiteY192" fmla="*/ 4421236 h 6858000"/>
              <a:gd name="connsiteX193" fmla="*/ 845044 w 7467600"/>
              <a:gd name="connsiteY193" fmla="*/ 4502436 h 6858000"/>
              <a:gd name="connsiteX194" fmla="*/ 685926 w 7467600"/>
              <a:gd name="connsiteY194" fmla="*/ 4703069 h 6858000"/>
              <a:gd name="connsiteX195" fmla="*/ 684248 w 7467600"/>
              <a:gd name="connsiteY195" fmla="*/ 4706721 h 6858000"/>
              <a:gd name="connsiteX196" fmla="*/ 1423113 w 7467600"/>
              <a:gd name="connsiteY196" fmla="*/ 3874565 h 6858000"/>
              <a:gd name="connsiteX197" fmla="*/ 3316479 w 7467600"/>
              <a:gd name="connsiteY197" fmla="*/ 3872136 h 6858000"/>
              <a:gd name="connsiteX198" fmla="*/ 3546806 w 7467600"/>
              <a:gd name="connsiteY198" fmla="*/ 4356139 h 6858000"/>
              <a:gd name="connsiteX199" fmla="*/ 3364433 w 7467600"/>
              <a:gd name="connsiteY199" fmla="*/ 3953121 h 6858000"/>
              <a:gd name="connsiteX200" fmla="*/ 3316479 w 7467600"/>
              <a:gd name="connsiteY200" fmla="*/ 3872136 h 6858000"/>
              <a:gd name="connsiteX201" fmla="*/ 3291335 w 7467600"/>
              <a:gd name="connsiteY201" fmla="*/ 3767420 h 6858000"/>
              <a:gd name="connsiteX202" fmla="*/ 3390805 w 7467600"/>
              <a:gd name="connsiteY202" fmla="*/ 3937163 h 6858000"/>
              <a:gd name="connsiteX203" fmla="*/ 3579062 w 7467600"/>
              <a:gd name="connsiteY203" fmla="*/ 4359040 h 6858000"/>
              <a:gd name="connsiteX204" fmla="*/ 3467355 w 7467600"/>
              <a:gd name="connsiteY204" fmla="*/ 3988130 h 6858000"/>
              <a:gd name="connsiteX205" fmla="*/ 3310753 w 7467600"/>
              <a:gd name="connsiteY205" fmla="*/ 3787140 h 6858000"/>
              <a:gd name="connsiteX206" fmla="*/ 3291335 w 7467600"/>
              <a:gd name="connsiteY206" fmla="*/ 3767420 h 6858000"/>
              <a:gd name="connsiteX207" fmla="*/ 1635889 w 7467600"/>
              <a:gd name="connsiteY207" fmla="*/ 3709494 h 6858000"/>
              <a:gd name="connsiteX208" fmla="*/ 1634800 w 7467600"/>
              <a:gd name="connsiteY208" fmla="*/ 3731111 h 6858000"/>
              <a:gd name="connsiteX209" fmla="*/ 1635889 w 7467600"/>
              <a:gd name="connsiteY209" fmla="*/ 3709494 h 6858000"/>
              <a:gd name="connsiteX210" fmla="*/ 1510397 w 7467600"/>
              <a:gd name="connsiteY210" fmla="*/ 3684705 h 6858000"/>
              <a:gd name="connsiteX211" fmla="*/ 1146550 w 7467600"/>
              <a:gd name="connsiteY211" fmla="*/ 3802012 h 6858000"/>
              <a:gd name="connsiteX212" fmla="*/ 698834 w 7467600"/>
              <a:gd name="connsiteY212" fmla="*/ 3952272 h 6858000"/>
              <a:gd name="connsiteX213" fmla="*/ 34256 w 7467600"/>
              <a:gd name="connsiteY213" fmla="*/ 4347603 h 6858000"/>
              <a:gd name="connsiteX214" fmla="*/ 527241 w 7467600"/>
              <a:gd name="connsiteY214" fmla="*/ 4065078 h 6858000"/>
              <a:gd name="connsiteX215" fmla="*/ 1510397 w 7467600"/>
              <a:gd name="connsiteY215" fmla="*/ 3684705 h 6858000"/>
              <a:gd name="connsiteX216" fmla="*/ 1313114 w 7467600"/>
              <a:gd name="connsiteY216" fmla="*/ 3655216 h 6858000"/>
              <a:gd name="connsiteX217" fmla="*/ 1109304 w 7467600"/>
              <a:gd name="connsiteY217" fmla="*/ 3669030 h 6858000"/>
              <a:gd name="connsiteX218" fmla="*/ 8129 w 7467600"/>
              <a:gd name="connsiteY218" fmla="*/ 4330519 h 6858000"/>
              <a:gd name="connsiteX219" fmla="*/ 687572 w 7467600"/>
              <a:gd name="connsiteY219" fmla="*/ 3925629 h 6858000"/>
              <a:gd name="connsiteX220" fmla="*/ 1138365 w 7467600"/>
              <a:gd name="connsiteY220" fmla="*/ 3774515 h 6858000"/>
              <a:gd name="connsiteX221" fmla="*/ 1505579 w 7467600"/>
              <a:gd name="connsiteY221" fmla="*/ 3655526 h 6858000"/>
              <a:gd name="connsiteX222" fmla="*/ 1313114 w 7467600"/>
              <a:gd name="connsiteY222" fmla="*/ 3655216 h 6858000"/>
              <a:gd name="connsiteX223" fmla="*/ 3655073 w 7467600"/>
              <a:gd name="connsiteY223" fmla="*/ 3650884 h 6858000"/>
              <a:gd name="connsiteX224" fmla="*/ 3989938 w 7467600"/>
              <a:gd name="connsiteY224" fmla="*/ 3991685 h 6858000"/>
              <a:gd name="connsiteX225" fmla="*/ 4393907 w 7467600"/>
              <a:gd name="connsiteY225" fmla="*/ 4261258 h 6858000"/>
              <a:gd name="connsiteX226" fmla="*/ 4648051 w 7467600"/>
              <a:gd name="connsiteY226" fmla="*/ 4374051 h 6858000"/>
              <a:gd name="connsiteX227" fmla="*/ 4383389 w 7467600"/>
              <a:gd name="connsiteY227" fmla="*/ 4184369 h 6858000"/>
              <a:gd name="connsiteX228" fmla="*/ 4165508 w 7467600"/>
              <a:gd name="connsiteY228" fmla="*/ 4035196 h 6858000"/>
              <a:gd name="connsiteX229" fmla="*/ 4068162 w 7467600"/>
              <a:gd name="connsiteY229" fmla="*/ 3953394 h 6858000"/>
              <a:gd name="connsiteX230" fmla="*/ 3981416 w 7467600"/>
              <a:gd name="connsiteY230" fmla="*/ 3880482 h 6858000"/>
              <a:gd name="connsiteX231" fmla="*/ 3800147 w 7467600"/>
              <a:gd name="connsiteY231" fmla="*/ 3749872 h 6858000"/>
              <a:gd name="connsiteX232" fmla="*/ 3655073 w 7467600"/>
              <a:gd name="connsiteY232" fmla="*/ 3650884 h 6858000"/>
              <a:gd name="connsiteX233" fmla="*/ 3670252 w 7467600"/>
              <a:gd name="connsiteY233" fmla="*/ 3622798 h 6858000"/>
              <a:gd name="connsiteX234" fmla="*/ 3817258 w 7467600"/>
              <a:gd name="connsiteY234" fmla="*/ 3723577 h 6858000"/>
              <a:gd name="connsiteX235" fmla="*/ 4000461 w 7467600"/>
              <a:gd name="connsiteY235" fmla="*/ 3855966 h 6858000"/>
              <a:gd name="connsiteX236" fmla="*/ 4088180 w 7467600"/>
              <a:gd name="connsiteY236" fmla="*/ 3929774 h 6858000"/>
              <a:gd name="connsiteX237" fmla="*/ 4184555 w 7467600"/>
              <a:gd name="connsiteY237" fmla="*/ 4010683 h 6858000"/>
              <a:gd name="connsiteX238" fmla="*/ 4399563 w 7467600"/>
              <a:gd name="connsiteY238" fmla="*/ 4158106 h 6858000"/>
              <a:gd name="connsiteX239" fmla="*/ 4684469 w 7467600"/>
              <a:gd name="connsiteY239" fmla="*/ 4364680 h 6858000"/>
              <a:gd name="connsiteX240" fmla="*/ 4690271 w 7467600"/>
              <a:gd name="connsiteY240" fmla="*/ 4370034 h 6858000"/>
              <a:gd name="connsiteX241" fmla="*/ 4136093 w 7467600"/>
              <a:gd name="connsiteY241" fmla="*/ 3858466 h 6858000"/>
              <a:gd name="connsiteX242" fmla="*/ 3670252 w 7467600"/>
              <a:gd name="connsiteY242" fmla="*/ 3622798 h 6858000"/>
              <a:gd name="connsiteX243" fmla="*/ 4440129 w 7467600"/>
              <a:gd name="connsiteY243" fmla="*/ 3448571 h 6858000"/>
              <a:gd name="connsiteX244" fmla="*/ 4856525 w 7467600"/>
              <a:gd name="connsiteY244" fmla="*/ 3915351 h 6858000"/>
              <a:gd name="connsiteX245" fmla="*/ 5059055 w 7467600"/>
              <a:gd name="connsiteY245" fmla="*/ 4108918 h 6858000"/>
              <a:gd name="connsiteX246" fmla="*/ 5290070 w 7467600"/>
              <a:gd name="connsiteY246" fmla="*/ 4263619 h 6858000"/>
              <a:gd name="connsiteX247" fmla="*/ 4834991 w 7467600"/>
              <a:gd name="connsiteY247" fmla="*/ 3830985 h 6858000"/>
              <a:gd name="connsiteX248" fmla="*/ 4440129 w 7467600"/>
              <a:gd name="connsiteY248" fmla="*/ 3448571 h 6858000"/>
              <a:gd name="connsiteX249" fmla="*/ 4441737 w 7467600"/>
              <a:gd name="connsiteY249" fmla="*/ 3399734 h 6858000"/>
              <a:gd name="connsiteX250" fmla="*/ 4431236 w 7467600"/>
              <a:gd name="connsiteY250" fmla="*/ 3400954 h 6858000"/>
              <a:gd name="connsiteX251" fmla="*/ 4557150 w 7467600"/>
              <a:gd name="connsiteY251" fmla="*/ 3510023 h 6858000"/>
              <a:gd name="connsiteX252" fmla="*/ 4856936 w 7467600"/>
              <a:gd name="connsiteY252" fmla="*/ 3809146 h 6858000"/>
              <a:gd name="connsiteX253" fmla="*/ 5111996 w 7467600"/>
              <a:gd name="connsiteY253" fmla="*/ 4065759 h 6858000"/>
              <a:gd name="connsiteX254" fmla="*/ 5388878 w 7467600"/>
              <a:gd name="connsiteY254" fmla="*/ 4300185 h 6858000"/>
              <a:gd name="connsiteX255" fmla="*/ 5425556 w 7467600"/>
              <a:gd name="connsiteY255" fmla="*/ 4308967 h 6858000"/>
              <a:gd name="connsiteX256" fmla="*/ 4943646 w 7467600"/>
              <a:gd name="connsiteY256" fmla="*/ 3822916 h 6858000"/>
              <a:gd name="connsiteX257" fmla="*/ 4594837 w 7467600"/>
              <a:gd name="connsiteY257" fmla="*/ 3532274 h 6858000"/>
              <a:gd name="connsiteX258" fmla="*/ 4441737 w 7467600"/>
              <a:gd name="connsiteY258" fmla="*/ 3399734 h 6858000"/>
              <a:gd name="connsiteX259" fmla="*/ 5425834 w 7467600"/>
              <a:gd name="connsiteY259" fmla="*/ 3162785 h 6858000"/>
              <a:gd name="connsiteX260" fmla="*/ 5401644 w 7467600"/>
              <a:gd name="connsiteY260" fmla="*/ 3617847 h 6858000"/>
              <a:gd name="connsiteX261" fmla="*/ 5467256 w 7467600"/>
              <a:gd name="connsiteY261" fmla="*/ 4175494 h 6858000"/>
              <a:gd name="connsiteX262" fmla="*/ 5448069 w 7467600"/>
              <a:gd name="connsiteY262" fmla="*/ 3567554 h 6858000"/>
              <a:gd name="connsiteX263" fmla="*/ 5425834 w 7467600"/>
              <a:gd name="connsiteY263" fmla="*/ 3162785 h 6858000"/>
              <a:gd name="connsiteX264" fmla="*/ 1318687 w 7467600"/>
              <a:gd name="connsiteY264" fmla="*/ 3113840 h 6858000"/>
              <a:gd name="connsiteX265" fmla="*/ 1066793 w 7467600"/>
              <a:gd name="connsiteY265" fmla="*/ 3212171 h 6858000"/>
              <a:gd name="connsiteX266" fmla="*/ 993319 w 7467600"/>
              <a:gd name="connsiteY266" fmla="*/ 3247648 h 6858000"/>
              <a:gd name="connsiteX267" fmla="*/ 853081 w 7467600"/>
              <a:gd name="connsiteY267" fmla="*/ 3312410 h 6858000"/>
              <a:gd name="connsiteX268" fmla="*/ 805957 w 7467600"/>
              <a:gd name="connsiteY268" fmla="*/ 3330443 h 6858000"/>
              <a:gd name="connsiteX269" fmla="*/ 1318687 w 7467600"/>
              <a:gd name="connsiteY269" fmla="*/ 3113840 h 6858000"/>
              <a:gd name="connsiteX270" fmla="*/ 5453702 w 7467600"/>
              <a:gd name="connsiteY270" fmla="*/ 3090882 h 6858000"/>
              <a:gd name="connsiteX271" fmla="*/ 5480135 w 7467600"/>
              <a:gd name="connsiteY271" fmla="*/ 3565802 h 6858000"/>
              <a:gd name="connsiteX272" fmla="*/ 5499023 w 7467600"/>
              <a:gd name="connsiteY272" fmla="*/ 4166310 h 6858000"/>
              <a:gd name="connsiteX273" fmla="*/ 5547022 w 7467600"/>
              <a:gd name="connsiteY273" fmla="*/ 3607838 h 6858000"/>
              <a:gd name="connsiteX274" fmla="*/ 5515964 w 7467600"/>
              <a:gd name="connsiteY274" fmla="*/ 3378541 h 6858000"/>
              <a:gd name="connsiteX275" fmla="*/ 5453702 w 7467600"/>
              <a:gd name="connsiteY275" fmla="*/ 3090882 h 6858000"/>
              <a:gd name="connsiteX276" fmla="*/ 1238695 w 7467600"/>
              <a:gd name="connsiteY276" fmla="*/ 3076820 h 6858000"/>
              <a:gd name="connsiteX277" fmla="*/ 716371 w 7467600"/>
              <a:gd name="connsiteY277" fmla="*/ 3293249 h 6858000"/>
              <a:gd name="connsiteX278" fmla="*/ 579522 w 7467600"/>
              <a:gd name="connsiteY278" fmla="*/ 3371759 h 6858000"/>
              <a:gd name="connsiteX279" fmla="*/ 600288 w 7467600"/>
              <a:gd name="connsiteY279" fmla="*/ 3365555 h 6858000"/>
              <a:gd name="connsiteX280" fmla="*/ 840692 w 7467600"/>
              <a:gd name="connsiteY280" fmla="*/ 3284921 h 6858000"/>
              <a:gd name="connsiteX281" fmla="*/ 979248 w 7467600"/>
              <a:gd name="connsiteY281" fmla="*/ 3221003 h 6858000"/>
              <a:gd name="connsiteX282" fmla="*/ 1053282 w 7467600"/>
              <a:gd name="connsiteY282" fmla="*/ 3185247 h 6858000"/>
              <a:gd name="connsiteX283" fmla="*/ 1320603 w 7467600"/>
              <a:gd name="connsiteY283" fmla="*/ 3081281 h 6858000"/>
              <a:gd name="connsiteX284" fmla="*/ 1238695 w 7467600"/>
              <a:gd name="connsiteY284" fmla="*/ 3076820 h 6858000"/>
              <a:gd name="connsiteX285" fmla="*/ 5425627 w 7467600"/>
              <a:gd name="connsiteY285" fmla="*/ 2954192 h 6858000"/>
              <a:gd name="connsiteX286" fmla="*/ 5470770 w 7467600"/>
              <a:gd name="connsiteY286" fmla="*/ 3005435 h 6858000"/>
              <a:gd name="connsiteX287" fmla="*/ 5519779 w 7467600"/>
              <a:gd name="connsiteY287" fmla="*/ 4359223 h 6858000"/>
              <a:gd name="connsiteX288" fmla="*/ 5520293 w 7467600"/>
              <a:gd name="connsiteY288" fmla="*/ 4360602 h 6858000"/>
              <a:gd name="connsiteX289" fmla="*/ 5767221 w 7467600"/>
              <a:gd name="connsiteY289" fmla="*/ 4665564 h 6858000"/>
              <a:gd name="connsiteX290" fmla="*/ 6937169 w 7467600"/>
              <a:gd name="connsiteY290" fmla="*/ 4815941 h 6858000"/>
              <a:gd name="connsiteX291" fmla="*/ 6953922 w 7467600"/>
              <a:gd name="connsiteY291" fmla="*/ 4890068 h 6858000"/>
              <a:gd name="connsiteX292" fmla="*/ 6071359 w 7467600"/>
              <a:gd name="connsiteY292" fmla="*/ 4770770 h 6858000"/>
              <a:gd name="connsiteX293" fmla="*/ 6038839 w 7467600"/>
              <a:gd name="connsiteY293" fmla="*/ 4764474 h 6858000"/>
              <a:gd name="connsiteX294" fmla="*/ 6038706 w 7467600"/>
              <a:gd name="connsiteY294" fmla="*/ 4763847 h 6858000"/>
              <a:gd name="connsiteX295" fmla="*/ 6037784 w 7467600"/>
              <a:gd name="connsiteY295" fmla="*/ 4764270 h 6858000"/>
              <a:gd name="connsiteX296" fmla="*/ 6038839 w 7467600"/>
              <a:gd name="connsiteY296" fmla="*/ 4764474 h 6858000"/>
              <a:gd name="connsiteX297" fmla="*/ 6040338 w 7467600"/>
              <a:gd name="connsiteY297" fmla="*/ 4771418 h 6858000"/>
              <a:gd name="connsiteX298" fmla="*/ 6024488 w 7467600"/>
              <a:gd name="connsiteY298" fmla="*/ 4809903 h 6858000"/>
              <a:gd name="connsiteX299" fmla="*/ 5599771 w 7467600"/>
              <a:gd name="connsiteY299" fmla="*/ 5509652 h 6858000"/>
              <a:gd name="connsiteX300" fmla="*/ 5548843 w 7467600"/>
              <a:gd name="connsiteY300" fmla="*/ 5563845 h 6858000"/>
              <a:gd name="connsiteX301" fmla="*/ 5940952 w 7467600"/>
              <a:gd name="connsiteY301" fmla="*/ 6250028 h 6858000"/>
              <a:gd name="connsiteX302" fmla="*/ 6043441 w 7467600"/>
              <a:gd name="connsiteY302" fmla="*/ 6665847 h 6858000"/>
              <a:gd name="connsiteX303" fmla="*/ 6093432 w 7467600"/>
              <a:gd name="connsiteY303" fmla="*/ 6858000 h 6858000"/>
              <a:gd name="connsiteX304" fmla="*/ 6034344 w 7467600"/>
              <a:gd name="connsiteY304" fmla="*/ 6858000 h 6858000"/>
              <a:gd name="connsiteX305" fmla="*/ 6026679 w 7467600"/>
              <a:gd name="connsiteY305" fmla="*/ 6836959 h 6858000"/>
              <a:gd name="connsiteX306" fmla="*/ 5800441 w 7467600"/>
              <a:gd name="connsiteY306" fmla="*/ 6335286 h 6858000"/>
              <a:gd name="connsiteX307" fmla="*/ 5526562 w 7467600"/>
              <a:gd name="connsiteY307" fmla="*/ 5705388 h 6858000"/>
              <a:gd name="connsiteX308" fmla="*/ 5519640 w 7467600"/>
              <a:gd name="connsiteY308" fmla="*/ 5683774 h 6858000"/>
              <a:gd name="connsiteX309" fmla="*/ 5844559 w 7467600"/>
              <a:gd name="connsiteY309" fmla="*/ 6553349 h 6858000"/>
              <a:gd name="connsiteX310" fmla="*/ 5975994 w 7467600"/>
              <a:gd name="connsiteY310" fmla="*/ 6858000 h 6858000"/>
              <a:gd name="connsiteX311" fmla="*/ 5898547 w 7467600"/>
              <a:gd name="connsiteY311" fmla="*/ 6858000 h 6858000"/>
              <a:gd name="connsiteX312" fmla="*/ 5682041 w 7467600"/>
              <a:gd name="connsiteY312" fmla="*/ 6355860 h 6858000"/>
              <a:gd name="connsiteX313" fmla="*/ 5461758 w 7467600"/>
              <a:gd name="connsiteY313" fmla="*/ 5820220 h 6858000"/>
              <a:gd name="connsiteX314" fmla="*/ 5237282 w 7467600"/>
              <a:gd name="connsiteY314" fmla="*/ 6579086 h 6858000"/>
              <a:gd name="connsiteX315" fmla="*/ 5115009 w 7467600"/>
              <a:gd name="connsiteY315" fmla="*/ 6858000 h 6858000"/>
              <a:gd name="connsiteX316" fmla="*/ 5028074 w 7467600"/>
              <a:gd name="connsiteY316" fmla="*/ 6858000 h 6858000"/>
              <a:gd name="connsiteX317" fmla="*/ 5079508 w 7467600"/>
              <a:gd name="connsiteY317" fmla="*/ 6749074 h 6858000"/>
              <a:gd name="connsiteX318" fmla="*/ 5371846 w 7467600"/>
              <a:gd name="connsiteY318" fmla="*/ 5924413 h 6858000"/>
              <a:gd name="connsiteX319" fmla="*/ 5270512 w 7467600"/>
              <a:gd name="connsiteY319" fmla="*/ 6138975 h 6858000"/>
              <a:gd name="connsiteX320" fmla="*/ 5062409 w 7467600"/>
              <a:gd name="connsiteY320" fmla="*/ 6653544 h 6858000"/>
              <a:gd name="connsiteX321" fmla="*/ 5036628 w 7467600"/>
              <a:gd name="connsiteY321" fmla="*/ 6754247 h 6858000"/>
              <a:gd name="connsiteX322" fmla="*/ 5009112 w 7467600"/>
              <a:gd name="connsiteY322" fmla="*/ 6858000 h 6858000"/>
              <a:gd name="connsiteX323" fmla="*/ 4976679 w 7467600"/>
              <a:gd name="connsiteY323" fmla="*/ 6858000 h 6858000"/>
              <a:gd name="connsiteX324" fmla="*/ 5006537 w 7467600"/>
              <a:gd name="connsiteY324" fmla="*/ 6747068 h 6858000"/>
              <a:gd name="connsiteX325" fmla="*/ 5032723 w 7467600"/>
              <a:gd name="connsiteY325" fmla="*/ 6644957 h 6858000"/>
              <a:gd name="connsiteX326" fmla="*/ 5242949 w 7467600"/>
              <a:gd name="connsiteY326" fmla="*/ 6125175 h 6858000"/>
              <a:gd name="connsiteX327" fmla="*/ 5286321 w 7467600"/>
              <a:gd name="connsiteY327" fmla="*/ 6033555 h 6858000"/>
              <a:gd name="connsiteX328" fmla="*/ 5008210 w 7467600"/>
              <a:gd name="connsiteY328" fmla="*/ 6649194 h 6858000"/>
              <a:gd name="connsiteX329" fmla="*/ 4986321 w 7467600"/>
              <a:gd name="connsiteY329" fmla="*/ 6765687 h 6858000"/>
              <a:gd name="connsiteX330" fmla="*/ 4973474 w 7467600"/>
              <a:gd name="connsiteY330" fmla="*/ 6858000 h 6858000"/>
              <a:gd name="connsiteX331" fmla="*/ 4907178 w 7467600"/>
              <a:gd name="connsiteY331" fmla="*/ 6858000 h 6858000"/>
              <a:gd name="connsiteX332" fmla="*/ 4910810 w 7467600"/>
              <a:gd name="connsiteY332" fmla="*/ 6829660 h 6858000"/>
              <a:gd name="connsiteX333" fmla="*/ 4987461 w 7467600"/>
              <a:gd name="connsiteY333" fmla="*/ 6432994 h 6858000"/>
              <a:gd name="connsiteX334" fmla="*/ 5179262 w 7467600"/>
              <a:gd name="connsiteY334" fmla="*/ 6035044 h 6858000"/>
              <a:gd name="connsiteX335" fmla="*/ 4689678 w 7467600"/>
              <a:gd name="connsiteY335" fmla="*/ 6440241 h 6858000"/>
              <a:gd name="connsiteX336" fmla="*/ 4477543 w 7467600"/>
              <a:gd name="connsiteY336" fmla="*/ 6674836 h 6858000"/>
              <a:gd name="connsiteX337" fmla="*/ 4329957 w 7467600"/>
              <a:gd name="connsiteY337" fmla="*/ 6858000 h 6858000"/>
              <a:gd name="connsiteX338" fmla="*/ 4218595 w 7467600"/>
              <a:gd name="connsiteY338" fmla="*/ 6858000 h 6858000"/>
              <a:gd name="connsiteX339" fmla="*/ 4368888 w 7467600"/>
              <a:gd name="connsiteY339" fmla="*/ 6668412 h 6858000"/>
              <a:gd name="connsiteX340" fmla="*/ 4563091 w 7467600"/>
              <a:gd name="connsiteY340" fmla="*/ 6442508 h 6858000"/>
              <a:gd name="connsiteX341" fmla="*/ 5387324 w 7467600"/>
              <a:gd name="connsiteY341" fmla="*/ 5705830 h 6858000"/>
              <a:gd name="connsiteX342" fmla="*/ 5073620 w 7467600"/>
              <a:gd name="connsiteY342" fmla="*/ 5955437 h 6858000"/>
              <a:gd name="connsiteX343" fmla="*/ 4689789 w 7467600"/>
              <a:gd name="connsiteY343" fmla="*/ 6268382 h 6858000"/>
              <a:gd name="connsiteX344" fmla="*/ 4418722 w 7467600"/>
              <a:gd name="connsiteY344" fmla="*/ 6570886 h 6858000"/>
              <a:gd name="connsiteX345" fmla="*/ 4214944 w 7467600"/>
              <a:gd name="connsiteY345" fmla="*/ 6858000 h 6858000"/>
              <a:gd name="connsiteX346" fmla="*/ 4177898 w 7467600"/>
              <a:gd name="connsiteY346" fmla="*/ 6858000 h 6858000"/>
              <a:gd name="connsiteX347" fmla="*/ 4391597 w 7467600"/>
              <a:gd name="connsiteY347" fmla="*/ 6556370 h 6858000"/>
              <a:gd name="connsiteX348" fmla="*/ 4668889 w 7467600"/>
              <a:gd name="connsiteY348" fmla="*/ 6246399 h 6858000"/>
              <a:gd name="connsiteX349" fmla="*/ 5055427 w 7467600"/>
              <a:gd name="connsiteY349" fmla="*/ 5931476 h 6858000"/>
              <a:gd name="connsiteX350" fmla="*/ 5371814 w 7467600"/>
              <a:gd name="connsiteY350" fmla="*/ 5678975 h 6858000"/>
              <a:gd name="connsiteX351" fmla="*/ 4987918 w 7467600"/>
              <a:gd name="connsiteY351" fmla="*/ 5838701 h 6858000"/>
              <a:gd name="connsiteX352" fmla="*/ 4317146 w 7467600"/>
              <a:gd name="connsiteY352" fmla="*/ 6587716 h 6858000"/>
              <a:gd name="connsiteX353" fmla="*/ 4171627 w 7467600"/>
              <a:gd name="connsiteY353" fmla="*/ 6858000 h 6858000"/>
              <a:gd name="connsiteX354" fmla="*/ 4081585 w 7467600"/>
              <a:gd name="connsiteY354" fmla="*/ 6858000 h 6858000"/>
              <a:gd name="connsiteX355" fmla="*/ 4238603 w 7467600"/>
              <a:gd name="connsiteY355" fmla="*/ 6559341 h 6858000"/>
              <a:gd name="connsiteX356" fmla="*/ 4778333 w 7467600"/>
              <a:gd name="connsiteY356" fmla="*/ 5873626 h 6858000"/>
              <a:gd name="connsiteX357" fmla="*/ 5414185 w 7467600"/>
              <a:gd name="connsiteY357" fmla="*/ 5573882 h 6858000"/>
              <a:gd name="connsiteX358" fmla="*/ 5959648 w 7467600"/>
              <a:gd name="connsiteY358" fmla="*/ 4760797 h 6858000"/>
              <a:gd name="connsiteX359" fmla="*/ 5355019 w 7467600"/>
              <a:gd name="connsiteY359" fmla="*/ 4734672 h 6858000"/>
              <a:gd name="connsiteX360" fmla="*/ 5083565 w 7467600"/>
              <a:gd name="connsiteY360" fmla="*/ 5179121 h 6858000"/>
              <a:gd name="connsiteX361" fmla="*/ 4713577 w 7467600"/>
              <a:gd name="connsiteY361" fmla="*/ 5616803 h 6858000"/>
              <a:gd name="connsiteX362" fmla="*/ 3989559 w 7467600"/>
              <a:gd name="connsiteY362" fmla="*/ 6145945 h 6858000"/>
              <a:gd name="connsiteX363" fmla="*/ 3939824 w 7467600"/>
              <a:gd name="connsiteY363" fmla="*/ 6066900 h 6858000"/>
              <a:gd name="connsiteX364" fmla="*/ 4584537 w 7467600"/>
              <a:gd name="connsiteY364" fmla="*/ 5324826 h 6858000"/>
              <a:gd name="connsiteX365" fmla="*/ 5037105 w 7467600"/>
              <a:gd name="connsiteY365" fmla="*/ 5088765 h 6858000"/>
              <a:gd name="connsiteX366" fmla="*/ 5039930 w 7467600"/>
              <a:gd name="connsiteY366" fmla="*/ 5089585 h 6858000"/>
              <a:gd name="connsiteX367" fmla="*/ 5263764 w 7467600"/>
              <a:gd name="connsiteY367" fmla="*/ 4735525 h 6858000"/>
              <a:gd name="connsiteX368" fmla="*/ 4086300 w 7467600"/>
              <a:gd name="connsiteY368" fmla="*/ 4884599 h 6858000"/>
              <a:gd name="connsiteX369" fmla="*/ 4085485 w 7467600"/>
              <a:gd name="connsiteY369" fmla="*/ 4899070 h 6858000"/>
              <a:gd name="connsiteX370" fmla="*/ 3871915 w 7467600"/>
              <a:gd name="connsiteY370" fmla="*/ 5253645 h 6858000"/>
              <a:gd name="connsiteX371" fmla="*/ 3799374 w 7467600"/>
              <a:gd name="connsiteY371" fmla="*/ 5466127 h 6858000"/>
              <a:gd name="connsiteX372" fmla="*/ 3498850 w 7467600"/>
              <a:gd name="connsiteY372" fmla="*/ 6661888 h 6858000"/>
              <a:gd name="connsiteX373" fmla="*/ 3399216 w 7467600"/>
              <a:gd name="connsiteY373" fmla="*/ 6858000 h 6858000"/>
              <a:gd name="connsiteX374" fmla="*/ 3303688 w 7467600"/>
              <a:gd name="connsiteY374" fmla="*/ 6858000 h 6858000"/>
              <a:gd name="connsiteX375" fmla="*/ 3391774 w 7467600"/>
              <a:gd name="connsiteY375" fmla="*/ 6697181 h 6858000"/>
              <a:gd name="connsiteX376" fmla="*/ 3735540 w 7467600"/>
              <a:gd name="connsiteY376" fmla="*/ 5546923 h 6858000"/>
              <a:gd name="connsiteX377" fmla="*/ 3729438 w 7467600"/>
              <a:gd name="connsiteY377" fmla="*/ 5569058 h 6858000"/>
              <a:gd name="connsiteX378" fmla="*/ 3707782 w 7467600"/>
              <a:gd name="connsiteY378" fmla="*/ 5644908 h 6858000"/>
              <a:gd name="connsiteX379" fmla="*/ 3583827 w 7467600"/>
              <a:gd name="connsiteY379" fmla="*/ 6039215 h 6858000"/>
              <a:gd name="connsiteX380" fmla="*/ 3547861 w 7467600"/>
              <a:gd name="connsiteY380" fmla="*/ 6129609 h 6858000"/>
              <a:gd name="connsiteX381" fmla="*/ 3490905 w 7467600"/>
              <a:gd name="connsiteY381" fmla="*/ 6277660 h 6858000"/>
              <a:gd name="connsiteX382" fmla="*/ 3455859 w 7467600"/>
              <a:gd name="connsiteY382" fmla="*/ 6391301 h 6858000"/>
              <a:gd name="connsiteX383" fmla="*/ 3429112 w 7467600"/>
              <a:gd name="connsiteY383" fmla="*/ 6479469 h 6858000"/>
              <a:gd name="connsiteX384" fmla="*/ 3304862 w 7467600"/>
              <a:gd name="connsiteY384" fmla="*/ 6796476 h 6858000"/>
              <a:gd name="connsiteX385" fmla="*/ 3276071 w 7467600"/>
              <a:gd name="connsiteY385" fmla="*/ 6858000 h 6858000"/>
              <a:gd name="connsiteX386" fmla="*/ 3240805 w 7467600"/>
              <a:gd name="connsiteY386" fmla="*/ 6858000 h 6858000"/>
              <a:gd name="connsiteX387" fmla="*/ 3275917 w 7467600"/>
              <a:gd name="connsiteY387" fmla="*/ 6783192 h 6858000"/>
              <a:gd name="connsiteX388" fmla="*/ 3399358 w 7467600"/>
              <a:gd name="connsiteY388" fmla="*/ 6469011 h 6858000"/>
              <a:gd name="connsiteX389" fmla="*/ 3425650 w 7467600"/>
              <a:gd name="connsiteY389" fmla="*/ 6381333 h 6858000"/>
              <a:gd name="connsiteX390" fmla="*/ 3460661 w 7467600"/>
              <a:gd name="connsiteY390" fmla="*/ 6266763 h 6858000"/>
              <a:gd name="connsiteX391" fmla="*/ 3518021 w 7467600"/>
              <a:gd name="connsiteY391" fmla="*/ 6117298 h 6858000"/>
              <a:gd name="connsiteX392" fmla="*/ 3554035 w 7467600"/>
              <a:gd name="connsiteY392" fmla="*/ 6027832 h 6858000"/>
              <a:gd name="connsiteX393" fmla="*/ 3677174 w 7467600"/>
              <a:gd name="connsiteY393" fmla="*/ 5636351 h 6858000"/>
              <a:gd name="connsiteX394" fmla="*/ 3698819 w 7467600"/>
              <a:gd name="connsiteY394" fmla="*/ 5560503 h 6858000"/>
              <a:gd name="connsiteX395" fmla="*/ 3702094 w 7467600"/>
              <a:gd name="connsiteY395" fmla="*/ 5549194 h 6858000"/>
              <a:gd name="connsiteX396" fmla="*/ 3398355 w 7467600"/>
              <a:gd name="connsiteY396" fmla="*/ 6094603 h 6858000"/>
              <a:gd name="connsiteX397" fmla="*/ 3193941 w 7467600"/>
              <a:gd name="connsiteY397" fmla="*/ 6798775 h 6858000"/>
              <a:gd name="connsiteX398" fmla="*/ 3184140 w 7467600"/>
              <a:gd name="connsiteY398" fmla="*/ 6858000 h 6858000"/>
              <a:gd name="connsiteX399" fmla="*/ 3099978 w 7467600"/>
              <a:gd name="connsiteY399" fmla="*/ 6858000 h 6858000"/>
              <a:gd name="connsiteX400" fmla="*/ 3101556 w 7467600"/>
              <a:gd name="connsiteY400" fmla="*/ 6843337 h 6858000"/>
              <a:gd name="connsiteX401" fmla="*/ 3370162 w 7467600"/>
              <a:gd name="connsiteY401" fmla="*/ 5785550 h 6858000"/>
              <a:gd name="connsiteX402" fmla="*/ 3746477 w 7467600"/>
              <a:gd name="connsiteY402" fmla="*/ 5377889 h 6858000"/>
              <a:gd name="connsiteX403" fmla="*/ 3863399 w 7467600"/>
              <a:gd name="connsiteY403" fmla="*/ 5087257 h 6858000"/>
              <a:gd name="connsiteX404" fmla="*/ 3968712 w 7467600"/>
              <a:gd name="connsiteY404" fmla="*/ 4913989 h 6858000"/>
              <a:gd name="connsiteX405" fmla="*/ 2792390 w 7467600"/>
              <a:gd name="connsiteY405" fmla="*/ 5382974 h 6858000"/>
              <a:gd name="connsiteX406" fmla="*/ 2714982 w 7467600"/>
              <a:gd name="connsiteY406" fmla="*/ 5427051 h 6858000"/>
              <a:gd name="connsiteX407" fmla="*/ 2813361 w 7467600"/>
              <a:gd name="connsiteY407" fmla="*/ 6023912 h 6858000"/>
              <a:gd name="connsiteX408" fmla="*/ 2688430 w 7467600"/>
              <a:gd name="connsiteY408" fmla="*/ 6801564 h 6858000"/>
              <a:gd name="connsiteX409" fmla="*/ 2629626 w 7467600"/>
              <a:gd name="connsiteY409" fmla="*/ 6763394 h 6858000"/>
              <a:gd name="connsiteX410" fmla="*/ 2565328 w 7467600"/>
              <a:gd name="connsiteY410" fmla="*/ 5516399 h 6858000"/>
              <a:gd name="connsiteX411" fmla="*/ 1922999 w 7467600"/>
              <a:gd name="connsiteY411" fmla="*/ 5980343 h 6858000"/>
              <a:gd name="connsiteX412" fmla="*/ 1950261 w 7467600"/>
              <a:gd name="connsiteY412" fmla="*/ 6405858 h 6858000"/>
              <a:gd name="connsiteX413" fmla="*/ 2365554 w 7467600"/>
              <a:gd name="connsiteY413" fmla="*/ 6759107 h 6858000"/>
              <a:gd name="connsiteX414" fmla="*/ 2424142 w 7467600"/>
              <a:gd name="connsiteY414" fmla="*/ 6858000 h 6858000"/>
              <a:gd name="connsiteX415" fmla="*/ 2395994 w 7467600"/>
              <a:gd name="connsiteY415" fmla="*/ 6858000 h 6858000"/>
              <a:gd name="connsiteX416" fmla="*/ 2392863 w 7467600"/>
              <a:gd name="connsiteY416" fmla="*/ 6852964 h 6858000"/>
              <a:gd name="connsiteX417" fmla="*/ 2017589 w 7467600"/>
              <a:gd name="connsiteY417" fmla="*/ 6493982 h 6858000"/>
              <a:gd name="connsiteX418" fmla="*/ 2147336 w 7467600"/>
              <a:gd name="connsiteY418" fmla="*/ 6594052 h 6858000"/>
              <a:gd name="connsiteX419" fmla="*/ 2207047 w 7467600"/>
              <a:gd name="connsiteY419" fmla="*/ 6654540 h 6858000"/>
              <a:gd name="connsiteX420" fmla="*/ 2299106 w 7467600"/>
              <a:gd name="connsiteY420" fmla="*/ 6778931 h 6858000"/>
              <a:gd name="connsiteX421" fmla="*/ 2314430 w 7467600"/>
              <a:gd name="connsiteY421" fmla="*/ 6801144 h 6858000"/>
              <a:gd name="connsiteX422" fmla="*/ 2352406 w 7467600"/>
              <a:gd name="connsiteY422" fmla="*/ 6858000 h 6858000"/>
              <a:gd name="connsiteX423" fmla="*/ 2314492 w 7467600"/>
              <a:gd name="connsiteY423" fmla="*/ 6858000 h 6858000"/>
              <a:gd name="connsiteX424" fmla="*/ 2288095 w 7467600"/>
              <a:gd name="connsiteY424" fmla="*/ 6818030 h 6858000"/>
              <a:gd name="connsiteX425" fmla="*/ 2272768 w 7467600"/>
              <a:gd name="connsiteY425" fmla="*/ 6795822 h 6858000"/>
              <a:gd name="connsiteX426" fmla="*/ 2182715 w 7467600"/>
              <a:gd name="connsiteY426" fmla="*/ 6675071 h 6858000"/>
              <a:gd name="connsiteX427" fmla="*/ 2032061 w 7467600"/>
              <a:gd name="connsiteY427" fmla="*/ 6541380 h 6858000"/>
              <a:gd name="connsiteX428" fmla="*/ 2257220 w 7467600"/>
              <a:gd name="connsiteY428" fmla="*/ 6826257 h 6858000"/>
              <a:gd name="connsiteX429" fmla="*/ 2281324 w 7467600"/>
              <a:gd name="connsiteY429" fmla="*/ 6858000 h 6858000"/>
              <a:gd name="connsiteX430" fmla="*/ 2242860 w 7467600"/>
              <a:gd name="connsiteY430" fmla="*/ 6858000 h 6858000"/>
              <a:gd name="connsiteX431" fmla="*/ 2232818 w 7467600"/>
              <a:gd name="connsiteY431" fmla="*/ 6844926 h 6858000"/>
              <a:gd name="connsiteX432" fmla="*/ 1990172 w 7467600"/>
              <a:gd name="connsiteY432" fmla="*/ 6542121 h 6858000"/>
              <a:gd name="connsiteX433" fmla="*/ 2124090 w 7467600"/>
              <a:gd name="connsiteY433" fmla="*/ 6761017 h 6858000"/>
              <a:gd name="connsiteX434" fmla="*/ 2200380 w 7467600"/>
              <a:gd name="connsiteY434" fmla="*/ 6858000 h 6858000"/>
              <a:gd name="connsiteX435" fmla="*/ 2147507 w 7467600"/>
              <a:gd name="connsiteY435" fmla="*/ 6858000 h 6858000"/>
              <a:gd name="connsiteX436" fmla="*/ 2070668 w 7467600"/>
              <a:gd name="connsiteY436" fmla="*/ 6761520 h 6858000"/>
              <a:gd name="connsiteX437" fmla="*/ 1975142 w 7467600"/>
              <a:gd name="connsiteY437" fmla="*/ 6585570 h 6858000"/>
              <a:gd name="connsiteX438" fmla="*/ 2050035 w 7467600"/>
              <a:gd name="connsiteY438" fmla="*/ 6813345 h 6858000"/>
              <a:gd name="connsiteX439" fmla="*/ 2063025 w 7467600"/>
              <a:gd name="connsiteY439" fmla="*/ 6858000 h 6858000"/>
              <a:gd name="connsiteX440" fmla="*/ 2021675 w 7467600"/>
              <a:gd name="connsiteY440" fmla="*/ 6858000 h 6858000"/>
              <a:gd name="connsiteX441" fmla="*/ 2019308 w 7467600"/>
              <a:gd name="connsiteY441" fmla="*/ 6847118 h 6858000"/>
              <a:gd name="connsiteX442" fmla="*/ 1938835 w 7467600"/>
              <a:gd name="connsiteY442" fmla="*/ 6551160 h 6858000"/>
              <a:gd name="connsiteX443" fmla="*/ 1953230 w 7467600"/>
              <a:gd name="connsiteY443" fmla="*/ 6759699 h 6858000"/>
              <a:gd name="connsiteX444" fmla="*/ 1956763 w 7467600"/>
              <a:gd name="connsiteY444" fmla="*/ 6778191 h 6858000"/>
              <a:gd name="connsiteX445" fmla="*/ 1967925 w 7467600"/>
              <a:gd name="connsiteY445" fmla="*/ 6858000 h 6858000"/>
              <a:gd name="connsiteX446" fmla="*/ 1936622 w 7467600"/>
              <a:gd name="connsiteY446" fmla="*/ 6858000 h 6858000"/>
              <a:gd name="connsiteX447" fmla="*/ 1926261 w 7467600"/>
              <a:gd name="connsiteY447" fmla="*/ 6784064 h 6858000"/>
              <a:gd name="connsiteX448" fmla="*/ 1922724 w 7467600"/>
              <a:gd name="connsiteY448" fmla="*/ 6765577 h 6858000"/>
              <a:gd name="connsiteX449" fmla="*/ 1904650 w 7467600"/>
              <a:gd name="connsiteY449" fmla="*/ 6639616 h 6858000"/>
              <a:gd name="connsiteX450" fmla="*/ 1885273 w 7467600"/>
              <a:gd name="connsiteY450" fmla="*/ 6858000 h 6858000"/>
              <a:gd name="connsiteX451" fmla="*/ 1854363 w 7467600"/>
              <a:gd name="connsiteY451" fmla="*/ 6858000 h 6858000"/>
              <a:gd name="connsiteX452" fmla="*/ 1880391 w 7467600"/>
              <a:gd name="connsiteY452" fmla="*/ 6603796 h 6858000"/>
              <a:gd name="connsiteX453" fmla="*/ 1818273 w 7467600"/>
              <a:gd name="connsiteY453" fmla="*/ 6715729 h 6858000"/>
              <a:gd name="connsiteX454" fmla="*/ 1794691 w 7467600"/>
              <a:gd name="connsiteY454" fmla="*/ 6843239 h 6858000"/>
              <a:gd name="connsiteX455" fmla="*/ 1794914 w 7467600"/>
              <a:gd name="connsiteY455" fmla="*/ 6858000 h 6858000"/>
              <a:gd name="connsiteX456" fmla="*/ 1746128 w 7467600"/>
              <a:gd name="connsiteY456" fmla="*/ 6858000 h 6858000"/>
              <a:gd name="connsiteX457" fmla="*/ 1753934 w 7467600"/>
              <a:gd name="connsiteY457" fmla="*/ 6724796 h 6858000"/>
              <a:gd name="connsiteX458" fmla="*/ 1792053 w 7467600"/>
              <a:gd name="connsiteY458" fmla="*/ 6572396 h 6858000"/>
              <a:gd name="connsiteX459" fmla="*/ 1862248 w 7467600"/>
              <a:gd name="connsiteY459" fmla="*/ 6266397 h 6858000"/>
              <a:gd name="connsiteX460" fmla="*/ 1862250 w 7467600"/>
              <a:gd name="connsiteY460" fmla="*/ 6033531 h 6858000"/>
              <a:gd name="connsiteX461" fmla="*/ 1211999 w 7467600"/>
              <a:gd name="connsiteY461" fmla="*/ 6683610 h 6858000"/>
              <a:gd name="connsiteX462" fmla="*/ 1213266 w 7467600"/>
              <a:gd name="connsiteY462" fmla="*/ 6691947 h 6858000"/>
              <a:gd name="connsiteX463" fmla="*/ 1203370 w 7467600"/>
              <a:gd name="connsiteY463" fmla="*/ 6850676 h 6858000"/>
              <a:gd name="connsiteX464" fmla="*/ 1203671 w 7467600"/>
              <a:gd name="connsiteY464" fmla="*/ 6858000 h 6858000"/>
              <a:gd name="connsiteX465" fmla="*/ 1143180 w 7467600"/>
              <a:gd name="connsiteY465" fmla="*/ 6858000 h 6858000"/>
              <a:gd name="connsiteX466" fmla="*/ 1142176 w 7467600"/>
              <a:gd name="connsiteY466" fmla="*/ 6766045 h 6858000"/>
              <a:gd name="connsiteX467" fmla="*/ 1067484 w 7467600"/>
              <a:gd name="connsiteY467" fmla="*/ 6858000 h 6858000"/>
              <a:gd name="connsiteX468" fmla="*/ 953928 w 7467600"/>
              <a:gd name="connsiteY468" fmla="*/ 6858000 h 6858000"/>
              <a:gd name="connsiteX469" fmla="*/ 959715 w 7467600"/>
              <a:gd name="connsiteY469" fmla="*/ 6850185 h 6858000"/>
              <a:gd name="connsiteX470" fmla="*/ 1483788 w 7467600"/>
              <a:gd name="connsiteY470" fmla="*/ 6259174 h 6858000"/>
              <a:gd name="connsiteX471" fmla="*/ 1100671 w 7467600"/>
              <a:gd name="connsiteY471" fmla="*/ 6252137 h 6858000"/>
              <a:gd name="connsiteX472" fmla="*/ 1090144 w 7467600"/>
              <a:gd name="connsiteY472" fmla="*/ 6256748 h 6858000"/>
              <a:gd name="connsiteX473" fmla="*/ 1095872 w 7467600"/>
              <a:gd name="connsiteY473" fmla="*/ 6271892 h 6858000"/>
              <a:gd name="connsiteX474" fmla="*/ 262785 w 7467600"/>
              <a:gd name="connsiteY474" fmla="*/ 6845450 h 6858000"/>
              <a:gd name="connsiteX475" fmla="*/ 209968 w 7467600"/>
              <a:gd name="connsiteY475" fmla="*/ 6770713 h 6858000"/>
              <a:gd name="connsiteX476" fmla="*/ 873460 w 7467600"/>
              <a:gd name="connsiteY476" fmla="*/ 6253768 h 6858000"/>
              <a:gd name="connsiteX477" fmla="*/ 192686 w 7467600"/>
              <a:gd name="connsiteY477" fmla="*/ 5849257 h 6858000"/>
              <a:gd name="connsiteX478" fmla="*/ 4696 w 7467600"/>
              <a:gd name="connsiteY478" fmla="*/ 5697668 h 6858000"/>
              <a:gd name="connsiteX479" fmla="*/ 0 w 7467600"/>
              <a:gd name="connsiteY479" fmla="*/ 5689984 h 6858000"/>
              <a:gd name="connsiteX480" fmla="*/ 0 w 7467600"/>
              <a:gd name="connsiteY480" fmla="*/ 5513472 h 6858000"/>
              <a:gd name="connsiteX481" fmla="*/ 174101 w 7467600"/>
              <a:gd name="connsiteY481" fmla="*/ 5620277 h 6858000"/>
              <a:gd name="connsiteX482" fmla="*/ 891800 w 7467600"/>
              <a:gd name="connsiteY482" fmla="*/ 6036935 h 6858000"/>
              <a:gd name="connsiteX483" fmla="*/ 1072219 w 7467600"/>
              <a:gd name="connsiteY483" fmla="*/ 6169443 h 6858000"/>
              <a:gd name="connsiteX484" fmla="*/ 1074117 w 7467600"/>
              <a:gd name="connsiteY484" fmla="*/ 6170301 h 6858000"/>
              <a:gd name="connsiteX485" fmla="*/ 1083114 w 7467600"/>
              <a:gd name="connsiteY485" fmla="*/ 6174131 h 6858000"/>
              <a:gd name="connsiteX486" fmla="*/ 1543010 w 7467600"/>
              <a:gd name="connsiteY486" fmla="*/ 6191140 h 6858000"/>
              <a:gd name="connsiteX487" fmla="*/ 1551080 w 7467600"/>
              <a:gd name="connsiteY487" fmla="*/ 6195006 h 6858000"/>
              <a:gd name="connsiteX488" fmla="*/ 2345443 w 7467600"/>
              <a:gd name="connsiteY488" fmla="*/ 5549882 h 6858000"/>
              <a:gd name="connsiteX489" fmla="*/ 1721499 w 7467600"/>
              <a:gd name="connsiteY489" fmla="*/ 5599969 h 6858000"/>
              <a:gd name="connsiteX490" fmla="*/ 767716 w 7467600"/>
              <a:gd name="connsiteY490" fmla="*/ 5472768 h 6858000"/>
              <a:gd name="connsiteX491" fmla="*/ 722147 w 7467600"/>
              <a:gd name="connsiteY491" fmla="*/ 5393091 h 6858000"/>
              <a:gd name="connsiteX492" fmla="*/ 1485552 w 7467600"/>
              <a:gd name="connsiteY492" fmla="*/ 5313202 h 6858000"/>
              <a:gd name="connsiteX493" fmla="*/ 2143004 w 7467600"/>
              <a:gd name="connsiteY493" fmla="*/ 5402420 h 6858000"/>
              <a:gd name="connsiteX494" fmla="*/ 1933391 w 7467600"/>
              <a:gd name="connsiteY494" fmla="*/ 5156971 h 6858000"/>
              <a:gd name="connsiteX495" fmla="*/ 1827118 w 7467600"/>
              <a:gd name="connsiteY495" fmla="*/ 4968410 h 6858000"/>
              <a:gd name="connsiteX496" fmla="*/ 1837349 w 7467600"/>
              <a:gd name="connsiteY496" fmla="*/ 4956357 h 6858000"/>
              <a:gd name="connsiteX497" fmla="*/ 2162835 w 7467600"/>
              <a:gd name="connsiteY497" fmla="*/ 5187853 h 6858000"/>
              <a:gd name="connsiteX498" fmla="*/ 2257167 w 7467600"/>
              <a:gd name="connsiteY498" fmla="*/ 5462123 h 6858000"/>
              <a:gd name="connsiteX499" fmla="*/ 2261598 w 7467600"/>
              <a:gd name="connsiteY499" fmla="*/ 5467998 h 6858000"/>
              <a:gd name="connsiteX500" fmla="*/ 2437177 w 7467600"/>
              <a:gd name="connsiteY500" fmla="*/ 5479608 h 6858000"/>
              <a:gd name="connsiteX501" fmla="*/ 2445247 w 7467600"/>
              <a:gd name="connsiteY501" fmla="*/ 5483476 h 6858000"/>
              <a:gd name="connsiteX502" fmla="*/ 2743626 w 7467600"/>
              <a:gd name="connsiteY502" fmla="*/ 5304819 h 6858000"/>
              <a:gd name="connsiteX503" fmla="*/ 3048102 w 7467600"/>
              <a:gd name="connsiteY503" fmla="*/ 5150595 h 6858000"/>
              <a:gd name="connsiteX504" fmla="*/ 1799414 w 7467600"/>
              <a:gd name="connsiteY504" fmla="*/ 4694732 h 6858000"/>
              <a:gd name="connsiteX505" fmla="*/ 1771735 w 7467600"/>
              <a:gd name="connsiteY505" fmla="*/ 4619929 h 6858000"/>
              <a:gd name="connsiteX506" fmla="*/ 3104273 w 7467600"/>
              <a:gd name="connsiteY506" fmla="*/ 5076159 h 6858000"/>
              <a:gd name="connsiteX507" fmla="*/ 3113245 w 7467600"/>
              <a:gd name="connsiteY507" fmla="*/ 5090705 h 6858000"/>
              <a:gd name="connsiteX508" fmla="*/ 3126294 w 7467600"/>
              <a:gd name="connsiteY508" fmla="*/ 5114400 h 6858000"/>
              <a:gd name="connsiteX509" fmla="*/ 3937433 w 7467600"/>
              <a:gd name="connsiteY509" fmla="*/ 4830473 h 6858000"/>
              <a:gd name="connsiteX510" fmla="*/ 3590475 w 7467600"/>
              <a:gd name="connsiteY510" fmla="*/ 4597974 h 6858000"/>
              <a:gd name="connsiteX511" fmla="*/ 3100264 w 7467600"/>
              <a:gd name="connsiteY511" fmla="*/ 4579845 h 6858000"/>
              <a:gd name="connsiteX512" fmla="*/ 2183576 w 7467600"/>
              <a:gd name="connsiteY512" fmla="*/ 4227150 h 6858000"/>
              <a:gd name="connsiteX513" fmla="*/ 2151029 w 7467600"/>
              <a:gd name="connsiteY513" fmla="*/ 4146947 h 6858000"/>
              <a:gd name="connsiteX514" fmla="*/ 3563434 w 7467600"/>
              <a:gd name="connsiteY514" fmla="*/ 4469115 h 6858000"/>
              <a:gd name="connsiteX515" fmla="*/ 3177952 w 7467600"/>
              <a:gd name="connsiteY515" fmla="*/ 3657386 h 6858000"/>
              <a:gd name="connsiteX516" fmla="*/ 3189263 w 7467600"/>
              <a:gd name="connsiteY516" fmla="*/ 3625726 h 6858000"/>
              <a:gd name="connsiteX517" fmla="*/ 3560912 w 7467600"/>
              <a:gd name="connsiteY517" fmla="*/ 4079863 h 6858000"/>
              <a:gd name="connsiteX518" fmla="*/ 3626636 w 7467600"/>
              <a:gd name="connsiteY518" fmla="*/ 4512230 h 6858000"/>
              <a:gd name="connsiteX519" fmla="*/ 3653088 w 7467600"/>
              <a:gd name="connsiteY519" fmla="*/ 4521417 h 6858000"/>
              <a:gd name="connsiteX520" fmla="*/ 3988128 w 7467600"/>
              <a:gd name="connsiteY520" fmla="*/ 4817267 h 6858000"/>
              <a:gd name="connsiteX521" fmla="*/ 4830582 w 7467600"/>
              <a:gd name="connsiteY521" fmla="*/ 4676000 h 6858000"/>
              <a:gd name="connsiteX522" fmla="*/ 4830100 w 7467600"/>
              <a:gd name="connsiteY522" fmla="*/ 4675554 h 6858000"/>
              <a:gd name="connsiteX523" fmla="*/ 4036318 w 7467600"/>
              <a:gd name="connsiteY523" fmla="*/ 4147013 h 6858000"/>
              <a:gd name="connsiteX524" fmla="*/ 3432098 w 7467600"/>
              <a:gd name="connsiteY524" fmla="*/ 3537312 h 6858000"/>
              <a:gd name="connsiteX525" fmla="*/ 3446761 w 7467600"/>
              <a:gd name="connsiteY525" fmla="*/ 3461278 h 6858000"/>
              <a:gd name="connsiteX526" fmla="*/ 4419733 w 7467600"/>
              <a:gd name="connsiteY526" fmla="*/ 3963555 h 6858000"/>
              <a:gd name="connsiteX527" fmla="*/ 4781371 w 7467600"/>
              <a:gd name="connsiteY527" fmla="*/ 4458604 h 6858000"/>
              <a:gd name="connsiteX528" fmla="*/ 4780440 w 7467600"/>
              <a:gd name="connsiteY528" fmla="*/ 4470290 h 6858000"/>
              <a:gd name="connsiteX529" fmla="*/ 4898954 w 7467600"/>
              <a:gd name="connsiteY529" fmla="*/ 4662092 h 6858000"/>
              <a:gd name="connsiteX530" fmla="*/ 4900699 w 7467600"/>
              <a:gd name="connsiteY530" fmla="*/ 4670867 h 6858000"/>
              <a:gd name="connsiteX531" fmla="*/ 5714511 w 7467600"/>
              <a:gd name="connsiteY531" fmla="*/ 4663483 h 6858000"/>
              <a:gd name="connsiteX532" fmla="*/ 5464793 w 7467600"/>
              <a:gd name="connsiteY532" fmla="*/ 4393556 h 6858000"/>
              <a:gd name="connsiteX533" fmla="*/ 5461897 w 7467600"/>
              <a:gd name="connsiteY533" fmla="*/ 4390879 h 6858000"/>
              <a:gd name="connsiteX534" fmla="*/ 4294126 w 7467600"/>
              <a:gd name="connsiteY534" fmla="*/ 3303048 h 6858000"/>
              <a:gd name="connsiteX535" fmla="*/ 4305321 w 7467600"/>
              <a:gd name="connsiteY535" fmla="*/ 3256953 h 6858000"/>
              <a:gd name="connsiteX536" fmla="*/ 4949299 w 7467600"/>
              <a:gd name="connsiteY536" fmla="*/ 3766336 h 6858000"/>
              <a:gd name="connsiteX537" fmla="*/ 5291452 w 7467600"/>
              <a:gd name="connsiteY537" fmla="*/ 4076801 h 6858000"/>
              <a:gd name="connsiteX538" fmla="*/ 5434998 w 7467600"/>
              <a:gd name="connsiteY538" fmla="*/ 4254100 h 6858000"/>
              <a:gd name="connsiteX539" fmla="*/ 5351015 w 7467600"/>
              <a:gd name="connsiteY539" fmla="*/ 3760989 h 6858000"/>
              <a:gd name="connsiteX540" fmla="*/ 5413780 w 7467600"/>
              <a:gd name="connsiteY540" fmla="*/ 2966265 h 6858000"/>
              <a:gd name="connsiteX541" fmla="*/ 5425627 w 7467600"/>
              <a:gd name="connsiteY541" fmla="*/ 2954192 h 6858000"/>
              <a:gd name="connsiteX542" fmla="*/ 6604735 w 7467600"/>
              <a:gd name="connsiteY542" fmla="*/ 2041381 h 6858000"/>
              <a:gd name="connsiteX543" fmla="*/ 7204487 w 7467600"/>
              <a:gd name="connsiteY543" fmla="*/ 2742112 h 6858000"/>
              <a:gd name="connsiteX544" fmla="*/ 7131592 w 7467600"/>
              <a:gd name="connsiteY544" fmla="*/ 2672096 h 6858000"/>
              <a:gd name="connsiteX545" fmla="*/ 6996344 w 7467600"/>
              <a:gd name="connsiteY545" fmla="*/ 2518310 h 6858000"/>
              <a:gd name="connsiteX546" fmla="*/ 6735495 w 7467600"/>
              <a:gd name="connsiteY546" fmla="*/ 2196890 h 6858000"/>
              <a:gd name="connsiteX547" fmla="*/ 6721901 w 7467600"/>
              <a:gd name="connsiteY547" fmla="*/ 2179274 h 6858000"/>
              <a:gd name="connsiteX548" fmla="*/ 6604735 w 7467600"/>
              <a:gd name="connsiteY548" fmla="*/ 2041381 h 6858000"/>
              <a:gd name="connsiteX549" fmla="*/ 6591670 w 7467600"/>
              <a:gd name="connsiteY549" fmla="*/ 1988277 h 6858000"/>
              <a:gd name="connsiteX550" fmla="*/ 6747349 w 7467600"/>
              <a:gd name="connsiteY550" fmla="*/ 2160069 h 6858000"/>
              <a:gd name="connsiteX551" fmla="*/ 6760943 w 7467600"/>
              <a:gd name="connsiteY551" fmla="*/ 2177686 h 6858000"/>
              <a:gd name="connsiteX552" fmla="*/ 7021065 w 7467600"/>
              <a:gd name="connsiteY552" fmla="*/ 2498102 h 6858000"/>
              <a:gd name="connsiteX553" fmla="*/ 7155223 w 7467600"/>
              <a:gd name="connsiteY553" fmla="*/ 2650386 h 6858000"/>
              <a:gd name="connsiteX554" fmla="*/ 7203167 w 7467600"/>
              <a:gd name="connsiteY554" fmla="*/ 2697288 h 6858000"/>
              <a:gd name="connsiteX555" fmla="*/ 6937703 w 7467600"/>
              <a:gd name="connsiteY555" fmla="*/ 2321981 h 6858000"/>
              <a:gd name="connsiteX556" fmla="*/ 6591670 w 7467600"/>
              <a:gd name="connsiteY556" fmla="*/ 1988277 h 6858000"/>
              <a:gd name="connsiteX557" fmla="*/ 5798671 w 7467600"/>
              <a:gd name="connsiteY557" fmla="*/ 1981601 h 6858000"/>
              <a:gd name="connsiteX558" fmla="*/ 5754709 w 7467600"/>
              <a:gd name="connsiteY558" fmla="*/ 2071454 h 6858000"/>
              <a:gd name="connsiteX559" fmla="*/ 5763044 w 7467600"/>
              <a:gd name="connsiteY559" fmla="*/ 2842206 h 6858000"/>
              <a:gd name="connsiteX560" fmla="*/ 5764974 w 7467600"/>
              <a:gd name="connsiteY560" fmla="*/ 2799609 h 6858000"/>
              <a:gd name="connsiteX561" fmla="*/ 5767665 w 7467600"/>
              <a:gd name="connsiteY561" fmla="*/ 2666409 h 6858000"/>
              <a:gd name="connsiteX562" fmla="*/ 5763055 w 7467600"/>
              <a:gd name="connsiteY562" fmla="*/ 2579705 h 6858000"/>
              <a:gd name="connsiteX563" fmla="*/ 5758079 w 7467600"/>
              <a:gd name="connsiteY563" fmla="*/ 2492508 h 6858000"/>
              <a:gd name="connsiteX564" fmla="*/ 5779325 w 7467600"/>
              <a:gd name="connsiteY564" fmla="*/ 2197069 h 6858000"/>
              <a:gd name="connsiteX565" fmla="*/ 5798671 w 7467600"/>
              <a:gd name="connsiteY565" fmla="*/ 1981601 h 6858000"/>
              <a:gd name="connsiteX566" fmla="*/ 5829202 w 7467600"/>
              <a:gd name="connsiteY566" fmla="*/ 1971679 h 6858000"/>
              <a:gd name="connsiteX567" fmla="*/ 5809558 w 7467600"/>
              <a:gd name="connsiteY567" fmla="*/ 2198043 h 6858000"/>
              <a:gd name="connsiteX568" fmla="*/ 5788653 w 7467600"/>
              <a:gd name="connsiteY568" fmla="*/ 2489430 h 6858000"/>
              <a:gd name="connsiteX569" fmla="*/ 5793439 w 7467600"/>
              <a:gd name="connsiteY569" fmla="*/ 2575235 h 6858000"/>
              <a:gd name="connsiteX570" fmla="*/ 5796837 w 7467600"/>
              <a:gd name="connsiteY570" fmla="*/ 2637633 h 6858000"/>
              <a:gd name="connsiteX571" fmla="*/ 5818614 w 7467600"/>
              <a:gd name="connsiteY571" fmla="*/ 2473055 h 6858000"/>
              <a:gd name="connsiteX572" fmla="*/ 5829202 w 7467600"/>
              <a:gd name="connsiteY572" fmla="*/ 1971679 h 6858000"/>
              <a:gd name="connsiteX573" fmla="*/ 5911389 w 7467600"/>
              <a:gd name="connsiteY573" fmla="*/ 1898371 h 6858000"/>
              <a:gd name="connsiteX574" fmla="*/ 6237627 w 7467600"/>
              <a:gd name="connsiteY574" fmla="*/ 2231921 h 6858000"/>
              <a:gd name="connsiteX575" fmla="*/ 5911389 w 7467600"/>
              <a:gd name="connsiteY575" fmla="*/ 1898371 h 6858000"/>
              <a:gd name="connsiteX576" fmla="*/ 6944437 w 7467600"/>
              <a:gd name="connsiteY576" fmla="*/ 1575402 h 6858000"/>
              <a:gd name="connsiteX577" fmla="*/ 6304730 w 7467600"/>
              <a:gd name="connsiteY577" fmla="*/ 1766654 h 6858000"/>
              <a:gd name="connsiteX578" fmla="*/ 6944437 w 7467600"/>
              <a:gd name="connsiteY578" fmla="*/ 1575402 h 6858000"/>
              <a:gd name="connsiteX579" fmla="*/ 7019523 w 7467600"/>
              <a:gd name="connsiteY579" fmla="*/ 1519450 h 6858000"/>
              <a:gd name="connsiteX580" fmla="*/ 6298091 w 7467600"/>
              <a:gd name="connsiteY580" fmla="*/ 1737122 h 6858000"/>
              <a:gd name="connsiteX581" fmla="*/ 7019523 w 7467600"/>
              <a:gd name="connsiteY581" fmla="*/ 1519450 h 6858000"/>
              <a:gd name="connsiteX582" fmla="*/ 2399523 w 7467600"/>
              <a:gd name="connsiteY582" fmla="*/ 1428234 h 6858000"/>
              <a:gd name="connsiteX583" fmla="*/ 2224982 w 7467600"/>
              <a:gd name="connsiteY583" fmla="*/ 1826201 h 6858000"/>
              <a:gd name="connsiteX584" fmla="*/ 2096099 w 7467600"/>
              <a:gd name="connsiteY584" fmla="*/ 2345900 h 6858000"/>
              <a:gd name="connsiteX585" fmla="*/ 2283317 w 7467600"/>
              <a:gd name="connsiteY585" fmla="*/ 1796925 h 6858000"/>
              <a:gd name="connsiteX586" fmla="*/ 2399523 w 7467600"/>
              <a:gd name="connsiteY586" fmla="*/ 1428234 h 6858000"/>
              <a:gd name="connsiteX587" fmla="*/ 2448558 w 7467600"/>
              <a:gd name="connsiteY587" fmla="*/ 1373435 h 6858000"/>
              <a:gd name="connsiteX588" fmla="*/ 2312521 w 7467600"/>
              <a:gd name="connsiteY588" fmla="*/ 1806140 h 6858000"/>
              <a:gd name="connsiteX589" fmla="*/ 2127533 w 7467600"/>
              <a:gd name="connsiteY589" fmla="*/ 2348380 h 6858000"/>
              <a:gd name="connsiteX590" fmla="*/ 2358080 w 7467600"/>
              <a:gd name="connsiteY590" fmla="*/ 1866134 h 6858000"/>
              <a:gd name="connsiteX591" fmla="*/ 2407436 w 7467600"/>
              <a:gd name="connsiteY591" fmla="*/ 1651070 h 6858000"/>
              <a:gd name="connsiteX592" fmla="*/ 2448558 w 7467600"/>
              <a:gd name="connsiteY592" fmla="*/ 1373435 h 6858000"/>
              <a:gd name="connsiteX593" fmla="*/ 278707 w 7467600"/>
              <a:gd name="connsiteY593" fmla="*/ 1352270 h 6858000"/>
              <a:gd name="connsiteX594" fmla="*/ 321570 w 7467600"/>
              <a:gd name="connsiteY594" fmla="*/ 1861610 h 6858000"/>
              <a:gd name="connsiteX595" fmla="*/ 294281 w 7467600"/>
              <a:gd name="connsiteY595" fmla="*/ 1440658 h 6858000"/>
              <a:gd name="connsiteX596" fmla="*/ 278707 w 7467600"/>
              <a:gd name="connsiteY596" fmla="*/ 1352270 h 6858000"/>
              <a:gd name="connsiteX597" fmla="*/ 1423821 w 7467600"/>
              <a:gd name="connsiteY597" fmla="*/ 1351958 h 6858000"/>
              <a:gd name="connsiteX598" fmla="*/ 1638521 w 7467600"/>
              <a:gd name="connsiteY598" fmla="*/ 1908470 h 6858000"/>
              <a:gd name="connsiteX599" fmla="*/ 1754199 w 7467600"/>
              <a:gd name="connsiteY599" fmla="*/ 2149284 h 6858000"/>
              <a:gd name="connsiteX600" fmla="*/ 1908359 w 7467600"/>
              <a:gd name="connsiteY600" fmla="*/ 2364988 h 6858000"/>
              <a:gd name="connsiteX601" fmla="*/ 1647661 w 7467600"/>
              <a:gd name="connsiteY601" fmla="*/ 1825945 h 6858000"/>
              <a:gd name="connsiteX602" fmla="*/ 1423821 w 7467600"/>
              <a:gd name="connsiteY602" fmla="*/ 1351958 h 6858000"/>
              <a:gd name="connsiteX603" fmla="*/ 1431890 w 7467600"/>
              <a:gd name="connsiteY603" fmla="*/ 1306475 h 6858000"/>
              <a:gd name="connsiteX604" fmla="*/ 1507597 w 7467600"/>
              <a:gd name="connsiteY604" fmla="*/ 1446132 h 6858000"/>
              <a:gd name="connsiteX605" fmla="*/ 1674586 w 7467600"/>
              <a:gd name="connsiteY605" fmla="*/ 1813832 h 6858000"/>
              <a:gd name="connsiteX606" fmla="*/ 1815950 w 7467600"/>
              <a:gd name="connsiteY606" fmla="*/ 2128564 h 6858000"/>
              <a:gd name="connsiteX607" fmla="*/ 1984242 w 7467600"/>
              <a:gd name="connsiteY607" fmla="*/ 2430829 h 6858000"/>
              <a:gd name="connsiteX608" fmla="*/ 2014023 w 7467600"/>
              <a:gd name="connsiteY608" fmla="*/ 2450995 h 6858000"/>
              <a:gd name="connsiteX609" fmla="*/ 1747337 w 7467600"/>
              <a:gd name="connsiteY609" fmla="*/ 1855264 h 6858000"/>
              <a:gd name="connsiteX610" fmla="*/ 1533749 w 7467600"/>
              <a:gd name="connsiteY610" fmla="*/ 1478656 h 6858000"/>
              <a:gd name="connsiteX611" fmla="*/ 1431890 w 7467600"/>
              <a:gd name="connsiteY611" fmla="*/ 1306475 h 6858000"/>
              <a:gd name="connsiteX612" fmla="*/ 5052692 w 7467600"/>
              <a:gd name="connsiteY612" fmla="*/ 1292994 h 6858000"/>
              <a:gd name="connsiteX613" fmla="*/ 5200661 w 7467600"/>
              <a:gd name="connsiteY613" fmla="*/ 1635186 h 6858000"/>
              <a:gd name="connsiteX614" fmla="*/ 5297138 w 7467600"/>
              <a:gd name="connsiteY614" fmla="*/ 1906351 h 6858000"/>
              <a:gd name="connsiteX615" fmla="*/ 5052692 w 7467600"/>
              <a:gd name="connsiteY615" fmla="*/ 1292994 h 6858000"/>
              <a:gd name="connsiteX616" fmla="*/ 5009948 w 7467600"/>
              <a:gd name="connsiteY616" fmla="*/ 1273619 h 6858000"/>
              <a:gd name="connsiteX617" fmla="*/ 5121777 w 7467600"/>
              <a:gd name="connsiteY617" fmla="*/ 1654213 h 6858000"/>
              <a:gd name="connsiteX618" fmla="*/ 5293545 w 7467600"/>
              <a:gd name="connsiteY618" fmla="*/ 2072247 h 6858000"/>
              <a:gd name="connsiteX619" fmla="*/ 5294042 w 7467600"/>
              <a:gd name="connsiteY619" fmla="*/ 2065019 h 6858000"/>
              <a:gd name="connsiteX620" fmla="*/ 5171936 w 7467600"/>
              <a:gd name="connsiteY620" fmla="*/ 1647613 h 6858000"/>
              <a:gd name="connsiteX621" fmla="*/ 5009948 w 7467600"/>
              <a:gd name="connsiteY621" fmla="*/ 1273619 h 6858000"/>
              <a:gd name="connsiteX622" fmla="*/ 655236 w 7467600"/>
              <a:gd name="connsiteY622" fmla="*/ 1268632 h 6858000"/>
              <a:gd name="connsiteX623" fmla="*/ 839521 w 7467600"/>
              <a:gd name="connsiteY623" fmla="*/ 1685315 h 6858000"/>
              <a:gd name="connsiteX624" fmla="*/ 1109416 w 7467600"/>
              <a:gd name="connsiteY624" fmla="*/ 2061663 h 6858000"/>
              <a:gd name="connsiteX625" fmla="*/ 1298300 w 7467600"/>
              <a:gd name="connsiteY625" fmla="*/ 2247742 h 6858000"/>
              <a:gd name="connsiteX626" fmla="*/ 1125871 w 7467600"/>
              <a:gd name="connsiteY626" fmla="*/ 1989513 h 6858000"/>
              <a:gd name="connsiteX627" fmla="*/ 981574 w 7467600"/>
              <a:gd name="connsiteY627" fmla="*/ 1783157 h 6858000"/>
              <a:gd name="connsiteX628" fmla="*/ 922198 w 7467600"/>
              <a:gd name="connsiteY628" fmla="*/ 1677437 h 6858000"/>
              <a:gd name="connsiteX629" fmla="*/ 869293 w 7467600"/>
              <a:gd name="connsiteY629" fmla="*/ 1583214 h 6858000"/>
              <a:gd name="connsiteX630" fmla="*/ 751431 w 7467600"/>
              <a:gd name="connsiteY630" fmla="*/ 1405731 h 6858000"/>
              <a:gd name="connsiteX631" fmla="*/ 655236 w 7467600"/>
              <a:gd name="connsiteY631" fmla="*/ 1268632 h 6858000"/>
              <a:gd name="connsiteX632" fmla="*/ 6516292 w 7467600"/>
              <a:gd name="connsiteY632" fmla="*/ 1263064 h 6858000"/>
              <a:gd name="connsiteX633" fmla="*/ 5736320 w 7467600"/>
              <a:gd name="connsiteY633" fmla="*/ 1501803 h 6858000"/>
              <a:gd name="connsiteX634" fmla="*/ 6516292 w 7467600"/>
              <a:gd name="connsiteY634" fmla="*/ 1263064 h 6858000"/>
              <a:gd name="connsiteX635" fmla="*/ 291466 w 7467600"/>
              <a:gd name="connsiteY635" fmla="*/ 1250369 h 6858000"/>
              <a:gd name="connsiteX636" fmla="*/ 323180 w 7467600"/>
              <a:gd name="connsiteY636" fmla="*/ 1435283 h 6858000"/>
              <a:gd name="connsiteX637" fmla="*/ 349381 w 7467600"/>
              <a:gd name="connsiteY637" fmla="*/ 1875041 h 6858000"/>
              <a:gd name="connsiteX638" fmla="*/ 374363 w 7467600"/>
              <a:gd name="connsiteY638" fmla="*/ 1506494 h 6858000"/>
              <a:gd name="connsiteX639" fmla="*/ 302168 w 7467600"/>
              <a:gd name="connsiteY639" fmla="*/ 1274495 h 6858000"/>
              <a:gd name="connsiteX640" fmla="*/ 291466 w 7467600"/>
              <a:gd name="connsiteY640" fmla="*/ 1250369 h 6858000"/>
              <a:gd name="connsiteX641" fmla="*/ 678222 w 7467600"/>
              <a:gd name="connsiteY641" fmla="*/ 1248670 h 6858000"/>
              <a:gd name="connsiteX642" fmla="*/ 775536 w 7467600"/>
              <a:gd name="connsiteY642" fmla="*/ 1388015 h 6858000"/>
              <a:gd name="connsiteX643" fmla="*/ 894529 w 7467600"/>
              <a:gd name="connsiteY643" fmla="*/ 1567739 h 6858000"/>
              <a:gd name="connsiteX644" fmla="*/ 948000 w 7467600"/>
              <a:gd name="connsiteY644" fmla="*/ 1663088 h 6858000"/>
              <a:gd name="connsiteX645" fmla="*/ 1006812 w 7467600"/>
              <a:gd name="connsiteY645" fmla="*/ 1767683 h 6858000"/>
              <a:gd name="connsiteX646" fmla="*/ 1149133 w 7467600"/>
              <a:gd name="connsiteY646" fmla="*/ 1971513 h 6858000"/>
              <a:gd name="connsiteX647" fmla="*/ 1333952 w 7467600"/>
              <a:gd name="connsiteY647" fmla="*/ 2251620 h 6858000"/>
              <a:gd name="connsiteX648" fmla="*/ 1337329 w 7467600"/>
              <a:gd name="connsiteY648" fmla="*/ 2258350 h 6858000"/>
              <a:gd name="connsiteX649" fmla="*/ 1014726 w 7467600"/>
              <a:gd name="connsiteY649" fmla="*/ 1615556 h 6858000"/>
              <a:gd name="connsiteX650" fmla="*/ 678222 w 7467600"/>
              <a:gd name="connsiteY650" fmla="*/ 1248670 h 6858000"/>
              <a:gd name="connsiteX651" fmla="*/ 6691602 w 7467600"/>
              <a:gd name="connsiteY651" fmla="*/ 1140573 h 6858000"/>
              <a:gd name="connsiteX652" fmla="*/ 6571100 w 7467600"/>
              <a:gd name="connsiteY652" fmla="*/ 1183662 h 6858000"/>
              <a:gd name="connsiteX653" fmla="*/ 6241687 w 7467600"/>
              <a:gd name="connsiteY653" fmla="*/ 1257600 h 6858000"/>
              <a:gd name="connsiteX654" fmla="*/ 5693009 w 7467600"/>
              <a:gd name="connsiteY654" fmla="*/ 1478256 h 6858000"/>
              <a:gd name="connsiteX655" fmla="*/ 6548420 w 7467600"/>
              <a:gd name="connsiteY655" fmla="*/ 1214599 h 6858000"/>
              <a:gd name="connsiteX656" fmla="*/ 6605473 w 7467600"/>
              <a:gd name="connsiteY656" fmla="*/ 1184686 h 6858000"/>
              <a:gd name="connsiteX657" fmla="*/ 6691602 w 7467600"/>
              <a:gd name="connsiteY657" fmla="*/ 1140573 h 6858000"/>
              <a:gd name="connsiteX658" fmla="*/ 4002475 w 7467600"/>
              <a:gd name="connsiteY658" fmla="*/ 1037802 h 6858000"/>
              <a:gd name="connsiteX659" fmla="*/ 4000324 w 7467600"/>
              <a:gd name="connsiteY659" fmla="*/ 1039362 h 6858000"/>
              <a:gd name="connsiteX660" fmla="*/ 4002862 w 7467600"/>
              <a:gd name="connsiteY660" fmla="*/ 1042866 h 6858000"/>
              <a:gd name="connsiteX661" fmla="*/ 4002475 w 7467600"/>
              <a:gd name="connsiteY661" fmla="*/ 1037802 h 6858000"/>
              <a:gd name="connsiteX662" fmla="*/ 506322 w 7467600"/>
              <a:gd name="connsiteY662" fmla="*/ 1020997 h 6858000"/>
              <a:gd name="connsiteX663" fmla="*/ 533068 w 7467600"/>
              <a:gd name="connsiteY663" fmla="*/ 1029409 h 6858000"/>
              <a:gd name="connsiteX664" fmla="*/ 1232525 w 7467600"/>
              <a:gd name="connsiteY664" fmla="*/ 1804675 h 6858000"/>
              <a:gd name="connsiteX665" fmla="*/ 1388858 w 7467600"/>
              <a:gd name="connsiteY665" fmla="*/ 2368011 h 6858000"/>
              <a:gd name="connsiteX666" fmla="*/ 1384098 w 7467600"/>
              <a:gd name="connsiteY666" fmla="*/ 2378125 h 6858000"/>
              <a:gd name="connsiteX667" fmla="*/ 1425393 w 7467600"/>
              <a:gd name="connsiteY667" fmla="*/ 2589124 h 6858000"/>
              <a:gd name="connsiteX668" fmla="*/ 1424001 w 7467600"/>
              <a:gd name="connsiteY668" fmla="*/ 2597541 h 6858000"/>
              <a:gd name="connsiteX669" fmla="*/ 2152729 w 7467600"/>
              <a:gd name="connsiteY669" fmla="*/ 2864487 h 6858000"/>
              <a:gd name="connsiteX670" fmla="*/ 2020609 w 7467600"/>
              <a:gd name="connsiteY670" fmla="*/ 2539671 h 6858000"/>
              <a:gd name="connsiteX671" fmla="*/ 2018920 w 7467600"/>
              <a:gd name="connsiteY671" fmla="*/ 2536309 h 6858000"/>
              <a:gd name="connsiteX672" fmla="*/ 1342441 w 7467600"/>
              <a:gd name="connsiteY672" fmla="*/ 1173017 h 6858000"/>
              <a:gd name="connsiteX673" fmla="*/ 1367925 w 7467600"/>
              <a:gd name="connsiteY673" fmla="*/ 1135648 h 6858000"/>
              <a:gd name="connsiteX674" fmla="*/ 1771401 w 7467600"/>
              <a:gd name="connsiteY674" fmla="*/ 1806673 h 6858000"/>
              <a:gd name="connsiteX675" fmla="*/ 1972385 w 7467600"/>
              <a:gd name="connsiteY675" fmla="*/ 2198735 h 6858000"/>
              <a:gd name="connsiteX676" fmla="*/ 2040892 w 7467600"/>
              <a:gd name="connsiteY676" fmla="*/ 2405205 h 6858000"/>
              <a:gd name="connsiteX677" fmla="*/ 2131689 w 7467600"/>
              <a:gd name="connsiteY677" fmla="*/ 1936926 h 6858000"/>
              <a:gd name="connsiteX678" fmla="*/ 2454820 w 7467600"/>
              <a:gd name="connsiteY678" fmla="*/ 1248808 h 6858000"/>
              <a:gd name="connsiteX679" fmla="*/ 2492512 w 7467600"/>
              <a:gd name="connsiteY679" fmla="*/ 1302920 h 6858000"/>
              <a:gd name="connsiteX680" fmla="*/ 2081216 w 7467600"/>
              <a:gd name="connsiteY680" fmla="*/ 2527513 h 6858000"/>
              <a:gd name="connsiteX681" fmla="*/ 2081211 w 7467600"/>
              <a:gd name="connsiteY681" fmla="*/ 2528916 h 6858000"/>
              <a:gd name="connsiteX682" fmla="*/ 2199067 w 7467600"/>
              <a:gd name="connsiteY682" fmla="*/ 2884061 h 6858000"/>
              <a:gd name="connsiteX683" fmla="*/ 3192586 w 7467600"/>
              <a:gd name="connsiteY683" fmla="*/ 3411496 h 6858000"/>
              <a:gd name="connsiteX684" fmla="*/ 3182620 w 7467600"/>
              <a:gd name="connsiteY684" fmla="*/ 3483279 h 6858000"/>
              <a:gd name="connsiteX685" fmla="*/ 2435119 w 7467600"/>
              <a:gd name="connsiteY685" fmla="*/ 3080173 h 6858000"/>
              <a:gd name="connsiteX686" fmla="*/ 2410152 w 7467600"/>
              <a:gd name="connsiteY686" fmla="*/ 3063751 h 6858000"/>
              <a:gd name="connsiteX687" fmla="*/ 2408099 w 7467600"/>
              <a:gd name="connsiteY687" fmla="*/ 3064403 h 6858000"/>
              <a:gd name="connsiteX688" fmla="*/ 2407218 w 7467600"/>
              <a:gd name="connsiteY688" fmla="*/ 3070324 h 6858000"/>
              <a:gd name="connsiteX689" fmla="*/ 2380138 w 7467600"/>
              <a:gd name="connsiteY689" fmla="*/ 3099341 h 6858000"/>
              <a:gd name="connsiteX690" fmla="*/ 1765923 w 7467600"/>
              <a:gd name="connsiteY690" fmla="*/ 3581043 h 6858000"/>
              <a:gd name="connsiteX691" fmla="*/ 1702258 w 7467600"/>
              <a:gd name="connsiteY691" fmla="*/ 3612286 h 6858000"/>
              <a:gd name="connsiteX692" fmla="*/ 1538370 w 7467600"/>
              <a:gd name="connsiteY692" fmla="*/ 3811804 h 6858000"/>
              <a:gd name="connsiteX693" fmla="*/ 542867 w 7467600"/>
              <a:gd name="connsiteY693" fmla="*/ 4944092 h 6858000"/>
              <a:gd name="connsiteX694" fmla="*/ 515800 w 7467600"/>
              <a:gd name="connsiteY694" fmla="*/ 4862180 h 6858000"/>
              <a:gd name="connsiteX695" fmla="*/ 909145 w 7467600"/>
              <a:gd name="connsiteY695" fmla="*/ 4199225 h 6858000"/>
              <a:gd name="connsiteX696" fmla="*/ 1214067 w 7467600"/>
              <a:gd name="connsiteY696" fmla="*/ 3908561 h 6858000"/>
              <a:gd name="connsiteX697" fmla="*/ 640967 w 7467600"/>
              <a:gd name="connsiteY697" fmla="*/ 4105601 h 6858000"/>
              <a:gd name="connsiteX698" fmla="*/ 112563 w 7467600"/>
              <a:gd name="connsiteY698" fmla="*/ 4396952 h 6858000"/>
              <a:gd name="connsiteX699" fmla="*/ 0 w 7467600"/>
              <a:gd name="connsiteY699" fmla="*/ 4466006 h 6858000"/>
              <a:gd name="connsiteX700" fmla="*/ 0 w 7467600"/>
              <a:gd name="connsiteY700" fmla="*/ 4233763 h 6858000"/>
              <a:gd name="connsiteX701" fmla="*/ 36881 w 7467600"/>
              <a:gd name="connsiteY701" fmla="*/ 4200118 h 6858000"/>
              <a:gd name="connsiteX702" fmla="*/ 910534 w 7467600"/>
              <a:gd name="connsiteY702" fmla="*/ 3629753 h 6858000"/>
              <a:gd name="connsiteX703" fmla="*/ 1578717 w 7467600"/>
              <a:gd name="connsiteY703" fmla="*/ 3575982 h 6858000"/>
              <a:gd name="connsiteX704" fmla="*/ 2338780 w 7467600"/>
              <a:gd name="connsiteY704" fmla="*/ 3033725 h 6858000"/>
              <a:gd name="connsiteX705" fmla="*/ 1807991 w 7467600"/>
              <a:gd name="connsiteY705" fmla="*/ 2807184 h 6858000"/>
              <a:gd name="connsiteX706" fmla="*/ 1416358 w 7467600"/>
              <a:gd name="connsiteY706" fmla="*/ 3112571 h 6858000"/>
              <a:gd name="connsiteX707" fmla="*/ 939066 w 7467600"/>
              <a:gd name="connsiteY707" fmla="*/ 3378798 h 6858000"/>
              <a:gd name="connsiteX708" fmla="*/ 115099 w 7467600"/>
              <a:gd name="connsiteY708" fmla="*/ 3607650 h 6858000"/>
              <a:gd name="connsiteX709" fmla="*/ 97284 w 7467600"/>
              <a:gd name="connsiteY709" fmla="*/ 3520393 h 6858000"/>
              <a:gd name="connsiteX710" fmla="*/ 922050 w 7467600"/>
              <a:gd name="connsiteY710" fmla="*/ 3074867 h 6858000"/>
              <a:gd name="connsiteX711" fmla="*/ 1405265 w 7467600"/>
              <a:gd name="connsiteY711" fmla="*/ 3016319 h 6858000"/>
              <a:gd name="connsiteX712" fmla="*/ 1407512 w 7467600"/>
              <a:gd name="connsiteY712" fmla="*/ 3018001 h 6858000"/>
              <a:gd name="connsiteX713" fmla="*/ 1726266 w 7467600"/>
              <a:gd name="connsiteY713" fmla="*/ 2777274 h 6858000"/>
              <a:gd name="connsiteX714" fmla="*/ 625390 w 7467600"/>
              <a:gd name="connsiteY714" fmla="*/ 2514541 h 6858000"/>
              <a:gd name="connsiteX715" fmla="*/ 619799 w 7467600"/>
              <a:gd name="connsiteY715" fmla="*/ 2527180 h 6858000"/>
              <a:gd name="connsiteX716" fmla="*/ 310030 w 7467600"/>
              <a:gd name="connsiteY716" fmla="*/ 2771818 h 6858000"/>
              <a:gd name="connsiteX717" fmla="*/ 173877 w 7467600"/>
              <a:gd name="connsiteY717" fmla="*/ 2937056 h 6858000"/>
              <a:gd name="connsiteX718" fmla="*/ 77889 w 7467600"/>
              <a:gd name="connsiteY718" fmla="*/ 3138440 h 6858000"/>
              <a:gd name="connsiteX719" fmla="*/ 0 w 7467600"/>
              <a:gd name="connsiteY719" fmla="*/ 3271395 h 6858000"/>
              <a:gd name="connsiteX720" fmla="*/ 0 w 7467600"/>
              <a:gd name="connsiteY720" fmla="*/ 3153002 h 6858000"/>
              <a:gd name="connsiteX721" fmla="*/ 2386 w 7467600"/>
              <a:gd name="connsiteY721" fmla="*/ 3149203 h 6858000"/>
              <a:gd name="connsiteX722" fmla="*/ 89753 w 7467600"/>
              <a:gd name="connsiteY722" fmla="*/ 2987702 h 6858000"/>
              <a:gd name="connsiteX723" fmla="*/ 76869 w 7467600"/>
              <a:gd name="connsiteY723" fmla="*/ 3005404 h 6858000"/>
              <a:gd name="connsiteX724" fmla="*/ 32049 w 7467600"/>
              <a:gd name="connsiteY724" fmla="*/ 3065814 h 6858000"/>
              <a:gd name="connsiteX725" fmla="*/ 0 w 7467600"/>
              <a:gd name="connsiteY725" fmla="*/ 3108744 h 6858000"/>
              <a:gd name="connsiteX726" fmla="*/ 0 w 7467600"/>
              <a:gd name="connsiteY726" fmla="*/ 3058059 h 6858000"/>
              <a:gd name="connsiteX727" fmla="*/ 7610 w 7467600"/>
              <a:gd name="connsiteY727" fmla="*/ 3047889 h 6858000"/>
              <a:gd name="connsiteX728" fmla="*/ 52419 w 7467600"/>
              <a:gd name="connsiteY728" fmla="*/ 2987479 h 6858000"/>
              <a:gd name="connsiteX729" fmla="*/ 59142 w 7467600"/>
              <a:gd name="connsiteY729" fmla="*/ 2978488 h 6858000"/>
              <a:gd name="connsiteX730" fmla="*/ 0 w 7467600"/>
              <a:gd name="connsiteY730" fmla="*/ 3015334 h 6858000"/>
              <a:gd name="connsiteX731" fmla="*/ 0 w 7467600"/>
              <a:gd name="connsiteY731" fmla="*/ 2914286 h 6858000"/>
              <a:gd name="connsiteX732" fmla="*/ 36383 w 7467600"/>
              <a:gd name="connsiteY732" fmla="*/ 2901128 h 6858000"/>
              <a:gd name="connsiteX733" fmla="*/ 156329 w 7467600"/>
              <a:gd name="connsiteY733" fmla="*/ 2840533 h 6858000"/>
              <a:gd name="connsiteX734" fmla="*/ 358355 w 7467600"/>
              <a:gd name="connsiteY734" fmla="*/ 2620471 h 6858000"/>
              <a:gd name="connsiteX735" fmla="*/ 510577 w 7467600"/>
              <a:gd name="connsiteY735" fmla="*/ 2501244 h 6858000"/>
              <a:gd name="connsiteX736" fmla="*/ 211967 w 7467600"/>
              <a:gd name="connsiteY736" fmla="*/ 2479171 h 6858000"/>
              <a:gd name="connsiteX737" fmla="*/ 0 w 7467600"/>
              <a:gd name="connsiteY737" fmla="*/ 2476398 h 6858000"/>
              <a:gd name="connsiteX738" fmla="*/ 0 w 7467600"/>
              <a:gd name="connsiteY738" fmla="*/ 2389189 h 6858000"/>
              <a:gd name="connsiteX739" fmla="*/ 103062 w 7467600"/>
              <a:gd name="connsiteY739" fmla="*/ 2389518 h 6858000"/>
              <a:gd name="connsiteX740" fmla="*/ 510734 w 7467600"/>
              <a:gd name="connsiteY740" fmla="*/ 2416201 h 6858000"/>
              <a:gd name="connsiteX741" fmla="*/ 279257 w 7467600"/>
              <a:gd name="connsiteY741" fmla="*/ 2092102 h 6858000"/>
              <a:gd name="connsiteX742" fmla="*/ 65265 w 7467600"/>
              <a:gd name="connsiteY742" fmla="*/ 2006049 h 6858000"/>
              <a:gd name="connsiteX743" fmla="*/ 0 w 7467600"/>
              <a:gd name="connsiteY743" fmla="*/ 1982532 h 6858000"/>
              <a:gd name="connsiteX744" fmla="*/ 0 w 7467600"/>
              <a:gd name="connsiteY744" fmla="*/ 1912789 h 6858000"/>
              <a:gd name="connsiteX745" fmla="*/ 97460 w 7467600"/>
              <a:gd name="connsiteY745" fmla="*/ 1953725 h 6858000"/>
              <a:gd name="connsiteX746" fmla="*/ 221272 w 7467600"/>
              <a:gd name="connsiteY746" fmla="*/ 1980766 h 6858000"/>
              <a:gd name="connsiteX747" fmla="*/ 116765 w 7467600"/>
              <a:gd name="connsiteY747" fmla="*/ 1911033 h 6858000"/>
              <a:gd name="connsiteX748" fmla="*/ 16405 w 7467600"/>
              <a:gd name="connsiteY748" fmla="*/ 1803412 h 6858000"/>
              <a:gd name="connsiteX749" fmla="*/ 0 w 7467600"/>
              <a:gd name="connsiteY749" fmla="*/ 1784777 h 6858000"/>
              <a:gd name="connsiteX750" fmla="*/ 0 w 7467600"/>
              <a:gd name="connsiteY750" fmla="*/ 1740082 h 6858000"/>
              <a:gd name="connsiteX751" fmla="*/ 39394 w 7467600"/>
              <a:gd name="connsiteY751" fmla="*/ 1784856 h 6858000"/>
              <a:gd name="connsiteX752" fmla="*/ 135813 w 7467600"/>
              <a:gd name="connsiteY752" fmla="*/ 1888838 h 6858000"/>
              <a:gd name="connsiteX753" fmla="*/ 242575 w 7467600"/>
              <a:gd name="connsiteY753" fmla="*/ 1958841 h 6858000"/>
              <a:gd name="connsiteX754" fmla="*/ 82197 w 7467600"/>
              <a:gd name="connsiteY754" fmla="*/ 1754826 h 6858000"/>
              <a:gd name="connsiteX755" fmla="*/ 0 w 7467600"/>
              <a:gd name="connsiteY755" fmla="*/ 1679650 h 6858000"/>
              <a:gd name="connsiteX756" fmla="*/ 0 w 7467600"/>
              <a:gd name="connsiteY756" fmla="*/ 1602463 h 6858000"/>
              <a:gd name="connsiteX757" fmla="*/ 84689 w 7467600"/>
              <a:gd name="connsiteY757" fmla="*/ 1677442 h 6858000"/>
              <a:gd name="connsiteX758" fmla="*/ 298437 w 7467600"/>
              <a:gd name="connsiteY758" fmla="*/ 1968019 h 6858000"/>
              <a:gd name="connsiteX759" fmla="*/ 227269 w 7467600"/>
              <a:gd name="connsiteY759" fmla="*/ 1114064 h 6858000"/>
              <a:gd name="connsiteX760" fmla="*/ 248003 w 7467600"/>
              <a:gd name="connsiteY760" fmla="*/ 1089613 h 6858000"/>
              <a:gd name="connsiteX761" fmla="*/ 427020 w 7467600"/>
              <a:gd name="connsiteY761" fmla="*/ 1619803 h 6858000"/>
              <a:gd name="connsiteX762" fmla="*/ 340345 w 7467600"/>
              <a:gd name="connsiteY762" fmla="*/ 2027739 h 6858000"/>
              <a:gd name="connsiteX763" fmla="*/ 360865 w 7467600"/>
              <a:gd name="connsiteY763" fmla="*/ 2044827 h 6858000"/>
              <a:gd name="connsiteX764" fmla="*/ 560414 w 7467600"/>
              <a:gd name="connsiteY764" fmla="*/ 2421457 h 6858000"/>
              <a:gd name="connsiteX765" fmla="*/ 1359703 w 7467600"/>
              <a:gd name="connsiteY765" fmla="*/ 2578554 h 6858000"/>
              <a:gd name="connsiteX766" fmla="*/ 1359422 w 7467600"/>
              <a:gd name="connsiteY766" fmla="*/ 2577994 h 6858000"/>
              <a:gd name="connsiteX767" fmla="*/ 828701 w 7467600"/>
              <a:gd name="connsiteY767" fmla="*/ 1839520 h 6858000"/>
              <a:gd name="connsiteX768" fmla="*/ 494427 w 7467600"/>
              <a:gd name="connsiteY768" fmla="*/ 1092333 h 6858000"/>
              <a:gd name="connsiteX769" fmla="*/ 506322 w 7467600"/>
              <a:gd name="connsiteY769" fmla="*/ 1020997 h 6858000"/>
              <a:gd name="connsiteX770" fmla="*/ 4570198 w 7467600"/>
              <a:gd name="connsiteY770" fmla="*/ 978081 h 6858000"/>
              <a:gd name="connsiteX771" fmla="*/ 4523691 w 7467600"/>
              <a:gd name="connsiteY771" fmla="*/ 1127776 h 6858000"/>
              <a:gd name="connsiteX772" fmla="*/ 4509875 w 7467600"/>
              <a:gd name="connsiteY772" fmla="*/ 1167552 h 6858000"/>
              <a:gd name="connsiteX773" fmla="*/ 4478168 w 7467600"/>
              <a:gd name="connsiteY773" fmla="*/ 1260735 h 6858000"/>
              <a:gd name="connsiteX774" fmla="*/ 4409309 w 7467600"/>
              <a:gd name="connsiteY774" fmla="*/ 1666996 h 6858000"/>
              <a:gd name="connsiteX775" fmla="*/ 4370031 w 7467600"/>
              <a:gd name="connsiteY775" fmla="*/ 1955666 h 6858000"/>
              <a:gd name="connsiteX776" fmla="*/ 4570198 w 7467600"/>
              <a:gd name="connsiteY776" fmla="*/ 978081 h 6858000"/>
              <a:gd name="connsiteX777" fmla="*/ 4557898 w 7467600"/>
              <a:gd name="connsiteY777" fmla="*/ 900011 h 6858000"/>
              <a:gd name="connsiteX778" fmla="*/ 4344840 w 7467600"/>
              <a:gd name="connsiteY778" fmla="*/ 1922038 h 6858000"/>
              <a:gd name="connsiteX779" fmla="*/ 4378710 w 7467600"/>
              <a:gd name="connsiteY779" fmla="*/ 1665516 h 6858000"/>
              <a:gd name="connsiteX780" fmla="*/ 4448798 w 7467600"/>
              <a:gd name="connsiteY780" fmla="*/ 1253024 h 6858000"/>
              <a:gd name="connsiteX781" fmla="*/ 4480315 w 7467600"/>
              <a:gd name="connsiteY781" fmla="*/ 1158454 h 6858000"/>
              <a:gd name="connsiteX782" fmla="*/ 4494133 w 7467600"/>
              <a:gd name="connsiteY782" fmla="*/ 1118676 h 6858000"/>
              <a:gd name="connsiteX783" fmla="*/ 4557898 w 7467600"/>
              <a:gd name="connsiteY783" fmla="*/ 900011 h 6858000"/>
              <a:gd name="connsiteX784" fmla="*/ 5870151 w 7467600"/>
              <a:gd name="connsiteY784" fmla="*/ 898890 h 6858000"/>
              <a:gd name="connsiteX785" fmla="*/ 5861335 w 7467600"/>
              <a:gd name="connsiteY785" fmla="*/ 899177 h 6858000"/>
              <a:gd name="connsiteX786" fmla="*/ 5843702 w 7467600"/>
              <a:gd name="connsiteY786" fmla="*/ 899748 h 6858000"/>
              <a:gd name="connsiteX787" fmla="*/ 5651107 w 7467600"/>
              <a:gd name="connsiteY787" fmla="*/ 920306 h 6858000"/>
              <a:gd name="connsiteX788" fmla="*/ 5459407 w 7467600"/>
              <a:gd name="connsiteY788" fmla="*/ 940975 h 6858000"/>
              <a:gd name="connsiteX789" fmla="*/ 5374846 w 7467600"/>
              <a:gd name="connsiteY789" fmla="*/ 941988 h 6858000"/>
              <a:gd name="connsiteX790" fmla="*/ 5256105 w 7467600"/>
              <a:gd name="connsiteY790" fmla="*/ 945632 h 6858000"/>
              <a:gd name="connsiteX791" fmla="*/ 5107071 w 7467600"/>
              <a:gd name="connsiteY791" fmla="*/ 969720 h 6858000"/>
              <a:gd name="connsiteX792" fmla="*/ 4998681 w 7467600"/>
              <a:gd name="connsiteY792" fmla="*/ 988771 h 6858000"/>
              <a:gd name="connsiteX793" fmla="*/ 5870151 w 7467600"/>
              <a:gd name="connsiteY793" fmla="*/ 898890 h 6858000"/>
              <a:gd name="connsiteX794" fmla="*/ 5504425 w 7467600"/>
              <a:gd name="connsiteY794" fmla="*/ 848067 h 6858000"/>
              <a:gd name="connsiteX795" fmla="*/ 4968849 w 7467600"/>
              <a:gd name="connsiteY795" fmla="*/ 962318 h 6858000"/>
              <a:gd name="connsiteX796" fmla="*/ 5104039 w 7467600"/>
              <a:gd name="connsiteY796" fmla="*/ 940634 h 6858000"/>
              <a:gd name="connsiteX797" fmla="*/ 5256311 w 7467600"/>
              <a:gd name="connsiteY797" fmla="*/ 916490 h 6858000"/>
              <a:gd name="connsiteX798" fmla="*/ 5377381 w 7467600"/>
              <a:gd name="connsiteY798" fmla="*/ 912671 h 6858000"/>
              <a:gd name="connsiteX799" fmla="*/ 5460148 w 7467600"/>
              <a:gd name="connsiteY799" fmla="*/ 911442 h 6858000"/>
              <a:gd name="connsiteX800" fmla="*/ 5648971 w 7467600"/>
              <a:gd name="connsiteY800" fmla="*/ 891331 h 6858000"/>
              <a:gd name="connsiteX801" fmla="*/ 5844807 w 7467600"/>
              <a:gd name="connsiteY801" fmla="*/ 870718 h 6858000"/>
              <a:gd name="connsiteX802" fmla="*/ 5862975 w 7467600"/>
              <a:gd name="connsiteY802" fmla="*/ 869756 h 6858000"/>
              <a:gd name="connsiteX803" fmla="*/ 5920887 w 7467600"/>
              <a:gd name="connsiteY803" fmla="*/ 865929 h 6858000"/>
              <a:gd name="connsiteX804" fmla="*/ 5504425 w 7467600"/>
              <a:gd name="connsiteY804" fmla="*/ 848067 h 6858000"/>
              <a:gd name="connsiteX805" fmla="*/ 3607114 w 7467600"/>
              <a:gd name="connsiteY805" fmla="*/ 467441 h 6858000"/>
              <a:gd name="connsiteX806" fmla="*/ 3296242 w 7467600"/>
              <a:gd name="connsiteY806" fmla="*/ 807991 h 6858000"/>
              <a:gd name="connsiteX807" fmla="*/ 3174674 w 7467600"/>
              <a:gd name="connsiteY807" fmla="*/ 919759 h 6858000"/>
              <a:gd name="connsiteX808" fmla="*/ 3042978 w 7467600"/>
              <a:gd name="connsiteY808" fmla="*/ 1054894 h 6858000"/>
              <a:gd name="connsiteX809" fmla="*/ 2968914 w 7467600"/>
              <a:gd name="connsiteY809" fmla="*/ 1133756 h 6858000"/>
              <a:gd name="connsiteX810" fmla="*/ 3103823 w 7467600"/>
              <a:gd name="connsiteY810" fmla="*/ 1026814 h 6858000"/>
              <a:gd name="connsiteX811" fmla="*/ 3607114 w 7467600"/>
              <a:gd name="connsiteY811" fmla="*/ 467441 h 6858000"/>
              <a:gd name="connsiteX812" fmla="*/ 3744487 w 7467600"/>
              <a:gd name="connsiteY812" fmla="*/ 383136 h 6858000"/>
              <a:gd name="connsiteX813" fmla="*/ 3970213 w 7467600"/>
              <a:gd name="connsiteY813" fmla="*/ 995559 h 6858000"/>
              <a:gd name="connsiteX814" fmla="*/ 3744487 w 7467600"/>
              <a:gd name="connsiteY814" fmla="*/ 383136 h 6858000"/>
              <a:gd name="connsiteX815" fmla="*/ 3624562 w 7467600"/>
              <a:gd name="connsiteY815" fmla="*/ 367041 h 6858000"/>
              <a:gd name="connsiteX816" fmla="*/ 3489712 w 7467600"/>
              <a:gd name="connsiteY816" fmla="*/ 485386 h 6858000"/>
              <a:gd name="connsiteX817" fmla="*/ 3182994 w 7467600"/>
              <a:gd name="connsiteY817" fmla="*/ 828265 h 6858000"/>
              <a:gd name="connsiteX818" fmla="*/ 2892114 w 7467600"/>
              <a:gd name="connsiteY818" fmla="*/ 1172635 h 6858000"/>
              <a:gd name="connsiteX819" fmla="*/ 3021459 w 7467600"/>
              <a:gd name="connsiteY819" fmla="*/ 1035385 h 6858000"/>
              <a:gd name="connsiteX820" fmla="*/ 3153873 w 7467600"/>
              <a:gd name="connsiteY820" fmla="*/ 898971 h 6858000"/>
              <a:gd name="connsiteX821" fmla="*/ 3276511 w 7467600"/>
              <a:gd name="connsiteY821" fmla="*/ 786423 h 6858000"/>
              <a:gd name="connsiteX822" fmla="*/ 3584154 w 7467600"/>
              <a:gd name="connsiteY822" fmla="*/ 448218 h 6858000"/>
              <a:gd name="connsiteX823" fmla="*/ 3624562 w 7467600"/>
              <a:gd name="connsiteY823" fmla="*/ 367041 h 6858000"/>
              <a:gd name="connsiteX824" fmla="*/ 3766672 w 7467600"/>
              <a:gd name="connsiteY824" fmla="*/ 359429 h 6858000"/>
              <a:gd name="connsiteX825" fmla="*/ 3996338 w 7467600"/>
              <a:gd name="connsiteY825" fmla="*/ 968237 h 6858000"/>
              <a:gd name="connsiteX826" fmla="*/ 3766672 w 7467600"/>
              <a:gd name="connsiteY826" fmla="*/ 359429 h 6858000"/>
              <a:gd name="connsiteX827" fmla="*/ 5805386 w 7467600"/>
              <a:gd name="connsiteY827" fmla="*/ 239240 h 6858000"/>
              <a:gd name="connsiteX828" fmla="*/ 5736947 w 7467600"/>
              <a:gd name="connsiteY828" fmla="*/ 261367 h 6858000"/>
              <a:gd name="connsiteX829" fmla="*/ 5427012 w 7467600"/>
              <a:gd name="connsiteY829" fmla="*/ 311272 h 6858000"/>
              <a:gd name="connsiteX830" fmla="*/ 5147818 w 7467600"/>
              <a:gd name="connsiteY830" fmla="*/ 322112 h 6858000"/>
              <a:gd name="connsiteX831" fmla="*/ 5060854 w 7467600"/>
              <a:gd name="connsiteY831" fmla="*/ 311882 h 6858000"/>
              <a:gd name="connsiteX832" fmla="*/ 4945989 w 7467600"/>
              <a:gd name="connsiteY832" fmla="*/ 300516 h 6858000"/>
              <a:gd name="connsiteX833" fmla="*/ 5410479 w 7467600"/>
              <a:gd name="connsiteY833" fmla="*/ 348434 h 6858000"/>
              <a:gd name="connsiteX834" fmla="*/ 5805386 w 7467600"/>
              <a:gd name="connsiteY834" fmla="*/ 239240 h 6858000"/>
              <a:gd name="connsiteX835" fmla="*/ 5905192 w 7467600"/>
              <a:gd name="connsiteY835" fmla="*/ 163079 h 6858000"/>
              <a:gd name="connsiteX836" fmla="*/ 5865655 w 7467600"/>
              <a:gd name="connsiteY836" fmla="*/ 171901 h 6858000"/>
              <a:gd name="connsiteX837" fmla="*/ 5259740 w 7467600"/>
              <a:gd name="connsiteY837" fmla="*/ 257013 h 6858000"/>
              <a:gd name="connsiteX838" fmla="*/ 5208466 w 7467600"/>
              <a:gd name="connsiteY838" fmla="*/ 257550 h 6858000"/>
              <a:gd name="connsiteX839" fmla="*/ 4980204 w 7467600"/>
              <a:gd name="connsiteY839" fmla="*/ 271903 h 6858000"/>
              <a:gd name="connsiteX840" fmla="*/ 5068068 w 7467600"/>
              <a:gd name="connsiteY840" fmla="*/ 282244 h 6858000"/>
              <a:gd name="connsiteX841" fmla="*/ 5153231 w 7467600"/>
              <a:gd name="connsiteY841" fmla="*/ 292240 h 6858000"/>
              <a:gd name="connsiteX842" fmla="*/ 5426491 w 7467600"/>
              <a:gd name="connsiteY842" fmla="*/ 281128 h 6858000"/>
              <a:gd name="connsiteX843" fmla="*/ 5731212 w 7467600"/>
              <a:gd name="connsiteY843" fmla="*/ 231951 h 6858000"/>
              <a:gd name="connsiteX844" fmla="*/ 5905192 w 7467600"/>
              <a:gd name="connsiteY844" fmla="*/ 163079 h 6858000"/>
              <a:gd name="connsiteX845" fmla="*/ 5944437 w 7467600"/>
              <a:gd name="connsiteY845" fmla="*/ 113829 h 6858000"/>
              <a:gd name="connsiteX846" fmla="*/ 5825032 w 7467600"/>
              <a:gd name="connsiteY846" fmla="*/ 146405 h 6858000"/>
              <a:gd name="connsiteX847" fmla="*/ 4955599 w 7467600"/>
              <a:gd name="connsiteY847" fmla="*/ 247008 h 6858000"/>
              <a:gd name="connsiteX848" fmla="*/ 5210104 w 7467600"/>
              <a:gd name="connsiteY848" fmla="*/ 228123 h 6858000"/>
              <a:gd name="connsiteX849" fmla="*/ 5261015 w 7467600"/>
              <a:gd name="connsiteY849" fmla="*/ 227087 h 6858000"/>
              <a:gd name="connsiteX850" fmla="*/ 5861181 w 7467600"/>
              <a:gd name="connsiteY850" fmla="*/ 143093 h 6858000"/>
              <a:gd name="connsiteX851" fmla="*/ 5961252 w 7467600"/>
              <a:gd name="connsiteY851" fmla="*/ 114820 h 6858000"/>
              <a:gd name="connsiteX852" fmla="*/ 5944437 w 7467600"/>
              <a:gd name="connsiteY852" fmla="*/ 113829 h 6858000"/>
              <a:gd name="connsiteX853" fmla="*/ 3882765 w 7467600"/>
              <a:gd name="connsiteY853" fmla="*/ 0 h 6858000"/>
              <a:gd name="connsiteX854" fmla="*/ 3995099 w 7467600"/>
              <a:gd name="connsiteY854" fmla="*/ 0 h 6858000"/>
              <a:gd name="connsiteX855" fmla="*/ 4163818 w 7467600"/>
              <a:gd name="connsiteY855" fmla="*/ 234104 h 6858000"/>
              <a:gd name="connsiteX856" fmla="*/ 4172099 w 7467600"/>
              <a:gd name="connsiteY856" fmla="*/ 234207 h 6858000"/>
              <a:gd name="connsiteX857" fmla="*/ 4784282 w 7467600"/>
              <a:gd name="connsiteY857" fmla="*/ 276561 h 6858000"/>
              <a:gd name="connsiteX858" fmla="*/ 4801687 w 7467600"/>
              <a:gd name="connsiteY858" fmla="*/ 267764 h 6858000"/>
              <a:gd name="connsiteX859" fmla="*/ 6082788 w 7467600"/>
              <a:gd name="connsiteY859" fmla="*/ 64119 h 6858000"/>
              <a:gd name="connsiteX860" fmla="*/ 6099442 w 7467600"/>
              <a:gd name="connsiteY860" fmla="*/ 82568 h 6858000"/>
              <a:gd name="connsiteX861" fmla="*/ 4804137 w 7467600"/>
              <a:gd name="connsiteY861" fmla="*/ 320931 h 6858000"/>
              <a:gd name="connsiteX862" fmla="*/ 4227047 w 7467600"/>
              <a:gd name="connsiteY862" fmla="*/ 313415 h 6858000"/>
              <a:gd name="connsiteX863" fmla="*/ 4346041 w 7467600"/>
              <a:gd name="connsiteY863" fmla="*/ 456086 h 6858000"/>
              <a:gd name="connsiteX864" fmla="*/ 4870967 w 7467600"/>
              <a:gd name="connsiteY864" fmla="*/ 963061 h 6858000"/>
              <a:gd name="connsiteX865" fmla="*/ 4889647 w 7467600"/>
              <a:gd name="connsiteY865" fmla="*/ 957147 h 6858000"/>
              <a:gd name="connsiteX866" fmla="*/ 5422504 w 7467600"/>
              <a:gd name="connsiteY866" fmla="*/ 805191 h 6858000"/>
              <a:gd name="connsiteX867" fmla="*/ 6087656 w 7467600"/>
              <a:gd name="connsiteY867" fmla="*/ 826703 h 6858000"/>
              <a:gd name="connsiteX868" fmla="*/ 6058717 w 7467600"/>
              <a:gd name="connsiteY868" fmla="*/ 865992 h 6858000"/>
              <a:gd name="connsiteX869" fmla="*/ 4974153 w 7467600"/>
              <a:gd name="connsiteY869" fmla="*/ 1045456 h 6858000"/>
              <a:gd name="connsiteX870" fmla="*/ 5627835 w 7467600"/>
              <a:gd name="connsiteY870" fmla="*/ 1472077 h 6858000"/>
              <a:gd name="connsiteX871" fmla="*/ 5629817 w 7467600"/>
              <a:gd name="connsiteY871" fmla="*/ 1471412 h 6858000"/>
              <a:gd name="connsiteX872" fmla="*/ 5634124 w 7467600"/>
              <a:gd name="connsiteY872" fmla="*/ 1470572 h 6858000"/>
              <a:gd name="connsiteX873" fmla="*/ 5755832 w 7467600"/>
              <a:gd name="connsiteY873" fmla="*/ 1383886 h 6858000"/>
              <a:gd name="connsiteX874" fmla="*/ 6014186 w 7467600"/>
              <a:gd name="connsiteY874" fmla="*/ 1279799 h 6858000"/>
              <a:gd name="connsiteX875" fmla="*/ 6901619 w 7467600"/>
              <a:gd name="connsiteY875" fmla="*/ 1047874 h 6858000"/>
              <a:gd name="connsiteX876" fmla="*/ 6931566 w 7467600"/>
              <a:gd name="connsiteY876" fmla="*/ 1062034 h 6858000"/>
              <a:gd name="connsiteX877" fmla="*/ 5790982 w 7467600"/>
              <a:gd name="connsiteY877" fmla="*/ 1561380 h 6858000"/>
              <a:gd name="connsiteX878" fmla="*/ 6188971 w 7467600"/>
              <a:gd name="connsiteY878" fmla="*/ 1755168 h 6858000"/>
              <a:gd name="connsiteX879" fmla="*/ 6202446 w 7467600"/>
              <a:gd name="connsiteY879" fmla="*/ 1752268 h 6858000"/>
              <a:gd name="connsiteX880" fmla="*/ 7179560 w 7467600"/>
              <a:gd name="connsiteY880" fmla="*/ 1467551 h 6858000"/>
              <a:gd name="connsiteX881" fmla="*/ 7158730 w 7467600"/>
              <a:gd name="connsiteY881" fmla="*/ 1507835 h 6858000"/>
              <a:gd name="connsiteX882" fmla="*/ 6326959 w 7467600"/>
              <a:gd name="connsiteY882" fmla="*/ 1817686 h 6858000"/>
              <a:gd name="connsiteX883" fmla="*/ 6537433 w 7467600"/>
              <a:gd name="connsiteY883" fmla="*/ 1907790 h 6858000"/>
              <a:gd name="connsiteX884" fmla="*/ 6550221 w 7467600"/>
              <a:gd name="connsiteY884" fmla="*/ 1910729 h 6858000"/>
              <a:gd name="connsiteX885" fmla="*/ 6964438 w 7467600"/>
              <a:gd name="connsiteY885" fmla="*/ 2209505 h 6858000"/>
              <a:gd name="connsiteX886" fmla="*/ 7367862 w 7467600"/>
              <a:gd name="connsiteY886" fmla="*/ 2806833 h 6858000"/>
              <a:gd name="connsiteX887" fmla="*/ 7364329 w 7467600"/>
              <a:gd name="connsiteY887" fmla="*/ 2826907 h 6858000"/>
              <a:gd name="connsiteX888" fmla="*/ 7290545 w 7467600"/>
              <a:gd name="connsiteY888" fmla="*/ 2850663 h 6858000"/>
              <a:gd name="connsiteX889" fmla="*/ 6472036 w 7467600"/>
              <a:gd name="connsiteY889" fmla="*/ 1959003 h 6858000"/>
              <a:gd name="connsiteX890" fmla="*/ 5792897 w 7467600"/>
              <a:gd name="connsiteY890" fmla="*/ 1647747 h 6858000"/>
              <a:gd name="connsiteX891" fmla="*/ 5842751 w 7467600"/>
              <a:gd name="connsiteY891" fmla="*/ 1816112 h 6858000"/>
              <a:gd name="connsiteX892" fmla="*/ 5847424 w 7467600"/>
              <a:gd name="connsiteY892" fmla="*/ 1815776 h 6858000"/>
              <a:gd name="connsiteX893" fmla="*/ 6399821 w 7467600"/>
              <a:gd name="connsiteY893" fmla="*/ 2344799 h 6858000"/>
              <a:gd name="connsiteX894" fmla="*/ 6323232 w 7467600"/>
              <a:gd name="connsiteY894" fmla="*/ 2389634 h 6858000"/>
              <a:gd name="connsiteX895" fmla="*/ 5942958 w 7467600"/>
              <a:gd name="connsiteY895" fmla="*/ 2077708 h 6858000"/>
              <a:gd name="connsiteX896" fmla="*/ 5921559 w 7467600"/>
              <a:gd name="connsiteY896" fmla="*/ 2378596 h 6858000"/>
              <a:gd name="connsiteX897" fmla="*/ 5817651 w 7467600"/>
              <a:gd name="connsiteY897" fmla="*/ 3023919 h 6858000"/>
              <a:gd name="connsiteX898" fmla="*/ 5729634 w 7467600"/>
              <a:gd name="connsiteY898" fmla="*/ 3051849 h 6858000"/>
              <a:gd name="connsiteX899" fmla="*/ 5611018 w 7467600"/>
              <a:gd name="connsiteY899" fmla="*/ 2316769 h 6858000"/>
              <a:gd name="connsiteX900" fmla="*/ 5687608 w 7467600"/>
              <a:gd name="connsiteY900" fmla="*/ 2039972 h 6858000"/>
              <a:gd name="connsiteX901" fmla="*/ 5657554 w 7467600"/>
              <a:gd name="connsiteY901" fmla="*/ 1576445 h 6858000"/>
              <a:gd name="connsiteX902" fmla="*/ 5150475 w 7467600"/>
              <a:gd name="connsiteY902" fmla="*/ 1274012 h 6858000"/>
              <a:gd name="connsiteX903" fmla="*/ 5349142 w 7467600"/>
              <a:gd name="connsiteY903" fmla="*/ 2204405 h 6858000"/>
              <a:gd name="connsiteX904" fmla="*/ 5262214 w 7467600"/>
              <a:gd name="connsiteY904" fmla="*/ 2233836 h 6858000"/>
              <a:gd name="connsiteX905" fmla="*/ 4981539 w 7467600"/>
              <a:gd name="connsiteY905" fmla="*/ 1542201 h 6858000"/>
              <a:gd name="connsiteX906" fmla="*/ 4958461 w 7467600"/>
              <a:gd name="connsiteY906" fmla="*/ 1136957 h 6858000"/>
              <a:gd name="connsiteX907" fmla="*/ 4655015 w 7467600"/>
              <a:gd name="connsiteY907" fmla="*/ 891426 h 6858000"/>
              <a:gd name="connsiteX908" fmla="*/ 4348002 w 7467600"/>
              <a:gd name="connsiteY908" fmla="*/ 2205895 h 6858000"/>
              <a:gd name="connsiteX909" fmla="*/ 4262250 w 7467600"/>
              <a:gd name="connsiteY909" fmla="*/ 2219972 h 6858000"/>
              <a:gd name="connsiteX910" fmla="*/ 4550611 w 7467600"/>
              <a:gd name="connsiteY910" fmla="*/ 817540 h 6858000"/>
              <a:gd name="connsiteX911" fmla="*/ 4564418 w 7467600"/>
              <a:gd name="connsiteY911" fmla="*/ 808293 h 6858000"/>
              <a:gd name="connsiteX912" fmla="*/ 4266388 w 7467600"/>
              <a:gd name="connsiteY912" fmla="*/ 500083 h 6858000"/>
              <a:gd name="connsiteX913" fmla="*/ 4032842 w 7467600"/>
              <a:gd name="connsiteY913" fmla="*/ 211809 h 6858000"/>
              <a:gd name="connsiteX914" fmla="*/ 3882765 w 7467600"/>
              <a:gd name="connsiteY914" fmla="*/ 0 h 6858000"/>
              <a:gd name="connsiteX915" fmla="*/ 3721337 w 7467600"/>
              <a:gd name="connsiteY915" fmla="*/ 0 h 6858000"/>
              <a:gd name="connsiteX916" fmla="*/ 3797544 w 7467600"/>
              <a:gd name="connsiteY916" fmla="*/ 0 h 6858000"/>
              <a:gd name="connsiteX917" fmla="*/ 3775734 w 7467600"/>
              <a:gd name="connsiteY917" fmla="*/ 95131 h 6858000"/>
              <a:gd name="connsiteX918" fmla="*/ 3724807 w 7467600"/>
              <a:gd name="connsiteY918" fmla="*/ 272257 h 6858000"/>
              <a:gd name="connsiteX919" fmla="*/ 3726844 w 7467600"/>
              <a:gd name="connsiteY919" fmla="*/ 282988 h 6858000"/>
              <a:gd name="connsiteX920" fmla="*/ 3742664 w 7467600"/>
              <a:gd name="connsiteY920" fmla="*/ 279918 h 6858000"/>
              <a:gd name="connsiteX921" fmla="*/ 4103910 w 7467600"/>
              <a:gd name="connsiteY921" fmla="*/ 1161917 h 6858000"/>
              <a:gd name="connsiteX922" fmla="*/ 4020269 w 7467600"/>
              <a:gd name="connsiteY922" fmla="*/ 1200406 h 6858000"/>
              <a:gd name="connsiteX923" fmla="*/ 3674882 w 7467600"/>
              <a:gd name="connsiteY923" fmla="*/ 488524 h 6858000"/>
              <a:gd name="connsiteX924" fmla="*/ 3132682 w 7467600"/>
              <a:gd name="connsiteY924" fmla="*/ 1072284 h 6858000"/>
              <a:gd name="connsiteX925" fmla="*/ 2716346 w 7467600"/>
              <a:gd name="connsiteY925" fmla="*/ 1276376 h 6858000"/>
              <a:gd name="connsiteX926" fmla="*/ 2716772 w 7467600"/>
              <a:gd name="connsiteY926" fmla="*/ 1255462 h 6858000"/>
              <a:gd name="connsiteX927" fmla="*/ 3471096 w 7467600"/>
              <a:gd name="connsiteY927" fmla="*/ 437072 h 6858000"/>
              <a:gd name="connsiteX928" fmla="*/ 3639057 w 7467600"/>
              <a:gd name="connsiteY928" fmla="*/ 286334 h 6858000"/>
              <a:gd name="connsiteX929" fmla="*/ 3640309 w 7467600"/>
              <a:gd name="connsiteY929" fmla="*/ 284664 h 6858000"/>
              <a:gd name="connsiteX930" fmla="*/ 3646022 w 7467600"/>
              <a:gd name="connsiteY930" fmla="*/ 276711 h 6858000"/>
              <a:gd name="connsiteX931" fmla="*/ 3707943 w 7467600"/>
              <a:gd name="connsiteY931" fmla="*/ 65958 h 6858000"/>
              <a:gd name="connsiteX932" fmla="*/ 3721337 w 7467600"/>
              <a:gd name="connsiteY932" fmla="*/ 0 h 6858000"/>
              <a:gd name="connsiteX933" fmla="*/ 2867960 w 7467600"/>
              <a:gd name="connsiteY933" fmla="*/ 0 h 6858000"/>
              <a:gd name="connsiteX934" fmla="*/ 2926351 w 7467600"/>
              <a:gd name="connsiteY934" fmla="*/ 0 h 6858000"/>
              <a:gd name="connsiteX935" fmla="*/ 2902823 w 7467600"/>
              <a:gd name="connsiteY935" fmla="*/ 262929 h 6858000"/>
              <a:gd name="connsiteX936" fmla="*/ 2940663 w 7467600"/>
              <a:gd name="connsiteY936" fmla="*/ 140884 h 6858000"/>
              <a:gd name="connsiteX937" fmla="*/ 2947039 w 7467600"/>
              <a:gd name="connsiteY937" fmla="*/ 122524 h 6858000"/>
              <a:gd name="connsiteX938" fmla="*/ 2984316 w 7467600"/>
              <a:gd name="connsiteY938" fmla="*/ 0 h 6858000"/>
              <a:gd name="connsiteX939" fmla="*/ 3016114 w 7467600"/>
              <a:gd name="connsiteY939" fmla="*/ 0 h 6858000"/>
              <a:gd name="connsiteX940" fmla="*/ 2979949 w 7467600"/>
              <a:gd name="connsiteY940" fmla="*/ 119274 h 6858000"/>
              <a:gd name="connsiteX941" fmla="*/ 3023879 w 7467600"/>
              <a:gd name="connsiteY941" fmla="*/ 0 h 6858000"/>
              <a:gd name="connsiteX942" fmla="*/ 3105400 w 7467600"/>
              <a:gd name="connsiteY942" fmla="*/ 0 h 6858000"/>
              <a:gd name="connsiteX943" fmla="*/ 3094669 w 7467600"/>
              <a:gd name="connsiteY943" fmla="*/ 30308 h 6858000"/>
              <a:gd name="connsiteX944" fmla="*/ 2901945 w 7467600"/>
              <a:gd name="connsiteY944" fmla="*/ 466538 h 6858000"/>
              <a:gd name="connsiteX945" fmla="*/ 2815209 w 7467600"/>
              <a:gd name="connsiteY945" fmla="*/ 497361 h 6858000"/>
              <a:gd name="connsiteX946" fmla="*/ 2844845 w 7467600"/>
              <a:gd name="connsiteY946" fmla="*/ 127638 h 6858000"/>
              <a:gd name="connsiteX947" fmla="*/ 2867960 w 7467600"/>
              <a:gd name="connsiteY947" fmla="*/ 0 h 6858000"/>
              <a:gd name="connsiteX948" fmla="*/ 1057230 w 7467600"/>
              <a:gd name="connsiteY948" fmla="*/ 0 h 6858000"/>
              <a:gd name="connsiteX949" fmla="*/ 1111003 w 7467600"/>
              <a:gd name="connsiteY949" fmla="*/ 0 h 6858000"/>
              <a:gd name="connsiteX950" fmla="*/ 1125553 w 7467600"/>
              <a:gd name="connsiteY950" fmla="*/ 52588 h 6858000"/>
              <a:gd name="connsiteX951" fmla="*/ 1304276 w 7467600"/>
              <a:gd name="connsiteY951" fmla="*/ 476275 h 6858000"/>
              <a:gd name="connsiteX952" fmla="*/ 1492066 w 7467600"/>
              <a:gd name="connsiteY952" fmla="*/ 886333 h 6858000"/>
              <a:gd name="connsiteX953" fmla="*/ 1423698 w 7467600"/>
              <a:gd name="connsiteY953" fmla="*/ 710817 h 6858000"/>
              <a:gd name="connsiteX954" fmla="*/ 1357609 w 7467600"/>
              <a:gd name="connsiteY954" fmla="*/ 532892 h 6858000"/>
              <a:gd name="connsiteX955" fmla="*/ 1309550 w 7467600"/>
              <a:gd name="connsiteY955" fmla="*/ 374031 h 6858000"/>
              <a:gd name="connsiteX956" fmla="*/ 1193673 w 7467600"/>
              <a:gd name="connsiteY956" fmla="*/ 49533 h 6858000"/>
              <a:gd name="connsiteX957" fmla="*/ 1164391 w 7467600"/>
              <a:gd name="connsiteY957" fmla="*/ 0 h 6858000"/>
              <a:gd name="connsiteX958" fmla="*/ 1200666 w 7467600"/>
              <a:gd name="connsiteY958" fmla="*/ 0 h 6858000"/>
              <a:gd name="connsiteX959" fmla="*/ 1223408 w 7467600"/>
              <a:gd name="connsiteY959" fmla="*/ 38996 h 6858000"/>
              <a:gd name="connsiteX960" fmla="*/ 1339635 w 7467600"/>
              <a:gd name="connsiteY960" fmla="*/ 365517 h 6858000"/>
              <a:gd name="connsiteX961" fmla="*/ 1387469 w 7467600"/>
              <a:gd name="connsiteY961" fmla="*/ 523079 h 6858000"/>
              <a:gd name="connsiteX962" fmla="*/ 1452685 w 7467600"/>
              <a:gd name="connsiteY962" fmla="*/ 699806 h 6858000"/>
              <a:gd name="connsiteX963" fmla="*/ 1492092 w 7467600"/>
              <a:gd name="connsiteY963" fmla="*/ 800424 h 6858000"/>
              <a:gd name="connsiteX964" fmla="*/ 1455302 w 7467600"/>
              <a:gd name="connsiteY964" fmla="*/ 632913 h 6858000"/>
              <a:gd name="connsiteX965" fmla="*/ 1222336 w 7467600"/>
              <a:gd name="connsiteY965" fmla="*/ 9480 h 6858000"/>
              <a:gd name="connsiteX966" fmla="*/ 1214634 w 7467600"/>
              <a:gd name="connsiteY966" fmla="*/ 0 h 6858000"/>
              <a:gd name="connsiteX967" fmla="*/ 1289827 w 7467600"/>
              <a:gd name="connsiteY967" fmla="*/ 0 h 6858000"/>
              <a:gd name="connsiteX968" fmla="*/ 1321076 w 7467600"/>
              <a:gd name="connsiteY968" fmla="*/ 59722 h 6858000"/>
              <a:gd name="connsiteX969" fmla="*/ 1512579 w 7467600"/>
              <a:gd name="connsiteY969" fmla="*/ 626441 h 6858000"/>
              <a:gd name="connsiteX970" fmla="*/ 1506076 w 7467600"/>
              <a:gd name="connsiteY970" fmla="*/ 1089289 h 6858000"/>
              <a:gd name="connsiteX971" fmla="*/ 1486346 w 7467600"/>
              <a:gd name="connsiteY971" fmla="*/ 1079919 h 6858000"/>
              <a:gd name="connsiteX972" fmla="*/ 1070511 w 7467600"/>
              <a:gd name="connsiteY972" fmla="*/ 48609 h 6858000"/>
              <a:gd name="connsiteX973" fmla="*/ 1057230 w 7467600"/>
              <a:gd name="connsiteY973" fmla="*/ 0 h 6858000"/>
              <a:gd name="connsiteX974" fmla="*/ 43151 w 7467600"/>
              <a:gd name="connsiteY974" fmla="*/ 0 h 6858000"/>
              <a:gd name="connsiteX975" fmla="*/ 95283 w 7467600"/>
              <a:gd name="connsiteY975" fmla="*/ 0 h 6858000"/>
              <a:gd name="connsiteX976" fmla="*/ 300708 w 7467600"/>
              <a:gd name="connsiteY976" fmla="*/ 154571 h 6858000"/>
              <a:gd name="connsiteX977" fmla="*/ 530414 w 7467600"/>
              <a:gd name="connsiteY977" fmla="*/ 354673 h 6858000"/>
              <a:gd name="connsiteX978" fmla="*/ 333785 w 7467600"/>
              <a:gd name="connsiteY978" fmla="*/ 161564 h 6858000"/>
              <a:gd name="connsiteX979" fmla="*/ 147005 w 7467600"/>
              <a:gd name="connsiteY979" fmla="*/ 0 h 6858000"/>
              <a:gd name="connsiteX980" fmla="*/ 272509 w 7467600"/>
              <a:gd name="connsiteY980" fmla="*/ 0 h 6858000"/>
              <a:gd name="connsiteX981" fmla="*/ 326276 w 7467600"/>
              <a:gd name="connsiteY981" fmla="*/ 45847 h 6858000"/>
              <a:gd name="connsiteX982" fmla="*/ 823759 w 7467600"/>
              <a:gd name="connsiteY982" fmla="*/ 574145 h 6858000"/>
              <a:gd name="connsiteX983" fmla="*/ 811254 w 7467600"/>
              <a:gd name="connsiteY983" fmla="*/ 665546 h 6858000"/>
              <a:gd name="connsiteX984" fmla="*/ 154042 w 7467600"/>
              <a:gd name="connsiteY984" fmla="*/ 261522 h 6858000"/>
              <a:gd name="connsiteX985" fmla="*/ 13550 w 7467600"/>
              <a:gd name="connsiteY985" fmla="*/ 158423 h 6858000"/>
              <a:gd name="connsiteX986" fmla="*/ 0 w 7467600"/>
              <a:gd name="connsiteY986" fmla="*/ 146618 h 6858000"/>
              <a:gd name="connsiteX987" fmla="*/ 0 w 7467600"/>
              <a:gd name="connsiteY987" fmla="*/ 59161 h 6858000"/>
              <a:gd name="connsiteX988" fmla="*/ 45427 w 7467600"/>
              <a:gd name="connsiteY988" fmla="*/ 101078 h 6858000"/>
              <a:gd name="connsiteX989" fmla="*/ 630103 w 7467600"/>
              <a:gd name="connsiteY989" fmla="*/ 485885 h 6858000"/>
              <a:gd name="connsiteX990" fmla="*/ 532040 w 7467600"/>
              <a:gd name="connsiteY990" fmla="*/ 399359 h 6858000"/>
              <a:gd name="connsiteX991" fmla="*/ 517618 w 7467600"/>
              <a:gd name="connsiteY991" fmla="*/ 385726 h 6858000"/>
              <a:gd name="connsiteX992" fmla="*/ 285074 w 7467600"/>
              <a:gd name="connsiteY992" fmla="*/ 182755 h 6858000"/>
              <a:gd name="connsiteX993" fmla="*/ 43151 w 7467600"/>
              <a:gd name="connsiteY993"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90188 w 7467600"/>
              <a:gd name="connsiteY4" fmla="*/ 6584365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271814 w 7467600"/>
              <a:gd name="connsiteY16" fmla="*/ 6684601 h 6858000"/>
              <a:gd name="connsiteX17" fmla="*/ 7392158 w 7467600"/>
              <a:gd name="connsiteY17" fmla="*/ 6771365 h 6858000"/>
              <a:gd name="connsiteX18" fmla="*/ 7467600 w 7467600"/>
              <a:gd name="connsiteY18" fmla="*/ 6805948 h 6858000"/>
              <a:gd name="connsiteX19" fmla="*/ 7467600 w 7467600"/>
              <a:gd name="connsiteY19" fmla="*/ 6831490 h 6858000"/>
              <a:gd name="connsiteX20" fmla="*/ 7410696 w 7467600"/>
              <a:gd name="connsiteY20" fmla="*/ 6803861 h 6858000"/>
              <a:gd name="connsiteX21" fmla="*/ 7088673 w 7467600"/>
              <a:gd name="connsiteY21" fmla="*/ 6610396 h 6858000"/>
              <a:gd name="connsiteX22" fmla="*/ 7090188 w 7467600"/>
              <a:gd name="connsiteY22" fmla="*/ 6584365 h 6858000"/>
              <a:gd name="connsiteX23" fmla="*/ 1019354 w 7467600"/>
              <a:gd name="connsiteY23" fmla="*/ 6315006 h 6858000"/>
              <a:gd name="connsiteX24" fmla="*/ 441046 w 7467600"/>
              <a:gd name="connsiteY24" fmla="*/ 6691153 h 6858000"/>
              <a:gd name="connsiteX25" fmla="*/ 1019354 w 7467600"/>
              <a:gd name="connsiteY25" fmla="*/ 6315006 h 6858000"/>
              <a:gd name="connsiteX26" fmla="*/ 991680 w 7467600"/>
              <a:gd name="connsiteY26" fmla="*/ 6298413 h 6858000"/>
              <a:gd name="connsiteX27" fmla="*/ 409060 w 7467600"/>
              <a:gd name="connsiteY27" fmla="*/ 6671470 h 6858000"/>
              <a:gd name="connsiteX28" fmla="*/ 991680 w 7467600"/>
              <a:gd name="connsiteY28" fmla="*/ 6298413 h 6858000"/>
              <a:gd name="connsiteX29" fmla="*/ 103333 w 7467600"/>
              <a:gd name="connsiteY29" fmla="*/ 5699602 h 6858000"/>
              <a:gd name="connsiteX30" fmla="*/ 233938 w 7467600"/>
              <a:gd name="connsiteY30" fmla="*/ 5809416 h 6858000"/>
              <a:gd name="connsiteX31" fmla="*/ 883580 w 7467600"/>
              <a:gd name="connsiteY31" fmla="*/ 6180710 h 6858000"/>
              <a:gd name="connsiteX32" fmla="*/ 487337 w 7467600"/>
              <a:gd name="connsiteY32" fmla="*/ 5950182 h 6858000"/>
              <a:gd name="connsiteX33" fmla="*/ 354051 w 7467600"/>
              <a:gd name="connsiteY33" fmla="*/ 5854912 h 6858000"/>
              <a:gd name="connsiteX34" fmla="*/ 195436 w 7467600"/>
              <a:gd name="connsiteY34" fmla="*/ 5755068 h 6858000"/>
              <a:gd name="connsiteX35" fmla="*/ 103333 w 7467600"/>
              <a:gd name="connsiteY35" fmla="*/ 5699602 h 6858000"/>
              <a:gd name="connsiteX36" fmla="*/ 5539432 w 7467600"/>
              <a:gd name="connsiteY36" fmla="*/ 5642928 h 6858000"/>
              <a:gd name="connsiteX37" fmla="*/ 5555462 w 7467600"/>
              <a:gd name="connsiteY37" fmla="*/ 5694454 h 6858000"/>
              <a:gd name="connsiteX38" fmla="*/ 5828270 w 7467600"/>
              <a:gd name="connsiteY38" fmla="*/ 6320663 h 6858000"/>
              <a:gd name="connsiteX39" fmla="*/ 5947416 w 7467600"/>
              <a:gd name="connsiteY39" fmla="*/ 6574846 h 6858000"/>
              <a:gd name="connsiteX40" fmla="*/ 5539432 w 7467600"/>
              <a:gd name="connsiteY40" fmla="*/ 5642928 h 6858000"/>
              <a:gd name="connsiteX41" fmla="*/ 51253 w 7467600"/>
              <a:gd name="connsiteY41" fmla="*/ 5631825 h 6858000"/>
              <a:gd name="connsiteX42" fmla="*/ 211622 w 7467600"/>
              <a:gd name="connsiteY42" fmla="*/ 5728803 h 6858000"/>
              <a:gd name="connsiteX43" fmla="*/ 371652 w 7467600"/>
              <a:gd name="connsiteY43" fmla="*/ 5829062 h 6858000"/>
              <a:gd name="connsiteX44" fmla="*/ 505903 w 7467600"/>
              <a:gd name="connsiteY44" fmla="*/ 5925221 h 6858000"/>
              <a:gd name="connsiteX45" fmla="*/ 899240 w 7467600"/>
              <a:gd name="connsiteY45" fmla="*/ 6153068 h 6858000"/>
              <a:gd name="connsiteX46" fmla="*/ 988114 w 7467600"/>
              <a:gd name="connsiteY46" fmla="*/ 6174204 h 6858000"/>
              <a:gd name="connsiteX47" fmla="*/ 845971 w 7467600"/>
              <a:gd name="connsiteY47" fmla="*/ 6067177 h 6858000"/>
              <a:gd name="connsiteX48" fmla="*/ 448057 w 7467600"/>
              <a:gd name="connsiteY48" fmla="*/ 5841376 h 6858000"/>
              <a:gd name="connsiteX49" fmla="*/ 51253 w 7467600"/>
              <a:gd name="connsiteY49" fmla="*/ 5631825 h 6858000"/>
              <a:gd name="connsiteX50" fmla="*/ 2606687 w 7467600"/>
              <a:gd name="connsiteY50" fmla="*/ 5630718 h 6858000"/>
              <a:gd name="connsiteX51" fmla="*/ 2645658 w 7467600"/>
              <a:gd name="connsiteY51" fmla="*/ 6640259 h 6858000"/>
              <a:gd name="connsiteX52" fmla="*/ 2606687 w 7467600"/>
              <a:gd name="connsiteY52" fmla="*/ 5630718 h 6858000"/>
              <a:gd name="connsiteX53" fmla="*/ 3642057 w 7467600"/>
              <a:gd name="connsiteY53" fmla="*/ 5573487 h 6858000"/>
              <a:gd name="connsiteX54" fmla="*/ 3632981 w 7467600"/>
              <a:gd name="connsiteY54" fmla="*/ 5579437 h 6858000"/>
              <a:gd name="connsiteX55" fmla="*/ 3382436 w 7467600"/>
              <a:gd name="connsiteY55" fmla="*/ 5952726 h 6858000"/>
              <a:gd name="connsiteX56" fmla="*/ 3191929 w 7467600"/>
              <a:gd name="connsiteY56" fmla="*/ 6662669 h 6858000"/>
              <a:gd name="connsiteX57" fmla="*/ 3369898 w 7467600"/>
              <a:gd name="connsiteY57" fmla="*/ 6081771 h 6858000"/>
              <a:gd name="connsiteX58" fmla="*/ 3642057 w 7467600"/>
              <a:gd name="connsiteY58" fmla="*/ 5573487 h 6858000"/>
              <a:gd name="connsiteX59" fmla="*/ 2650666 w 7467600"/>
              <a:gd name="connsiteY59" fmla="*/ 5530686 h 6858000"/>
              <a:gd name="connsiteX60" fmla="*/ 2650249 w 7467600"/>
              <a:gd name="connsiteY60" fmla="*/ 5532101 h 6858000"/>
              <a:gd name="connsiteX61" fmla="*/ 2663808 w 7467600"/>
              <a:gd name="connsiteY61" fmla="*/ 6535215 h 6858000"/>
              <a:gd name="connsiteX62" fmla="*/ 2665418 w 7467600"/>
              <a:gd name="connsiteY62" fmla="*/ 6132756 h 6858000"/>
              <a:gd name="connsiteX63" fmla="*/ 2650666 w 7467600"/>
              <a:gd name="connsiteY63" fmla="*/ 5530686 h 6858000"/>
              <a:gd name="connsiteX64" fmla="*/ 2680277 w 7467600"/>
              <a:gd name="connsiteY64" fmla="*/ 5479204 h 6858000"/>
              <a:gd name="connsiteX65" fmla="*/ 2678972 w 7467600"/>
              <a:gd name="connsiteY65" fmla="*/ 5481582 h 6858000"/>
              <a:gd name="connsiteX66" fmla="*/ 2696666 w 7467600"/>
              <a:gd name="connsiteY66" fmla="*/ 6133836 h 6858000"/>
              <a:gd name="connsiteX67" fmla="*/ 2695769 w 7467600"/>
              <a:gd name="connsiteY67" fmla="*/ 6390955 h 6858000"/>
              <a:gd name="connsiteX68" fmla="*/ 2739893 w 7467600"/>
              <a:gd name="connsiteY68" fmla="*/ 6108357 h 6858000"/>
              <a:gd name="connsiteX69" fmla="*/ 2680277 w 7467600"/>
              <a:gd name="connsiteY69" fmla="*/ 5479204 h 6858000"/>
              <a:gd name="connsiteX70" fmla="*/ 1132195 w 7467600"/>
              <a:gd name="connsiteY70" fmla="*/ 5467980 h 6858000"/>
              <a:gd name="connsiteX71" fmla="*/ 1679056 w 7467600"/>
              <a:gd name="connsiteY71" fmla="*/ 5516907 h 6858000"/>
              <a:gd name="connsiteX72" fmla="*/ 2128648 w 7467600"/>
              <a:gd name="connsiteY72" fmla="*/ 5474249 h 6858000"/>
              <a:gd name="connsiteX73" fmla="*/ 1825619 w 7467600"/>
              <a:gd name="connsiteY73" fmla="*/ 5478447 h 6858000"/>
              <a:gd name="connsiteX74" fmla="*/ 1737798 w 7467600"/>
              <a:gd name="connsiteY74" fmla="*/ 5483353 h 6858000"/>
              <a:gd name="connsiteX75" fmla="*/ 1132195 w 7467600"/>
              <a:gd name="connsiteY75" fmla="*/ 5467980 h 6858000"/>
              <a:gd name="connsiteX76" fmla="*/ 6861797 w 7467600"/>
              <a:gd name="connsiteY76" fmla="*/ 5419899 h 6858000"/>
              <a:gd name="connsiteX77" fmla="*/ 6879594 w 7467600"/>
              <a:gd name="connsiteY77" fmla="*/ 5424547 h 6858000"/>
              <a:gd name="connsiteX78" fmla="*/ 7379510 w 7467600"/>
              <a:gd name="connsiteY78" fmla="*/ 5755454 h 6858000"/>
              <a:gd name="connsiteX79" fmla="*/ 7467600 w 7467600"/>
              <a:gd name="connsiteY79" fmla="*/ 5845526 h 6858000"/>
              <a:gd name="connsiteX80" fmla="*/ 7467600 w 7467600"/>
              <a:gd name="connsiteY80" fmla="*/ 5925131 h 6858000"/>
              <a:gd name="connsiteX81" fmla="*/ 7271900 w 7467600"/>
              <a:gd name="connsiteY81" fmla="*/ 5734551 h 6858000"/>
              <a:gd name="connsiteX82" fmla="*/ 7015907 w 7467600"/>
              <a:gd name="connsiteY82" fmla="*/ 5541548 h 6858000"/>
              <a:gd name="connsiteX83" fmla="*/ 7259646 w 7467600"/>
              <a:gd name="connsiteY83" fmla="*/ 5765985 h 6858000"/>
              <a:gd name="connsiteX84" fmla="*/ 7467600 w 7467600"/>
              <a:gd name="connsiteY84" fmla="*/ 5971257 h 6858000"/>
              <a:gd name="connsiteX85" fmla="*/ 7467600 w 7467600"/>
              <a:gd name="connsiteY85" fmla="*/ 6012219 h 6858000"/>
              <a:gd name="connsiteX86" fmla="*/ 7240170 w 7467600"/>
              <a:gd name="connsiteY86" fmla="*/ 5787985 h 6858000"/>
              <a:gd name="connsiteX87" fmla="*/ 6946849 w 7467600"/>
              <a:gd name="connsiteY87" fmla="*/ 5523271 h 6858000"/>
              <a:gd name="connsiteX88" fmla="*/ 6946972 w 7467600"/>
              <a:gd name="connsiteY88" fmla="*/ 5526491 h 6858000"/>
              <a:gd name="connsiteX89" fmla="*/ 7105827 w 7467600"/>
              <a:gd name="connsiteY89" fmla="*/ 5718700 h 6858000"/>
              <a:gd name="connsiteX90" fmla="*/ 7126431 w 7467600"/>
              <a:gd name="connsiteY90" fmla="*/ 5737872 h 6858000"/>
              <a:gd name="connsiteX91" fmla="*/ 7356878 w 7467600"/>
              <a:gd name="connsiteY91" fmla="*/ 5981332 h 6858000"/>
              <a:gd name="connsiteX92" fmla="*/ 7467600 w 7467600"/>
              <a:gd name="connsiteY92" fmla="*/ 6117703 h 6858000"/>
              <a:gd name="connsiteX93" fmla="*/ 7467600 w 7467600"/>
              <a:gd name="connsiteY93" fmla="*/ 6163634 h 6858000"/>
              <a:gd name="connsiteX94" fmla="*/ 7403637 w 7467600"/>
              <a:gd name="connsiteY94" fmla="*/ 6083957 h 6858000"/>
              <a:gd name="connsiteX95" fmla="*/ 7254615 w 7467600"/>
              <a:gd name="connsiteY95" fmla="*/ 5911918 h 6858000"/>
              <a:gd name="connsiteX96" fmla="*/ 7312589 w 7467600"/>
              <a:gd name="connsiteY96" fmla="*/ 5982309 h 6858000"/>
              <a:gd name="connsiteX97" fmla="*/ 7448321 w 7467600"/>
              <a:gd name="connsiteY97" fmla="*/ 6190991 h 6858000"/>
              <a:gd name="connsiteX98" fmla="*/ 7467600 w 7467600"/>
              <a:gd name="connsiteY98" fmla="*/ 6221686 h 6858000"/>
              <a:gd name="connsiteX99" fmla="*/ 7467600 w 7467600"/>
              <a:gd name="connsiteY99" fmla="*/ 6334256 h 6858000"/>
              <a:gd name="connsiteX100" fmla="*/ 7454976 w 7467600"/>
              <a:gd name="connsiteY100" fmla="*/ 6318297 h 6858000"/>
              <a:gd name="connsiteX101" fmla="*/ 7042773 w 7467600"/>
              <a:gd name="connsiteY101" fmla="*/ 5734011 h 6858000"/>
              <a:gd name="connsiteX102" fmla="*/ 6844835 w 7467600"/>
              <a:gd name="connsiteY102" fmla="*/ 5424988 h 6858000"/>
              <a:gd name="connsiteX103" fmla="*/ 6861797 w 7467600"/>
              <a:gd name="connsiteY103" fmla="*/ 5419899 h 6858000"/>
              <a:gd name="connsiteX104" fmla="*/ 1456157 w 7467600"/>
              <a:gd name="connsiteY104" fmla="*/ 5371404 h 6858000"/>
              <a:gd name="connsiteX105" fmla="*/ 1244432 w 7467600"/>
              <a:gd name="connsiteY105" fmla="*/ 5385601 h 6858000"/>
              <a:gd name="connsiteX106" fmla="*/ 973990 w 7467600"/>
              <a:gd name="connsiteY106" fmla="*/ 5424940 h 6858000"/>
              <a:gd name="connsiteX107" fmla="*/ 1103809 w 7467600"/>
              <a:gd name="connsiteY107" fmla="*/ 5433720 h 6858000"/>
              <a:gd name="connsiteX108" fmla="*/ 1123454 w 7467600"/>
              <a:gd name="connsiteY108" fmla="*/ 5435727 h 6858000"/>
              <a:gd name="connsiteX109" fmla="*/ 1737017 w 7467600"/>
              <a:gd name="connsiteY109" fmla="*/ 5452183 h 6858000"/>
              <a:gd name="connsiteX110" fmla="*/ 1824397 w 7467600"/>
              <a:gd name="connsiteY110" fmla="*/ 5447757 h 6858000"/>
              <a:gd name="connsiteX111" fmla="*/ 2070059 w 7467600"/>
              <a:gd name="connsiteY111" fmla="*/ 5441660 h 6858000"/>
              <a:gd name="connsiteX112" fmla="*/ 1456157 w 7467600"/>
              <a:gd name="connsiteY112" fmla="*/ 5371404 h 6858000"/>
              <a:gd name="connsiteX113" fmla="*/ 4988186 w 7467600"/>
              <a:gd name="connsiteY113" fmla="*/ 5216467 h 6858000"/>
              <a:gd name="connsiteX114" fmla="*/ 4777334 w 7467600"/>
              <a:gd name="connsiteY114" fmla="*/ 5406072 h 6858000"/>
              <a:gd name="connsiteX115" fmla="*/ 4718341 w 7467600"/>
              <a:gd name="connsiteY115" fmla="*/ 5468043 h 6858000"/>
              <a:gd name="connsiteX116" fmla="*/ 4604655 w 7467600"/>
              <a:gd name="connsiteY116" fmla="*/ 5583434 h 6858000"/>
              <a:gd name="connsiteX117" fmla="*/ 4565074 w 7467600"/>
              <a:gd name="connsiteY117" fmla="*/ 5618550 h 6858000"/>
              <a:gd name="connsiteX118" fmla="*/ 4988186 w 7467600"/>
              <a:gd name="connsiteY118" fmla="*/ 5216467 h 6858000"/>
              <a:gd name="connsiteX119" fmla="*/ 4978032 w 7467600"/>
              <a:gd name="connsiteY119" fmla="*/ 5183809 h 6858000"/>
              <a:gd name="connsiteX120" fmla="*/ 4463413 w 7467600"/>
              <a:gd name="connsiteY120" fmla="*/ 5615162 h 6858000"/>
              <a:gd name="connsiteX121" fmla="*/ 4358134 w 7467600"/>
              <a:gd name="connsiteY121" fmla="*/ 5742791 h 6858000"/>
              <a:gd name="connsiteX122" fmla="*/ 4376219 w 7467600"/>
              <a:gd name="connsiteY122" fmla="*/ 5729027 h 6858000"/>
              <a:gd name="connsiteX123" fmla="*/ 4582340 w 7467600"/>
              <a:gd name="connsiteY123" fmla="*/ 5561037 h 6858000"/>
              <a:gd name="connsiteX124" fmla="*/ 4694684 w 7467600"/>
              <a:gd name="connsiteY124" fmla="*/ 5447098 h 6858000"/>
              <a:gd name="connsiteX125" fmla="*/ 4754123 w 7467600"/>
              <a:gd name="connsiteY125" fmla="*/ 5384643 h 6858000"/>
              <a:gd name="connsiteX126" fmla="*/ 4978032 w 7467600"/>
              <a:gd name="connsiteY126" fmla="*/ 5183809 h 6858000"/>
              <a:gd name="connsiteX127" fmla="*/ 7343603 w 7467600"/>
              <a:gd name="connsiteY127" fmla="*/ 5149746 h 6858000"/>
              <a:gd name="connsiteX128" fmla="*/ 7450656 w 7467600"/>
              <a:gd name="connsiteY128" fmla="*/ 5134750 h 6858000"/>
              <a:gd name="connsiteX129" fmla="*/ 7467600 w 7467600"/>
              <a:gd name="connsiteY129" fmla="*/ 5142496 h 6858000"/>
              <a:gd name="connsiteX130" fmla="*/ 7467600 w 7467600"/>
              <a:gd name="connsiteY130" fmla="*/ 5158623 h 6858000"/>
              <a:gd name="connsiteX131" fmla="*/ 7427076 w 7467600"/>
              <a:gd name="connsiteY131" fmla="*/ 5142684 h 6858000"/>
              <a:gd name="connsiteX132" fmla="*/ 7467600 w 7467600"/>
              <a:gd name="connsiteY132" fmla="*/ 5164774 h 6858000"/>
              <a:gd name="connsiteX133" fmla="*/ 7467600 w 7467600"/>
              <a:gd name="connsiteY133" fmla="*/ 5199146 h 6858000"/>
              <a:gd name="connsiteX134" fmla="*/ 7391022 w 7467600"/>
              <a:gd name="connsiteY134" fmla="*/ 5158141 h 6858000"/>
              <a:gd name="connsiteX135" fmla="*/ 7312201 w 7467600"/>
              <a:gd name="connsiteY135" fmla="*/ 5128278 h 6858000"/>
              <a:gd name="connsiteX136" fmla="*/ 7343603 w 7467600"/>
              <a:gd name="connsiteY136" fmla="*/ 5149746 h 6858000"/>
              <a:gd name="connsiteX137" fmla="*/ 1903353 w 7467600"/>
              <a:gd name="connsiteY137" fmla="*/ 5044827 h 6858000"/>
              <a:gd name="connsiteX138" fmla="*/ 1936931 w 7467600"/>
              <a:gd name="connsiteY138" fmla="*/ 5093954 h 6858000"/>
              <a:gd name="connsiteX139" fmla="*/ 2195868 w 7467600"/>
              <a:gd name="connsiteY139" fmla="*/ 5396574 h 6858000"/>
              <a:gd name="connsiteX140" fmla="*/ 2088852 w 7467600"/>
              <a:gd name="connsiteY140" fmla="*/ 5166123 h 6858000"/>
              <a:gd name="connsiteX141" fmla="*/ 1958241 w 7467600"/>
              <a:gd name="connsiteY141" fmla="*/ 5067955 h 6858000"/>
              <a:gd name="connsiteX142" fmla="*/ 1903353 w 7467600"/>
              <a:gd name="connsiteY142" fmla="*/ 5044827 h 6858000"/>
              <a:gd name="connsiteX143" fmla="*/ 1979378 w 7467600"/>
              <a:gd name="connsiteY143" fmla="*/ 4769504 h 6858000"/>
              <a:gd name="connsiteX144" fmla="*/ 2882120 w 7467600"/>
              <a:gd name="connsiteY144" fmla="*/ 5064547 h 6858000"/>
              <a:gd name="connsiteX145" fmla="*/ 2793103 w 7467600"/>
              <a:gd name="connsiteY145" fmla="*/ 5039699 h 6858000"/>
              <a:gd name="connsiteX146" fmla="*/ 2770041 w 7467600"/>
              <a:gd name="connsiteY146" fmla="*/ 5033634 h 6858000"/>
              <a:gd name="connsiteX147" fmla="*/ 1979378 w 7467600"/>
              <a:gd name="connsiteY147" fmla="*/ 4769504 h 6858000"/>
              <a:gd name="connsiteX148" fmla="*/ 1927410 w 7467600"/>
              <a:gd name="connsiteY148" fmla="*/ 4716164 h 6858000"/>
              <a:gd name="connsiteX149" fmla="*/ 1959587 w 7467600"/>
              <a:gd name="connsiteY149" fmla="*/ 4728849 h 6858000"/>
              <a:gd name="connsiteX150" fmla="*/ 2777707 w 7467600"/>
              <a:gd name="connsiteY150" fmla="*/ 5003991 h 6858000"/>
              <a:gd name="connsiteX151" fmla="*/ 2800768 w 7467600"/>
              <a:gd name="connsiteY151" fmla="*/ 5010056 h 6858000"/>
              <a:gd name="connsiteX152" fmla="*/ 2879408 w 7467600"/>
              <a:gd name="connsiteY152" fmla="*/ 5031590 h 6858000"/>
              <a:gd name="connsiteX153" fmla="*/ 2862295 w 7467600"/>
              <a:gd name="connsiteY153" fmla="*/ 5022958 h 6858000"/>
              <a:gd name="connsiteX154" fmla="*/ 2813343 w 7467600"/>
              <a:gd name="connsiteY154" fmla="*/ 4998369 h 6858000"/>
              <a:gd name="connsiteX155" fmla="*/ 2646245 w 7467600"/>
              <a:gd name="connsiteY155" fmla="*/ 4930999 h 6858000"/>
              <a:gd name="connsiteX156" fmla="*/ 1999243 w 7467600"/>
              <a:gd name="connsiteY156" fmla="*/ 4730524 h 6858000"/>
              <a:gd name="connsiteX157" fmla="*/ 1979527 w 7467600"/>
              <a:gd name="connsiteY157" fmla="*/ 4726651 h 6858000"/>
              <a:gd name="connsiteX158" fmla="*/ 1927410 w 7467600"/>
              <a:gd name="connsiteY158" fmla="*/ 4716164 h 6858000"/>
              <a:gd name="connsiteX159" fmla="*/ 1997014 w 7467600"/>
              <a:gd name="connsiteY159" fmla="*/ 4698007 h 6858000"/>
              <a:gd name="connsiteX160" fmla="*/ 2005458 w 7467600"/>
              <a:gd name="connsiteY160" fmla="*/ 4699540 h 6858000"/>
              <a:gd name="connsiteX161" fmla="*/ 2657186 w 7467600"/>
              <a:gd name="connsiteY161" fmla="*/ 4901687 h 6858000"/>
              <a:gd name="connsiteX162" fmla="*/ 2826662 w 7467600"/>
              <a:gd name="connsiteY162" fmla="*/ 4970362 h 6858000"/>
              <a:gd name="connsiteX163" fmla="*/ 2876100 w 7467600"/>
              <a:gd name="connsiteY163" fmla="*/ 4995397 h 6858000"/>
              <a:gd name="connsiteX164" fmla="*/ 3042600 w 7467600"/>
              <a:gd name="connsiteY164" fmla="*/ 5059532 h 6858000"/>
              <a:gd name="connsiteX165" fmla="*/ 1997014 w 7467600"/>
              <a:gd name="connsiteY165" fmla="*/ 4698007 h 6858000"/>
              <a:gd name="connsiteX166" fmla="*/ 2305292 w 7467600"/>
              <a:gd name="connsiteY166" fmla="*/ 4219492 h 6858000"/>
              <a:gd name="connsiteX167" fmla="*/ 3360922 w 7467600"/>
              <a:gd name="connsiteY167" fmla="*/ 4529373 h 6858000"/>
              <a:gd name="connsiteX168" fmla="*/ 3492420 w 7467600"/>
              <a:gd name="connsiteY168" fmla="*/ 4510145 h 6858000"/>
              <a:gd name="connsiteX169" fmla="*/ 3364086 w 7467600"/>
              <a:gd name="connsiteY169" fmla="*/ 4480340 h 6858000"/>
              <a:gd name="connsiteX170" fmla="*/ 3225818 w 7467600"/>
              <a:gd name="connsiteY170" fmla="*/ 4411822 h 6858000"/>
              <a:gd name="connsiteX171" fmla="*/ 3129696 w 7467600"/>
              <a:gd name="connsiteY171" fmla="*/ 4360704 h 6858000"/>
              <a:gd name="connsiteX172" fmla="*/ 2814545 w 7467600"/>
              <a:gd name="connsiteY172" fmla="*/ 4282955 h 6858000"/>
              <a:gd name="connsiteX173" fmla="*/ 2305292 w 7467600"/>
              <a:gd name="connsiteY173" fmla="*/ 4219492 h 6858000"/>
              <a:gd name="connsiteX174" fmla="*/ 2626982 w 7467600"/>
              <a:gd name="connsiteY174" fmla="*/ 4206450 h 6858000"/>
              <a:gd name="connsiteX175" fmla="*/ 2490617 w 7467600"/>
              <a:gd name="connsiteY175" fmla="*/ 4206951 h 6858000"/>
              <a:gd name="connsiteX176" fmla="*/ 2819869 w 7467600"/>
              <a:gd name="connsiteY176" fmla="*/ 4252936 h 6858000"/>
              <a:gd name="connsiteX177" fmla="*/ 3143018 w 7467600"/>
              <a:gd name="connsiteY177" fmla="*/ 4332698 h 6858000"/>
              <a:gd name="connsiteX178" fmla="*/ 3241520 w 7467600"/>
              <a:gd name="connsiteY178" fmla="*/ 4385112 h 6858000"/>
              <a:gd name="connsiteX179" fmla="*/ 3374575 w 7467600"/>
              <a:gd name="connsiteY179" fmla="*/ 4451517 h 6858000"/>
              <a:gd name="connsiteX180" fmla="*/ 3505221 w 7467600"/>
              <a:gd name="connsiteY180" fmla="*/ 4480757 h 6858000"/>
              <a:gd name="connsiteX181" fmla="*/ 2626982 w 7467600"/>
              <a:gd name="connsiteY181" fmla="*/ 4206450 h 6858000"/>
              <a:gd name="connsiteX182" fmla="*/ 1310106 w 7467600"/>
              <a:gd name="connsiteY182" fmla="*/ 3943217 h 6858000"/>
              <a:gd name="connsiteX183" fmla="*/ 854994 w 7467600"/>
              <a:gd name="connsiteY183" fmla="*/ 4399136 h 6858000"/>
              <a:gd name="connsiteX184" fmla="*/ 742462 w 7467600"/>
              <a:gd name="connsiteY184" fmla="*/ 4594648 h 6858000"/>
              <a:gd name="connsiteX185" fmla="*/ 820602 w 7467600"/>
              <a:gd name="connsiteY185" fmla="*/ 4485915 h 6858000"/>
              <a:gd name="connsiteX186" fmla="*/ 878295 w 7467600"/>
              <a:gd name="connsiteY186" fmla="*/ 4403594 h 6858000"/>
              <a:gd name="connsiteX187" fmla="*/ 1240607 w 7467600"/>
              <a:gd name="connsiteY187" fmla="*/ 4010401 h 6858000"/>
              <a:gd name="connsiteX188" fmla="*/ 1310106 w 7467600"/>
              <a:gd name="connsiteY188" fmla="*/ 3943217 h 6858000"/>
              <a:gd name="connsiteX189" fmla="*/ 1423113 w 7467600"/>
              <a:gd name="connsiteY189" fmla="*/ 3874565 h 6858000"/>
              <a:gd name="connsiteX190" fmla="*/ 1260565 w 7467600"/>
              <a:gd name="connsiteY190" fmla="*/ 4031982 h 6858000"/>
              <a:gd name="connsiteX191" fmla="*/ 901900 w 7467600"/>
              <a:gd name="connsiteY191" fmla="*/ 4421236 h 6858000"/>
              <a:gd name="connsiteX192" fmla="*/ 845044 w 7467600"/>
              <a:gd name="connsiteY192" fmla="*/ 4502436 h 6858000"/>
              <a:gd name="connsiteX193" fmla="*/ 685926 w 7467600"/>
              <a:gd name="connsiteY193" fmla="*/ 4703069 h 6858000"/>
              <a:gd name="connsiteX194" fmla="*/ 684248 w 7467600"/>
              <a:gd name="connsiteY194" fmla="*/ 4706721 h 6858000"/>
              <a:gd name="connsiteX195" fmla="*/ 1423113 w 7467600"/>
              <a:gd name="connsiteY195" fmla="*/ 3874565 h 6858000"/>
              <a:gd name="connsiteX196" fmla="*/ 3316479 w 7467600"/>
              <a:gd name="connsiteY196" fmla="*/ 3872136 h 6858000"/>
              <a:gd name="connsiteX197" fmla="*/ 3546806 w 7467600"/>
              <a:gd name="connsiteY197" fmla="*/ 4356139 h 6858000"/>
              <a:gd name="connsiteX198" fmla="*/ 3364433 w 7467600"/>
              <a:gd name="connsiteY198" fmla="*/ 3953121 h 6858000"/>
              <a:gd name="connsiteX199" fmla="*/ 3316479 w 7467600"/>
              <a:gd name="connsiteY199" fmla="*/ 3872136 h 6858000"/>
              <a:gd name="connsiteX200" fmla="*/ 3291335 w 7467600"/>
              <a:gd name="connsiteY200" fmla="*/ 3767420 h 6858000"/>
              <a:gd name="connsiteX201" fmla="*/ 3390805 w 7467600"/>
              <a:gd name="connsiteY201" fmla="*/ 3937163 h 6858000"/>
              <a:gd name="connsiteX202" fmla="*/ 3579062 w 7467600"/>
              <a:gd name="connsiteY202" fmla="*/ 4359040 h 6858000"/>
              <a:gd name="connsiteX203" fmla="*/ 3467355 w 7467600"/>
              <a:gd name="connsiteY203" fmla="*/ 3988130 h 6858000"/>
              <a:gd name="connsiteX204" fmla="*/ 3310753 w 7467600"/>
              <a:gd name="connsiteY204" fmla="*/ 3787140 h 6858000"/>
              <a:gd name="connsiteX205" fmla="*/ 3291335 w 7467600"/>
              <a:gd name="connsiteY205" fmla="*/ 3767420 h 6858000"/>
              <a:gd name="connsiteX206" fmla="*/ 1635889 w 7467600"/>
              <a:gd name="connsiteY206" fmla="*/ 3709494 h 6858000"/>
              <a:gd name="connsiteX207" fmla="*/ 1634800 w 7467600"/>
              <a:gd name="connsiteY207" fmla="*/ 3731111 h 6858000"/>
              <a:gd name="connsiteX208" fmla="*/ 1635889 w 7467600"/>
              <a:gd name="connsiteY208" fmla="*/ 3709494 h 6858000"/>
              <a:gd name="connsiteX209" fmla="*/ 1510397 w 7467600"/>
              <a:gd name="connsiteY209" fmla="*/ 3684705 h 6858000"/>
              <a:gd name="connsiteX210" fmla="*/ 1146550 w 7467600"/>
              <a:gd name="connsiteY210" fmla="*/ 3802012 h 6858000"/>
              <a:gd name="connsiteX211" fmla="*/ 698834 w 7467600"/>
              <a:gd name="connsiteY211" fmla="*/ 3952272 h 6858000"/>
              <a:gd name="connsiteX212" fmla="*/ 34256 w 7467600"/>
              <a:gd name="connsiteY212" fmla="*/ 4347603 h 6858000"/>
              <a:gd name="connsiteX213" fmla="*/ 527241 w 7467600"/>
              <a:gd name="connsiteY213" fmla="*/ 4065078 h 6858000"/>
              <a:gd name="connsiteX214" fmla="*/ 1510397 w 7467600"/>
              <a:gd name="connsiteY214" fmla="*/ 3684705 h 6858000"/>
              <a:gd name="connsiteX215" fmla="*/ 1313114 w 7467600"/>
              <a:gd name="connsiteY215" fmla="*/ 3655216 h 6858000"/>
              <a:gd name="connsiteX216" fmla="*/ 1109304 w 7467600"/>
              <a:gd name="connsiteY216" fmla="*/ 3669030 h 6858000"/>
              <a:gd name="connsiteX217" fmla="*/ 8129 w 7467600"/>
              <a:gd name="connsiteY217" fmla="*/ 4330519 h 6858000"/>
              <a:gd name="connsiteX218" fmla="*/ 687572 w 7467600"/>
              <a:gd name="connsiteY218" fmla="*/ 3925629 h 6858000"/>
              <a:gd name="connsiteX219" fmla="*/ 1138365 w 7467600"/>
              <a:gd name="connsiteY219" fmla="*/ 3774515 h 6858000"/>
              <a:gd name="connsiteX220" fmla="*/ 1505579 w 7467600"/>
              <a:gd name="connsiteY220" fmla="*/ 3655526 h 6858000"/>
              <a:gd name="connsiteX221" fmla="*/ 1313114 w 7467600"/>
              <a:gd name="connsiteY221" fmla="*/ 3655216 h 6858000"/>
              <a:gd name="connsiteX222" fmla="*/ 3655073 w 7467600"/>
              <a:gd name="connsiteY222" fmla="*/ 3650884 h 6858000"/>
              <a:gd name="connsiteX223" fmla="*/ 3989938 w 7467600"/>
              <a:gd name="connsiteY223" fmla="*/ 3991685 h 6858000"/>
              <a:gd name="connsiteX224" fmla="*/ 4393907 w 7467600"/>
              <a:gd name="connsiteY224" fmla="*/ 4261258 h 6858000"/>
              <a:gd name="connsiteX225" fmla="*/ 4648051 w 7467600"/>
              <a:gd name="connsiteY225" fmla="*/ 4374051 h 6858000"/>
              <a:gd name="connsiteX226" fmla="*/ 4383389 w 7467600"/>
              <a:gd name="connsiteY226" fmla="*/ 4184369 h 6858000"/>
              <a:gd name="connsiteX227" fmla="*/ 4165508 w 7467600"/>
              <a:gd name="connsiteY227" fmla="*/ 4035196 h 6858000"/>
              <a:gd name="connsiteX228" fmla="*/ 4068162 w 7467600"/>
              <a:gd name="connsiteY228" fmla="*/ 3953394 h 6858000"/>
              <a:gd name="connsiteX229" fmla="*/ 3981416 w 7467600"/>
              <a:gd name="connsiteY229" fmla="*/ 3880482 h 6858000"/>
              <a:gd name="connsiteX230" fmla="*/ 3800147 w 7467600"/>
              <a:gd name="connsiteY230" fmla="*/ 3749872 h 6858000"/>
              <a:gd name="connsiteX231" fmla="*/ 3655073 w 7467600"/>
              <a:gd name="connsiteY231" fmla="*/ 3650884 h 6858000"/>
              <a:gd name="connsiteX232" fmla="*/ 3670252 w 7467600"/>
              <a:gd name="connsiteY232" fmla="*/ 3622798 h 6858000"/>
              <a:gd name="connsiteX233" fmla="*/ 3817258 w 7467600"/>
              <a:gd name="connsiteY233" fmla="*/ 3723577 h 6858000"/>
              <a:gd name="connsiteX234" fmla="*/ 4000461 w 7467600"/>
              <a:gd name="connsiteY234" fmla="*/ 3855966 h 6858000"/>
              <a:gd name="connsiteX235" fmla="*/ 4088180 w 7467600"/>
              <a:gd name="connsiteY235" fmla="*/ 3929774 h 6858000"/>
              <a:gd name="connsiteX236" fmla="*/ 4184555 w 7467600"/>
              <a:gd name="connsiteY236" fmla="*/ 4010683 h 6858000"/>
              <a:gd name="connsiteX237" fmla="*/ 4399563 w 7467600"/>
              <a:gd name="connsiteY237" fmla="*/ 4158106 h 6858000"/>
              <a:gd name="connsiteX238" fmla="*/ 4684469 w 7467600"/>
              <a:gd name="connsiteY238" fmla="*/ 4364680 h 6858000"/>
              <a:gd name="connsiteX239" fmla="*/ 4690271 w 7467600"/>
              <a:gd name="connsiteY239" fmla="*/ 4370034 h 6858000"/>
              <a:gd name="connsiteX240" fmla="*/ 4136093 w 7467600"/>
              <a:gd name="connsiteY240" fmla="*/ 3858466 h 6858000"/>
              <a:gd name="connsiteX241" fmla="*/ 3670252 w 7467600"/>
              <a:gd name="connsiteY241" fmla="*/ 3622798 h 6858000"/>
              <a:gd name="connsiteX242" fmla="*/ 4440129 w 7467600"/>
              <a:gd name="connsiteY242" fmla="*/ 3448571 h 6858000"/>
              <a:gd name="connsiteX243" fmla="*/ 4856525 w 7467600"/>
              <a:gd name="connsiteY243" fmla="*/ 3915351 h 6858000"/>
              <a:gd name="connsiteX244" fmla="*/ 5059055 w 7467600"/>
              <a:gd name="connsiteY244" fmla="*/ 4108918 h 6858000"/>
              <a:gd name="connsiteX245" fmla="*/ 5290070 w 7467600"/>
              <a:gd name="connsiteY245" fmla="*/ 4263619 h 6858000"/>
              <a:gd name="connsiteX246" fmla="*/ 4834991 w 7467600"/>
              <a:gd name="connsiteY246" fmla="*/ 3830985 h 6858000"/>
              <a:gd name="connsiteX247" fmla="*/ 4440129 w 7467600"/>
              <a:gd name="connsiteY247" fmla="*/ 3448571 h 6858000"/>
              <a:gd name="connsiteX248" fmla="*/ 4441737 w 7467600"/>
              <a:gd name="connsiteY248" fmla="*/ 3399734 h 6858000"/>
              <a:gd name="connsiteX249" fmla="*/ 4431236 w 7467600"/>
              <a:gd name="connsiteY249" fmla="*/ 3400954 h 6858000"/>
              <a:gd name="connsiteX250" fmla="*/ 4557150 w 7467600"/>
              <a:gd name="connsiteY250" fmla="*/ 3510023 h 6858000"/>
              <a:gd name="connsiteX251" fmla="*/ 4856936 w 7467600"/>
              <a:gd name="connsiteY251" fmla="*/ 3809146 h 6858000"/>
              <a:gd name="connsiteX252" fmla="*/ 5111996 w 7467600"/>
              <a:gd name="connsiteY252" fmla="*/ 4065759 h 6858000"/>
              <a:gd name="connsiteX253" fmla="*/ 5388878 w 7467600"/>
              <a:gd name="connsiteY253" fmla="*/ 4300185 h 6858000"/>
              <a:gd name="connsiteX254" fmla="*/ 5425556 w 7467600"/>
              <a:gd name="connsiteY254" fmla="*/ 4308967 h 6858000"/>
              <a:gd name="connsiteX255" fmla="*/ 4943646 w 7467600"/>
              <a:gd name="connsiteY255" fmla="*/ 3822916 h 6858000"/>
              <a:gd name="connsiteX256" fmla="*/ 4594837 w 7467600"/>
              <a:gd name="connsiteY256" fmla="*/ 3532274 h 6858000"/>
              <a:gd name="connsiteX257" fmla="*/ 4441737 w 7467600"/>
              <a:gd name="connsiteY257" fmla="*/ 3399734 h 6858000"/>
              <a:gd name="connsiteX258" fmla="*/ 5425834 w 7467600"/>
              <a:gd name="connsiteY258" fmla="*/ 3162785 h 6858000"/>
              <a:gd name="connsiteX259" fmla="*/ 5401644 w 7467600"/>
              <a:gd name="connsiteY259" fmla="*/ 3617847 h 6858000"/>
              <a:gd name="connsiteX260" fmla="*/ 5467256 w 7467600"/>
              <a:gd name="connsiteY260" fmla="*/ 4175494 h 6858000"/>
              <a:gd name="connsiteX261" fmla="*/ 5448069 w 7467600"/>
              <a:gd name="connsiteY261" fmla="*/ 3567554 h 6858000"/>
              <a:gd name="connsiteX262" fmla="*/ 5425834 w 7467600"/>
              <a:gd name="connsiteY262" fmla="*/ 3162785 h 6858000"/>
              <a:gd name="connsiteX263" fmla="*/ 1318687 w 7467600"/>
              <a:gd name="connsiteY263" fmla="*/ 3113840 h 6858000"/>
              <a:gd name="connsiteX264" fmla="*/ 1066793 w 7467600"/>
              <a:gd name="connsiteY264" fmla="*/ 3212171 h 6858000"/>
              <a:gd name="connsiteX265" fmla="*/ 993319 w 7467600"/>
              <a:gd name="connsiteY265" fmla="*/ 3247648 h 6858000"/>
              <a:gd name="connsiteX266" fmla="*/ 853081 w 7467600"/>
              <a:gd name="connsiteY266" fmla="*/ 3312410 h 6858000"/>
              <a:gd name="connsiteX267" fmla="*/ 805957 w 7467600"/>
              <a:gd name="connsiteY267" fmla="*/ 3330443 h 6858000"/>
              <a:gd name="connsiteX268" fmla="*/ 1318687 w 7467600"/>
              <a:gd name="connsiteY268" fmla="*/ 3113840 h 6858000"/>
              <a:gd name="connsiteX269" fmla="*/ 5453702 w 7467600"/>
              <a:gd name="connsiteY269" fmla="*/ 3090882 h 6858000"/>
              <a:gd name="connsiteX270" fmla="*/ 5480135 w 7467600"/>
              <a:gd name="connsiteY270" fmla="*/ 3565802 h 6858000"/>
              <a:gd name="connsiteX271" fmla="*/ 5499023 w 7467600"/>
              <a:gd name="connsiteY271" fmla="*/ 4166310 h 6858000"/>
              <a:gd name="connsiteX272" fmla="*/ 5547022 w 7467600"/>
              <a:gd name="connsiteY272" fmla="*/ 3607838 h 6858000"/>
              <a:gd name="connsiteX273" fmla="*/ 5515964 w 7467600"/>
              <a:gd name="connsiteY273" fmla="*/ 3378541 h 6858000"/>
              <a:gd name="connsiteX274" fmla="*/ 5453702 w 7467600"/>
              <a:gd name="connsiteY274" fmla="*/ 3090882 h 6858000"/>
              <a:gd name="connsiteX275" fmla="*/ 1238695 w 7467600"/>
              <a:gd name="connsiteY275" fmla="*/ 3076820 h 6858000"/>
              <a:gd name="connsiteX276" fmla="*/ 716371 w 7467600"/>
              <a:gd name="connsiteY276" fmla="*/ 3293249 h 6858000"/>
              <a:gd name="connsiteX277" fmla="*/ 579522 w 7467600"/>
              <a:gd name="connsiteY277" fmla="*/ 3371759 h 6858000"/>
              <a:gd name="connsiteX278" fmla="*/ 600288 w 7467600"/>
              <a:gd name="connsiteY278" fmla="*/ 3365555 h 6858000"/>
              <a:gd name="connsiteX279" fmla="*/ 840692 w 7467600"/>
              <a:gd name="connsiteY279" fmla="*/ 3284921 h 6858000"/>
              <a:gd name="connsiteX280" fmla="*/ 979248 w 7467600"/>
              <a:gd name="connsiteY280" fmla="*/ 3221003 h 6858000"/>
              <a:gd name="connsiteX281" fmla="*/ 1053282 w 7467600"/>
              <a:gd name="connsiteY281" fmla="*/ 3185247 h 6858000"/>
              <a:gd name="connsiteX282" fmla="*/ 1320603 w 7467600"/>
              <a:gd name="connsiteY282" fmla="*/ 3081281 h 6858000"/>
              <a:gd name="connsiteX283" fmla="*/ 1238695 w 7467600"/>
              <a:gd name="connsiteY283" fmla="*/ 3076820 h 6858000"/>
              <a:gd name="connsiteX284" fmla="*/ 5425627 w 7467600"/>
              <a:gd name="connsiteY284" fmla="*/ 2954192 h 6858000"/>
              <a:gd name="connsiteX285" fmla="*/ 5470770 w 7467600"/>
              <a:gd name="connsiteY285" fmla="*/ 3005435 h 6858000"/>
              <a:gd name="connsiteX286" fmla="*/ 5519779 w 7467600"/>
              <a:gd name="connsiteY286" fmla="*/ 4359223 h 6858000"/>
              <a:gd name="connsiteX287" fmla="*/ 5520293 w 7467600"/>
              <a:gd name="connsiteY287" fmla="*/ 4360602 h 6858000"/>
              <a:gd name="connsiteX288" fmla="*/ 5767221 w 7467600"/>
              <a:gd name="connsiteY288" fmla="*/ 4665564 h 6858000"/>
              <a:gd name="connsiteX289" fmla="*/ 6937169 w 7467600"/>
              <a:gd name="connsiteY289" fmla="*/ 4815941 h 6858000"/>
              <a:gd name="connsiteX290" fmla="*/ 6953922 w 7467600"/>
              <a:gd name="connsiteY290" fmla="*/ 4890068 h 6858000"/>
              <a:gd name="connsiteX291" fmla="*/ 6071359 w 7467600"/>
              <a:gd name="connsiteY291" fmla="*/ 4770770 h 6858000"/>
              <a:gd name="connsiteX292" fmla="*/ 6038839 w 7467600"/>
              <a:gd name="connsiteY292" fmla="*/ 4764474 h 6858000"/>
              <a:gd name="connsiteX293" fmla="*/ 6038706 w 7467600"/>
              <a:gd name="connsiteY293" fmla="*/ 4763847 h 6858000"/>
              <a:gd name="connsiteX294" fmla="*/ 6037784 w 7467600"/>
              <a:gd name="connsiteY294" fmla="*/ 4764270 h 6858000"/>
              <a:gd name="connsiteX295" fmla="*/ 6038839 w 7467600"/>
              <a:gd name="connsiteY295" fmla="*/ 4764474 h 6858000"/>
              <a:gd name="connsiteX296" fmla="*/ 6040338 w 7467600"/>
              <a:gd name="connsiteY296" fmla="*/ 4771418 h 6858000"/>
              <a:gd name="connsiteX297" fmla="*/ 6024488 w 7467600"/>
              <a:gd name="connsiteY297" fmla="*/ 4809903 h 6858000"/>
              <a:gd name="connsiteX298" fmla="*/ 5599771 w 7467600"/>
              <a:gd name="connsiteY298" fmla="*/ 5509652 h 6858000"/>
              <a:gd name="connsiteX299" fmla="*/ 5548843 w 7467600"/>
              <a:gd name="connsiteY299" fmla="*/ 5563845 h 6858000"/>
              <a:gd name="connsiteX300" fmla="*/ 5940952 w 7467600"/>
              <a:gd name="connsiteY300" fmla="*/ 6250028 h 6858000"/>
              <a:gd name="connsiteX301" fmla="*/ 6043441 w 7467600"/>
              <a:gd name="connsiteY301" fmla="*/ 6665847 h 6858000"/>
              <a:gd name="connsiteX302" fmla="*/ 6093432 w 7467600"/>
              <a:gd name="connsiteY302" fmla="*/ 6858000 h 6858000"/>
              <a:gd name="connsiteX303" fmla="*/ 6034344 w 7467600"/>
              <a:gd name="connsiteY303" fmla="*/ 6858000 h 6858000"/>
              <a:gd name="connsiteX304" fmla="*/ 6026679 w 7467600"/>
              <a:gd name="connsiteY304" fmla="*/ 6836959 h 6858000"/>
              <a:gd name="connsiteX305" fmla="*/ 5800441 w 7467600"/>
              <a:gd name="connsiteY305" fmla="*/ 6335286 h 6858000"/>
              <a:gd name="connsiteX306" fmla="*/ 5526562 w 7467600"/>
              <a:gd name="connsiteY306" fmla="*/ 5705388 h 6858000"/>
              <a:gd name="connsiteX307" fmla="*/ 5519640 w 7467600"/>
              <a:gd name="connsiteY307" fmla="*/ 5683774 h 6858000"/>
              <a:gd name="connsiteX308" fmla="*/ 5844559 w 7467600"/>
              <a:gd name="connsiteY308" fmla="*/ 6553349 h 6858000"/>
              <a:gd name="connsiteX309" fmla="*/ 5975994 w 7467600"/>
              <a:gd name="connsiteY309" fmla="*/ 6858000 h 6858000"/>
              <a:gd name="connsiteX310" fmla="*/ 5898547 w 7467600"/>
              <a:gd name="connsiteY310" fmla="*/ 6858000 h 6858000"/>
              <a:gd name="connsiteX311" fmla="*/ 5682041 w 7467600"/>
              <a:gd name="connsiteY311" fmla="*/ 6355860 h 6858000"/>
              <a:gd name="connsiteX312" fmla="*/ 5461758 w 7467600"/>
              <a:gd name="connsiteY312" fmla="*/ 5820220 h 6858000"/>
              <a:gd name="connsiteX313" fmla="*/ 5237282 w 7467600"/>
              <a:gd name="connsiteY313" fmla="*/ 6579086 h 6858000"/>
              <a:gd name="connsiteX314" fmla="*/ 5115009 w 7467600"/>
              <a:gd name="connsiteY314" fmla="*/ 6858000 h 6858000"/>
              <a:gd name="connsiteX315" fmla="*/ 5028074 w 7467600"/>
              <a:gd name="connsiteY315" fmla="*/ 6858000 h 6858000"/>
              <a:gd name="connsiteX316" fmla="*/ 5079508 w 7467600"/>
              <a:gd name="connsiteY316" fmla="*/ 6749074 h 6858000"/>
              <a:gd name="connsiteX317" fmla="*/ 5371846 w 7467600"/>
              <a:gd name="connsiteY317" fmla="*/ 5924413 h 6858000"/>
              <a:gd name="connsiteX318" fmla="*/ 5270512 w 7467600"/>
              <a:gd name="connsiteY318" fmla="*/ 6138975 h 6858000"/>
              <a:gd name="connsiteX319" fmla="*/ 5062409 w 7467600"/>
              <a:gd name="connsiteY319" fmla="*/ 6653544 h 6858000"/>
              <a:gd name="connsiteX320" fmla="*/ 5036628 w 7467600"/>
              <a:gd name="connsiteY320" fmla="*/ 6754247 h 6858000"/>
              <a:gd name="connsiteX321" fmla="*/ 5009112 w 7467600"/>
              <a:gd name="connsiteY321" fmla="*/ 6858000 h 6858000"/>
              <a:gd name="connsiteX322" fmla="*/ 4976679 w 7467600"/>
              <a:gd name="connsiteY322" fmla="*/ 6858000 h 6858000"/>
              <a:gd name="connsiteX323" fmla="*/ 5006537 w 7467600"/>
              <a:gd name="connsiteY323" fmla="*/ 6747068 h 6858000"/>
              <a:gd name="connsiteX324" fmla="*/ 5032723 w 7467600"/>
              <a:gd name="connsiteY324" fmla="*/ 6644957 h 6858000"/>
              <a:gd name="connsiteX325" fmla="*/ 5242949 w 7467600"/>
              <a:gd name="connsiteY325" fmla="*/ 6125175 h 6858000"/>
              <a:gd name="connsiteX326" fmla="*/ 5286321 w 7467600"/>
              <a:gd name="connsiteY326" fmla="*/ 6033555 h 6858000"/>
              <a:gd name="connsiteX327" fmla="*/ 5008210 w 7467600"/>
              <a:gd name="connsiteY327" fmla="*/ 6649194 h 6858000"/>
              <a:gd name="connsiteX328" fmla="*/ 4986321 w 7467600"/>
              <a:gd name="connsiteY328" fmla="*/ 6765687 h 6858000"/>
              <a:gd name="connsiteX329" fmla="*/ 4973474 w 7467600"/>
              <a:gd name="connsiteY329" fmla="*/ 6858000 h 6858000"/>
              <a:gd name="connsiteX330" fmla="*/ 4907178 w 7467600"/>
              <a:gd name="connsiteY330" fmla="*/ 6858000 h 6858000"/>
              <a:gd name="connsiteX331" fmla="*/ 4910810 w 7467600"/>
              <a:gd name="connsiteY331" fmla="*/ 6829660 h 6858000"/>
              <a:gd name="connsiteX332" fmla="*/ 4987461 w 7467600"/>
              <a:gd name="connsiteY332" fmla="*/ 6432994 h 6858000"/>
              <a:gd name="connsiteX333" fmla="*/ 5179262 w 7467600"/>
              <a:gd name="connsiteY333" fmla="*/ 6035044 h 6858000"/>
              <a:gd name="connsiteX334" fmla="*/ 4689678 w 7467600"/>
              <a:gd name="connsiteY334" fmla="*/ 6440241 h 6858000"/>
              <a:gd name="connsiteX335" fmla="*/ 4477543 w 7467600"/>
              <a:gd name="connsiteY335" fmla="*/ 6674836 h 6858000"/>
              <a:gd name="connsiteX336" fmla="*/ 4329957 w 7467600"/>
              <a:gd name="connsiteY336" fmla="*/ 6858000 h 6858000"/>
              <a:gd name="connsiteX337" fmla="*/ 4218595 w 7467600"/>
              <a:gd name="connsiteY337" fmla="*/ 6858000 h 6858000"/>
              <a:gd name="connsiteX338" fmla="*/ 4368888 w 7467600"/>
              <a:gd name="connsiteY338" fmla="*/ 6668412 h 6858000"/>
              <a:gd name="connsiteX339" fmla="*/ 4563091 w 7467600"/>
              <a:gd name="connsiteY339" fmla="*/ 6442508 h 6858000"/>
              <a:gd name="connsiteX340" fmla="*/ 5387324 w 7467600"/>
              <a:gd name="connsiteY340" fmla="*/ 5705830 h 6858000"/>
              <a:gd name="connsiteX341" fmla="*/ 5073620 w 7467600"/>
              <a:gd name="connsiteY341" fmla="*/ 5955437 h 6858000"/>
              <a:gd name="connsiteX342" fmla="*/ 4689789 w 7467600"/>
              <a:gd name="connsiteY342" fmla="*/ 6268382 h 6858000"/>
              <a:gd name="connsiteX343" fmla="*/ 4418722 w 7467600"/>
              <a:gd name="connsiteY343" fmla="*/ 6570886 h 6858000"/>
              <a:gd name="connsiteX344" fmla="*/ 4214944 w 7467600"/>
              <a:gd name="connsiteY344" fmla="*/ 6858000 h 6858000"/>
              <a:gd name="connsiteX345" fmla="*/ 4177898 w 7467600"/>
              <a:gd name="connsiteY345" fmla="*/ 6858000 h 6858000"/>
              <a:gd name="connsiteX346" fmla="*/ 4391597 w 7467600"/>
              <a:gd name="connsiteY346" fmla="*/ 6556370 h 6858000"/>
              <a:gd name="connsiteX347" fmla="*/ 4668889 w 7467600"/>
              <a:gd name="connsiteY347" fmla="*/ 6246399 h 6858000"/>
              <a:gd name="connsiteX348" fmla="*/ 5055427 w 7467600"/>
              <a:gd name="connsiteY348" fmla="*/ 5931476 h 6858000"/>
              <a:gd name="connsiteX349" fmla="*/ 5371814 w 7467600"/>
              <a:gd name="connsiteY349" fmla="*/ 5678975 h 6858000"/>
              <a:gd name="connsiteX350" fmla="*/ 4987918 w 7467600"/>
              <a:gd name="connsiteY350" fmla="*/ 5838701 h 6858000"/>
              <a:gd name="connsiteX351" fmla="*/ 4317146 w 7467600"/>
              <a:gd name="connsiteY351" fmla="*/ 6587716 h 6858000"/>
              <a:gd name="connsiteX352" fmla="*/ 4171627 w 7467600"/>
              <a:gd name="connsiteY352" fmla="*/ 6858000 h 6858000"/>
              <a:gd name="connsiteX353" fmla="*/ 4081585 w 7467600"/>
              <a:gd name="connsiteY353" fmla="*/ 6858000 h 6858000"/>
              <a:gd name="connsiteX354" fmla="*/ 4238603 w 7467600"/>
              <a:gd name="connsiteY354" fmla="*/ 6559341 h 6858000"/>
              <a:gd name="connsiteX355" fmla="*/ 4778333 w 7467600"/>
              <a:gd name="connsiteY355" fmla="*/ 5873626 h 6858000"/>
              <a:gd name="connsiteX356" fmla="*/ 5414185 w 7467600"/>
              <a:gd name="connsiteY356" fmla="*/ 5573882 h 6858000"/>
              <a:gd name="connsiteX357" fmla="*/ 5959648 w 7467600"/>
              <a:gd name="connsiteY357" fmla="*/ 4760797 h 6858000"/>
              <a:gd name="connsiteX358" fmla="*/ 5355019 w 7467600"/>
              <a:gd name="connsiteY358" fmla="*/ 4734672 h 6858000"/>
              <a:gd name="connsiteX359" fmla="*/ 5083565 w 7467600"/>
              <a:gd name="connsiteY359" fmla="*/ 5179121 h 6858000"/>
              <a:gd name="connsiteX360" fmla="*/ 4713577 w 7467600"/>
              <a:gd name="connsiteY360" fmla="*/ 5616803 h 6858000"/>
              <a:gd name="connsiteX361" fmla="*/ 3989559 w 7467600"/>
              <a:gd name="connsiteY361" fmla="*/ 6145945 h 6858000"/>
              <a:gd name="connsiteX362" fmla="*/ 3939824 w 7467600"/>
              <a:gd name="connsiteY362" fmla="*/ 6066900 h 6858000"/>
              <a:gd name="connsiteX363" fmla="*/ 4584537 w 7467600"/>
              <a:gd name="connsiteY363" fmla="*/ 5324826 h 6858000"/>
              <a:gd name="connsiteX364" fmla="*/ 5037105 w 7467600"/>
              <a:gd name="connsiteY364" fmla="*/ 5088765 h 6858000"/>
              <a:gd name="connsiteX365" fmla="*/ 5039930 w 7467600"/>
              <a:gd name="connsiteY365" fmla="*/ 5089585 h 6858000"/>
              <a:gd name="connsiteX366" fmla="*/ 5263764 w 7467600"/>
              <a:gd name="connsiteY366" fmla="*/ 4735525 h 6858000"/>
              <a:gd name="connsiteX367" fmla="*/ 4086300 w 7467600"/>
              <a:gd name="connsiteY367" fmla="*/ 4884599 h 6858000"/>
              <a:gd name="connsiteX368" fmla="*/ 4085485 w 7467600"/>
              <a:gd name="connsiteY368" fmla="*/ 4899070 h 6858000"/>
              <a:gd name="connsiteX369" fmla="*/ 3871915 w 7467600"/>
              <a:gd name="connsiteY369" fmla="*/ 5253645 h 6858000"/>
              <a:gd name="connsiteX370" fmla="*/ 3799374 w 7467600"/>
              <a:gd name="connsiteY370" fmla="*/ 5466127 h 6858000"/>
              <a:gd name="connsiteX371" fmla="*/ 3498850 w 7467600"/>
              <a:gd name="connsiteY371" fmla="*/ 6661888 h 6858000"/>
              <a:gd name="connsiteX372" fmla="*/ 3399216 w 7467600"/>
              <a:gd name="connsiteY372" fmla="*/ 6858000 h 6858000"/>
              <a:gd name="connsiteX373" fmla="*/ 3303688 w 7467600"/>
              <a:gd name="connsiteY373" fmla="*/ 6858000 h 6858000"/>
              <a:gd name="connsiteX374" fmla="*/ 3391774 w 7467600"/>
              <a:gd name="connsiteY374" fmla="*/ 6697181 h 6858000"/>
              <a:gd name="connsiteX375" fmla="*/ 3735540 w 7467600"/>
              <a:gd name="connsiteY375" fmla="*/ 5546923 h 6858000"/>
              <a:gd name="connsiteX376" fmla="*/ 3729438 w 7467600"/>
              <a:gd name="connsiteY376" fmla="*/ 5569058 h 6858000"/>
              <a:gd name="connsiteX377" fmla="*/ 3707782 w 7467600"/>
              <a:gd name="connsiteY377" fmla="*/ 5644908 h 6858000"/>
              <a:gd name="connsiteX378" fmla="*/ 3583827 w 7467600"/>
              <a:gd name="connsiteY378" fmla="*/ 6039215 h 6858000"/>
              <a:gd name="connsiteX379" fmla="*/ 3547861 w 7467600"/>
              <a:gd name="connsiteY379" fmla="*/ 6129609 h 6858000"/>
              <a:gd name="connsiteX380" fmla="*/ 3490905 w 7467600"/>
              <a:gd name="connsiteY380" fmla="*/ 6277660 h 6858000"/>
              <a:gd name="connsiteX381" fmla="*/ 3455859 w 7467600"/>
              <a:gd name="connsiteY381" fmla="*/ 6391301 h 6858000"/>
              <a:gd name="connsiteX382" fmla="*/ 3429112 w 7467600"/>
              <a:gd name="connsiteY382" fmla="*/ 6479469 h 6858000"/>
              <a:gd name="connsiteX383" fmla="*/ 3304862 w 7467600"/>
              <a:gd name="connsiteY383" fmla="*/ 6796476 h 6858000"/>
              <a:gd name="connsiteX384" fmla="*/ 3276071 w 7467600"/>
              <a:gd name="connsiteY384" fmla="*/ 6858000 h 6858000"/>
              <a:gd name="connsiteX385" fmla="*/ 3240805 w 7467600"/>
              <a:gd name="connsiteY385" fmla="*/ 6858000 h 6858000"/>
              <a:gd name="connsiteX386" fmla="*/ 3275917 w 7467600"/>
              <a:gd name="connsiteY386" fmla="*/ 6783192 h 6858000"/>
              <a:gd name="connsiteX387" fmla="*/ 3399358 w 7467600"/>
              <a:gd name="connsiteY387" fmla="*/ 6469011 h 6858000"/>
              <a:gd name="connsiteX388" fmla="*/ 3425650 w 7467600"/>
              <a:gd name="connsiteY388" fmla="*/ 6381333 h 6858000"/>
              <a:gd name="connsiteX389" fmla="*/ 3460661 w 7467600"/>
              <a:gd name="connsiteY389" fmla="*/ 6266763 h 6858000"/>
              <a:gd name="connsiteX390" fmla="*/ 3518021 w 7467600"/>
              <a:gd name="connsiteY390" fmla="*/ 6117298 h 6858000"/>
              <a:gd name="connsiteX391" fmla="*/ 3554035 w 7467600"/>
              <a:gd name="connsiteY391" fmla="*/ 6027832 h 6858000"/>
              <a:gd name="connsiteX392" fmla="*/ 3677174 w 7467600"/>
              <a:gd name="connsiteY392" fmla="*/ 5636351 h 6858000"/>
              <a:gd name="connsiteX393" fmla="*/ 3698819 w 7467600"/>
              <a:gd name="connsiteY393" fmla="*/ 5560503 h 6858000"/>
              <a:gd name="connsiteX394" fmla="*/ 3702094 w 7467600"/>
              <a:gd name="connsiteY394" fmla="*/ 5549194 h 6858000"/>
              <a:gd name="connsiteX395" fmla="*/ 3398355 w 7467600"/>
              <a:gd name="connsiteY395" fmla="*/ 6094603 h 6858000"/>
              <a:gd name="connsiteX396" fmla="*/ 3193941 w 7467600"/>
              <a:gd name="connsiteY396" fmla="*/ 6798775 h 6858000"/>
              <a:gd name="connsiteX397" fmla="*/ 3184140 w 7467600"/>
              <a:gd name="connsiteY397" fmla="*/ 6858000 h 6858000"/>
              <a:gd name="connsiteX398" fmla="*/ 3099978 w 7467600"/>
              <a:gd name="connsiteY398" fmla="*/ 6858000 h 6858000"/>
              <a:gd name="connsiteX399" fmla="*/ 3101556 w 7467600"/>
              <a:gd name="connsiteY399" fmla="*/ 6843337 h 6858000"/>
              <a:gd name="connsiteX400" fmla="*/ 3370162 w 7467600"/>
              <a:gd name="connsiteY400" fmla="*/ 5785550 h 6858000"/>
              <a:gd name="connsiteX401" fmla="*/ 3746477 w 7467600"/>
              <a:gd name="connsiteY401" fmla="*/ 5377889 h 6858000"/>
              <a:gd name="connsiteX402" fmla="*/ 3863399 w 7467600"/>
              <a:gd name="connsiteY402" fmla="*/ 5087257 h 6858000"/>
              <a:gd name="connsiteX403" fmla="*/ 3968712 w 7467600"/>
              <a:gd name="connsiteY403" fmla="*/ 4913989 h 6858000"/>
              <a:gd name="connsiteX404" fmla="*/ 2792390 w 7467600"/>
              <a:gd name="connsiteY404" fmla="*/ 5382974 h 6858000"/>
              <a:gd name="connsiteX405" fmla="*/ 2714982 w 7467600"/>
              <a:gd name="connsiteY405" fmla="*/ 5427051 h 6858000"/>
              <a:gd name="connsiteX406" fmla="*/ 2813361 w 7467600"/>
              <a:gd name="connsiteY406" fmla="*/ 6023912 h 6858000"/>
              <a:gd name="connsiteX407" fmla="*/ 2688430 w 7467600"/>
              <a:gd name="connsiteY407" fmla="*/ 6801564 h 6858000"/>
              <a:gd name="connsiteX408" fmla="*/ 2629626 w 7467600"/>
              <a:gd name="connsiteY408" fmla="*/ 6763394 h 6858000"/>
              <a:gd name="connsiteX409" fmla="*/ 2565328 w 7467600"/>
              <a:gd name="connsiteY409" fmla="*/ 5516399 h 6858000"/>
              <a:gd name="connsiteX410" fmla="*/ 1922999 w 7467600"/>
              <a:gd name="connsiteY410" fmla="*/ 5980343 h 6858000"/>
              <a:gd name="connsiteX411" fmla="*/ 1950261 w 7467600"/>
              <a:gd name="connsiteY411" fmla="*/ 6405858 h 6858000"/>
              <a:gd name="connsiteX412" fmla="*/ 2365554 w 7467600"/>
              <a:gd name="connsiteY412" fmla="*/ 6759107 h 6858000"/>
              <a:gd name="connsiteX413" fmla="*/ 2424142 w 7467600"/>
              <a:gd name="connsiteY413" fmla="*/ 6858000 h 6858000"/>
              <a:gd name="connsiteX414" fmla="*/ 2395994 w 7467600"/>
              <a:gd name="connsiteY414" fmla="*/ 6858000 h 6858000"/>
              <a:gd name="connsiteX415" fmla="*/ 2392863 w 7467600"/>
              <a:gd name="connsiteY415" fmla="*/ 6852964 h 6858000"/>
              <a:gd name="connsiteX416" fmla="*/ 2017589 w 7467600"/>
              <a:gd name="connsiteY416" fmla="*/ 6493982 h 6858000"/>
              <a:gd name="connsiteX417" fmla="*/ 2147336 w 7467600"/>
              <a:gd name="connsiteY417" fmla="*/ 6594052 h 6858000"/>
              <a:gd name="connsiteX418" fmla="*/ 2207047 w 7467600"/>
              <a:gd name="connsiteY418" fmla="*/ 6654540 h 6858000"/>
              <a:gd name="connsiteX419" fmla="*/ 2299106 w 7467600"/>
              <a:gd name="connsiteY419" fmla="*/ 6778931 h 6858000"/>
              <a:gd name="connsiteX420" fmla="*/ 2314430 w 7467600"/>
              <a:gd name="connsiteY420" fmla="*/ 6801144 h 6858000"/>
              <a:gd name="connsiteX421" fmla="*/ 2352406 w 7467600"/>
              <a:gd name="connsiteY421" fmla="*/ 6858000 h 6858000"/>
              <a:gd name="connsiteX422" fmla="*/ 2314492 w 7467600"/>
              <a:gd name="connsiteY422" fmla="*/ 6858000 h 6858000"/>
              <a:gd name="connsiteX423" fmla="*/ 2288095 w 7467600"/>
              <a:gd name="connsiteY423" fmla="*/ 6818030 h 6858000"/>
              <a:gd name="connsiteX424" fmla="*/ 2272768 w 7467600"/>
              <a:gd name="connsiteY424" fmla="*/ 6795822 h 6858000"/>
              <a:gd name="connsiteX425" fmla="*/ 2182715 w 7467600"/>
              <a:gd name="connsiteY425" fmla="*/ 6675071 h 6858000"/>
              <a:gd name="connsiteX426" fmla="*/ 2032061 w 7467600"/>
              <a:gd name="connsiteY426" fmla="*/ 6541380 h 6858000"/>
              <a:gd name="connsiteX427" fmla="*/ 2257220 w 7467600"/>
              <a:gd name="connsiteY427" fmla="*/ 6826257 h 6858000"/>
              <a:gd name="connsiteX428" fmla="*/ 2281324 w 7467600"/>
              <a:gd name="connsiteY428" fmla="*/ 6858000 h 6858000"/>
              <a:gd name="connsiteX429" fmla="*/ 2242860 w 7467600"/>
              <a:gd name="connsiteY429" fmla="*/ 6858000 h 6858000"/>
              <a:gd name="connsiteX430" fmla="*/ 2232818 w 7467600"/>
              <a:gd name="connsiteY430" fmla="*/ 6844926 h 6858000"/>
              <a:gd name="connsiteX431" fmla="*/ 1990172 w 7467600"/>
              <a:gd name="connsiteY431" fmla="*/ 6542121 h 6858000"/>
              <a:gd name="connsiteX432" fmla="*/ 2124090 w 7467600"/>
              <a:gd name="connsiteY432" fmla="*/ 6761017 h 6858000"/>
              <a:gd name="connsiteX433" fmla="*/ 2200380 w 7467600"/>
              <a:gd name="connsiteY433" fmla="*/ 6858000 h 6858000"/>
              <a:gd name="connsiteX434" fmla="*/ 2147507 w 7467600"/>
              <a:gd name="connsiteY434" fmla="*/ 6858000 h 6858000"/>
              <a:gd name="connsiteX435" fmla="*/ 2070668 w 7467600"/>
              <a:gd name="connsiteY435" fmla="*/ 6761520 h 6858000"/>
              <a:gd name="connsiteX436" fmla="*/ 1975142 w 7467600"/>
              <a:gd name="connsiteY436" fmla="*/ 6585570 h 6858000"/>
              <a:gd name="connsiteX437" fmla="*/ 2050035 w 7467600"/>
              <a:gd name="connsiteY437" fmla="*/ 6813345 h 6858000"/>
              <a:gd name="connsiteX438" fmla="*/ 2063025 w 7467600"/>
              <a:gd name="connsiteY438" fmla="*/ 6858000 h 6858000"/>
              <a:gd name="connsiteX439" fmla="*/ 2021675 w 7467600"/>
              <a:gd name="connsiteY439" fmla="*/ 6858000 h 6858000"/>
              <a:gd name="connsiteX440" fmla="*/ 2019308 w 7467600"/>
              <a:gd name="connsiteY440" fmla="*/ 6847118 h 6858000"/>
              <a:gd name="connsiteX441" fmla="*/ 1938835 w 7467600"/>
              <a:gd name="connsiteY441" fmla="*/ 6551160 h 6858000"/>
              <a:gd name="connsiteX442" fmla="*/ 1953230 w 7467600"/>
              <a:gd name="connsiteY442" fmla="*/ 6759699 h 6858000"/>
              <a:gd name="connsiteX443" fmla="*/ 1956763 w 7467600"/>
              <a:gd name="connsiteY443" fmla="*/ 6778191 h 6858000"/>
              <a:gd name="connsiteX444" fmla="*/ 1967925 w 7467600"/>
              <a:gd name="connsiteY444" fmla="*/ 6858000 h 6858000"/>
              <a:gd name="connsiteX445" fmla="*/ 1936622 w 7467600"/>
              <a:gd name="connsiteY445" fmla="*/ 6858000 h 6858000"/>
              <a:gd name="connsiteX446" fmla="*/ 1926261 w 7467600"/>
              <a:gd name="connsiteY446" fmla="*/ 6784064 h 6858000"/>
              <a:gd name="connsiteX447" fmla="*/ 1922724 w 7467600"/>
              <a:gd name="connsiteY447" fmla="*/ 6765577 h 6858000"/>
              <a:gd name="connsiteX448" fmla="*/ 1904650 w 7467600"/>
              <a:gd name="connsiteY448" fmla="*/ 6639616 h 6858000"/>
              <a:gd name="connsiteX449" fmla="*/ 1885273 w 7467600"/>
              <a:gd name="connsiteY449" fmla="*/ 6858000 h 6858000"/>
              <a:gd name="connsiteX450" fmla="*/ 1854363 w 7467600"/>
              <a:gd name="connsiteY450" fmla="*/ 6858000 h 6858000"/>
              <a:gd name="connsiteX451" fmla="*/ 1880391 w 7467600"/>
              <a:gd name="connsiteY451" fmla="*/ 6603796 h 6858000"/>
              <a:gd name="connsiteX452" fmla="*/ 1818273 w 7467600"/>
              <a:gd name="connsiteY452" fmla="*/ 6715729 h 6858000"/>
              <a:gd name="connsiteX453" fmla="*/ 1794691 w 7467600"/>
              <a:gd name="connsiteY453" fmla="*/ 6843239 h 6858000"/>
              <a:gd name="connsiteX454" fmla="*/ 1794914 w 7467600"/>
              <a:gd name="connsiteY454" fmla="*/ 6858000 h 6858000"/>
              <a:gd name="connsiteX455" fmla="*/ 1746128 w 7467600"/>
              <a:gd name="connsiteY455" fmla="*/ 6858000 h 6858000"/>
              <a:gd name="connsiteX456" fmla="*/ 1753934 w 7467600"/>
              <a:gd name="connsiteY456" fmla="*/ 6724796 h 6858000"/>
              <a:gd name="connsiteX457" fmla="*/ 1792053 w 7467600"/>
              <a:gd name="connsiteY457" fmla="*/ 6572396 h 6858000"/>
              <a:gd name="connsiteX458" fmla="*/ 1862248 w 7467600"/>
              <a:gd name="connsiteY458" fmla="*/ 6266397 h 6858000"/>
              <a:gd name="connsiteX459" fmla="*/ 1862250 w 7467600"/>
              <a:gd name="connsiteY459" fmla="*/ 6033531 h 6858000"/>
              <a:gd name="connsiteX460" fmla="*/ 1211999 w 7467600"/>
              <a:gd name="connsiteY460" fmla="*/ 6683610 h 6858000"/>
              <a:gd name="connsiteX461" fmla="*/ 1213266 w 7467600"/>
              <a:gd name="connsiteY461" fmla="*/ 6691947 h 6858000"/>
              <a:gd name="connsiteX462" fmla="*/ 1203370 w 7467600"/>
              <a:gd name="connsiteY462" fmla="*/ 6850676 h 6858000"/>
              <a:gd name="connsiteX463" fmla="*/ 1203671 w 7467600"/>
              <a:gd name="connsiteY463" fmla="*/ 6858000 h 6858000"/>
              <a:gd name="connsiteX464" fmla="*/ 1143180 w 7467600"/>
              <a:gd name="connsiteY464" fmla="*/ 6858000 h 6858000"/>
              <a:gd name="connsiteX465" fmla="*/ 1142176 w 7467600"/>
              <a:gd name="connsiteY465" fmla="*/ 6766045 h 6858000"/>
              <a:gd name="connsiteX466" fmla="*/ 1067484 w 7467600"/>
              <a:gd name="connsiteY466" fmla="*/ 6858000 h 6858000"/>
              <a:gd name="connsiteX467" fmla="*/ 953928 w 7467600"/>
              <a:gd name="connsiteY467" fmla="*/ 6858000 h 6858000"/>
              <a:gd name="connsiteX468" fmla="*/ 959715 w 7467600"/>
              <a:gd name="connsiteY468" fmla="*/ 6850185 h 6858000"/>
              <a:gd name="connsiteX469" fmla="*/ 1483788 w 7467600"/>
              <a:gd name="connsiteY469" fmla="*/ 6259174 h 6858000"/>
              <a:gd name="connsiteX470" fmla="*/ 1100671 w 7467600"/>
              <a:gd name="connsiteY470" fmla="*/ 6252137 h 6858000"/>
              <a:gd name="connsiteX471" fmla="*/ 1090144 w 7467600"/>
              <a:gd name="connsiteY471" fmla="*/ 6256748 h 6858000"/>
              <a:gd name="connsiteX472" fmla="*/ 1095872 w 7467600"/>
              <a:gd name="connsiteY472" fmla="*/ 6271892 h 6858000"/>
              <a:gd name="connsiteX473" fmla="*/ 262785 w 7467600"/>
              <a:gd name="connsiteY473" fmla="*/ 6845450 h 6858000"/>
              <a:gd name="connsiteX474" fmla="*/ 209968 w 7467600"/>
              <a:gd name="connsiteY474" fmla="*/ 6770713 h 6858000"/>
              <a:gd name="connsiteX475" fmla="*/ 873460 w 7467600"/>
              <a:gd name="connsiteY475" fmla="*/ 6253768 h 6858000"/>
              <a:gd name="connsiteX476" fmla="*/ 192686 w 7467600"/>
              <a:gd name="connsiteY476" fmla="*/ 5849257 h 6858000"/>
              <a:gd name="connsiteX477" fmla="*/ 4696 w 7467600"/>
              <a:gd name="connsiteY477" fmla="*/ 5697668 h 6858000"/>
              <a:gd name="connsiteX478" fmla="*/ 0 w 7467600"/>
              <a:gd name="connsiteY478" fmla="*/ 5689984 h 6858000"/>
              <a:gd name="connsiteX479" fmla="*/ 0 w 7467600"/>
              <a:gd name="connsiteY479" fmla="*/ 5513472 h 6858000"/>
              <a:gd name="connsiteX480" fmla="*/ 174101 w 7467600"/>
              <a:gd name="connsiteY480" fmla="*/ 5620277 h 6858000"/>
              <a:gd name="connsiteX481" fmla="*/ 891800 w 7467600"/>
              <a:gd name="connsiteY481" fmla="*/ 6036935 h 6858000"/>
              <a:gd name="connsiteX482" fmla="*/ 1072219 w 7467600"/>
              <a:gd name="connsiteY482" fmla="*/ 6169443 h 6858000"/>
              <a:gd name="connsiteX483" fmla="*/ 1074117 w 7467600"/>
              <a:gd name="connsiteY483" fmla="*/ 6170301 h 6858000"/>
              <a:gd name="connsiteX484" fmla="*/ 1083114 w 7467600"/>
              <a:gd name="connsiteY484" fmla="*/ 6174131 h 6858000"/>
              <a:gd name="connsiteX485" fmla="*/ 1543010 w 7467600"/>
              <a:gd name="connsiteY485" fmla="*/ 6191140 h 6858000"/>
              <a:gd name="connsiteX486" fmla="*/ 1551080 w 7467600"/>
              <a:gd name="connsiteY486" fmla="*/ 6195006 h 6858000"/>
              <a:gd name="connsiteX487" fmla="*/ 2345443 w 7467600"/>
              <a:gd name="connsiteY487" fmla="*/ 5549882 h 6858000"/>
              <a:gd name="connsiteX488" fmla="*/ 1721499 w 7467600"/>
              <a:gd name="connsiteY488" fmla="*/ 5599969 h 6858000"/>
              <a:gd name="connsiteX489" fmla="*/ 767716 w 7467600"/>
              <a:gd name="connsiteY489" fmla="*/ 5472768 h 6858000"/>
              <a:gd name="connsiteX490" fmla="*/ 722147 w 7467600"/>
              <a:gd name="connsiteY490" fmla="*/ 5393091 h 6858000"/>
              <a:gd name="connsiteX491" fmla="*/ 1485552 w 7467600"/>
              <a:gd name="connsiteY491" fmla="*/ 5313202 h 6858000"/>
              <a:gd name="connsiteX492" fmla="*/ 2143004 w 7467600"/>
              <a:gd name="connsiteY492" fmla="*/ 5402420 h 6858000"/>
              <a:gd name="connsiteX493" fmla="*/ 1933391 w 7467600"/>
              <a:gd name="connsiteY493" fmla="*/ 5156971 h 6858000"/>
              <a:gd name="connsiteX494" fmla="*/ 1827118 w 7467600"/>
              <a:gd name="connsiteY494" fmla="*/ 4968410 h 6858000"/>
              <a:gd name="connsiteX495" fmla="*/ 1837349 w 7467600"/>
              <a:gd name="connsiteY495" fmla="*/ 4956357 h 6858000"/>
              <a:gd name="connsiteX496" fmla="*/ 2162835 w 7467600"/>
              <a:gd name="connsiteY496" fmla="*/ 5187853 h 6858000"/>
              <a:gd name="connsiteX497" fmla="*/ 2257167 w 7467600"/>
              <a:gd name="connsiteY497" fmla="*/ 5462123 h 6858000"/>
              <a:gd name="connsiteX498" fmla="*/ 2261598 w 7467600"/>
              <a:gd name="connsiteY498" fmla="*/ 5467998 h 6858000"/>
              <a:gd name="connsiteX499" fmla="*/ 2437177 w 7467600"/>
              <a:gd name="connsiteY499" fmla="*/ 5479608 h 6858000"/>
              <a:gd name="connsiteX500" fmla="*/ 2445247 w 7467600"/>
              <a:gd name="connsiteY500" fmla="*/ 5483476 h 6858000"/>
              <a:gd name="connsiteX501" fmla="*/ 2743626 w 7467600"/>
              <a:gd name="connsiteY501" fmla="*/ 5304819 h 6858000"/>
              <a:gd name="connsiteX502" fmla="*/ 3048102 w 7467600"/>
              <a:gd name="connsiteY502" fmla="*/ 5150595 h 6858000"/>
              <a:gd name="connsiteX503" fmla="*/ 1799414 w 7467600"/>
              <a:gd name="connsiteY503" fmla="*/ 4694732 h 6858000"/>
              <a:gd name="connsiteX504" fmla="*/ 1771735 w 7467600"/>
              <a:gd name="connsiteY504" fmla="*/ 4619929 h 6858000"/>
              <a:gd name="connsiteX505" fmla="*/ 3104273 w 7467600"/>
              <a:gd name="connsiteY505" fmla="*/ 5076159 h 6858000"/>
              <a:gd name="connsiteX506" fmla="*/ 3113245 w 7467600"/>
              <a:gd name="connsiteY506" fmla="*/ 5090705 h 6858000"/>
              <a:gd name="connsiteX507" fmla="*/ 3126294 w 7467600"/>
              <a:gd name="connsiteY507" fmla="*/ 5114400 h 6858000"/>
              <a:gd name="connsiteX508" fmla="*/ 3937433 w 7467600"/>
              <a:gd name="connsiteY508" fmla="*/ 4830473 h 6858000"/>
              <a:gd name="connsiteX509" fmla="*/ 3590475 w 7467600"/>
              <a:gd name="connsiteY509" fmla="*/ 4597974 h 6858000"/>
              <a:gd name="connsiteX510" fmla="*/ 3100264 w 7467600"/>
              <a:gd name="connsiteY510" fmla="*/ 4579845 h 6858000"/>
              <a:gd name="connsiteX511" fmla="*/ 2183576 w 7467600"/>
              <a:gd name="connsiteY511" fmla="*/ 4227150 h 6858000"/>
              <a:gd name="connsiteX512" fmla="*/ 2151029 w 7467600"/>
              <a:gd name="connsiteY512" fmla="*/ 4146947 h 6858000"/>
              <a:gd name="connsiteX513" fmla="*/ 3563434 w 7467600"/>
              <a:gd name="connsiteY513" fmla="*/ 4469115 h 6858000"/>
              <a:gd name="connsiteX514" fmla="*/ 3177952 w 7467600"/>
              <a:gd name="connsiteY514" fmla="*/ 3657386 h 6858000"/>
              <a:gd name="connsiteX515" fmla="*/ 3189263 w 7467600"/>
              <a:gd name="connsiteY515" fmla="*/ 3625726 h 6858000"/>
              <a:gd name="connsiteX516" fmla="*/ 3560912 w 7467600"/>
              <a:gd name="connsiteY516" fmla="*/ 4079863 h 6858000"/>
              <a:gd name="connsiteX517" fmla="*/ 3626636 w 7467600"/>
              <a:gd name="connsiteY517" fmla="*/ 4512230 h 6858000"/>
              <a:gd name="connsiteX518" fmla="*/ 3653088 w 7467600"/>
              <a:gd name="connsiteY518" fmla="*/ 4521417 h 6858000"/>
              <a:gd name="connsiteX519" fmla="*/ 3988128 w 7467600"/>
              <a:gd name="connsiteY519" fmla="*/ 4817267 h 6858000"/>
              <a:gd name="connsiteX520" fmla="*/ 4830582 w 7467600"/>
              <a:gd name="connsiteY520" fmla="*/ 4676000 h 6858000"/>
              <a:gd name="connsiteX521" fmla="*/ 4830100 w 7467600"/>
              <a:gd name="connsiteY521" fmla="*/ 4675554 h 6858000"/>
              <a:gd name="connsiteX522" fmla="*/ 4036318 w 7467600"/>
              <a:gd name="connsiteY522" fmla="*/ 4147013 h 6858000"/>
              <a:gd name="connsiteX523" fmla="*/ 3432098 w 7467600"/>
              <a:gd name="connsiteY523" fmla="*/ 3537312 h 6858000"/>
              <a:gd name="connsiteX524" fmla="*/ 3446761 w 7467600"/>
              <a:gd name="connsiteY524" fmla="*/ 3461278 h 6858000"/>
              <a:gd name="connsiteX525" fmla="*/ 4419733 w 7467600"/>
              <a:gd name="connsiteY525" fmla="*/ 3963555 h 6858000"/>
              <a:gd name="connsiteX526" fmla="*/ 4781371 w 7467600"/>
              <a:gd name="connsiteY526" fmla="*/ 4458604 h 6858000"/>
              <a:gd name="connsiteX527" fmla="*/ 4780440 w 7467600"/>
              <a:gd name="connsiteY527" fmla="*/ 4470290 h 6858000"/>
              <a:gd name="connsiteX528" fmla="*/ 4898954 w 7467600"/>
              <a:gd name="connsiteY528" fmla="*/ 4662092 h 6858000"/>
              <a:gd name="connsiteX529" fmla="*/ 4900699 w 7467600"/>
              <a:gd name="connsiteY529" fmla="*/ 4670867 h 6858000"/>
              <a:gd name="connsiteX530" fmla="*/ 5714511 w 7467600"/>
              <a:gd name="connsiteY530" fmla="*/ 4663483 h 6858000"/>
              <a:gd name="connsiteX531" fmla="*/ 5464793 w 7467600"/>
              <a:gd name="connsiteY531" fmla="*/ 4393556 h 6858000"/>
              <a:gd name="connsiteX532" fmla="*/ 5461897 w 7467600"/>
              <a:gd name="connsiteY532" fmla="*/ 4390879 h 6858000"/>
              <a:gd name="connsiteX533" fmla="*/ 4294126 w 7467600"/>
              <a:gd name="connsiteY533" fmla="*/ 3303048 h 6858000"/>
              <a:gd name="connsiteX534" fmla="*/ 4305321 w 7467600"/>
              <a:gd name="connsiteY534" fmla="*/ 3256953 h 6858000"/>
              <a:gd name="connsiteX535" fmla="*/ 4949299 w 7467600"/>
              <a:gd name="connsiteY535" fmla="*/ 3766336 h 6858000"/>
              <a:gd name="connsiteX536" fmla="*/ 5291452 w 7467600"/>
              <a:gd name="connsiteY536" fmla="*/ 4076801 h 6858000"/>
              <a:gd name="connsiteX537" fmla="*/ 5434998 w 7467600"/>
              <a:gd name="connsiteY537" fmla="*/ 4254100 h 6858000"/>
              <a:gd name="connsiteX538" fmla="*/ 5351015 w 7467600"/>
              <a:gd name="connsiteY538" fmla="*/ 3760989 h 6858000"/>
              <a:gd name="connsiteX539" fmla="*/ 5413780 w 7467600"/>
              <a:gd name="connsiteY539" fmla="*/ 2966265 h 6858000"/>
              <a:gd name="connsiteX540" fmla="*/ 5425627 w 7467600"/>
              <a:gd name="connsiteY540" fmla="*/ 2954192 h 6858000"/>
              <a:gd name="connsiteX541" fmla="*/ 6604735 w 7467600"/>
              <a:gd name="connsiteY541" fmla="*/ 2041381 h 6858000"/>
              <a:gd name="connsiteX542" fmla="*/ 7204487 w 7467600"/>
              <a:gd name="connsiteY542" fmla="*/ 2742112 h 6858000"/>
              <a:gd name="connsiteX543" fmla="*/ 7131592 w 7467600"/>
              <a:gd name="connsiteY543" fmla="*/ 2672096 h 6858000"/>
              <a:gd name="connsiteX544" fmla="*/ 6996344 w 7467600"/>
              <a:gd name="connsiteY544" fmla="*/ 2518310 h 6858000"/>
              <a:gd name="connsiteX545" fmla="*/ 6735495 w 7467600"/>
              <a:gd name="connsiteY545" fmla="*/ 2196890 h 6858000"/>
              <a:gd name="connsiteX546" fmla="*/ 6721901 w 7467600"/>
              <a:gd name="connsiteY546" fmla="*/ 2179274 h 6858000"/>
              <a:gd name="connsiteX547" fmla="*/ 6604735 w 7467600"/>
              <a:gd name="connsiteY547" fmla="*/ 2041381 h 6858000"/>
              <a:gd name="connsiteX548" fmla="*/ 6591670 w 7467600"/>
              <a:gd name="connsiteY548" fmla="*/ 1988277 h 6858000"/>
              <a:gd name="connsiteX549" fmla="*/ 6747349 w 7467600"/>
              <a:gd name="connsiteY549" fmla="*/ 2160069 h 6858000"/>
              <a:gd name="connsiteX550" fmla="*/ 6760943 w 7467600"/>
              <a:gd name="connsiteY550" fmla="*/ 2177686 h 6858000"/>
              <a:gd name="connsiteX551" fmla="*/ 7021065 w 7467600"/>
              <a:gd name="connsiteY551" fmla="*/ 2498102 h 6858000"/>
              <a:gd name="connsiteX552" fmla="*/ 7155223 w 7467600"/>
              <a:gd name="connsiteY552" fmla="*/ 2650386 h 6858000"/>
              <a:gd name="connsiteX553" fmla="*/ 7203167 w 7467600"/>
              <a:gd name="connsiteY553" fmla="*/ 2697288 h 6858000"/>
              <a:gd name="connsiteX554" fmla="*/ 6937703 w 7467600"/>
              <a:gd name="connsiteY554" fmla="*/ 2321981 h 6858000"/>
              <a:gd name="connsiteX555" fmla="*/ 6591670 w 7467600"/>
              <a:gd name="connsiteY555" fmla="*/ 1988277 h 6858000"/>
              <a:gd name="connsiteX556" fmla="*/ 5798671 w 7467600"/>
              <a:gd name="connsiteY556" fmla="*/ 1981601 h 6858000"/>
              <a:gd name="connsiteX557" fmla="*/ 5754709 w 7467600"/>
              <a:gd name="connsiteY557" fmla="*/ 2071454 h 6858000"/>
              <a:gd name="connsiteX558" fmla="*/ 5763044 w 7467600"/>
              <a:gd name="connsiteY558" fmla="*/ 2842206 h 6858000"/>
              <a:gd name="connsiteX559" fmla="*/ 5764974 w 7467600"/>
              <a:gd name="connsiteY559" fmla="*/ 2799609 h 6858000"/>
              <a:gd name="connsiteX560" fmla="*/ 5767665 w 7467600"/>
              <a:gd name="connsiteY560" fmla="*/ 2666409 h 6858000"/>
              <a:gd name="connsiteX561" fmla="*/ 5763055 w 7467600"/>
              <a:gd name="connsiteY561" fmla="*/ 2579705 h 6858000"/>
              <a:gd name="connsiteX562" fmla="*/ 5758079 w 7467600"/>
              <a:gd name="connsiteY562" fmla="*/ 2492508 h 6858000"/>
              <a:gd name="connsiteX563" fmla="*/ 5779325 w 7467600"/>
              <a:gd name="connsiteY563" fmla="*/ 2197069 h 6858000"/>
              <a:gd name="connsiteX564" fmla="*/ 5798671 w 7467600"/>
              <a:gd name="connsiteY564" fmla="*/ 1981601 h 6858000"/>
              <a:gd name="connsiteX565" fmla="*/ 5829202 w 7467600"/>
              <a:gd name="connsiteY565" fmla="*/ 1971679 h 6858000"/>
              <a:gd name="connsiteX566" fmla="*/ 5809558 w 7467600"/>
              <a:gd name="connsiteY566" fmla="*/ 2198043 h 6858000"/>
              <a:gd name="connsiteX567" fmla="*/ 5788653 w 7467600"/>
              <a:gd name="connsiteY567" fmla="*/ 2489430 h 6858000"/>
              <a:gd name="connsiteX568" fmla="*/ 5793439 w 7467600"/>
              <a:gd name="connsiteY568" fmla="*/ 2575235 h 6858000"/>
              <a:gd name="connsiteX569" fmla="*/ 5796837 w 7467600"/>
              <a:gd name="connsiteY569" fmla="*/ 2637633 h 6858000"/>
              <a:gd name="connsiteX570" fmla="*/ 5818614 w 7467600"/>
              <a:gd name="connsiteY570" fmla="*/ 2473055 h 6858000"/>
              <a:gd name="connsiteX571" fmla="*/ 5829202 w 7467600"/>
              <a:gd name="connsiteY571" fmla="*/ 1971679 h 6858000"/>
              <a:gd name="connsiteX572" fmla="*/ 5911389 w 7467600"/>
              <a:gd name="connsiteY572" fmla="*/ 1898371 h 6858000"/>
              <a:gd name="connsiteX573" fmla="*/ 6237627 w 7467600"/>
              <a:gd name="connsiteY573" fmla="*/ 2231921 h 6858000"/>
              <a:gd name="connsiteX574" fmla="*/ 5911389 w 7467600"/>
              <a:gd name="connsiteY574" fmla="*/ 1898371 h 6858000"/>
              <a:gd name="connsiteX575" fmla="*/ 6944437 w 7467600"/>
              <a:gd name="connsiteY575" fmla="*/ 1575402 h 6858000"/>
              <a:gd name="connsiteX576" fmla="*/ 6304730 w 7467600"/>
              <a:gd name="connsiteY576" fmla="*/ 1766654 h 6858000"/>
              <a:gd name="connsiteX577" fmla="*/ 6944437 w 7467600"/>
              <a:gd name="connsiteY577" fmla="*/ 1575402 h 6858000"/>
              <a:gd name="connsiteX578" fmla="*/ 7019523 w 7467600"/>
              <a:gd name="connsiteY578" fmla="*/ 1519450 h 6858000"/>
              <a:gd name="connsiteX579" fmla="*/ 6298091 w 7467600"/>
              <a:gd name="connsiteY579" fmla="*/ 1737122 h 6858000"/>
              <a:gd name="connsiteX580" fmla="*/ 7019523 w 7467600"/>
              <a:gd name="connsiteY580" fmla="*/ 1519450 h 6858000"/>
              <a:gd name="connsiteX581" fmla="*/ 2399523 w 7467600"/>
              <a:gd name="connsiteY581" fmla="*/ 1428234 h 6858000"/>
              <a:gd name="connsiteX582" fmla="*/ 2224982 w 7467600"/>
              <a:gd name="connsiteY582" fmla="*/ 1826201 h 6858000"/>
              <a:gd name="connsiteX583" fmla="*/ 2096099 w 7467600"/>
              <a:gd name="connsiteY583" fmla="*/ 2345900 h 6858000"/>
              <a:gd name="connsiteX584" fmla="*/ 2283317 w 7467600"/>
              <a:gd name="connsiteY584" fmla="*/ 1796925 h 6858000"/>
              <a:gd name="connsiteX585" fmla="*/ 2399523 w 7467600"/>
              <a:gd name="connsiteY585" fmla="*/ 1428234 h 6858000"/>
              <a:gd name="connsiteX586" fmla="*/ 2448558 w 7467600"/>
              <a:gd name="connsiteY586" fmla="*/ 1373435 h 6858000"/>
              <a:gd name="connsiteX587" fmla="*/ 2312521 w 7467600"/>
              <a:gd name="connsiteY587" fmla="*/ 1806140 h 6858000"/>
              <a:gd name="connsiteX588" fmla="*/ 2127533 w 7467600"/>
              <a:gd name="connsiteY588" fmla="*/ 2348380 h 6858000"/>
              <a:gd name="connsiteX589" fmla="*/ 2358080 w 7467600"/>
              <a:gd name="connsiteY589" fmla="*/ 1866134 h 6858000"/>
              <a:gd name="connsiteX590" fmla="*/ 2407436 w 7467600"/>
              <a:gd name="connsiteY590" fmla="*/ 1651070 h 6858000"/>
              <a:gd name="connsiteX591" fmla="*/ 2448558 w 7467600"/>
              <a:gd name="connsiteY591" fmla="*/ 1373435 h 6858000"/>
              <a:gd name="connsiteX592" fmla="*/ 278707 w 7467600"/>
              <a:gd name="connsiteY592" fmla="*/ 1352270 h 6858000"/>
              <a:gd name="connsiteX593" fmla="*/ 321570 w 7467600"/>
              <a:gd name="connsiteY593" fmla="*/ 1861610 h 6858000"/>
              <a:gd name="connsiteX594" fmla="*/ 294281 w 7467600"/>
              <a:gd name="connsiteY594" fmla="*/ 1440658 h 6858000"/>
              <a:gd name="connsiteX595" fmla="*/ 278707 w 7467600"/>
              <a:gd name="connsiteY595" fmla="*/ 1352270 h 6858000"/>
              <a:gd name="connsiteX596" fmla="*/ 1423821 w 7467600"/>
              <a:gd name="connsiteY596" fmla="*/ 1351958 h 6858000"/>
              <a:gd name="connsiteX597" fmla="*/ 1638521 w 7467600"/>
              <a:gd name="connsiteY597" fmla="*/ 1908470 h 6858000"/>
              <a:gd name="connsiteX598" fmla="*/ 1754199 w 7467600"/>
              <a:gd name="connsiteY598" fmla="*/ 2149284 h 6858000"/>
              <a:gd name="connsiteX599" fmla="*/ 1908359 w 7467600"/>
              <a:gd name="connsiteY599" fmla="*/ 2364988 h 6858000"/>
              <a:gd name="connsiteX600" fmla="*/ 1647661 w 7467600"/>
              <a:gd name="connsiteY600" fmla="*/ 1825945 h 6858000"/>
              <a:gd name="connsiteX601" fmla="*/ 1423821 w 7467600"/>
              <a:gd name="connsiteY601" fmla="*/ 1351958 h 6858000"/>
              <a:gd name="connsiteX602" fmla="*/ 1431890 w 7467600"/>
              <a:gd name="connsiteY602" fmla="*/ 1306475 h 6858000"/>
              <a:gd name="connsiteX603" fmla="*/ 1507597 w 7467600"/>
              <a:gd name="connsiteY603" fmla="*/ 1446132 h 6858000"/>
              <a:gd name="connsiteX604" fmla="*/ 1674586 w 7467600"/>
              <a:gd name="connsiteY604" fmla="*/ 1813832 h 6858000"/>
              <a:gd name="connsiteX605" fmla="*/ 1815950 w 7467600"/>
              <a:gd name="connsiteY605" fmla="*/ 2128564 h 6858000"/>
              <a:gd name="connsiteX606" fmla="*/ 1984242 w 7467600"/>
              <a:gd name="connsiteY606" fmla="*/ 2430829 h 6858000"/>
              <a:gd name="connsiteX607" fmla="*/ 2014023 w 7467600"/>
              <a:gd name="connsiteY607" fmla="*/ 2450995 h 6858000"/>
              <a:gd name="connsiteX608" fmla="*/ 1747337 w 7467600"/>
              <a:gd name="connsiteY608" fmla="*/ 1855264 h 6858000"/>
              <a:gd name="connsiteX609" fmla="*/ 1533749 w 7467600"/>
              <a:gd name="connsiteY609" fmla="*/ 1478656 h 6858000"/>
              <a:gd name="connsiteX610" fmla="*/ 1431890 w 7467600"/>
              <a:gd name="connsiteY610" fmla="*/ 1306475 h 6858000"/>
              <a:gd name="connsiteX611" fmla="*/ 5052692 w 7467600"/>
              <a:gd name="connsiteY611" fmla="*/ 1292994 h 6858000"/>
              <a:gd name="connsiteX612" fmla="*/ 5200661 w 7467600"/>
              <a:gd name="connsiteY612" fmla="*/ 1635186 h 6858000"/>
              <a:gd name="connsiteX613" fmla="*/ 5297138 w 7467600"/>
              <a:gd name="connsiteY613" fmla="*/ 1906351 h 6858000"/>
              <a:gd name="connsiteX614" fmla="*/ 5052692 w 7467600"/>
              <a:gd name="connsiteY614" fmla="*/ 1292994 h 6858000"/>
              <a:gd name="connsiteX615" fmla="*/ 5009948 w 7467600"/>
              <a:gd name="connsiteY615" fmla="*/ 1273619 h 6858000"/>
              <a:gd name="connsiteX616" fmla="*/ 5121777 w 7467600"/>
              <a:gd name="connsiteY616" fmla="*/ 1654213 h 6858000"/>
              <a:gd name="connsiteX617" fmla="*/ 5293545 w 7467600"/>
              <a:gd name="connsiteY617" fmla="*/ 2072247 h 6858000"/>
              <a:gd name="connsiteX618" fmla="*/ 5294042 w 7467600"/>
              <a:gd name="connsiteY618" fmla="*/ 2065019 h 6858000"/>
              <a:gd name="connsiteX619" fmla="*/ 5171936 w 7467600"/>
              <a:gd name="connsiteY619" fmla="*/ 1647613 h 6858000"/>
              <a:gd name="connsiteX620" fmla="*/ 5009948 w 7467600"/>
              <a:gd name="connsiteY620" fmla="*/ 1273619 h 6858000"/>
              <a:gd name="connsiteX621" fmla="*/ 655236 w 7467600"/>
              <a:gd name="connsiteY621" fmla="*/ 1268632 h 6858000"/>
              <a:gd name="connsiteX622" fmla="*/ 839521 w 7467600"/>
              <a:gd name="connsiteY622" fmla="*/ 1685315 h 6858000"/>
              <a:gd name="connsiteX623" fmla="*/ 1109416 w 7467600"/>
              <a:gd name="connsiteY623" fmla="*/ 2061663 h 6858000"/>
              <a:gd name="connsiteX624" fmla="*/ 1298300 w 7467600"/>
              <a:gd name="connsiteY624" fmla="*/ 2247742 h 6858000"/>
              <a:gd name="connsiteX625" fmla="*/ 1125871 w 7467600"/>
              <a:gd name="connsiteY625" fmla="*/ 1989513 h 6858000"/>
              <a:gd name="connsiteX626" fmla="*/ 981574 w 7467600"/>
              <a:gd name="connsiteY626" fmla="*/ 1783157 h 6858000"/>
              <a:gd name="connsiteX627" fmla="*/ 922198 w 7467600"/>
              <a:gd name="connsiteY627" fmla="*/ 1677437 h 6858000"/>
              <a:gd name="connsiteX628" fmla="*/ 869293 w 7467600"/>
              <a:gd name="connsiteY628" fmla="*/ 1583214 h 6858000"/>
              <a:gd name="connsiteX629" fmla="*/ 751431 w 7467600"/>
              <a:gd name="connsiteY629" fmla="*/ 1405731 h 6858000"/>
              <a:gd name="connsiteX630" fmla="*/ 655236 w 7467600"/>
              <a:gd name="connsiteY630" fmla="*/ 1268632 h 6858000"/>
              <a:gd name="connsiteX631" fmla="*/ 6516292 w 7467600"/>
              <a:gd name="connsiteY631" fmla="*/ 1263064 h 6858000"/>
              <a:gd name="connsiteX632" fmla="*/ 5736320 w 7467600"/>
              <a:gd name="connsiteY632" fmla="*/ 1501803 h 6858000"/>
              <a:gd name="connsiteX633" fmla="*/ 6516292 w 7467600"/>
              <a:gd name="connsiteY633" fmla="*/ 1263064 h 6858000"/>
              <a:gd name="connsiteX634" fmla="*/ 291466 w 7467600"/>
              <a:gd name="connsiteY634" fmla="*/ 1250369 h 6858000"/>
              <a:gd name="connsiteX635" fmla="*/ 323180 w 7467600"/>
              <a:gd name="connsiteY635" fmla="*/ 1435283 h 6858000"/>
              <a:gd name="connsiteX636" fmla="*/ 349381 w 7467600"/>
              <a:gd name="connsiteY636" fmla="*/ 1875041 h 6858000"/>
              <a:gd name="connsiteX637" fmla="*/ 374363 w 7467600"/>
              <a:gd name="connsiteY637" fmla="*/ 1506494 h 6858000"/>
              <a:gd name="connsiteX638" fmla="*/ 302168 w 7467600"/>
              <a:gd name="connsiteY638" fmla="*/ 1274495 h 6858000"/>
              <a:gd name="connsiteX639" fmla="*/ 291466 w 7467600"/>
              <a:gd name="connsiteY639" fmla="*/ 1250369 h 6858000"/>
              <a:gd name="connsiteX640" fmla="*/ 678222 w 7467600"/>
              <a:gd name="connsiteY640" fmla="*/ 1248670 h 6858000"/>
              <a:gd name="connsiteX641" fmla="*/ 775536 w 7467600"/>
              <a:gd name="connsiteY641" fmla="*/ 1388015 h 6858000"/>
              <a:gd name="connsiteX642" fmla="*/ 894529 w 7467600"/>
              <a:gd name="connsiteY642" fmla="*/ 1567739 h 6858000"/>
              <a:gd name="connsiteX643" fmla="*/ 948000 w 7467600"/>
              <a:gd name="connsiteY643" fmla="*/ 1663088 h 6858000"/>
              <a:gd name="connsiteX644" fmla="*/ 1006812 w 7467600"/>
              <a:gd name="connsiteY644" fmla="*/ 1767683 h 6858000"/>
              <a:gd name="connsiteX645" fmla="*/ 1149133 w 7467600"/>
              <a:gd name="connsiteY645" fmla="*/ 1971513 h 6858000"/>
              <a:gd name="connsiteX646" fmla="*/ 1333952 w 7467600"/>
              <a:gd name="connsiteY646" fmla="*/ 2251620 h 6858000"/>
              <a:gd name="connsiteX647" fmla="*/ 1337329 w 7467600"/>
              <a:gd name="connsiteY647" fmla="*/ 2258350 h 6858000"/>
              <a:gd name="connsiteX648" fmla="*/ 1014726 w 7467600"/>
              <a:gd name="connsiteY648" fmla="*/ 1615556 h 6858000"/>
              <a:gd name="connsiteX649" fmla="*/ 678222 w 7467600"/>
              <a:gd name="connsiteY649" fmla="*/ 1248670 h 6858000"/>
              <a:gd name="connsiteX650" fmla="*/ 6691602 w 7467600"/>
              <a:gd name="connsiteY650" fmla="*/ 1140573 h 6858000"/>
              <a:gd name="connsiteX651" fmla="*/ 6571100 w 7467600"/>
              <a:gd name="connsiteY651" fmla="*/ 1183662 h 6858000"/>
              <a:gd name="connsiteX652" fmla="*/ 6241687 w 7467600"/>
              <a:gd name="connsiteY652" fmla="*/ 1257600 h 6858000"/>
              <a:gd name="connsiteX653" fmla="*/ 5693009 w 7467600"/>
              <a:gd name="connsiteY653" fmla="*/ 1478256 h 6858000"/>
              <a:gd name="connsiteX654" fmla="*/ 6548420 w 7467600"/>
              <a:gd name="connsiteY654" fmla="*/ 1214599 h 6858000"/>
              <a:gd name="connsiteX655" fmla="*/ 6605473 w 7467600"/>
              <a:gd name="connsiteY655" fmla="*/ 1184686 h 6858000"/>
              <a:gd name="connsiteX656" fmla="*/ 6691602 w 7467600"/>
              <a:gd name="connsiteY656" fmla="*/ 1140573 h 6858000"/>
              <a:gd name="connsiteX657" fmla="*/ 4002475 w 7467600"/>
              <a:gd name="connsiteY657" fmla="*/ 1037802 h 6858000"/>
              <a:gd name="connsiteX658" fmla="*/ 4000324 w 7467600"/>
              <a:gd name="connsiteY658" fmla="*/ 1039362 h 6858000"/>
              <a:gd name="connsiteX659" fmla="*/ 4002862 w 7467600"/>
              <a:gd name="connsiteY659" fmla="*/ 1042866 h 6858000"/>
              <a:gd name="connsiteX660" fmla="*/ 4002475 w 7467600"/>
              <a:gd name="connsiteY660" fmla="*/ 1037802 h 6858000"/>
              <a:gd name="connsiteX661" fmla="*/ 506322 w 7467600"/>
              <a:gd name="connsiteY661" fmla="*/ 1020997 h 6858000"/>
              <a:gd name="connsiteX662" fmla="*/ 533068 w 7467600"/>
              <a:gd name="connsiteY662" fmla="*/ 1029409 h 6858000"/>
              <a:gd name="connsiteX663" fmla="*/ 1232525 w 7467600"/>
              <a:gd name="connsiteY663" fmla="*/ 1804675 h 6858000"/>
              <a:gd name="connsiteX664" fmla="*/ 1388858 w 7467600"/>
              <a:gd name="connsiteY664" fmla="*/ 2368011 h 6858000"/>
              <a:gd name="connsiteX665" fmla="*/ 1384098 w 7467600"/>
              <a:gd name="connsiteY665" fmla="*/ 2378125 h 6858000"/>
              <a:gd name="connsiteX666" fmla="*/ 1425393 w 7467600"/>
              <a:gd name="connsiteY666" fmla="*/ 2589124 h 6858000"/>
              <a:gd name="connsiteX667" fmla="*/ 1424001 w 7467600"/>
              <a:gd name="connsiteY667" fmla="*/ 2597541 h 6858000"/>
              <a:gd name="connsiteX668" fmla="*/ 2152729 w 7467600"/>
              <a:gd name="connsiteY668" fmla="*/ 2864487 h 6858000"/>
              <a:gd name="connsiteX669" fmla="*/ 2020609 w 7467600"/>
              <a:gd name="connsiteY669" fmla="*/ 2539671 h 6858000"/>
              <a:gd name="connsiteX670" fmla="*/ 2018920 w 7467600"/>
              <a:gd name="connsiteY670" fmla="*/ 2536309 h 6858000"/>
              <a:gd name="connsiteX671" fmla="*/ 1342441 w 7467600"/>
              <a:gd name="connsiteY671" fmla="*/ 1173017 h 6858000"/>
              <a:gd name="connsiteX672" fmla="*/ 1367925 w 7467600"/>
              <a:gd name="connsiteY672" fmla="*/ 1135648 h 6858000"/>
              <a:gd name="connsiteX673" fmla="*/ 1771401 w 7467600"/>
              <a:gd name="connsiteY673" fmla="*/ 1806673 h 6858000"/>
              <a:gd name="connsiteX674" fmla="*/ 1972385 w 7467600"/>
              <a:gd name="connsiteY674" fmla="*/ 2198735 h 6858000"/>
              <a:gd name="connsiteX675" fmla="*/ 2040892 w 7467600"/>
              <a:gd name="connsiteY675" fmla="*/ 2405205 h 6858000"/>
              <a:gd name="connsiteX676" fmla="*/ 2131689 w 7467600"/>
              <a:gd name="connsiteY676" fmla="*/ 1936926 h 6858000"/>
              <a:gd name="connsiteX677" fmla="*/ 2454820 w 7467600"/>
              <a:gd name="connsiteY677" fmla="*/ 1248808 h 6858000"/>
              <a:gd name="connsiteX678" fmla="*/ 2492512 w 7467600"/>
              <a:gd name="connsiteY678" fmla="*/ 1302920 h 6858000"/>
              <a:gd name="connsiteX679" fmla="*/ 2081216 w 7467600"/>
              <a:gd name="connsiteY679" fmla="*/ 2527513 h 6858000"/>
              <a:gd name="connsiteX680" fmla="*/ 2081211 w 7467600"/>
              <a:gd name="connsiteY680" fmla="*/ 2528916 h 6858000"/>
              <a:gd name="connsiteX681" fmla="*/ 2199067 w 7467600"/>
              <a:gd name="connsiteY681" fmla="*/ 2884061 h 6858000"/>
              <a:gd name="connsiteX682" fmla="*/ 3192586 w 7467600"/>
              <a:gd name="connsiteY682" fmla="*/ 3411496 h 6858000"/>
              <a:gd name="connsiteX683" fmla="*/ 3182620 w 7467600"/>
              <a:gd name="connsiteY683" fmla="*/ 3483279 h 6858000"/>
              <a:gd name="connsiteX684" fmla="*/ 2435119 w 7467600"/>
              <a:gd name="connsiteY684" fmla="*/ 3080173 h 6858000"/>
              <a:gd name="connsiteX685" fmla="*/ 2410152 w 7467600"/>
              <a:gd name="connsiteY685" fmla="*/ 3063751 h 6858000"/>
              <a:gd name="connsiteX686" fmla="*/ 2408099 w 7467600"/>
              <a:gd name="connsiteY686" fmla="*/ 3064403 h 6858000"/>
              <a:gd name="connsiteX687" fmla="*/ 2407218 w 7467600"/>
              <a:gd name="connsiteY687" fmla="*/ 3070324 h 6858000"/>
              <a:gd name="connsiteX688" fmla="*/ 2380138 w 7467600"/>
              <a:gd name="connsiteY688" fmla="*/ 3099341 h 6858000"/>
              <a:gd name="connsiteX689" fmla="*/ 1765923 w 7467600"/>
              <a:gd name="connsiteY689" fmla="*/ 3581043 h 6858000"/>
              <a:gd name="connsiteX690" fmla="*/ 1702258 w 7467600"/>
              <a:gd name="connsiteY690" fmla="*/ 3612286 h 6858000"/>
              <a:gd name="connsiteX691" fmla="*/ 1538370 w 7467600"/>
              <a:gd name="connsiteY691" fmla="*/ 3811804 h 6858000"/>
              <a:gd name="connsiteX692" fmla="*/ 542867 w 7467600"/>
              <a:gd name="connsiteY692" fmla="*/ 4944092 h 6858000"/>
              <a:gd name="connsiteX693" fmla="*/ 515800 w 7467600"/>
              <a:gd name="connsiteY693" fmla="*/ 4862180 h 6858000"/>
              <a:gd name="connsiteX694" fmla="*/ 909145 w 7467600"/>
              <a:gd name="connsiteY694" fmla="*/ 4199225 h 6858000"/>
              <a:gd name="connsiteX695" fmla="*/ 1214067 w 7467600"/>
              <a:gd name="connsiteY695" fmla="*/ 3908561 h 6858000"/>
              <a:gd name="connsiteX696" fmla="*/ 640967 w 7467600"/>
              <a:gd name="connsiteY696" fmla="*/ 4105601 h 6858000"/>
              <a:gd name="connsiteX697" fmla="*/ 112563 w 7467600"/>
              <a:gd name="connsiteY697" fmla="*/ 4396952 h 6858000"/>
              <a:gd name="connsiteX698" fmla="*/ 0 w 7467600"/>
              <a:gd name="connsiteY698" fmla="*/ 4466006 h 6858000"/>
              <a:gd name="connsiteX699" fmla="*/ 0 w 7467600"/>
              <a:gd name="connsiteY699" fmla="*/ 4233763 h 6858000"/>
              <a:gd name="connsiteX700" fmla="*/ 36881 w 7467600"/>
              <a:gd name="connsiteY700" fmla="*/ 4200118 h 6858000"/>
              <a:gd name="connsiteX701" fmla="*/ 910534 w 7467600"/>
              <a:gd name="connsiteY701" fmla="*/ 3629753 h 6858000"/>
              <a:gd name="connsiteX702" fmla="*/ 1578717 w 7467600"/>
              <a:gd name="connsiteY702" fmla="*/ 3575982 h 6858000"/>
              <a:gd name="connsiteX703" fmla="*/ 2338780 w 7467600"/>
              <a:gd name="connsiteY703" fmla="*/ 3033725 h 6858000"/>
              <a:gd name="connsiteX704" fmla="*/ 1807991 w 7467600"/>
              <a:gd name="connsiteY704" fmla="*/ 2807184 h 6858000"/>
              <a:gd name="connsiteX705" fmla="*/ 1416358 w 7467600"/>
              <a:gd name="connsiteY705" fmla="*/ 3112571 h 6858000"/>
              <a:gd name="connsiteX706" fmla="*/ 939066 w 7467600"/>
              <a:gd name="connsiteY706" fmla="*/ 3378798 h 6858000"/>
              <a:gd name="connsiteX707" fmla="*/ 115099 w 7467600"/>
              <a:gd name="connsiteY707" fmla="*/ 3607650 h 6858000"/>
              <a:gd name="connsiteX708" fmla="*/ 97284 w 7467600"/>
              <a:gd name="connsiteY708" fmla="*/ 3520393 h 6858000"/>
              <a:gd name="connsiteX709" fmla="*/ 922050 w 7467600"/>
              <a:gd name="connsiteY709" fmla="*/ 3074867 h 6858000"/>
              <a:gd name="connsiteX710" fmla="*/ 1405265 w 7467600"/>
              <a:gd name="connsiteY710" fmla="*/ 3016319 h 6858000"/>
              <a:gd name="connsiteX711" fmla="*/ 1407512 w 7467600"/>
              <a:gd name="connsiteY711" fmla="*/ 3018001 h 6858000"/>
              <a:gd name="connsiteX712" fmla="*/ 1726266 w 7467600"/>
              <a:gd name="connsiteY712" fmla="*/ 2777274 h 6858000"/>
              <a:gd name="connsiteX713" fmla="*/ 625390 w 7467600"/>
              <a:gd name="connsiteY713" fmla="*/ 2514541 h 6858000"/>
              <a:gd name="connsiteX714" fmla="*/ 619799 w 7467600"/>
              <a:gd name="connsiteY714" fmla="*/ 2527180 h 6858000"/>
              <a:gd name="connsiteX715" fmla="*/ 310030 w 7467600"/>
              <a:gd name="connsiteY715" fmla="*/ 2771818 h 6858000"/>
              <a:gd name="connsiteX716" fmla="*/ 173877 w 7467600"/>
              <a:gd name="connsiteY716" fmla="*/ 2937056 h 6858000"/>
              <a:gd name="connsiteX717" fmla="*/ 77889 w 7467600"/>
              <a:gd name="connsiteY717" fmla="*/ 3138440 h 6858000"/>
              <a:gd name="connsiteX718" fmla="*/ 0 w 7467600"/>
              <a:gd name="connsiteY718" fmla="*/ 3271395 h 6858000"/>
              <a:gd name="connsiteX719" fmla="*/ 0 w 7467600"/>
              <a:gd name="connsiteY719" fmla="*/ 3153002 h 6858000"/>
              <a:gd name="connsiteX720" fmla="*/ 2386 w 7467600"/>
              <a:gd name="connsiteY720" fmla="*/ 3149203 h 6858000"/>
              <a:gd name="connsiteX721" fmla="*/ 89753 w 7467600"/>
              <a:gd name="connsiteY721" fmla="*/ 2987702 h 6858000"/>
              <a:gd name="connsiteX722" fmla="*/ 76869 w 7467600"/>
              <a:gd name="connsiteY722" fmla="*/ 3005404 h 6858000"/>
              <a:gd name="connsiteX723" fmla="*/ 32049 w 7467600"/>
              <a:gd name="connsiteY723" fmla="*/ 3065814 h 6858000"/>
              <a:gd name="connsiteX724" fmla="*/ 0 w 7467600"/>
              <a:gd name="connsiteY724" fmla="*/ 3108744 h 6858000"/>
              <a:gd name="connsiteX725" fmla="*/ 0 w 7467600"/>
              <a:gd name="connsiteY725" fmla="*/ 3058059 h 6858000"/>
              <a:gd name="connsiteX726" fmla="*/ 7610 w 7467600"/>
              <a:gd name="connsiteY726" fmla="*/ 3047889 h 6858000"/>
              <a:gd name="connsiteX727" fmla="*/ 52419 w 7467600"/>
              <a:gd name="connsiteY727" fmla="*/ 2987479 h 6858000"/>
              <a:gd name="connsiteX728" fmla="*/ 59142 w 7467600"/>
              <a:gd name="connsiteY728" fmla="*/ 2978488 h 6858000"/>
              <a:gd name="connsiteX729" fmla="*/ 0 w 7467600"/>
              <a:gd name="connsiteY729" fmla="*/ 3015334 h 6858000"/>
              <a:gd name="connsiteX730" fmla="*/ 0 w 7467600"/>
              <a:gd name="connsiteY730" fmla="*/ 2914286 h 6858000"/>
              <a:gd name="connsiteX731" fmla="*/ 36383 w 7467600"/>
              <a:gd name="connsiteY731" fmla="*/ 2901128 h 6858000"/>
              <a:gd name="connsiteX732" fmla="*/ 156329 w 7467600"/>
              <a:gd name="connsiteY732" fmla="*/ 2840533 h 6858000"/>
              <a:gd name="connsiteX733" fmla="*/ 358355 w 7467600"/>
              <a:gd name="connsiteY733" fmla="*/ 2620471 h 6858000"/>
              <a:gd name="connsiteX734" fmla="*/ 510577 w 7467600"/>
              <a:gd name="connsiteY734" fmla="*/ 2501244 h 6858000"/>
              <a:gd name="connsiteX735" fmla="*/ 211967 w 7467600"/>
              <a:gd name="connsiteY735" fmla="*/ 2479171 h 6858000"/>
              <a:gd name="connsiteX736" fmla="*/ 0 w 7467600"/>
              <a:gd name="connsiteY736" fmla="*/ 2476398 h 6858000"/>
              <a:gd name="connsiteX737" fmla="*/ 0 w 7467600"/>
              <a:gd name="connsiteY737" fmla="*/ 2389189 h 6858000"/>
              <a:gd name="connsiteX738" fmla="*/ 103062 w 7467600"/>
              <a:gd name="connsiteY738" fmla="*/ 2389518 h 6858000"/>
              <a:gd name="connsiteX739" fmla="*/ 510734 w 7467600"/>
              <a:gd name="connsiteY739" fmla="*/ 2416201 h 6858000"/>
              <a:gd name="connsiteX740" fmla="*/ 279257 w 7467600"/>
              <a:gd name="connsiteY740" fmla="*/ 2092102 h 6858000"/>
              <a:gd name="connsiteX741" fmla="*/ 65265 w 7467600"/>
              <a:gd name="connsiteY741" fmla="*/ 2006049 h 6858000"/>
              <a:gd name="connsiteX742" fmla="*/ 0 w 7467600"/>
              <a:gd name="connsiteY742" fmla="*/ 1982532 h 6858000"/>
              <a:gd name="connsiteX743" fmla="*/ 0 w 7467600"/>
              <a:gd name="connsiteY743" fmla="*/ 1912789 h 6858000"/>
              <a:gd name="connsiteX744" fmla="*/ 97460 w 7467600"/>
              <a:gd name="connsiteY744" fmla="*/ 1953725 h 6858000"/>
              <a:gd name="connsiteX745" fmla="*/ 221272 w 7467600"/>
              <a:gd name="connsiteY745" fmla="*/ 1980766 h 6858000"/>
              <a:gd name="connsiteX746" fmla="*/ 116765 w 7467600"/>
              <a:gd name="connsiteY746" fmla="*/ 1911033 h 6858000"/>
              <a:gd name="connsiteX747" fmla="*/ 16405 w 7467600"/>
              <a:gd name="connsiteY747" fmla="*/ 1803412 h 6858000"/>
              <a:gd name="connsiteX748" fmla="*/ 0 w 7467600"/>
              <a:gd name="connsiteY748" fmla="*/ 1784777 h 6858000"/>
              <a:gd name="connsiteX749" fmla="*/ 0 w 7467600"/>
              <a:gd name="connsiteY749" fmla="*/ 1740082 h 6858000"/>
              <a:gd name="connsiteX750" fmla="*/ 39394 w 7467600"/>
              <a:gd name="connsiteY750" fmla="*/ 1784856 h 6858000"/>
              <a:gd name="connsiteX751" fmla="*/ 135813 w 7467600"/>
              <a:gd name="connsiteY751" fmla="*/ 1888838 h 6858000"/>
              <a:gd name="connsiteX752" fmla="*/ 242575 w 7467600"/>
              <a:gd name="connsiteY752" fmla="*/ 1958841 h 6858000"/>
              <a:gd name="connsiteX753" fmla="*/ 82197 w 7467600"/>
              <a:gd name="connsiteY753" fmla="*/ 1754826 h 6858000"/>
              <a:gd name="connsiteX754" fmla="*/ 0 w 7467600"/>
              <a:gd name="connsiteY754" fmla="*/ 1679650 h 6858000"/>
              <a:gd name="connsiteX755" fmla="*/ 0 w 7467600"/>
              <a:gd name="connsiteY755" fmla="*/ 1602463 h 6858000"/>
              <a:gd name="connsiteX756" fmla="*/ 84689 w 7467600"/>
              <a:gd name="connsiteY756" fmla="*/ 1677442 h 6858000"/>
              <a:gd name="connsiteX757" fmla="*/ 298437 w 7467600"/>
              <a:gd name="connsiteY757" fmla="*/ 1968019 h 6858000"/>
              <a:gd name="connsiteX758" fmla="*/ 227269 w 7467600"/>
              <a:gd name="connsiteY758" fmla="*/ 1114064 h 6858000"/>
              <a:gd name="connsiteX759" fmla="*/ 248003 w 7467600"/>
              <a:gd name="connsiteY759" fmla="*/ 1089613 h 6858000"/>
              <a:gd name="connsiteX760" fmla="*/ 427020 w 7467600"/>
              <a:gd name="connsiteY760" fmla="*/ 1619803 h 6858000"/>
              <a:gd name="connsiteX761" fmla="*/ 340345 w 7467600"/>
              <a:gd name="connsiteY761" fmla="*/ 2027739 h 6858000"/>
              <a:gd name="connsiteX762" fmla="*/ 360865 w 7467600"/>
              <a:gd name="connsiteY762" fmla="*/ 2044827 h 6858000"/>
              <a:gd name="connsiteX763" fmla="*/ 560414 w 7467600"/>
              <a:gd name="connsiteY763" fmla="*/ 2421457 h 6858000"/>
              <a:gd name="connsiteX764" fmla="*/ 1359703 w 7467600"/>
              <a:gd name="connsiteY764" fmla="*/ 2578554 h 6858000"/>
              <a:gd name="connsiteX765" fmla="*/ 1359422 w 7467600"/>
              <a:gd name="connsiteY765" fmla="*/ 2577994 h 6858000"/>
              <a:gd name="connsiteX766" fmla="*/ 828701 w 7467600"/>
              <a:gd name="connsiteY766" fmla="*/ 1839520 h 6858000"/>
              <a:gd name="connsiteX767" fmla="*/ 494427 w 7467600"/>
              <a:gd name="connsiteY767" fmla="*/ 1092333 h 6858000"/>
              <a:gd name="connsiteX768" fmla="*/ 506322 w 7467600"/>
              <a:gd name="connsiteY768" fmla="*/ 1020997 h 6858000"/>
              <a:gd name="connsiteX769" fmla="*/ 4570198 w 7467600"/>
              <a:gd name="connsiteY769" fmla="*/ 978081 h 6858000"/>
              <a:gd name="connsiteX770" fmla="*/ 4523691 w 7467600"/>
              <a:gd name="connsiteY770" fmla="*/ 1127776 h 6858000"/>
              <a:gd name="connsiteX771" fmla="*/ 4509875 w 7467600"/>
              <a:gd name="connsiteY771" fmla="*/ 1167552 h 6858000"/>
              <a:gd name="connsiteX772" fmla="*/ 4478168 w 7467600"/>
              <a:gd name="connsiteY772" fmla="*/ 1260735 h 6858000"/>
              <a:gd name="connsiteX773" fmla="*/ 4409309 w 7467600"/>
              <a:gd name="connsiteY773" fmla="*/ 1666996 h 6858000"/>
              <a:gd name="connsiteX774" fmla="*/ 4370031 w 7467600"/>
              <a:gd name="connsiteY774" fmla="*/ 1955666 h 6858000"/>
              <a:gd name="connsiteX775" fmla="*/ 4570198 w 7467600"/>
              <a:gd name="connsiteY775" fmla="*/ 978081 h 6858000"/>
              <a:gd name="connsiteX776" fmla="*/ 4557898 w 7467600"/>
              <a:gd name="connsiteY776" fmla="*/ 900011 h 6858000"/>
              <a:gd name="connsiteX777" fmla="*/ 4344840 w 7467600"/>
              <a:gd name="connsiteY777" fmla="*/ 1922038 h 6858000"/>
              <a:gd name="connsiteX778" fmla="*/ 4378710 w 7467600"/>
              <a:gd name="connsiteY778" fmla="*/ 1665516 h 6858000"/>
              <a:gd name="connsiteX779" fmla="*/ 4448798 w 7467600"/>
              <a:gd name="connsiteY779" fmla="*/ 1253024 h 6858000"/>
              <a:gd name="connsiteX780" fmla="*/ 4480315 w 7467600"/>
              <a:gd name="connsiteY780" fmla="*/ 1158454 h 6858000"/>
              <a:gd name="connsiteX781" fmla="*/ 4494133 w 7467600"/>
              <a:gd name="connsiteY781" fmla="*/ 1118676 h 6858000"/>
              <a:gd name="connsiteX782" fmla="*/ 4557898 w 7467600"/>
              <a:gd name="connsiteY782" fmla="*/ 900011 h 6858000"/>
              <a:gd name="connsiteX783" fmla="*/ 5870151 w 7467600"/>
              <a:gd name="connsiteY783" fmla="*/ 898890 h 6858000"/>
              <a:gd name="connsiteX784" fmla="*/ 5861335 w 7467600"/>
              <a:gd name="connsiteY784" fmla="*/ 899177 h 6858000"/>
              <a:gd name="connsiteX785" fmla="*/ 5843702 w 7467600"/>
              <a:gd name="connsiteY785" fmla="*/ 899748 h 6858000"/>
              <a:gd name="connsiteX786" fmla="*/ 5651107 w 7467600"/>
              <a:gd name="connsiteY786" fmla="*/ 920306 h 6858000"/>
              <a:gd name="connsiteX787" fmla="*/ 5459407 w 7467600"/>
              <a:gd name="connsiteY787" fmla="*/ 940975 h 6858000"/>
              <a:gd name="connsiteX788" fmla="*/ 5374846 w 7467600"/>
              <a:gd name="connsiteY788" fmla="*/ 941988 h 6858000"/>
              <a:gd name="connsiteX789" fmla="*/ 5256105 w 7467600"/>
              <a:gd name="connsiteY789" fmla="*/ 945632 h 6858000"/>
              <a:gd name="connsiteX790" fmla="*/ 5107071 w 7467600"/>
              <a:gd name="connsiteY790" fmla="*/ 969720 h 6858000"/>
              <a:gd name="connsiteX791" fmla="*/ 4998681 w 7467600"/>
              <a:gd name="connsiteY791" fmla="*/ 988771 h 6858000"/>
              <a:gd name="connsiteX792" fmla="*/ 5870151 w 7467600"/>
              <a:gd name="connsiteY792" fmla="*/ 898890 h 6858000"/>
              <a:gd name="connsiteX793" fmla="*/ 5504425 w 7467600"/>
              <a:gd name="connsiteY793" fmla="*/ 848067 h 6858000"/>
              <a:gd name="connsiteX794" fmla="*/ 4968849 w 7467600"/>
              <a:gd name="connsiteY794" fmla="*/ 962318 h 6858000"/>
              <a:gd name="connsiteX795" fmla="*/ 5104039 w 7467600"/>
              <a:gd name="connsiteY795" fmla="*/ 940634 h 6858000"/>
              <a:gd name="connsiteX796" fmla="*/ 5256311 w 7467600"/>
              <a:gd name="connsiteY796" fmla="*/ 916490 h 6858000"/>
              <a:gd name="connsiteX797" fmla="*/ 5377381 w 7467600"/>
              <a:gd name="connsiteY797" fmla="*/ 912671 h 6858000"/>
              <a:gd name="connsiteX798" fmla="*/ 5460148 w 7467600"/>
              <a:gd name="connsiteY798" fmla="*/ 911442 h 6858000"/>
              <a:gd name="connsiteX799" fmla="*/ 5648971 w 7467600"/>
              <a:gd name="connsiteY799" fmla="*/ 891331 h 6858000"/>
              <a:gd name="connsiteX800" fmla="*/ 5844807 w 7467600"/>
              <a:gd name="connsiteY800" fmla="*/ 870718 h 6858000"/>
              <a:gd name="connsiteX801" fmla="*/ 5862975 w 7467600"/>
              <a:gd name="connsiteY801" fmla="*/ 869756 h 6858000"/>
              <a:gd name="connsiteX802" fmla="*/ 5920887 w 7467600"/>
              <a:gd name="connsiteY802" fmla="*/ 865929 h 6858000"/>
              <a:gd name="connsiteX803" fmla="*/ 5504425 w 7467600"/>
              <a:gd name="connsiteY803" fmla="*/ 848067 h 6858000"/>
              <a:gd name="connsiteX804" fmla="*/ 3607114 w 7467600"/>
              <a:gd name="connsiteY804" fmla="*/ 467441 h 6858000"/>
              <a:gd name="connsiteX805" fmla="*/ 3296242 w 7467600"/>
              <a:gd name="connsiteY805" fmla="*/ 807991 h 6858000"/>
              <a:gd name="connsiteX806" fmla="*/ 3174674 w 7467600"/>
              <a:gd name="connsiteY806" fmla="*/ 919759 h 6858000"/>
              <a:gd name="connsiteX807" fmla="*/ 3042978 w 7467600"/>
              <a:gd name="connsiteY807" fmla="*/ 1054894 h 6858000"/>
              <a:gd name="connsiteX808" fmla="*/ 2968914 w 7467600"/>
              <a:gd name="connsiteY808" fmla="*/ 1133756 h 6858000"/>
              <a:gd name="connsiteX809" fmla="*/ 3103823 w 7467600"/>
              <a:gd name="connsiteY809" fmla="*/ 1026814 h 6858000"/>
              <a:gd name="connsiteX810" fmla="*/ 3607114 w 7467600"/>
              <a:gd name="connsiteY810" fmla="*/ 467441 h 6858000"/>
              <a:gd name="connsiteX811" fmla="*/ 3744487 w 7467600"/>
              <a:gd name="connsiteY811" fmla="*/ 383136 h 6858000"/>
              <a:gd name="connsiteX812" fmla="*/ 3970213 w 7467600"/>
              <a:gd name="connsiteY812" fmla="*/ 995559 h 6858000"/>
              <a:gd name="connsiteX813" fmla="*/ 3744487 w 7467600"/>
              <a:gd name="connsiteY813" fmla="*/ 383136 h 6858000"/>
              <a:gd name="connsiteX814" fmla="*/ 3624562 w 7467600"/>
              <a:gd name="connsiteY814" fmla="*/ 367041 h 6858000"/>
              <a:gd name="connsiteX815" fmla="*/ 3489712 w 7467600"/>
              <a:gd name="connsiteY815" fmla="*/ 485386 h 6858000"/>
              <a:gd name="connsiteX816" fmla="*/ 3182994 w 7467600"/>
              <a:gd name="connsiteY816" fmla="*/ 828265 h 6858000"/>
              <a:gd name="connsiteX817" fmla="*/ 2892114 w 7467600"/>
              <a:gd name="connsiteY817" fmla="*/ 1172635 h 6858000"/>
              <a:gd name="connsiteX818" fmla="*/ 3021459 w 7467600"/>
              <a:gd name="connsiteY818" fmla="*/ 1035385 h 6858000"/>
              <a:gd name="connsiteX819" fmla="*/ 3153873 w 7467600"/>
              <a:gd name="connsiteY819" fmla="*/ 898971 h 6858000"/>
              <a:gd name="connsiteX820" fmla="*/ 3276511 w 7467600"/>
              <a:gd name="connsiteY820" fmla="*/ 786423 h 6858000"/>
              <a:gd name="connsiteX821" fmla="*/ 3584154 w 7467600"/>
              <a:gd name="connsiteY821" fmla="*/ 448218 h 6858000"/>
              <a:gd name="connsiteX822" fmla="*/ 3624562 w 7467600"/>
              <a:gd name="connsiteY822" fmla="*/ 367041 h 6858000"/>
              <a:gd name="connsiteX823" fmla="*/ 3766672 w 7467600"/>
              <a:gd name="connsiteY823" fmla="*/ 359429 h 6858000"/>
              <a:gd name="connsiteX824" fmla="*/ 3996338 w 7467600"/>
              <a:gd name="connsiteY824" fmla="*/ 968237 h 6858000"/>
              <a:gd name="connsiteX825" fmla="*/ 3766672 w 7467600"/>
              <a:gd name="connsiteY825" fmla="*/ 359429 h 6858000"/>
              <a:gd name="connsiteX826" fmla="*/ 5805386 w 7467600"/>
              <a:gd name="connsiteY826" fmla="*/ 239240 h 6858000"/>
              <a:gd name="connsiteX827" fmla="*/ 5736947 w 7467600"/>
              <a:gd name="connsiteY827" fmla="*/ 261367 h 6858000"/>
              <a:gd name="connsiteX828" fmla="*/ 5427012 w 7467600"/>
              <a:gd name="connsiteY828" fmla="*/ 311272 h 6858000"/>
              <a:gd name="connsiteX829" fmla="*/ 5147818 w 7467600"/>
              <a:gd name="connsiteY829" fmla="*/ 322112 h 6858000"/>
              <a:gd name="connsiteX830" fmla="*/ 5060854 w 7467600"/>
              <a:gd name="connsiteY830" fmla="*/ 311882 h 6858000"/>
              <a:gd name="connsiteX831" fmla="*/ 4945989 w 7467600"/>
              <a:gd name="connsiteY831" fmla="*/ 300516 h 6858000"/>
              <a:gd name="connsiteX832" fmla="*/ 5410479 w 7467600"/>
              <a:gd name="connsiteY832" fmla="*/ 348434 h 6858000"/>
              <a:gd name="connsiteX833" fmla="*/ 5805386 w 7467600"/>
              <a:gd name="connsiteY833" fmla="*/ 239240 h 6858000"/>
              <a:gd name="connsiteX834" fmla="*/ 5905192 w 7467600"/>
              <a:gd name="connsiteY834" fmla="*/ 163079 h 6858000"/>
              <a:gd name="connsiteX835" fmla="*/ 5865655 w 7467600"/>
              <a:gd name="connsiteY835" fmla="*/ 171901 h 6858000"/>
              <a:gd name="connsiteX836" fmla="*/ 5259740 w 7467600"/>
              <a:gd name="connsiteY836" fmla="*/ 257013 h 6858000"/>
              <a:gd name="connsiteX837" fmla="*/ 5208466 w 7467600"/>
              <a:gd name="connsiteY837" fmla="*/ 257550 h 6858000"/>
              <a:gd name="connsiteX838" fmla="*/ 4980204 w 7467600"/>
              <a:gd name="connsiteY838" fmla="*/ 271903 h 6858000"/>
              <a:gd name="connsiteX839" fmla="*/ 5068068 w 7467600"/>
              <a:gd name="connsiteY839" fmla="*/ 282244 h 6858000"/>
              <a:gd name="connsiteX840" fmla="*/ 5153231 w 7467600"/>
              <a:gd name="connsiteY840" fmla="*/ 292240 h 6858000"/>
              <a:gd name="connsiteX841" fmla="*/ 5426491 w 7467600"/>
              <a:gd name="connsiteY841" fmla="*/ 281128 h 6858000"/>
              <a:gd name="connsiteX842" fmla="*/ 5731212 w 7467600"/>
              <a:gd name="connsiteY842" fmla="*/ 231951 h 6858000"/>
              <a:gd name="connsiteX843" fmla="*/ 5905192 w 7467600"/>
              <a:gd name="connsiteY843" fmla="*/ 163079 h 6858000"/>
              <a:gd name="connsiteX844" fmla="*/ 5944437 w 7467600"/>
              <a:gd name="connsiteY844" fmla="*/ 113829 h 6858000"/>
              <a:gd name="connsiteX845" fmla="*/ 5825032 w 7467600"/>
              <a:gd name="connsiteY845" fmla="*/ 146405 h 6858000"/>
              <a:gd name="connsiteX846" fmla="*/ 4955599 w 7467600"/>
              <a:gd name="connsiteY846" fmla="*/ 247008 h 6858000"/>
              <a:gd name="connsiteX847" fmla="*/ 5210104 w 7467600"/>
              <a:gd name="connsiteY847" fmla="*/ 228123 h 6858000"/>
              <a:gd name="connsiteX848" fmla="*/ 5261015 w 7467600"/>
              <a:gd name="connsiteY848" fmla="*/ 227087 h 6858000"/>
              <a:gd name="connsiteX849" fmla="*/ 5861181 w 7467600"/>
              <a:gd name="connsiteY849" fmla="*/ 143093 h 6858000"/>
              <a:gd name="connsiteX850" fmla="*/ 5961252 w 7467600"/>
              <a:gd name="connsiteY850" fmla="*/ 114820 h 6858000"/>
              <a:gd name="connsiteX851" fmla="*/ 5944437 w 7467600"/>
              <a:gd name="connsiteY851" fmla="*/ 113829 h 6858000"/>
              <a:gd name="connsiteX852" fmla="*/ 3882765 w 7467600"/>
              <a:gd name="connsiteY852" fmla="*/ 0 h 6858000"/>
              <a:gd name="connsiteX853" fmla="*/ 3995099 w 7467600"/>
              <a:gd name="connsiteY853" fmla="*/ 0 h 6858000"/>
              <a:gd name="connsiteX854" fmla="*/ 4163818 w 7467600"/>
              <a:gd name="connsiteY854" fmla="*/ 234104 h 6858000"/>
              <a:gd name="connsiteX855" fmla="*/ 4172099 w 7467600"/>
              <a:gd name="connsiteY855" fmla="*/ 234207 h 6858000"/>
              <a:gd name="connsiteX856" fmla="*/ 4784282 w 7467600"/>
              <a:gd name="connsiteY856" fmla="*/ 276561 h 6858000"/>
              <a:gd name="connsiteX857" fmla="*/ 4801687 w 7467600"/>
              <a:gd name="connsiteY857" fmla="*/ 267764 h 6858000"/>
              <a:gd name="connsiteX858" fmla="*/ 6082788 w 7467600"/>
              <a:gd name="connsiteY858" fmla="*/ 64119 h 6858000"/>
              <a:gd name="connsiteX859" fmla="*/ 6099442 w 7467600"/>
              <a:gd name="connsiteY859" fmla="*/ 82568 h 6858000"/>
              <a:gd name="connsiteX860" fmla="*/ 4804137 w 7467600"/>
              <a:gd name="connsiteY860" fmla="*/ 320931 h 6858000"/>
              <a:gd name="connsiteX861" fmla="*/ 4227047 w 7467600"/>
              <a:gd name="connsiteY861" fmla="*/ 313415 h 6858000"/>
              <a:gd name="connsiteX862" fmla="*/ 4346041 w 7467600"/>
              <a:gd name="connsiteY862" fmla="*/ 456086 h 6858000"/>
              <a:gd name="connsiteX863" fmla="*/ 4870967 w 7467600"/>
              <a:gd name="connsiteY863" fmla="*/ 963061 h 6858000"/>
              <a:gd name="connsiteX864" fmla="*/ 4889647 w 7467600"/>
              <a:gd name="connsiteY864" fmla="*/ 957147 h 6858000"/>
              <a:gd name="connsiteX865" fmla="*/ 5422504 w 7467600"/>
              <a:gd name="connsiteY865" fmla="*/ 805191 h 6858000"/>
              <a:gd name="connsiteX866" fmla="*/ 6087656 w 7467600"/>
              <a:gd name="connsiteY866" fmla="*/ 826703 h 6858000"/>
              <a:gd name="connsiteX867" fmla="*/ 6058717 w 7467600"/>
              <a:gd name="connsiteY867" fmla="*/ 865992 h 6858000"/>
              <a:gd name="connsiteX868" fmla="*/ 4974153 w 7467600"/>
              <a:gd name="connsiteY868" fmla="*/ 1045456 h 6858000"/>
              <a:gd name="connsiteX869" fmla="*/ 5627835 w 7467600"/>
              <a:gd name="connsiteY869" fmla="*/ 1472077 h 6858000"/>
              <a:gd name="connsiteX870" fmla="*/ 5629817 w 7467600"/>
              <a:gd name="connsiteY870" fmla="*/ 1471412 h 6858000"/>
              <a:gd name="connsiteX871" fmla="*/ 5634124 w 7467600"/>
              <a:gd name="connsiteY871" fmla="*/ 1470572 h 6858000"/>
              <a:gd name="connsiteX872" fmla="*/ 5755832 w 7467600"/>
              <a:gd name="connsiteY872" fmla="*/ 1383886 h 6858000"/>
              <a:gd name="connsiteX873" fmla="*/ 6014186 w 7467600"/>
              <a:gd name="connsiteY873" fmla="*/ 1279799 h 6858000"/>
              <a:gd name="connsiteX874" fmla="*/ 6901619 w 7467600"/>
              <a:gd name="connsiteY874" fmla="*/ 1047874 h 6858000"/>
              <a:gd name="connsiteX875" fmla="*/ 6931566 w 7467600"/>
              <a:gd name="connsiteY875" fmla="*/ 1062034 h 6858000"/>
              <a:gd name="connsiteX876" fmla="*/ 5790982 w 7467600"/>
              <a:gd name="connsiteY876" fmla="*/ 1561380 h 6858000"/>
              <a:gd name="connsiteX877" fmla="*/ 6188971 w 7467600"/>
              <a:gd name="connsiteY877" fmla="*/ 1755168 h 6858000"/>
              <a:gd name="connsiteX878" fmla="*/ 6202446 w 7467600"/>
              <a:gd name="connsiteY878" fmla="*/ 1752268 h 6858000"/>
              <a:gd name="connsiteX879" fmla="*/ 7179560 w 7467600"/>
              <a:gd name="connsiteY879" fmla="*/ 1467551 h 6858000"/>
              <a:gd name="connsiteX880" fmla="*/ 7158730 w 7467600"/>
              <a:gd name="connsiteY880" fmla="*/ 1507835 h 6858000"/>
              <a:gd name="connsiteX881" fmla="*/ 6326959 w 7467600"/>
              <a:gd name="connsiteY881" fmla="*/ 1817686 h 6858000"/>
              <a:gd name="connsiteX882" fmla="*/ 6537433 w 7467600"/>
              <a:gd name="connsiteY882" fmla="*/ 1907790 h 6858000"/>
              <a:gd name="connsiteX883" fmla="*/ 6550221 w 7467600"/>
              <a:gd name="connsiteY883" fmla="*/ 1910729 h 6858000"/>
              <a:gd name="connsiteX884" fmla="*/ 6964438 w 7467600"/>
              <a:gd name="connsiteY884" fmla="*/ 2209505 h 6858000"/>
              <a:gd name="connsiteX885" fmla="*/ 7367862 w 7467600"/>
              <a:gd name="connsiteY885" fmla="*/ 2806833 h 6858000"/>
              <a:gd name="connsiteX886" fmla="*/ 7364329 w 7467600"/>
              <a:gd name="connsiteY886" fmla="*/ 2826907 h 6858000"/>
              <a:gd name="connsiteX887" fmla="*/ 7290545 w 7467600"/>
              <a:gd name="connsiteY887" fmla="*/ 2850663 h 6858000"/>
              <a:gd name="connsiteX888" fmla="*/ 6472036 w 7467600"/>
              <a:gd name="connsiteY888" fmla="*/ 1959003 h 6858000"/>
              <a:gd name="connsiteX889" fmla="*/ 5792897 w 7467600"/>
              <a:gd name="connsiteY889" fmla="*/ 1647747 h 6858000"/>
              <a:gd name="connsiteX890" fmla="*/ 5842751 w 7467600"/>
              <a:gd name="connsiteY890" fmla="*/ 1816112 h 6858000"/>
              <a:gd name="connsiteX891" fmla="*/ 5847424 w 7467600"/>
              <a:gd name="connsiteY891" fmla="*/ 1815776 h 6858000"/>
              <a:gd name="connsiteX892" fmla="*/ 6399821 w 7467600"/>
              <a:gd name="connsiteY892" fmla="*/ 2344799 h 6858000"/>
              <a:gd name="connsiteX893" fmla="*/ 6323232 w 7467600"/>
              <a:gd name="connsiteY893" fmla="*/ 2389634 h 6858000"/>
              <a:gd name="connsiteX894" fmla="*/ 5942958 w 7467600"/>
              <a:gd name="connsiteY894" fmla="*/ 2077708 h 6858000"/>
              <a:gd name="connsiteX895" fmla="*/ 5921559 w 7467600"/>
              <a:gd name="connsiteY895" fmla="*/ 2378596 h 6858000"/>
              <a:gd name="connsiteX896" fmla="*/ 5817651 w 7467600"/>
              <a:gd name="connsiteY896" fmla="*/ 3023919 h 6858000"/>
              <a:gd name="connsiteX897" fmla="*/ 5729634 w 7467600"/>
              <a:gd name="connsiteY897" fmla="*/ 3051849 h 6858000"/>
              <a:gd name="connsiteX898" fmla="*/ 5611018 w 7467600"/>
              <a:gd name="connsiteY898" fmla="*/ 2316769 h 6858000"/>
              <a:gd name="connsiteX899" fmla="*/ 5687608 w 7467600"/>
              <a:gd name="connsiteY899" fmla="*/ 2039972 h 6858000"/>
              <a:gd name="connsiteX900" fmla="*/ 5657554 w 7467600"/>
              <a:gd name="connsiteY900" fmla="*/ 1576445 h 6858000"/>
              <a:gd name="connsiteX901" fmla="*/ 5150475 w 7467600"/>
              <a:gd name="connsiteY901" fmla="*/ 1274012 h 6858000"/>
              <a:gd name="connsiteX902" fmla="*/ 5349142 w 7467600"/>
              <a:gd name="connsiteY902" fmla="*/ 2204405 h 6858000"/>
              <a:gd name="connsiteX903" fmla="*/ 5262214 w 7467600"/>
              <a:gd name="connsiteY903" fmla="*/ 2233836 h 6858000"/>
              <a:gd name="connsiteX904" fmla="*/ 4981539 w 7467600"/>
              <a:gd name="connsiteY904" fmla="*/ 1542201 h 6858000"/>
              <a:gd name="connsiteX905" fmla="*/ 4958461 w 7467600"/>
              <a:gd name="connsiteY905" fmla="*/ 1136957 h 6858000"/>
              <a:gd name="connsiteX906" fmla="*/ 4655015 w 7467600"/>
              <a:gd name="connsiteY906" fmla="*/ 891426 h 6858000"/>
              <a:gd name="connsiteX907" fmla="*/ 4348002 w 7467600"/>
              <a:gd name="connsiteY907" fmla="*/ 2205895 h 6858000"/>
              <a:gd name="connsiteX908" fmla="*/ 4262250 w 7467600"/>
              <a:gd name="connsiteY908" fmla="*/ 2219972 h 6858000"/>
              <a:gd name="connsiteX909" fmla="*/ 4550611 w 7467600"/>
              <a:gd name="connsiteY909" fmla="*/ 817540 h 6858000"/>
              <a:gd name="connsiteX910" fmla="*/ 4564418 w 7467600"/>
              <a:gd name="connsiteY910" fmla="*/ 808293 h 6858000"/>
              <a:gd name="connsiteX911" fmla="*/ 4266388 w 7467600"/>
              <a:gd name="connsiteY911" fmla="*/ 500083 h 6858000"/>
              <a:gd name="connsiteX912" fmla="*/ 4032842 w 7467600"/>
              <a:gd name="connsiteY912" fmla="*/ 211809 h 6858000"/>
              <a:gd name="connsiteX913" fmla="*/ 3882765 w 7467600"/>
              <a:gd name="connsiteY913" fmla="*/ 0 h 6858000"/>
              <a:gd name="connsiteX914" fmla="*/ 3721337 w 7467600"/>
              <a:gd name="connsiteY914" fmla="*/ 0 h 6858000"/>
              <a:gd name="connsiteX915" fmla="*/ 3797544 w 7467600"/>
              <a:gd name="connsiteY915" fmla="*/ 0 h 6858000"/>
              <a:gd name="connsiteX916" fmla="*/ 3775734 w 7467600"/>
              <a:gd name="connsiteY916" fmla="*/ 95131 h 6858000"/>
              <a:gd name="connsiteX917" fmla="*/ 3724807 w 7467600"/>
              <a:gd name="connsiteY917" fmla="*/ 272257 h 6858000"/>
              <a:gd name="connsiteX918" fmla="*/ 3726844 w 7467600"/>
              <a:gd name="connsiteY918" fmla="*/ 282988 h 6858000"/>
              <a:gd name="connsiteX919" fmla="*/ 3742664 w 7467600"/>
              <a:gd name="connsiteY919" fmla="*/ 279918 h 6858000"/>
              <a:gd name="connsiteX920" fmla="*/ 4103910 w 7467600"/>
              <a:gd name="connsiteY920" fmla="*/ 1161917 h 6858000"/>
              <a:gd name="connsiteX921" fmla="*/ 4020269 w 7467600"/>
              <a:gd name="connsiteY921" fmla="*/ 1200406 h 6858000"/>
              <a:gd name="connsiteX922" fmla="*/ 3674882 w 7467600"/>
              <a:gd name="connsiteY922" fmla="*/ 488524 h 6858000"/>
              <a:gd name="connsiteX923" fmla="*/ 3132682 w 7467600"/>
              <a:gd name="connsiteY923" fmla="*/ 1072284 h 6858000"/>
              <a:gd name="connsiteX924" fmla="*/ 2716346 w 7467600"/>
              <a:gd name="connsiteY924" fmla="*/ 1276376 h 6858000"/>
              <a:gd name="connsiteX925" fmla="*/ 2716772 w 7467600"/>
              <a:gd name="connsiteY925" fmla="*/ 1255462 h 6858000"/>
              <a:gd name="connsiteX926" fmla="*/ 3471096 w 7467600"/>
              <a:gd name="connsiteY926" fmla="*/ 437072 h 6858000"/>
              <a:gd name="connsiteX927" fmla="*/ 3639057 w 7467600"/>
              <a:gd name="connsiteY927" fmla="*/ 286334 h 6858000"/>
              <a:gd name="connsiteX928" fmla="*/ 3640309 w 7467600"/>
              <a:gd name="connsiteY928" fmla="*/ 284664 h 6858000"/>
              <a:gd name="connsiteX929" fmla="*/ 3646022 w 7467600"/>
              <a:gd name="connsiteY929" fmla="*/ 276711 h 6858000"/>
              <a:gd name="connsiteX930" fmla="*/ 3707943 w 7467600"/>
              <a:gd name="connsiteY930" fmla="*/ 65958 h 6858000"/>
              <a:gd name="connsiteX931" fmla="*/ 3721337 w 7467600"/>
              <a:gd name="connsiteY931" fmla="*/ 0 h 6858000"/>
              <a:gd name="connsiteX932" fmla="*/ 2867960 w 7467600"/>
              <a:gd name="connsiteY932" fmla="*/ 0 h 6858000"/>
              <a:gd name="connsiteX933" fmla="*/ 2926351 w 7467600"/>
              <a:gd name="connsiteY933" fmla="*/ 0 h 6858000"/>
              <a:gd name="connsiteX934" fmla="*/ 2902823 w 7467600"/>
              <a:gd name="connsiteY934" fmla="*/ 262929 h 6858000"/>
              <a:gd name="connsiteX935" fmla="*/ 2940663 w 7467600"/>
              <a:gd name="connsiteY935" fmla="*/ 140884 h 6858000"/>
              <a:gd name="connsiteX936" fmla="*/ 2947039 w 7467600"/>
              <a:gd name="connsiteY936" fmla="*/ 122524 h 6858000"/>
              <a:gd name="connsiteX937" fmla="*/ 2984316 w 7467600"/>
              <a:gd name="connsiteY937" fmla="*/ 0 h 6858000"/>
              <a:gd name="connsiteX938" fmla="*/ 3016114 w 7467600"/>
              <a:gd name="connsiteY938" fmla="*/ 0 h 6858000"/>
              <a:gd name="connsiteX939" fmla="*/ 2979949 w 7467600"/>
              <a:gd name="connsiteY939" fmla="*/ 119274 h 6858000"/>
              <a:gd name="connsiteX940" fmla="*/ 3023879 w 7467600"/>
              <a:gd name="connsiteY940" fmla="*/ 0 h 6858000"/>
              <a:gd name="connsiteX941" fmla="*/ 3105400 w 7467600"/>
              <a:gd name="connsiteY941" fmla="*/ 0 h 6858000"/>
              <a:gd name="connsiteX942" fmla="*/ 3094669 w 7467600"/>
              <a:gd name="connsiteY942" fmla="*/ 30308 h 6858000"/>
              <a:gd name="connsiteX943" fmla="*/ 2901945 w 7467600"/>
              <a:gd name="connsiteY943" fmla="*/ 466538 h 6858000"/>
              <a:gd name="connsiteX944" fmla="*/ 2815209 w 7467600"/>
              <a:gd name="connsiteY944" fmla="*/ 497361 h 6858000"/>
              <a:gd name="connsiteX945" fmla="*/ 2844845 w 7467600"/>
              <a:gd name="connsiteY945" fmla="*/ 127638 h 6858000"/>
              <a:gd name="connsiteX946" fmla="*/ 2867960 w 7467600"/>
              <a:gd name="connsiteY946" fmla="*/ 0 h 6858000"/>
              <a:gd name="connsiteX947" fmla="*/ 1057230 w 7467600"/>
              <a:gd name="connsiteY947" fmla="*/ 0 h 6858000"/>
              <a:gd name="connsiteX948" fmla="*/ 1111003 w 7467600"/>
              <a:gd name="connsiteY948" fmla="*/ 0 h 6858000"/>
              <a:gd name="connsiteX949" fmla="*/ 1125553 w 7467600"/>
              <a:gd name="connsiteY949" fmla="*/ 52588 h 6858000"/>
              <a:gd name="connsiteX950" fmla="*/ 1304276 w 7467600"/>
              <a:gd name="connsiteY950" fmla="*/ 476275 h 6858000"/>
              <a:gd name="connsiteX951" fmla="*/ 1492066 w 7467600"/>
              <a:gd name="connsiteY951" fmla="*/ 886333 h 6858000"/>
              <a:gd name="connsiteX952" fmla="*/ 1423698 w 7467600"/>
              <a:gd name="connsiteY952" fmla="*/ 710817 h 6858000"/>
              <a:gd name="connsiteX953" fmla="*/ 1357609 w 7467600"/>
              <a:gd name="connsiteY953" fmla="*/ 532892 h 6858000"/>
              <a:gd name="connsiteX954" fmla="*/ 1309550 w 7467600"/>
              <a:gd name="connsiteY954" fmla="*/ 374031 h 6858000"/>
              <a:gd name="connsiteX955" fmla="*/ 1193673 w 7467600"/>
              <a:gd name="connsiteY955" fmla="*/ 49533 h 6858000"/>
              <a:gd name="connsiteX956" fmla="*/ 1164391 w 7467600"/>
              <a:gd name="connsiteY956" fmla="*/ 0 h 6858000"/>
              <a:gd name="connsiteX957" fmla="*/ 1200666 w 7467600"/>
              <a:gd name="connsiteY957" fmla="*/ 0 h 6858000"/>
              <a:gd name="connsiteX958" fmla="*/ 1223408 w 7467600"/>
              <a:gd name="connsiteY958" fmla="*/ 38996 h 6858000"/>
              <a:gd name="connsiteX959" fmla="*/ 1339635 w 7467600"/>
              <a:gd name="connsiteY959" fmla="*/ 365517 h 6858000"/>
              <a:gd name="connsiteX960" fmla="*/ 1387469 w 7467600"/>
              <a:gd name="connsiteY960" fmla="*/ 523079 h 6858000"/>
              <a:gd name="connsiteX961" fmla="*/ 1452685 w 7467600"/>
              <a:gd name="connsiteY961" fmla="*/ 699806 h 6858000"/>
              <a:gd name="connsiteX962" fmla="*/ 1492092 w 7467600"/>
              <a:gd name="connsiteY962" fmla="*/ 800424 h 6858000"/>
              <a:gd name="connsiteX963" fmla="*/ 1455302 w 7467600"/>
              <a:gd name="connsiteY963" fmla="*/ 632913 h 6858000"/>
              <a:gd name="connsiteX964" fmla="*/ 1222336 w 7467600"/>
              <a:gd name="connsiteY964" fmla="*/ 9480 h 6858000"/>
              <a:gd name="connsiteX965" fmla="*/ 1214634 w 7467600"/>
              <a:gd name="connsiteY965" fmla="*/ 0 h 6858000"/>
              <a:gd name="connsiteX966" fmla="*/ 1289827 w 7467600"/>
              <a:gd name="connsiteY966" fmla="*/ 0 h 6858000"/>
              <a:gd name="connsiteX967" fmla="*/ 1321076 w 7467600"/>
              <a:gd name="connsiteY967" fmla="*/ 59722 h 6858000"/>
              <a:gd name="connsiteX968" fmla="*/ 1512579 w 7467600"/>
              <a:gd name="connsiteY968" fmla="*/ 626441 h 6858000"/>
              <a:gd name="connsiteX969" fmla="*/ 1506076 w 7467600"/>
              <a:gd name="connsiteY969" fmla="*/ 1089289 h 6858000"/>
              <a:gd name="connsiteX970" fmla="*/ 1486346 w 7467600"/>
              <a:gd name="connsiteY970" fmla="*/ 1079919 h 6858000"/>
              <a:gd name="connsiteX971" fmla="*/ 1070511 w 7467600"/>
              <a:gd name="connsiteY971" fmla="*/ 48609 h 6858000"/>
              <a:gd name="connsiteX972" fmla="*/ 1057230 w 7467600"/>
              <a:gd name="connsiteY972" fmla="*/ 0 h 6858000"/>
              <a:gd name="connsiteX973" fmla="*/ 43151 w 7467600"/>
              <a:gd name="connsiteY973" fmla="*/ 0 h 6858000"/>
              <a:gd name="connsiteX974" fmla="*/ 95283 w 7467600"/>
              <a:gd name="connsiteY974" fmla="*/ 0 h 6858000"/>
              <a:gd name="connsiteX975" fmla="*/ 300708 w 7467600"/>
              <a:gd name="connsiteY975" fmla="*/ 154571 h 6858000"/>
              <a:gd name="connsiteX976" fmla="*/ 530414 w 7467600"/>
              <a:gd name="connsiteY976" fmla="*/ 354673 h 6858000"/>
              <a:gd name="connsiteX977" fmla="*/ 333785 w 7467600"/>
              <a:gd name="connsiteY977" fmla="*/ 161564 h 6858000"/>
              <a:gd name="connsiteX978" fmla="*/ 147005 w 7467600"/>
              <a:gd name="connsiteY978" fmla="*/ 0 h 6858000"/>
              <a:gd name="connsiteX979" fmla="*/ 272509 w 7467600"/>
              <a:gd name="connsiteY979" fmla="*/ 0 h 6858000"/>
              <a:gd name="connsiteX980" fmla="*/ 326276 w 7467600"/>
              <a:gd name="connsiteY980" fmla="*/ 45847 h 6858000"/>
              <a:gd name="connsiteX981" fmla="*/ 823759 w 7467600"/>
              <a:gd name="connsiteY981" fmla="*/ 574145 h 6858000"/>
              <a:gd name="connsiteX982" fmla="*/ 811254 w 7467600"/>
              <a:gd name="connsiteY982" fmla="*/ 665546 h 6858000"/>
              <a:gd name="connsiteX983" fmla="*/ 154042 w 7467600"/>
              <a:gd name="connsiteY983" fmla="*/ 261522 h 6858000"/>
              <a:gd name="connsiteX984" fmla="*/ 13550 w 7467600"/>
              <a:gd name="connsiteY984" fmla="*/ 158423 h 6858000"/>
              <a:gd name="connsiteX985" fmla="*/ 0 w 7467600"/>
              <a:gd name="connsiteY985" fmla="*/ 146618 h 6858000"/>
              <a:gd name="connsiteX986" fmla="*/ 0 w 7467600"/>
              <a:gd name="connsiteY986" fmla="*/ 59161 h 6858000"/>
              <a:gd name="connsiteX987" fmla="*/ 45427 w 7467600"/>
              <a:gd name="connsiteY987" fmla="*/ 101078 h 6858000"/>
              <a:gd name="connsiteX988" fmla="*/ 630103 w 7467600"/>
              <a:gd name="connsiteY988" fmla="*/ 485885 h 6858000"/>
              <a:gd name="connsiteX989" fmla="*/ 532040 w 7467600"/>
              <a:gd name="connsiteY989" fmla="*/ 399359 h 6858000"/>
              <a:gd name="connsiteX990" fmla="*/ 517618 w 7467600"/>
              <a:gd name="connsiteY990" fmla="*/ 385726 h 6858000"/>
              <a:gd name="connsiteX991" fmla="*/ 285074 w 7467600"/>
              <a:gd name="connsiteY991" fmla="*/ 182755 h 6858000"/>
              <a:gd name="connsiteX992" fmla="*/ 43151 w 7467600"/>
              <a:gd name="connsiteY992"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90188 w 7467600"/>
              <a:gd name="connsiteY4" fmla="*/ 6584365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271814 w 7467600"/>
              <a:gd name="connsiteY16" fmla="*/ 6684601 h 6858000"/>
              <a:gd name="connsiteX17" fmla="*/ 7392158 w 7467600"/>
              <a:gd name="connsiteY17" fmla="*/ 6771365 h 6858000"/>
              <a:gd name="connsiteX18" fmla="*/ 7467600 w 7467600"/>
              <a:gd name="connsiteY18" fmla="*/ 6805948 h 6858000"/>
              <a:gd name="connsiteX19" fmla="*/ 7467600 w 7467600"/>
              <a:gd name="connsiteY19" fmla="*/ 6831490 h 6858000"/>
              <a:gd name="connsiteX20" fmla="*/ 7410696 w 7467600"/>
              <a:gd name="connsiteY20" fmla="*/ 6803861 h 6858000"/>
              <a:gd name="connsiteX21" fmla="*/ 7088673 w 7467600"/>
              <a:gd name="connsiteY21" fmla="*/ 6610396 h 6858000"/>
              <a:gd name="connsiteX22" fmla="*/ 7090188 w 7467600"/>
              <a:gd name="connsiteY22" fmla="*/ 6584365 h 6858000"/>
              <a:gd name="connsiteX23" fmla="*/ 1019354 w 7467600"/>
              <a:gd name="connsiteY23" fmla="*/ 6315006 h 6858000"/>
              <a:gd name="connsiteX24" fmla="*/ 441046 w 7467600"/>
              <a:gd name="connsiteY24" fmla="*/ 6691153 h 6858000"/>
              <a:gd name="connsiteX25" fmla="*/ 1019354 w 7467600"/>
              <a:gd name="connsiteY25" fmla="*/ 6315006 h 6858000"/>
              <a:gd name="connsiteX26" fmla="*/ 991680 w 7467600"/>
              <a:gd name="connsiteY26" fmla="*/ 6298413 h 6858000"/>
              <a:gd name="connsiteX27" fmla="*/ 409060 w 7467600"/>
              <a:gd name="connsiteY27" fmla="*/ 6671470 h 6858000"/>
              <a:gd name="connsiteX28" fmla="*/ 991680 w 7467600"/>
              <a:gd name="connsiteY28" fmla="*/ 6298413 h 6858000"/>
              <a:gd name="connsiteX29" fmla="*/ 103333 w 7467600"/>
              <a:gd name="connsiteY29" fmla="*/ 5699602 h 6858000"/>
              <a:gd name="connsiteX30" fmla="*/ 233938 w 7467600"/>
              <a:gd name="connsiteY30" fmla="*/ 5809416 h 6858000"/>
              <a:gd name="connsiteX31" fmla="*/ 883580 w 7467600"/>
              <a:gd name="connsiteY31" fmla="*/ 6180710 h 6858000"/>
              <a:gd name="connsiteX32" fmla="*/ 487337 w 7467600"/>
              <a:gd name="connsiteY32" fmla="*/ 5950182 h 6858000"/>
              <a:gd name="connsiteX33" fmla="*/ 354051 w 7467600"/>
              <a:gd name="connsiteY33" fmla="*/ 5854912 h 6858000"/>
              <a:gd name="connsiteX34" fmla="*/ 195436 w 7467600"/>
              <a:gd name="connsiteY34" fmla="*/ 5755068 h 6858000"/>
              <a:gd name="connsiteX35" fmla="*/ 103333 w 7467600"/>
              <a:gd name="connsiteY35" fmla="*/ 5699602 h 6858000"/>
              <a:gd name="connsiteX36" fmla="*/ 5539432 w 7467600"/>
              <a:gd name="connsiteY36" fmla="*/ 5642928 h 6858000"/>
              <a:gd name="connsiteX37" fmla="*/ 5555462 w 7467600"/>
              <a:gd name="connsiteY37" fmla="*/ 5694454 h 6858000"/>
              <a:gd name="connsiteX38" fmla="*/ 5828270 w 7467600"/>
              <a:gd name="connsiteY38" fmla="*/ 6320663 h 6858000"/>
              <a:gd name="connsiteX39" fmla="*/ 5947416 w 7467600"/>
              <a:gd name="connsiteY39" fmla="*/ 6574846 h 6858000"/>
              <a:gd name="connsiteX40" fmla="*/ 5539432 w 7467600"/>
              <a:gd name="connsiteY40" fmla="*/ 5642928 h 6858000"/>
              <a:gd name="connsiteX41" fmla="*/ 51253 w 7467600"/>
              <a:gd name="connsiteY41" fmla="*/ 5631825 h 6858000"/>
              <a:gd name="connsiteX42" fmla="*/ 211622 w 7467600"/>
              <a:gd name="connsiteY42" fmla="*/ 5728803 h 6858000"/>
              <a:gd name="connsiteX43" fmla="*/ 371652 w 7467600"/>
              <a:gd name="connsiteY43" fmla="*/ 5829062 h 6858000"/>
              <a:gd name="connsiteX44" fmla="*/ 505903 w 7467600"/>
              <a:gd name="connsiteY44" fmla="*/ 5925221 h 6858000"/>
              <a:gd name="connsiteX45" fmla="*/ 899240 w 7467600"/>
              <a:gd name="connsiteY45" fmla="*/ 6153068 h 6858000"/>
              <a:gd name="connsiteX46" fmla="*/ 988114 w 7467600"/>
              <a:gd name="connsiteY46" fmla="*/ 6174204 h 6858000"/>
              <a:gd name="connsiteX47" fmla="*/ 845971 w 7467600"/>
              <a:gd name="connsiteY47" fmla="*/ 6067177 h 6858000"/>
              <a:gd name="connsiteX48" fmla="*/ 448057 w 7467600"/>
              <a:gd name="connsiteY48" fmla="*/ 5841376 h 6858000"/>
              <a:gd name="connsiteX49" fmla="*/ 51253 w 7467600"/>
              <a:gd name="connsiteY49" fmla="*/ 5631825 h 6858000"/>
              <a:gd name="connsiteX50" fmla="*/ 2606687 w 7467600"/>
              <a:gd name="connsiteY50" fmla="*/ 5630718 h 6858000"/>
              <a:gd name="connsiteX51" fmla="*/ 2645658 w 7467600"/>
              <a:gd name="connsiteY51" fmla="*/ 6640259 h 6858000"/>
              <a:gd name="connsiteX52" fmla="*/ 2606687 w 7467600"/>
              <a:gd name="connsiteY52" fmla="*/ 5630718 h 6858000"/>
              <a:gd name="connsiteX53" fmla="*/ 3642057 w 7467600"/>
              <a:gd name="connsiteY53" fmla="*/ 5573487 h 6858000"/>
              <a:gd name="connsiteX54" fmla="*/ 3632981 w 7467600"/>
              <a:gd name="connsiteY54" fmla="*/ 5579437 h 6858000"/>
              <a:gd name="connsiteX55" fmla="*/ 3382436 w 7467600"/>
              <a:gd name="connsiteY55" fmla="*/ 5952726 h 6858000"/>
              <a:gd name="connsiteX56" fmla="*/ 3191929 w 7467600"/>
              <a:gd name="connsiteY56" fmla="*/ 6662669 h 6858000"/>
              <a:gd name="connsiteX57" fmla="*/ 3369898 w 7467600"/>
              <a:gd name="connsiteY57" fmla="*/ 6081771 h 6858000"/>
              <a:gd name="connsiteX58" fmla="*/ 3642057 w 7467600"/>
              <a:gd name="connsiteY58" fmla="*/ 5573487 h 6858000"/>
              <a:gd name="connsiteX59" fmla="*/ 2650666 w 7467600"/>
              <a:gd name="connsiteY59" fmla="*/ 5530686 h 6858000"/>
              <a:gd name="connsiteX60" fmla="*/ 2650249 w 7467600"/>
              <a:gd name="connsiteY60" fmla="*/ 5532101 h 6858000"/>
              <a:gd name="connsiteX61" fmla="*/ 2663808 w 7467600"/>
              <a:gd name="connsiteY61" fmla="*/ 6535215 h 6858000"/>
              <a:gd name="connsiteX62" fmla="*/ 2665418 w 7467600"/>
              <a:gd name="connsiteY62" fmla="*/ 6132756 h 6858000"/>
              <a:gd name="connsiteX63" fmla="*/ 2650666 w 7467600"/>
              <a:gd name="connsiteY63" fmla="*/ 5530686 h 6858000"/>
              <a:gd name="connsiteX64" fmla="*/ 2680277 w 7467600"/>
              <a:gd name="connsiteY64" fmla="*/ 5479204 h 6858000"/>
              <a:gd name="connsiteX65" fmla="*/ 2678972 w 7467600"/>
              <a:gd name="connsiteY65" fmla="*/ 5481582 h 6858000"/>
              <a:gd name="connsiteX66" fmla="*/ 2696666 w 7467600"/>
              <a:gd name="connsiteY66" fmla="*/ 6133836 h 6858000"/>
              <a:gd name="connsiteX67" fmla="*/ 2695769 w 7467600"/>
              <a:gd name="connsiteY67" fmla="*/ 6390955 h 6858000"/>
              <a:gd name="connsiteX68" fmla="*/ 2739893 w 7467600"/>
              <a:gd name="connsiteY68" fmla="*/ 6108357 h 6858000"/>
              <a:gd name="connsiteX69" fmla="*/ 2680277 w 7467600"/>
              <a:gd name="connsiteY69" fmla="*/ 5479204 h 6858000"/>
              <a:gd name="connsiteX70" fmla="*/ 1132195 w 7467600"/>
              <a:gd name="connsiteY70" fmla="*/ 5467980 h 6858000"/>
              <a:gd name="connsiteX71" fmla="*/ 1679056 w 7467600"/>
              <a:gd name="connsiteY71" fmla="*/ 5516907 h 6858000"/>
              <a:gd name="connsiteX72" fmla="*/ 2128648 w 7467600"/>
              <a:gd name="connsiteY72" fmla="*/ 5474249 h 6858000"/>
              <a:gd name="connsiteX73" fmla="*/ 1825619 w 7467600"/>
              <a:gd name="connsiteY73" fmla="*/ 5478447 h 6858000"/>
              <a:gd name="connsiteX74" fmla="*/ 1737798 w 7467600"/>
              <a:gd name="connsiteY74" fmla="*/ 5483353 h 6858000"/>
              <a:gd name="connsiteX75" fmla="*/ 1132195 w 7467600"/>
              <a:gd name="connsiteY75" fmla="*/ 5467980 h 6858000"/>
              <a:gd name="connsiteX76" fmla="*/ 6861797 w 7467600"/>
              <a:gd name="connsiteY76" fmla="*/ 5419899 h 6858000"/>
              <a:gd name="connsiteX77" fmla="*/ 6879594 w 7467600"/>
              <a:gd name="connsiteY77" fmla="*/ 5424547 h 6858000"/>
              <a:gd name="connsiteX78" fmla="*/ 7379510 w 7467600"/>
              <a:gd name="connsiteY78" fmla="*/ 5755454 h 6858000"/>
              <a:gd name="connsiteX79" fmla="*/ 7467600 w 7467600"/>
              <a:gd name="connsiteY79" fmla="*/ 5845526 h 6858000"/>
              <a:gd name="connsiteX80" fmla="*/ 7467600 w 7467600"/>
              <a:gd name="connsiteY80" fmla="*/ 5925131 h 6858000"/>
              <a:gd name="connsiteX81" fmla="*/ 7271900 w 7467600"/>
              <a:gd name="connsiteY81" fmla="*/ 5734551 h 6858000"/>
              <a:gd name="connsiteX82" fmla="*/ 7015907 w 7467600"/>
              <a:gd name="connsiteY82" fmla="*/ 5541548 h 6858000"/>
              <a:gd name="connsiteX83" fmla="*/ 7259646 w 7467600"/>
              <a:gd name="connsiteY83" fmla="*/ 5765985 h 6858000"/>
              <a:gd name="connsiteX84" fmla="*/ 7467600 w 7467600"/>
              <a:gd name="connsiteY84" fmla="*/ 5971257 h 6858000"/>
              <a:gd name="connsiteX85" fmla="*/ 7467600 w 7467600"/>
              <a:gd name="connsiteY85" fmla="*/ 6012219 h 6858000"/>
              <a:gd name="connsiteX86" fmla="*/ 7240170 w 7467600"/>
              <a:gd name="connsiteY86" fmla="*/ 5787985 h 6858000"/>
              <a:gd name="connsiteX87" fmla="*/ 6946849 w 7467600"/>
              <a:gd name="connsiteY87" fmla="*/ 5523271 h 6858000"/>
              <a:gd name="connsiteX88" fmla="*/ 6946972 w 7467600"/>
              <a:gd name="connsiteY88" fmla="*/ 5526491 h 6858000"/>
              <a:gd name="connsiteX89" fmla="*/ 7105827 w 7467600"/>
              <a:gd name="connsiteY89" fmla="*/ 5718700 h 6858000"/>
              <a:gd name="connsiteX90" fmla="*/ 7126431 w 7467600"/>
              <a:gd name="connsiteY90" fmla="*/ 5737872 h 6858000"/>
              <a:gd name="connsiteX91" fmla="*/ 7356878 w 7467600"/>
              <a:gd name="connsiteY91" fmla="*/ 5981332 h 6858000"/>
              <a:gd name="connsiteX92" fmla="*/ 7467600 w 7467600"/>
              <a:gd name="connsiteY92" fmla="*/ 6117703 h 6858000"/>
              <a:gd name="connsiteX93" fmla="*/ 7467600 w 7467600"/>
              <a:gd name="connsiteY93" fmla="*/ 6163634 h 6858000"/>
              <a:gd name="connsiteX94" fmla="*/ 7403637 w 7467600"/>
              <a:gd name="connsiteY94" fmla="*/ 6083957 h 6858000"/>
              <a:gd name="connsiteX95" fmla="*/ 7254615 w 7467600"/>
              <a:gd name="connsiteY95" fmla="*/ 5911918 h 6858000"/>
              <a:gd name="connsiteX96" fmla="*/ 7312589 w 7467600"/>
              <a:gd name="connsiteY96" fmla="*/ 5982309 h 6858000"/>
              <a:gd name="connsiteX97" fmla="*/ 7448321 w 7467600"/>
              <a:gd name="connsiteY97" fmla="*/ 6190991 h 6858000"/>
              <a:gd name="connsiteX98" fmla="*/ 7467600 w 7467600"/>
              <a:gd name="connsiteY98" fmla="*/ 6221686 h 6858000"/>
              <a:gd name="connsiteX99" fmla="*/ 7467600 w 7467600"/>
              <a:gd name="connsiteY99" fmla="*/ 6334256 h 6858000"/>
              <a:gd name="connsiteX100" fmla="*/ 7454976 w 7467600"/>
              <a:gd name="connsiteY100" fmla="*/ 6318297 h 6858000"/>
              <a:gd name="connsiteX101" fmla="*/ 7042773 w 7467600"/>
              <a:gd name="connsiteY101" fmla="*/ 5734011 h 6858000"/>
              <a:gd name="connsiteX102" fmla="*/ 6844835 w 7467600"/>
              <a:gd name="connsiteY102" fmla="*/ 5424988 h 6858000"/>
              <a:gd name="connsiteX103" fmla="*/ 6861797 w 7467600"/>
              <a:gd name="connsiteY103" fmla="*/ 5419899 h 6858000"/>
              <a:gd name="connsiteX104" fmla="*/ 1456157 w 7467600"/>
              <a:gd name="connsiteY104" fmla="*/ 5371404 h 6858000"/>
              <a:gd name="connsiteX105" fmla="*/ 1244432 w 7467600"/>
              <a:gd name="connsiteY105" fmla="*/ 5385601 h 6858000"/>
              <a:gd name="connsiteX106" fmla="*/ 973990 w 7467600"/>
              <a:gd name="connsiteY106" fmla="*/ 5424940 h 6858000"/>
              <a:gd name="connsiteX107" fmla="*/ 1103809 w 7467600"/>
              <a:gd name="connsiteY107" fmla="*/ 5433720 h 6858000"/>
              <a:gd name="connsiteX108" fmla="*/ 1123454 w 7467600"/>
              <a:gd name="connsiteY108" fmla="*/ 5435727 h 6858000"/>
              <a:gd name="connsiteX109" fmla="*/ 1737017 w 7467600"/>
              <a:gd name="connsiteY109" fmla="*/ 5452183 h 6858000"/>
              <a:gd name="connsiteX110" fmla="*/ 1824397 w 7467600"/>
              <a:gd name="connsiteY110" fmla="*/ 5447757 h 6858000"/>
              <a:gd name="connsiteX111" fmla="*/ 2070059 w 7467600"/>
              <a:gd name="connsiteY111" fmla="*/ 5441660 h 6858000"/>
              <a:gd name="connsiteX112" fmla="*/ 1456157 w 7467600"/>
              <a:gd name="connsiteY112" fmla="*/ 5371404 h 6858000"/>
              <a:gd name="connsiteX113" fmla="*/ 4988186 w 7467600"/>
              <a:gd name="connsiteY113" fmla="*/ 5216467 h 6858000"/>
              <a:gd name="connsiteX114" fmla="*/ 4777334 w 7467600"/>
              <a:gd name="connsiteY114" fmla="*/ 5406072 h 6858000"/>
              <a:gd name="connsiteX115" fmla="*/ 4718341 w 7467600"/>
              <a:gd name="connsiteY115" fmla="*/ 5468043 h 6858000"/>
              <a:gd name="connsiteX116" fmla="*/ 4604655 w 7467600"/>
              <a:gd name="connsiteY116" fmla="*/ 5583434 h 6858000"/>
              <a:gd name="connsiteX117" fmla="*/ 4565074 w 7467600"/>
              <a:gd name="connsiteY117" fmla="*/ 5618550 h 6858000"/>
              <a:gd name="connsiteX118" fmla="*/ 4988186 w 7467600"/>
              <a:gd name="connsiteY118" fmla="*/ 5216467 h 6858000"/>
              <a:gd name="connsiteX119" fmla="*/ 4978032 w 7467600"/>
              <a:gd name="connsiteY119" fmla="*/ 5183809 h 6858000"/>
              <a:gd name="connsiteX120" fmla="*/ 4463413 w 7467600"/>
              <a:gd name="connsiteY120" fmla="*/ 5615162 h 6858000"/>
              <a:gd name="connsiteX121" fmla="*/ 4358134 w 7467600"/>
              <a:gd name="connsiteY121" fmla="*/ 5742791 h 6858000"/>
              <a:gd name="connsiteX122" fmla="*/ 4376219 w 7467600"/>
              <a:gd name="connsiteY122" fmla="*/ 5729027 h 6858000"/>
              <a:gd name="connsiteX123" fmla="*/ 4582340 w 7467600"/>
              <a:gd name="connsiteY123" fmla="*/ 5561037 h 6858000"/>
              <a:gd name="connsiteX124" fmla="*/ 4694684 w 7467600"/>
              <a:gd name="connsiteY124" fmla="*/ 5447098 h 6858000"/>
              <a:gd name="connsiteX125" fmla="*/ 4754123 w 7467600"/>
              <a:gd name="connsiteY125" fmla="*/ 5384643 h 6858000"/>
              <a:gd name="connsiteX126" fmla="*/ 4978032 w 7467600"/>
              <a:gd name="connsiteY126" fmla="*/ 5183809 h 6858000"/>
              <a:gd name="connsiteX127" fmla="*/ 7312201 w 7467600"/>
              <a:gd name="connsiteY127" fmla="*/ 5128278 h 6858000"/>
              <a:gd name="connsiteX128" fmla="*/ 7450656 w 7467600"/>
              <a:gd name="connsiteY128" fmla="*/ 5134750 h 6858000"/>
              <a:gd name="connsiteX129" fmla="*/ 7467600 w 7467600"/>
              <a:gd name="connsiteY129" fmla="*/ 5142496 h 6858000"/>
              <a:gd name="connsiteX130" fmla="*/ 7467600 w 7467600"/>
              <a:gd name="connsiteY130" fmla="*/ 5158623 h 6858000"/>
              <a:gd name="connsiteX131" fmla="*/ 7427076 w 7467600"/>
              <a:gd name="connsiteY131" fmla="*/ 5142684 h 6858000"/>
              <a:gd name="connsiteX132" fmla="*/ 7467600 w 7467600"/>
              <a:gd name="connsiteY132" fmla="*/ 5164774 h 6858000"/>
              <a:gd name="connsiteX133" fmla="*/ 7467600 w 7467600"/>
              <a:gd name="connsiteY133" fmla="*/ 5199146 h 6858000"/>
              <a:gd name="connsiteX134" fmla="*/ 7391022 w 7467600"/>
              <a:gd name="connsiteY134" fmla="*/ 5158141 h 6858000"/>
              <a:gd name="connsiteX135" fmla="*/ 7312201 w 7467600"/>
              <a:gd name="connsiteY135" fmla="*/ 5128278 h 6858000"/>
              <a:gd name="connsiteX136" fmla="*/ 1903353 w 7467600"/>
              <a:gd name="connsiteY136" fmla="*/ 5044827 h 6858000"/>
              <a:gd name="connsiteX137" fmla="*/ 1936931 w 7467600"/>
              <a:gd name="connsiteY137" fmla="*/ 5093954 h 6858000"/>
              <a:gd name="connsiteX138" fmla="*/ 2195868 w 7467600"/>
              <a:gd name="connsiteY138" fmla="*/ 5396574 h 6858000"/>
              <a:gd name="connsiteX139" fmla="*/ 2088852 w 7467600"/>
              <a:gd name="connsiteY139" fmla="*/ 5166123 h 6858000"/>
              <a:gd name="connsiteX140" fmla="*/ 1958241 w 7467600"/>
              <a:gd name="connsiteY140" fmla="*/ 5067955 h 6858000"/>
              <a:gd name="connsiteX141" fmla="*/ 1903353 w 7467600"/>
              <a:gd name="connsiteY141" fmla="*/ 5044827 h 6858000"/>
              <a:gd name="connsiteX142" fmla="*/ 1979378 w 7467600"/>
              <a:gd name="connsiteY142" fmla="*/ 4769504 h 6858000"/>
              <a:gd name="connsiteX143" fmla="*/ 2882120 w 7467600"/>
              <a:gd name="connsiteY143" fmla="*/ 5064547 h 6858000"/>
              <a:gd name="connsiteX144" fmla="*/ 2793103 w 7467600"/>
              <a:gd name="connsiteY144" fmla="*/ 5039699 h 6858000"/>
              <a:gd name="connsiteX145" fmla="*/ 2770041 w 7467600"/>
              <a:gd name="connsiteY145" fmla="*/ 5033634 h 6858000"/>
              <a:gd name="connsiteX146" fmla="*/ 1979378 w 7467600"/>
              <a:gd name="connsiteY146" fmla="*/ 4769504 h 6858000"/>
              <a:gd name="connsiteX147" fmla="*/ 1927410 w 7467600"/>
              <a:gd name="connsiteY147" fmla="*/ 4716164 h 6858000"/>
              <a:gd name="connsiteX148" fmla="*/ 1959587 w 7467600"/>
              <a:gd name="connsiteY148" fmla="*/ 4728849 h 6858000"/>
              <a:gd name="connsiteX149" fmla="*/ 2777707 w 7467600"/>
              <a:gd name="connsiteY149" fmla="*/ 5003991 h 6858000"/>
              <a:gd name="connsiteX150" fmla="*/ 2800768 w 7467600"/>
              <a:gd name="connsiteY150" fmla="*/ 5010056 h 6858000"/>
              <a:gd name="connsiteX151" fmla="*/ 2879408 w 7467600"/>
              <a:gd name="connsiteY151" fmla="*/ 5031590 h 6858000"/>
              <a:gd name="connsiteX152" fmla="*/ 2862295 w 7467600"/>
              <a:gd name="connsiteY152" fmla="*/ 5022958 h 6858000"/>
              <a:gd name="connsiteX153" fmla="*/ 2813343 w 7467600"/>
              <a:gd name="connsiteY153" fmla="*/ 4998369 h 6858000"/>
              <a:gd name="connsiteX154" fmla="*/ 2646245 w 7467600"/>
              <a:gd name="connsiteY154" fmla="*/ 4930999 h 6858000"/>
              <a:gd name="connsiteX155" fmla="*/ 1999243 w 7467600"/>
              <a:gd name="connsiteY155" fmla="*/ 4730524 h 6858000"/>
              <a:gd name="connsiteX156" fmla="*/ 1979527 w 7467600"/>
              <a:gd name="connsiteY156" fmla="*/ 4726651 h 6858000"/>
              <a:gd name="connsiteX157" fmla="*/ 1927410 w 7467600"/>
              <a:gd name="connsiteY157" fmla="*/ 4716164 h 6858000"/>
              <a:gd name="connsiteX158" fmla="*/ 1997014 w 7467600"/>
              <a:gd name="connsiteY158" fmla="*/ 4698007 h 6858000"/>
              <a:gd name="connsiteX159" fmla="*/ 2005458 w 7467600"/>
              <a:gd name="connsiteY159" fmla="*/ 4699540 h 6858000"/>
              <a:gd name="connsiteX160" fmla="*/ 2657186 w 7467600"/>
              <a:gd name="connsiteY160" fmla="*/ 4901687 h 6858000"/>
              <a:gd name="connsiteX161" fmla="*/ 2826662 w 7467600"/>
              <a:gd name="connsiteY161" fmla="*/ 4970362 h 6858000"/>
              <a:gd name="connsiteX162" fmla="*/ 2876100 w 7467600"/>
              <a:gd name="connsiteY162" fmla="*/ 4995397 h 6858000"/>
              <a:gd name="connsiteX163" fmla="*/ 3042600 w 7467600"/>
              <a:gd name="connsiteY163" fmla="*/ 5059532 h 6858000"/>
              <a:gd name="connsiteX164" fmla="*/ 1997014 w 7467600"/>
              <a:gd name="connsiteY164" fmla="*/ 4698007 h 6858000"/>
              <a:gd name="connsiteX165" fmla="*/ 2305292 w 7467600"/>
              <a:gd name="connsiteY165" fmla="*/ 4219492 h 6858000"/>
              <a:gd name="connsiteX166" fmla="*/ 3360922 w 7467600"/>
              <a:gd name="connsiteY166" fmla="*/ 4529373 h 6858000"/>
              <a:gd name="connsiteX167" fmla="*/ 3492420 w 7467600"/>
              <a:gd name="connsiteY167" fmla="*/ 4510145 h 6858000"/>
              <a:gd name="connsiteX168" fmla="*/ 3364086 w 7467600"/>
              <a:gd name="connsiteY168" fmla="*/ 4480340 h 6858000"/>
              <a:gd name="connsiteX169" fmla="*/ 3225818 w 7467600"/>
              <a:gd name="connsiteY169" fmla="*/ 4411822 h 6858000"/>
              <a:gd name="connsiteX170" fmla="*/ 3129696 w 7467600"/>
              <a:gd name="connsiteY170" fmla="*/ 4360704 h 6858000"/>
              <a:gd name="connsiteX171" fmla="*/ 2814545 w 7467600"/>
              <a:gd name="connsiteY171" fmla="*/ 4282955 h 6858000"/>
              <a:gd name="connsiteX172" fmla="*/ 2305292 w 7467600"/>
              <a:gd name="connsiteY172" fmla="*/ 4219492 h 6858000"/>
              <a:gd name="connsiteX173" fmla="*/ 2626982 w 7467600"/>
              <a:gd name="connsiteY173" fmla="*/ 4206450 h 6858000"/>
              <a:gd name="connsiteX174" fmla="*/ 2490617 w 7467600"/>
              <a:gd name="connsiteY174" fmla="*/ 4206951 h 6858000"/>
              <a:gd name="connsiteX175" fmla="*/ 2819869 w 7467600"/>
              <a:gd name="connsiteY175" fmla="*/ 4252936 h 6858000"/>
              <a:gd name="connsiteX176" fmla="*/ 3143018 w 7467600"/>
              <a:gd name="connsiteY176" fmla="*/ 4332698 h 6858000"/>
              <a:gd name="connsiteX177" fmla="*/ 3241520 w 7467600"/>
              <a:gd name="connsiteY177" fmla="*/ 4385112 h 6858000"/>
              <a:gd name="connsiteX178" fmla="*/ 3374575 w 7467600"/>
              <a:gd name="connsiteY178" fmla="*/ 4451517 h 6858000"/>
              <a:gd name="connsiteX179" fmla="*/ 3505221 w 7467600"/>
              <a:gd name="connsiteY179" fmla="*/ 4480757 h 6858000"/>
              <a:gd name="connsiteX180" fmla="*/ 2626982 w 7467600"/>
              <a:gd name="connsiteY180" fmla="*/ 4206450 h 6858000"/>
              <a:gd name="connsiteX181" fmla="*/ 1310106 w 7467600"/>
              <a:gd name="connsiteY181" fmla="*/ 3943217 h 6858000"/>
              <a:gd name="connsiteX182" fmla="*/ 854994 w 7467600"/>
              <a:gd name="connsiteY182" fmla="*/ 4399136 h 6858000"/>
              <a:gd name="connsiteX183" fmla="*/ 742462 w 7467600"/>
              <a:gd name="connsiteY183" fmla="*/ 4594648 h 6858000"/>
              <a:gd name="connsiteX184" fmla="*/ 820602 w 7467600"/>
              <a:gd name="connsiteY184" fmla="*/ 4485915 h 6858000"/>
              <a:gd name="connsiteX185" fmla="*/ 878295 w 7467600"/>
              <a:gd name="connsiteY185" fmla="*/ 4403594 h 6858000"/>
              <a:gd name="connsiteX186" fmla="*/ 1240607 w 7467600"/>
              <a:gd name="connsiteY186" fmla="*/ 4010401 h 6858000"/>
              <a:gd name="connsiteX187" fmla="*/ 1310106 w 7467600"/>
              <a:gd name="connsiteY187" fmla="*/ 3943217 h 6858000"/>
              <a:gd name="connsiteX188" fmla="*/ 1423113 w 7467600"/>
              <a:gd name="connsiteY188" fmla="*/ 3874565 h 6858000"/>
              <a:gd name="connsiteX189" fmla="*/ 1260565 w 7467600"/>
              <a:gd name="connsiteY189" fmla="*/ 4031982 h 6858000"/>
              <a:gd name="connsiteX190" fmla="*/ 901900 w 7467600"/>
              <a:gd name="connsiteY190" fmla="*/ 4421236 h 6858000"/>
              <a:gd name="connsiteX191" fmla="*/ 845044 w 7467600"/>
              <a:gd name="connsiteY191" fmla="*/ 4502436 h 6858000"/>
              <a:gd name="connsiteX192" fmla="*/ 685926 w 7467600"/>
              <a:gd name="connsiteY192" fmla="*/ 4703069 h 6858000"/>
              <a:gd name="connsiteX193" fmla="*/ 684248 w 7467600"/>
              <a:gd name="connsiteY193" fmla="*/ 4706721 h 6858000"/>
              <a:gd name="connsiteX194" fmla="*/ 1423113 w 7467600"/>
              <a:gd name="connsiteY194" fmla="*/ 3874565 h 6858000"/>
              <a:gd name="connsiteX195" fmla="*/ 3316479 w 7467600"/>
              <a:gd name="connsiteY195" fmla="*/ 3872136 h 6858000"/>
              <a:gd name="connsiteX196" fmla="*/ 3546806 w 7467600"/>
              <a:gd name="connsiteY196" fmla="*/ 4356139 h 6858000"/>
              <a:gd name="connsiteX197" fmla="*/ 3364433 w 7467600"/>
              <a:gd name="connsiteY197" fmla="*/ 3953121 h 6858000"/>
              <a:gd name="connsiteX198" fmla="*/ 3316479 w 7467600"/>
              <a:gd name="connsiteY198" fmla="*/ 3872136 h 6858000"/>
              <a:gd name="connsiteX199" fmla="*/ 3291335 w 7467600"/>
              <a:gd name="connsiteY199" fmla="*/ 3767420 h 6858000"/>
              <a:gd name="connsiteX200" fmla="*/ 3390805 w 7467600"/>
              <a:gd name="connsiteY200" fmla="*/ 3937163 h 6858000"/>
              <a:gd name="connsiteX201" fmla="*/ 3579062 w 7467600"/>
              <a:gd name="connsiteY201" fmla="*/ 4359040 h 6858000"/>
              <a:gd name="connsiteX202" fmla="*/ 3467355 w 7467600"/>
              <a:gd name="connsiteY202" fmla="*/ 3988130 h 6858000"/>
              <a:gd name="connsiteX203" fmla="*/ 3310753 w 7467600"/>
              <a:gd name="connsiteY203" fmla="*/ 3787140 h 6858000"/>
              <a:gd name="connsiteX204" fmla="*/ 3291335 w 7467600"/>
              <a:gd name="connsiteY204" fmla="*/ 3767420 h 6858000"/>
              <a:gd name="connsiteX205" fmla="*/ 1635889 w 7467600"/>
              <a:gd name="connsiteY205" fmla="*/ 3709494 h 6858000"/>
              <a:gd name="connsiteX206" fmla="*/ 1634800 w 7467600"/>
              <a:gd name="connsiteY206" fmla="*/ 3731111 h 6858000"/>
              <a:gd name="connsiteX207" fmla="*/ 1635889 w 7467600"/>
              <a:gd name="connsiteY207" fmla="*/ 3709494 h 6858000"/>
              <a:gd name="connsiteX208" fmla="*/ 1510397 w 7467600"/>
              <a:gd name="connsiteY208" fmla="*/ 3684705 h 6858000"/>
              <a:gd name="connsiteX209" fmla="*/ 1146550 w 7467600"/>
              <a:gd name="connsiteY209" fmla="*/ 3802012 h 6858000"/>
              <a:gd name="connsiteX210" fmla="*/ 698834 w 7467600"/>
              <a:gd name="connsiteY210" fmla="*/ 3952272 h 6858000"/>
              <a:gd name="connsiteX211" fmla="*/ 34256 w 7467600"/>
              <a:gd name="connsiteY211" fmla="*/ 4347603 h 6858000"/>
              <a:gd name="connsiteX212" fmla="*/ 527241 w 7467600"/>
              <a:gd name="connsiteY212" fmla="*/ 4065078 h 6858000"/>
              <a:gd name="connsiteX213" fmla="*/ 1510397 w 7467600"/>
              <a:gd name="connsiteY213" fmla="*/ 3684705 h 6858000"/>
              <a:gd name="connsiteX214" fmla="*/ 1313114 w 7467600"/>
              <a:gd name="connsiteY214" fmla="*/ 3655216 h 6858000"/>
              <a:gd name="connsiteX215" fmla="*/ 1109304 w 7467600"/>
              <a:gd name="connsiteY215" fmla="*/ 3669030 h 6858000"/>
              <a:gd name="connsiteX216" fmla="*/ 8129 w 7467600"/>
              <a:gd name="connsiteY216" fmla="*/ 4330519 h 6858000"/>
              <a:gd name="connsiteX217" fmla="*/ 687572 w 7467600"/>
              <a:gd name="connsiteY217" fmla="*/ 3925629 h 6858000"/>
              <a:gd name="connsiteX218" fmla="*/ 1138365 w 7467600"/>
              <a:gd name="connsiteY218" fmla="*/ 3774515 h 6858000"/>
              <a:gd name="connsiteX219" fmla="*/ 1505579 w 7467600"/>
              <a:gd name="connsiteY219" fmla="*/ 3655526 h 6858000"/>
              <a:gd name="connsiteX220" fmla="*/ 1313114 w 7467600"/>
              <a:gd name="connsiteY220" fmla="*/ 3655216 h 6858000"/>
              <a:gd name="connsiteX221" fmla="*/ 3655073 w 7467600"/>
              <a:gd name="connsiteY221" fmla="*/ 3650884 h 6858000"/>
              <a:gd name="connsiteX222" fmla="*/ 3989938 w 7467600"/>
              <a:gd name="connsiteY222" fmla="*/ 3991685 h 6858000"/>
              <a:gd name="connsiteX223" fmla="*/ 4393907 w 7467600"/>
              <a:gd name="connsiteY223" fmla="*/ 4261258 h 6858000"/>
              <a:gd name="connsiteX224" fmla="*/ 4648051 w 7467600"/>
              <a:gd name="connsiteY224" fmla="*/ 4374051 h 6858000"/>
              <a:gd name="connsiteX225" fmla="*/ 4383389 w 7467600"/>
              <a:gd name="connsiteY225" fmla="*/ 4184369 h 6858000"/>
              <a:gd name="connsiteX226" fmla="*/ 4165508 w 7467600"/>
              <a:gd name="connsiteY226" fmla="*/ 4035196 h 6858000"/>
              <a:gd name="connsiteX227" fmla="*/ 4068162 w 7467600"/>
              <a:gd name="connsiteY227" fmla="*/ 3953394 h 6858000"/>
              <a:gd name="connsiteX228" fmla="*/ 3981416 w 7467600"/>
              <a:gd name="connsiteY228" fmla="*/ 3880482 h 6858000"/>
              <a:gd name="connsiteX229" fmla="*/ 3800147 w 7467600"/>
              <a:gd name="connsiteY229" fmla="*/ 3749872 h 6858000"/>
              <a:gd name="connsiteX230" fmla="*/ 3655073 w 7467600"/>
              <a:gd name="connsiteY230" fmla="*/ 3650884 h 6858000"/>
              <a:gd name="connsiteX231" fmla="*/ 3670252 w 7467600"/>
              <a:gd name="connsiteY231" fmla="*/ 3622798 h 6858000"/>
              <a:gd name="connsiteX232" fmla="*/ 3817258 w 7467600"/>
              <a:gd name="connsiteY232" fmla="*/ 3723577 h 6858000"/>
              <a:gd name="connsiteX233" fmla="*/ 4000461 w 7467600"/>
              <a:gd name="connsiteY233" fmla="*/ 3855966 h 6858000"/>
              <a:gd name="connsiteX234" fmla="*/ 4088180 w 7467600"/>
              <a:gd name="connsiteY234" fmla="*/ 3929774 h 6858000"/>
              <a:gd name="connsiteX235" fmla="*/ 4184555 w 7467600"/>
              <a:gd name="connsiteY235" fmla="*/ 4010683 h 6858000"/>
              <a:gd name="connsiteX236" fmla="*/ 4399563 w 7467600"/>
              <a:gd name="connsiteY236" fmla="*/ 4158106 h 6858000"/>
              <a:gd name="connsiteX237" fmla="*/ 4684469 w 7467600"/>
              <a:gd name="connsiteY237" fmla="*/ 4364680 h 6858000"/>
              <a:gd name="connsiteX238" fmla="*/ 4690271 w 7467600"/>
              <a:gd name="connsiteY238" fmla="*/ 4370034 h 6858000"/>
              <a:gd name="connsiteX239" fmla="*/ 4136093 w 7467600"/>
              <a:gd name="connsiteY239" fmla="*/ 3858466 h 6858000"/>
              <a:gd name="connsiteX240" fmla="*/ 3670252 w 7467600"/>
              <a:gd name="connsiteY240" fmla="*/ 3622798 h 6858000"/>
              <a:gd name="connsiteX241" fmla="*/ 4440129 w 7467600"/>
              <a:gd name="connsiteY241" fmla="*/ 3448571 h 6858000"/>
              <a:gd name="connsiteX242" fmla="*/ 4856525 w 7467600"/>
              <a:gd name="connsiteY242" fmla="*/ 3915351 h 6858000"/>
              <a:gd name="connsiteX243" fmla="*/ 5059055 w 7467600"/>
              <a:gd name="connsiteY243" fmla="*/ 4108918 h 6858000"/>
              <a:gd name="connsiteX244" fmla="*/ 5290070 w 7467600"/>
              <a:gd name="connsiteY244" fmla="*/ 4263619 h 6858000"/>
              <a:gd name="connsiteX245" fmla="*/ 4834991 w 7467600"/>
              <a:gd name="connsiteY245" fmla="*/ 3830985 h 6858000"/>
              <a:gd name="connsiteX246" fmla="*/ 4440129 w 7467600"/>
              <a:gd name="connsiteY246" fmla="*/ 3448571 h 6858000"/>
              <a:gd name="connsiteX247" fmla="*/ 4441737 w 7467600"/>
              <a:gd name="connsiteY247" fmla="*/ 3399734 h 6858000"/>
              <a:gd name="connsiteX248" fmla="*/ 4431236 w 7467600"/>
              <a:gd name="connsiteY248" fmla="*/ 3400954 h 6858000"/>
              <a:gd name="connsiteX249" fmla="*/ 4557150 w 7467600"/>
              <a:gd name="connsiteY249" fmla="*/ 3510023 h 6858000"/>
              <a:gd name="connsiteX250" fmla="*/ 4856936 w 7467600"/>
              <a:gd name="connsiteY250" fmla="*/ 3809146 h 6858000"/>
              <a:gd name="connsiteX251" fmla="*/ 5111996 w 7467600"/>
              <a:gd name="connsiteY251" fmla="*/ 4065759 h 6858000"/>
              <a:gd name="connsiteX252" fmla="*/ 5388878 w 7467600"/>
              <a:gd name="connsiteY252" fmla="*/ 4300185 h 6858000"/>
              <a:gd name="connsiteX253" fmla="*/ 5425556 w 7467600"/>
              <a:gd name="connsiteY253" fmla="*/ 4308967 h 6858000"/>
              <a:gd name="connsiteX254" fmla="*/ 4943646 w 7467600"/>
              <a:gd name="connsiteY254" fmla="*/ 3822916 h 6858000"/>
              <a:gd name="connsiteX255" fmla="*/ 4594837 w 7467600"/>
              <a:gd name="connsiteY255" fmla="*/ 3532274 h 6858000"/>
              <a:gd name="connsiteX256" fmla="*/ 4441737 w 7467600"/>
              <a:gd name="connsiteY256" fmla="*/ 3399734 h 6858000"/>
              <a:gd name="connsiteX257" fmla="*/ 5425834 w 7467600"/>
              <a:gd name="connsiteY257" fmla="*/ 3162785 h 6858000"/>
              <a:gd name="connsiteX258" fmla="*/ 5401644 w 7467600"/>
              <a:gd name="connsiteY258" fmla="*/ 3617847 h 6858000"/>
              <a:gd name="connsiteX259" fmla="*/ 5467256 w 7467600"/>
              <a:gd name="connsiteY259" fmla="*/ 4175494 h 6858000"/>
              <a:gd name="connsiteX260" fmla="*/ 5448069 w 7467600"/>
              <a:gd name="connsiteY260" fmla="*/ 3567554 h 6858000"/>
              <a:gd name="connsiteX261" fmla="*/ 5425834 w 7467600"/>
              <a:gd name="connsiteY261" fmla="*/ 3162785 h 6858000"/>
              <a:gd name="connsiteX262" fmla="*/ 1318687 w 7467600"/>
              <a:gd name="connsiteY262" fmla="*/ 3113840 h 6858000"/>
              <a:gd name="connsiteX263" fmla="*/ 1066793 w 7467600"/>
              <a:gd name="connsiteY263" fmla="*/ 3212171 h 6858000"/>
              <a:gd name="connsiteX264" fmla="*/ 993319 w 7467600"/>
              <a:gd name="connsiteY264" fmla="*/ 3247648 h 6858000"/>
              <a:gd name="connsiteX265" fmla="*/ 853081 w 7467600"/>
              <a:gd name="connsiteY265" fmla="*/ 3312410 h 6858000"/>
              <a:gd name="connsiteX266" fmla="*/ 805957 w 7467600"/>
              <a:gd name="connsiteY266" fmla="*/ 3330443 h 6858000"/>
              <a:gd name="connsiteX267" fmla="*/ 1318687 w 7467600"/>
              <a:gd name="connsiteY267" fmla="*/ 3113840 h 6858000"/>
              <a:gd name="connsiteX268" fmla="*/ 5453702 w 7467600"/>
              <a:gd name="connsiteY268" fmla="*/ 3090882 h 6858000"/>
              <a:gd name="connsiteX269" fmla="*/ 5480135 w 7467600"/>
              <a:gd name="connsiteY269" fmla="*/ 3565802 h 6858000"/>
              <a:gd name="connsiteX270" fmla="*/ 5499023 w 7467600"/>
              <a:gd name="connsiteY270" fmla="*/ 4166310 h 6858000"/>
              <a:gd name="connsiteX271" fmla="*/ 5547022 w 7467600"/>
              <a:gd name="connsiteY271" fmla="*/ 3607838 h 6858000"/>
              <a:gd name="connsiteX272" fmla="*/ 5515964 w 7467600"/>
              <a:gd name="connsiteY272" fmla="*/ 3378541 h 6858000"/>
              <a:gd name="connsiteX273" fmla="*/ 5453702 w 7467600"/>
              <a:gd name="connsiteY273" fmla="*/ 3090882 h 6858000"/>
              <a:gd name="connsiteX274" fmla="*/ 1238695 w 7467600"/>
              <a:gd name="connsiteY274" fmla="*/ 3076820 h 6858000"/>
              <a:gd name="connsiteX275" fmla="*/ 716371 w 7467600"/>
              <a:gd name="connsiteY275" fmla="*/ 3293249 h 6858000"/>
              <a:gd name="connsiteX276" fmla="*/ 579522 w 7467600"/>
              <a:gd name="connsiteY276" fmla="*/ 3371759 h 6858000"/>
              <a:gd name="connsiteX277" fmla="*/ 600288 w 7467600"/>
              <a:gd name="connsiteY277" fmla="*/ 3365555 h 6858000"/>
              <a:gd name="connsiteX278" fmla="*/ 840692 w 7467600"/>
              <a:gd name="connsiteY278" fmla="*/ 3284921 h 6858000"/>
              <a:gd name="connsiteX279" fmla="*/ 979248 w 7467600"/>
              <a:gd name="connsiteY279" fmla="*/ 3221003 h 6858000"/>
              <a:gd name="connsiteX280" fmla="*/ 1053282 w 7467600"/>
              <a:gd name="connsiteY280" fmla="*/ 3185247 h 6858000"/>
              <a:gd name="connsiteX281" fmla="*/ 1320603 w 7467600"/>
              <a:gd name="connsiteY281" fmla="*/ 3081281 h 6858000"/>
              <a:gd name="connsiteX282" fmla="*/ 1238695 w 7467600"/>
              <a:gd name="connsiteY282" fmla="*/ 3076820 h 6858000"/>
              <a:gd name="connsiteX283" fmla="*/ 5425627 w 7467600"/>
              <a:gd name="connsiteY283" fmla="*/ 2954192 h 6858000"/>
              <a:gd name="connsiteX284" fmla="*/ 5470770 w 7467600"/>
              <a:gd name="connsiteY284" fmla="*/ 3005435 h 6858000"/>
              <a:gd name="connsiteX285" fmla="*/ 5519779 w 7467600"/>
              <a:gd name="connsiteY285" fmla="*/ 4359223 h 6858000"/>
              <a:gd name="connsiteX286" fmla="*/ 5520293 w 7467600"/>
              <a:gd name="connsiteY286" fmla="*/ 4360602 h 6858000"/>
              <a:gd name="connsiteX287" fmla="*/ 5767221 w 7467600"/>
              <a:gd name="connsiteY287" fmla="*/ 4665564 h 6858000"/>
              <a:gd name="connsiteX288" fmla="*/ 6937169 w 7467600"/>
              <a:gd name="connsiteY288" fmla="*/ 4815941 h 6858000"/>
              <a:gd name="connsiteX289" fmla="*/ 6953922 w 7467600"/>
              <a:gd name="connsiteY289" fmla="*/ 4890068 h 6858000"/>
              <a:gd name="connsiteX290" fmla="*/ 6071359 w 7467600"/>
              <a:gd name="connsiteY290" fmla="*/ 4770770 h 6858000"/>
              <a:gd name="connsiteX291" fmla="*/ 6038839 w 7467600"/>
              <a:gd name="connsiteY291" fmla="*/ 4764474 h 6858000"/>
              <a:gd name="connsiteX292" fmla="*/ 6038706 w 7467600"/>
              <a:gd name="connsiteY292" fmla="*/ 4763847 h 6858000"/>
              <a:gd name="connsiteX293" fmla="*/ 6037784 w 7467600"/>
              <a:gd name="connsiteY293" fmla="*/ 4764270 h 6858000"/>
              <a:gd name="connsiteX294" fmla="*/ 6038839 w 7467600"/>
              <a:gd name="connsiteY294" fmla="*/ 4764474 h 6858000"/>
              <a:gd name="connsiteX295" fmla="*/ 6040338 w 7467600"/>
              <a:gd name="connsiteY295" fmla="*/ 4771418 h 6858000"/>
              <a:gd name="connsiteX296" fmla="*/ 6024488 w 7467600"/>
              <a:gd name="connsiteY296" fmla="*/ 4809903 h 6858000"/>
              <a:gd name="connsiteX297" fmla="*/ 5599771 w 7467600"/>
              <a:gd name="connsiteY297" fmla="*/ 5509652 h 6858000"/>
              <a:gd name="connsiteX298" fmla="*/ 5548843 w 7467600"/>
              <a:gd name="connsiteY298" fmla="*/ 5563845 h 6858000"/>
              <a:gd name="connsiteX299" fmla="*/ 5940952 w 7467600"/>
              <a:gd name="connsiteY299" fmla="*/ 6250028 h 6858000"/>
              <a:gd name="connsiteX300" fmla="*/ 6043441 w 7467600"/>
              <a:gd name="connsiteY300" fmla="*/ 6665847 h 6858000"/>
              <a:gd name="connsiteX301" fmla="*/ 6093432 w 7467600"/>
              <a:gd name="connsiteY301" fmla="*/ 6858000 h 6858000"/>
              <a:gd name="connsiteX302" fmla="*/ 6034344 w 7467600"/>
              <a:gd name="connsiteY302" fmla="*/ 6858000 h 6858000"/>
              <a:gd name="connsiteX303" fmla="*/ 6026679 w 7467600"/>
              <a:gd name="connsiteY303" fmla="*/ 6836959 h 6858000"/>
              <a:gd name="connsiteX304" fmla="*/ 5800441 w 7467600"/>
              <a:gd name="connsiteY304" fmla="*/ 6335286 h 6858000"/>
              <a:gd name="connsiteX305" fmla="*/ 5526562 w 7467600"/>
              <a:gd name="connsiteY305" fmla="*/ 5705388 h 6858000"/>
              <a:gd name="connsiteX306" fmla="*/ 5519640 w 7467600"/>
              <a:gd name="connsiteY306" fmla="*/ 5683774 h 6858000"/>
              <a:gd name="connsiteX307" fmla="*/ 5844559 w 7467600"/>
              <a:gd name="connsiteY307" fmla="*/ 6553349 h 6858000"/>
              <a:gd name="connsiteX308" fmla="*/ 5975994 w 7467600"/>
              <a:gd name="connsiteY308" fmla="*/ 6858000 h 6858000"/>
              <a:gd name="connsiteX309" fmla="*/ 5898547 w 7467600"/>
              <a:gd name="connsiteY309" fmla="*/ 6858000 h 6858000"/>
              <a:gd name="connsiteX310" fmla="*/ 5682041 w 7467600"/>
              <a:gd name="connsiteY310" fmla="*/ 6355860 h 6858000"/>
              <a:gd name="connsiteX311" fmla="*/ 5461758 w 7467600"/>
              <a:gd name="connsiteY311" fmla="*/ 5820220 h 6858000"/>
              <a:gd name="connsiteX312" fmla="*/ 5237282 w 7467600"/>
              <a:gd name="connsiteY312" fmla="*/ 6579086 h 6858000"/>
              <a:gd name="connsiteX313" fmla="*/ 5115009 w 7467600"/>
              <a:gd name="connsiteY313" fmla="*/ 6858000 h 6858000"/>
              <a:gd name="connsiteX314" fmla="*/ 5028074 w 7467600"/>
              <a:gd name="connsiteY314" fmla="*/ 6858000 h 6858000"/>
              <a:gd name="connsiteX315" fmla="*/ 5079508 w 7467600"/>
              <a:gd name="connsiteY315" fmla="*/ 6749074 h 6858000"/>
              <a:gd name="connsiteX316" fmla="*/ 5371846 w 7467600"/>
              <a:gd name="connsiteY316" fmla="*/ 5924413 h 6858000"/>
              <a:gd name="connsiteX317" fmla="*/ 5270512 w 7467600"/>
              <a:gd name="connsiteY317" fmla="*/ 6138975 h 6858000"/>
              <a:gd name="connsiteX318" fmla="*/ 5062409 w 7467600"/>
              <a:gd name="connsiteY318" fmla="*/ 6653544 h 6858000"/>
              <a:gd name="connsiteX319" fmla="*/ 5036628 w 7467600"/>
              <a:gd name="connsiteY319" fmla="*/ 6754247 h 6858000"/>
              <a:gd name="connsiteX320" fmla="*/ 5009112 w 7467600"/>
              <a:gd name="connsiteY320" fmla="*/ 6858000 h 6858000"/>
              <a:gd name="connsiteX321" fmla="*/ 4976679 w 7467600"/>
              <a:gd name="connsiteY321" fmla="*/ 6858000 h 6858000"/>
              <a:gd name="connsiteX322" fmla="*/ 5006537 w 7467600"/>
              <a:gd name="connsiteY322" fmla="*/ 6747068 h 6858000"/>
              <a:gd name="connsiteX323" fmla="*/ 5032723 w 7467600"/>
              <a:gd name="connsiteY323" fmla="*/ 6644957 h 6858000"/>
              <a:gd name="connsiteX324" fmla="*/ 5242949 w 7467600"/>
              <a:gd name="connsiteY324" fmla="*/ 6125175 h 6858000"/>
              <a:gd name="connsiteX325" fmla="*/ 5286321 w 7467600"/>
              <a:gd name="connsiteY325" fmla="*/ 6033555 h 6858000"/>
              <a:gd name="connsiteX326" fmla="*/ 5008210 w 7467600"/>
              <a:gd name="connsiteY326" fmla="*/ 6649194 h 6858000"/>
              <a:gd name="connsiteX327" fmla="*/ 4986321 w 7467600"/>
              <a:gd name="connsiteY327" fmla="*/ 6765687 h 6858000"/>
              <a:gd name="connsiteX328" fmla="*/ 4973474 w 7467600"/>
              <a:gd name="connsiteY328" fmla="*/ 6858000 h 6858000"/>
              <a:gd name="connsiteX329" fmla="*/ 4907178 w 7467600"/>
              <a:gd name="connsiteY329" fmla="*/ 6858000 h 6858000"/>
              <a:gd name="connsiteX330" fmla="*/ 4910810 w 7467600"/>
              <a:gd name="connsiteY330" fmla="*/ 6829660 h 6858000"/>
              <a:gd name="connsiteX331" fmla="*/ 4987461 w 7467600"/>
              <a:gd name="connsiteY331" fmla="*/ 6432994 h 6858000"/>
              <a:gd name="connsiteX332" fmla="*/ 5179262 w 7467600"/>
              <a:gd name="connsiteY332" fmla="*/ 6035044 h 6858000"/>
              <a:gd name="connsiteX333" fmla="*/ 4689678 w 7467600"/>
              <a:gd name="connsiteY333" fmla="*/ 6440241 h 6858000"/>
              <a:gd name="connsiteX334" fmla="*/ 4477543 w 7467600"/>
              <a:gd name="connsiteY334" fmla="*/ 6674836 h 6858000"/>
              <a:gd name="connsiteX335" fmla="*/ 4329957 w 7467600"/>
              <a:gd name="connsiteY335" fmla="*/ 6858000 h 6858000"/>
              <a:gd name="connsiteX336" fmla="*/ 4218595 w 7467600"/>
              <a:gd name="connsiteY336" fmla="*/ 6858000 h 6858000"/>
              <a:gd name="connsiteX337" fmla="*/ 4368888 w 7467600"/>
              <a:gd name="connsiteY337" fmla="*/ 6668412 h 6858000"/>
              <a:gd name="connsiteX338" fmla="*/ 4563091 w 7467600"/>
              <a:gd name="connsiteY338" fmla="*/ 6442508 h 6858000"/>
              <a:gd name="connsiteX339" fmla="*/ 5387324 w 7467600"/>
              <a:gd name="connsiteY339" fmla="*/ 5705830 h 6858000"/>
              <a:gd name="connsiteX340" fmla="*/ 5073620 w 7467600"/>
              <a:gd name="connsiteY340" fmla="*/ 5955437 h 6858000"/>
              <a:gd name="connsiteX341" fmla="*/ 4689789 w 7467600"/>
              <a:gd name="connsiteY341" fmla="*/ 6268382 h 6858000"/>
              <a:gd name="connsiteX342" fmla="*/ 4418722 w 7467600"/>
              <a:gd name="connsiteY342" fmla="*/ 6570886 h 6858000"/>
              <a:gd name="connsiteX343" fmla="*/ 4214944 w 7467600"/>
              <a:gd name="connsiteY343" fmla="*/ 6858000 h 6858000"/>
              <a:gd name="connsiteX344" fmla="*/ 4177898 w 7467600"/>
              <a:gd name="connsiteY344" fmla="*/ 6858000 h 6858000"/>
              <a:gd name="connsiteX345" fmla="*/ 4391597 w 7467600"/>
              <a:gd name="connsiteY345" fmla="*/ 6556370 h 6858000"/>
              <a:gd name="connsiteX346" fmla="*/ 4668889 w 7467600"/>
              <a:gd name="connsiteY346" fmla="*/ 6246399 h 6858000"/>
              <a:gd name="connsiteX347" fmla="*/ 5055427 w 7467600"/>
              <a:gd name="connsiteY347" fmla="*/ 5931476 h 6858000"/>
              <a:gd name="connsiteX348" fmla="*/ 5371814 w 7467600"/>
              <a:gd name="connsiteY348" fmla="*/ 5678975 h 6858000"/>
              <a:gd name="connsiteX349" fmla="*/ 4987918 w 7467600"/>
              <a:gd name="connsiteY349" fmla="*/ 5838701 h 6858000"/>
              <a:gd name="connsiteX350" fmla="*/ 4317146 w 7467600"/>
              <a:gd name="connsiteY350" fmla="*/ 6587716 h 6858000"/>
              <a:gd name="connsiteX351" fmla="*/ 4171627 w 7467600"/>
              <a:gd name="connsiteY351" fmla="*/ 6858000 h 6858000"/>
              <a:gd name="connsiteX352" fmla="*/ 4081585 w 7467600"/>
              <a:gd name="connsiteY352" fmla="*/ 6858000 h 6858000"/>
              <a:gd name="connsiteX353" fmla="*/ 4238603 w 7467600"/>
              <a:gd name="connsiteY353" fmla="*/ 6559341 h 6858000"/>
              <a:gd name="connsiteX354" fmla="*/ 4778333 w 7467600"/>
              <a:gd name="connsiteY354" fmla="*/ 5873626 h 6858000"/>
              <a:gd name="connsiteX355" fmla="*/ 5414185 w 7467600"/>
              <a:gd name="connsiteY355" fmla="*/ 5573882 h 6858000"/>
              <a:gd name="connsiteX356" fmla="*/ 5959648 w 7467600"/>
              <a:gd name="connsiteY356" fmla="*/ 4760797 h 6858000"/>
              <a:gd name="connsiteX357" fmla="*/ 5355019 w 7467600"/>
              <a:gd name="connsiteY357" fmla="*/ 4734672 h 6858000"/>
              <a:gd name="connsiteX358" fmla="*/ 5083565 w 7467600"/>
              <a:gd name="connsiteY358" fmla="*/ 5179121 h 6858000"/>
              <a:gd name="connsiteX359" fmla="*/ 4713577 w 7467600"/>
              <a:gd name="connsiteY359" fmla="*/ 5616803 h 6858000"/>
              <a:gd name="connsiteX360" fmla="*/ 3989559 w 7467600"/>
              <a:gd name="connsiteY360" fmla="*/ 6145945 h 6858000"/>
              <a:gd name="connsiteX361" fmla="*/ 3939824 w 7467600"/>
              <a:gd name="connsiteY361" fmla="*/ 6066900 h 6858000"/>
              <a:gd name="connsiteX362" fmla="*/ 4584537 w 7467600"/>
              <a:gd name="connsiteY362" fmla="*/ 5324826 h 6858000"/>
              <a:gd name="connsiteX363" fmla="*/ 5037105 w 7467600"/>
              <a:gd name="connsiteY363" fmla="*/ 5088765 h 6858000"/>
              <a:gd name="connsiteX364" fmla="*/ 5039930 w 7467600"/>
              <a:gd name="connsiteY364" fmla="*/ 5089585 h 6858000"/>
              <a:gd name="connsiteX365" fmla="*/ 5263764 w 7467600"/>
              <a:gd name="connsiteY365" fmla="*/ 4735525 h 6858000"/>
              <a:gd name="connsiteX366" fmla="*/ 4086300 w 7467600"/>
              <a:gd name="connsiteY366" fmla="*/ 4884599 h 6858000"/>
              <a:gd name="connsiteX367" fmla="*/ 4085485 w 7467600"/>
              <a:gd name="connsiteY367" fmla="*/ 4899070 h 6858000"/>
              <a:gd name="connsiteX368" fmla="*/ 3871915 w 7467600"/>
              <a:gd name="connsiteY368" fmla="*/ 5253645 h 6858000"/>
              <a:gd name="connsiteX369" fmla="*/ 3799374 w 7467600"/>
              <a:gd name="connsiteY369" fmla="*/ 5466127 h 6858000"/>
              <a:gd name="connsiteX370" fmla="*/ 3498850 w 7467600"/>
              <a:gd name="connsiteY370" fmla="*/ 6661888 h 6858000"/>
              <a:gd name="connsiteX371" fmla="*/ 3399216 w 7467600"/>
              <a:gd name="connsiteY371" fmla="*/ 6858000 h 6858000"/>
              <a:gd name="connsiteX372" fmla="*/ 3303688 w 7467600"/>
              <a:gd name="connsiteY372" fmla="*/ 6858000 h 6858000"/>
              <a:gd name="connsiteX373" fmla="*/ 3391774 w 7467600"/>
              <a:gd name="connsiteY373" fmla="*/ 6697181 h 6858000"/>
              <a:gd name="connsiteX374" fmla="*/ 3735540 w 7467600"/>
              <a:gd name="connsiteY374" fmla="*/ 5546923 h 6858000"/>
              <a:gd name="connsiteX375" fmla="*/ 3729438 w 7467600"/>
              <a:gd name="connsiteY375" fmla="*/ 5569058 h 6858000"/>
              <a:gd name="connsiteX376" fmla="*/ 3707782 w 7467600"/>
              <a:gd name="connsiteY376" fmla="*/ 5644908 h 6858000"/>
              <a:gd name="connsiteX377" fmla="*/ 3583827 w 7467600"/>
              <a:gd name="connsiteY377" fmla="*/ 6039215 h 6858000"/>
              <a:gd name="connsiteX378" fmla="*/ 3547861 w 7467600"/>
              <a:gd name="connsiteY378" fmla="*/ 6129609 h 6858000"/>
              <a:gd name="connsiteX379" fmla="*/ 3490905 w 7467600"/>
              <a:gd name="connsiteY379" fmla="*/ 6277660 h 6858000"/>
              <a:gd name="connsiteX380" fmla="*/ 3455859 w 7467600"/>
              <a:gd name="connsiteY380" fmla="*/ 6391301 h 6858000"/>
              <a:gd name="connsiteX381" fmla="*/ 3429112 w 7467600"/>
              <a:gd name="connsiteY381" fmla="*/ 6479469 h 6858000"/>
              <a:gd name="connsiteX382" fmla="*/ 3304862 w 7467600"/>
              <a:gd name="connsiteY382" fmla="*/ 6796476 h 6858000"/>
              <a:gd name="connsiteX383" fmla="*/ 3276071 w 7467600"/>
              <a:gd name="connsiteY383" fmla="*/ 6858000 h 6858000"/>
              <a:gd name="connsiteX384" fmla="*/ 3240805 w 7467600"/>
              <a:gd name="connsiteY384" fmla="*/ 6858000 h 6858000"/>
              <a:gd name="connsiteX385" fmla="*/ 3275917 w 7467600"/>
              <a:gd name="connsiteY385" fmla="*/ 6783192 h 6858000"/>
              <a:gd name="connsiteX386" fmla="*/ 3399358 w 7467600"/>
              <a:gd name="connsiteY386" fmla="*/ 6469011 h 6858000"/>
              <a:gd name="connsiteX387" fmla="*/ 3425650 w 7467600"/>
              <a:gd name="connsiteY387" fmla="*/ 6381333 h 6858000"/>
              <a:gd name="connsiteX388" fmla="*/ 3460661 w 7467600"/>
              <a:gd name="connsiteY388" fmla="*/ 6266763 h 6858000"/>
              <a:gd name="connsiteX389" fmla="*/ 3518021 w 7467600"/>
              <a:gd name="connsiteY389" fmla="*/ 6117298 h 6858000"/>
              <a:gd name="connsiteX390" fmla="*/ 3554035 w 7467600"/>
              <a:gd name="connsiteY390" fmla="*/ 6027832 h 6858000"/>
              <a:gd name="connsiteX391" fmla="*/ 3677174 w 7467600"/>
              <a:gd name="connsiteY391" fmla="*/ 5636351 h 6858000"/>
              <a:gd name="connsiteX392" fmla="*/ 3698819 w 7467600"/>
              <a:gd name="connsiteY392" fmla="*/ 5560503 h 6858000"/>
              <a:gd name="connsiteX393" fmla="*/ 3702094 w 7467600"/>
              <a:gd name="connsiteY393" fmla="*/ 5549194 h 6858000"/>
              <a:gd name="connsiteX394" fmla="*/ 3398355 w 7467600"/>
              <a:gd name="connsiteY394" fmla="*/ 6094603 h 6858000"/>
              <a:gd name="connsiteX395" fmla="*/ 3193941 w 7467600"/>
              <a:gd name="connsiteY395" fmla="*/ 6798775 h 6858000"/>
              <a:gd name="connsiteX396" fmla="*/ 3184140 w 7467600"/>
              <a:gd name="connsiteY396" fmla="*/ 6858000 h 6858000"/>
              <a:gd name="connsiteX397" fmla="*/ 3099978 w 7467600"/>
              <a:gd name="connsiteY397" fmla="*/ 6858000 h 6858000"/>
              <a:gd name="connsiteX398" fmla="*/ 3101556 w 7467600"/>
              <a:gd name="connsiteY398" fmla="*/ 6843337 h 6858000"/>
              <a:gd name="connsiteX399" fmla="*/ 3370162 w 7467600"/>
              <a:gd name="connsiteY399" fmla="*/ 5785550 h 6858000"/>
              <a:gd name="connsiteX400" fmla="*/ 3746477 w 7467600"/>
              <a:gd name="connsiteY400" fmla="*/ 5377889 h 6858000"/>
              <a:gd name="connsiteX401" fmla="*/ 3863399 w 7467600"/>
              <a:gd name="connsiteY401" fmla="*/ 5087257 h 6858000"/>
              <a:gd name="connsiteX402" fmla="*/ 3968712 w 7467600"/>
              <a:gd name="connsiteY402" fmla="*/ 4913989 h 6858000"/>
              <a:gd name="connsiteX403" fmla="*/ 2792390 w 7467600"/>
              <a:gd name="connsiteY403" fmla="*/ 5382974 h 6858000"/>
              <a:gd name="connsiteX404" fmla="*/ 2714982 w 7467600"/>
              <a:gd name="connsiteY404" fmla="*/ 5427051 h 6858000"/>
              <a:gd name="connsiteX405" fmla="*/ 2813361 w 7467600"/>
              <a:gd name="connsiteY405" fmla="*/ 6023912 h 6858000"/>
              <a:gd name="connsiteX406" fmla="*/ 2688430 w 7467600"/>
              <a:gd name="connsiteY406" fmla="*/ 6801564 h 6858000"/>
              <a:gd name="connsiteX407" fmla="*/ 2629626 w 7467600"/>
              <a:gd name="connsiteY407" fmla="*/ 6763394 h 6858000"/>
              <a:gd name="connsiteX408" fmla="*/ 2565328 w 7467600"/>
              <a:gd name="connsiteY408" fmla="*/ 5516399 h 6858000"/>
              <a:gd name="connsiteX409" fmla="*/ 1922999 w 7467600"/>
              <a:gd name="connsiteY409" fmla="*/ 5980343 h 6858000"/>
              <a:gd name="connsiteX410" fmla="*/ 1950261 w 7467600"/>
              <a:gd name="connsiteY410" fmla="*/ 6405858 h 6858000"/>
              <a:gd name="connsiteX411" fmla="*/ 2365554 w 7467600"/>
              <a:gd name="connsiteY411" fmla="*/ 6759107 h 6858000"/>
              <a:gd name="connsiteX412" fmla="*/ 2424142 w 7467600"/>
              <a:gd name="connsiteY412" fmla="*/ 6858000 h 6858000"/>
              <a:gd name="connsiteX413" fmla="*/ 2395994 w 7467600"/>
              <a:gd name="connsiteY413" fmla="*/ 6858000 h 6858000"/>
              <a:gd name="connsiteX414" fmla="*/ 2392863 w 7467600"/>
              <a:gd name="connsiteY414" fmla="*/ 6852964 h 6858000"/>
              <a:gd name="connsiteX415" fmla="*/ 2017589 w 7467600"/>
              <a:gd name="connsiteY415" fmla="*/ 6493982 h 6858000"/>
              <a:gd name="connsiteX416" fmla="*/ 2147336 w 7467600"/>
              <a:gd name="connsiteY416" fmla="*/ 6594052 h 6858000"/>
              <a:gd name="connsiteX417" fmla="*/ 2207047 w 7467600"/>
              <a:gd name="connsiteY417" fmla="*/ 6654540 h 6858000"/>
              <a:gd name="connsiteX418" fmla="*/ 2299106 w 7467600"/>
              <a:gd name="connsiteY418" fmla="*/ 6778931 h 6858000"/>
              <a:gd name="connsiteX419" fmla="*/ 2314430 w 7467600"/>
              <a:gd name="connsiteY419" fmla="*/ 6801144 h 6858000"/>
              <a:gd name="connsiteX420" fmla="*/ 2352406 w 7467600"/>
              <a:gd name="connsiteY420" fmla="*/ 6858000 h 6858000"/>
              <a:gd name="connsiteX421" fmla="*/ 2314492 w 7467600"/>
              <a:gd name="connsiteY421" fmla="*/ 6858000 h 6858000"/>
              <a:gd name="connsiteX422" fmla="*/ 2288095 w 7467600"/>
              <a:gd name="connsiteY422" fmla="*/ 6818030 h 6858000"/>
              <a:gd name="connsiteX423" fmla="*/ 2272768 w 7467600"/>
              <a:gd name="connsiteY423" fmla="*/ 6795822 h 6858000"/>
              <a:gd name="connsiteX424" fmla="*/ 2182715 w 7467600"/>
              <a:gd name="connsiteY424" fmla="*/ 6675071 h 6858000"/>
              <a:gd name="connsiteX425" fmla="*/ 2032061 w 7467600"/>
              <a:gd name="connsiteY425" fmla="*/ 6541380 h 6858000"/>
              <a:gd name="connsiteX426" fmla="*/ 2257220 w 7467600"/>
              <a:gd name="connsiteY426" fmla="*/ 6826257 h 6858000"/>
              <a:gd name="connsiteX427" fmla="*/ 2281324 w 7467600"/>
              <a:gd name="connsiteY427" fmla="*/ 6858000 h 6858000"/>
              <a:gd name="connsiteX428" fmla="*/ 2242860 w 7467600"/>
              <a:gd name="connsiteY428" fmla="*/ 6858000 h 6858000"/>
              <a:gd name="connsiteX429" fmla="*/ 2232818 w 7467600"/>
              <a:gd name="connsiteY429" fmla="*/ 6844926 h 6858000"/>
              <a:gd name="connsiteX430" fmla="*/ 1990172 w 7467600"/>
              <a:gd name="connsiteY430" fmla="*/ 6542121 h 6858000"/>
              <a:gd name="connsiteX431" fmla="*/ 2124090 w 7467600"/>
              <a:gd name="connsiteY431" fmla="*/ 6761017 h 6858000"/>
              <a:gd name="connsiteX432" fmla="*/ 2200380 w 7467600"/>
              <a:gd name="connsiteY432" fmla="*/ 6858000 h 6858000"/>
              <a:gd name="connsiteX433" fmla="*/ 2147507 w 7467600"/>
              <a:gd name="connsiteY433" fmla="*/ 6858000 h 6858000"/>
              <a:gd name="connsiteX434" fmla="*/ 2070668 w 7467600"/>
              <a:gd name="connsiteY434" fmla="*/ 6761520 h 6858000"/>
              <a:gd name="connsiteX435" fmla="*/ 1975142 w 7467600"/>
              <a:gd name="connsiteY435" fmla="*/ 6585570 h 6858000"/>
              <a:gd name="connsiteX436" fmla="*/ 2050035 w 7467600"/>
              <a:gd name="connsiteY436" fmla="*/ 6813345 h 6858000"/>
              <a:gd name="connsiteX437" fmla="*/ 2063025 w 7467600"/>
              <a:gd name="connsiteY437" fmla="*/ 6858000 h 6858000"/>
              <a:gd name="connsiteX438" fmla="*/ 2021675 w 7467600"/>
              <a:gd name="connsiteY438" fmla="*/ 6858000 h 6858000"/>
              <a:gd name="connsiteX439" fmla="*/ 2019308 w 7467600"/>
              <a:gd name="connsiteY439" fmla="*/ 6847118 h 6858000"/>
              <a:gd name="connsiteX440" fmla="*/ 1938835 w 7467600"/>
              <a:gd name="connsiteY440" fmla="*/ 6551160 h 6858000"/>
              <a:gd name="connsiteX441" fmla="*/ 1953230 w 7467600"/>
              <a:gd name="connsiteY441" fmla="*/ 6759699 h 6858000"/>
              <a:gd name="connsiteX442" fmla="*/ 1956763 w 7467600"/>
              <a:gd name="connsiteY442" fmla="*/ 6778191 h 6858000"/>
              <a:gd name="connsiteX443" fmla="*/ 1967925 w 7467600"/>
              <a:gd name="connsiteY443" fmla="*/ 6858000 h 6858000"/>
              <a:gd name="connsiteX444" fmla="*/ 1936622 w 7467600"/>
              <a:gd name="connsiteY444" fmla="*/ 6858000 h 6858000"/>
              <a:gd name="connsiteX445" fmla="*/ 1926261 w 7467600"/>
              <a:gd name="connsiteY445" fmla="*/ 6784064 h 6858000"/>
              <a:gd name="connsiteX446" fmla="*/ 1922724 w 7467600"/>
              <a:gd name="connsiteY446" fmla="*/ 6765577 h 6858000"/>
              <a:gd name="connsiteX447" fmla="*/ 1904650 w 7467600"/>
              <a:gd name="connsiteY447" fmla="*/ 6639616 h 6858000"/>
              <a:gd name="connsiteX448" fmla="*/ 1885273 w 7467600"/>
              <a:gd name="connsiteY448" fmla="*/ 6858000 h 6858000"/>
              <a:gd name="connsiteX449" fmla="*/ 1854363 w 7467600"/>
              <a:gd name="connsiteY449" fmla="*/ 6858000 h 6858000"/>
              <a:gd name="connsiteX450" fmla="*/ 1880391 w 7467600"/>
              <a:gd name="connsiteY450" fmla="*/ 6603796 h 6858000"/>
              <a:gd name="connsiteX451" fmla="*/ 1818273 w 7467600"/>
              <a:gd name="connsiteY451" fmla="*/ 6715729 h 6858000"/>
              <a:gd name="connsiteX452" fmla="*/ 1794691 w 7467600"/>
              <a:gd name="connsiteY452" fmla="*/ 6843239 h 6858000"/>
              <a:gd name="connsiteX453" fmla="*/ 1794914 w 7467600"/>
              <a:gd name="connsiteY453" fmla="*/ 6858000 h 6858000"/>
              <a:gd name="connsiteX454" fmla="*/ 1746128 w 7467600"/>
              <a:gd name="connsiteY454" fmla="*/ 6858000 h 6858000"/>
              <a:gd name="connsiteX455" fmla="*/ 1753934 w 7467600"/>
              <a:gd name="connsiteY455" fmla="*/ 6724796 h 6858000"/>
              <a:gd name="connsiteX456" fmla="*/ 1792053 w 7467600"/>
              <a:gd name="connsiteY456" fmla="*/ 6572396 h 6858000"/>
              <a:gd name="connsiteX457" fmla="*/ 1862248 w 7467600"/>
              <a:gd name="connsiteY457" fmla="*/ 6266397 h 6858000"/>
              <a:gd name="connsiteX458" fmla="*/ 1862250 w 7467600"/>
              <a:gd name="connsiteY458" fmla="*/ 6033531 h 6858000"/>
              <a:gd name="connsiteX459" fmla="*/ 1211999 w 7467600"/>
              <a:gd name="connsiteY459" fmla="*/ 6683610 h 6858000"/>
              <a:gd name="connsiteX460" fmla="*/ 1213266 w 7467600"/>
              <a:gd name="connsiteY460" fmla="*/ 6691947 h 6858000"/>
              <a:gd name="connsiteX461" fmla="*/ 1203370 w 7467600"/>
              <a:gd name="connsiteY461" fmla="*/ 6850676 h 6858000"/>
              <a:gd name="connsiteX462" fmla="*/ 1203671 w 7467600"/>
              <a:gd name="connsiteY462" fmla="*/ 6858000 h 6858000"/>
              <a:gd name="connsiteX463" fmla="*/ 1143180 w 7467600"/>
              <a:gd name="connsiteY463" fmla="*/ 6858000 h 6858000"/>
              <a:gd name="connsiteX464" fmla="*/ 1142176 w 7467600"/>
              <a:gd name="connsiteY464" fmla="*/ 6766045 h 6858000"/>
              <a:gd name="connsiteX465" fmla="*/ 1067484 w 7467600"/>
              <a:gd name="connsiteY465" fmla="*/ 6858000 h 6858000"/>
              <a:gd name="connsiteX466" fmla="*/ 953928 w 7467600"/>
              <a:gd name="connsiteY466" fmla="*/ 6858000 h 6858000"/>
              <a:gd name="connsiteX467" fmla="*/ 959715 w 7467600"/>
              <a:gd name="connsiteY467" fmla="*/ 6850185 h 6858000"/>
              <a:gd name="connsiteX468" fmla="*/ 1483788 w 7467600"/>
              <a:gd name="connsiteY468" fmla="*/ 6259174 h 6858000"/>
              <a:gd name="connsiteX469" fmla="*/ 1100671 w 7467600"/>
              <a:gd name="connsiteY469" fmla="*/ 6252137 h 6858000"/>
              <a:gd name="connsiteX470" fmla="*/ 1090144 w 7467600"/>
              <a:gd name="connsiteY470" fmla="*/ 6256748 h 6858000"/>
              <a:gd name="connsiteX471" fmla="*/ 1095872 w 7467600"/>
              <a:gd name="connsiteY471" fmla="*/ 6271892 h 6858000"/>
              <a:gd name="connsiteX472" fmla="*/ 262785 w 7467600"/>
              <a:gd name="connsiteY472" fmla="*/ 6845450 h 6858000"/>
              <a:gd name="connsiteX473" fmla="*/ 209968 w 7467600"/>
              <a:gd name="connsiteY473" fmla="*/ 6770713 h 6858000"/>
              <a:gd name="connsiteX474" fmla="*/ 873460 w 7467600"/>
              <a:gd name="connsiteY474" fmla="*/ 6253768 h 6858000"/>
              <a:gd name="connsiteX475" fmla="*/ 192686 w 7467600"/>
              <a:gd name="connsiteY475" fmla="*/ 5849257 h 6858000"/>
              <a:gd name="connsiteX476" fmla="*/ 4696 w 7467600"/>
              <a:gd name="connsiteY476" fmla="*/ 5697668 h 6858000"/>
              <a:gd name="connsiteX477" fmla="*/ 0 w 7467600"/>
              <a:gd name="connsiteY477" fmla="*/ 5689984 h 6858000"/>
              <a:gd name="connsiteX478" fmla="*/ 0 w 7467600"/>
              <a:gd name="connsiteY478" fmla="*/ 5513472 h 6858000"/>
              <a:gd name="connsiteX479" fmla="*/ 174101 w 7467600"/>
              <a:gd name="connsiteY479" fmla="*/ 5620277 h 6858000"/>
              <a:gd name="connsiteX480" fmla="*/ 891800 w 7467600"/>
              <a:gd name="connsiteY480" fmla="*/ 6036935 h 6858000"/>
              <a:gd name="connsiteX481" fmla="*/ 1072219 w 7467600"/>
              <a:gd name="connsiteY481" fmla="*/ 6169443 h 6858000"/>
              <a:gd name="connsiteX482" fmla="*/ 1074117 w 7467600"/>
              <a:gd name="connsiteY482" fmla="*/ 6170301 h 6858000"/>
              <a:gd name="connsiteX483" fmla="*/ 1083114 w 7467600"/>
              <a:gd name="connsiteY483" fmla="*/ 6174131 h 6858000"/>
              <a:gd name="connsiteX484" fmla="*/ 1543010 w 7467600"/>
              <a:gd name="connsiteY484" fmla="*/ 6191140 h 6858000"/>
              <a:gd name="connsiteX485" fmla="*/ 1551080 w 7467600"/>
              <a:gd name="connsiteY485" fmla="*/ 6195006 h 6858000"/>
              <a:gd name="connsiteX486" fmla="*/ 2345443 w 7467600"/>
              <a:gd name="connsiteY486" fmla="*/ 5549882 h 6858000"/>
              <a:gd name="connsiteX487" fmla="*/ 1721499 w 7467600"/>
              <a:gd name="connsiteY487" fmla="*/ 5599969 h 6858000"/>
              <a:gd name="connsiteX488" fmla="*/ 767716 w 7467600"/>
              <a:gd name="connsiteY488" fmla="*/ 5472768 h 6858000"/>
              <a:gd name="connsiteX489" fmla="*/ 722147 w 7467600"/>
              <a:gd name="connsiteY489" fmla="*/ 5393091 h 6858000"/>
              <a:gd name="connsiteX490" fmla="*/ 1485552 w 7467600"/>
              <a:gd name="connsiteY490" fmla="*/ 5313202 h 6858000"/>
              <a:gd name="connsiteX491" fmla="*/ 2143004 w 7467600"/>
              <a:gd name="connsiteY491" fmla="*/ 5402420 h 6858000"/>
              <a:gd name="connsiteX492" fmla="*/ 1933391 w 7467600"/>
              <a:gd name="connsiteY492" fmla="*/ 5156971 h 6858000"/>
              <a:gd name="connsiteX493" fmla="*/ 1827118 w 7467600"/>
              <a:gd name="connsiteY493" fmla="*/ 4968410 h 6858000"/>
              <a:gd name="connsiteX494" fmla="*/ 1837349 w 7467600"/>
              <a:gd name="connsiteY494" fmla="*/ 4956357 h 6858000"/>
              <a:gd name="connsiteX495" fmla="*/ 2162835 w 7467600"/>
              <a:gd name="connsiteY495" fmla="*/ 5187853 h 6858000"/>
              <a:gd name="connsiteX496" fmla="*/ 2257167 w 7467600"/>
              <a:gd name="connsiteY496" fmla="*/ 5462123 h 6858000"/>
              <a:gd name="connsiteX497" fmla="*/ 2261598 w 7467600"/>
              <a:gd name="connsiteY497" fmla="*/ 5467998 h 6858000"/>
              <a:gd name="connsiteX498" fmla="*/ 2437177 w 7467600"/>
              <a:gd name="connsiteY498" fmla="*/ 5479608 h 6858000"/>
              <a:gd name="connsiteX499" fmla="*/ 2445247 w 7467600"/>
              <a:gd name="connsiteY499" fmla="*/ 5483476 h 6858000"/>
              <a:gd name="connsiteX500" fmla="*/ 2743626 w 7467600"/>
              <a:gd name="connsiteY500" fmla="*/ 5304819 h 6858000"/>
              <a:gd name="connsiteX501" fmla="*/ 3048102 w 7467600"/>
              <a:gd name="connsiteY501" fmla="*/ 5150595 h 6858000"/>
              <a:gd name="connsiteX502" fmla="*/ 1799414 w 7467600"/>
              <a:gd name="connsiteY502" fmla="*/ 4694732 h 6858000"/>
              <a:gd name="connsiteX503" fmla="*/ 1771735 w 7467600"/>
              <a:gd name="connsiteY503" fmla="*/ 4619929 h 6858000"/>
              <a:gd name="connsiteX504" fmla="*/ 3104273 w 7467600"/>
              <a:gd name="connsiteY504" fmla="*/ 5076159 h 6858000"/>
              <a:gd name="connsiteX505" fmla="*/ 3113245 w 7467600"/>
              <a:gd name="connsiteY505" fmla="*/ 5090705 h 6858000"/>
              <a:gd name="connsiteX506" fmla="*/ 3126294 w 7467600"/>
              <a:gd name="connsiteY506" fmla="*/ 5114400 h 6858000"/>
              <a:gd name="connsiteX507" fmla="*/ 3937433 w 7467600"/>
              <a:gd name="connsiteY507" fmla="*/ 4830473 h 6858000"/>
              <a:gd name="connsiteX508" fmla="*/ 3590475 w 7467600"/>
              <a:gd name="connsiteY508" fmla="*/ 4597974 h 6858000"/>
              <a:gd name="connsiteX509" fmla="*/ 3100264 w 7467600"/>
              <a:gd name="connsiteY509" fmla="*/ 4579845 h 6858000"/>
              <a:gd name="connsiteX510" fmla="*/ 2183576 w 7467600"/>
              <a:gd name="connsiteY510" fmla="*/ 4227150 h 6858000"/>
              <a:gd name="connsiteX511" fmla="*/ 2151029 w 7467600"/>
              <a:gd name="connsiteY511" fmla="*/ 4146947 h 6858000"/>
              <a:gd name="connsiteX512" fmla="*/ 3563434 w 7467600"/>
              <a:gd name="connsiteY512" fmla="*/ 4469115 h 6858000"/>
              <a:gd name="connsiteX513" fmla="*/ 3177952 w 7467600"/>
              <a:gd name="connsiteY513" fmla="*/ 3657386 h 6858000"/>
              <a:gd name="connsiteX514" fmla="*/ 3189263 w 7467600"/>
              <a:gd name="connsiteY514" fmla="*/ 3625726 h 6858000"/>
              <a:gd name="connsiteX515" fmla="*/ 3560912 w 7467600"/>
              <a:gd name="connsiteY515" fmla="*/ 4079863 h 6858000"/>
              <a:gd name="connsiteX516" fmla="*/ 3626636 w 7467600"/>
              <a:gd name="connsiteY516" fmla="*/ 4512230 h 6858000"/>
              <a:gd name="connsiteX517" fmla="*/ 3653088 w 7467600"/>
              <a:gd name="connsiteY517" fmla="*/ 4521417 h 6858000"/>
              <a:gd name="connsiteX518" fmla="*/ 3988128 w 7467600"/>
              <a:gd name="connsiteY518" fmla="*/ 4817267 h 6858000"/>
              <a:gd name="connsiteX519" fmla="*/ 4830582 w 7467600"/>
              <a:gd name="connsiteY519" fmla="*/ 4676000 h 6858000"/>
              <a:gd name="connsiteX520" fmla="*/ 4830100 w 7467600"/>
              <a:gd name="connsiteY520" fmla="*/ 4675554 h 6858000"/>
              <a:gd name="connsiteX521" fmla="*/ 4036318 w 7467600"/>
              <a:gd name="connsiteY521" fmla="*/ 4147013 h 6858000"/>
              <a:gd name="connsiteX522" fmla="*/ 3432098 w 7467600"/>
              <a:gd name="connsiteY522" fmla="*/ 3537312 h 6858000"/>
              <a:gd name="connsiteX523" fmla="*/ 3446761 w 7467600"/>
              <a:gd name="connsiteY523" fmla="*/ 3461278 h 6858000"/>
              <a:gd name="connsiteX524" fmla="*/ 4419733 w 7467600"/>
              <a:gd name="connsiteY524" fmla="*/ 3963555 h 6858000"/>
              <a:gd name="connsiteX525" fmla="*/ 4781371 w 7467600"/>
              <a:gd name="connsiteY525" fmla="*/ 4458604 h 6858000"/>
              <a:gd name="connsiteX526" fmla="*/ 4780440 w 7467600"/>
              <a:gd name="connsiteY526" fmla="*/ 4470290 h 6858000"/>
              <a:gd name="connsiteX527" fmla="*/ 4898954 w 7467600"/>
              <a:gd name="connsiteY527" fmla="*/ 4662092 h 6858000"/>
              <a:gd name="connsiteX528" fmla="*/ 4900699 w 7467600"/>
              <a:gd name="connsiteY528" fmla="*/ 4670867 h 6858000"/>
              <a:gd name="connsiteX529" fmla="*/ 5714511 w 7467600"/>
              <a:gd name="connsiteY529" fmla="*/ 4663483 h 6858000"/>
              <a:gd name="connsiteX530" fmla="*/ 5464793 w 7467600"/>
              <a:gd name="connsiteY530" fmla="*/ 4393556 h 6858000"/>
              <a:gd name="connsiteX531" fmla="*/ 5461897 w 7467600"/>
              <a:gd name="connsiteY531" fmla="*/ 4390879 h 6858000"/>
              <a:gd name="connsiteX532" fmla="*/ 4294126 w 7467600"/>
              <a:gd name="connsiteY532" fmla="*/ 3303048 h 6858000"/>
              <a:gd name="connsiteX533" fmla="*/ 4305321 w 7467600"/>
              <a:gd name="connsiteY533" fmla="*/ 3256953 h 6858000"/>
              <a:gd name="connsiteX534" fmla="*/ 4949299 w 7467600"/>
              <a:gd name="connsiteY534" fmla="*/ 3766336 h 6858000"/>
              <a:gd name="connsiteX535" fmla="*/ 5291452 w 7467600"/>
              <a:gd name="connsiteY535" fmla="*/ 4076801 h 6858000"/>
              <a:gd name="connsiteX536" fmla="*/ 5434998 w 7467600"/>
              <a:gd name="connsiteY536" fmla="*/ 4254100 h 6858000"/>
              <a:gd name="connsiteX537" fmla="*/ 5351015 w 7467600"/>
              <a:gd name="connsiteY537" fmla="*/ 3760989 h 6858000"/>
              <a:gd name="connsiteX538" fmla="*/ 5413780 w 7467600"/>
              <a:gd name="connsiteY538" fmla="*/ 2966265 h 6858000"/>
              <a:gd name="connsiteX539" fmla="*/ 5425627 w 7467600"/>
              <a:gd name="connsiteY539" fmla="*/ 2954192 h 6858000"/>
              <a:gd name="connsiteX540" fmla="*/ 6604735 w 7467600"/>
              <a:gd name="connsiteY540" fmla="*/ 2041381 h 6858000"/>
              <a:gd name="connsiteX541" fmla="*/ 7204487 w 7467600"/>
              <a:gd name="connsiteY541" fmla="*/ 2742112 h 6858000"/>
              <a:gd name="connsiteX542" fmla="*/ 7131592 w 7467600"/>
              <a:gd name="connsiteY542" fmla="*/ 2672096 h 6858000"/>
              <a:gd name="connsiteX543" fmla="*/ 6996344 w 7467600"/>
              <a:gd name="connsiteY543" fmla="*/ 2518310 h 6858000"/>
              <a:gd name="connsiteX544" fmla="*/ 6735495 w 7467600"/>
              <a:gd name="connsiteY544" fmla="*/ 2196890 h 6858000"/>
              <a:gd name="connsiteX545" fmla="*/ 6721901 w 7467600"/>
              <a:gd name="connsiteY545" fmla="*/ 2179274 h 6858000"/>
              <a:gd name="connsiteX546" fmla="*/ 6604735 w 7467600"/>
              <a:gd name="connsiteY546" fmla="*/ 2041381 h 6858000"/>
              <a:gd name="connsiteX547" fmla="*/ 6591670 w 7467600"/>
              <a:gd name="connsiteY547" fmla="*/ 1988277 h 6858000"/>
              <a:gd name="connsiteX548" fmla="*/ 6747349 w 7467600"/>
              <a:gd name="connsiteY548" fmla="*/ 2160069 h 6858000"/>
              <a:gd name="connsiteX549" fmla="*/ 6760943 w 7467600"/>
              <a:gd name="connsiteY549" fmla="*/ 2177686 h 6858000"/>
              <a:gd name="connsiteX550" fmla="*/ 7021065 w 7467600"/>
              <a:gd name="connsiteY550" fmla="*/ 2498102 h 6858000"/>
              <a:gd name="connsiteX551" fmla="*/ 7155223 w 7467600"/>
              <a:gd name="connsiteY551" fmla="*/ 2650386 h 6858000"/>
              <a:gd name="connsiteX552" fmla="*/ 7203167 w 7467600"/>
              <a:gd name="connsiteY552" fmla="*/ 2697288 h 6858000"/>
              <a:gd name="connsiteX553" fmla="*/ 6937703 w 7467600"/>
              <a:gd name="connsiteY553" fmla="*/ 2321981 h 6858000"/>
              <a:gd name="connsiteX554" fmla="*/ 6591670 w 7467600"/>
              <a:gd name="connsiteY554" fmla="*/ 1988277 h 6858000"/>
              <a:gd name="connsiteX555" fmla="*/ 5798671 w 7467600"/>
              <a:gd name="connsiteY555" fmla="*/ 1981601 h 6858000"/>
              <a:gd name="connsiteX556" fmla="*/ 5754709 w 7467600"/>
              <a:gd name="connsiteY556" fmla="*/ 2071454 h 6858000"/>
              <a:gd name="connsiteX557" fmla="*/ 5763044 w 7467600"/>
              <a:gd name="connsiteY557" fmla="*/ 2842206 h 6858000"/>
              <a:gd name="connsiteX558" fmla="*/ 5764974 w 7467600"/>
              <a:gd name="connsiteY558" fmla="*/ 2799609 h 6858000"/>
              <a:gd name="connsiteX559" fmla="*/ 5767665 w 7467600"/>
              <a:gd name="connsiteY559" fmla="*/ 2666409 h 6858000"/>
              <a:gd name="connsiteX560" fmla="*/ 5763055 w 7467600"/>
              <a:gd name="connsiteY560" fmla="*/ 2579705 h 6858000"/>
              <a:gd name="connsiteX561" fmla="*/ 5758079 w 7467600"/>
              <a:gd name="connsiteY561" fmla="*/ 2492508 h 6858000"/>
              <a:gd name="connsiteX562" fmla="*/ 5779325 w 7467600"/>
              <a:gd name="connsiteY562" fmla="*/ 2197069 h 6858000"/>
              <a:gd name="connsiteX563" fmla="*/ 5798671 w 7467600"/>
              <a:gd name="connsiteY563" fmla="*/ 1981601 h 6858000"/>
              <a:gd name="connsiteX564" fmla="*/ 5829202 w 7467600"/>
              <a:gd name="connsiteY564" fmla="*/ 1971679 h 6858000"/>
              <a:gd name="connsiteX565" fmla="*/ 5809558 w 7467600"/>
              <a:gd name="connsiteY565" fmla="*/ 2198043 h 6858000"/>
              <a:gd name="connsiteX566" fmla="*/ 5788653 w 7467600"/>
              <a:gd name="connsiteY566" fmla="*/ 2489430 h 6858000"/>
              <a:gd name="connsiteX567" fmla="*/ 5793439 w 7467600"/>
              <a:gd name="connsiteY567" fmla="*/ 2575235 h 6858000"/>
              <a:gd name="connsiteX568" fmla="*/ 5796837 w 7467600"/>
              <a:gd name="connsiteY568" fmla="*/ 2637633 h 6858000"/>
              <a:gd name="connsiteX569" fmla="*/ 5818614 w 7467600"/>
              <a:gd name="connsiteY569" fmla="*/ 2473055 h 6858000"/>
              <a:gd name="connsiteX570" fmla="*/ 5829202 w 7467600"/>
              <a:gd name="connsiteY570" fmla="*/ 1971679 h 6858000"/>
              <a:gd name="connsiteX571" fmla="*/ 5911389 w 7467600"/>
              <a:gd name="connsiteY571" fmla="*/ 1898371 h 6858000"/>
              <a:gd name="connsiteX572" fmla="*/ 6237627 w 7467600"/>
              <a:gd name="connsiteY572" fmla="*/ 2231921 h 6858000"/>
              <a:gd name="connsiteX573" fmla="*/ 5911389 w 7467600"/>
              <a:gd name="connsiteY573" fmla="*/ 1898371 h 6858000"/>
              <a:gd name="connsiteX574" fmla="*/ 6944437 w 7467600"/>
              <a:gd name="connsiteY574" fmla="*/ 1575402 h 6858000"/>
              <a:gd name="connsiteX575" fmla="*/ 6304730 w 7467600"/>
              <a:gd name="connsiteY575" fmla="*/ 1766654 h 6858000"/>
              <a:gd name="connsiteX576" fmla="*/ 6944437 w 7467600"/>
              <a:gd name="connsiteY576" fmla="*/ 1575402 h 6858000"/>
              <a:gd name="connsiteX577" fmla="*/ 7019523 w 7467600"/>
              <a:gd name="connsiteY577" fmla="*/ 1519450 h 6858000"/>
              <a:gd name="connsiteX578" fmla="*/ 6298091 w 7467600"/>
              <a:gd name="connsiteY578" fmla="*/ 1737122 h 6858000"/>
              <a:gd name="connsiteX579" fmla="*/ 7019523 w 7467600"/>
              <a:gd name="connsiteY579" fmla="*/ 1519450 h 6858000"/>
              <a:gd name="connsiteX580" fmla="*/ 2399523 w 7467600"/>
              <a:gd name="connsiteY580" fmla="*/ 1428234 h 6858000"/>
              <a:gd name="connsiteX581" fmla="*/ 2224982 w 7467600"/>
              <a:gd name="connsiteY581" fmla="*/ 1826201 h 6858000"/>
              <a:gd name="connsiteX582" fmla="*/ 2096099 w 7467600"/>
              <a:gd name="connsiteY582" fmla="*/ 2345900 h 6858000"/>
              <a:gd name="connsiteX583" fmla="*/ 2283317 w 7467600"/>
              <a:gd name="connsiteY583" fmla="*/ 1796925 h 6858000"/>
              <a:gd name="connsiteX584" fmla="*/ 2399523 w 7467600"/>
              <a:gd name="connsiteY584" fmla="*/ 1428234 h 6858000"/>
              <a:gd name="connsiteX585" fmla="*/ 2448558 w 7467600"/>
              <a:gd name="connsiteY585" fmla="*/ 1373435 h 6858000"/>
              <a:gd name="connsiteX586" fmla="*/ 2312521 w 7467600"/>
              <a:gd name="connsiteY586" fmla="*/ 1806140 h 6858000"/>
              <a:gd name="connsiteX587" fmla="*/ 2127533 w 7467600"/>
              <a:gd name="connsiteY587" fmla="*/ 2348380 h 6858000"/>
              <a:gd name="connsiteX588" fmla="*/ 2358080 w 7467600"/>
              <a:gd name="connsiteY588" fmla="*/ 1866134 h 6858000"/>
              <a:gd name="connsiteX589" fmla="*/ 2407436 w 7467600"/>
              <a:gd name="connsiteY589" fmla="*/ 1651070 h 6858000"/>
              <a:gd name="connsiteX590" fmla="*/ 2448558 w 7467600"/>
              <a:gd name="connsiteY590" fmla="*/ 1373435 h 6858000"/>
              <a:gd name="connsiteX591" fmla="*/ 278707 w 7467600"/>
              <a:gd name="connsiteY591" fmla="*/ 1352270 h 6858000"/>
              <a:gd name="connsiteX592" fmla="*/ 321570 w 7467600"/>
              <a:gd name="connsiteY592" fmla="*/ 1861610 h 6858000"/>
              <a:gd name="connsiteX593" fmla="*/ 294281 w 7467600"/>
              <a:gd name="connsiteY593" fmla="*/ 1440658 h 6858000"/>
              <a:gd name="connsiteX594" fmla="*/ 278707 w 7467600"/>
              <a:gd name="connsiteY594" fmla="*/ 1352270 h 6858000"/>
              <a:gd name="connsiteX595" fmla="*/ 1423821 w 7467600"/>
              <a:gd name="connsiteY595" fmla="*/ 1351958 h 6858000"/>
              <a:gd name="connsiteX596" fmla="*/ 1638521 w 7467600"/>
              <a:gd name="connsiteY596" fmla="*/ 1908470 h 6858000"/>
              <a:gd name="connsiteX597" fmla="*/ 1754199 w 7467600"/>
              <a:gd name="connsiteY597" fmla="*/ 2149284 h 6858000"/>
              <a:gd name="connsiteX598" fmla="*/ 1908359 w 7467600"/>
              <a:gd name="connsiteY598" fmla="*/ 2364988 h 6858000"/>
              <a:gd name="connsiteX599" fmla="*/ 1647661 w 7467600"/>
              <a:gd name="connsiteY599" fmla="*/ 1825945 h 6858000"/>
              <a:gd name="connsiteX600" fmla="*/ 1423821 w 7467600"/>
              <a:gd name="connsiteY600" fmla="*/ 1351958 h 6858000"/>
              <a:gd name="connsiteX601" fmla="*/ 1431890 w 7467600"/>
              <a:gd name="connsiteY601" fmla="*/ 1306475 h 6858000"/>
              <a:gd name="connsiteX602" fmla="*/ 1507597 w 7467600"/>
              <a:gd name="connsiteY602" fmla="*/ 1446132 h 6858000"/>
              <a:gd name="connsiteX603" fmla="*/ 1674586 w 7467600"/>
              <a:gd name="connsiteY603" fmla="*/ 1813832 h 6858000"/>
              <a:gd name="connsiteX604" fmla="*/ 1815950 w 7467600"/>
              <a:gd name="connsiteY604" fmla="*/ 2128564 h 6858000"/>
              <a:gd name="connsiteX605" fmla="*/ 1984242 w 7467600"/>
              <a:gd name="connsiteY605" fmla="*/ 2430829 h 6858000"/>
              <a:gd name="connsiteX606" fmla="*/ 2014023 w 7467600"/>
              <a:gd name="connsiteY606" fmla="*/ 2450995 h 6858000"/>
              <a:gd name="connsiteX607" fmla="*/ 1747337 w 7467600"/>
              <a:gd name="connsiteY607" fmla="*/ 1855264 h 6858000"/>
              <a:gd name="connsiteX608" fmla="*/ 1533749 w 7467600"/>
              <a:gd name="connsiteY608" fmla="*/ 1478656 h 6858000"/>
              <a:gd name="connsiteX609" fmla="*/ 1431890 w 7467600"/>
              <a:gd name="connsiteY609" fmla="*/ 1306475 h 6858000"/>
              <a:gd name="connsiteX610" fmla="*/ 5052692 w 7467600"/>
              <a:gd name="connsiteY610" fmla="*/ 1292994 h 6858000"/>
              <a:gd name="connsiteX611" fmla="*/ 5200661 w 7467600"/>
              <a:gd name="connsiteY611" fmla="*/ 1635186 h 6858000"/>
              <a:gd name="connsiteX612" fmla="*/ 5297138 w 7467600"/>
              <a:gd name="connsiteY612" fmla="*/ 1906351 h 6858000"/>
              <a:gd name="connsiteX613" fmla="*/ 5052692 w 7467600"/>
              <a:gd name="connsiteY613" fmla="*/ 1292994 h 6858000"/>
              <a:gd name="connsiteX614" fmla="*/ 5009948 w 7467600"/>
              <a:gd name="connsiteY614" fmla="*/ 1273619 h 6858000"/>
              <a:gd name="connsiteX615" fmla="*/ 5121777 w 7467600"/>
              <a:gd name="connsiteY615" fmla="*/ 1654213 h 6858000"/>
              <a:gd name="connsiteX616" fmla="*/ 5293545 w 7467600"/>
              <a:gd name="connsiteY616" fmla="*/ 2072247 h 6858000"/>
              <a:gd name="connsiteX617" fmla="*/ 5294042 w 7467600"/>
              <a:gd name="connsiteY617" fmla="*/ 2065019 h 6858000"/>
              <a:gd name="connsiteX618" fmla="*/ 5171936 w 7467600"/>
              <a:gd name="connsiteY618" fmla="*/ 1647613 h 6858000"/>
              <a:gd name="connsiteX619" fmla="*/ 5009948 w 7467600"/>
              <a:gd name="connsiteY619" fmla="*/ 1273619 h 6858000"/>
              <a:gd name="connsiteX620" fmla="*/ 655236 w 7467600"/>
              <a:gd name="connsiteY620" fmla="*/ 1268632 h 6858000"/>
              <a:gd name="connsiteX621" fmla="*/ 839521 w 7467600"/>
              <a:gd name="connsiteY621" fmla="*/ 1685315 h 6858000"/>
              <a:gd name="connsiteX622" fmla="*/ 1109416 w 7467600"/>
              <a:gd name="connsiteY622" fmla="*/ 2061663 h 6858000"/>
              <a:gd name="connsiteX623" fmla="*/ 1298300 w 7467600"/>
              <a:gd name="connsiteY623" fmla="*/ 2247742 h 6858000"/>
              <a:gd name="connsiteX624" fmla="*/ 1125871 w 7467600"/>
              <a:gd name="connsiteY624" fmla="*/ 1989513 h 6858000"/>
              <a:gd name="connsiteX625" fmla="*/ 981574 w 7467600"/>
              <a:gd name="connsiteY625" fmla="*/ 1783157 h 6858000"/>
              <a:gd name="connsiteX626" fmla="*/ 922198 w 7467600"/>
              <a:gd name="connsiteY626" fmla="*/ 1677437 h 6858000"/>
              <a:gd name="connsiteX627" fmla="*/ 869293 w 7467600"/>
              <a:gd name="connsiteY627" fmla="*/ 1583214 h 6858000"/>
              <a:gd name="connsiteX628" fmla="*/ 751431 w 7467600"/>
              <a:gd name="connsiteY628" fmla="*/ 1405731 h 6858000"/>
              <a:gd name="connsiteX629" fmla="*/ 655236 w 7467600"/>
              <a:gd name="connsiteY629" fmla="*/ 1268632 h 6858000"/>
              <a:gd name="connsiteX630" fmla="*/ 6516292 w 7467600"/>
              <a:gd name="connsiteY630" fmla="*/ 1263064 h 6858000"/>
              <a:gd name="connsiteX631" fmla="*/ 5736320 w 7467600"/>
              <a:gd name="connsiteY631" fmla="*/ 1501803 h 6858000"/>
              <a:gd name="connsiteX632" fmla="*/ 6516292 w 7467600"/>
              <a:gd name="connsiteY632" fmla="*/ 1263064 h 6858000"/>
              <a:gd name="connsiteX633" fmla="*/ 291466 w 7467600"/>
              <a:gd name="connsiteY633" fmla="*/ 1250369 h 6858000"/>
              <a:gd name="connsiteX634" fmla="*/ 323180 w 7467600"/>
              <a:gd name="connsiteY634" fmla="*/ 1435283 h 6858000"/>
              <a:gd name="connsiteX635" fmla="*/ 349381 w 7467600"/>
              <a:gd name="connsiteY635" fmla="*/ 1875041 h 6858000"/>
              <a:gd name="connsiteX636" fmla="*/ 374363 w 7467600"/>
              <a:gd name="connsiteY636" fmla="*/ 1506494 h 6858000"/>
              <a:gd name="connsiteX637" fmla="*/ 302168 w 7467600"/>
              <a:gd name="connsiteY637" fmla="*/ 1274495 h 6858000"/>
              <a:gd name="connsiteX638" fmla="*/ 291466 w 7467600"/>
              <a:gd name="connsiteY638" fmla="*/ 1250369 h 6858000"/>
              <a:gd name="connsiteX639" fmla="*/ 678222 w 7467600"/>
              <a:gd name="connsiteY639" fmla="*/ 1248670 h 6858000"/>
              <a:gd name="connsiteX640" fmla="*/ 775536 w 7467600"/>
              <a:gd name="connsiteY640" fmla="*/ 1388015 h 6858000"/>
              <a:gd name="connsiteX641" fmla="*/ 894529 w 7467600"/>
              <a:gd name="connsiteY641" fmla="*/ 1567739 h 6858000"/>
              <a:gd name="connsiteX642" fmla="*/ 948000 w 7467600"/>
              <a:gd name="connsiteY642" fmla="*/ 1663088 h 6858000"/>
              <a:gd name="connsiteX643" fmla="*/ 1006812 w 7467600"/>
              <a:gd name="connsiteY643" fmla="*/ 1767683 h 6858000"/>
              <a:gd name="connsiteX644" fmla="*/ 1149133 w 7467600"/>
              <a:gd name="connsiteY644" fmla="*/ 1971513 h 6858000"/>
              <a:gd name="connsiteX645" fmla="*/ 1333952 w 7467600"/>
              <a:gd name="connsiteY645" fmla="*/ 2251620 h 6858000"/>
              <a:gd name="connsiteX646" fmla="*/ 1337329 w 7467600"/>
              <a:gd name="connsiteY646" fmla="*/ 2258350 h 6858000"/>
              <a:gd name="connsiteX647" fmla="*/ 1014726 w 7467600"/>
              <a:gd name="connsiteY647" fmla="*/ 1615556 h 6858000"/>
              <a:gd name="connsiteX648" fmla="*/ 678222 w 7467600"/>
              <a:gd name="connsiteY648" fmla="*/ 1248670 h 6858000"/>
              <a:gd name="connsiteX649" fmla="*/ 6691602 w 7467600"/>
              <a:gd name="connsiteY649" fmla="*/ 1140573 h 6858000"/>
              <a:gd name="connsiteX650" fmla="*/ 6571100 w 7467600"/>
              <a:gd name="connsiteY650" fmla="*/ 1183662 h 6858000"/>
              <a:gd name="connsiteX651" fmla="*/ 6241687 w 7467600"/>
              <a:gd name="connsiteY651" fmla="*/ 1257600 h 6858000"/>
              <a:gd name="connsiteX652" fmla="*/ 5693009 w 7467600"/>
              <a:gd name="connsiteY652" fmla="*/ 1478256 h 6858000"/>
              <a:gd name="connsiteX653" fmla="*/ 6548420 w 7467600"/>
              <a:gd name="connsiteY653" fmla="*/ 1214599 h 6858000"/>
              <a:gd name="connsiteX654" fmla="*/ 6605473 w 7467600"/>
              <a:gd name="connsiteY654" fmla="*/ 1184686 h 6858000"/>
              <a:gd name="connsiteX655" fmla="*/ 6691602 w 7467600"/>
              <a:gd name="connsiteY655" fmla="*/ 1140573 h 6858000"/>
              <a:gd name="connsiteX656" fmla="*/ 4002475 w 7467600"/>
              <a:gd name="connsiteY656" fmla="*/ 1037802 h 6858000"/>
              <a:gd name="connsiteX657" fmla="*/ 4000324 w 7467600"/>
              <a:gd name="connsiteY657" fmla="*/ 1039362 h 6858000"/>
              <a:gd name="connsiteX658" fmla="*/ 4002862 w 7467600"/>
              <a:gd name="connsiteY658" fmla="*/ 1042866 h 6858000"/>
              <a:gd name="connsiteX659" fmla="*/ 4002475 w 7467600"/>
              <a:gd name="connsiteY659" fmla="*/ 1037802 h 6858000"/>
              <a:gd name="connsiteX660" fmla="*/ 506322 w 7467600"/>
              <a:gd name="connsiteY660" fmla="*/ 1020997 h 6858000"/>
              <a:gd name="connsiteX661" fmla="*/ 533068 w 7467600"/>
              <a:gd name="connsiteY661" fmla="*/ 1029409 h 6858000"/>
              <a:gd name="connsiteX662" fmla="*/ 1232525 w 7467600"/>
              <a:gd name="connsiteY662" fmla="*/ 1804675 h 6858000"/>
              <a:gd name="connsiteX663" fmla="*/ 1388858 w 7467600"/>
              <a:gd name="connsiteY663" fmla="*/ 2368011 h 6858000"/>
              <a:gd name="connsiteX664" fmla="*/ 1384098 w 7467600"/>
              <a:gd name="connsiteY664" fmla="*/ 2378125 h 6858000"/>
              <a:gd name="connsiteX665" fmla="*/ 1425393 w 7467600"/>
              <a:gd name="connsiteY665" fmla="*/ 2589124 h 6858000"/>
              <a:gd name="connsiteX666" fmla="*/ 1424001 w 7467600"/>
              <a:gd name="connsiteY666" fmla="*/ 2597541 h 6858000"/>
              <a:gd name="connsiteX667" fmla="*/ 2152729 w 7467600"/>
              <a:gd name="connsiteY667" fmla="*/ 2864487 h 6858000"/>
              <a:gd name="connsiteX668" fmla="*/ 2020609 w 7467600"/>
              <a:gd name="connsiteY668" fmla="*/ 2539671 h 6858000"/>
              <a:gd name="connsiteX669" fmla="*/ 2018920 w 7467600"/>
              <a:gd name="connsiteY669" fmla="*/ 2536309 h 6858000"/>
              <a:gd name="connsiteX670" fmla="*/ 1342441 w 7467600"/>
              <a:gd name="connsiteY670" fmla="*/ 1173017 h 6858000"/>
              <a:gd name="connsiteX671" fmla="*/ 1367925 w 7467600"/>
              <a:gd name="connsiteY671" fmla="*/ 1135648 h 6858000"/>
              <a:gd name="connsiteX672" fmla="*/ 1771401 w 7467600"/>
              <a:gd name="connsiteY672" fmla="*/ 1806673 h 6858000"/>
              <a:gd name="connsiteX673" fmla="*/ 1972385 w 7467600"/>
              <a:gd name="connsiteY673" fmla="*/ 2198735 h 6858000"/>
              <a:gd name="connsiteX674" fmla="*/ 2040892 w 7467600"/>
              <a:gd name="connsiteY674" fmla="*/ 2405205 h 6858000"/>
              <a:gd name="connsiteX675" fmla="*/ 2131689 w 7467600"/>
              <a:gd name="connsiteY675" fmla="*/ 1936926 h 6858000"/>
              <a:gd name="connsiteX676" fmla="*/ 2454820 w 7467600"/>
              <a:gd name="connsiteY676" fmla="*/ 1248808 h 6858000"/>
              <a:gd name="connsiteX677" fmla="*/ 2492512 w 7467600"/>
              <a:gd name="connsiteY677" fmla="*/ 1302920 h 6858000"/>
              <a:gd name="connsiteX678" fmla="*/ 2081216 w 7467600"/>
              <a:gd name="connsiteY678" fmla="*/ 2527513 h 6858000"/>
              <a:gd name="connsiteX679" fmla="*/ 2081211 w 7467600"/>
              <a:gd name="connsiteY679" fmla="*/ 2528916 h 6858000"/>
              <a:gd name="connsiteX680" fmla="*/ 2199067 w 7467600"/>
              <a:gd name="connsiteY680" fmla="*/ 2884061 h 6858000"/>
              <a:gd name="connsiteX681" fmla="*/ 3192586 w 7467600"/>
              <a:gd name="connsiteY681" fmla="*/ 3411496 h 6858000"/>
              <a:gd name="connsiteX682" fmla="*/ 3182620 w 7467600"/>
              <a:gd name="connsiteY682" fmla="*/ 3483279 h 6858000"/>
              <a:gd name="connsiteX683" fmla="*/ 2435119 w 7467600"/>
              <a:gd name="connsiteY683" fmla="*/ 3080173 h 6858000"/>
              <a:gd name="connsiteX684" fmla="*/ 2410152 w 7467600"/>
              <a:gd name="connsiteY684" fmla="*/ 3063751 h 6858000"/>
              <a:gd name="connsiteX685" fmla="*/ 2408099 w 7467600"/>
              <a:gd name="connsiteY685" fmla="*/ 3064403 h 6858000"/>
              <a:gd name="connsiteX686" fmla="*/ 2407218 w 7467600"/>
              <a:gd name="connsiteY686" fmla="*/ 3070324 h 6858000"/>
              <a:gd name="connsiteX687" fmla="*/ 2380138 w 7467600"/>
              <a:gd name="connsiteY687" fmla="*/ 3099341 h 6858000"/>
              <a:gd name="connsiteX688" fmla="*/ 1765923 w 7467600"/>
              <a:gd name="connsiteY688" fmla="*/ 3581043 h 6858000"/>
              <a:gd name="connsiteX689" fmla="*/ 1702258 w 7467600"/>
              <a:gd name="connsiteY689" fmla="*/ 3612286 h 6858000"/>
              <a:gd name="connsiteX690" fmla="*/ 1538370 w 7467600"/>
              <a:gd name="connsiteY690" fmla="*/ 3811804 h 6858000"/>
              <a:gd name="connsiteX691" fmla="*/ 542867 w 7467600"/>
              <a:gd name="connsiteY691" fmla="*/ 4944092 h 6858000"/>
              <a:gd name="connsiteX692" fmla="*/ 515800 w 7467600"/>
              <a:gd name="connsiteY692" fmla="*/ 4862180 h 6858000"/>
              <a:gd name="connsiteX693" fmla="*/ 909145 w 7467600"/>
              <a:gd name="connsiteY693" fmla="*/ 4199225 h 6858000"/>
              <a:gd name="connsiteX694" fmla="*/ 1214067 w 7467600"/>
              <a:gd name="connsiteY694" fmla="*/ 3908561 h 6858000"/>
              <a:gd name="connsiteX695" fmla="*/ 640967 w 7467600"/>
              <a:gd name="connsiteY695" fmla="*/ 4105601 h 6858000"/>
              <a:gd name="connsiteX696" fmla="*/ 112563 w 7467600"/>
              <a:gd name="connsiteY696" fmla="*/ 4396952 h 6858000"/>
              <a:gd name="connsiteX697" fmla="*/ 0 w 7467600"/>
              <a:gd name="connsiteY697" fmla="*/ 4466006 h 6858000"/>
              <a:gd name="connsiteX698" fmla="*/ 0 w 7467600"/>
              <a:gd name="connsiteY698" fmla="*/ 4233763 h 6858000"/>
              <a:gd name="connsiteX699" fmla="*/ 36881 w 7467600"/>
              <a:gd name="connsiteY699" fmla="*/ 4200118 h 6858000"/>
              <a:gd name="connsiteX700" fmla="*/ 910534 w 7467600"/>
              <a:gd name="connsiteY700" fmla="*/ 3629753 h 6858000"/>
              <a:gd name="connsiteX701" fmla="*/ 1578717 w 7467600"/>
              <a:gd name="connsiteY701" fmla="*/ 3575982 h 6858000"/>
              <a:gd name="connsiteX702" fmla="*/ 2338780 w 7467600"/>
              <a:gd name="connsiteY702" fmla="*/ 3033725 h 6858000"/>
              <a:gd name="connsiteX703" fmla="*/ 1807991 w 7467600"/>
              <a:gd name="connsiteY703" fmla="*/ 2807184 h 6858000"/>
              <a:gd name="connsiteX704" fmla="*/ 1416358 w 7467600"/>
              <a:gd name="connsiteY704" fmla="*/ 3112571 h 6858000"/>
              <a:gd name="connsiteX705" fmla="*/ 939066 w 7467600"/>
              <a:gd name="connsiteY705" fmla="*/ 3378798 h 6858000"/>
              <a:gd name="connsiteX706" fmla="*/ 115099 w 7467600"/>
              <a:gd name="connsiteY706" fmla="*/ 3607650 h 6858000"/>
              <a:gd name="connsiteX707" fmla="*/ 97284 w 7467600"/>
              <a:gd name="connsiteY707" fmla="*/ 3520393 h 6858000"/>
              <a:gd name="connsiteX708" fmla="*/ 922050 w 7467600"/>
              <a:gd name="connsiteY708" fmla="*/ 3074867 h 6858000"/>
              <a:gd name="connsiteX709" fmla="*/ 1405265 w 7467600"/>
              <a:gd name="connsiteY709" fmla="*/ 3016319 h 6858000"/>
              <a:gd name="connsiteX710" fmla="*/ 1407512 w 7467600"/>
              <a:gd name="connsiteY710" fmla="*/ 3018001 h 6858000"/>
              <a:gd name="connsiteX711" fmla="*/ 1726266 w 7467600"/>
              <a:gd name="connsiteY711" fmla="*/ 2777274 h 6858000"/>
              <a:gd name="connsiteX712" fmla="*/ 625390 w 7467600"/>
              <a:gd name="connsiteY712" fmla="*/ 2514541 h 6858000"/>
              <a:gd name="connsiteX713" fmla="*/ 619799 w 7467600"/>
              <a:gd name="connsiteY713" fmla="*/ 2527180 h 6858000"/>
              <a:gd name="connsiteX714" fmla="*/ 310030 w 7467600"/>
              <a:gd name="connsiteY714" fmla="*/ 2771818 h 6858000"/>
              <a:gd name="connsiteX715" fmla="*/ 173877 w 7467600"/>
              <a:gd name="connsiteY715" fmla="*/ 2937056 h 6858000"/>
              <a:gd name="connsiteX716" fmla="*/ 77889 w 7467600"/>
              <a:gd name="connsiteY716" fmla="*/ 3138440 h 6858000"/>
              <a:gd name="connsiteX717" fmla="*/ 0 w 7467600"/>
              <a:gd name="connsiteY717" fmla="*/ 3271395 h 6858000"/>
              <a:gd name="connsiteX718" fmla="*/ 0 w 7467600"/>
              <a:gd name="connsiteY718" fmla="*/ 3153002 h 6858000"/>
              <a:gd name="connsiteX719" fmla="*/ 2386 w 7467600"/>
              <a:gd name="connsiteY719" fmla="*/ 3149203 h 6858000"/>
              <a:gd name="connsiteX720" fmla="*/ 89753 w 7467600"/>
              <a:gd name="connsiteY720" fmla="*/ 2987702 h 6858000"/>
              <a:gd name="connsiteX721" fmla="*/ 76869 w 7467600"/>
              <a:gd name="connsiteY721" fmla="*/ 3005404 h 6858000"/>
              <a:gd name="connsiteX722" fmla="*/ 32049 w 7467600"/>
              <a:gd name="connsiteY722" fmla="*/ 3065814 h 6858000"/>
              <a:gd name="connsiteX723" fmla="*/ 0 w 7467600"/>
              <a:gd name="connsiteY723" fmla="*/ 3108744 h 6858000"/>
              <a:gd name="connsiteX724" fmla="*/ 0 w 7467600"/>
              <a:gd name="connsiteY724" fmla="*/ 3058059 h 6858000"/>
              <a:gd name="connsiteX725" fmla="*/ 7610 w 7467600"/>
              <a:gd name="connsiteY725" fmla="*/ 3047889 h 6858000"/>
              <a:gd name="connsiteX726" fmla="*/ 52419 w 7467600"/>
              <a:gd name="connsiteY726" fmla="*/ 2987479 h 6858000"/>
              <a:gd name="connsiteX727" fmla="*/ 59142 w 7467600"/>
              <a:gd name="connsiteY727" fmla="*/ 2978488 h 6858000"/>
              <a:gd name="connsiteX728" fmla="*/ 0 w 7467600"/>
              <a:gd name="connsiteY728" fmla="*/ 3015334 h 6858000"/>
              <a:gd name="connsiteX729" fmla="*/ 0 w 7467600"/>
              <a:gd name="connsiteY729" fmla="*/ 2914286 h 6858000"/>
              <a:gd name="connsiteX730" fmla="*/ 36383 w 7467600"/>
              <a:gd name="connsiteY730" fmla="*/ 2901128 h 6858000"/>
              <a:gd name="connsiteX731" fmla="*/ 156329 w 7467600"/>
              <a:gd name="connsiteY731" fmla="*/ 2840533 h 6858000"/>
              <a:gd name="connsiteX732" fmla="*/ 358355 w 7467600"/>
              <a:gd name="connsiteY732" fmla="*/ 2620471 h 6858000"/>
              <a:gd name="connsiteX733" fmla="*/ 510577 w 7467600"/>
              <a:gd name="connsiteY733" fmla="*/ 2501244 h 6858000"/>
              <a:gd name="connsiteX734" fmla="*/ 211967 w 7467600"/>
              <a:gd name="connsiteY734" fmla="*/ 2479171 h 6858000"/>
              <a:gd name="connsiteX735" fmla="*/ 0 w 7467600"/>
              <a:gd name="connsiteY735" fmla="*/ 2476398 h 6858000"/>
              <a:gd name="connsiteX736" fmla="*/ 0 w 7467600"/>
              <a:gd name="connsiteY736" fmla="*/ 2389189 h 6858000"/>
              <a:gd name="connsiteX737" fmla="*/ 103062 w 7467600"/>
              <a:gd name="connsiteY737" fmla="*/ 2389518 h 6858000"/>
              <a:gd name="connsiteX738" fmla="*/ 510734 w 7467600"/>
              <a:gd name="connsiteY738" fmla="*/ 2416201 h 6858000"/>
              <a:gd name="connsiteX739" fmla="*/ 279257 w 7467600"/>
              <a:gd name="connsiteY739" fmla="*/ 2092102 h 6858000"/>
              <a:gd name="connsiteX740" fmla="*/ 65265 w 7467600"/>
              <a:gd name="connsiteY740" fmla="*/ 2006049 h 6858000"/>
              <a:gd name="connsiteX741" fmla="*/ 0 w 7467600"/>
              <a:gd name="connsiteY741" fmla="*/ 1982532 h 6858000"/>
              <a:gd name="connsiteX742" fmla="*/ 0 w 7467600"/>
              <a:gd name="connsiteY742" fmla="*/ 1912789 h 6858000"/>
              <a:gd name="connsiteX743" fmla="*/ 97460 w 7467600"/>
              <a:gd name="connsiteY743" fmla="*/ 1953725 h 6858000"/>
              <a:gd name="connsiteX744" fmla="*/ 221272 w 7467600"/>
              <a:gd name="connsiteY744" fmla="*/ 1980766 h 6858000"/>
              <a:gd name="connsiteX745" fmla="*/ 116765 w 7467600"/>
              <a:gd name="connsiteY745" fmla="*/ 1911033 h 6858000"/>
              <a:gd name="connsiteX746" fmla="*/ 16405 w 7467600"/>
              <a:gd name="connsiteY746" fmla="*/ 1803412 h 6858000"/>
              <a:gd name="connsiteX747" fmla="*/ 0 w 7467600"/>
              <a:gd name="connsiteY747" fmla="*/ 1784777 h 6858000"/>
              <a:gd name="connsiteX748" fmla="*/ 0 w 7467600"/>
              <a:gd name="connsiteY748" fmla="*/ 1740082 h 6858000"/>
              <a:gd name="connsiteX749" fmla="*/ 39394 w 7467600"/>
              <a:gd name="connsiteY749" fmla="*/ 1784856 h 6858000"/>
              <a:gd name="connsiteX750" fmla="*/ 135813 w 7467600"/>
              <a:gd name="connsiteY750" fmla="*/ 1888838 h 6858000"/>
              <a:gd name="connsiteX751" fmla="*/ 242575 w 7467600"/>
              <a:gd name="connsiteY751" fmla="*/ 1958841 h 6858000"/>
              <a:gd name="connsiteX752" fmla="*/ 82197 w 7467600"/>
              <a:gd name="connsiteY752" fmla="*/ 1754826 h 6858000"/>
              <a:gd name="connsiteX753" fmla="*/ 0 w 7467600"/>
              <a:gd name="connsiteY753" fmla="*/ 1679650 h 6858000"/>
              <a:gd name="connsiteX754" fmla="*/ 0 w 7467600"/>
              <a:gd name="connsiteY754" fmla="*/ 1602463 h 6858000"/>
              <a:gd name="connsiteX755" fmla="*/ 84689 w 7467600"/>
              <a:gd name="connsiteY755" fmla="*/ 1677442 h 6858000"/>
              <a:gd name="connsiteX756" fmla="*/ 298437 w 7467600"/>
              <a:gd name="connsiteY756" fmla="*/ 1968019 h 6858000"/>
              <a:gd name="connsiteX757" fmla="*/ 227269 w 7467600"/>
              <a:gd name="connsiteY757" fmla="*/ 1114064 h 6858000"/>
              <a:gd name="connsiteX758" fmla="*/ 248003 w 7467600"/>
              <a:gd name="connsiteY758" fmla="*/ 1089613 h 6858000"/>
              <a:gd name="connsiteX759" fmla="*/ 427020 w 7467600"/>
              <a:gd name="connsiteY759" fmla="*/ 1619803 h 6858000"/>
              <a:gd name="connsiteX760" fmla="*/ 340345 w 7467600"/>
              <a:gd name="connsiteY760" fmla="*/ 2027739 h 6858000"/>
              <a:gd name="connsiteX761" fmla="*/ 360865 w 7467600"/>
              <a:gd name="connsiteY761" fmla="*/ 2044827 h 6858000"/>
              <a:gd name="connsiteX762" fmla="*/ 560414 w 7467600"/>
              <a:gd name="connsiteY762" fmla="*/ 2421457 h 6858000"/>
              <a:gd name="connsiteX763" fmla="*/ 1359703 w 7467600"/>
              <a:gd name="connsiteY763" fmla="*/ 2578554 h 6858000"/>
              <a:gd name="connsiteX764" fmla="*/ 1359422 w 7467600"/>
              <a:gd name="connsiteY764" fmla="*/ 2577994 h 6858000"/>
              <a:gd name="connsiteX765" fmla="*/ 828701 w 7467600"/>
              <a:gd name="connsiteY765" fmla="*/ 1839520 h 6858000"/>
              <a:gd name="connsiteX766" fmla="*/ 494427 w 7467600"/>
              <a:gd name="connsiteY766" fmla="*/ 1092333 h 6858000"/>
              <a:gd name="connsiteX767" fmla="*/ 506322 w 7467600"/>
              <a:gd name="connsiteY767" fmla="*/ 1020997 h 6858000"/>
              <a:gd name="connsiteX768" fmla="*/ 4570198 w 7467600"/>
              <a:gd name="connsiteY768" fmla="*/ 978081 h 6858000"/>
              <a:gd name="connsiteX769" fmla="*/ 4523691 w 7467600"/>
              <a:gd name="connsiteY769" fmla="*/ 1127776 h 6858000"/>
              <a:gd name="connsiteX770" fmla="*/ 4509875 w 7467600"/>
              <a:gd name="connsiteY770" fmla="*/ 1167552 h 6858000"/>
              <a:gd name="connsiteX771" fmla="*/ 4478168 w 7467600"/>
              <a:gd name="connsiteY771" fmla="*/ 1260735 h 6858000"/>
              <a:gd name="connsiteX772" fmla="*/ 4409309 w 7467600"/>
              <a:gd name="connsiteY772" fmla="*/ 1666996 h 6858000"/>
              <a:gd name="connsiteX773" fmla="*/ 4370031 w 7467600"/>
              <a:gd name="connsiteY773" fmla="*/ 1955666 h 6858000"/>
              <a:gd name="connsiteX774" fmla="*/ 4570198 w 7467600"/>
              <a:gd name="connsiteY774" fmla="*/ 978081 h 6858000"/>
              <a:gd name="connsiteX775" fmla="*/ 4557898 w 7467600"/>
              <a:gd name="connsiteY775" fmla="*/ 900011 h 6858000"/>
              <a:gd name="connsiteX776" fmla="*/ 4344840 w 7467600"/>
              <a:gd name="connsiteY776" fmla="*/ 1922038 h 6858000"/>
              <a:gd name="connsiteX777" fmla="*/ 4378710 w 7467600"/>
              <a:gd name="connsiteY777" fmla="*/ 1665516 h 6858000"/>
              <a:gd name="connsiteX778" fmla="*/ 4448798 w 7467600"/>
              <a:gd name="connsiteY778" fmla="*/ 1253024 h 6858000"/>
              <a:gd name="connsiteX779" fmla="*/ 4480315 w 7467600"/>
              <a:gd name="connsiteY779" fmla="*/ 1158454 h 6858000"/>
              <a:gd name="connsiteX780" fmla="*/ 4494133 w 7467600"/>
              <a:gd name="connsiteY780" fmla="*/ 1118676 h 6858000"/>
              <a:gd name="connsiteX781" fmla="*/ 4557898 w 7467600"/>
              <a:gd name="connsiteY781" fmla="*/ 900011 h 6858000"/>
              <a:gd name="connsiteX782" fmla="*/ 5870151 w 7467600"/>
              <a:gd name="connsiteY782" fmla="*/ 898890 h 6858000"/>
              <a:gd name="connsiteX783" fmla="*/ 5861335 w 7467600"/>
              <a:gd name="connsiteY783" fmla="*/ 899177 h 6858000"/>
              <a:gd name="connsiteX784" fmla="*/ 5843702 w 7467600"/>
              <a:gd name="connsiteY784" fmla="*/ 899748 h 6858000"/>
              <a:gd name="connsiteX785" fmla="*/ 5651107 w 7467600"/>
              <a:gd name="connsiteY785" fmla="*/ 920306 h 6858000"/>
              <a:gd name="connsiteX786" fmla="*/ 5459407 w 7467600"/>
              <a:gd name="connsiteY786" fmla="*/ 940975 h 6858000"/>
              <a:gd name="connsiteX787" fmla="*/ 5374846 w 7467600"/>
              <a:gd name="connsiteY787" fmla="*/ 941988 h 6858000"/>
              <a:gd name="connsiteX788" fmla="*/ 5256105 w 7467600"/>
              <a:gd name="connsiteY788" fmla="*/ 945632 h 6858000"/>
              <a:gd name="connsiteX789" fmla="*/ 5107071 w 7467600"/>
              <a:gd name="connsiteY789" fmla="*/ 969720 h 6858000"/>
              <a:gd name="connsiteX790" fmla="*/ 4998681 w 7467600"/>
              <a:gd name="connsiteY790" fmla="*/ 988771 h 6858000"/>
              <a:gd name="connsiteX791" fmla="*/ 5870151 w 7467600"/>
              <a:gd name="connsiteY791" fmla="*/ 898890 h 6858000"/>
              <a:gd name="connsiteX792" fmla="*/ 5504425 w 7467600"/>
              <a:gd name="connsiteY792" fmla="*/ 848067 h 6858000"/>
              <a:gd name="connsiteX793" fmla="*/ 4968849 w 7467600"/>
              <a:gd name="connsiteY793" fmla="*/ 962318 h 6858000"/>
              <a:gd name="connsiteX794" fmla="*/ 5104039 w 7467600"/>
              <a:gd name="connsiteY794" fmla="*/ 940634 h 6858000"/>
              <a:gd name="connsiteX795" fmla="*/ 5256311 w 7467600"/>
              <a:gd name="connsiteY795" fmla="*/ 916490 h 6858000"/>
              <a:gd name="connsiteX796" fmla="*/ 5377381 w 7467600"/>
              <a:gd name="connsiteY796" fmla="*/ 912671 h 6858000"/>
              <a:gd name="connsiteX797" fmla="*/ 5460148 w 7467600"/>
              <a:gd name="connsiteY797" fmla="*/ 911442 h 6858000"/>
              <a:gd name="connsiteX798" fmla="*/ 5648971 w 7467600"/>
              <a:gd name="connsiteY798" fmla="*/ 891331 h 6858000"/>
              <a:gd name="connsiteX799" fmla="*/ 5844807 w 7467600"/>
              <a:gd name="connsiteY799" fmla="*/ 870718 h 6858000"/>
              <a:gd name="connsiteX800" fmla="*/ 5862975 w 7467600"/>
              <a:gd name="connsiteY800" fmla="*/ 869756 h 6858000"/>
              <a:gd name="connsiteX801" fmla="*/ 5920887 w 7467600"/>
              <a:gd name="connsiteY801" fmla="*/ 865929 h 6858000"/>
              <a:gd name="connsiteX802" fmla="*/ 5504425 w 7467600"/>
              <a:gd name="connsiteY802" fmla="*/ 848067 h 6858000"/>
              <a:gd name="connsiteX803" fmla="*/ 3607114 w 7467600"/>
              <a:gd name="connsiteY803" fmla="*/ 467441 h 6858000"/>
              <a:gd name="connsiteX804" fmla="*/ 3296242 w 7467600"/>
              <a:gd name="connsiteY804" fmla="*/ 807991 h 6858000"/>
              <a:gd name="connsiteX805" fmla="*/ 3174674 w 7467600"/>
              <a:gd name="connsiteY805" fmla="*/ 919759 h 6858000"/>
              <a:gd name="connsiteX806" fmla="*/ 3042978 w 7467600"/>
              <a:gd name="connsiteY806" fmla="*/ 1054894 h 6858000"/>
              <a:gd name="connsiteX807" fmla="*/ 2968914 w 7467600"/>
              <a:gd name="connsiteY807" fmla="*/ 1133756 h 6858000"/>
              <a:gd name="connsiteX808" fmla="*/ 3103823 w 7467600"/>
              <a:gd name="connsiteY808" fmla="*/ 1026814 h 6858000"/>
              <a:gd name="connsiteX809" fmla="*/ 3607114 w 7467600"/>
              <a:gd name="connsiteY809" fmla="*/ 467441 h 6858000"/>
              <a:gd name="connsiteX810" fmla="*/ 3744487 w 7467600"/>
              <a:gd name="connsiteY810" fmla="*/ 383136 h 6858000"/>
              <a:gd name="connsiteX811" fmla="*/ 3970213 w 7467600"/>
              <a:gd name="connsiteY811" fmla="*/ 995559 h 6858000"/>
              <a:gd name="connsiteX812" fmla="*/ 3744487 w 7467600"/>
              <a:gd name="connsiteY812" fmla="*/ 383136 h 6858000"/>
              <a:gd name="connsiteX813" fmla="*/ 3624562 w 7467600"/>
              <a:gd name="connsiteY813" fmla="*/ 367041 h 6858000"/>
              <a:gd name="connsiteX814" fmla="*/ 3489712 w 7467600"/>
              <a:gd name="connsiteY814" fmla="*/ 485386 h 6858000"/>
              <a:gd name="connsiteX815" fmla="*/ 3182994 w 7467600"/>
              <a:gd name="connsiteY815" fmla="*/ 828265 h 6858000"/>
              <a:gd name="connsiteX816" fmla="*/ 2892114 w 7467600"/>
              <a:gd name="connsiteY816" fmla="*/ 1172635 h 6858000"/>
              <a:gd name="connsiteX817" fmla="*/ 3021459 w 7467600"/>
              <a:gd name="connsiteY817" fmla="*/ 1035385 h 6858000"/>
              <a:gd name="connsiteX818" fmla="*/ 3153873 w 7467600"/>
              <a:gd name="connsiteY818" fmla="*/ 898971 h 6858000"/>
              <a:gd name="connsiteX819" fmla="*/ 3276511 w 7467600"/>
              <a:gd name="connsiteY819" fmla="*/ 786423 h 6858000"/>
              <a:gd name="connsiteX820" fmla="*/ 3584154 w 7467600"/>
              <a:gd name="connsiteY820" fmla="*/ 448218 h 6858000"/>
              <a:gd name="connsiteX821" fmla="*/ 3624562 w 7467600"/>
              <a:gd name="connsiteY821" fmla="*/ 367041 h 6858000"/>
              <a:gd name="connsiteX822" fmla="*/ 3766672 w 7467600"/>
              <a:gd name="connsiteY822" fmla="*/ 359429 h 6858000"/>
              <a:gd name="connsiteX823" fmla="*/ 3996338 w 7467600"/>
              <a:gd name="connsiteY823" fmla="*/ 968237 h 6858000"/>
              <a:gd name="connsiteX824" fmla="*/ 3766672 w 7467600"/>
              <a:gd name="connsiteY824" fmla="*/ 359429 h 6858000"/>
              <a:gd name="connsiteX825" fmla="*/ 5805386 w 7467600"/>
              <a:gd name="connsiteY825" fmla="*/ 239240 h 6858000"/>
              <a:gd name="connsiteX826" fmla="*/ 5736947 w 7467600"/>
              <a:gd name="connsiteY826" fmla="*/ 261367 h 6858000"/>
              <a:gd name="connsiteX827" fmla="*/ 5427012 w 7467600"/>
              <a:gd name="connsiteY827" fmla="*/ 311272 h 6858000"/>
              <a:gd name="connsiteX828" fmla="*/ 5147818 w 7467600"/>
              <a:gd name="connsiteY828" fmla="*/ 322112 h 6858000"/>
              <a:gd name="connsiteX829" fmla="*/ 5060854 w 7467600"/>
              <a:gd name="connsiteY829" fmla="*/ 311882 h 6858000"/>
              <a:gd name="connsiteX830" fmla="*/ 4945989 w 7467600"/>
              <a:gd name="connsiteY830" fmla="*/ 300516 h 6858000"/>
              <a:gd name="connsiteX831" fmla="*/ 5410479 w 7467600"/>
              <a:gd name="connsiteY831" fmla="*/ 348434 h 6858000"/>
              <a:gd name="connsiteX832" fmla="*/ 5805386 w 7467600"/>
              <a:gd name="connsiteY832" fmla="*/ 239240 h 6858000"/>
              <a:gd name="connsiteX833" fmla="*/ 5905192 w 7467600"/>
              <a:gd name="connsiteY833" fmla="*/ 163079 h 6858000"/>
              <a:gd name="connsiteX834" fmla="*/ 5865655 w 7467600"/>
              <a:gd name="connsiteY834" fmla="*/ 171901 h 6858000"/>
              <a:gd name="connsiteX835" fmla="*/ 5259740 w 7467600"/>
              <a:gd name="connsiteY835" fmla="*/ 257013 h 6858000"/>
              <a:gd name="connsiteX836" fmla="*/ 5208466 w 7467600"/>
              <a:gd name="connsiteY836" fmla="*/ 257550 h 6858000"/>
              <a:gd name="connsiteX837" fmla="*/ 4980204 w 7467600"/>
              <a:gd name="connsiteY837" fmla="*/ 271903 h 6858000"/>
              <a:gd name="connsiteX838" fmla="*/ 5068068 w 7467600"/>
              <a:gd name="connsiteY838" fmla="*/ 282244 h 6858000"/>
              <a:gd name="connsiteX839" fmla="*/ 5153231 w 7467600"/>
              <a:gd name="connsiteY839" fmla="*/ 292240 h 6858000"/>
              <a:gd name="connsiteX840" fmla="*/ 5426491 w 7467600"/>
              <a:gd name="connsiteY840" fmla="*/ 281128 h 6858000"/>
              <a:gd name="connsiteX841" fmla="*/ 5731212 w 7467600"/>
              <a:gd name="connsiteY841" fmla="*/ 231951 h 6858000"/>
              <a:gd name="connsiteX842" fmla="*/ 5905192 w 7467600"/>
              <a:gd name="connsiteY842" fmla="*/ 163079 h 6858000"/>
              <a:gd name="connsiteX843" fmla="*/ 5944437 w 7467600"/>
              <a:gd name="connsiteY843" fmla="*/ 113829 h 6858000"/>
              <a:gd name="connsiteX844" fmla="*/ 5825032 w 7467600"/>
              <a:gd name="connsiteY844" fmla="*/ 146405 h 6858000"/>
              <a:gd name="connsiteX845" fmla="*/ 4955599 w 7467600"/>
              <a:gd name="connsiteY845" fmla="*/ 247008 h 6858000"/>
              <a:gd name="connsiteX846" fmla="*/ 5210104 w 7467600"/>
              <a:gd name="connsiteY846" fmla="*/ 228123 h 6858000"/>
              <a:gd name="connsiteX847" fmla="*/ 5261015 w 7467600"/>
              <a:gd name="connsiteY847" fmla="*/ 227087 h 6858000"/>
              <a:gd name="connsiteX848" fmla="*/ 5861181 w 7467600"/>
              <a:gd name="connsiteY848" fmla="*/ 143093 h 6858000"/>
              <a:gd name="connsiteX849" fmla="*/ 5961252 w 7467600"/>
              <a:gd name="connsiteY849" fmla="*/ 114820 h 6858000"/>
              <a:gd name="connsiteX850" fmla="*/ 5944437 w 7467600"/>
              <a:gd name="connsiteY850" fmla="*/ 113829 h 6858000"/>
              <a:gd name="connsiteX851" fmla="*/ 3882765 w 7467600"/>
              <a:gd name="connsiteY851" fmla="*/ 0 h 6858000"/>
              <a:gd name="connsiteX852" fmla="*/ 3995099 w 7467600"/>
              <a:gd name="connsiteY852" fmla="*/ 0 h 6858000"/>
              <a:gd name="connsiteX853" fmla="*/ 4163818 w 7467600"/>
              <a:gd name="connsiteY853" fmla="*/ 234104 h 6858000"/>
              <a:gd name="connsiteX854" fmla="*/ 4172099 w 7467600"/>
              <a:gd name="connsiteY854" fmla="*/ 234207 h 6858000"/>
              <a:gd name="connsiteX855" fmla="*/ 4784282 w 7467600"/>
              <a:gd name="connsiteY855" fmla="*/ 276561 h 6858000"/>
              <a:gd name="connsiteX856" fmla="*/ 4801687 w 7467600"/>
              <a:gd name="connsiteY856" fmla="*/ 267764 h 6858000"/>
              <a:gd name="connsiteX857" fmla="*/ 6082788 w 7467600"/>
              <a:gd name="connsiteY857" fmla="*/ 64119 h 6858000"/>
              <a:gd name="connsiteX858" fmla="*/ 6099442 w 7467600"/>
              <a:gd name="connsiteY858" fmla="*/ 82568 h 6858000"/>
              <a:gd name="connsiteX859" fmla="*/ 4804137 w 7467600"/>
              <a:gd name="connsiteY859" fmla="*/ 320931 h 6858000"/>
              <a:gd name="connsiteX860" fmla="*/ 4227047 w 7467600"/>
              <a:gd name="connsiteY860" fmla="*/ 313415 h 6858000"/>
              <a:gd name="connsiteX861" fmla="*/ 4346041 w 7467600"/>
              <a:gd name="connsiteY861" fmla="*/ 456086 h 6858000"/>
              <a:gd name="connsiteX862" fmla="*/ 4870967 w 7467600"/>
              <a:gd name="connsiteY862" fmla="*/ 963061 h 6858000"/>
              <a:gd name="connsiteX863" fmla="*/ 4889647 w 7467600"/>
              <a:gd name="connsiteY863" fmla="*/ 957147 h 6858000"/>
              <a:gd name="connsiteX864" fmla="*/ 5422504 w 7467600"/>
              <a:gd name="connsiteY864" fmla="*/ 805191 h 6858000"/>
              <a:gd name="connsiteX865" fmla="*/ 6087656 w 7467600"/>
              <a:gd name="connsiteY865" fmla="*/ 826703 h 6858000"/>
              <a:gd name="connsiteX866" fmla="*/ 6058717 w 7467600"/>
              <a:gd name="connsiteY866" fmla="*/ 865992 h 6858000"/>
              <a:gd name="connsiteX867" fmla="*/ 4974153 w 7467600"/>
              <a:gd name="connsiteY867" fmla="*/ 1045456 h 6858000"/>
              <a:gd name="connsiteX868" fmla="*/ 5627835 w 7467600"/>
              <a:gd name="connsiteY868" fmla="*/ 1472077 h 6858000"/>
              <a:gd name="connsiteX869" fmla="*/ 5629817 w 7467600"/>
              <a:gd name="connsiteY869" fmla="*/ 1471412 h 6858000"/>
              <a:gd name="connsiteX870" fmla="*/ 5634124 w 7467600"/>
              <a:gd name="connsiteY870" fmla="*/ 1470572 h 6858000"/>
              <a:gd name="connsiteX871" fmla="*/ 5755832 w 7467600"/>
              <a:gd name="connsiteY871" fmla="*/ 1383886 h 6858000"/>
              <a:gd name="connsiteX872" fmla="*/ 6014186 w 7467600"/>
              <a:gd name="connsiteY872" fmla="*/ 1279799 h 6858000"/>
              <a:gd name="connsiteX873" fmla="*/ 6901619 w 7467600"/>
              <a:gd name="connsiteY873" fmla="*/ 1047874 h 6858000"/>
              <a:gd name="connsiteX874" fmla="*/ 6931566 w 7467600"/>
              <a:gd name="connsiteY874" fmla="*/ 1062034 h 6858000"/>
              <a:gd name="connsiteX875" fmla="*/ 5790982 w 7467600"/>
              <a:gd name="connsiteY875" fmla="*/ 1561380 h 6858000"/>
              <a:gd name="connsiteX876" fmla="*/ 6188971 w 7467600"/>
              <a:gd name="connsiteY876" fmla="*/ 1755168 h 6858000"/>
              <a:gd name="connsiteX877" fmla="*/ 6202446 w 7467600"/>
              <a:gd name="connsiteY877" fmla="*/ 1752268 h 6858000"/>
              <a:gd name="connsiteX878" fmla="*/ 7179560 w 7467600"/>
              <a:gd name="connsiteY878" fmla="*/ 1467551 h 6858000"/>
              <a:gd name="connsiteX879" fmla="*/ 7158730 w 7467600"/>
              <a:gd name="connsiteY879" fmla="*/ 1507835 h 6858000"/>
              <a:gd name="connsiteX880" fmla="*/ 6326959 w 7467600"/>
              <a:gd name="connsiteY880" fmla="*/ 1817686 h 6858000"/>
              <a:gd name="connsiteX881" fmla="*/ 6537433 w 7467600"/>
              <a:gd name="connsiteY881" fmla="*/ 1907790 h 6858000"/>
              <a:gd name="connsiteX882" fmla="*/ 6550221 w 7467600"/>
              <a:gd name="connsiteY882" fmla="*/ 1910729 h 6858000"/>
              <a:gd name="connsiteX883" fmla="*/ 6964438 w 7467600"/>
              <a:gd name="connsiteY883" fmla="*/ 2209505 h 6858000"/>
              <a:gd name="connsiteX884" fmla="*/ 7367862 w 7467600"/>
              <a:gd name="connsiteY884" fmla="*/ 2806833 h 6858000"/>
              <a:gd name="connsiteX885" fmla="*/ 7364329 w 7467600"/>
              <a:gd name="connsiteY885" fmla="*/ 2826907 h 6858000"/>
              <a:gd name="connsiteX886" fmla="*/ 7290545 w 7467600"/>
              <a:gd name="connsiteY886" fmla="*/ 2850663 h 6858000"/>
              <a:gd name="connsiteX887" fmla="*/ 6472036 w 7467600"/>
              <a:gd name="connsiteY887" fmla="*/ 1959003 h 6858000"/>
              <a:gd name="connsiteX888" fmla="*/ 5792897 w 7467600"/>
              <a:gd name="connsiteY888" fmla="*/ 1647747 h 6858000"/>
              <a:gd name="connsiteX889" fmla="*/ 5842751 w 7467600"/>
              <a:gd name="connsiteY889" fmla="*/ 1816112 h 6858000"/>
              <a:gd name="connsiteX890" fmla="*/ 5847424 w 7467600"/>
              <a:gd name="connsiteY890" fmla="*/ 1815776 h 6858000"/>
              <a:gd name="connsiteX891" fmla="*/ 6399821 w 7467600"/>
              <a:gd name="connsiteY891" fmla="*/ 2344799 h 6858000"/>
              <a:gd name="connsiteX892" fmla="*/ 6323232 w 7467600"/>
              <a:gd name="connsiteY892" fmla="*/ 2389634 h 6858000"/>
              <a:gd name="connsiteX893" fmla="*/ 5942958 w 7467600"/>
              <a:gd name="connsiteY893" fmla="*/ 2077708 h 6858000"/>
              <a:gd name="connsiteX894" fmla="*/ 5921559 w 7467600"/>
              <a:gd name="connsiteY894" fmla="*/ 2378596 h 6858000"/>
              <a:gd name="connsiteX895" fmla="*/ 5817651 w 7467600"/>
              <a:gd name="connsiteY895" fmla="*/ 3023919 h 6858000"/>
              <a:gd name="connsiteX896" fmla="*/ 5729634 w 7467600"/>
              <a:gd name="connsiteY896" fmla="*/ 3051849 h 6858000"/>
              <a:gd name="connsiteX897" fmla="*/ 5611018 w 7467600"/>
              <a:gd name="connsiteY897" fmla="*/ 2316769 h 6858000"/>
              <a:gd name="connsiteX898" fmla="*/ 5687608 w 7467600"/>
              <a:gd name="connsiteY898" fmla="*/ 2039972 h 6858000"/>
              <a:gd name="connsiteX899" fmla="*/ 5657554 w 7467600"/>
              <a:gd name="connsiteY899" fmla="*/ 1576445 h 6858000"/>
              <a:gd name="connsiteX900" fmla="*/ 5150475 w 7467600"/>
              <a:gd name="connsiteY900" fmla="*/ 1274012 h 6858000"/>
              <a:gd name="connsiteX901" fmla="*/ 5349142 w 7467600"/>
              <a:gd name="connsiteY901" fmla="*/ 2204405 h 6858000"/>
              <a:gd name="connsiteX902" fmla="*/ 5262214 w 7467600"/>
              <a:gd name="connsiteY902" fmla="*/ 2233836 h 6858000"/>
              <a:gd name="connsiteX903" fmla="*/ 4981539 w 7467600"/>
              <a:gd name="connsiteY903" fmla="*/ 1542201 h 6858000"/>
              <a:gd name="connsiteX904" fmla="*/ 4958461 w 7467600"/>
              <a:gd name="connsiteY904" fmla="*/ 1136957 h 6858000"/>
              <a:gd name="connsiteX905" fmla="*/ 4655015 w 7467600"/>
              <a:gd name="connsiteY905" fmla="*/ 891426 h 6858000"/>
              <a:gd name="connsiteX906" fmla="*/ 4348002 w 7467600"/>
              <a:gd name="connsiteY906" fmla="*/ 2205895 h 6858000"/>
              <a:gd name="connsiteX907" fmla="*/ 4262250 w 7467600"/>
              <a:gd name="connsiteY907" fmla="*/ 2219972 h 6858000"/>
              <a:gd name="connsiteX908" fmla="*/ 4550611 w 7467600"/>
              <a:gd name="connsiteY908" fmla="*/ 817540 h 6858000"/>
              <a:gd name="connsiteX909" fmla="*/ 4564418 w 7467600"/>
              <a:gd name="connsiteY909" fmla="*/ 808293 h 6858000"/>
              <a:gd name="connsiteX910" fmla="*/ 4266388 w 7467600"/>
              <a:gd name="connsiteY910" fmla="*/ 500083 h 6858000"/>
              <a:gd name="connsiteX911" fmla="*/ 4032842 w 7467600"/>
              <a:gd name="connsiteY911" fmla="*/ 211809 h 6858000"/>
              <a:gd name="connsiteX912" fmla="*/ 3882765 w 7467600"/>
              <a:gd name="connsiteY912" fmla="*/ 0 h 6858000"/>
              <a:gd name="connsiteX913" fmla="*/ 3721337 w 7467600"/>
              <a:gd name="connsiteY913" fmla="*/ 0 h 6858000"/>
              <a:gd name="connsiteX914" fmla="*/ 3797544 w 7467600"/>
              <a:gd name="connsiteY914" fmla="*/ 0 h 6858000"/>
              <a:gd name="connsiteX915" fmla="*/ 3775734 w 7467600"/>
              <a:gd name="connsiteY915" fmla="*/ 95131 h 6858000"/>
              <a:gd name="connsiteX916" fmla="*/ 3724807 w 7467600"/>
              <a:gd name="connsiteY916" fmla="*/ 272257 h 6858000"/>
              <a:gd name="connsiteX917" fmla="*/ 3726844 w 7467600"/>
              <a:gd name="connsiteY917" fmla="*/ 282988 h 6858000"/>
              <a:gd name="connsiteX918" fmla="*/ 3742664 w 7467600"/>
              <a:gd name="connsiteY918" fmla="*/ 279918 h 6858000"/>
              <a:gd name="connsiteX919" fmla="*/ 4103910 w 7467600"/>
              <a:gd name="connsiteY919" fmla="*/ 1161917 h 6858000"/>
              <a:gd name="connsiteX920" fmla="*/ 4020269 w 7467600"/>
              <a:gd name="connsiteY920" fmla="*/ 1200406 h 6858000"/>
              <a:gd name="connsiteX921" fmla="*/ 3674882 w 7467600"/>
              <a:gd name="connsiteY921" fmla="*/ 488524 h 6858000"/>
              <a:gd name="connsiteX922" fmla="*/ 3132682 w 7467600"/>
              <a:gd name="connsiteY922" fmla="*/ 1072284 h 6858000"/>
              <a:gd name="connsiteX923" fmla="*/ 2716346 w 7467600"/>
              <a:gd name="connsiteY923" fmla="*/ 1276376 h 6858000"/>
              <a:gd name="connsiteX924" fmla="*/ 2716772 w 7467600"/>
              <a:gd name="connsiteY924" fmla="*/ 1255462 h 6858000"/>
              <a:gd name="connsiteX925" fmla="*/ 3471096 w 7467600"/>
              <a:gd name="connsiteY925" fmla="*/ 437072 h 6858000"/>
              <a:gd name="connsiteX926" fmla="*/ 3639057 w 7467600"/>
              <a:gd name="connsiteY926" fmla="*/ 286334 h 6858000"/>
              <a:gd name="connsiteX927" fmla="*/ 3640309 w 7467600"/>
              <a:gd name="connsiteY927" fmla="*/ 284664 h 6858000"/>
              <a:gd name="connsiteX928" fmla="*/ 3646022 w 7467600"/>
              <a:gd name="connsiteY928" fmla="*/ 276711 h 6858000"/>
              <a:gd name="connsiteX929" fmla="*/ 3707943 w 7467600"/>
              <a:gd name="connsiteY929" fmla="*/ 65958 h 6858000"/>
              <a:gd name="connsiteX930" fmla="*/ 3721337 w 7467600"/>
              <a:gd name="connsiteY930" fmla="*/ 0 h 6858000"/>
              <a:gd name="connsiteX931" fmla="*/ 2867960 w 7467600"/>
              <a:gd name="connsiteY931" fmla="*/ 0 h 6858000"/>
              <a:gd name="connsiteX932" fmla="*/ 2926351 w 7467600"/>
              <a:gd name="connsiteY932" fmla="*/ 0 h 6858000"/>
              <a:gd name="connsiteX933" fmla="*/ 2902823 w 7467600"/>
              <a:gd name="connsiteY933" fmla="*/ 262929 h 6858000"/>
              <a:gd name="connsiteX934" fmla="*/ 2940663 w 7467600"/>
              <a:gd name="connsiteY934" fmla="*/ 140884 h 6858000"/>
              <a:gd name="connsiteX935" fmla="*/ 2947039 w 7467600"/>
              <a:gd name="connsiteY935" fmla="*/ 122524 h 6858000"/>
              <a:gd name="connsiteX936" fmla="*/ 2984316 w 7467600"/>
              <a:gd name="connsiteY936" fmla="*/ 0 h 6858000"/>
              <a:gd name="connsiteX937" fmla="*/ 3016114 w 7467600"/>
              <a:gd name="connsiteY937" fmla="*/ 0 h 6858000"/>
              <a:gd name="connsiteX938" fmla="*/ 2979949 w 7467600"/>
              <a:gd name="connsiteY938" fmla="*/ 119274 h 6858000"/>
              <a:gd name="connsiteX939" fmla="*/ 3023879 w 7467600"/>
              <a:gd name="connsiteY939" fmla="*/ 0 h 6858000"/>
              <a:gd name="connsiteX940" fmla="*/ 3105400 w 7467600"/>
              <a:gd name="connsiteY940" fmla="*/ 0 h 6858000"/>
              <a:gd name="connsiteX941" fmla="*/ 3094669 w 7467600"/>
              <a:gd name="connsiteY941" fmla="*/ 30308 h 6858000"/>
              <a:gd name="connsiteX942" fmla="*/ 2901945 w 7467600"/>
              <a:gd name="connsiteY942" fmla="*/ 466538 h 6858000"/>
              <a:gd name="connsiteX943" fmla="*/ 2815209 w 7467600"/>
              <a:gd name="connsiteY943" fmla="*/ 497361 h 6858000"/>
              <a:gd name="connsiteX944" fmla="*/ 2844845 w 7467600"/>
              <a:gd name="connsiteY944" fmla="*/ 127638 h 6858000"/>
              <a:gd name="connsiteX945" fmla="*/ 2867960 w 7467600"/>
              <a:gd name="connsiteY945" fmla="*/ 0 h 6858000"/>
              <a:gd name="connsiteX946" fmla="*/ 1057230 w 7467600"/>
              <a:gd name="connsiteY946" fmla="*/ 0 h 6858000"/>
              <a:gd name="connsiteX947" fmla="*/ 1111003 w 7467600"/>
              <a:gd name="connsiteY947" fmla="*/ 0 h 6858000"/>
              <a:gd name="connsiteX948" fmla="*/ 1125553 w 7467600"/>
              <a:gd name="connsiteY948" fmla="*/ 52588 h 6858000"/>
              <a:gd name="connsiteX949" fmla="*/ 1304276 w 7467600"/>
              <a:gd name="connsiteY949" fmla="*/ 476275 h 6858000"/>
              <a:gd name="connsiteX950" fmla="*/ 1492066 w 7467600"/>
              <a:gd name="connsiteY950" fmla="*/ 886333 h 6858000"/>
              <a:gd name="connsiteX951" fmla="*/ 1423698 w 7467600"/>
              <a:gd name="connsiteY951" fmla="*/ 710817 h 6858000"/>
              <a:gd name="connsiteX952" fmla="*/ 1357609 w 7467600"/>
              <a:gd name="connsiteY952" fmla="*/ 532892 h 6858000"/>
              <a:gd name="connsiteX953" fmla="*/ 1309550 w 7467600"/>
              <a:gd name="connsiteY953" fmla="*/ 374031 h 6858000"/>
              <a:gd name="connsiteX954" fmla="*/ 1193673 w 7467600"/>
              <a:gd name="connsiteY954" fmla="*/ 49533 h 6858000"/>
              <a:gd name="connsiteX955" fmla="*/ 1164391 w 7467600"/>
              <a:gd name="connsiteY955" fmla="*/ 0 h 6858000"/>
              <a:gd name="connsiteX956" fmla="*/ 1200666 w 7467600"/>
              <a:gd name="connsiteY956" fmla="*/ 0 h 6858000"/>
              <a:gd name="connsiteX957" fmla="*/ 1223408 w 7467600"/>
              <a:gd name="connsiteY957" fmla="*/ 38996 h 6858000"/>
              <a:gd name="connsiteX958" fmla="*/ 1339635 w 7467600"/>
              <a:gd name="connsiteY958" fmla="*/ 365517 h 6858000"/>
              <a:gd name="connsiteX959" fmla="*/ 1387469 w 7467600"/>
              <a:gd name="connsiteY959" fmla="*/ 523079 h 6858000"/>
              <a:gd name="connsiteX960" fmla="*/ 1452685 w 7467600"/>
              <a:gd name="connsiteY960" fmla="*/ 699806 h 6858000"/>
              <a:gd name="connsiteX961" fmla="*/ 1492092 w 7467600"/>
              <a:gd name="connsiteY961" fmla="*/ 800424 h 6858000"/>
              <a:gd name="connsiteX962" fmla="*/ 1455302 w 7467600"/>
              <a:gd name="connsiteY962" fmla="*/ 632913 h 6858000"/>
              <a:gd name="connsiteX963" fmla="*/ 1222336 w 7467600"/>
              <a:gd name="connsiteY963" fmla="*/ 9480 h 6858000"/>
              <a:gd name="connsiteX964" fmla="*/ 1214634 w 7467600"/>
              <a:gd name="connsiteY964" fmla="*/ 0 h 6858000"/>
              <a:gd name="connsiteX965" fmla="*/ 1289827 w 7467600"/>
              <a:gd name="connsiteY965" fmla="*/ 0 h 6858000"/>
              <a:gd name="connsiteX966" fmla="*/ 1321076 w 7467600"/>
              <a:gd name="connsiteY966" fmla="*/ 59722 h 6858000"/>
              <a:gd name="connsiteX967" fmla="*/ 1512579 w 7467600"/>
              <a:gd name="connsiteY967" fmla="*/ 626441 h 6858000"/>
              <a:gd name="connsiteX968" fmla="*/ 1506076 w 7467600"/>
              <a:gd name="connsiteY968" fmla="*/ 1089289 h 6858000"/>
              <a:gd name="connsiteX969" fmla="*/ 1486346 w 7467600"/>
              <a:gd name="connsiteY969" fmla="*/ 1079919 h 6858000"/>
              <a:gd name="connsiteX970" fmla="*/ 1070511 w 7467600"/>
              <a:gd name="connsiteY970" fmla="*/ 48609 h 6858000"/>
              <a:gd name="connsiteX971" fmla="*/ 1057230 w 7467600"/>
              <a:gd name="connsiteY971" fmla="*/ 0 h 6858000"/>
              <a:gd name="connsiteX972" fmla="*/ 43151 w 7467600"/>
              <a:gd name="connsiteY972" fmla="*/ 0 h 6858000"/>
              <a:gd name="connsiteX973" fmla="*/ 95283 w 7467600"/>
              <a:gd name="connsiteY973" fmla="*/ 0 h 6858000"/>
              <a:gd name="connsiteX974" fmla="*/ 300708 w 7467600"/>
              <a:gd name="connsiteY974" fmla="*/ 154571 h 6858000"/>
              <a:gd name="connsiteX975" fmla="*/ 530414 w 7467600"/>
              <a:gd name="connsiteY975" fmla="*/ 354673 h 6858000"/>
              <a:gd name="connsiteX976" fmla="*/ 333785 w 7467600"/>
              <a:gd name="connsiteY976" fmla="*/ 161564 h 6858000"/>
              <a:gd name="connsiteX977" fmla="*/ 147005 w 7467600"/>
              <a:gd name="connsiteY977" fmla="*/ 0 h 6858000"/>
              <a:gd name="connsiteX978" fmla="*/ 272509 w 7467600"/>
              <a:gd name="connsiteY978" fmla="*/ 0 h 6858000"/>
              <a:gd name="connsiteX979" fmla="*/ 326276 w 7467600"/>
              <a:gd name="connsiteY979" fmla="*/ 45847 h 6858000"/>
              <a:gd name="connsiteX980" fmla="*/ 823759 w 7467600"/>
              <a:gd name="connsiteY980" fmla="*/ 574145 h 6858000"/>
              <a:gd name="connsiteX981" fmla="*/ 811254 w 7467600"/>
              <a:gd name="connsiteY981" fmla="*/ 665546 h 6858000"/>
              <a:gd name="connsiteX982" fmla="*/ 154042 w 7467600"/>
              <a:gd name="connsiteY982" fmla="*/ 261522 h 6858000"/>
              <a:gd name="connsiteX983" fmla="*/ 13550 w 7467600"/>
              <a:gd name="connsiteY983" fmla="*/ 158423 h 6858000"/>
              <a:gd name="connsiteX984" fmla="*/ 0 w 7467600"/>
              <a:gd name="connsiteY984" fmla="*/ 146618 h 6858000"/>
              <a:gd name="connsiteX985" fmla="*/ 0 w 7467600"/>
              <a:gd name="connsiteY985" fmla="*/ 59161 h 6858000"/>
              <a:gd name="connsiteX986" fmla="*/ 45427 w 7467600"/>
              <a:gd name="connsiteY986" fmla="*/ 101078 h 6858000"/>
              <a:gd name="connsiteX987" fmla="*/ 630103 w 7467600"/>
              <a:gd name="connsiteY987" fmla="*/ 485885 h 6858000"/>
              <a:gd name="connsiteX988" fmla="*/ 532040 w 7467600"/>
              <a:gd name="connsiteY988" fmla="*/ 399359 h 6858000"/>
              <a:gd name="connsiteX989" fmla="*/ 517618 w 7467600"/>
              <a:gd name="connsiteY989" fmla="*/ 385726 h 6858000"/>
              <a:gd name="connsiteX990" fmla="*/ 285074 w 7467600"/>
              <a:gd name="connsiteY990" fmla="*/ 182755 h 6858000"/>
              <a:gd name="connsiteX991" fmla="*/ 43151 w 7467600"/>
              <a:gd name="connsiteY991"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90188 w 7467600"/>
              <a:gd name="connsiteY4" fmla="*/ 6584365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271814 w 7467600"/>
              <a:gd name="connsiteY16" fmla="*/ 6684601 h 6858000"/>
              <a:gd name="connsiteX17" fmla="*/ 7392158 w 7467600"/>
              <a:gd name="connsiteY17" fmla="*/ 6771365 h 6858000"/>
              <a:gd name="connsiteX18" fmla="*/ 7467600 w 7467600"/>
              <a:gd name="connsiteY18" fmla="*/ 6805948 h 6858000"/>
              <a:gd name="connsiteX19" fmla="*/ 7467600 w 7467600"/>
              <a:gd name="connsiteY19" fmla="*/ 6831490 h 6858000"/>
              <a:gd name="connsiteX20" fmla="*/ 7410696 w 7467600"/>
              <a:gd name="connsiteY20" fmla="*/ 6803861 h 6858000"/>
              <a:gd name="connsiteX21" fmla="*/ 7088673 w 7467600"/>
              <a:gd name="connsiteY21" fmla="*/ 6610396 h 6858000"/>
              <a:gd name="connsiteX22" fmla="*/ 7090188 w 7467600"/>
              <a:gd name="connsiteY22" fmla="*/ 6584365 h 6858000"/>
              <a:gd name="connsiteX23" fmla="*/ 1019354 w 7467600"/>
              <a:gd name="connsiteY23" fmla="*/ 6315006 h 6858000"/>
              <a:gd name="connsiteX24" fmla="*/ 441046 w 7467600"/>
              <a:gd name="connsiteY24" fmla="*/ 6691153 h 6858000"/>
              <a:gd name="connsiteX25" fmla="*/ 1019354 w 7467600"/>
              <a:gd name="connsiteY25" fmla="*/ 6315006 h 6858000"/>
              <a:gd name="connsiteX26" fmla="*/ 991680 w 7467600"/>
              <a:gd name="connsiteY26" fmla="*/ 6298413 h 6858000"/>
              <a:gd name="connsiteX27" fmla="*/ 409060 w 7467600"/>
              <a:gd name="connsiteY27" fmla="*/ 6671470 h 6858000"/>
              <a:gd name="connsiteX28" fmla="*/ 991680 w 7467600"/>
              <a:gd name="connsiteY28" fmla="*/ 6298413 h 6858000"/>
              <a:gd name="connsiteX29" fmla="*/ 103333 w 7467600"/>
              <a:gd name="connsiteY29" fmla="*/ 5699602 h 6858000"/>
              <a:gd name="connsiteX30" fmla="*/ 233938 w 7467600"/>
              <a:gd name="connsiteY30" fmla="*/ 5809416 h 6858000"/>
              <a:gd name="connsiteX31" fmla="*/ 883580 w 7467600"/>
              <a:gd name="connsiteY31" fmla="*/ 6180710 h 6858000"/>
              <a:gd name="connsiteX32" fmla="*/ 487337 w 7467600"/>
              <a:gd name="connsiteY32" fmla="*/ 5950182 h 6858000"/>
              <a:gd name="connsiteX33" fmla="*/ 354051 w 7467600"/>
              <a:gd name="connsiteY33" fmla="*/ 5854912 h 6858000"/>
              <a:gd name="connsiteX34" fmla="*/ 195436 w 7467600"/>
              <a:gd name="connsiteY34" fmla="*/ 5755068 h 6858000"/>
              <a:gd name="connsiteX35" fmla="*/ 103333 w 7467600"/>
              <a:gd name="connsiteY35" fmla="*/ 5699602 h 6858000"/>
              <a:gd name="connsiteX36" fmla="*/ 5539432 w 7467600"/>
              <a:gd name="connsiteY36" fmla="*/ 5642928 h 6858000"/>
              <a:gd name="connsiteX37" fmla="*/ 5555462 w 7467600"/>
              <a:gd name="connsiteY37" fmla="*/ 5694454 h 6858000"/>
              <a:gd name="connsiteX38" fmla="*/ 5828270 w 7467600"/>
              <a:gd name="connsiteY38" fmla="*/ 6320663 h 6858000"/>
              <a:gd name="connsiteX39" fmla="*/ 5947416 w 7467600"/>
              <a:gd name="connsiteY39" fmla="*/ 6574846 h 6858000"/>
              <a:gd name="connsiteX40" fmla="*/ 5539432 w 7467600"/>
              <a:gd name="connsiteY40" fmla="*/ 5642928 h 6858000"/>
              <a:gd name="connsiteX41" fmla="*/ 51253 w 7467600"/>
              <a:gd name="connsiteY41" fmla="*/ 5631825 h 6858000"/>
              <a:gd name="connsiteX42" fmla="*/ 211622 w 7467600"/>
              <a:gd name="connsiteY42" fmla="*/ 5728803 h 6858000"/>
              <a:gd name="connsiteX43" fmla="*/ 371652 w 7467600"/>
              <a:gd name="connsiteY43" fmla="*/ 5829062 h 6858000"/>
              <a:gd name="connsiteX44" fmla="*/ 505903 w 7467600"/>
              <a:gd name="connsiteY44" fmla="*/ 5925221 h 6858000"/>
              <a:gd name="connsiteX45" fmla="*/ 899240 w 7467600"/>
              <a:gd name="connsiteY45" fmla="*/ 6153068 h 6858000"/>
              <a:gd name="connsiteX46" fmla="*/ 988114 w 7467600"/>
              <a:gd name="connsiteY46" fmla="*/ 6174204 h 6858000"/>
              <a:gd name="connsiteX47" fmla="*/ 845971 w 7467600"/>
              <a:gd name="connsiteY47" fmla="*/ 6067177 h 6858000"/>
              <a:gd name="connsiteX48" fmla="*/ 448057 w 7467600"/>
              <a:gd name="connsiteY48" fmla="*/ 5841376 h 6858000"/>
              <a:gd name="connsiteX49" fmla="*/ 51253 w 7467600"/>
              <a:gd name="connsiteY49" fmla="*/ 5631825 h 6858000"/>
              <a:gd name="connsiteX50" fmla="*/ 2606687 w 7467600"/>
              <a:gd name="connsiteY50" fmla="*/ 5630718 h 6858000"/>
              <a:gd name="connsiteX51" fmla="*/ 2645658 w 7467600"/>
              <a:gd name="connsiteY51" fmla="*/ 6640259 h 6858000"/>
              <a:gd name="connsiteX52" fmla="*/ 2606687 w 7467600"/>
              <a:gd name="connsiteY52" fmla="*/ 5630718 h 6858000"/>
              <a:gd name="connsiteX53" fmla="*/ 3642057 w 7467600"/>
              <a:gd name="connsiteY53" fmla="*/ 5573487 h 6858000"/>
              <a:gd name="connsiteX54" fmla="*/ 3632981 w 7467600"/>
              <a:gd name="connsiteY54" fmla="*/ 5579437 h 6858000"/>
              <a:gd name="connsiteX55" fmla="*/ 3382436 w 7467600"/>
              <a:gd name="connsiteY55" fmla="*/ 5952726 h 6858000"/>
              <a:gd name="connsiteX56" fmla="*/ 3191929 w 7467600"/>
              <a:gd name="connsiteY56" fmla="*/ 6662669 h 6858000"/>
              <a:gd name="connsiteX57" fmla="*/ 3369898 w 7467600"/>
              <a:gd name="connsiteY57" fmla="*/ 6081771 h 6858000"/>
              <a:gd name="connsiteX58" fmla="*/ 3642057 w 7467600"/>
              <a:gd name="connsiteY58" fmla="*/ 5573487 h 6858000"/>
              <a:gd name="connsiteX59" fmla="*/ 2650666 w 7467600"/>
              <a:gd name="connsiteY59" fmla="*/ 5530686 h 6858000"/>
              <a:gd name="connsiteX60" fmla="*/ 2650249 w 7467600"/>
              <a:gd name="connsiteY60" fmla="*/ 5532101 h 6858000"/>
              <a:gd name="connsiteX61" fmla="*/ 2663808 w 7467600"/>
              <a:gd name="connsiteY61" fmla="*/ 6535215 h 6858000"/>
              <a:gd name="connsiteX62" fmla="*/ 2665418 w 7467600"/>
              <a:gd name="connsiteY62" fmla="*/ 6132756 h 6858000"/>
              <a:gd name="connsiteX63" fmla="*/ 2650666 w 7467600"/>
              <a:gd name="connsiteY63" fmla="*/ 5530686 h 6858000"/>
              <a:gd name="connsiteX64" fmla="*/ 2680277 w 7467600"/>
              <a:gd name="connsiteY64" fmla="*/ 5479204 h 6858000"/>
              <a:gd name="connsiteX65" fmla="*/ 2678972 w 7467600"/>
              <a:gd name="connsiteY65" fmla="*/ 5481582 h 6858000"/>
              <a:gd name="connsiteX66" fmla="*/ 2696666 w 7467600"/>
              <a:gd name="connsiteY66" fmla="*/ 6133836 h 6858000"/>
              <a:gd name="connsiteX67" fmla="*/ 2695769 w 7467600"/>
              <a:gd name="connsiteY67" fmla="*/ 6390955 h 6858000"/>
              <a:gd name="connsiteX68" fmla="*/ 2739893 w 7467600"/>
              <a:gd name="connsiteY68" fmla="*/ 6108357 h 6858000"/>
              <a:gd name="connsiteX69" fmla="*/ 2680277 w 7467600"/>
              <a:gd name="connsiteY69" fmla="*/ 5479204 h 6858000"/>
              <a:gd name="connsiteX70" fmla="*/ 1132195 w 7467600"/>
              <a:gd name="connsiteY70" fmla="*/ 5467980 h 6858000"/>
              <a:gd name="connsiteX71" fmla="*/ 1679056 w 7467600"/>
              <a:gd name="connsiteY71" fmla="*/ 5516907 h 6858000"/>
              <a:gd name="connsiteX72" fmla="*/ 2128648 w 7467600"/>
              <a:gd name="connsiteY72" fmla="*/ 5474249 h 6858000"/>
              <a:gd name="connsiteX73" fmla="*/ 1825619 w 7467600"/>
              <a:gd name="connsiteY73" fmla="*/ 5478447 h 6858000"/>
              <a:gd name="connsiteX74" fmla="*/ 1737798 w 7467600"/>
              <a:gd name="connsiteY74" fmla="*/ 5483353 h 6858000"/>
              <a:gd name="connsiteX75" fmla="*/ 1132195 w 7467600"/>
              <a:gd name="connsiteY75" fmla="*/ 5467980 h 6858000"/>
              <a:gd name="connsiteX76" fmla="*/ 6861797 w 7467600"/>
              <a:gd name="connsiteY76" fmla="*/ 5419899 h 6858000"/>
              <a:gd name="connsiteX77" fmla="*/ 6879594 w 7467600"/>
              <a:gd name="connsiteY77" fmla="*/ 5424547 h 6858000"/>
              <a:gd name="connsiteX78" fmla="*/ 7379510 w 7467600"/>
              <a:gd name="connsiteY78" fmla="*/ 5755454 h 6858000"/>
              <a:gd name="connsiteX79" fmla="*/ 7467600 w 7467600"/>
              <a:gd name="connsiteY79" fmla="*/ 5845526 h 6858000"/>
              <a:gd name="connsiteX80" fmla="*/ 7467600 w 7467600"/>
              <a:gd name="connsiteY80" fmla="*/ 5925131 h 6858000"/>
              <a:gd name="connsiteX81" fmla="*/ 7271900 w 7467600"/>
              <a:gd name="connsiteY81" fmla="*/ 5734551 h 6858000"/>
              <a:gd name="connsiteX82" fmla="*/ 7015907 w 7467600"/>
              <a:gd name="connsiteY82" fmla="*/ 5541548 h 6858000"/>
              <a:gd name="connsiteX83" fmla="*/ 7259646 w 7467600"/>
              <a:gd name="connsiteY83" fmla="*/ 5765985 h 6858000"/>
              <a:gd name="connsiteX84" fmla="*/ 7467600 w 7467600"/>
              <a:gd name="connsiteY84" fmla="*/ 5971257 h 6858000"/>
              <a:gd name="connsiteX85" fmla="*/ 7467600 w 7467600"/>
              <a:gd name="connsiteY85" fmla="*/ 6012219 h 6858000"/>
              <a:gd name="connsiteX86" fmla="*/ 7240170 w 7467600"/>
              <a:gd name="connsiteY86" fmla="*/ 5787985 h 6858000"/>
              <a:gd name="connsiteX87" fmla="*/ 6946849 w 7467600"/>
              <a:gd name="connsiteY87" fmla="*/ 5523271 h 6858000"/>
              <a:gd name="connsiteX88" fmla="*/ 6946972 w 7467600"/>
              <a:gd name="connsiteY88" fmla="*/ 5526491 h 6858000"/>
              <a:gd name="connsiteX89" fmla="*/ 7105827 w 7467600"/>
              <a:gd name="connsiteY89" fmla="*/ 5718700 h 6858000"/>
              <a:gd name="connsiteX90" fmla="*/ 7126431 w 7467600"/>
              <a:gd name="connsiteY90" fmla="*/ 5737872 h 6858000"/>
              <a:gd name="connsiteX91" fmla="*/ 7356878 w 7467600"/>
              <a:gd name="connsiteY91" fmla="*/ 5981332 h 6858000"/>
              <a:gd name="connsiteX92" fmla="*/ 7467600 w 7467600"/>
              <a:gd name="connsiteY92" fmla="*/ 6117703 h 6858000"/>
              <a:gd name="connsiteX93" fmla="*/ 7467600 w 7467600"/>
              <a:gd name="connsiteY93" fmla="*/ 6163634 h 6858000"/>
              <a:gd name="connsiteX94" fmla="*/ 7403637 w 7467600"/>
              <a:gd name="connsiteY94" fmla="*/ 6083957 h 6858000"/>
              <a:gd name="connsiteX95" fmla="*/ 7254615 w 7467600"/>
              <a:gd name="connsiteY95" fmla="*/ 5911918 h 6858000"/>
              <a:gd name="connsiteX96" fmla="*/ 7312589 w 7467600"/>
              <a:gd name="connsiteY96" fmla="*/ 5982309 h 6858000"/>
              <a:gd name="connsiteX97" fmla="*/ 7448321 w 7467600"/>
              <a:gd name="connsiteY97" fmla="*/ 6190991 h 6858000"/>
              <a:gd name="connsiteX98" fmla="*/ 7467600 w 7467600"/>
              <a:gd name="connsiteY98" fmla="*/ 6221686 h 6858000"/>
              <a:gd name="connsiteX99" fmla="*/ 7467600 w 7467600"/>
              <a:gd name="connsiteY99" fmla="*/ 6334256 h 6858000"/>
              <a:gd name="connsiteX100" fmla="*/ 7454976 w 7467600"/>
              <a:gd name="connsiteY100" fmla="*/ 6318297 h 6858000"/>
              <a:gd name="connsiteX101" fmla="*/ 7042773 w 7467600"/>
              <a:gd name="connsiteY101" fmla="*/ 5734011 h 6858000"/>
              <a:gd name="connsiteX102" fmla="*/ 6844835 w 7467600"/>
              <a:gd name="connsiteY102" fmla="*/ 5424988 h 6858000"/>
              <a:gd name="connsiteX103" fmla="*/ 6861797 w 7467600"/>
              <a:gd name="connsiteY103" fmla="*/ 5419899 h 6858000"/>
              <a:gd name="connsiteX104" fmla="*/ 1456157 w 7467600"/>
              <a:gd name="connsiteY104" fmla="*/ 5371404 h 6858000"/>
              <a:gd name="connsiteX105" fmla="*/ 1244432 w 7467600"/>
              <a:gd name="connsiteY105" fmla="*/ 5385601 h 6858000"/>
              <a:gd name="connsiteX106" fmla="*/ 973990 w 7467600"/>
              <a:gd name="connsiteY106" fmla="*/ 5424940 h 6858000"/>
              <a:gd name="connsiteX107" fmla="*/ 1103809 w 7467600"/>
              <a:gd name="connsiteY107" fmla="*/ 5433720 h 6858000"/>
              <a:gd name="connsiteX108" fmla="*/ 1123454 w 7467600"/>
              <a:gd name="connsiteY108" fmla="*/ 5435727 h 6858000"/>
              <a:gd name="connsiteX109" fmla="*/ 1737017 w 7467600"/>
              <a:gd name="connsiteY109" fmla="*/ 5452183 h 6858000"/>
              <a:gd name="connsiteX110" fmla="*/ 1824397 w 7467600"/>
              <a:gd name="connsiteY110" fmla="*/ 5447757 h 6858000"/>
              <a:gd name="connsiteX111" fmla="*/ 2070059 w 7467600"/>
              <a:gd name="connsiteY111" fmla="*/ 5441660 h 6858000"/>
              <a:gd name="connsiteX112" fmla="*/ 1456157 w 7467600"/>
              <a:gd name="connsiteY112" fmla="*/ 5371404 h 6858000"/>
              <a:gd name="connsiteX113" fmla="*/ 4988186 w 7467600"/>
              <a:gd name="connsiteY113" fmla="*/ 5216467 h 6858000"/>
              <a:gd name="connsiteX114" fmla="*/ 4777334 w 7467600"/>
              <a:gd name="connsiteY114" fmla="*/ 5406072 h 6858000"/>
              <a:gd name="connsiteX115" fmla="*/ 4718341 w 7467600"/>
              <a:gd name="connsiteY115" fmla="*/ 5468043 h 6858000"/>
              <a:gd name="connsiteX116" fmla="*/ 4604655 w 7467600"/>
              <a:gd name="connsiteY116" fmla="*/ 5583434 h 6858000"/>
              <a:gd name="connsiteX117" fmla="*/ 4565074 w 7467600"/>
              <a:gd name="connsiteY117" fmla="*/ 5618550 h 6858000"/>
              <a:gd name="connsiteX118" fmla="*/ 4988186 w 7467600"/>
              <a:gd name="connsiteY118" fmla="*/ 5216467 h 6858000"/>
              <a:gd name="connsiteX119" fmla="*/ 4978032 w 7467600"/>
              <a:gd name="connsiteY119" fmla="*/ 5183809 h 6858000"/>
              <a:gd name="connsiteX120" fmla="*/ 4463413 w 7467600"/>
              <a:gd name="connsiteY120" fmla="*/ 5615162 h 6858000"/>
              <a:gd name="connsiteX121" fmla="*/ 4358134 w 7467600"/>
              <a:gd name="connsiteY121" fmla="*/ 5742791 h 6858000"/>
              <a:gd name="connsiteX122" fmla="*/ 4376219 w 7467600"/>
              <a:gd name="connsiteY122" fmla="*/ 5729027 h 6858000"/>
              <a:gd name="connsiteX123" fmla="*/ 4582340 w 7467600"/>
              <a:gd name="connsiteY123" fmla="*/ 5561037 h 6858000"/>
              <a:gd name="connsiteX124" fmla="*/ 4694684 w 7467600"/>
              <a:gd name="connsiteY124" fmla="*/ 5447098 h 6858000"/>
              <a:gd name="connsiteX125" fmla="*/ 4754123 w 7467600"/>
              <a:gd name="connsiteY125" fmla="*/ 5384643 h 6858000"/>
              <a:gd name="connsiteX126" fmla="*/ 4978032 w 7467600"/>
              <a:gd name="connsiteY126" fmla="*/ 5183809 h 6858000"/>
              <a:gd name="connsiteX127" fmla="*/ 7312201 w 7467600"/>
              <a:gd name="connsiteY127" fmla="*/ 5128278 h 6858000"/>
              <a:gd name="connsiteX128" fmla="*/ 7450656 w 7467600"/>
              <a:gd name="connsiteY128" fmla="*/ 5134750 h 6858000"/>
              <a:gd name="connsiteX129" fmla="*/ 7467600 w 7467600"/>
              <a:gd name="connsiteY129" fmla="*/ 5142496 h 6858000"/>
              <a:gd name="connsiteX130" fmla="*/ 7467600 w 7467600"/>
              <a:gd name="connsiteY130" fmla="*/ 5158623 h 6858000"/>
              <a:gd name="connsiteX131" fmla="*/ 7427076 w 7467600"/>
              <a:gd name="connsiteY131" fmla="*/ 5142684 h 6858000"/>
              <a:gd name="connsiteX132" fmla="*/ 7467600 w 7467600"/>
              <a:gd name="connsiteY132" fmla="*/ 5164774 h 6858000"/>
              <a:gd name="connsiteX133" fmla="*/ 7467600 w 7467600"/>
              <a:gd name="connsiteY133" fmla="*/ 5199146 h 6858000"/>
              <a:gd name="connsiteX134" fmla="*/ 7312201 w 7467600"/>
              <a:gd name="connsiteY134" fmla="*/ 5128278 h 6858000"/>
              <a:gd name="connsiteX135" fmla="*/ 1903353 w 7467600"/>
              <a:gd name="connsiteY135" fmla="*/ 5044827 h 6858000"/>
              <a:gd name="connsiteX136" fmla="*/ 1936931 w 7467600"/>
              <a:gd name="connsiteY136" fmla="*/ 5093954 h 6858000"/>
              <a:gd name="connsiteX137" fmla="*/ 2195868 w 7467600"/>
              <a:gd name="connsiteY137" fmla="*/ 5396574 h 6858000"/>
              <a:gd name="connsiteX138" fmla="*/ 2088852 w 7467600"/>
              <a:gd name="connsiteY138" fmla="*/ 5166123 h 6858000"/>
              <a:gd name="connsiteX139" fmla="*/ 1958241 w 7467600"/>
              <a:gd name="connsiteY139" fmla="*/ 5067955 h 6858000"/>
              <a:gd name="connsiteX140" fmla="*/ 1903353 w 7467600"/>
              <a:gd name="connsiteY140" fmla="*/ 5044827 h 6858000"/>
              <a:gd name="connsiteX141" fmla="*/ 1979378 w 7467600"/>
              <a:gd name="connsiteY141" fmla="*/ 4769504 h 6858000"/>
              <a:gd name="connsiteX142" fmla="*/ 2882120 w 7467600"/>
              <a:gd name="connsiteY142" fmla="*/ 5064547 h 6858000"/>
              <a:gd name="connsiteX143" fmla="*/ 2793103 w 7467600"/>
              <a:gd name="connsiteY143" fmla="*/ 5039699 h 6858000"/>
              <a:gd name="connsiteX144" fmla="*/ 2770041 w 7467600"/>
              <a:gd name="connsiteY144" fmla="*/ 5033634 h 6858000"/>
              <a:gd name="connsiteX145" fmla="*/ 1979378 w 7467600"/>
              <a:gd name="connsiteY145" fmla="*/ 4769504 h 6858000"/>
              <a:gd name="connsiteX146" fmla="*/ 1927410 w 7467600"/>
              <a:gd name="connsiteY146" fmla="*/ 4716164 h 6858000"/>
              <a:gd name="connsiteX147" fmla="*/ 1959587 w 7467600"/>
              <a:gd name="connsiteY147" fmla="*/ 4728849 h 6858000"/>
              <a:gd name="connsiteX148" fmla="*/ 2777707 w 7467600"/>
              <a:gd name="connsiteY148" fmla="*/ 5003991 h 6858000"/>
              <a:gd name="connsiteX149" fmla="*/ 2800768 w 7467600"/>
              <a:gd name="connsiteY149" fmla="*/ 5010056 h 6858000"/>
              <a:gd name="connsiteX150" fmla="*/ 2879408 w 7467600"/>
              <a:gd name="connsiteY150" fmla="*/ 5031590 h 6858000"/>
              <a:gd name="connsiteX151" fmla="*/ 2862295 w 7467600"/>
              <a:gd name="connsiteY151" fmla="*/ 5022958 h 6858000"/>
              <a:gd name="connsiteX152" fmla="*/ 2813343 w 7467600"/>
              <a:gd name="connsiteY152" fmla="*/ 4998369 h 6858000"/>
              <a:gd name="connsiteX153" fmla="*/ 2646245 w 7467600"/>
              <a:gd name="connsiteY153" fmla="*/ 4930999 h 6858000"/>
              <a:gd name="connsiteX154" fmla="*/ 1999243 w 7467600"/>
              <a:gd name="connsiteY154" fmla="*/ 4730524 h 6858000"/>
              <a:gd name="connsiteX155" fmla="*/ 1979527 w 7467600"/>
              <a:gd name="connsiteY155" fmla="*/ 4726651 h 6858000"/>
              <a:gd name="connsiteX156" fmla="*/ 1927410 w 7467600"/>
              <a:gd name="connsiteY156" fmla="*/ 4716164 h 6858000"/>
              <a:gd name="connsiteX157" fmla="*/ 1997014 w 7467600"/>
              <a:gd name="connsiteY157" fmla="*/ 4698007 h 6858000"/>
              <a:gd name="connsiteX158" fmla="*/ 2005458 w 7467600"/>
              <a:gd name="connsiteY158" fmla="*/ 4699540 h 6858000"/>
              <a:gd name="connsiteX159" fmla="*/ 2657186 w 7467600"/>
              <a:gd name="connsiteY159" fmla="*/ 4901687 h 6858000"/>
              <a:gd name="connsiteX160" fmla="*/ 2826662 w 7467600"/>
              <a:gd name="connsiteY160" fmla="*/ 4970362 h 6858000"/>
              <a:gd name="connsiteX161" fmla="*/ 2876100 w 7467600"/>
              <a:gd name="connsiteY161" fmla="*/ 4995397 h 6858000"/>
              <a:gd name="connsiteX162" fmla="*/ 3042600 w 7467600"/>
              <a:gd name="connsiteY162" fmla="*/ 5059532 h 6858000"/>
              <a:gd name="connsiteX163" fmla="*/ 1997014 w 7467600"/>
              <a:gd name="connsiteY163" fmla="*/ 4698007 h 6858000"/>
              <a:gd name="connsiteX164" fmla="*/ 2305292 w 7467600"/>
              <a:gd name="connsiteY164" fmla="*/ 4219492 h 6858000"/>
              <a:gd name="connsiteX165" fmla="*/ 3360922 w 7467600"/>
              <a:gd name="connsiteY165" fmla="*/ 4529373 h 6858000"/>
              <a:gd name="connsiteX166" fmla="*/ 3492420 w 7467600"/>
              <a:gd name="connsiteY166" fmla="*/ 4510145 h 6858000"/>
              <a:gd name="connsiteX167" fmla="*/ 3364086 w 7467600"/>
              <a:gd name="connsiteY167" fmla="*/ 4480340 h 6858000"/>
              <a:gd name="connsiteX168" fmla="*/ 3225818 w 7467600"/>
              <a:gd name="connsiteY168" fmla="*/ 4411822 h 6858000"/>
              <a:gd name="connsiteX169" fmla="*/ 3129696 w 7467600"/>
              <a:gd name="connsiteY169" fmla="*/ 4360704 h 6858000"/>
              <a:gd name="connsiteX170" fmla="*/ 2814545 w 7467600"/>
              <a:gd name="connsiteY170" fmla="*/ 4282955 h 6858000"/>
              <a:gd name="connsiteX171" fmla="*/ 2305292 w 7467600"/>
              <a:gd name="connsiteY171" fmla="*/ 4219492 h 6858000"/>
              <a:gd name="connsiteX172" fmla="*/ 2626982 w 7467600"/>
              <a:gd name="connsiteY172" fmla="*/ 4206450 h 6858000"/>
              <a:gd name="connsiteX173" fmla="*/ 2490617 w 7467600"/>
              <a:gd name="connsiteY173" fmla="*/ 4206951 h 6858000"/>
              <a:gd name="connsiteX174" fmla="*/ 2819869 w 7467600"/>
              <a:gd name="connsiteY174" fmla="*/ 4252936 h 6858000"/>
              <a:gd name="connsiteX175" fmla="*/ 3143018 w 7467600"/>
              <a:gd name="connsiteY175" fmla="*/ 4332698 h 6858000"/>
              <a:gd name="connsiteX176" fmla="*/ 3241520 w 7467600"/>
              <a:gd name="connsiteY176" fmla="*/ 4385112 h 6858000"/>
              <a:gd name="connsiteX177" fmla="*/ 3374575 w 7467600"/>
              <a:gd name="connsiteY177" fmla="*/ 4451517 h 6858000"/>
              <a:gd name="connsiteX178" fmla="*/ 3505221 w 7467600"/>
              <a:gd name="connsiteY178" fmla="*/ 4480757 h 6858000"/>
              <a:gd name="connsiteX179" fmla="*/ 2626982 w 7467600"/>
              <a:gd name="connsiteY179" fmla="*/ 4206450 h 6858000"/>
              <a:gd name="connsiteX180" fmla="*/ 1310106 w 7467600"/>
              <a:gd name="connsiteY180" fmla="*/ 3943217 h 6858000"/>
              <a:gd name="connsiteX181" fmla="*/ 854994 w 7467600"/>
              <a:gd name="connsiteY181" fmla="*/ 4399136 h 6858000"/>
              <a:gd name="connsiteX182" fmla="*/ 742462 w 7467600"/>
              <a:gd name="connsiteY182" fmla="*/ 4594648 h 6858000"/>
              <a:gd name="connsiteX183" fmla="*/ 820602 w 7467600"/>
              <a:gd name="connsiteY183" fmla="*/ 4485915 h 6858000"/>
              <a:gd name="connsiteX184" fmla="*/ 878295 w 7467600"/>
              <a:gd name="connsiteY184" fmla="*/ 4403594 h 6858000"/>
              <a:gd name="connsiteX185" fmla="*/ 1240607 w 7467600"/>
              <a:gd name="connsiteY185" fmla="*/ 4010401 h 6858000"/>
              <a:gd name="connsiteX186" fmla="*/ 1310106 w 7467600"/>
              <a:gd name="connsiteY186" fmla="*/ 3943217 h 6858000"/>
              <a:gd name="connsiteX187" fmla="*/ 1423113 w 7467600"/>
              <a:gd name="connsiteY187" fmla="*/ 3874565 h 6858000"/>
              <a:gd name="connsiteX188" fmla="*/ 1260565 w 7467600"/>
              <a:gd name="connsiteY188" fmla="*/ 4031982 h 6858000"/>
              <a:gd name="connsiteX189" fmla="*/ 901900 w 7467600"/>
              <a:gd name="connsiteY189" fmla="*/ 4421236 h 6858000"/>
              <a:gd name="connsiteX190" fmla="*/ 845044 w 7467600"/>
              <a:gd name="connsiteY190" fmla="*/ 4502436 h 6858000"/>
              <a:gd name="connsiteX191" fmla="*/ 685926 w 7467600"/>
              <a:gd name="connsiteY191" fmla="*/ 4703069 h 6858000"/>
              <a:gd name="connsiteX192" fmla="*/ 684248 w 7467600"/>
              <a:gd name="connsiteY192" fmla="*/ 4706721 h 6858000"/>
              <a:gd name="connsiteX193" fmla="*/ 1423113 w 7467600"/>
              <a:gd name="connsiteY193" fmla="*/ 3874565 h 6858000"/>
              <a:gd name="connsiteX194" fmla="*/ 3316479 w 7467600"/>
              <a:gd name="connsiteY194" fmla="*/ 3872136 h 6858000"/>
              <a:gd name="connsiteX195" fmla="*/ 3546806 w 7467600"/>
              <a:gd name="connsiteY195" fmla="*/ 4356139 h 6858000"/>
              <a:gd name="connsiteX196" fmla="*/ 3364433 w 7467600"/>
              <a:gd name="connsiteY196" fmla="*/ 3953121 h 6858000"/>
              <a:gd name="connsiteX197" fmla="*/ 3316479 w 7467600"/>
              <a:gd name="connsiteY197" fmla="*/ 3872136 h 6858000"/>
              <a:gd name="connsiteX198" fmla="*/ 3291335 w 7467600"/>
              <a:gd name="connsiteY198" fmla="*/ 3767420 h 6858000"/>
              <a:gd name="connsiteX199" fmla="*/ 3390805 w 7467600"/>
              <a:gd name="connsiteY199" fmla="*/ 3937163 h 6858000"/>
              <a:gd name="connsiteX200" fmla="*/ 3579062 w 7467600"/>
              <a:gd name="connsiteY200" fmla="*/ 4359040 h 6858000"/>
              <a:gd name="connsiteX201" fmla="*/ 3467355 w 7467600"/>
              <a:gd name="connsiteY201" fmla="*/ 3988130 h 6858000"/>
              <a:gd name="connsiteX202" fmla="*/ 3310753 w 7467600"/>
              <a:gd name="connsiteY202" fmla="*/ 3787140 h 6858000"/>
              <a:gd name="connsiteX203" fmla="*/ 3291335 w 7467600"/>
              <a:gd name="connsiteY203" fmla="*/ 3767420 h 6858000"/>
              <a:gd name="connsiteX204" fmla="*/ 1635889 w 7467600"/>
              <a:gd name="connsiteY204" fmla="*/ 3709494 h 6858000"/>
              <a:gd name="connsiteX205" fmla="*/ 1634800 w 7467600"/>
              <a:gd name="connsiteY205" fmla="*/ 3731111 h 6858000"/>
              <a:gd name="connsiteX206" fmla="*/ 1635889 w 7467600"/>
              <a:gd name="connsiteY206" fmla="*/ 3709494 h 6858000"/>
              <a:gd name="connsiteX207" fmla="*/ 1510397 w 7467600"/>
              <a:gd name="connsiteY207" fmla="*/ 3684705 h 6858000"/>
              <a:gd name="connsiteX208" fmla="*/ 1146550 w 7467600"/>
              <a:gd name="connsiteY208" fmla="*/ 3802012 h 6858000"/>
              <a:gd name="connsiteX209" fmla="*/ 698834 w 7467600"/>
              <a:gd name="connsiteY209" fmla="*/ 3952272 h 6858000"/>
              <a:gd name="connsiteX210" fmla="*/ 34256 w 7467600"/>
              <a:gd name="connsiteY210" fmla="*/ 4347603 h 6858000"/>
              <a:gd name="connsiteX211" fmla="*/ 527241 w 7467600"/>
              <a:gd name="connsiteY211" fmla="*/ 4065078 h 6858000"/>
              <a:gd name="connsiteX212" fmla="*/ 1510397 w 7467600"/>
              <a:gd name="connsiteY212" fmla="*/ 3684705 h 6858000"/>
              <a:gd name="connsiteX213" fmla="*/ 1313114 w 7467600"/>
              <a:gd name="connsiteY213" fmla="*/ 3655216 h 6858000"/>
              <a:gd name="connsiteX214" fmla="*/ 1109304 w 7467600"/>
              <a:gd name="connsiteY214" fmla="*/ 3669030 h 6858000"/>
              <a:gd name="connsiteX215" fmla="*/ 8129 w 7467600"/>
              <a:gd name="connsiteY215" fmla="*/ 4330519 h 6858000"/>
              <a:gd name="connsiteX216" fmla="*/ 687572 w 7467600"/>
              <a:gd name="connsiteY216" fmla="*/ 3925629 h 6858000"/>
              <a:gd name="connsiteX217" fmla="*/ 1138365 w 7467600"/>
              <a:gd name="connsiteY217" fmla="*/ 3774515 h 6858000"/>
              <a:gd name="connsiteX218" fmla="*/ 1505579 w 7467600"/>
              <a:gd name="connsiteY218" fmla="*/ 3655526 h 6858000"/>
              <a:gd name="connsiteX219" fmla="*/ 1313114 w 7467600"/>
              <a:gd name="connsiteY219" fmla="*/ 3655216 h 6858000"/>
              <a:gd name="connsiteX220" fmla="*/ 3655073 w 7467600"/>
              <a:gd name="connsiteY220" fmla="*/ 3650884 h 6858000"/>
              <a:gd name="connsiteX221" fmla="*/ 3989938 w 7467600"/>
              <a:gd name="connsiteY221" fmla="*/ 3991685 h 6858000"/>
              <a:gd name="connsiteX222" fmla="*/ 4393907 w 7467600"/>
              <a:gd name="connsiteY222" fmla="*/ 4261258 h 6858000"/>
              <a:gd name="connsiteX223" fmla="*/ 4648051 w 7467600"/>
              <a:gd name="connsiteY223" fmla="*/ 4374051 h 6858000"/>
              <a:gd name="connsiteX224" fmla="*/ 4383389 w 7467600"/>
              <a:gd name="connsiteY224" fmla="*/ 4184369 h 6858000"/>
              <a:gd name="connsiteX225" fmla="*/ 4165508 w 7467600"/>
              <a:gd name="connsiteY225" fmla="*/ 4035196 h 6858000"/>
              <a:gd name="connsiteX226" fmla="*/ 4068162 w 7467600"/>
              <a:gd name="connsiteY226" fmla="*/ 3953394 h 6858000"/>
              <a:gd name="connsiteX227" fmla="*/ 3981416 w 7467600"/>
              <a:gd name="connsiteY227" fmla="*/ 3880482 h 6858000"/>
              <a:gd name="connsiteX228" fmla="*/ 3800147 w 7467600"/>
              <a:gd name="connsiteY228" fmla="*/ 3749872 h 6858000"/>
              <a:gd name="connsiteX229" fmla="*/ 3655073 w 7467600"/>
              <a:gd name="connsiteY229" fmla="*/ 3650884 h 6858000"/>
              <a:gd name="connsiteX230" fmla="*/ 3670252 w 7467600"/>
              <a:gd name="connsiteY230" fmla="*/ 3622798 h 6858000"/>
              <a:gd name="connsiteX231" fmla="*/ 3817258 w 7467600"/>
              <a:gd name="connsiteY231" fmla="*/ 3723577 h 6858000"/>
              <a:gd name="connsiteX232" fmla="*/ 4000461 w 7467600"/>
              <a:gd name="connsiteY232" fmla="*/ 3855966 h 6858000"/>
              <a:gd name="connsiteX233" fmla="*/ 4088180 w 7467600"/>
              <a:gd name="connsiteY233" fmla="*/ 3929774 h 6858000"/>
              <a:gd name="connsiteX234" fmla="*/ 4184555 w 7467600"/>
              <a:gd name="connsiteY234" fmla="*/ 4010683 h 6858000"/>
              <a:gd name="connsiteX235" fmla="*/ 4399563 w 7467600"/>
              <a:gd name="connsiteY235" fmla="*/ 4158106 h 6858000"/>
              <a:gd name="connsiteX236" fmla="*/ 4684469 w 7467600"/>
              <a:gd name="connsiteY236" fmla="*/ 4364680 h 6858000"/>
              <a:gd name="connsiteX237" fmla="*/ 4690271 w 7467600"/>
              <a:gd name="connsiteY237" fmla="*/ 4370034 h 6858000"/>
              <a:gd name="connsiteX238" fmla="*/ 4136093 w 7467600"/>
              <a:gd name="connsiteY238" fmla="*/ 3858466 h 6858000"/>
              <a:gd name="connsiteX239" fmla="*/ 3670252 w 7467600"/>
              <a:gd name="connsiteY239" fmla="*/ 3622798 h 6858000"/>
              <a:gd name="connsiteX240" fmla="*/ 4440129 w 7467600"/>
              <a:gd name="connsiteY240" fmla="*/ 3448571 h 6858000"/>
              <a:gd name="connsiteX241" fmla="*/ 4856525 w 7467600"/>
              <a:gd name="connsiteY241" fmla="*/ 3915351 h 6858000"/>
              <a:gd name="connsiteX242" fmla="*/ 5059055 w 7467600"/>
              <a:gd name="connsiteY242" fmla="*/ 4108918 h 6858000"/>
              <a:gd name="connsiteX243" fmla="*/ 5290070 w 7467600"/>
              <a:gd name="connsiteY243" fmla="*/ 4263619 h 6858000"/>
              <a:gd name="connsiteX244" fmla="*/ 4834991 w 7467600"/>
              <a:gd name="connsiteY244" fmla="*/ 3830985 h 6858000"/>
              <a:gd name="connsiteX245" fmla="*/ 4440129 w 7467600"/>
              <a:gd name="connsiteY245" fmla="*/ 3448571 h 6858000"/>
              <a:gd name="connsiteX246" fmla="*/ 4441737 w 7467600"/>
              <a:gd name="connsiteY246" fmla="*/ 3399734 h 6858000"/>
              <a:gd name="connsiteX247" fmla="*/ 4431236 w 7467600"/>
              <a:gd name="connsiteY247" fmla="*/ 3400954 h 6858000"/>
              <a:gd name="connsiteX248" fmla="*/ 4557150 w 7467600"/>
              <a:gd name="connsiteY248" fmla="*/ 3510023 h 6858000"/>
              <a:gd name="connsiteX249" fmla="*/ 4856936 w 7467600"/>
              <a:gd name="connsiteY249" fmla="*/ 3809146 h 6858000"/>
              <a:gd name="connsiteX250" fmla="*/ 5111996 w 7467600"/>
              <a:gd name="connsiteY250" fmla="*/ 4065759 h 6858000"/>
              <a:gd name="connsiteX251" fmla="*/ 5388878 w 7467600"/>
              <a:gd name="connsiteY251" fmla="*/ 4300185 h 6858000"/>
              <a:gd name="connsiteX252" fmla="*/ 5425556 w 7467600"/>
              <a:gd name="connsiteY252" fmla="*/ 4308967 h 6858000"/>
              <a:gd name="connsiteX253" fmla="*/ 4943646 w 7467600"/>
              <a:gd name="connsiteY253" fmla="*/ 3822916 h 6858000"/>
              <a:gd name="connsiteX254" fmla="*/ 4594837 w 7467600"/>
              <a:gd name="connsiteY254" fmla="*/ 3532274 h 6858000"/>
              <a:gd name="connsiteX255" fmla="*/ 4441737 w 7467600"/>
              <a:gd name="connsiteY255" fmla="*/ 3399734 h 6858000"/>
              <a:gd name="connsiteX256" fmla="*/ 5425834 w 7467600"/>
              <a:gd name="connsiteY256" fmla="*/ 3162785 h 6858000"/>
              <a:gd name="connsiteX257" fmla="*/ 5401644 w 7467600"/>
              <a:gd name="connsiteY257" fmla="*/ 3617847 h 6858000"/>
              <a:gd name="connsiteX258" fmla="*/ 5467256 w 7467600"/>
              <a:gd name="connsiteY258" fmla="*/ 4175494 h 6858000"/>
              <a:gd name="connsiteX259" fmla="*/ 5448069 w 7467600"/>
              <a:gd name="connsiteY259" fmla="*/ 3567554 h 6858000"/>
              <a:gd name="connsiteX260" fmla="*/ 5425834 w 7467600"/>
              <a:gd name="connsiteY260" fmla="*/ 3162785 h 6858000"/>
              <a:gd name="connsiteX261" fmla="*/ 1318687 w 7467600"/>
              <a:gd name="connsiteY261" fmla="*/ 3113840 h 6858000"/>
              <a:gd name="connsiteX262" fmla="*/ 1066793 w 7467600"/>
              <a:gd name="connsiteY262" fmla="*/ 3212171 h 6858000"/>
              <a:gd name="connsiteX263" fmla="*/ 993319 w 7467600"/>
              <a:gd name="connsiteY263" fmla="*/ 3247648 h 6858000"/>
              <a:gd name="connsiteX264" fmla="*/ 853081 w 7467600"/>
              <a:gd name="connsiteY264" fmla="*/ 3312410 h 6858000"/>
              <a:gd name="connsiteX265" fmla="*/ 805957 w 7467600"/>
              <a:gd name="connsiteY265" fmla="*/ 3330443 h 6858000"/>
              <a:gd name="connsiteX266" fmla="*/ 1318687 w 7467600"/>
              <a:gd name="connsiteY266" fmla="*/ 3113840 h 6858000"/>
              <a:gd name="connsiteX267" fmla="*/ 5453702 w 7467600"/>
              <a:gd name="connsiteY267" fmla="*/ 3090882 h 6858000"/>
              <a:gd name="connsiteX268" fmla="*/ 5480135 w 7467600"/>
              <a:gd name="connsiteY268" fmla="*/ 3565802 h 6858000"/>
              <a:gd name="connsiteX269" fmla="*/ 5499023 w 7467600"/>
              <a:gd name="connsiteY269" fmla="*/ 4166310 h 6858000"/>
              <a:gd name="connsiteX270" fmla="*/ 5547022 w 7467600"/>
              <a:gd name="connsiteY270" fmla="*/ 3607838 h 6858000"/>
              <a:gd name="connsiteX271" fmla="*/ 5515964 w 7467600"/>
              <a:gd name="connsiteY271" fmla="*/ 3378541 h 6858000"/>
              <a:gd name="connsiteX272" fmla="*/ 5453702 w 7467600"/>
              <a:gd name="connsiteY272" fmla="*/ 3090882 h 6858000"/>
              <a:gd name="connsiteX273" fmla="*/ 1238695 w 7467600"/>
              <a:gd name="connsiteY273" fmla="*/ 3076820 h 6858000"/>
              <a:gd name="connsiteX274" fmla="*/ 716371 w 7467600"/>
              <a:gd name="connsiteY274" fmla="*/ 3293249 h 6858000"/>
              <a:gd name="connsiteX275" fmla="*/ 579522 w 7467600"/>
              <a:gd name="connsiteY275" fmla="*/ 3371759 h 6858000"/>
              <a:gd name="connsiteX276" fmla="*/ 600288 w 7467600"/>
              <a:gd name="connsiteY276" fmla="*/ 3365555 h 6858000"/>
              <a:gd name="connsiteX277" fmla="*/ 840692 w 7467600"/>
              <a:gd name="connsiteY277" fmla="*/ 3284921 h 6858000"/>
              <a:gd name="connsiteX278" fmla="*/ 979248 w 7467600"/>
              <a:gd name="connsiteY278" fmla="*/ 3221003 h 6858000"/>
              <a:gd name="connsiteX279" fmla="*/ 1053282 w 7467600"/>
              <a:gd name="connsiteY279" fmla="*/ 3185247 h 6858000"/>
              <a:gd name="connsiteX280" fmla="*/ 1320603 w 7467600"/>
              <a:gd name="connsiteY280" fmla="*/ 3081281 h 6858000"/>
              <a:gd name="connsiteX281" fmla="*/ 1238695 w 7467600"/>
              <a:gd name="connsiteY281" fmla="*/ 3076820 h 6858000"/>
              <a:gd name="connsiteX282" fmla="*/ 5425627 w 7467600"/>
              <a:gd name="connsiteY282" fmla="*/ 2954192 h 6858000"/>
              <a:gd name="connsiteX283" fmla="*/ 5470770 w 7467600"/>
              <a:gd name="connsiteY283" fmla="*/ 3005435 h 6858000"/>
              <a:gd name="connsiteX284" fmla="*/ 5519779 w 7467600"/>
              <a:gd name="connsiteY284" fmla="*/ 4359223 h 6858000"/>
              <a:gd name="connsiteX285" fmla="*/ 5520293 w 7467600"/>
              <a:gd name="connsiteY285" fmla="*/ 4360602 h 6858000"/>
              <a:gd name="connsiteX286" fmla="*/ 5767221 w 7467600"/>
              <a:gd name="connsiteY286" fmla="*/ 4665564 h 6858000"/>
              <a:gd name="connsiteX287" fmla="*/ 6937169 w 7467600"/>
              <a:gd name="connsiteY287" fmla="*/ 4815941 h 6858000"/>
              <a:gd name="connsiteX288" fmla="*/ 6953922 w 7467600"/>
              <a:gd name="connsiteY288" fmla="*/ 4890068 h 6858000"/>
              <a:gd name="connsiteX289" fmla="*/ 6071359 w 7467600"/>
              <a:gd name="connsiteY289" fmla="*/ 4770770 h 6858000"/>
              <a:gd name="connsiteX290" fmla="*/ 6038839 w 7467600"/>
              <a:gd name="connsiteY290" fmla="*/ 4764474 h 6858000"/>
              <a:gd name="connsiteX291" fmla="*/ 6038706 w 7467600"/>
              <a:gd name="connsiteY291" fmla="*/ 4763847 h 6858000"/>
              <a:gd name="connsiteX292" fmla="*/ 6037784 w 7467600"/>
              <a:gd name="connsiteY292" fmla="*/ 4764270 h 6858000"/>
              <a:gd name="connsiteX293" fmla="*/ 6038839 w 7467600"/>
              <a:gd name="connsiteY293" fmla="*/ 4764474 h 6858000"/>
              <a:gd name="connsiteX294" fmla="*/ 6040338 w 7467600"/>
              <a:gd name="connsiteY294" fmla="*/ 4771418 h 6858000"/>
              <a:gd name="connsiteX295" fmla="*/ 6024488 w 7467600"/>
              <a:gd name="connsiteY295" fmla="*/ 4809903 h 6858000"/>
              <a:gd name="connsiteX296" fmla="*/ 5599771 w 7467600"/>
              <a:gd name="connsiteY296" fmla="*/ 5509652 h 6858000"/>
              <a:gd name="connsiteX297" fmla="*/ 5548843 w 7467600"/>
              <a:gd name="connsiteY297" fmla="*/ 5563845 h 6858000"/>
              <a:gd name="connsiteX298" fmla="*/ 5940952 w 7467600"/>
              <a:gd name="connsiteY298" fmla="*/ 6250028 h 6858000"/>
              <a:gd name="connsiteX299" fmla="*/ 6043441 w 7467600"/>
              <a:gd name="connsiteY299" fmla="*/ 6665847 h 6858000"/>
              <a:gd name="connsiteX300" fmla="*/ 6093432 w 7467600"/>
              <a:gd name="connsiteY300" fmla="*/ 6858000 h 6858000"/>
              <a:gd name="connsiteX301" fmla="*/ 6034344 w 7467600"/>
              <a:gd name="connsiteY301" fmla="*/ 6858000 h 6858000"/>
              <a:gd name="connsiteX302" fmla="*/ 6026679 w 7467600"/>
              <a:gd name="connsiteY302" fmla="*/ 6836959 h 6858000"/>
              <a:gd name="connsiteX303" fmla="*/ 5800441 w 7467600"/>
              <a:gd name="connsiteY303" fmla="*/ 6335286 h 6858000"/>
              <a:gd name="connsiteX304" fmla="*/ 5526562 w 7467600"/>
              <a:gd name="connsiteY304" fmla="*/ 5705388 h 6858000"/>
              <a:gd name="connsiteX305" fmla="*/ 5519640 w 7467600"/>
              <a:gd name="connsiteY305" fmla="*/ 5683774 h 6858000"/>
              <a:gd name="connsiteX306" fmla="*/ 5844559 w 7467600"/>
              <a:gd name="connsiteY306" fmla="*/ 6553349 h 6858000"/>
              <a:gd name="connsiteX307" fmla="*/ 5975994 w 7467600"/>
              <a:gd name="connsiteY307" fmla="*/ 6858000 h 6858000"/>
              <a:gd name="connsiteX308" fmla="*/ 5898547 w 7467600"/>
              <a:gd name="connsiteY308" fmla="*/ 6858000 h 6858000"/>
              <a:gd name="connsiteX309" fmla="*/ 5682041 w 7467600"/>
              <a:gd name="connsiteY309" fmla="*/ 6355860 h 6858000"/>
              <a:gd name="connsiteX310" fmla="*/ 5461758 w 7467600"/>
              <a:gd name="connsiteY310" fmla="*/ 5820220 h 6858000"/>
              <a:gd name="connsiteX311" fmla="*/ 5237282 w 7467600"/>
              <a:gd name="connsiteY311" fmla="*/ 6579086 h 6858000"/>
              <a:gd name="connsiteX312" fmla="*/ 5115009 w 7467600"/>
              <a:gd name="connsiteY312" fmla="*/ 6858000 h 6858000"/>
              <a:gd name="connsiteX313" fmla="*/ 5028074 w 7467600"/>
              <a:gd name="connsiteY313" fmla="*/ 6858000 h 6858000"/>
              <a:gd name="connsiteX314" fmla="*/ 5079508 w 7467600"/>
              <a:gd name="connsiteY314" fmla="*/ 6749074 h 6858000"/>
              <a:gd name="connsiteX315" fmla="*/ 5371846 w 7467600"/>
              <a:gd name="connsiteY315" fmla="*/ 5924413 h 6858000"/>
              <a:gd name="connsiteX316" fmla="*/ 5270512 w 7467600"/>
              <a:gd name="connsiteY316" fmla="*/ 6138975 h 6858000"/>
              <a:gd name="connsiteX317" fmla="*/ 5062409 w 7467600"/>
              <a:gd name="connsiteY317" fmla="*/ 6653544 h 6858000"/>
              <a:gd name="connsiteX318" fmla="*/ 5036628 w 7467600"/>
              <a:gd name="connsiteY318" fmla="*/ 6754247 h 6858000"/>
              <a:gd name="connsiteX319" fmla="*/ 5009112 w 7467600"/>
              <a:gd name="connsiteY319" fmla="*/ 6858000 h 6858000"/>
              <a:gd name="connsiteX320" fmla="*/ 4976679 w 7467600"/>
              <a:gd name="connsiteY320" fmla="*/ 6858000 h 6858000"/>
              <a:gd name="connsiteX321" fmla="*/ 5006537 w 7467600"/>
              <a:gd name="connsiteY321" fmla="*/ 6747068 h 6858000"/>
              <a:gd name="connsiteX322" fmla="*/ 5032723 w 7467600"/>
              <a:gd name="connsiteY322" fmla="*/ 6644957 h 6858000"/>
              <a:gd name="connsiteX323" fmla="*/ 5242949 w 7467600"/>
              <a:gd name="connsiteY323" fmla="*/ 6125175 h 6858000"/>
              <a:gd name="connsiteX324" fmla="*/ 5286321 w 7467600"/>
              <a:gd name="connsiteY324" fmla="*/ 6033555 h 6858000"/>
              <a:gd name="connsiteX325" fmla="*/ 5008210 w 7467600"/>
              <a:gd name="connsiteY325" fmla="*/ 6649194 h 6858000"/>
              <a:gd name="connsiteX326" fmla="*/ 4986321 w 7467600"/>
              <a:gd name="connsiteY326" fmla="*/ 6765687 h 6858000"/>
              <a:gd name="connsiteX327" fmla="*/ 4973474 w 7467600"/>
              <a:gd name="connsiteY327" fmla="*/ 6858000 h 6858000"/>
              <a:gd name="connsiteX328" fmla="*/ 4907178 w 7467600"/>
              <a:gd name="connsiteY328" fmla="*/ 6858000 h 6858000"/>
              <a:gd name="connsiteX329" fmla="*/ 4910810 w 7467600"/>
              <a:gd name="connsiteY329" fmla="*/ 6829660 h 6858000"/>
              <a:gd name="connsiteX330" fmla="*/ 4987461 w 7467600"/>
              <a:gd name="connsiteY330" fmla="*/ 6432994 h 6858000"/>
              <a:gd name="connsiteX331" fmla="*/ 5179262 w 7467600"/>
              <a:gd name="connsiteY331" fmla="*/ 6035044 h 6858000"/>
              <a:gd name="connsiteX332" fmla="*/ 4689678 w 7467600"/>
              <a:gd name="connsiteY332" fmla="*/ 6440241 h 6858000"/>
              <a:gd name="connsiteX333" fmla="*/ 4477543 w 7467600"/>
              <a:gd name="connsiteY333" fmla="*/ 6674836 h 6858000"/>
              <a:gd name="connsiteX334" fmla="*/ 4329957 w 7467600"/>
              <a:gd name="connsiteY334" fmla="*/ 6858000 h 6858000"/>
              <a:gd name="connsiteX335" fmla="*/ 4218595 w 7467600"/>
              <a:gd name="connsiteY335" fmla="*/ 6858000 h 6858000"/>
              <a:gd name="connsiteX336" fmla="*/ 4368888 w 7467600"/>
              <a:gd name="connsiteY336" fmla="*/ 6668412 h 6858000"/>
              <a:gd name="connsiteX337" fmla="*/ 4563091 w 7467600"/>
              <a:gd name="connsiteY337" fmla="*/ 6442508 h 6858000"/>
              <a:gd name="connsiteX338" fmla="*/ 5387324 w 7467600"/>
              <a:gd name="connsiteY338" fmla="*/ 5705830 h 6858000"/>
              <a:gd name="connsiteX339" fmla="*/ 5073620 w 7467600"/>
              <a:gd name="connsiteY339" fmla="*/ 5955437 h 6858000"/>
              <a:gd name="connsiteX340" fmla="*/ 4689789 w 7467600"/>
              <a:gd name="connsiteY340" fmla="*/ 6268382 h 6858000"/>
              <a:gd name="connsiteX341" fmla="*/ 4418722 w 7467600"/>
              <a:gd name="connsiteY341" fmla="*/ 6570886 h 6858000"/>
              <a:gd name="connsiteX342" fmla="*/ 4214944 w 7467600"/>
              <a:gd name="connsiteY342" fmla="*/ 6858000 h 6858000"/>
              <a:gd name="connsiteX343" fmla="*/ 4177898 w 7467600"/>
              <a:gd name="connsiteY343" fmla="*/ 6858000 h 6858000"/>
              <a:gd name="connsiteX344" fmla="*/ 4391597 w 7467600"/>
              <a:gd name="connsiteY344" fmla="*/ 6556370 h 6858000"/>
              <a:gd name="connsiteX345" fmla="*/ 4668889 w 7467600"/>
              <a:gd name="connsiteY345" fmla="*/ 6246399 h 6858000"/>
              <a:gd name="connsiteX346" fmla="*/ 5055427 w 7467600"/>
              <a:gd name="connsiteY346" fmla="*/ 5931476 h 6858000"/>
              <a:gd name="connsiteX347" fmla="*/ 5371814 w 7467600"/>
              <a:gd name="connsiteY347" fmla="*/ 5678975 h 6858000"/>
              <a:gd name="connsiteX348" fmla="*/ 4987918 w 7467600"/>
              <a:gd name="connsiteY348" fmla="*/ 5838701 h 6858000"/>
              <a:gd name="connsiteX349" fmla="*/ 4317146 w 7467600"/>
              <a:gd name="connsiteY349" fmla="*/ 6587716 h 6858000"/>
              <a:gd name="connsiteX350" fmla="*/ 4171627 w 7467600"/>
              <a:gd name="connsiteY350" fmla="*/ 6858000 h 6858000"/>
              <a:gd name="connsiteX351" fmla="*/ 4081585 w 7467600"/>
              <a:gd name="connsiteY351" fmla="*/ 6858000 h 6858000"/>
              <a:gd name="connsiteX352" fmla="*/ 4238603 w 7467600"/>
              <a:gd name="connsiteY352" fmla="*/ 6559341 h 6858000"/>
              <a:gd name="connsiteX353" fmla="*/ 4778333 w 7467600"/>
              <a:gd name="connsiteY353" fmla="*/ 5873626 h 6858000"/>
              <a:gd name="connsiteX354" fmla="*/ 5414185 w 7467600"/>
              <a:gd name="connsiteY354" fmla="*/ 5573882 h 6858000"/>
              <a:gd name="connsiteX355" fmla="*/ 5959648 w 7467600"/>
              <a:gd name="connsiteY355" fmla="*/ 4760797 h 6858000"/>
              <a:gd name="connsiteX356" fmla="*/ 5355019 w 7467600"/>
              <a:gd name="connsiteY356" fmla="*/ 4734672 h 6858000"/>
              <a:gd name="connsiteX357" fmla="*/ 5083565 w 7467600"/>
              <a:gd name="connsiteY357" fmla="*/ 5179121 h 6858000"/>
              <a:gd name="connsiteX358" fmla="*/ 4713577 w 7467600"/>
              <a:gd name="connsiteY358" fmla="*/ 5616803 h 6858000"/>
              <a:gd name="connsiteX359" fmla="*/ 3989559 w 7467600"/>
              <a:gd name="connsiteY359" fmla="*/ 6145945 h 6858000"/>
              <a:gd name="connsiteX360" fmla="*/ 3939824 w 7467600"/>
              <a:gd name="connsiteY360" fmla="*/ 6066900 h 6858000"/>
              <a:gd name="connsiteX361" fmla="*/ 4584537 w 7467600"/>
              <a:gd name="connsiteY361" fmla="*/ 5324826 h 6858000"/>
              <a:gd name="connsiteX362" fmla="*/ 5037105 w 7467600"/>
              <a:gd name="connsiteY362" fmla="*/ 5088765 h 6858000"/>
              <a:gd name="connsiteX363" fmla="*/ 5039930 w 7467600"/>
              <a:gd name="connsiteY363" fmla="*/ 5089585 h 6858000"/>
              <a:gd name="connsiteX364" fmla="*/ 5263764 w 7467600"/>
              <a:gd name="connsiteY364" fmla="*/ 4735525 h 6858000"/>
              <a:gd name="connsiteX365" fmla="*/ 4086300 w 7467600"/>
              <a:gd name="connsiteY365" fmla="*/ 4884599 h 6858000"/>
              <a:gd name="connsiteX366" fmla="*/ 4085485 w 7467600"/>
              <a:gd name="connsiteY366" fmla="*/ 4899070 h 6858000"/>
              <a:gd name="connsiteX367" fmla="*/ 3871915 w 7467600"/>
              <a:gd name="connsiteY367" fmla="*/ 5253645 h 6858000"/>
              <a:gd name="connsiteX368" fmla="*/ 3799374 w 7467600"/>
              <a:gd name="connsiteY368" fmla="*/ 5466127 h 6858000"/>
              <a:gd name="connsiteX369" fmla="*/ 3498850 w 7467600"/>
              <a:gd name="connsiteY369" fmla="*/ 6661888 h 6858000"/>
              <a:gd name="connsiteX370" fmla="*/ 3399216 w 7467600"/>
              <a:gd name="connsiteY370" fmla="*/ 6858000 h 6858000"/>
              <a:gd name="connsiteX371" fmla="*/ 3303688 w 7467600"/>
              <a:gd name="connsiteY371" fmla="*/ 6858000 h 6858000"/>
              <a:gd name="connsiteX372" fmla="*/ 3391774 w 7467600"/>
              <a:gd name="connsiteY372" fmla="*/ 6697181 h 6858000"/>
              <a:gd name="connsiteX373" fmla="*/ 3735540 w 7467600"/>
              <a:gd name="connsiteY373" fmla="*/ 5546923 h 6858000"/>
              <a:gd name="connsiteX374" fmla="*/ 3729438 w 7467600"/>
              <a:gd name="connsiteY374" fmla="*/ 5569058 h 6858000"/>
              <a:gd name="connsiteX375" fmla="*/ 3707782 w 7467600"/>
              <a:gd name="connsiteY375" fmla="*/ 5644908 h 6858000"/>
              <a:gd name="connsiteX376" fmla="*/ 3583827 w 7467600"/>
              <a:gd name="connsiteY376" fmla="*/ 6039215 h 6858000"/>
              <a:gd name="connsiteX377" fmla="*/ 3547861 w 7467600"/>
              <a:gd name="connsiteY377" fmla="*/ 6129609 h 6858000"/>
              <a:gd name="connsiteX378" fmla="*/ 3490905 w 7467600"/>
              <a:gd name="connsiteY378" fmla="*/ 6277660 h 6858000"/>
              <a:gd name="connsiteX379" fmla="*/ 3455859 w 7467600"/>
              <a:gd name="connsiteY379" fmla="*/ 6391301 h 6858000"/>
              <a:gd name="connsiteX380" fmla="*/ 3429112 w 7467600"/>
              <a:gd name="connsiteY380" fmla="*/ 6479469 h 6858000"/>
              <a:gd name="connsiteX381" fmla="*/ 3304862 w 7467600"/>
              <a:gd name="connsiteY381" fmla="*/ 6796476 h 6858000"/>
              <a:gd name="connsiteX382" fmla="*/ 3276071 w 7467600"/>
              <a:gd name="connsiteY382" fmla="*/ 6858000 h 6858000"/>
              <a:gd name="connsiteX383" fmla="*/ 3240805 w 7467600"/>
              <a:gd name="connsiteY383" fmla="*/ 6858000 h 6858000"/>
              <a:gd name="connsiteX384" fmla="*/ 3275917 w 7467600"/>
              <a:gd name="connsiteY384" fmla="*/ 6783192 h 6858000"/>
              <a:gd name="connsiteX385" fmla="*/ 3399358 w 7467600"/>
              <a:gd name="connsiteY385" fmla="*/ 6469011 h 6858000"/>
              <a:gd name="connsiteX386" fmla="*/ 3425650 w 7467600"/>
              <a:gd name="connsiteY386" fmla="*/ 6381333 h 6858000"/>
              <a:gd name="connsiteX387" fmla="*/ 3460661 w 7467600"/>
              <a:gd name="connsiteY387" fmla="*/ 6266763 h 6858000"/>
              <a:gd name="connsiteX388" fmla="*/ 3518021 w 7467600"/>
              <a:gd name="connsiteY388" fmla="*/ 6117298 h 6858000"/>
              <a:gd name="connsiteX389" fmla="*/ 3554035 w 7467600"/>
              <a:gd name="connsiteY389" fmla="*/ 6027832 h 6858000"/>
              <a:gd name="connsiteX390" fmla="*/ 3677174 w 7467600"/>
              <a:gd name="connsiteY390" fmla="*/ 5636351 h 6858000"/>
              <a:gd name="connsiteX391" fmla="*/ 3698819 w 7467600"/>
              <a:gd name="connsiteY391" fmla="*/ 5560503 h 6858000"/>
              <a:gd name="connsiteX392" fmla="*/ 3702094 w 7467600"/>
              <a:gd name="connsiteY392" fmla="*/ 5549194 h 6858000"/>
              <a:gd name="connsiteX393" fmla="*/ 3398355 w 7467600"/>
              <a:gd name="connsiteY393" fmla="*/ 6094603 h 6858000"/>
              <a:gd name="connsiteX394" fmla="*/ 3193941 w 7467600"/>
              <a:gd name="connsiteY394" fmla="*/ 6798775 h 6858000"/>
              <a:gd name="connsiteX395" fmla="*/ 3184140 w 7467600"/>
              <a:gd name="connsiteY395" fmla="*/ 6858000 h 6858000"/>
              <a:gd name="connsiteX396" fmla="*/ 3099978 w 7467600"/>
              <a:gd name="connsiteY396" fmla="*/ 6858000 h 6858000"/>
              <a:gd name="connsiteX397" fmla="*/ 3101556 w 7467600"/>
              <a:gd name="connsiteY397" fmla="*/ 6843337 h 6858000"/>
              <a:gd name="connsiteX398" fmla="*/ 3370162 w 7467600"/>
              <a:gd name="connsiteY398" fmla="*/ 5785550 h 6858000"/>
              <a:gd name="connsiteX399" fmla="*/ 3746477 w 7467600"/>
              <a:gd name="connsiteY399" fmla="*/ 5377889 h 6858000"/>
              <a:gd name="connsiteX400" fmla="*/ 3863399 w 7467600"/>
              <a:gd name="connsiteY400" fmla="*/ 5087257 h 6858000"/>
              <a:gd name="connsiteX401" fmla="*/ 3968712 w 7467600"/>
              <a:gd name="connsiteY401" fmla="*/ 4913989 h 6858000"/>
              <a:gd name="connsiteX402" fmla="*/ 2792390 w 7467600"/>
              <a:gd name="connsiteY402" fmla="*/ 5382974 h 6858000"/>
              <a:gd name="connsiteX403" fmla="*/ 2714982 w 7467600"/>
              <a:gd name="connsiteY403" fmla="*/ 5427051 h 6858000"/>
              <a:gd name="connsiteX404" fmla="*/ 2813361 w 7467600"/>
              <a:gd name="connsiteY404" fmla="*/ 6023912 h 6858000"/>
              <a:gd name="connsiteX405" fmla="*/ 2688430 w 7467600"/>
              <a:gd name="connsiteY405" fmla="*/ 6801564 h 6858000"/>
              <a:gd name="connsiteX406" fmla="*/ 2629626 w 7467600"/>
              <a:gd name="connsiteY406" fmla="*/ 6763394 h 6858000"/>
              <a:gd name="connsiteX407" fmla="*/ 2565328 w 7467600"/>
              <a:gd name="connsiteY407" fmla="*/ 5516399 h 6858000"/>
              <a:gd name="connsiteX408" fmla="*/ 1922999 w 7467600"/>
              <a:gd name="connsiteY408" fmla="*/ 5980343 h 6858000"/>
              <a:gd name="connsiteX409" fmla="*/ 1950261 w 7467600"/>
              <a:gd name="connsiteY409" fmla="*/ 6405858 h 6858000"/>
              <a:gd name="connsiteX410" fmla="*/ 2365554 w 7467600"/>
              <a:gd name="connsiteY410" fmla="*/ 6759107 h 6858000"/>
              <a:gd name="connsiteX411" fmla="*/ 2424142 w 7467600"/>
              <a:gd name="connsiteY411" fmla="*/ 6858000 h 6858000"/>
              <a:gd name="connsiteX412" fmla="*/ 2395994 w 7467600"/>
              <a:gd name="connsiteY412" fmla="*/ 6858000 h 6858000"/>
              <a:gd name="connsiteX413" fmla="*/ 2392863 w 7467600"/>
              <a:gd name="connsiteY413" fmla="*/ 6852964 h 6858000"/>
              <a:gd name="connsiteX414" fmla="*/ 2017589 w 7467600"/>
              <a:gd name="connsiteY414" fmla="*/ 6493982 h 6858000"/>
              <a:gd name="connsiteX415" fmla="*/ 2147336 w 7467600"/>
              <a:gd name="connsiteY415" fmla="*/ 6594052 h 6858000"/>
              <a:gd name="connsiteX416" fmla="*/ 2207047 w 7467600"/>
              <a:gd name="connsiteY416" fmla="*/ 6654540 h 6858000"/>
              <a:gd name="connsiteX417" fmla="*/ 2299106 w 7467600"/>
              <a:gd name="connsiteY417" fmla="*/ 6778931 h 6858000"/>
              <a:gd name="connsiteX418" fmla="*/ 2314430 w 7467600"/>
              <a:gd name="connsiteY418" fmla="*/ 6801144 h 6858000"/>
              <a:gd name="connsiteX419" fmla="*/ 2352406 w 7467600"/>
              <a:gd name="connsiteY419" fmla="*/ 6858000 h 6858000"/>
              <a:gd name="connsiteX420" fmla="*/ 2314492 w 7467600"/>
              <a:gd name="connsiteY420" fmla="*/ 6858000 h 6858000"/>
              <a:gd name="connsiteX421" fmla="*/ 2288095 w 7467600"/>
              <a:gd name="connsiteY421" fmla="*/ 6818030 h 6858000"/>
              <a:gd name="connsiteX422" fmla="*/ 2272768 w 7467600"/>
              <a:gd name="connsiteY422" fmla="*/ 6795822 h 6858000"/>
              <a:gd name="connsiteX423" fmla="*/ 2182715 w 7467600"/>
              <a:gd name="connsiteY423" fmla="*/ 6675071 h 6858000"/>
              <a:gd name="connsiteX424" fmla="*/ 2032061 w 7467600"/>
              <a:gd name="connsiteY424" fmla="*/ 6541380 h 6858000"/>
              <a:gd name="connsiteX425" fmla="*/ 2257220 w 7467600"/>
              <a:gd name="connsiteY425" fmla="*/ 6826257 h 6858000"/>
              <a:gd name="connsiteX426" fmla="*/ 2281324 w 7467600"/>
              <a:gd name="connsiteY426" fmla="*/ 6858000 h 6858000"/>
              <a:gd name="connsiteX427" fmla="*/ 2242860 w 7467600"/>
              <a:gd name="connsiteY427" fmla="*/ 6858000 h 6858000"/>
              <a:gd name="connsiteX428" fmla="*/ 2232818 w 7467600"/>
              <a:gd name="connsiteY428" fmla="*/ 6844926 h 6858000"/>
              <a:gd name="connsiteX429" fmla="*/ 1990172 w 7467600"/>
              <a:gd name="connsiteY429" fmla="*/ 6542121 h 6858000"/>
              <a:gd name="connsiteX430" fmla="*/ 2124090 w 7467600"/>
              <a:gd name="connsiteY430" fmla="*/ 6761017 h 6858000"/>
              <a:gd name="connsiteX431" fmla="*/ 2200380 w 7467600"/>
              <a:gd name="connsiteY431" fmla="*/ 6858000 h 6858000"/>
              <a:gd name="connsiteX432" fmla="*/ 2147507 w 7467600"/>
              <a:gd name="connsiteY432" fmla="*/ 6858000 h 6858000"/>
              <a:gd name="connsiteX433" fmla="*/ 2070668 w 7467600"/>
              <a:gd name="connsiteY433" fmla="*/ 6761520 h 6858000"/>
              <a:gd name="connsiteX434" fmla="*/ 1975142 w 7467600"/>
              <a:gd name="connsiteY434" fmla="*/ 6585570 h 6858000"/>
              <a:gd name="connsiteX435" fmla="*/ 2050035 w 7467600"/>
              <a:gd name="connsiteY435" fmla="*/ 6813345 h 6858000"/>
              <a:gd name="connsiteX436" fmla="*/ 2063025 w 7467600"/>
              <a:gd name="connsiteY436" fmla="*/ 6858000 h 6858000"/>
              <a:gd name="connsiteX437" fmla="*/ 2021675 w 7467600"/>
              <a:gd name="connsiteY437" fmla="*/ 6858000 h 6858000"/>
              <a:gd name="connsiteX438" fmla="*/ 2019308 w 7467600"/>
              <a:gd name="connsiteY438" fmla="*/ 6847118 h 6858000"/>
              <a:gd name="connsiteX439" fmla="*/ 1938835 w 7467600"/>
              <a:gd name="connsiteY439" fmla="*/ 6551160 h 6858000"/>
              <a:gd name="connsiteX440" fmla="*/ 1953230 w 7467600"/>
              <a:gd name="connsiteY440" fmla="*/ 6759699 h 6858000"/>
              <a:gd name="connsiteX441" fmla="*/ 1956763 w 7467600"/>
              <a:gd name="connsiteY441" fmla="*/ 6778191 h 6858000"/>
              <a:gd name="connsiteX442" fmla="*/ 1967925 w 7467600"/>
              <a:gd name="connsiteY442" fmla="*/ 6858000 h 6858000"/>
              <a:gd name="connsiteX443" fmla="*/ 1936622 w 7467600"/>
              <a:gd name="connsiteY443" fmla="*/ 6858000 h 6858000"/>
              <a:gd name="connsiteX444" fmla="*/ 1926261 w 7467600"/>
              <a:gd name="connsiteY444" fmla="*/ 6784064 h 6858000"/>
              <a:gd name="connsiteX445" fmla="*/ 1922724 w 7467600"/>
              <a:gd name="connsiteY445" fmla="*/ 6765577 h 6858000"/>
              <a:gd name="connsiteX446" fmla="*/ 1904650 w 7467600"/>
              <a:gd name="connsiteY446" fmla="*/ 6639616 h 6858000"/>
              <a:gd name="connsiteX447" fmla="*/ 1885273 w 7467600"/>
              <a:gd name="connsiteY447" fmla="*/ 6858000 h 6858000"/>
              <a:gd name="connsiteX448" fmla="*/ 1854363 w 7467600"/>
              <a:gd name="connsiteY448" fmla="*/ 6858000 h 6858000"/>
              <a:gd name="connsiteX449" fmla="*/ 1880391 w 7467600"/>
              <a:gd name="connsiteY449" fmla="*/ 6603796 h 6858000"/>
              <a:gd name="connsiteX450" fmla="*/ 1818273 w 7467600"/>
              <a:gd name="connsiteY450" fmla="*/ 6715729 h 6858000"/>
              <a:gd name="connsiteX451" fmla="*/ 1794691 w 7467600"/>
              <a:gd name="connsiteY451" fmla="*/ 6843239 h 6858000"/>
              <a:gd name="connsiteX452" fmla="*/ 1794914 w 7467600"/>
              <a:gd name="connsiteY452" fmla="*/ 6858000 h 6858000"/>
              <a:gd name="connsiteX453" fmla="*/ 1746128 w 7467600"/>
              <a:gd name="connsiteY453" fmla="*/ 6858000 h 6858000"/>
              <a:gd name="connsiteX454" fmla="*/ 1753934 w 7467600"/>
              <a:gd name="connsiteY454" fmla="*/ 6724796 h 6858000"/>
              <a:gd name="connsiteX455" fmla="*/ 1792053 w 7467600"/>
              <a:gd name="connsiteY455" fmla="*/ 6572396 h 6858000"/>
              <a:gd name="connsiteX456" fmla="*/ 1862248 w 7467600"/>
              <a:gd name="connsiteY456" fmla="*/ 6266397 h 6858000"/>
              <a:gd name="connsiteX457" fmla="*/ 1862250 w 7467600"/>
              <a:gd name="connsiteY457" fmla="*/ 6033531 h 6858000"/>
              <a:gd name="connsiteX458" fmla="*/ 1211999 w 7467600"/>
              <a:gd name="connsiteY458" fmla="*/ 6683610 h 6858000"/>
              <a:gd name="connsiteX459" fmla="*/ 1213266 w 7467600"/>
              <a:gd name="connsiteY459" fmla="*/ 6691947 h 6858000"/>
              <a:gd name="connsiteX460" fmla="*/ 1203370 w 7467600"/>
              <a:gd name="connsiteY460" fmla="*/ 6850676 h 6858000"/>
              <a:gd name="connsiteX461" fmla="*/ 1203671 w 7467600"/>
              <a:gd name="connsiteY461" fmla="*/ 6858000 h 6858000"/>
              <a:gd name="connsiteX462" fmla="*/ 1143180 w 7467600"/>
              <a:gd name="connsiteY462" fmla="*/ 6858000 h 6858000"/>
              <a:gd name="connsiteX463" fmla="*/ 1142176 w 7467600"/>
              <a:gd name="connsiteY463" fmla="*/ 6766045 h 6858000"/>
              <a:gd name="connsiteX464" fmla="*/ 1067484 w 7467600"/>
              <a:gd name="connsiteY464" fmla="*/ 6858000 h 6858000"/>
              <a:gd name="connsiteX465" fmla="*/ 953928 w 7467600"/>
              <a:gd name="connsiteY465" fmla="*/ 6858000 h 6858000"/>
              <a:gd name="connsiteX466" fmla="*/ 959715 w 7467600"/>
              <a:gd name="connsiteY466" fmla="*/ 6850185 h 6858000"/>
              <a:gd name="connsiteX467" fmla="*/ 1483788 w 7467600"/>
              <a:gd name="connsiteY467" fmla="*/ 6259174 h 6858000"/>
              <a:gd name="connsiteX468" fmla="*/ 1100671 w 7467600"/>
              <a:gd name="connsiteY468" fmla="*/ 6252137 h 6858000"/>
              <a:gd name="connsiteX469" fmla="*/ 1090144 w 7467600"/>
              <a:gd name="connsiteY469" fmla="*/ 6256748 h 6858000"/>
              <a:gd name="connsiteX470" fmla="*/ 1095872 w 7467600"/>
              <a:gd name="connsiteY470" fmla="*/ 6271892 h 6858000"/>
              <a:gd name="connsiteX471" fmla="*/ 262785 w 7467600"/>
              <a:gd name="connsiteY471" fmla="*/ 6845450 h 6858000"/>
              <a:gd name="connsiteX472" fmla="*/ 209968 w 7467600"/>
              <a:gd name="connsiteY472" fmla="*/ 6770713 h 6858000"/>
              <a:gd name="connsiteX473" fmla="*/ 873460 w 7467600"/>
              <a:gd name="connsiteY473" fmla="*/ 6253768 h 6858000"/>
              <a:gd name="connsiteX474" fmla="*/ 192686 w 7467600"/>
              <a:gd name="connsiteY474" fmla="*/ 5849257 h 6858000"/>
              <a:gd name="connsiteX475" fmla="*/ 4696 w 7467600"/>
              <a:gd name="connsiteY475" fmla="*/ 5697668 h 6858000"/>
              <a:gd name="connsiteX476" fmla="*/ 0 w 7467600"/>
              <a:gd name="connsiteY476" fmla="*/ 5689984 h 6858000"/>
              <a:gd name="connsiteX477" fmla="*/ 0 w 7467600"/>
              <a:gd name="connsiteY477" fmla="*/ 5513472 h 6858000"/>
              <a:gd name="connsiteX478" fmla="*/ 174101 w 7467600"/>
              <a:gd name="connsiteY478" fmla="*/ 5620277 h 6858000"/>
              <a:gd name="connsiteX479" fmla="*/ 891800 w 7467600"/>
              <a:gd name="connsiteY479" fmla="*/ 6036935 h 6858000"/>
              <a:gd name="connsiteX480" fmla="*/ 1072219 w 7467600"/>
              <a:gd name="connsiteY480" fmla="*/ 6169443 h 6858000"/>
              <a:gd name="connsiteX481" fmla="*/ 1074117 w 7467600"/>
              <a:gd name="connsiteY481" fmla="*/ 6170301 h 6858000"/>
              <a:gd name="connsiteX482" fmla="*/ 1083114 w 7467600"/>
              <a:gd name="connsiteY482" fmla="*/ 6174131 h 6858000"/>
              <a:gd name="connsiteX483" fmla="*/ 1543010 w 7467600"/>
              <a:gd name="connsiteY483" fmla="*/ 6191140 h 6858000"/>
              <a:gd name="connsiteX484" fmla="*/ 1551080 w 7467600"/>
              <a:gd name="connsiteY484" fmla="*/ 6195006 h 6858000"/>
              <a:gd name="connsiteX485" fmla="*/ 2345443 w 7467600"/>
              <a:gd name="connsiteY485" fmla="*/ 5549882 h 6858000"/>
              <a:gd name="connsiteX486" fmla="*/ 1721499 w 7467600"/>
              <a:gd name="connsiteY486" fmla="*/ 5599969 h 6858000"/>
              <a:gd name="connsiteX487" fmla="*/ 767716 w 7467600"/>
              <a:gd name="connsiteY487" fmla="*/ 5472768 h 6858000"/>
              <a:gd name="connsiteX488" fmla="*/ 722147 w 7467600"/>
              <a:gd name="connsiteY488" fmla="*/ 5393091 h 6858000"/>
              <a:gd name="connsiteX489" fmla="*/ 1485552 w 7467600"/>
              <a:gd name="connsiteY489" fmla="*/ 5313202 h 6858000"/>
              <a:gd name="connsiteX490" fmla="*/ 2143004 w 7467600"/>
              <a:gd name="connsiteY490" fmla="*/ 5402420 h 6858000"/>
              <a:gd name="connsiteX491" fmla="*/ 1933391 w 7467600"/>
              <a:gd name="connsiteY491" fmla="*/ 5156971 h 6858000"/>
              <a:gd name="connsiteX492" fmla="*/ 1827118 w 7467600"/>
              <a:gd name="connsiteY492" fmla="*/ 4968410 h 6858000"/>
              <a:gd name="connsiteX493" fmla="*/ 1837349 w 7467600"/>
              <a:gd name="connsiteY493" fmla="*/ 4956357 h 6858000"/>
              <a:gd name="connsiteX494" fmla="*/ 2162835 w 7467600"/>
              <a:gd name="connsiteY494" fmla="*/ 5187853 h 6858000"/>
              <a:gd name="connsiteX495" fmla="*/ 2257167 w 7467600"/>
              <a:gd name="connsiteY495" fmla="*/ 5462123 h 6858000"/>
              <a:gd name="connsiteX496" fmla="*/ 2261598 w 7467600"/>
              <a:gd name="connsiteY496" fmla="*/ 5467998 h 6858000"/>
              <a:gd name="connsiteX497" fmla="*/ 2437177 w 7467600"/>
              <a:gd name="connsiteY497" fmla="*/ 5479608 h 6858000"/>
              <a:gd name="connsiteX498" fmla="*/ 2445247 w 7467600"/>
              <a:gd name="connsiteY498" fmla="*/ 5483476 h 6858000"/>
              <a:gd name="connsiteX499" fmla="*/ 2743626 w 7467600"/>
              <a:gd name="connsiteY499" fmla="*/ 5304819 h 6858000"/>
              <a:gd name="connsiteX500" fmla="*/ 3048102 w 7467600"/>
              <a:gd name="connsiteY500" fmla="*/ 5150595 h 6858000"/>
              <a:gd name="connsiteX501" fmla="*/ 1799414 w 7467600"/>
              <a:gd name="connsiteY501" fmla="*/ 4694732 h 6858000"/>
              <a:gd name="connsiteX502" fmla="*/ 1771735 w 7467600"/>
              <a:gd name="connsiteY502" fmla="*/ 4619929 h 6858000"/>
              <a:gd name="connsiteX503" fmla="*/ 3104273 w 7467600"/>
              <a:gd name="connsiteY503" fmla="*/ 5076159 h 6858000"/>
              <a:gd name="connsiteX504" fmla="*/ 3113245 w 7467600"/>
              <a:gd name="connsiteY504" fmla="*/ 5090705 h 6858000"/>
              <a:gd name="connsiteX505" fmla="*/ 3126294 w 7467600"/>
              <a:gd name="connsiteY505" fmla="*/ 5114400 h 6858000"/>
              <a:gd name="connsiteX506" fmla="*/ 3937433 w 7467600"/>
              <a:gd name="connsiteY506" fmla="*/ 4830473 h 6858000"/>
              <a:gd name="connsiteX507" fmla="*/ 3590475 w 7467600"/>
              <a:gd name="connsiteY507" fmla="*/ 4597974 h 6858000"/>
              <a:gd name="connsiteX508" fmla="*/ 3100264 w 7467600"/>
              <a:gd name="connsiteY508" fmla="*/ 4579845 h 6858000"/>
              <a:gd name="connsiteX509" fmla="*/ 2183576 w 7467600"/>
              <a:gd name="connsiteY509" fmla="*/ 4227150 h 6858000"/>
              <a:gd name="connsiteX510" fmla="*/ 2151029 w 7467600"/>
              <a:gd name="connsiteY510" fmla="*/ 4146947 h 6858000"/>
              <a:gd name="connsiteX511" fmla="*/ 3563434 w 7467600"/>
              <a:gd name="connsiteY511" fmla="*/ 4469115 h 6858000"/>
              <a:gd name="connsiteX512" fmla="*/ 3177952 w 7467600"/>
              <a:gd name="connsiteY512" fmla="*/ 3657386 h 6858000"/>
              <a:gd name="connsiteX513" fmla="*/ 3189263 w 7467600"/>
              <a:gd name="connsiteY513" fmla="*/ 3625726 h 6858000"/>
              <a:gd name="connsiteX514" fmla="*/ 3560912 w 7467600"/>
              <a:gd name="connsiteY514" fmla="*/ 4079863 h 6858000"/>
              <a:gd name="connsiteX515" fmla="*/ 3626636 w 7467600"/>
              <a:gd name="connsiteY515" fmla="*/ 4512230 h 6858000"/>
              <a:gd name="connsiteX516" fmla="*/ 3653088 w 7467600"/>
              <a:gd name="connsiteY516" fmla="*/ 4521417 h 6858000"/>
              <a:gd name="connsiteX517" fmla="*/ 3988128 w 7467600"/>
              <a:gd name="connsiteY517" fmla="*/ 4817267 h 6858000"/>
              <a:gd name="connsiteX518" fmla="*/ 4830582 w 7467600"/>
              <a:gd name="connsiteY518" fmla="*/ 4676000 h 6858000"/>
              <a:gd name="connsiteX519" fmla="*/ 4830100 w 7467600"/>
              <a:gd name="connsiteY519" fmla="*/ 4675554 h 6858000"/>
              <a:gd name="connsiteX520" fmla="*/ 4036318 w 7467600"/>
              <a:gd name="connsiteY520" fmla="*/ 4147013 h 6858000"/>
              <a:gd name="connsiteX521" fmla="*/ 3432098 w 7467600"/>
              <a:gd name="connsiteY521" fmla="*/ 3537312 h 6858000"/>
              <a:gd name="connsiteX522" fmla="*/ 3446761 w 7467600"/>
              <a:gd name="connsiteY522" fmla="*/ 3461278 h 6858000"/>
              <a:gd name="connsiteX523" fmla="*/ 4419733 w 7467600"/>
              <a:gd name="connsiteY523" fmla="*/ 3963555 h 6858000"/>
              <a:gd name="connsiteX524" fmla="*/ 4781371 w 7467600"/>
              <a:gd name="connsiteY524" fmla="*/ 4458604 h 6858000"/>
              <a:gd name="connsiteX525" fmla="*/ 4780440 w 7467600"/>
              <a:gd name="connsiteY525" fmla="*/ 4470290 h 6858000"/>
              <a:gd name="connsiteX526" fmla="*/ 4898954 w 7467600"/>
              <a:gd name="connsiteY526" fmla="*/ 4662092 h 6858000"/>
              <a:gd name="connsiteX527" fmla="*/ 4900699 w 7467600"/>
              <a:gd name="connsiteY527" fmla="*/ 4670867 h 6858000"/>
              <a:gd name="connsiteX528" fmla="*/ 5714511 w 7467600"/>
              <a:gd name="connsiteY528" fmla="*/ 4663483 h 6858000"/>
              <a:gd name="connsiteX529" fmla="*/ 5464793 w 7467600"/>
              <a:gd name="connsiteY529" fmla="*/ 4393556 h 6858000"/>
              <a:gd name="connsiteX530" fmla="*/ 5461897 w 7467600"/>
              <a:gd name="connsiteY530" fmla="*/ 4390879 h 6858000"/>
              <a:gd name="connsiteX531" fmla="*/ 4294126 w 7467600"/>
              <a:gd name="connsiteY531" fmla="*/ 3303048 h 6858000"/>
              <a:gd name="connsiteX532" fmla="*/ 4305321 w 7467600"/>
              <a:gd name="connsiteY532" fmla="*/ 3256953 h 6858000"/>
              <a:gd name="connsiteX533" fmla="*/ 4949299 w 7467600"/>
              <a:gd name="connsiteY533" fmla="*/ 3766336 h 6858000"/>
              <a:gd name="connsiteX534" fmla="*/ 5291452 w 7467600"/>
              <a:gd name="connsiteY534" fmla="*/ 4076801 h 6858000"/>
              <a:gd name="connsiteX535" fmla="*/ 5434998 w 7467600"/>
              <a:gd name="connsiteY535" fmla="*/ 4254100 h 6858000"/>
              <a:gd name="connsiteX536" fmla="*/ 5351015 w 7467600"/>
              <a:gd name="connsiteY536" fmla="*/ 3760989 h 6858000"/>
              <a:gd name="connsiteX537" fmla="*/ 5413780 w 7467600"/>
              <a:gd name="connsiteY537" fmla="*/ 2966265 h 6858000"/>
              <a:gd name="connsiteX538" fmla="*/ 5425627 w 7467600"/>
              <a:gd name="connsiteY538" fmla="*/ 2954192 h 6858000"/>
              <a:gd name="connsiteX539" fmla="*/ 6604735 w 7467600"/>
              <a:gd name="connsiteY539" fmla="*/ 2041381 h 6858000"/>
              <a:gd name="connsiteX540" fmla="*/ 7204487 w 7467600"/>
              <a:gd name="connsiteY540" fmla="*/ 2742112 h 6858000"/>
              <a:gd name="connsiteX541" fmla="*/ 7131592 w 7467600"/>
              <a:gd name="connsiteY541" fmla="*/ 2672096 h 6858000"/>
              <a:gd name="connsiteX542" fmla="*/ 6996344 w 7467600"/>
              <a:gd name="connsiteY542" fmla="*/ 2518310 h 6858000"/>
              <a:gd name="connsiteX543" fmla="*/ 6735495 w 7467600"/>
              <a:gd name="connsiteY543" fmla="*/ 2196890 h 6858000"/>
              <a:gd name="connsiteX544" fmla="*/ 6721901 w 7467600"/>
              <a:gd name="connsiteY544" fmla="*/ 2179274 h 6858000"/>
              <a:gd name="connsiteX545" fmla="*/ 6604735 w 7467600"/>
              <a:gd name="connsiteY545" fmla="*/ 2041381 h 6858000"/>
              <a:gd name="connsiteX546" fmla="*/ 6591670 w 7467600"/>
              <a:gd name="connsiteY546" fmla="*/ 1988277 h 6858000"/>
              <a:gd name="connsiteX547" fmla="*/ 6747349 w 7467600"/>
              <a:gd name="connsiteY547" fmla="*/ 2160069 h 6858000"/>
              <a:gd name="connsiteX548" fmla="*/ 6760943 w 7467600"/>
              <a:gd name="connsiteY548" fmla="*/ 2177686 h 6858000"/>
              <a:gd name="connsiteX549" fmla="*/ 7021065 w 7467600"/>
              <a:gd name="connsiteY549" fmla="*/ 2498102 h 6858000"/>
              <a:gd name="connsiteX550" fmla="*/ 7155223 w 7467600"/>
              <a:gd name="connsiteY550" fmla="*/ 2650386 h 6858000"/>
              <a:gd name="connsiteX551" fmla="*/ 7203167 w 7467600"/>
              <a:gd name="connsiteY551" fmla="*/ 2697288 h 6858000"/>
              <a:gd name="connsiteX552" fmla="*/ 6937703 w 7467600"/>
              <a:gd name="connsiteY552" fmla="*/ 2321981 h 6858000"/>
              <a:gd name="connsiteX553" fmla="*/ 6591670 w 7467600"/>
              <a:gd name="connsiteY553" fmla="*/ 1988277 h 6858000"/>
              <a:gd name="connsiteX554" fmla="*/ 5798671 w 7467600"/>
              <a:gd name="connsiteY554" fmla="*/ 1981601 h 6858000"/>
              <a:gd name="connsiteX555" fmla="*/ 5754709 w 7467600"/>
              <a:gd name="connsiteY555" fmla="*/ 2071454 h 6858000"/>
              <a:gd name="connsiteX556" fmla="*/ 5763044 w 7467600"/>
              <a:gd name="connsiteY556" fmla="*/ 2842206 h 6858000"/>
              <a:gd name="connsiteX557" fmla="*/ 5764974 w 7467600"/>
              <a:gd name="connsiteY557" fmla="*/ 2799609 h 6858000"/>
              <a:gd name="connsiteX558" fmla="*/ 5767665 w 7467600"/>
              <a:gd name="connsiteY558" fmla="*/ 2666409 h 6858000"/>
              <a:gd name="connsiteX559" fmla="*/ 5763055 w 7467600"/>
              <a:gd name="connsiteY559" fmla="*/ 2579705 h 6858000"/>
              <a:gd name="connsiteX560" fmla="*/ 5758079 w 7467600"/>
              <a:gd name="connsiteY560" fmla="*/ 2492508 h 6858000"/>
              <a:gd name="connsiteX561" fmla="*/ 5779325 w 7467600"/>
              <a:gd name="connsiteY561" fmla="*/ 2197069 h 6858000"/>
              <a:gd name="connsiteX562" fmla="*/ 5798671 w 7467600"/>
              <a:gd name="connsiteY562" fmla="*/ 1981601 h 6858000"/>
              <a:gd name="connsiteX563" fmla="*/ 5829202 w 7467600"/>
              <a:gd name="connsiteY563" fmla="*/ 1971679 h 6858000"/>
              <a:gd name="connsiteX564" fmla="*/ 5809558 w 7467600"/>
              <a:gd name="connsiteY564" fmla="*/ 2198043 h 6858000"/>
              <a:gd name="connsiteX565" fmla="*/ 5788653 w 7467600"/>
              <a:gd name="connsiteY565" fmla="*/ 2489430 h 6858000"/>
              <a:gd name="connsiteX566" fmla="*/ 5793439 w 7467600"/>
              <a:gd name="connsiteY566" fmla="*/ 2575235 h 6858000"/>
              <a:gd name="connsiteX567" fmla="*/ 5796837 w 7467600"/>
              <a:gd name="connsiteY567" fmla="*/ 2637633 h 6858000"/>
              <a:gd name="connsiteX568" fmla="*/ 5818614 w 7467600"/>
              <a:gd name="connsiteY568" fmla="*/ 2473055 h 6858000"/>
              <a:gd name="connsiteX569" fmla="*/ 5829202 w 7467600"/>
              <a:gd name="connsiteY569" fmla="*/ 1971679 h 6858000"/>
              <a:gd name="connsiteX570" fmla="*/ 5911389 w 7467600"/>
              <a:gd name="connsiteY570" fmla="*/ 1898371 h 6858000"/>
              <a:gd name="connsiteX571" fmla="*/ 6237627 w 7467600"/>
              <a:gd name="connsiteY571" fmla="*/ 2231921 h 6858000"/>
              <a:gd name="connsiteX572" fmla="*/ 5911389 w 7467600"/>
              <a:gd name="connsiteY572" fmla="*/ 1898371 h 6858000"/>
              <a:gd name="connsiteX573" fmla="*/ 6944437 w 7467600"/>
              <a:gd name="connsiteY573" fmla="*/ 1575402 h 6858000"/>
              <a:gd name="connsiteX574" fmla="*/ 6304730 w 7467600"/>
              <a:gd name="connsiteY574" fmla="*/ 1766654 h 6858000"/>
              <a:gd name="connsiteX575" fmla="*/ 6944437 w 7467600"/>
              <a:gd name="connsiteY575" fmla="*/ 1575402 h 6858000"/>
              <a:gd name="connsiteX576" fmla="*/ 7019523 w 7467600"/>
              <a:gd name="connsiteY576" fmla="*/ 1519450 h 6858000"/>
              <a:gd name="connsiteX577" fmla="*/ 6298091 w 7467600"/>
              <a:gd name="connsiteY577" fmla="*/ 1737122 h 6858000"/>
              <a:gd name="connsiteX578" fmla="*/ 7019523 w 7467600"/>
              <a:gd name="connsiteY578" fmla="*/ 1519450 h 6858000"/>
              <a:gd name="connsiteX579" fmla="*/ 2399523 w 7467600"/>
              <a:gd name="connsiteY579" fmla="*/ 1428234 h 6858000"/>
              <a:gd name="connsiteX580" fmla="*/ 2224982 w 7467600"/>
              <a:gd name="connsiteY580" fmla="*/ 1826201 h 6858000"/>
              <a:gd name="connsiteX581" fmla="*/ 2096099 w 7467600"/>
              <a:gd name="connsiteY581" fmla="*/ 2345900 h 6858000"/>
              <a:gd name="connsiteX582" fmla="*/ 2283317 w 7467600"/>
              <a:gd name="connsiteY582" fmla="*/ 1796925 h 6858000"/>
              <a:gd name="connsiteX583" fmla="*/ 2399523 w 7467600"/>
              <a:gd name="connsiteY583" fmla="*/ 1428234 h 6858000"/>
              <a:gd name="connsiteX584" fmla="*/ 2448558 w 7467600"/>
              <a:gd name="connsiteY584" fmla="*/ 1373435 h 6858000"/>
              <a:gd name="connsiteX585" fmla="*/ 2312521 w 7467600"/>
              <a:gd name="connsiteY585" fmla="*/ 1806140 h 6858000"/>
              <a:gd name="connsiteX586" fmla="*/ 2127533 w 7467600"/>
              <a:gd name="connsiteY586" fmla="*/ 2348380 h 6858000"/>
              <a:gd name="connsiteX587" fmla="*/ 2358080 w 7467600"/>
              <a:gd name="connsiteY587" fmla="*/ 1866134 h 6858000"/>
              <a:gd name="connsiteX588" fmla="*/ 2407436 w 7467600"/>
              <a:gd name="connsiteY588" fmla="*/ 1651070 h 6858000"/>
              <a:gd name="connsiteX589" fmla="*/ 2448558 w 7467600"/>
              <a:gd name="connsiteY589" fmla="*/ 1373435 h 6858000"/>
              <a:gd name="connsiteX590" fmla="*/ 278707 w 7467600"/>
              <a:gd name="connsiteY590" fmla="*/ 1352270 h 6858000"/>
              <a:gd name="connsiteX591" fmla="*/ 321570 w 7467600"/>
              <a:gd name="connsiteY591" fmla="*/ 1861610 h 6858000"/>
              <a:gd name="connsiteX592" fmla="*/ 294281 w 7467600"/>
              <a:gd name="connsiteY592" fmla="*/ 1440658 h 6858000"/>
              <a:gd name="connsiteX593" fmla="*/ 278707 w 7467600"/>
              <a:gd name="connsiteY593" fmla="*/ 1352270 h 6858000"/>
              <a:gd name="connsiteX594" fmla="*/ 1423821 w 7467600"/>
              <a:gd name="connsiteY594" fmla="*/ 1351958 h 6858000"/>
              <a:gd name="connsiteX595" fmla="*/ 1638521 w 7467600"/>
              <a:gd name="connsiteY595" fmla="*/ 1908470 h 6858000"/>
              <a:gd name="connsiteX596" fmla="*/ 1754199 w 7467600"/>
              <a:gd name="connsiteY596" fmla="*/ 2149284 h 6858000"/>
              <a:gd name="connsiteX597" fmla="*/ 1908359 w 7467600"/>
              <a:gd name="connsiteY597" fmla="*/ 2364988 h 6858000"/>
              <a:gd name="connsiteX598" fmla="*/ 1647661 w 7467600"/>
              <a:gd name="connsiteY598" fmla="*/ 1825945 h 6858000"/>
              <a:gd name="connsiteX599" fmla="*/ 1423821 w 7467600"/>
              <a:gd name="connsiteY599" fmla="*/ 1351958 h 6858000"/>
              <a:gd name="connsiteX600" fmla="*/ 1431890 w 7467600"/>
              <a:gd name="connsiteY600" fmla="*/ 1306475 h 6858000"/>
              <a:gd name="connsiteX601" fmla="*/ 1507597 w 7467600"/>
              <a:gd name="connsiteY601" fmla="*/ 1446132 h 6858000"/>
              <a:gd name="connsiteX602" fmla="*/ 1674586 w 7467600"/>
              <a:gd name="connsiteY602" fmla="*/ 1813832 h 6858000"/>
              <a:gd name="connsiteX603" fmla="*/ 1815950 w 7467600"/>
              <a:gd name="connsiteY603" fmla="*/ 2128564 h 6858000"/>
              <a:gd name="connsiteX604" fmla="*/ 1984242 w 7467600"/>
              <a:gd name="connsiteY604" fmla="*/ 2430829 h 6858000"/>
              <a:gd name="connsiteX605" fmla="*/ 2014023 w 7467600"/>
              <a:gd name="connsiteY605" fmla="*/ 2450995 h 6858000"/>
              <a:gd name="connsiteX606" fmla="*/ 1747337 w 7467600"/>
              <a:gd name="connsiteY606" fmla="*/ 1855264 h 6858000"/>
              <a:gd name="connsiteX607" fmla="*/ 1533749 w 7467600"/>
              <a:gd name="connsiteY607" fmla="*/ 1478656 h 6858000"/>
              <a:gd name="connsiteX608" fmla="*/ 1431890 w 7467600"/>
              <a:gd name="connsiteY608" fmla="*/ 1306475 h 6858000"/>
              <a:gd name="connsiteX609" fmla="*/ 5052692 w 7467600"/>
              <a:gd name="connsiteY609" fmla="*/ 1292994 h 6858000"/>
              <a:gd name="connsiteX610" fmla="*/ 5200661 w 7467600"/>
              <a:gd name="connsiteY610" fmla="*/ 1635186 h 6858000"/>
              <a:gd name="connsiteX611" fmla="*/ 5297138 w 7467600"/>
              <a:gd name="connsiteY611" fmla="*/ 1906351 h 6858000"/>
              <a:gd name="connsiteX612" fmla="*/ 5052692 w 7467600"/>
              <a:gd name="connsiteY612" fmla="*/ 1292994 h 6858000"/>
              <a:gd name="connsiteX613" fmla="*/ 5009948 w 7467600"/>
              <a:gd name="connsiteY613" fmla="*/ 1273619 h 6858000"/>
              <a:gd name="connsiteX614" fmla="*/ 5121777 w 7467600"/>
              <a:gd name="connsiteY614" fmla="*/ 1654213 h 6858000"/>
              <a:gd name="connsiteX615" fmla="*/ 5293545 w 7467600"/>
              <a:gd name="connsiteY615" fmla="*/ 2072247 h 6858000"/>
              <a:gd name="connsiteX616" fmla="*/ 5294042 w 7467600"/>
              <a:gd name="connsiteY616" fmla="*/ 2065019 h 6858000"/>
              <a:gd name="connsiteX617" fmla="*/ 5171936 w 7467600"/>
              <a:gd name="connsiteY617" fmla="*/ 1647613 h 6858000"/>
              <a:gd name="connsiteX618" fmla="*/ 5009948 w 7467600"/>
              <a:gd name="connsiteY618" fmla="*/ 1273619 h 6858000"/>
              <a:gd name="connsiteX619" fmla="*/ 655236 w 7467600"/>
              <a:gd name="connsiteY619" fmla="*/ 1268632 h 6858000"/>
              <a:gd name="connsiteX620" fmla="*/ 839521 w 7467600"/>
              <a:gd name="connsiteY620" fmla="*/ 1685315 h 6858000"/>
              <a:gd name="connsiteX621" fmla="*/ 1109416 w 7467600"/>
              <a:gd name="connsiteY621" fmla="*/ 2061663 h 6858000"/>
              <a:gd name="connsiteX622" fmla="*/ 1298300 w 7467600"/>
              <a:gd name="connsiteY622" fmla="*/ 2247742 h 6858000"/>
              <a:gd name="connsiteX623" fmla="*/ 1125871 w 7467600"/>
              <a:gd name="connsiteY623" fmla="*/ 1989513 h 6858000"/>
              <a:gd name="connsiteX624" fmla="*/ 981574 w 7467600"/>
              <a:gd name="connsiteY624" fmla="*/ 1783157 h 6858000"/>
              <a:gd name="connsiteX625" fmla="*/ 922198 w 7467600"/>
              <a:gd name="connsiteY625" fmla="*/ 1677437 h 6858000"/>
              <a:gd name="connsiteX626" fmla="*/ 869293 w 7467600"/>
              <a:gd name="connsiteY626" fmla="*/ 1583214 h 6858000"/>
              <a:gd name="connsiteX627" fmla="*/ 751431 w 7467600"/>
              <a:gd name="connsiteY627" fmla="*/ 1405731 h 6858000"/>
              <a:gd name="connsiteX628" fmla="*/ 655236 w 7467600"/>
              <a:gd name="connsiteY628" fmla="*/ 1268632 h 6858000"/>
              <a:gd name="connsiteX629" fmla="*/ 6516292 w 7467600"/>
              <a:gd name="connsiteY629" fmla="*/ 1263064 h 6858000"/>
              <a:gd name="connsiteX630" fmla="*/ 5736320 w 7467600"/>
              <a:gd name="connsiteY630" fmla="*/ 1501803 h 6858000"/>
              <a:gd name="connsiteX631" fmla="*/ 6516292 w 7467600"/>
              <a:gd name="connsiteY631" fmla="*/ 1263064 h 6858000"/>
              <a:gd name="connsiteX632" fmla="*/ 291466 w 7467600"/>
              <a:gd name="connsiteY632" fmla="*/ 1250369 h 6858000"/>
              <a:gd name="connsiteX633" fmla="*/ 323180 w 7467600"/>
              <a:gd name="connsiteY633" fmla="*/ 1435283 h 6858000"/>
              <a:gd name="connsiteX634" fmla="*/ 349381 w 7467600"/>
              <a:gd name="connsiteY634" fmla="*/ 1875041 h 6858000"/>
              <a:gd name="connsiteX635" fmla="*/ 374363 w 7467600"/>
              <a:gd name="connsiteY635" fmla="*/ 1506494 h 6858000"/>
              <a:gd name="connsiteX636" fmla="*/ 302168 w 7467600"/>
              <a:gd name="connsiteY636" fmla="*/ 1274495 h 6858000"/>
              <a:gd name="connsiteX637" fmla="*/ 291466 w 7467600"/>
              <a:gd name="connsiteY637" fmla="*/ 1250369 h 6858000"/>
              <a:gd name="connsiteX638" fmla="*/ 678222 w 7467600"/>
              <a:gd name="connsiteY638" fmla="*/ 1248670 h 6858000"/>
              <a:gd name="connsiteX639" fmla="*/ 775536 w 7467600"/>
              <a:gd name="connsiteY639" fmla="*/ 1388015 h 6858000"/>
              <a:gd name="connsiteX640" fmla="*/ 894529 w 7467600"/>
              <a:gd name="connsiteY640" fmla="*/ 1567739 h 6858000"/>
              <a:gd name="connsiteX641" fmla="*/ 948000 w 7467600"/>
              <a:gd name="connsiteY641" fmla="*/ 1663088 h 6858000"/>
              <a:gd name="connsiteX642" fmla="*/ 1006812 w 7467600"/>
              <a:gd name="connsiteY642" fmla="*/ 1767683 h 6858000"/>
              <a:gd name="connsiteX643" fmla="*/ 1149133 w 7467600"/>
              <a:gd name="connsiteY643" fmla="*/ 1971513 h 6858000"/>
              <a:gd name="connsiteX644" fmla="*/ 1333952 w 7467600"/>
              <a:gd name="connsiteY644" fmla="*/ 2251620 h 6858000"/>
              <a:gd name="connsiteX645" fmla="*/ 1337329 w 7467600"/>
              <a:gd name="connsiteY645" fmla="*/ 2258350 h 6858000"/>
              <a:gd name="connsiteX646" fmla="*/ 1014726 w 7467600"/>
              <a:gd name="connsiteY646" fmla="*/ 1615556 h 6858000"/>
              <a:gd name="connsiteX647" fmla="*/ 678222 w 7467600"/>
              <a:gd name="connsiteY647" fmla="*/ 1248670 h 6858000"/>
              <a:gd name="connsiteX648" fmla="*/ 6691602 w 7467600"/>
              <a:gd name="connsiteY648" fmla="*/ 1140573 h 6858000"/>
              <a:gd name="connsiteX649" fmla="*/ 6571100 w 7467600"/>
              <a:gd name="connsiteY649" fmla="*/ 1183662 h 6858000"/>
              <a:gd name="connsiteX650" fmla="*/ 6241687 w 7467600"/>
              <a:gd name="connsiteY650" fmla="*/ 1257600 h 6858000"/>
              <a:gd name="connsiteX651" fmla="*/ 5693009 w 7467600"/>
              <a:gd name="connsiteY651" fmla="*/ 1478256 h 6858000"/>
              <a:gd name="connsiteX652" fmla="*/ 6548420 w 7467600"/>
              <a:gd name="connsiteY652" fmla="*/ 1214599 h 6858000"/>
              <a:gd name="connsiteX653" fmla="*/ 6605473 w 7467600"/>
              <a:gd name="connsiteY653" fmla="*/ 1184686 h 6858000"/>
              <a:gd name="connsiteX654" fmla="*/ 6691602 w 7467600"/>
              <a:gd name="connsiteY654" fmla="*/ 1140573 h 6858000"/>
              <a:gd name="connsiteX655" fmla="*/ 4002475 w 7467600"/>
              <a:gd name="connsiteY655" fmla="*/ 1037802 h 6858000"/>
              <a:gd name="connsiteX656" fmla="*/ 4000324 w 7467600"/>
              <a:gd name="connsiteY656" fmla="*/ 1039362 h 6858000"/>
              <a:gd name="connsiteX657" fmla="*/ 4002862 w 7467600"/>
              <a:gd name="connsiteY657" fmla="*/ 1042866 h 6858000"/>
              <a:gd name="connsiteX658" fmla="*/ 4002475 w 7467600"/>
              <a:gd name="connsiteY658" fmla="*/ 1037802 h 6858000"/>
              <a:gd name="connsiteX659" fmla="*/ 506322 w 7467600"/>
              <a:gd name="connsiteY659" fmla="*/ 1020997 h 6858000"/>
              <a:gd name="connsiteX660" fmla="*/ 533068 w 7467600"/>
              <a:gd name="connsiteY660" fmla="*/ 1029409 h 6858000"/>
              <a:gd name="connsiteX661" fmla="*/ 1232525 w 7467600"/>
              <a:gd name="connsiteY661" fmla="*/ 1804675 h 6858000"/>
              <a:gd name="connsiteX662" fmla="*/ 1388858 w 7467600"/>
              <a:gd name="connsiteY662" fmla="*/ 2368011 h 6858000"/>
              <a:gd name="connsiteX663" fmla="*/ 1384098 w 7467600"/>
              <a:gd name="connsiteY663" fmla="*/ 2378125 h 6858000"/>
              <a:gd name="connsiteX664" fmla="*/ 1425393 w 7467600"/>
              <a:gd name="connsiteY664" fmla="*/ 2589124 h 6858000"/>
              <a:gd name="connsiteX665" fmla="*/ 1424001 w 7467600"/>
              <a:gd name="connsiteY665" fmla="*/ 2597541 h 6858000"/>
              <a:gd name="connsiteX666" fmla="*/ 2152729 w 7467600"/>
              <a:gd name="connsiteY666" fmla="*/ 2864487 h 6858000"/>
              <a:gd name="connsiteX667" fmla="*/ 2020609 w 7467600"/>
              <a:gd name="connsiteY667" fmla="*/ 2539671 h 6858000"/>
              <a:gd name="connsiteX668" fmla="*/ 2018920 w 7467600"/>
              <a:gd name="connsiteY668" fmla="*/ 2536309 h 6858000"/>
              <a:gd name="connsiteX669" fmla="*/ 1342441 w 7467600"/>
              <a:gd name="connsiteY669" fmla="*/ 1173017 h 6858000"/>
              <a:gd name="connsiteX670" fmla="*/ 1367925 w 7467600"/>
              <a:gd name="connsiteY670" fmla="*/ 1135648 h 6858000"/>
              <a:gd name="connsiteX671" fmla="*/ 1771401 w 7467600"/>
              <a:gd name="connsiteY671" fmla="*/ 1806673 h 6858000"/>
              <a:gd name="connsiteX672" fmla="*/ 1972385 w 7467600"/>
              <a:gd name="connsiteY672" fmla="*/ 2198735 h 6858000"/>
              <a:gd name="connsiteX673" fmla="*/ 2040892 w 7467600"/>
              <a:gd name="connsiteY673" fmla="*/ 2405205 h 6858000"/>
              <a:gd name="connsiteX674" fmla="*/ 2131689 w 7467600"/>
              <a:gd name="connsiteY674" fmla="*/ 1936926 h 6858000"/>
              <a:gd name="connsiteX675" fmla="*/ 2454820 w 7467600"/>
              <a:gd name="connsiteY675" fmla="*/ 1248808 h 6858000"/>
              <a:gd name="connsiteX676" fmla="*/ 2492512 w 7467600"/>
              <a:gd name="connsiteY676" fmla="*/ 1302920 h 6858000"/>
              <a:gd name="connsiteX677" fmla="*/ 2081216 w 7467600"/>
              <a:gd name="connsiteY677" fmla="*/ 2527513 h 6858000"/>
              <a:gd name="connsiteX678" fmla="*/ 2081211 w 7467600"/>
              <a:gd name="connsiteY678" fmla="*/ 2528916 h 6858000"/>
              <a:gd name="connsiteX679" fmla="*/ 2199067 w 7467600"/>
              <a:gd name="connsiteY679" fmla="*/ 2884061 h 6858000"/>
              <a:gd name="connsiteX680" fmla="*/ 3192586 w 7467600"/>
              <a:gd name="connsiteY680" fmla="*/ 3411496 h 6858000"/>
              <a:gd name="connsiteX681" fmla="*/ 3182620 w 7467600"/>
              <a:gd name="connsiteY681" fmla="*/ 3483279 h 6858000"/>
              <a:gd name="connsiteX682" fmla="*/ 2435119 w 7467600"/>
              <a:gd name="connsiteY682" fmla="*/ 3080173 h 6858000"/>
              <a:gd name="connsiteX683" fmla="*/ 2410152 w 7467600"/>
              <a:gd name="connsiteY683" fmla="*/ 3063751 h 6858000"/>
              <a:gd name="connsiteX684" fmla="*/ 2408099 w 7467600"/>
              <a:gd name="connsiteY684" fmla="*/ 3064403 h 6858000"/>
              <a:gd name="connsiteX685" fmla="*/ 2407218 w 7467600"/>
              <a:gd name="connsiteY685" fmla="*/ 3070324 h 6858000"/>
              <a:gd name="connsiteX686" fmla="*/ 2380138 w 7467600"/>
              <a:gd name="connsiteY686" fmla="*/ 3099341 h 6858000"/>
              <a:gd name="connsiteX687" fmla="*/ 1765923 w 7467600"/>
              <a:gd name="connsiteY687" fmla="*/ 3581043 h 6858000"/>
              <a:gd name="connsiteX688" fmla="*/ 1702258 w 7467600"/>
              <a:gd name="connsiteY688" fmla="*/ 3612286 h 6858000"/>
              <a:gd name="connsiteX689" fmla="*/ 1538370 w 7467600"/>
              <a:gd name="connsiteY689" fmla="*/ 3811804 h 6858000"/>
              <a:gd name="connsiteX690" fmla="*/ 542867 w 7467600"/>
              <a:gd name="connsiteY690" fmla="*/ 4944092 h 6858000"/>
              <a:gd name="connsiteX691" fmla="*/ 515800 w 7467600"/>
              <a:gd name="connsiteY691" fmla="*/ 4862180 h 6858000"/>
              <a:gd name="connsiteX692" fmla="*/ 909145 w 7467600"/>
              <a:gd name="connsiteY692" fmla="*/ 4199225 h 6858000"/>
              <a:gd name="connsiteX693" fmla="*/ 1214067 w 7467600"/>
              <a:gd name="connsiteY693" fmla="*/ 3908561 h 6858000"/>
              <a:gd name="connsiteX694" fmla="*/ 640967 w 7467600"/>
              <a:gd name="connsiteY694" fmla="*/ 4105601 h 6858000"/>
              <a:gd name="connsiteX695" fmla="*/ 112563 w 7467600"/>
              <a:gd name="connsiteY695" fmla="*/ 4396952 h 6858000"/>
              <a:gd name="connsiteX696" fmla="*/ 0 w 7467600"/>
              <a:gd name="connsiteY696" fmla="*/ 4466006 h 6858000"/>
              <a:gd name="connsiteX697" fmla="*/ 0 w 7467600"/>
              <a:gd name="connsiteY697" fmla="*/ 4233763 h 6858000"/>
              <a:gd name="connsiteX698" fmla="*/ 36881 w 7467600"/>
              <a:gd name="connsiteY698" fmla="*/ 4200118 h 6858000"/>
              <a:gd name="connsiteX699" fmla="*/ 910534 w 7467600"/>
              <a:gd name="connsiteY699" fmla="*/ 3629753 h 6858000"/>
              <a:gd name="connsiteX700" fmla="*/ 1578717 w 7467600"/>
              <a:gd name="connsiteY700" fmla="*/ 3575982 h 6858000"/>
              <a:gd name="connsiteX701" fmla="*/ 2338780 w 7467600"/>
              <a:gd name="connsiteY701" fmla="*/ 3033725 h 6858000"/>
              <a:gd name="connsiteX702" fmla="*/ 1807991 w 7467600"/>
              <a:gd name="connsiteY702" fmla="*/ 2807184 h 6858000"/>
              <a:gd name="connsiteX703" fmla="*/ 1416358 w 7467600"/>
              <a:gd name="connsiteY703" fmla="*/ 3112571 h 6858000"/>
              <a:gd name="connsiteX704" fmla="*/ 939066 w 7467600"/>
              <a:gd name="connsiteY704" fmla="*/ 3378798 h 6858000"/>
              <a:gd name="connsiteX705" fmla="*/ 115099 w 7467600"/>
              <a:gd name="connsiteY705" fmla="*/ 3607650 h 6858000"/>
              <a:gd name="connsiteX706" fmla="*/ 97284 w 7467600"/>
              <a:gd name="connsiteY706" fmla="*/ 3520393 h 6858000"/>
              <a:gd name="connsiteX707" fmla="*/ 922050 w 7467600"/>
              <a:gd name="connsiteY707" fmla="*/ 3074867 h 6858000"/>
              <a:gd name="connsiteX708" fmla="*/ 1405265 w 7467600"/>
              <a:gd name="connsiteY708" fmla="*/ 3016319 h 6858000"/>
              <a:gd name="connsiteX709" fmla="*/ 1407512 w 7467600"/>
              <a:gd name="connsiteY709" fmla="*/ 3018001 h 6858000"/>
              <a:gd name="connsiteX710" fmla="*/ 1726266 w 7467600"/>
              <a:gd name="connsiteY710" fmla="*/ 2777274 h 6858000"/>
              <a:gd name="connsiteX711" fmla="*/ 625390 w 7467600"/>
              <a:gd name="connsiteY711" fmla="*/ 2514541 h 6858000"/>
              <a:gd name="connsiteX712" fmla="*/ 619799 w 7467600"/>
              <a:gd name="connsiteY712" fmla="*/ 2527180 h 6858000"/>
              <a:gd name="connsiteX713" fmla="*/ 310030 w 7467600"/>
              <a:gd name="connsiteY713" fmla="*/ 2771818 h 6858000"/>
              <a:gd name="connsiteX714" fmla="*/ 173877 w 7467600"/>
              <a:gd name="connsiteY714" fmla="*/ 2937056 h 6858000"/>
              <a:gd name="connsiteX715" fmla="*/ 77889 w 7467600"/>
              <a:gd name="connsiteY715" fmla="*/ 3138440 h 6858000"/>
              <a:gd name="connsiteX716" fmla="*/ 0 w 7467600"/>
              <a:gd name="connsiteY716" fmla="*/ 3271395 h 6858000"/>
              <a:gd name="connsiteX717" fmla="*/ 0 w 7467600"/>
              <a:gd name="connsiteY717" fmla="*/ 3153002 h 6858000"/>
              <a:gd name="connsiteX718" fmla="*/ 2386 w 7467600"/>
              <a:gd name="connsiteY718" fmla="*/ 3149203 h 6858000"/>
              <a:gd name="connsiteX719" fmla="*/ 89753 w 7467600"/>
              <a:gd name="connsiteY719" fmla="*/ 2987702 h 6858000"/>
              <a:gd name="connsiteX720" fmla="*/ 76869 w 7467600"/>
              <a:gd name="connsiteY720" fmla="*/ 3005404 h 6858000"/>
              <a:gd name="connsiteX721" fmla="*/ 32049 w 7467600"/>
              <a:gd name="connsiteY721" fmla="*/ 3065814 h 6858000"/>
              <a:gd name="connsiteX722" fmla="*/ 0 w 7467600"/>
              <a:gd name="connsiteY722" fmla="*/ 3108744 h 6858000"/>
              <a:gd name="connsiteX723" fmla="*/ 0 w 7467600"/>
              <a:gd name="connsiteY723" fmla="*/ 3058059 h 6858000"/>
              <a:gd name="connsiteX724" fmla="*/ 7610 w 7467600"/>
              <a:gd name="connsiteY724" fmla="*/ 3047889 h 6858000"/>
              <a:gd name="connsiteX725" fmla="*/ 52419 w 7467600"/>
              <a:gd name="connsiteY725" fmla="*/ 2987479 h 6858000"/>
              <a:gd name="connsiteX726" fmla="*/ 59142 w 7467600"/>
              <a:gd name="connsiteY726" fmla="*/ 2978488 h 6858000"/>
              <a:gd name="connsiteX727" fmla="*/ 0 w 7467600"/>
              <a:gd name="connsiteY727" fmla="*/ 3015334 h 6858000"/>
              <a:gd name="connsiteX728" fmla="*/ 0 w 7467600"/>
              <a:gd name="connsiteY728" fmla="*/ 2914286 h 6858000"/>
              <a:gd name="connsiteX729" fmla="*/ 36383 w 7467600"/>
              <a:gd name="connsiteY729" fmla="*/ 2901128 h 6858000"/>
              <a:gd name="connsiteX730" fmla="*/ 156329 w 7467600"/>
              <a:gd name="connsiteY730" fmla="*/ 2840533 h 6858000"/>
              <a:gd name="connsiteX731" fmla="*/ 358355 w 7467600"/>
              <a:gd name="connsiteY731" fmla="*/ 2620471 h 6858000"/>
              <a:gd name="connsiteX732" fmla="*/ 510577 w 7467600"/>
              <a:gd name="connsiteY732" fmla="*/ 2501244 h 6858000"/>
              <a:gd name="connsiteX733" fmla="*/ 211967 w 7467600"/>
              <a:gd name="connsiteY733" fmla="*/ 2479171 h 6858000"/>
              <a:gd name="connsiteX734" fmla="*/ 0 w 7467600"/>
              <a:gd name="connsiteY734" fmla="*/ 2476398 h 6858000"/>
              <a:gd name="connsiteX735" fmla="*/ 0 w 7467600"/>
              <a:gd name="connsiteY735" fmla="*/ 2389189 h 6858000"/>
              <a:gd name="connsiteX736" fmla="*/ 103062 w 7467600"/>
              <a:gd name="connsiteY736" fmla="*/ 2389518 h 6858000"/>
              <a:gd name="connsiteX737" fmla="*/ 510734 w 7467600"/>
              <a:gd name="connsiteY737" fmla="*/ 2416201 h 6858000"/>
              <a:gd name="connsiteX738" fmla="*/ 279257 w 7467600"/>
              <a:gd name="connsiteY738" fmla="*/ 2092102 h 6858000"/>
              <a:gd name="connsiteX739" fmla="*/ 65265 w 7467600"/>
              <a:gd name="connsiteY739" fmla="*/ 2006049 h 6858000"/>
              <a:gd name="connsiteX740" fmla="*/ 0 w 7467600"/>
              <a:gd name="connsiteY740" fmla="*/ 1982532 h 6858000"/>
              <a:gd name="connsiteX741" fmla="*/ 0 w 7467600"/>
              <a:gd name="connsiteY741" fmla="*/ 1912789 h 6858000"/>
              <a:gd name="connsiteX742" fmla="*/ 97460 w 7467600"/>
              <a:gd name="connsiteY742" fmla="*/ 1953725 h 6858000"/>
              <a:gd name="connsiteX743" fmla="*/ 221272 w 7467600"/>
              <a:gd name="connsiteY743" fmla="*/ 1980766 h 6858000"/>
              <a:gd name="connsiteX744" fmla="*/ 116765 w 7467600"/>
              <a:gd name="connsiteY744" fmla="*/ 1911033 h 6858000"/>
              <a:gd name="connsiteX745" fmla="*/ 16405 w 7467600"/>
              <a:gd name="connsiteY745" fmla="*/ 1803412 h 6858000"/>
              <a:gd name="connsiteX746" fmla="*/ 0 w 7467600"/>
              <a:gd name="connsiteY746" fmla="*/ 1784777 h 6858000"/>
              <a:gd name="connsiteX747" fmla="*/ 0 w 7467600"/>
              <a:gd name="connsiteY747" fmla="*/ 1740082 h 6858000"/>
              <a:gd name="connsiteX748" fmla="*/ 39394 w 7467600"/>
              <a:gd name="connsiteY748" fmla="*/ 1784856 h 6858000"/>
              <a:gd name="connsiteX749" fmla="*/ 135813 w 7467600"/>
              <a:gd name="connsiteY749" fmla="*/ 1888838 h 6858000"/>
              <a:gd name="connsiteX750" fmla="*/ 242575 w 7467600"/>
              <a:gd name="connsiteY750" fmla="*/ 1958841 h 6858000"/>
              <a:gd name="connsiteX751" fmla="*/ 82197 w 7467600"/>
              <a:gd name="connsiteY751" fmla="*/ 1754826 h 6858000"/>
              <a:gd name="connsiteX752" fmla="*/ 0 w 7467600"/>
              <a:gd name="connsiteY752" fmla="*/ 1679650 h 6858000"/>
              <a:gd name="connsiteX753" fmla="*/ 0 w 7467600"/>
              <a:gd name="connsiteY753" fmla="*/ 1602463 h 6858000"/>
              <a:gd name="connsiteX754" fmla="*/ 84689 w 7467600"/>
              <a:gd name="connsiteY754" fmla="*/ 1677442 h 6858000"/>
              <a:gd name="connsiteX755" fmla="*/ 298437 w 7467600"/>
              <a:gd name="connsiteY755" fmla="*/ 1968019 h 6858000"/>
              <a:gd name="connsiteX756" fmla="*/ 227269 w 7467600"/>
              <a:gd name="connsiteY756" fmla="*/ 1114064 h 6858000"/>
              <a:gd name="connsiteX757" fmla="*/ 248003 w 7467600"/>
              <a:gd name="connsiteY757" fmla="*/ 1089613 h 6858000"/>
              <a:gd name="connsiteX758" fmla="*/ 427020 w 7467600"/>
              <a:gd name="connsiteY758" fmla="*/ 1619803 h 6858000"/>
              <a:gd name="connsiteX759" fmla="*/ 340345 w 7467600"/>
              <a:gd name="connsiteY759" fmla="*/ 2027739 h 6858000"/>
              <a:gd name="connsiteX760" fmla="*/ 360865 w 7467600"/>
              <a:gd name="connsiteY760" fmla="*/ 2044827 h 6858000"/>
              <a:gd name="connsiteX761" fmla="*/ 560414 w 7467600"/>
              <a:gd name="connsiteY761" fmla="*/ 2421457 h 6858000"/>
              <a:gd name="connsiteX762" fmla="*/ 1359703 w 7467600"/>
              <a:gd name="connsiteY762" fmla="*/ 2578554 h 6858000"/>
              <a:gd name="connsiteX763" fmla="*/ 1359422 w 7467600"/>
              <a:gd name="connsiteY763" fmla="*/ 2577994 h 6858000"/>
              <a:gd name="connsiteX764" fmla="*/ 828701 w 7467600"/>
              <a:gd name="connsiteY764" fmla="*/ 1839520 h 6858000"/>
              <a:gd name="connsiteX765" fmla="*/ 494427 w 7467600"/>
              <a:gd name="connsiteY765" fmla="*/ 1092333 h 6858000"/>
              <a:gd name="connsiteX766" fmla="*/ 506322 w 7467600"/>
              <a:gd name="connsiteY766" fmla="*/ 1020997 h 6858000"/>
              <a:gd name="connsiteX767" fmla="*/ 4570198 w 7467600"/>
              <a:gd name="connsiteY767" fmla="*/ 978081 h 6858000"/>
              <a:gd name="connsiteX768" fmla="*/ 4523691 w 7467600"/>
              <a:gd name="connsiteY768" fmla="*/ 1127776 h 6858000"/>
              <a:gd name="connsiteX769" fmla="*/ 4509875 w 7467600"/>
              <a:gd name="connsiteY769" fmla="*/ 1167552 h 6858000"/>
              <a:gd name="connsiteX770" fmla="*/ 4478168 w 7467600"/>
              <a:gd name="connsiteY770" fmla="*/ 1260735 h 6858000"/>
              <a:gd name="connsiteX771" fmla="*/ 4409309 w 7467600"/>
              <a:gd name="connsiteY771" fmla="*/ 1666996 h 6858000"/>
              <a:gd name="connsiteX772" fmla="*/ 4370031 w 7467600"/>
              <a:gd name="connsiteY772" fmla="*/ 1955666 h 6858000"/>
              <a:gd name="connsiteX773" fmla="*/ 4570198 w 7467600"/>
              <a:gd name="connsiteY773" fmla="*/ 978081 h 6858000"/>
              <a:gd name="connsiteX774" fmla="*/ 4557898 w 7467600"/>
              <a:gd name="connsiteY774" fmla="*/ 900011 h 6858000"/>
              <a:gd name="connsiteX775" fmla="*/ 4344840 w 7467600"/>
              <a:gd name="connsiteY775" fmla="*/ 1922038 h 6858000"/>
              <a:gd name="connsiteX776" fmla="*/ 4378710 w 7467600"/>
              <a:gd name="connsiteY776" fmla="*/ 1665516 h 6858000"/>
              <a:gd name="connsiteX777" fmla="*/ 4448798 w 7467600"/>
              <a:gd name="connsiteY777" fmla="*/ 1253024 h 6858000"/>
              <a:gd name="connsiteX778" fmla="*/ 4480315 w 7467600"/>
              <a:gd name="connsiteY778" fmla="*/ 1158454 h 6858000"/>
              <a:gd name="connsiteX779" fmla="*/ 4494133 w 7467600"/>
              <a:gd name="connsiteY779" fmla="*/ 1118676 h 6858000"/>
              <a:gd name="connsiteX780" fmla="*/ 4557898 w 7467600"/>
              <a:gd name="connsiteY780" fmla="*/ 900011 h 6858000"/>
              <a:gd name="connsiteX781" fmla="*/ 5870151 w 7467600"/>
              <a:gd name="connsiteY781" fmla="*/ 898890 h 6858000"/>
              <a:gd name="connsiteX782" fmla="*/ 5861335 w 7467600"/>
              <a:gd name="connsiteY782" fmla="*/ 899177 h 6858000"/>
              <a:gd name="connsiteX783" fmla="*/ 5843702 w 7467600"/>
              <a:gd name="connsiteY783" fmla="*/ 899748 h 6858000"/>
              <a:gd name="connsiteX784" fmla="*/ 5651107 w 7467600"/>
              <a:gd name="connsiteY784" fmla="*/ 920306 h 6858000"/>
              <a:gd name="connsiteX785" fmla="*/ 5459407 w 7467600"/>
              <a:gd name="connsiteY785" fmla="*/ 940975 h 6858000"/>
              <a:gd name="connsiteX786" fmla="*/ 5374846 w 7467600"/>
              <a:gd name="connsiteY786" fmla="*/ 941988 h 6858000"/>
              <a:gd name="connsiteX787" fmla="*/ 5256105 w 7467600"/>
              <a:gd name="connsiteY787" fmla="*/ 945632 h 6858000"/>
              <a:gd name="connsiteX788" fmla="*/ 5107071 w 7467600"/>
              <a:gd name="connsiteY788" fmla="*/ 969720 h 6858000"/>
              <a:gd name="connsiteX789" fmla="*/ 4998681 w 7467600"/>
              <a:gd name="connsiteY789" fmla="*/ 988771 h 6858000"/>
              <a:gd name="connsiteX790" fmla="*/ 5870151 w 7467600"/>
              <a:gd name="connsiteY790" fmla="*/ 898890 h 6858000"/>
              <a:gd name="connsiteX791" fmla="*/ 5504425 w 7467600"/>
              <a:gd name="connsiteY791" fmla="*/ 848067 h 6858000"/>
              <a:gd name="connsiteX792" fmla="*/ 4968849 w 7467600"/>
              <a:gd name="connsiteY792" fmla="*/ 962318 h 6858000"/>
              <a:gd name="connsiteX793" fmla="*/ 5104039 w 7467600"/>
              <a:gd name="connsiteY793" fmla="*/ 940634 h 6858000"/>
              <a:gd name="connsiteX794" fmla="*/ 5256311 w 7467600"/>
              <a:gd name="connsiteY794" fmla="*/ 916490 h 6858000"/>
              <a:gd name="connsiteX795" fmla="*/ 5377381 w 7467600"/>
              <a:gd name="connsiteY795" fmla="*/ 912671 h 6858000"/>
              <a:gd name="connsiteX796" fmla="*/ 5460148 w 7467600"/>
              <a:gd name="connsiteY796" fmla="*/ 911442 h 6858000"/>
              <a:gd name="connsiteX797" fmla="*/ 5648971 w 7467600"/>
              <a:gd name="connsiteY797" fmla="*/ 891331 h 6858000"/>
              <a:gd name="connsiteX798" fmla="*/ 5844807 w 7467600"/>
              <a:gd name="connsiteY798" fmla="*/ 870718 h 6858000"/>
              <a:gd name="connsiteX799" fmla="*/ 5862975 w 7467600"/>
              <a:gd name="connsiteY799" fmla="*/ 869756 h 6858000"/>
              <a:gd name="connsiteX800" fmla="*/ 5920887 w 7467600"/>
              <a:gd name="connsiteY800" fmla="*/ 865929 h 6858000"/>
              <a:gd name="connsiteX801" fmla="*/ 5504425 w 7467600"/>
              <a:gd name="connsiteY801" fmla="*/ 848067 h 6858000"/>
              <a:gd name="connsiteX802" fmla="*/ 3607114 w 7467600"/>
              <a:gd name="connsiteY802" fmla="*/ 467441 h 6858000"/>
              <a:gd name="connsiteX803" fmla="*/ 3296242 w 7467600"/>
              <a:gd name="connsiteY803" fmla="*/ 807991 h 6858000"/>
              <a:gd name="connsiteX804" fmla="*/ 3174674 w 7467600"/>
              <a:gd name="connsiteY804" fmla="*/ 919759 h 6858000"/>
              <a:gd name="connsiteX805" fmla="*/ 3042978 w 7467600"/>
              <a:gd name="connsiteY805" fmla="*/ 1054894 h 6858000"/>
              <a:gd name="connsiteX806" fmla="*/ 2968914 w 7467600"/>
              <a:gd name="connsiteY806" fmla="*/ 1133756 h 6858000"/>
              <a:gd name="connsiteX807" fmla="*/ 3103823 w 7467600"/>
              <a:gd name="connsiteY807" fmla="*/ 1026814 h 6858000"/>
              <a:gd name="connsiteX808" fmla="*/ 3607114 w 7467600"/>
              <a:gd name="connsiteY808" fmla="*/ 467441 h 6858000"/>
              <a:gd name="connsiteX809" fmla="*/ 3744487 w 7467600"/>
              <a:gd name="connsiteY809" fmla="*/ 383136 h 6858000"/>
              <a:gd name="connsiteX810" fmla="*/ 3970213 w 7467600"/>
              <a:gd name="connsiteY810" fmla="*/ 995559 h 6858000"/>
              <a:gd name="connsiteX811" fmla="*/ 3744487 w 7467600"/>
              <a:gd name="connsiteY811" fmla="*/ 383136 h 6858000"/>
              <a:gd name="connsiteX812" fmla="*/ 3624562 w 7467600"/>
              <a:gd name="connsiteY812" fmla="*/ 367041 h 6858000"/>
              <a:gd name="connsiteX813" fmla="*/ 3489712 w 7467600"/>
              <a:gd name="connsiteY813" fmla="*/ 485386 h 6858000"/>
              <a:gd name="connsiteX814" fmla="*/ 3182994 w 7467600"/>
              <a:gd name="connsiteY814" fmla="*/ 828265 h 6858000"/>
              <a:gd name="connsiteX815" fmla="*/ 2892114 w 7467600"/>
              <a:gd name="connsiteY815" fmla="*/ 1172635 h 6858000"/>
              <a:gd name="connsiteX816" fmla="*/ 3021459 w 7467600"/>
              <a:gd name="connsiteY816" fmla="*/ 1035385 h 6858000"/>
              <a:gd name="connsiteX817" fmla="*/ 3153873 w 7467600"/>
              <a:gd name="connsiteY817" fmla="*/ 898971 h 6858000"/>
              <a:gd name="connsiteX818" fmla="*/ 3276511 w 7467600"/>
              <a:gd name="connsiteY818" fmla="*/ 786423 h 6858000"/>
              <a:gd name="connsiteX819" fmla="*/ 3584154 w 7467600"/>
              <a:gd name="connsiteY819" fmla="*/ 448218 h 6858000"/>
              <a:gd name="connsiteX820" fmla="*/ 3624562 w 7467600"/>
              <a:gd name="connsiteY820" fmla="*/ 367041 h 6858000"/>
              <a:gd name="connsiteX821" fmla="*/ 3766672 w 7467600"/>
              <a:gd name="connsiteY821" fmla="*/ 359429 h 6858000"/>
              <a:gd name="connsiteX822" fmla="*/ 3996338 w 7467600"/>
              <a:gd name="connsiteY822" fmla="*/ 968237 h 6858000"/>
              <a:gd name="connsiteX823" fmla="*/ 3766672 w 7467600"/>
              <a:gd name="connsiteY823" fmla="*/ 359429 h 6858000"/>
              <a:gd name="connsiteX824" fmla="*/ 5805386 w 7467600"/>
              <a:gd name="connsiteY824" fmla="*/ 239240 h 6858000"/>
              <a:gd name="connsiteX825" fmla="*/ 5736947 w 7467600"/>
              <a:gd name="connsiteY825" fmla="*/ 261367 h 6858000"/>
              <a:gd name="connsiteX826" fmla="*/ 5427012 w 7467600"/>
              <a:gd name="connsiteY826" fmla="*/ 311272 h 6858000"/>
              <a:gd name="connsiteX827" fmla="*/ 5147818 w 7467600"/>
              <a:gd name="connsiteY827" fmla="*/ 322112 h 6858000"/>
              <a:gd name="connsiteX828" fmla="*/ 5060854 w 7467600"/>
              <a:gd name="connsiteY828" fmla="*/ 311882 h 6858000"/>
              <a:gd name="connsiteX829" fmla="*/ 4945989 w 7467600"/>
              <a:gd name="connsiteY829" fmla="*/ 300516 h 6858000"/>
              <a:gd name="connsiteX830" fmla="*/ 5410479 w 7467600"/>
              <a:gd name="connsiteY830" fmla="*/ 348434 h 6858000"/>
              <a:gd name="connsiteX831" fmla="*/ 5805386 w 7467600"/>
              <a:gd name="connsiteY831" fmla="*/ 239240 h 6858000"/>
              <a:gd name="connsiteX832" fmla="*/ 5905192 w 7467600"/>
              <a:gd name="connsiteY832" fmla="*/ 163079 h 6858000"/>
              <a:gd name="connsiteX833" fmla="*/ 5865655 w 7467600"/>
              <a:gd name="connsiteY833" fmla="*/ 171901 h 6858000"/>
              <a:gd name="connsiteX834" fmla="*/ 5259740 w 7467600"/>
              <a:gd name="connsiteY834" fmla="*/ 257013 h 6858000"/>
              <a:gd name="connsiteX835" fmla="*/ 5208466 w 7467600"/>
              <a:gd name="connsiteY835" fmla="*/ 257550 h 6858000"/>
              <a:gd name="connsiteX836" fmla="*/ 4980204 w 7467600"/>
              <a:gd name="connsiteY836" fmla="*/ 271903 h 6858000"/>
              <a:gd name="connsiteX837" fmla="*/ 5068068 w 7467600"/>
              <a:gd name="connsiteY837" fmla="*/ 282244 h 6858000"/>
              <a:gd name="connsiteX838" fmla="*/ 5153231 w 7467600"/>
              <a:gd name="connsiteY838" fmla="*/ 292240 h 6858000"/>
              <a:gd name="connsiteX839" fmla="*/ 5426491 w 7467600"/>
              <a:gd name="connsiteY839" fmla="*/ 281128 h 6858000"/>
              <a:gd name="connsiteX840" fmla="*/ 5731212 w 7467600"/>
              <a:gd name="connsiteY840" fmla="*/ 231951 h 6858000"/>
              <a:gd name="connsiteX841" fmla="*/ 5905192 w 7467600"/>
              <a:gd name="connsiteY841" fmla="*/ 163079 h 6858000"/>
              <a:gd name="connsiteX842" fmla="*/ 5944437 w 7467600"/>
              <a:gd name="connsiteY842" fmla="*/ 113829 h 6858000"/>
              <a:gd name="connsiteX843" fmla="*/ 5825032 w 7467600"/>
              <a:gd name="connsiteY843" fmla="*/ 146405 h 6858000"/>
              <a:gd name="connsiteX844" fmla="*/ 4955599 w 7467600"/>
              <a:gd name="connsiteY844" fmla="*/ 247008 h 6858000"/>
              <a:gd name="connsiteX845" fmla="*/ 5210104 w 7467600"/>
              <a:gd name="connsiteY845" fmla="*/ 228123 h 6858000"/>
              <a:gd name="connsiteX846" fmla="*/ 5261015 w 7467600"/>
              <a:gd name="connsiteY846" fmla="*/ 227087 h 6858000"/>
              <a:gd name="connsiteX847" fmla="*/ 5861181 w 7467600"/>
              <a:gd name="connsiteY847" fmla="*/ 143093 h 6858000"/>
              <a:gd name="connsiteX848" fmla="*/ 5961252 w 7467600"/>
              <a:gd name="connsiteY848" fmla="*/ 114820 h 6858000"/>
              <a:gd name="connsiteX849" fmla="*/ 5944437 w 7467600"/>
              <a:gd name="connsiteY849" fmla="*/ 113829 h 6858000"/>
              <a:gd name="connsiteX850" fmla="*/ 3882765 w 7467600"/>
              <a:gd name="connsiteY850" fmla="*/ 0 h 6858000"/>
              <a:gd name="connsiteX851" fmla="*/ 3995099 w 7467600"/>
              <a:gd name="connsiteY851" fmla="*/ 0 h 6858000"/>
              <a:gd name="connsiteX852" fmla="*/ 4163818 w 7467600"/>
              <a:gd name="connsiteY852" fmla="*/ 234104 h 6858000"/>
              <a:gd name="connsiteX853" fmla="*/ 4172099 w 7467600"/>
              <a:gd name="connsiteY853" fmla="*/ 234207 h 6858000"/>
              <a:gd name="connsiteX854" fmla="*/ 4784282 w 7467600"/>
              <a:gd name="connsiteY854" fmla="*/ 276561 h 6858000"/>
              <a:gd name="connsiteX855" fmla="*/ 4801687 w 7467600"/>
              <a:gd name="connsiteY855" fmla="*/ 267764 h 6858000"/>
              <a:gd name="connsiteX856" fmla="*/ 6082788 w 7467600"/>
              <a:gd name="connsiteY856" fmla="*/ 64119 h 6858000"/>
              <a:gd name="connsiteX857" fmla="*/ 6099442 w 7467600"/>
              <a:gd name="connsiteY857" fmla="*/ 82568 h 6858000"/>
              <a:gd name="connsiteX858" fmla="*/ 4804137 w 7467600"/>
              <a:gd name="connsiteY858" fmla="*/ 320931 h 6858000"/>
              <a:gd name="connsiteX859" fmla="*/ 4227047 w 7467600"/>
              <a:gd name="connsiteY859" fmla="*/ 313415 h 6858000"/>
              <a:gd name="connsiteX860" fmla="*/ 4346041 w 7467600"/>
              <a:gd name="connsiteY860" fmla="*/ 456086 h 6858000"/>
              <a:gd name="connsiteX861" fmla="*/ 4870967 w 7467600"/>
              <a:gd name="connsiteY861" fmla="*/ 963061 h 6858000"/>
              <a:gd name="connsiteX862" fmla="*/ 4889647 w 7467600"/>
              <a:gd name="connsiteY862" fmla="*/ 957147 h 6858000"/>
              <a:gd name="connsiteX863" fmla="*/ 5422504 w 7467600"/>
              <a:gd name="connsiteY863" fmla="*/ 805191 h 6858000"/>
              <a:gd name="connsiteX864" fmla="*/ 6087656 w 7467600"/>
              <a:gd name="connsiteY864" fmla="*/ 826703 h 6858000"/>
              <a:gd name="connsiteX865" fmla="*/ 6058717 w 7467600"/>
              <a:gd name="connsiteY865" fmla="*/ 865992 h 6858000"/>
              <a:gd name="connsiteX866" fmla="*/ 4974153 w 7467600"/>
              <a:gd name="connsiteY866" fmla="*/ 1045456 h 6858000"/>
              <a:gd name="connsiteX867" fmla="*/ 5627835 w 7467600"/>
              <a:gd name="connsiteY867" fmla="*/ 1472077 h 6858000"/>
              <a:gd name="connsiteX868" fmla="*/ 5629817 w 7467600"/>
              <a:gd name="connsiteY868" fmla="*/ 1471412 h 6858000"/>
              <a:gd name="connsiteX869" fmla="*/ 5634124 w 7467600"/>
              <a:gd name="connsiteY869" fmla="*/ 1470572 h 6858000"/>
              <a:gd name="connsiteX870" fmla="*/ 5755832 w 7467600"/>
              <a:gd name="connsiteY870" fmla="*/ 1383886 h 6858000"/>
              <a:gd name="connsiteX871" fmla="*/ 6014186 w 7467600"/>
              <a:gd name="connsiteY871" fmla="*/ 1279799 h 6858000"/>
              <a:gd name="connsiteX872" fmla="*/ 6901619 w 7467600"/>
              <a:gd name="connsiteY872" fmla="*/ 1047874 h 6858000"/>
              <a:gd name="connsiteX873" fmla="*/ 6931566 w 7467600"/>
              <a:gd name="connsiteY873" fmla="*/ 1062034 h 6858000"/>
              <a:gd name="connsiteX874" fmla="*/ 5790982 w 7467600"/>
              <a:gd name="connsiteY874" fmla="*/ 1561380 h 6858000"/>
              <a:gd name="connsiteX875" fmla="*/ 6188971 w 7467600"/>
              <a:gd name="connsiteY875" fmla="*/ 1755168 h 6858000"/>
              <a:gd name="connsiteX876" fmla="*/ 6202446 w 7467600"/>
              <a:gd name="connsiteY876" fmla="*/ 1752268 h 6858000"/>
              <a:gd name="connsiteX877" fmla="*/ 7179560 w 7467600"/>
              <a:gd name="connsiteY877" fmla="*/ 1467551 h 6858000"/>
              <a:gd name="connsiteX878" fmla="*/ 7158730 w 7467600"/>
              <a:gd name="connsiteY878" fmla="*/ 1507835 h 6858000"/>
              <a:gd name="connsiteX879" fmla="*/ 6326959 w 7467600"/>
              <a:gd name="connsiteY879" fmla="*/ 1817686 h 6858000"/>
              <a:gd name="connsiteX880" fmla="*/ 6537433 w 7467600"/>
              <a:gd name="connsiteY880" fmla="*/ 1907790 h 6858000"/>
              <a:gd name="connsiteX881" fmla="*/ 6550221 w 7467600"/>
              <a:gd name="connsiteY881" fmla="*/ 1910729 h 6858000"/>
              <a:gd name="connsiteX882" fmla="*/ 6964438 w 7467600"/>
              <a:gd name="connsiteY882" fmla="*/ 2209505 h 6858000"/>
              <a:gd name="connsiteX883" fmla="*/ 7367862 w 7467600"/>
              <a:gd name="connsiteY883" fmla="*/ 2806833 h 6858000"/>
              <a:gd name="connsiteX884" fmla="*/ 7364329 w 7467600"/>
              <a:gd name="connsiteY884" fmla="*/ 2826907 h 6858000"/>
              <a:gd name="connsiteX885" fmla="*/ 7290545 w 7467600"/>
              <a:gd name="connsiteY885" fmla="*/ 2850663 h 6858000"/>
              <a:gd name="connsiteX886" fmla="*/ 6472036 w 7467600"/>
              <a:gd name="connsiteY886" fmla="*/ 1959003 h 6858000"/>
              <a:gd name="connsiteX887" fmla="*/ 5792897 w 7467600"/>
              <a:gd name="connsiteY887" fmla="*/ 1647747 h 6858000"/>
              <a:gd name="connsiteX888" fmla="*/ 5842751 w 7467600"/>
              <a:gd name="connsiteY888" fmla="*/ 1816112 h 6858000"/>
              <a:gd name="connsiteX889" fmla="*/ 5847424 w 7467600"/>
              <a:gd name="connsiteY889" fmla="*/ 1815776 h 6858000"/>
              <a:gd name="connsiteX890" fmla="*/ 6399821 w 7467600"/>
              <a:gd name="connsiteY890" fmla="*/ 2344799 h 6858000"/>
              <a:gd name="connsiteX891" fmla="*/ 6323232 w 7467600"/>
              <a:gd name="connsiteY891" fmla="*/ 2389634 h 6858000"/>
              <a:gd name="connsiteX892" fmla="*/ 5942958 w 7467600"/>
              <a:gd name="connsiteY892" fmla="*/ 2077708 h 6858000"/>
              <a:gd name="connsiteX893" fmla="*/ 5921559 w 7467600"/>
              <a:gd name="connsiteY893" fmla="*/ 2378596 h 6858000"/>
              <a:gd name="connsiteX894" fmla="*/ 5817651 w 7467600"/>
              <a:gd name="connsiteY894" fmla="*/ 3023919 h 6858000"/>
              <a:gd name="connsiteX895" fmla="*/ 5729634 w 7467600"/>
              <a:gd name="connsiteY895" fmla="*/ 3051849 h 6858000"/>
              <a:gd name="connsiteX896" fmla="*/ 5611018 w 7467600"/>
              <a:gd name="connsiteY896" fmla="*/ 2316769 h 6858000"/>
              <a:gd name="connsiteX897" fmla="*/ 5687608 w 7467600"/>
              <a:gd name="connsiteY897" fmla="*/ 2039972 h 6858000"/>
              <a:gd name="connsiteX898" fmla="*/ 5657554 w 7467600"/>
              <a:gd name="connsiteY898" fmla="*/ 1576445 h 6858000"/>
              <a:gd name="connsiteX899" fmla="*/ 5150475 w 7467600"/>
              <a:gd name="connsiteY899" fmla="*/ 1274012 h 6858000"/>
              <a:gd name="connsiteX900" fmla="*/ 5349142 w 7467600"/>
              <a:gd name="connsiteY900" fmla="*/ 2204405 h 6858000"/>
              <a:gd name="connsiteX901" fmla="*/ 5262214 w 7467600"/>
              <a:gd name="connsiteY901" fmla="*/ 2233836 h 6858000"/>
              <a:gd name="connsiteX902" fmla="*/ 4981539 w 7467600"/>
              <a:gd name="connsiteY902" fmla="*/ 1542201 h 6858000"/>
              <a:gd name="connsiteX903" fmla="*/ 4958461 w 7467600"/>
              <a:gd name="connsiteY903" fmla="*/ 1136957 h 6858000"/>
              <a:gd name="connsiteX904" fmla="*/ 4655015 w 7467600"/>
              <a:gd name="connsiteY904" fmla="*/ 891426 h 6858000"/>
              <a:gd name="connsiteX905" fmla="*/ 4348002 w 7467600"/>
              <a:gd name="connsiteY905" fmla="*/ 2205895 h 6858000"/>
              <a:gd name="connsiteX906" fmla="*/ 4262250 w 7467600"/>
              <a:gd name="connsiteY906" fmla="*/ 2219972 h 6858000"/>
              <a:gd name="connsiteX907" fmla="*/ 4550611 w 7467600"/>
              <a:gd name="connsiteY907" fmla="*/ 817540 h 6858000"/>
              <a:gd name="connsiteX908" fmla="*/ 4564418 w 7467600"/>
              <a:gd name="connsiteY908" fmla="*/ 808293 h 6858000"/>
              <a:gd name="connsiteX909" fmla="*/ 4266388 w 7467600"/>
              <a:gd name="connsiteY909" fmla="*/ 500083 h 6858000"/>
              <a:gd name="connsiteX910" fmla="*/ 4032842 w 7467600"/>
              <a:gd name="connsiteY910" fmla="*/ 211809 h 6858000"/>
              <a:gd name="connsiteX911" fmla="*/ 3882765 w 7467600"/>
              <a:gd name="connsiteY911" fmla="*/ 0 h 6858000"/>
              <a:gd name="connsiteX912" fmla="*/ 3721337 w 7467600"/>
              <a:gd name="connsiteY912" fmla="*/ 0 h 6858000"/>
              <a:gd name="connsiteX913" fmla="*/ 3797544 w 7467600"/>
              <a:gd name="connsiteY913" fmla="*/ 0 h 6858000"/>
              <a:gd name="connsiteX914" fmla="*/ 3775734 w 7467600"/>
              <a:gd name="connsiteY914" fmla="*/ 95131 h 6858000"/>
              <a:gd name="connsiteX915" fmla="*/ 3724807 w 7467600"/>
              <a:gd name="connsiteY915" fmla="*/ 272257 h 6858000"/>
              <a:gd name="connsiteX916" fmla="*/ 3726844 w 7467600"/>
              <a:gd name="connsiteY916" fmla="*/ 282988 h 6858000"/>
              <a:gd name="connsiteX917" fmla="*/ 3742664 w 7467600"/>
              <a:gd name="connsiteY917" fmla="*/ 279918 h 6858000"/>
              <a:gd name="connsiteX918" fmla="*/ 4103910 w 7467600"/>
              <a:gd name="connsiteY918" fmla="*/ 1161917 h 6858000"/>
              <a:gd name="connsiteX919" fmla="*/ 4020269 w 7467600"/>
              <a:gd name="connsiteY919" fmla="*/ 1200406 h 6858000"/>
              <a:gd name="connsiteX920" fmla="*/ 3674882 w 7467600"/>
              <a:gd name="connsiteY920" fmla="*/ 488524 h 6858000"/>
              <a:gd name="connsiteX921" fmla="*/ 3132682 w 7467600"/>
              <a:gd name="connsiteY921" fmla="*/ 1072284 h 6858000"/>
              <a:gd name="connsiteX922" fmla="*/ 2716346 w 7467600"/>
              <a:gd name="connsiteY922" fmla="*/ 1276376 h 6858000"/>
              <a:gd name="connsiteX923" fmla="*/ 2716772 w 7467600"/>
              <a:gd name="connsiteY923" fmla="*/ 1255462 h 6858000"/>
              <a:gd name="connsiteX924" fmla="*/ 3471096 w 7467600"/>
              <a:gd name="connsiteY924" fmla="*/ 437072 h 6858000"/>
              <a:gd name="connsiteX925" fmla="*/ 3639057 w 7467600"/>
              <a:gd name="connsiteY925" fmla="*/ 286334 h 6858000"/>
              <a:gd name="connsiteX926" fmla="*/ 3640309 w 7467600"/>
              <a:gd name="connsiteY926" fmla="*/ 284664 h 6858000"/>
              <a:gd name="connsiteX927" fmla="*/ 3646022 w 7467600"/>
              <a:gd name="connsiteY927" fmla="*/ 276711 h 6858000"/>
              <a:gd name="connsiteX928" fmla="*/ 3707943 w 7467600"/>
              <a:gd name="connsiteY928" fmla="*/ 65958 h 6858000"/>
              <a:gd name="connsiteX929" fmla="*/ 3721337 w 7467600"/>
              <a:gd name="connsiteY929" fmla="*/ 0 h 6858000"/>
              <a:gd name="connsiteX930" fmla="*/ 2867960 w 7467600"/>
              <a:gd name="connsiteY930" fmla="*/ 0 h 6858000"/>
              <a:gd name="connsiteX931" fmla="*/ 2926351 w 7467600"/>
              <a:gd name="connsiteY931" fmla="*/ 0 h 6858000"/>
              <a:gd name="connsiteX932" fmla="*/ 2902823 w 7467600"/>
              <a:gd name="connsiteY932" fmla="*/ 262929 h 6858000"/>
              <a:gd name="connsiteX933" fmla="*/ 2940663 w 7467600"/>
              <a:gd name="connsiteY933" fmla="*/ 140884 h 6858000"/>
              <a:gd name="connsiteX934" fmla="*/ 2947039 w 7467600"/>
              <a:gd name="connsiteY934" fmla="*/ 122524 h 6858000"/>
              <a:gd name="connsiteX935" fmla="*/ 2984316 w 7467600"/>
              <a:gd name="connsiteY935" fmla="*/ 0 h 6858000"/>
              <a:gd name="connsiteX936" fmla="*/ 3016114 w 7467600"/>
              <a:gd name="connsiteY936" fmla="*/ 0 h 6858000"/>
              <a:gd name="connsiteX937" fmla="*/ 2979949 w 7467600"/>
              <a:gd name="connsiteY937" fmla="*/ 119274 h 6858000"/>
              <a:gd name="connsiteX938" fmla="*/ 3023879 w 7467600"/>
              <a:gd name="connsiteY938" fmla="*/ 0 h 6858000"/>
              <a:gd name="connsiteX939" fmla="*/ 3105400 w 7467600"/>
              <a:gd name="connsiteY939" fmla="*/ 0 h 6858000"/>
              <a:gd name="connsiteX940" fmla="*/ 3094669 w 7467600"/>
              <a:gd name="connsiteY940" fmla="*/ 30308 h 6858000"/>
              <a:gd name="connsiteX941" fmla="*/ 2901945 w 7467600"/>
              <a:gd name="connsiteY941" fmla="*/ 466538 h 6858000"/>
              <a:gd name="connsiteX942" fmla="*/ 2815209 w 7467600"/>
              <a:gd name="connsiteY942" fmla="*/ 497361 h 6858000"/>
              <a:gd name="connsiteX943" fmla="*/ 2844845 w 7467600"/>
              <a:gd name="connsiteY943" fmla="*/ 127638 h 6858000"/>
              <a:gd name="connsiteX944" fmla="*/ 2867960 w 7467600"/>
              <a:gd name="connsiteY944" fmla="*/ 0 h 6858000"/>
              <a:gd name="connsiteX945" fmla="*/ 1057230 w 7467600"/>
              <a:gd name="connsiteY945" fmla="*/ 0 h 6858000"/>
              <a:gd name="connsiteX946" fmla="*/ 1111003 w 7467600"/>
              <a:gd name="connsiteY946" fmla="*/ 0 h 6858000"/>
              <a:gd name="connsiteX947" fmla="*/ 1125553 w 7467600"/>
              <a:gd name="connsiteY947" fmla="*/ 52588 h 6858000"/>
              <a:gd name="connsiteX948" fmla="*/ 1304276 w 7467600"/>
              <a:gd name="connsiteY948" fmla="*/ 476275 h 6858000"/>
              <a:gd name="connsiteX949" fmla="*/ 1492066 w 7467600"/>
              <a:gd name="connsiteY949" fmla="*/ 886333 h 6858000"/>
              <a:gd name="connsiteX950" fmla="*/ 1423698 w 7467600"/>
              <a:gd name="connsiteY950" fmla="*/ 710817 h 6858000"/>
              <a:gd name="connsiteX951" fmla="*/ 1357609 w 7467600"/>
              <a:gd name="connsiteY951" fmla="*/ 532892 h 6858000"/>
              <a:gd name="connsiteX952" fmla="*/ 1309550 w 7467600"/>
              <a:gd name="connsiteY952" fmla="*/ 374031 h 6858000"/>
              <a:gd name="connsiteX953" fmla="*/ 1193673 w 7467600"/>
              <a:gd name="connsiteY953" fmla="*/ 49533 h 6858000"/>
              <a:gd name="connsiteX954" fmla="*/ 1164391 w 7467600"/>
              <a:gd name="connsiteY954" fmla="*/ 0 h 6858000"/>
              <a:gd name="connsiteX955" fmla="*/ 1200666 w 7467600"/>
              <a:gd name="connsiteY955" fmla="*/ 0 h 6858000"/>
              <a:gd name="connsiteX956" fmla="*/ 1223408 w 7467600"/>
              <a:gd name="connsiteY956" fmla="*/ 38996 h 6858000"/>
              <a:gd name="connsiteX957" fmla="*/ 1339635 w 7467600"/>
              <a:gd name="connsiteY957" fmla="*/ 365517 h 6858000"/>
              <a:gd name="connsiteX958" fmla="*/ 1387469 w 7467600"/>
              <a:gd name="connsiteY958" fmla="*/ 523079 h 6858000"/>
              <a:gd name="connsiteX959" fmla="*/ 1452685 w 7467600"/>
              <a:gd name="connsiteY959" fmla="*/ 699806 h 6858000"/>
              <a:gd name="connsiteX960" fmla="*/ 1492092 w 7467600"/>
              <a:gd name="connsiteY960" fmla="*/ 800424 h 6858000"/>
              <a:gd name="connsiteX961" fmla="*/ 1455302 w 7467600"/>
              <a:gd name="connsiteY961" fmla="*/ 632913 h 6858000"/>
              <a:gd name="connsiteX962" fmla="*/ 1222336 w 7467600"/>
              <a:gd name="connsiteY962" fmla="*/ 9480 h 6858000"/>
              <a:gd name="connsiteX963" fmla="*/ 1214634 w 7467600"/>
              <a:gd name="connsiteY963" fmla="*/ 0 h 6858000"/>
              <a:gd name="connsiteX964" fmla="*/ 1289827 w 7467600"/>
              <a:gd name="connsiteY964" fmla="*/ 0 h 6858000"/>
              <a:gd name="connsiteX965" fmla="*/ 1321076 w 7467600"/>
              <a:gd name="connsiteY965" fmla="*/ 59722 h 6858000"/>
              <a:gd name="connsiteX966" fmla="*/ 1512579 w 7467600"/>
              <a:gd name="connsiteY966" fmla="*/ 626441 h 6858000"/>
              <a:gd name="connsiteX967" fmla="*/ 1506076 w 7467600"/>
              <a:gd name="connsiteY967" fmla="*/ 1089289 h 6858000"/>
              <a:gd name="connsiteX968" fmla="*/ 1486346 w 7467600"/>
              <a:gd name="connsiteY968" fmla="*/ 1079919 h 6858000"/>
              <a:gd name="connsiteX969" fmla="*/ 1070511 w 7467600"/>
              <a:gd name="connsiteY969" fmla="*/ 48609 h 6858000"/>
              <a:gd name="connsiteX970" fmla="*/ 1057230 w 7467600"/>
              <a:gd name="connsiteY970" fmla="*/ 0 h 6858000"/>
              <a:gd name="connsiteX971" fmla="*/ 43151 w 7467600"/>
              <a:gd name="connsiteY971" fmla="*/ 0 h 6858000"/>
              <a:gd name="connsiteX972" fmla="*/ 95283 w 7467600"/>
              <a:gd name="connsiteY972" fmla="*/ 0 h 6858000"/>
              <a:gd name="connsiteX973" fmla="*/ 300708 w 7467600"/>
              <a:gd name="connsiteY973" fmla="*/ 154571 h 6858000"/>
              <a:gd name="connsiteX974" fmla="*/ 530414 w 7467600"/>
              <a:gd name="connsiteY974" fmla="*/ 354673 h 6858000"/>
              <a:gd name="connsiteX975" fmla="*/ 333785 w 7467600"/>
              <a:gd name="connsiteY975" fmla="*/ 161564 h 6858000"/>
              <a:gd name="connsiteX976" fmla="*/ 147005 w 7467600"/>
              <a:gd name="connsiteY976" fmla="*/ 0 h 6858000"/>
              <a:gd name="connsiteX977" fmla="*/ 272509 w 7467600"/>
              <a:gd name="connsiteY977" fmla="*/ 0 h 6858000"/>
              <a:gd name="connsiteX978" fmla="*/ 326276 w 7467600"/>
              <a:gd name="connsiteY978" fmla="*/ 45847 h 6858000"/>
              <a:gd name="connsiteX979" fmla="*/ 823759 w 7467600"/>
              <a:gd name="connsiteY979" fmla="*/ 574145 h 6858000"/>
              <a:gd name="connsiteX980" fmla="*/ 811254 w 7467600"/>
              <a:gd name="connsiteY980" fmla="*/ 665546 h 6858000"/>
              <a:gd name="connsiteX981" fmla="*/ 154042 w 7467600"/>
              <a:gd name="connsiteY981" fmla="*/ 261522 h 6858000"/>
              <a:gd name="connsiteX982" fmla="*/ 13550 w 7467600"/>
              <a:gd name="connsiteY982" fmla="*/ 158423 h 6858000"/>
              <a:gd name="connsiteX983" fmla="*/ 0 w 7467600"/>
              <a:gd name="connsiteY983" fmla="*/ 146618 h 6858000"/>
              <a:gd name="connsiteX984" fmla="*/ 0 w 7467600"/>
              <a:gd name="connsiteY984" fmla="*/ 59161 h 6858000"/>
              <a:gd name="connsiteX985" fmla="*/ 45427 w 7467600"/>
              <a:gd name="connsiteY985" fmla="*/ 101078 h 6858000"/>
              <a:gd name="connsiteX986" fmla="*/ 630103 w 7467600"/>
              <a:gd name="connsiteY986" fmla="*/ 485885 h 6858000"/>
              <a:gd name="connsiteX987" fmla="*/ 532040 w 7467600"/>
              <a:gd name="connsiteY987" fmla="*/ 399359 h 6858000"/>
              <a:gd name="connsiteX988" fmla="*/ 517618 w 7467600"/>
              <a:gd name="connsiteY988" fmla="*/ 385726 h 6858000"/>
              <a:gd name="connsiteX989" fmla="*/ 285074 w 7467600"/>
              <a:gd name="connsiteY989" fmla="*/ 182755 h 6858000"/>
              <a:gd name="connsiteX990" fmla="*/ 43151 w 7467600"/>
              <a:gd name="connsiteY990"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90188 w 7467600"/>
              <a:gd name="connsiteY4" fmla="*/ 6584365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271814 w 7467600"/>
              <a:gd name="connsiteY16" fmla="*/ 6684601 h 6858000"/>
              <a:gd name="connsiteX17" fmla="*/ 7392158 w 7467600"/>
              <a:gd name="connsiteY17" fmla="*/ 6771365 h 6858000"/>
              <a:gd name="connsiteX18" fmla="*/ 7467600 w 7467600"/>
              <a:gd name="connsiteY18" fmla="*/ 6805948 h 6858000"/>
              <a:gd name="connsiteX19" fmla="*/ 7467600 w 7467600"/>
              <a:gd name="connsiteY19" fmla="*/ 6831490 h 6858000"/>
              <a:gd name="connsiteX20" fmla="*/ 7410696 w 7467600"/>
              <a:gd name="connsiteY20" fmla="*/ 6803861 h 6858000"/>
              <a:gd name="connsiteX21" fmla="*/ 7088673 w 7467600"/>
              <a:gd name="connsiteY21" fmla="*/ 6610396 h 6858000"/>
              <a:gd name="connsiteX22" fmla="*/ 7090188 w 7467600"/>
              <a:gd name="connsiteY22" fmla="*/ 6584365 h 6858000"/>
              <a:gd name="connsiteX23" fmla="*/ 1019354 w 7467600"/>
              <a:gd name="connsiteY23" fmla="*/ 6315006 h 6858000"/>
              <a:gd name="connsiteX24" fmla="*/ 441046 w 7467600"/>
              <a:gd name="connsiteY24" fmla="*/ 6691153 h 6858000"/>
              <a:gd name="connsiteX25" fmla="*/ 1019354 w 7467600"/>
              <a:gd name="connsiteY25" fmla="*/ 6315006 h 6858000"/>
              <a:gd name="connsiteX26" fmla="*/ 991680 w 7467600"/>
              <a:gd name="connsiteY26" fmla="*/ 6298413 h 6858000"/>
              <a:gd name="connsiteX27" fmla="*/ 409060 w 7467600"/>
              <a:gd name="connsiteY27" fmla="*/ 6671470 h 6858000"/>
              <a:gd name="connsiteX28" fmla="*/ 991680 w 7467600"/>
              <a:gd name="connsiteY28" fmla="*/ 6298413 h 6858000"/>
              <a:gd name="connsiteX29" fmla="*/ 103333 w 7467600"/>
              <a:gd name="connsiteY29" fmla="*/ 5699602 h 6858000"/>
              <a:gd name="connsiteX30" fmla="*/ 233938 w 7467600"/>
              <a:gd name="connsiteY30" fmla="*/ 5809416 h 6858000"/>
              <a:gd name="connsiteX31" fmla="*/ 883580 w 7467600"/>
              <a:gd name="connsiteY31" fmla="*/ 6180710 h 6858000"/>
              <a:gd name="connsiteX32" fmla="*/ 487337 w 7467600"/>
              <a:gd name="connsiteY32" fmla="*/ 5950182 h 6858000"/>
              <a:gd name="connsiteX33" fmla="*/ 354051 w 7467600"/>
              <a:gd name="connsiteY33" fmla="*/ 5854912 h 6858000"/>
              <a:gd name="connsiteX34" fmla="*/ 195436 w 7467600"/>
              <a:gd name="connsiteY34" fmla="*/ 5755068 h 6858000"/>
              <a:gd name="connsiteX35" fmla="*/ 103333 w 7467600"/>
              <a:gd name="connsiteY35" fmla="*/ 5699602 h 6858000"/>
              <a:gd name="connsiteX36" fmla="*/ 5539432 w 7467600"/>
              <a:gd name="connsiteY36" fmla="*/ 5642928 h 6858000"/>
              <a:gd name="connsiteX37" fmla="*/ 5555462 w 7467600"/>
              <a:gd name="connsiteY37" fmla="*/ 5694454 h 6858000"/>
              <a:gd name="connsiteX38" fmla="*/ 5828270 w 7467600"/>
              <a:gd name="connsiteY38" fmla="*/ 6320663 h 6858000"/>
              <a:gd name="connsiteX39" fmla="*/ 5947416 w 7467600"/>
              <a:gd name="connsiteY39" fmla="*/ 6574846 h 6858000"/>
              <a:gd name="connsiteX40" fmla="*/ 5539432 w 7467600"/>
              <a:gd name="connsiteY40" fmla="*/ 5642928 h 6858000"/>
              <a:gd name="connsiteX41" fmla="*/ 51253 w 7467600"/>
              <a:gd name="connsiteY41" fmla="*/ 5631825 h 6858000"/>
              <a:gd name="connsiteX42" fmla="*/ 211622 w 7467600"/>
              <a:gd name="connsiteY42" fmla="*/ 5728803 h 6858000"/>
              <a:gd name="connsiteX43" fmla="*/ 371652 w 7467600"/>
              <a:gd name="connsiteY43" fmla="*/ 5829062 h 6858000"/>
              <a:gd name="connsiteX44" fmla="*/ 505903 w 7467600"/>
              <a:gd name="connsiteY44" fmla="*/ 5925221 h 6858000"/>
              <a:gd name="connsiteX45" fmla="*/ 899240 w 7467600"/>
              <a:gd name="connsiteY45" fmla="*/ 6153068 h 6858000"/>
              <a:gd name="connsiteX46" fmla="*/ 988114 w 7467600"/>
              <a:gd name="connsiteY46" fmla="*/ 6174204 h 6858000"/>
              <a:gd name="connsiteX47" fmla="*/ 845971 w 7467600"/>
              <a:gd name="connsiteY47" fmla="*/ 6067177 h 6858000"/>
              <a:gd name="connsiteX48" fmla="*/ 448057 w 7467600"/>
              <a:gd name="connsiteY48" fmla="*/ 5841376 h 6858000"/>
              <a:gd name="connsiteX49" fmla="*/ 51253 w 7467600"/>
              <a:gd name="connsiteY49" fmla="*/ 5631825 h 6858000"/>
              <a:gd name="connsiteX50" fmla="*/ 2606687 w 7467600"/>
              <a:gd name="connsiteY50" fmla="*/ 5630718 h 6858000"/>
              <a:gd name="connsiteX51" fmla="*/ 2645658 w 7467600"/>
              <a:gd name="connsiteY51" fmla="*/ 6640259 h 6858000"/>
              <a:gd name="connsiteX52" fmla="*/ 2606687 w 7467600"/>
              <a:gd name="connsiteY52" fmla="*/ 5630718 h 6858000"/>
              <a:gd name="connsiteX53" fmla="*/ 3642057 w 7467600"/>
              <a:gd name="connsiteY53" fmla="*/ 5573487 h 6858000"/>
              <a:gd name="connsiteX54" fmla="*/ 3632981 w 7467600"/>
              <a:gd name="connsiteY54" fmla="*/ 5579437 h 6858000"/>
              <a:gd name="connsiteX55" fmla="*/ 3382436 w 7467600"/>
              <a:gd name="connsiteY55" fmla="*/ 5952726 h 6858000"/>
              <a:gd name="connsiteX56" fmla="*/ 3191929 w 7467600"/>
              <a:gd name="connsiteY56" fmla="*/ 6662669 h 6858000"/>
              <a:gd name="connsiteX57" fmla="*/ 3369898 w 7467600"/>
              <a:gd name="connsiteY57" fmla="*/ 6081771 h 6858000"/>
              <a:gd name="connsiteX58" fmla="*/ 3642057 w 7467600"/>
              <a:gd name="connsiteY58" fmla="*/ 5573487 h 6858000"/>
              <a:gd name="connsiteX59" fmla="*/ 2650666 w 7467600"/>
              <a:gd name="connsiteY59" fmla="*/ 5530686 h 6858000"/>
              <a:gd name="connsiteX60" fmla="*/ 2650249 w 7467600"/>
              <a:gd name="connsiteY60" fmla="*/ 5532101 h 6858000"/>
              <a:gd name="connsiteX61" fmla="*/ 2663808 w 7467600"/>
              <a:gd name="connsiteY61" fmla="*/ 6535215 h 6858000"/>
              <a:gd name="connsiteX62" fmla="*/ 2665418 w 7467600"/>
              <a:gd name="connsiteY62" fmla="*/ 6132756 h 6858000"/>
              <a:gd name="connsiteX63" fmla="*/ 2650666 w 7467600"/>
              <a:gd name="connsiteY63" fmla="*/ 5530686 h 6858000"/>
              <a:gd name="connsiteX64" fmla="*/ 2680277 w 7467600"/>
              <a:gd name="connsiteY64" fmla="*/ 5479204 h 6858000"/>
              <a:gd name="connsiteX65" fmla="*/ 2678972 w 7467600"/>
              <a:gd name="connsiteY65" fmla="*/ 5481582 h 6858000"/>
              <a:gd name="connsiteX66" fmla="*/ 2696666 w 7467600"/>
              <a:gd name="connsiteY66" fmla="*/ 6133836 h 6858000"/>
              <a:gd name="connsiteX67" fmla="*/ 2695769 w 7467600"/>
              <a:gd name="connsiteY67" fmla="*/ 6390955 h 6858000"/>
              <a:gd name="connsiteX68" fmla="*/ 2739893 w 7467600"/>
              <a:gd name="connsiteY68" fmla="*/ 6108357 h 6858000"/>
              <a:gd name="connsiteX69" fmla="*/ 2680277 w 7467600"/>
              <a:gd name="connsiteY69" fmla="*/ 5479204 h 6858000"/>
              <a:gd name="connsiteX70" fmla="*/ 1132195 w 7467600"/>
              <a:gd name="connsiteY70" fmla="*/ 5467980 h 6858000"/>
              <a:gd name="connsiteX71" fmla="*/ 1679056 w 7467600"/>
              <a:gd name="connsiteY71" fmla="*/ 5516907 h 6858000"/>
              <a:gd name="connsiteX72" fmla="*/ 2128648 w 7467600"/>
              <a:gd name="connsiteY72" fmla="*/ 5474249 h 6858000"/>
              <a:gd name="connsiteX73" fmla="*/ 1825619 w 7467600"/>
              <a:gd name="connsiteY73" fmla="*/ 5478447 h 6858000"/>
              <a:gd name="connsiteX74" fmla="*/ 1737798 w 7467600"/>
              <a:gd name="connsiteY74" fmla="*/ 5483353 h 6858000"/>
              <a:gd name="connsiteX75" fmla="*/ 1132195 w 7467600"/>
              <a:gd name="connsiteY75" fmla="*/ 5467980 h 6858000"/>
              <a:gd name="connsiteX76" fmla="*/ 6861797 w 7467600"/>
              <a:gd name="connsiteY76" fmla="*/ 5419899 h 6858000"/>
              <a:gd name="connsiteX77" fmla="*/ 6879594 w 7467600"/>
              <a:gd name="connsiteY77" fmla="*/ 5424547 h 6858000"/>
              <a:gd name="connsiteX78" fmla="*/ 7379510 w 7467600"/>
              <a:gd name="connsiteY78" fmla="*/ 5755454 h 6858000"/>
              <a:gd name="connsiteX79" fmla="*/ 7467600 w 7467600"/>
              <a:gd name="connsiteY79" fmla="*/ 5845526 h 6858000"/>
              <a:gd name="connsiteX80" fmla="*/ 7467600 w 7467600"/>
              <a:gd name="connsiteY80" fmla="*/ 5925131 h 6858000"/>
              <a:gd name="connsiteX81" fmla="*/ 7271900 w 7467600"/>
              <a:gd name="connsiteY81" fmla="*/ 5734551 h 6858000"/>
              <a:gd name="connsiteX82" fmla="*/ 7015907 w 7467600"/>
              <a:gd name="connsiteY82" fmla="*/ 5541548 h 6858000"/>
              <a:gd name="connsiteX83" fmla="*/ 7259646 w 7467600"/>
              <a:gd name="connsiteY83" fmla="*/ 5765985 h 6858000"/>
              <a:gd name="connsiteX84" fmla="*/ 7467600 w 7467600"/>
              <a:gd name="connsiteY84" fmla="*/ 5971257 h 6858000"/>
              <a:gd name="connsiteX85" fmla="*/ 7467600 w 7467600"/>
              <a:gd name="connsiteY85" fmla="*/ 6012219 h 6858000"/>
              <a:gd name="connsiteX86" fmla="*/ 7240170 w 7467600"/>
              <a:gd name="connsiteY86" fmla="*/ 5787985 h 6858000"/>
              <a:gd name="connsiteX87" fmla="*/ 6946849 w 7467600"/>
              <a:gd name="connsiteY87" fmla="*/ 5523271 h 6858000"/>
              <a:gd name="connsiteX88" fmla="*/ 6946972 w 7467600"/>
              <a:gd name="connsiteY88" fmla="*/ 5526491 h 6858000"/>
              <a:gd name="connsiteX89" fmla="*/ 7105827 w 7467600"/>
              <a:gd name="connsiteY89" fmla="*/ 5718700 h 6858000"/>
              <a:gd name="connsiteX90" fmla="*/ 7126431 w 7467600"/>
              <a:gd name="connsiteY90" fmla="*/ 5737872 h 6858000"/>
              <a:gd name="connsiteX91" fmla="*/ 7356878 w 7467600"/>
              <a:gd name="connsiteY91" fmla="*/ 5981332 h 6858000"/>
              <a:gd name="connsiteX92" fmla="*/ 7467600 w 7467600"/>
              <a:gd name="connsiteY92" fmla="*/ 6117703 h 6858000"/>
              <a:gd name="connsiteX93" fmla="*/ 7467600 w 7467600"/>
              <a:gd name="connsiteY93" fmla="*/ 6163634 h 6858000"/>
              <a:gd name="connsiteX94" fmla="*/ 7403637 w 7467600"/>
              <a:gd name="connsiteY94" fmla="*/ 6083957 h 6858000"/>
              <a:gd name="connsiteX95" fmla="*/ 7254615 w 7467600"/>
              <a:gd name="connsiteY95" fmla="*/ 5911918 h 6858000"/>
              <a:gd name="connsiteX96" fmla="*/ 7312589 w 7467600"/>
              <a:gd name="connsiteY96" fmla="*/ 5982309 h 6858000"/>
              <a:gd name="connsiteX97" fmla="*/ 7448321 w 7467600"/>
              <a:gd name="connsiteY97" fmla="*/ 6190991 h 6858000"/>
              <a:gd name="connsiteX98" fmla="*/ 7467600 w 7467600"/>
              <a:gd name="connsiteY98" fmla="*/ 6221686 h 6858000"/>
              <a:gd name="connsiteX99" fmla="*/ 7467600 w 7467600"/>
              <a:gd name="connsiteY99" fmla="*/ 6334256 h 6858000"/>
              <a:gd name="connsiteX100" fmla="*/ 7454976 w 7467600"/>
              <a:gd name="connsiteY100" fmla="*/ 6318297 h 6858000"/>
              <a:gd name="connsiteX101" fmla="*/ 7042773 w 7467600"/>
              <a:gd name="connsiteY101" fmla="*/ 5734011 h 6858000"/>
              <a:gd name="connsiteX102" fmla="*/ 6844835 w 7467600"/>
              <a:gd name="connsiteY102" fmla="*/ 5424988 h 6858000"/>
              <a:gd name="connsiteX103" fmla="*/ 6861797 w 7467600"/>
              <a:gd name="connsiteY103" fmla="*/ 5419899 h 6858000"/>
              <a:gd name="connsiteX104" fmla="*/ 1456157 w 7467600"/>
              <a:gd name="connsiteY104" fmla="*/ 5371404 h 6858000"/>
              <a:gd name="connsiteX105" fmla="*/ 1244432 w 7467600"/>
              <a:gd name="connsiteY105" fmla="*/ 5385601 h 6858000"/>
              <a:gd name="connsiteX106" fmla="*/ 973990 w 7467600"/>
              <a:gd name="connsiteY106" fmla="*/ 5424940 h 6858000"/>
              <a:gd name="connsiteX107" fmla="*/ 1103809 w 7467600"/>
              <a:gd name="connsiteY107" fmla="*/ 5433720 h 6858000"/>
              <a:gd name="connsiteX108" fmla="*/ 1123454 w 7467600"/>
              <a:gd name="connsiteY108" fmla="*/ 5435727 h 6858000"/>
              <a:gd name="connsiteX109" fmla="*/ 1737017 w 7467600"/>
              <a:gd name="connsiteY109" fmla="*/ 5452183 h 6858000"/>
              <a:gd name="connsiteX110" fmla="*/ 1824397 w 7467600"/>
              <a:gd name="connsiteY110" fmla="*/ 5447757 h 6858000"/>
              <a:gd name="connsiteX111" fmla="*/ 2070059 w 7467600"/>
              <a:gd name="connsiteY111" fmla="*/ 5441660 h 6858000"/>
              <a:gd name="connsiteX112" fmla="*/ 1456157 w 7467600"/>
              <a:gd name="connsiteY112" fmla="*/ 5371404 h 6858000"/>
              <a:gd name="connsiteX113" fmla="*/ 4988186 w 7467600"/>
              <a:gd name="connsiteY113" fmla="*/ 5216467 h 6858000"/>
              <a:gd name="connsiteX114" fmla="*/ 4777334 w 7467600"/>
              <a:gd name="connsiteY114" fmla="*/ 5406072 h 6858000"/>
              <a:gd name="connsiteX115" fmla="*/ 4718341 w 7467600"/>
              <a:gd name="connsiteY115" fmla="*/ 5468043 h 6858000"/>
              <a:gd name="connsiteX116" fmla="*/ 4604655 w 7467600"/>
              <a:gd name="connsiteY116" fmla="*/ 5583434 h 6858000"/>
              <a:gd name="connsiteX117" fmla="*/ 4565074 w 7467600"/>
              <a:gd name="connsiteY117" fmla="*/ 5618550 h 6858000"/>
              <a:gd name="connsiteX118" fmla="*/ 4988186 w 7467600"/>
              <a:gd name="connsiteY118" fmla="*/ 5216467 h 6858000"/>
              <a:gd name="connsiteX119" fmla="*/ 4978032 w 7467600"/>
              <a:gd name="connsiteY119" fmla="*/ 5183809 h 6858000"/>
              <a:gd name="connsiteX120" fmla="*/ 4463413 w 7467600"/>
              <a:gd name="connsiteY120" fmla="*/ 5615162 h 6858000"/>
              <a:gd name="connsiteX121" fmla="*/ 4358134 w 7467600"/>
              <a:gd name="connsiteY121" fmla="*/ 5742791 h 6858000"/>
              <a:gd name="connsiteX122" fmla="*/ 4376219 w 7467600"/>
              <a:gd name="connsiteY122" fmla="*/ 5729027 h 6858000"/>
              <a:gd name="connsiteX123" fmla="*/ 4582340 w 7467600"/>
              <a:gd name="connsiteY123" fmla="*/ 5561037 h 6858000"/>
              <a:gd name="connsiteX124" fmla="*/ 4694684 w 7467600"/>
              <a:gd name="connsiteY124" fmla="*/ 5447098 h 6858000"/>
              <a:gd name="connsiteX125" fmla="*/ 4754123 w 7467600"/>
              <a:gd name="connsiteY125" fmla="*/ 5384643 h 6858000"/>
              <a:gd name="connsiteX126" fmla="*/ 4978032 w 7467600"/>
              <a:gd name="connsiteY126" fmla="*/ 5183809 h 6858000"/>
              <a:gd name="connsiteX127" fmla="*/ 7312201 w 7467600"/>
              <a:gd name="connsiteY127" fmla="*/ 5128278 h 6858000"/>
              <a:gd name="connsiteX128" fmla="*/ 7450656 w 7467600"/>
              <a:gd name="connsiteY128" fmla="*/ 5134750 h 6858000"/>
              <a:gd name="connsiteX129" fmla="*/ 7467600 w 7467600"/>
              <a:gd name="connsiteY129" fmla="*/ 5142496 h 6858000"/>
              <a:gd name="connsiteX130" fmla="*/ 7467600 w 7467600"/>
              <a:gd name="connsiteY130" fmla="*/ 5158623 h 6858000"/>
              <a:gd name="connsiteX131" fmla="*/ 7427076 w 7467600"/>
              <a:gd name="connsiteY131" fmla="*/ 5142684 h 6858000"/>
              <a:gd name="connsiteX132" fmla="*/ 7467600 w 7467600"/>
              <a:gd name="connsiteY132" fmla="*/ 5164774 h 6858000"/>
              <a:gd name="connsiteX133" fmla="*/ 7312201 w 7467600"/>
              <a:gd name="connsiteY133" fmla="*/ 5128278 h 6858000"/>
              <a:gd name="connsiteX134" fmla="*/ 1903353 w 7467600"/>
              <a:gd name="connsiteY134" fmla="*/ 5044827 h 6858000"/>
              <a:gd name="connsiteX135" fmla="*/ 1936931 w 7467600"/>
              <a:gd name="connsiteY135" fmla="*/ 5093954 h 6858000"/>
              <a:gd name="connsiteX136" fmla="*/ 2195868 w 7467600"/>
              <a:gd name="connsiteY136" fmla="*/ 5396574 h 6858000"/>
              <a:gd name="connsiteX137" fmla="*/ 2088852 w 7467600"/>
              <a:gd name="connsiteY137" fmla="*/ 5166123 h 6858000"/>
              <a:gd name="connsiteX138" fmla="*/ 1958241 w 7467600"/>
              <a:gd name="connsiteY138" fmla="*/ 5067955 h 6858000"/>
              <a:gd name="connsiteX139" fmla="*/ 1903353 w 7467600"/>
              <a:gd name="connsiteY139" fmla="*/ 5044827 h 6858000"/>
              <a:gd name="connsiteX140" fmla="*/ 1979378 w 7467600"/>
              <a:gd name="connsiteY140" fmla="*/ 4769504 h 6858000"/>
              <a:gd name="connsiteX141" fmla="*/ 2882120 w 7467600"/>
              <a:gd name="connsiteY141" fmla="*/ 5064547 h 6858000"/>
              <a:gd name="connsiteX142" fmla="*/ 2793103 w 7467600"/>
              <a:gd name="connsiteY142" fmla="*/ 5039699 h 6858000"/>
              <a:gd name="connsiteX143" fmla="*/ 2770041 w 7467600"/>
              <a:gd name="connsiteY143" fmla="*/ 5033634 h 6858000"/>
              <a:gd name="connsiteX144" fmla="*/ 1979378 w 7467600"/>
              <a:gd name="connsiteY144" fmla="*/ 4769504 h 6858000"/>
              <a:gd name="connsiteX145" fmla="*/ 1927410 w 7467600"/>
              <a:gd name="connsiteY145" fmla="*/ 4716164 h 6858000"/>
              <a:gd name="connsiteX146" fmla="*/ 1959587 w 7467600"/>
              <a:gd name="connsiteY146" fmla="*/ 4728849 h 6858000"/>
              <a:gd name="connsiteX147" fmla="*/ 2777707 w 7467600"/>
              <a:gd name="connsiteY147" fmla="*/ 5003991 h 6858000"/>
              <a:gd name="connsiteX148" fmla="*/ 2800768 w 7467600"/>
              <a:gd name="connsiteY148" fmla="*/ 5010056 h 6858000"/>
              <a:gd name="connsiteX149" fmla="*/ 2879408 w 7467600"/>
              <a:gd name="connsiteY149" fmla="*/ 5031590 h 6858000"/>
              <a:gd name="connsiteX150" fmla="*/ 2862295 w 7467600"/>
              <a:gd name="connsiteY150" fmla="*/ 5022958 h 6858000"/>
              <a:gd name="connsiteX151" fmla="*/ 2813343 w 7467600"/>
              <a:gd name="connsiteY151" fmla="*/ 4998369 h 6858000"/>
              <a:gd name="connsiteX152" fmla="*/ 2646245 w 7467600"/>
              <a:gd name="connsiteY152" fmla="*/ 4930999 h 6858000"/>
              <a:gd name="connsiteX153" fmla="*/ 1999243 w 7467600"/>
              <a:gd name="connsiteY153" fmla="*/ 4730524 h 6858000"/>
              <a:gd name="connsiteX154" fmla="*/ 1979527 w 7467600"/>
              <a:gd name="connsiteY154" fmla="*/ 4726651 h 6858000"/>
              <a:gd name="connsiteX155" fmla="*/ 1927410 w 7467600"/>
              <a:gd name="connsiteY155" fmla="*/ 4716164 h 6858000"/>
              <a:gd name="connsiteX156" fmla="*/ 1997014 w 7467600"/>
              <a:gd name="connsiteY156" fmla="*/ 4698007 h 6858000"/>
              <a:gd name="connsiteX157" fmla="*/ 2005458 w 7467600"/>
              <a:gd name="connsiteY157" fmla="*/ 4699540 h 6858000"/>
              <a:gd name="connsiteX158" fmla="*/ 2657186 w 7467600"/>
              <a:gd name="connsiteY158" fmla="*/ 4901687 h 6858000"/>
              <a:gd name="connsiteX159" fmla="*/ 2826662 w 7467600"/>
              <a:gd name="connsiteY159" fmla="*/ 4970362 h 6858000"/>
              <a:gd name="connsiteX160" fmla="*/ 2876100 w 7467600"/>
              <a:gd name="connsiteY160" fmla="*/ 4995397 h 6858000"/>
              <a:gd name="connsiteX161" fmla="*/ 3042600 w 7467600"/>
              <a:gd name="connsiteY161" fmla="*/ 5059532 h 6858000"/>
              <a:gd name="connsiteX162" fmla="*/ 1997014 w 7467600"/>
              <a:gd name="connsiteY162" fmla="*/ 4698007 h 6858000"/>
              <a:gd name="connsiteX163" fmla="*/ 2305292 w 7467600"/>
              <a:gd name="connsiteY163" fmla="*/ 4219492 h 6858000"/>
              <a:gd name="connsiteX164" fmla="*/ 3360922 w 7467600"/>
              <a:gd name="connsiteY164" fmla="*/ 4529373 h 6858000"/>
              <a:gd name="connsiteX165" fmla="*/ 3492420 w 7467600"/>
              <a:gd name="connsiteY165" fmla="*/ 4510145 h 6858000"/>
              <a:gd name="connsiteX166" fmla="*/ 3364086 w 7467600"/>
              <a:gd name="connsiteY166" fmla="*/ 4480340 h 6858000"/>
              <a:gd name="connsiteX167" fmla="*/ 3225818 w 7467600"/>
              <a:gd name="connsiteY167" fmla="*/ 4411822 h 6858000"/>
              <a:gd name="connsiteX168" fmla="*/ 3129696 w 7467600"/>
              <a:gd name="connsiteY168" fmla="*/ 4360704 h 6858000"/>
              <a:gd name="connsiteX169" fmla="*/ 2814545 w 7467600"/>
              <a:gd name="connsiteY169" fmla="*/ 4282955 h 6858000"/>
              <a:gd name="connsiteX170" fmla="*/ 2305292 w 7467600"/>
              <a:gd name="connsiteY170" fmla="*/ 4219492 h 6858000"/>
              <a:gd name="connsiteX171" fmla="*/ 2626982 w 7467600"/>
              <a:gd name="connsiteY171" fmla="*/ 4206450 h 6858000"/>
              <a:gd name="connsiteX172" fmla="*/ 2490617 w 7467600"/>
              <a:gd name="connsiteY172" fmla="*/ 4206951 h 6858000"/>
              <a:gd name="connsiteX173" fmla="*/ 2819869 w 7467600"/>
              <a:gd name="connsiteY173" fmla="*/ 4252936 h 6858000"/>
              <a:gd name="connsiteX174" fmla="*/ 3143018 w 7467600"/>
              <a:gd name="connsiteY174" fmla="*/ 4332698 h 6858000"/>
              <a:gd name="connsiteX175" fmla="*/ 3241520 w 7467600"/>
              <a:gd name="connsiteY175" fmla="*/ 4385112 h 6858000"/>
              <a:gd name="connsiteX176" fmla="*/ 3374575 w 7467600"/>
              <a:gd name="connsiteY176" fmla="*/ 4451517 h 6858000"/>
              <a:gd name="connsiteX177" fmla="*/ 3505221 w 7467600"/>
              <a:gd name="connsiteY177" fmla="*/ 4480757 h 6858000"/>
              <a:gd name="connsiteX178" fmla="*/ 2626982 w 7467600"/>
              <a:gd name="connsiteY178" fmla="*/ 4206450 h 6858000"/>
              <a:gd name="connsiteX179" fmla="*/ 1310106 w 7467600"/>
              <a:gd name="connsiteY179" fmla="*/ 3943217 h 6858000"/>
              <a:gd name="connsiteX180" fmla="*/ 854994 w 7467600"/>
              <a:gd name="connsiteY180" fmla="*/ 4399136 h 6858000"/>
              <a:gd name="connsiteX181" fmla="*/ 742462 w 7467600"/>
              <a:gd name="connsiteY181" fmla="*/ 4594648 h 6858000"/>
              <a:gd name="connsiteX182" fmla="*/ 820602 w 7467600"/>
              <a:gd name="connsiteY182" fmla="*/ 4485915 h 6858000"/>
              <a:gd name="connsiteX183" fmla="*/ 878295 w 7467600"/>
              <a:gd name="connsiteY183" fmla="*/ 4403594 h 6858000"/>
              <a:gd name="connsiteX184" fmla="*/ 1240607 w 7467600"/>
              <a:gd name="connsiteY184" fmla="*/ 4010401 h 6858000"/>
              <a:gd name="connsiteX185" fmla="*/ 1310106 w 7467600"/>
              <a:gd name="connsiteY185" fmla="*/ 3943217 h 6858000"/>
              <a:gd name="connsiteX186" fmla="*/ 1423113 w 7467600"/>
              <a:gd name="connsiteY186" fmla="*/ 3874565 h 6858000"/>
              <a:gd name="connsiteX187" fmla="*/ 1260565 w 7467600"/>
              <a:gd name="connsiteY187" fmla="*/ 4031982 h 6858000"/>
              <a:gd name="connsiteX188" fmla="*/ 901900 w 7467600"/>
              <a:gd name="connsiteY188" fmla="*/ 4421236 h 6858000"/>
              <a:gd name="connsiteX189" fmla="*/ 845044 w 7467600"/>
              <a:gd name="connsiteY189" fmla="*/ 4502436 h 6858000"/>
              <a:gd name="connsiteX190" fmla="*/ 685926 w 7467600"/>
              <a:gd name="connsiteY190" fmla="*/ 4703069 h 6858000"/>
              <a:gd name="connsiteX191" fmla="*/ 684248 w 7467600"/>
              <a:gd name="connsiteY191" fmla="*/ 4706721 h 6858000"/>
              <a:gd name="connsiteX192" fmla="*/ 1423113 w 7467600"/>
              <a:gd name="connsiteY192" fmla="*/ 3874565 h 6858000"/>
              <a:gd name="connsiteX193" fmla="*/ 3316479 w 7467600"/>
              <a:gd name="connsiteY193" fmla="*/ 3872136 h 6858000"/>
              <a:gd name="connsiteX194" fmla="*/ 3546806 w 7467600"/>
              <a:gd name="connsiteY194" fmla="*/ 4356139 h 6858000"/>
              <a:gd name="connsiteX195" fmla="*/ 3364433 w 7467600"/>
              <a:gd name="connsiteY195" fmla="*/ 3953121 h 6858000"/>
              <a:gd name="connsiteX196" fmla="*/ 3316479 w 7467600"/>
              <a:gd name="connsiteY196" fmla="*/ 3872136 h 6858000"/>
              <a:gd name="connsiteX197" fmla="*/ 3291335 w 7467600"/>
              <a:gd name="connsiteY197" fmla="*/ 3767420 h 6858000"/>
              <a:gd name="connsiteX198" fmla="*/ 3390805 w 7467600"/>
              <a:gd name="connsiteY198" fmla="*/ 3937163 h 6858000"/>
              <a:gd name="connsiteX199" fmla="*/ 3579062 w 7467600"/>
              <a:gd name="connsiteY199" fmla="*/ 4359040 h 6858000"/>
              <a:gd name="connsiteX200" fmla="*/ 3467355 w 7467600"/>
              <a:gd name="connsiteY200" fmla="*/ 3988130 h 6858000"/>
              <a:gd name="connsiteX201" fmla="*/ 3310753 w 7467600"/>
              <a:gd name="connsiteY201" fmla="*/ 3787140 h 6858000"/>
              <a:gd name="connsiteX202" fmla="*/ 3291335 w 7467600"/>
              <a:gd name="connsiteY202" fmla="*/ 3767420 h 6858000"/>
              <a:gd name="connsiteX203" fmla="*/ 1635889 w 7467600"/>
              <a:gd name="connsiteY203" fmla="*/ 3709494 h 6858000"/>
              <a:gd name="connsiteX204" fmla="*/ 1634800 w 7467600"/>
              <a:gd name="connsiteY204" fmla="*/ 3731111 h 6858000"/>
              <a:gd name="connsiteX205" fmla="*/ 1635889 w 7467600"/>
              <a:gd name="connsiteY205" fmla="*/ 3709494 h 6858000"/>
              <a:gd name="connsiteX206" fmla="*/ 1510397 w 7467600"/>
              <a:gd name="connsiteY206" fmla="*/ 3684705 h 6858000"/>
              <a:gd name="connsiteX207" fmla="*/ 1146550 w 7467600"/>
              <a:gd name="connsiteY207" fmla="*/ 3802012 h 6858000"/>
              <a:gd name="connsiteX208" fmla="*/ 698834 w 7467600"/>
              <a:gd name="connsiteY208" fmla="*/ 3952272 h 6858000"/>
              <a:gd name="connsiteX209" fmla="*/ 34256 w 7467600"/>
              <a:gd name="connsiteY209" fmla="*/ 4347603 h 6858000"/>
              <a:gd name="connsiteX210" fmla="*/ 527241 w 7467600"/>
              <a:gd name="connsiteY210" fmla="*/ 4065078 h 6858000"/>
              <a:gd name="connsiteX211" fmla="*/ 1510397 w 7467600"/>
              <a:gd name="connsiteY211" fmla="*/ 3684705 h 6858000"/>
              <a:gd name="connsiteX212" fmla="*/ 1313114 w 7467600"/>
              <a:gd name="connsiteY212" fmla="*/ 3655216 h 6858000"/>
              <a:gd name="connsiteX213" fmla="*/ 1109304 w 7467600"/>
              <a:gd name="connsiteY213" fmla="*/ 3669030 h 6858000"/>
              <a:gd name="connsiteX214" fmla="*/ 8129 w 7467600"/>
              <a:gd name="connsiteY214" fmla="*/ 4330519 h 6858000"/>
              <a:gd name="connsiteX215" fmla="*/ 687572 w 7467600"/>
              <a:gd name="connsiteY215" fmla="*/ 3925629 h 6858000"/>
              <a:gd name="connsiteX216" fmla="*/ 1138365 w 7467600"/>
              <a:gd name="connsiteY216" fmla="*/ 3774515 h 6858000"/>
              <a:gd name="connsiteX217" fmla="*/ 1505579 w 7467600"/>
              <a:gd name="connsiteY217" fmla="*/ 3655526 h 6858000"/>
              <a:gd name="connsiteX218" fmla="*/ 1313114 w 7467600"/>
              <a:gd name="connsiteY218" fmla="*/ 3655216 h 6858000"/>
              <a:gd name="connsiteX219" fmla="*/ 3655073 w 7467600"/>
              <a:gd name="connsiteY219" fmla="*/ 3650884 h 6858000"/>
              <a:gd name="connsiteX220" fmla="*/ 3989938 w 7467600"/>
              <a:gd name="connsiteY220" fmla="*/ 3991685 h 6858000"/>
              <a:gd name="connsiteX221" fmla="*/ 4393907 w 7467600"/>
              <a:gd name="connsiteY221" fmla="*/ 4261258 h 6858000"/>
              <a:gd name="connsiteX222" fmla="*/ 4648051 w 7467600"/>
              <a:gd name="connsiteY222" fmla="*/ 4374051 h 6858000"/>
              <a:gd name="connsiteX223" fmla="*/ 4383389 w 7467600"/>
              <a:gd name="connsiteY223" fmla="*/ 4184369 h 6858000"/>
              <a:gd name="connsiteX224" fmla="*/ 4165508 w 7467600"/>
              <a:gd name="connsiteY224" fmla="*/ 4035196 h 6858000"/>
              <a:gd name="connsiteX225" fmla="*/ 4068162 w 7467600"/>
              <a:gd name="connsiteY225" fmla="*/ 3953394 h 6858000"/>
              <a:gd name="connsiteX226" fmla="*/ 3981416 w 7467600"/>
              <a:gd name="connsiteY226" fmla="*/ 3880482 h 6858000"/>
              <a:gd name="connsiteX227" fmla="*/ 3800147 w 7467600"/>
              <a:gd name="connsiteY227" fmla="*/ 3749872 h 6858000"/>
              <a:gd name="connsiteX228" fmla="*/ 3655073 w 7467600"/>
              <a:gd name="connsiteY228" fmla="*/ 3650884 h 6858000"/>
              <a:gd name="connsiteX229" fmla="*/ 3670252 w 7467600"/>
              <a:gd name="connsiteY229" fmla="*/ 3622798 h 6858000"/>
              <a:gd name="connsiteX230" fmla="*/ 3817258 w 7467600"/>
              <a:gd name="connsiteY230" fmla="*/ 3723577 h 6858000"/>
              <a:gd name="connsiteX231" fmla="*/ 4000461 w 7467600"/>
              <a:gd name="connsiteY231" fmla="*/ 3855966 h 6858000"/>
              <a:gd name="connsiteX232" fmla="*/ 4088180 w 7467600"/>
              <a:gd name="connsiteY232" fmla="*/ 3929774 h 6858000"/>
              <a:gd name="connsiteX233" fmla="*/ 4184555 w 7467600"/>
              <a:gd name="connsiteY233" fmla="*/ 4010683 h 6858000"/>
              <a:gd name="connsiteX234" fmla="*/ 4399563 w 7467600"/>
              <a:gd name="connsiteY234" fmla="*/ 4158106 h 6858000"/>
              <a:gd name="connsiteX235" fmla="*/ 4684469 w 7467600"/>
              <a:gd name="connsiteY235" fmla="*/ 4364680 h 6858000"/>
              <a:gd name="connsiteX236" fmla="*/ 4690271 w 7467600"/>
              <a:gd name="connsiteY236" fmla="*/ 4370034 h 6858000"/>
              <a:gd name="connsiteX237" fmla="*/ 4136093 w 7467600"/>
              <a:gd name="connsiteY237" fmla="*/ 3858466 h 6858000"/>
              <a:gd name="connsiteX238" fmla="*/ 3670252 w 7467600"/>
              <a:gd name="connsiteY238" fmla="*/ 3622798 h 6858000"/>
              <a:gd name="connsiteX239" fmla="*/ 4440129 w 7467600"/>
              <a:gd name="connsiteY239" fmla="*/ 3448571 h 6858000"/>
              <a:gd name="connsiteX240" fmla="*/ 4856525 w 7467600"/>
              <a:gd name="connsiteY240" fmla="*/ 3915351 h 6858000"/>
              <a:gd name="connsiteX241" fmla="*/ 5059055 w 7467600"/>
              <a:gd name="connsiteY241" fmla="*/ 4108918 h 6858000"/>
              <a:gd name="connsiteX242" fmla="*/ 5290070 w 7467600"/>
              <a:gd name="connsiteY242" fmla="*/ 4263619 h 6858000"/>
              <a:gd name="connsiteX243" fmla="*/ 4834991 w 7467600"/>
              <a:gd name="connsiteY243" fmla="*/ 3830985 h 6858000"/>
              <a:gd name="connsiteX244" fmla="*/ 4440129 w 7467600"/>
              <a:gd name="connsiteY244" fmla="*/ 3448571 h 6858000"/>
              <a:gd name="connsiteX245" fmla="*/ 4441737 w 7467600"/>
              <a:gd name="connsiteY245" fmla="*/ 3399734 h 6858000"/>
              <a:gd name="connsiteX246" fmla="*/ 4431236 w 7467600"/>
              <a:gd name="connsiteY246" fmla="*/ 3400954 h 6858000"/>
              <a:gd name="connsiteX247" fmla="*/ 4557150 w 7467600"/>
              <a:gd name="connsiteY247" fmla="*/ 3510023 h 6858000"/>
              <a:gd name="connsiteX248" fmla="*/ 4856936 w 7467600"/>
              <a:gd name="connsiteY248" fmla="*/ 3809146 h 6858000"/>
              <a:gd name="connsiteX249" fmla="*/ 5111996 w 7467600"/>
              <a:gd name="connsiteY249" fmla="*/ 4065759 h 6858000"/>
              <a:gd name="connsiteX250" fmla="*/ 5388878 w 7467600"/>
              <a:gd name="connsiteY250" fmla="*/ 4300185 h 6858000"/>
              <a:gd name="connsiteX251" fmla="*/ 5425556 w 7467600"/>
              <a:gd name="connsiteY251" fmla="*/ 4308967 h 6858000"/>
              <a:gd name="connsiteX252" fmla="*/ 4943646 w 7467600"/>
              <a:gd name="connsiteY252" fmla="*/ 3822916 h 6858000"/>
              <a:gd name="connsiteX253" fmla="*/ 4594837 w 7467600"/>
              <a:gd name="connsiteY253" fmla="*/ 3532274 h 6858000"/>
              <a:gd name="connsiteX254" fmla="*/ 4441737 w 7467600"/>
              <a:gd name="connsiteY254" fmla="*/ 3399734 h 6858000"/>
              <a:gd name="connsiteX255" fmla="*/ 5425834 w 7467600"/>
              <a:gd name="connsiteY255" fmla="*/ 3162785 h 6858000"/>
              <a:gd name="connsiteX256" fmla="*/ 5401644 w 7467600"/>
              <a:gd name="connsiteY256" fmla="*/ 3617847 h 6858000"/>
              <a:gd name="connsiteX257" fmla="*/ 5467256 w 7467600"/>
              <a:gd name="connsiteY257" fmla="*/ 4175494 h 6858000"/>
              <a:gd name="connsiteX258" fmla="*/ 5448069 w 7467600"/>
              <a:gd name="connsiteY258" fmla="*/ 3567554 h 6858000"/>
              <a:gd name="connsiteX259" fmla="*/ 5425834 w 7467600"/>
              <a:gd name="connsiteY259" fmla="*/ 3162785 h 6858000"/>
              <a:gd name="connsiteX260" fmla="*/ 1318687 w 7467600"/>
              <a:gd name="connsiteY260" fmla="*/ 3113840 h 6858000"/>
              <a:gd name="connsiteX261" fmla="*/ 1066793 w 7467600"/>
              <a:gd name="connsiteY261" fmla="*/ 3212171 h 6858000"/>
              <a:gd name="connsiteX262" fmla="*/ 993319 w 7467600"/>
              <a:gd name="connsiteY262" fmla="*/ 3247648 h 6858000"/>
              <a:gd name="connsiteX263" fmla="*/ 853081 w 7467600"/>
              <a:gd name="connsiteY263" fmla="*/ 3312410 h 6858000"/>
              <a:gd name="connsiteX264" fmla="*/ 805957 w 7467600"/>
              <a:gd name="connsiteY264" fmla="*/ 3330443 h 6858000"/>
              <a:gd name="connsiteX265" fmla="*/ 1318687 w 7467600"/>
              <a:gd name="connsiteY265" fmla="*/ 3113840 h 6858000"/>
              <a:gd name="connsiteX266" fmla="*/ 5453702 w 7467600"/>
              <a:gd name="connsiteY266" fmla="*/ 3090882 h 6858000"/>
              <a:gd name="connsiteX267" fmla="*/ 5480135 w 7467600"/>
              <a:gd name="connsiteY267" fmla="*/ 3565802 h 6858000"/>
              <a:gd name="connsiteX268" fmla="*/ 5499023 w 7467600"/>
              <a:gd name="connsiteY268" fmla="*/ 4166310 h 6858000"/>
              <a:gd name="connsiteX269" fmla="*/ 5547022 w 7467600"/>
              <a:gd name="connsiteY269" fmla="*/ 3607838 h 6858000"/>
              <a:gd name="connsiteX270" fmla="*/ 5515964 w 7467600"/>
              <a:gd name="connsiteY270" fmla="*/ 3378541 h 6858000"/>
              <a:gd name="connsiteX271" fmla="*/ 5453702 w 7467600"/>
              <a:gd name="connsiteY271" fmla="*/ 3090882 h 6858000"/>
              <a:gd name="connsiteX272" fmla="*/ 1238695 w 7467600"/>
              <a:gd name="connsiteY272" fmla="*/ 3076820 h 6858000"/>
              <a:gd name="connsiteX273" fmla="*/ 716371 w 7467600"/>
              <a:gd name="connsiteY273" fmla="*/ 3293249 h 6858000"/>
              <a:gd name="connsiteX274" fmla="*/ 579522 w 7467600"/>
              <a:gd name="connsiteY274" fmla="*/ 3371759 h 6858000"/>
              <a:gd name="connsiteX275" fmla="*/ 600288 w 7467600"/>
              <a:gd name="connsiteY275" fmla="*/ 3365555 h 6858000"/>
              <a:gd name="connsiteX276" fmla="*/ 840692 w 7467600"/>
              <a:gd name="connsiteY276" fmla="*/ 3284921 h 6858000"/>
              <a:gd name="connsiteX277" fmla="*/ 979248 w 7467600"/>
              <a:gd name="connsiteY277" fmla="*/ 3221003 h 6858000"/>
              <a:gd name="connsiteX278" fmla="*/ 1053282 w 7467600"/>
              <a:gd name="connsiteY278" fmla="*/ 3185247 h 6858000"/>
              <a:gd name="connsiteX279" fmla="*/ 1320603 w 7467600"/>
              <a:gd name="connsiteY279" fmla="*/ 3081281 h 6858000"/>
              <a:gd name="connsiteX280" fmla="*/ 1238695 w 7467600"/>
              <a:gd name="connsiteY280" fmla="*/ 3076820 h 6858000"/>
              <a:gd name="connsiteX281" fmla="*/ 5425627 w 7467600"/>
              <a:gd name="connsiteY281" fmla="*/ 2954192 h 6858000"/>
              <a:gd name="connsiteX282" fmla="*/ 5470770 w 7467600"/>
              <a:gd name="connsiteY282" fmla="*/ 3005435 h 6858000"/>
              <a:gd name="connsiteX283" fmla="*/ 5519779 w 7467600"/>
              <a:gd name="connsiteY283" fmla="*/ 4359223 h 6858000"/>
              <a:gd name="connsiteX284" fmla="*/ 5520293 w 7467600"/>
              <a:gd name="connsiteY284" fmla="*/ 4360602 h 6858000"/>
              <a:gd name="connsiteX285" fmla="*/ 5767221 w 7467600"/>
              <a:gd name="connsiteY285" fmla="*/ 4665564 h 6858000"/>
              <a:gd name="connsiteX286" fmla="*/ 6937169 w 7467600"/>
              <a:gd name="connsiteY286" fmla="*/ 4815941 h 6858000"/>
              <a:gd name="connsiteX287" fmla="*/ 6953922 w 7467600"/>
              <a:gd name="connsiteY287" fmla="*/ 4890068 h 6858000"/>
              <a:gd name="connsiteX288" fmla="*/ 6071359 w 7467600"/>
              <a:gd name="connsiteY288" fmla="*/ 4770770 h 6858000"/>
              <a:gd name="connsiteX289" fmla="*/ 6038839 w 7467600"/>
              <a:gd name="connsiteY289" fmla="*/ 4764474 h 6858000"/>
              <a:gd name="connsiteX290" fmla="*/ 6038706 w 7467600"/>
              <a:gd name="connsiteY290" fmla="*/ 4763847 h 6858000"/>
              <a:gd name="connsiteX291" fmla="*/ 6037784 w 7467600"/>
              <a:gd name="connsiteY291" fmla="*/ 4764270 h 6858000"/>
              <a:gd name="connsiteX292" fmla="*/ 6038839 w 7467600"/>
              <a:gd name="connsiteY292" fmla="*/ 4764474 h 6858000"/>
              <a:gd name="connsiteX293" fmla="*/ 6040338 w 7467600"/>
              <a:gd name="connsiteY293" fmla="*/ 4771418 h 6858000"/>
              <a:gd name="connsiteX294" fmla="*/ 6024488 w 7467600"/>
              <a:gd name="connsiteY294" fmla="*/ 4809903 h 6858000"/>
              <a:gd name="connsiteX295" fmla="*/ 5599771 w 7467600"/>
              <a:gd name="connsiteY295" fmla="*/ 5509652 h 6858000"/>
              <a:gd name="connsiteX296" fmla="*/ 5548843 w 7467600"/>
              <a:gd name="connsiteY296" fmla="*/ 5563845 h 6858000"/>
              <a:gd name="connsiteX297" fmla="*/ 5940952 w 7467600"/>
              <a:gd name="connsiteY297" fmla="*/ 6250028 h 6858000"/>
              <a:gd name="connsiteX298" fmla="*/ 6043441 w 7467600"/>
              <a:gd name="connsiteY298" fmla="*/ 6665847 h 6858000"/>
              <a:gd name="connsiteX299" fmla="*/ 6093432 w 7467600"/>
              <a:gd name="connsiteY299" fmla="*/ 6858000 h 6858000"/>
              <a:gd name="connsiteX300" fmla="*/ 6034344 w 7467600"/>
              <a:gd name="connsiteY300" fmla="*/ 6858000 h 6858000"/>
              <a:gd name="connsiteX301" fmla="*/ 6026679 w 7467600"/>
              <a:gd name="connsiteY301" fmla="*/ 6836959 h 6858000"/>
              <a:gd name="connsiteX302" fmla="*/ 5800441 w 7467600"/>
              <a:gd name="connsiteY302" fmla="*/ 6335286 h 6858000"/>
              <a:gd name="connsiteX303" fmla="*/ 5526562 w 7467600"/>
              <a:gd name="connsiteY303" fmla="*/ 5705388 h 6858000"/>
              <a:gd name="connsiteX304" fmla="*/ 5519640 w 7467600"/>
              <a:gd name="connsiteY304" fmla="*/ 5683774 h 6858000"/>
              <a:gd name="connsiteX305" fmla="*/ 5844559 w 7467600"/>
              <a:gd name="connsiteY305" fmla="*/ 6553349 h 6858000"/>
              <a:gd name="connsiteX306" fmla="*/ 5975994 w 7467600"/>
              <a:gd name="connsiteY306" fmla="*/ 6858000 h 6858000"/>
              <a:gd name="connsiteX307" fmla="*/ 5898547 w 7467600"/>
              <a:gd name="connsiteY307" fmla="*/ 6858000 h 6858000"/>
              <a:gd name="connsiteX308" fmla="*/ 5682041 w 7467600"/>
              <a:gd name="connsiteY308" fmla="*/ 6355860 h 6858000"/>
              <a:gd name="connsiteX309" fmla="*/ 5461758 w 7467600"/>
              <a:gd name="connsiteY309" fmla="*/ 5820220 h 6858000"/>
              <a:gd name="connsiteX310" fmla="*/ 5237282 w 7467600"/>
              <a:gd name="connsiteY310" fmla="*/ 6579086 h 6858000"/>
              <a:gd name="connsiteX311" fmla="*/ 5115009 w 7467600"/>
              <a:gd name="connsiteY311" fmla="*/ 6858000 h 6858000"/>
              <a:gd name="connsiteX312" fmla="*/ 5028074 w 7467600"/>
              <a:gd name="connsiteY312" fmla="*/ 6858000 h 6858000"/>
              <a:gd name="connsiteX313" fmla="*/ 5079508 w 7467600"/>
              <a:gd name="connsiteY313" fmla="*/ 6749074 h 6858000"/>
              <a:gd name="connsiteX314" fmla="*/ 5371846 w 7467600"/>
              <a:gd name="connsiteY314" fmla="*/ 5924413 h 6858000"/>
              <a:gd name="connsiteX315" fmla="*/ 5270512 w 7467600"/>
              <a:gd name="connsiteY315" fmla="*/ 6138975 h 6858000"/>
              <a:gd name="connsiteX316" fmla="*/ 5062409 w 7467600"/>
              <a:gd name="connsiteY316" fmla="*/ 6653544 h 6858000"/>
              <a:gd name="connsiteX317" fmla="*/ 5036628 w 7467600"/>
              <a:gd name="connsiteY317" fmla="*/ 6754247 h 6858000"/>
              <a:gd name="connsiteX318" fmla="*/ 5009112 w 7467600"/>
              <a:gd name="connsiteY318" fmla="*/ 6858000 h 6858000"/>
              <a:gd name="connsiteX319" fmla="*/ 4976679 w 7467600"/>
              <a:gd name="connsiteY319" fmla="*/ 6858000 h 6858000"/>
              <a:gd name="connsiteX320" fmla="*/ 5006537 w 7467600"/>
              <a:gd name="connsiteY320" fmla="*/ 6747068 h 6858000"/>
              <a:gd name="connsiteX321" fmla="*/ 5032723 w 7467600"/>
              <a:gd name="connsiteY321" fmla="*/ 6644957 h 6858000"/>
              <a:gd name="connsiteX322" fmla="*/ 5242949 w 7467600"/>
              <a:gd name="connsiteY322" fmla="*/ 6125175 h 6858000"/>
              <a:gd name="connsiteX323" fmla="*/ 5286321 w 7467600"/>
              <a:gd name="connsiteY323" fmla="*/ 6033555 h 6858000"/>
              <a:gd name="connsiteX324" fmla="*/ 5008210 w 7467600"/>
              <a:gd name="connsiteY324" fmla="*/ 6649194 h 6858000"/>
              <a:gd name="connsiteX325" fmla="*/ 4986321 w 7467600"/>
              <a:gd name="connsiteY325" fmla="*/ 6765687 h 6858000"/>
              <a:gd name="connsiteX326" fmla="*/ 4973474 w 7467600"/>
              <a:gd name="connsiteY326" fmla="*/ 6858000 h 6858000"/>
              <a:gd name="connsiteX327" fmla="*/ 4907178 w 7467600"/>
              <a:gd name="connsiteY327" fmla="*/ 6858000 h 6858000"/>
              <a:gd name="connsiteX328" fmla="*/ 4910810 w 7467600"/>
              <a:gd name="connsiteY328" fmla="*/ 6829660 h 6858000"/>
              <a:gd name="connsiteX329" fmla="*/ 4987461 w 7467600"/>
              <a:gd name="connsiteY329" fmla="*/ 6432994 h 6858000"/>
              <a:gd name="connsiteX330" fmla="*/ 5179262 w 7467600"/>
              <a:gd name="connsiteY330" fmla="*/ 6035044 h 6858000"/>
              <a:gd name="connsiteX331" fmla="*/ 4689678 w 7467600"/>
              <a:gd name="connsiteY331" fmla="*/ 6440241 h 6858000"/>
              <a:gd name="connsiteX332" fmla="*/ 4477543 w 7467600"/>
              <a:gd name="connsiteY332" fmla="*/ 6674836 h 6858000"/>
              <a:gd name="connsiteX333" fmla="*/ 4329957 w 7467600"/>
              <a:gd name="connsiteY333" fmla="*/ 6858000 h 6858000"/>
              <a:gd name="connsiteX334" fmla="*/ 4218595 w 7467600"/>
              <a:gd name="connsiteY334" fmla="*/ 6858000 h 6858000"/>
              <a:gd name="connsiteX335" fmla="*/ 4368888 w 7467600"/>
              <a:gd name="connsiteY335" fmla="*/ 6668412 h 6858000"/>
              <a:gd name="connsiteX336" fmla="*/ 4563091 w 7467600"/>
              <a:gd name="connsiteY336" fmla="*/ 6442508 h 6858000"/>
              <a:gd name="connsiteX337" fmla="*/ 5387324 w 7467600"/>
              <a:gd name="connsiteY337" fmla="*/ 5705830 h 6858000"/>
              <a:gd name="connsiteX338" fmla="*/ 5073620 w 7467600"/>
              <a:gd name="connsiteY338" fmla="*/ 5955437 h 6858000"/>
              <a:gd name="connsiteX339" fmla="*/ 4689789 w 7467600"/>
              <a:gd name="connsiteY339" fmla="*/ 6268382 h 6858000"/>
              <a:gd name="connsiteX340" fmla="*/ 4418722 w 7467600"/>
              <a:gd name="connsiteY340" fmla="*/ 6570886 h 6858000"/>
              <a:gd name="connsiteX341" fmla="*/ 4214944 w 7467600"/>
              <a:gd name="connsiteY341" fmla="*/ 6858000 h 6858000"/>
              <a:gd name="connsiteX342" fmla="*/ 4177898 w 7467600"/>
              <a:gd name="connsiteY342" fmla="*/ 6858000 h 6858000"/>
              <a:gd name="connsiteX343" fmla="*/ 4391597 w 7467600"/>
              <a:gd name="connsiteY343" fmla="*/ 6556370 h 6858000"/>
              <a:gd name="connsiteX344" fmla="*/ 4668889 w 7467600"/>
              <a:gd name="connsiteY344" fmla="*/ 6246399 h 6858000"/>
              <a:gd name="connsiteX345" fmla="*/ 5055427 w 7467600"/>
              <a:gd name="connsiteY345" fmla="*/ 5931476 h 6858000"/>
              <a:gd name="connsiteX346" fmla="*/ 5371814 w 7467600"/>
              <a:gd name="connsiteY346" fmla="*/ 5678975 h 6858000"/>
              <a:gd name="connsiteX347" fmla="*/ 4987918 w 7467600"/>
              <a:gd name="connsiteY347" fmla="*/ 5838701 h 6858000"/>
              <a:gd name="connsiteX348" fmla="*/ 4317146 w 7467600"/>
              <a:gd name="connsiteY348" fmla="*/ 6587716 h 6858000"/>
              <a:gd name="connsiteX349" fmla="*/ 4171627 w 7467600"/>
              <a:gd name="connsiteY349" fmla="*/ 6858000 h 6858000"/>
              <a:gd name="connsiteX350" fmla="*/ 4081585 w 7467600"/>
              <a:gd name="connsiteY350" fmla="*/ 6858000 h 6858000"/>
              <a:gd name="connsiteX351" fmla="*/ 4238603 w 7467600"/>
              <a:gd name="connsiteY351" fmla="*/ 6559341 h 6858000"/>
              <a:gd name="connsiteX352" fmla="*/ 4778333 w 7467600"/>
              <a:gd name="connsiteY352" fmla="*/ 5873626 h 6858000"/>
              <a:gd name="connsiteX353" fmla="*/ 5414185 w 7467600"/>
              <a:gd name="connsiteY353" fmla="*/ 5573882 h 6858000"/>
              <a:gd name="connsiteX354" fmla="*/ 5959648 w 7467600"/>
              <a:gd name="connsiteY354" fmla="*/ 4760797 h 6858000"/>
              <a:gd name="connsiteX355" fmla="*/ 5355019 w 7467600"/>
              <a:gd name="connsiteY355" fmla="*/ 4734672 h 6858000"/>
              <a:gd name="connsiteX356" fmla="*/ 5083565 w 7467600"/>
              <a:gd name="connsiteY356" fmla="*/ 5179121 h 6858000"/>
              <a:gd name="connsiteX357" fmla="*/ 4713577 w 7467600"/>
              <a:gd name="connsiteY357" fmla="*/ 5616803 h 6858000"/>
              <a:gd name="connsiteX358" fmla="*/ 3989559 w 7467600"/>
              <a:gd name="connsiteY358" fmla="*/ 6145945 h 6858000"/>
              <a:gd name="connsiteX359" fmla="*/ 3939824 w 7467600"/>
              <a:gd name="connsiteY359" fmla="*/ 6066900 h 6858000"/>
              <a:gd name="connsiteX360" fmla="*/ 4584537 w 7467600"/>
              <a:gd name="connsiteY360" fmla="*/ 5324826 h 6858000"/>
              <a:gd name="connsiteX361" fmla="*/ 5037105 w 7467600"/>
              <a:gd name="connsiteY361" fmla="*/ 5088765 h 6858000"/>
              <a:gd name="connsiteX362" fmla="*/ 5039930 w 7467600"/>
              <a:gd name="connsiteY362" fmla="*/ 5089585 h 6858000"/>
              <a:gd name="connsiteX363" fmla="*/ 5263764 w 7467600"/>
              <a:gd name="connsiteY363" fmla="*/ 4735525 h 6858000"/>
              <a:gd name="connsiteX364" fmla="*/ 4086300 w 7467600"/>
              <a:gd name="connsiteY364" fmla="*/ 4884599 h 6858000"/>
              <a:gd name="connsiteX365" fmla="*/ 4085485 w 7467600"/>
              <a:gd name="connsiteY365" fmla="*/ 4899070 h 6858000"/>
              <a:gd name="connsiteX366" fmla="*/ 3871915 w 7467600"/>
              <a:gd name="connsiteY366" fmla="*/ 5253645 h 6858000"/>
              <a:gd name="connsiteX367" fmla="*/ 3799374 w 7467600"/>
              <a:gd name="connsiteY367" fmla="*/ 5466127 h 6858000"/>
              <a:gd name="connsiteX368" fmla="*/ 3498850 w 7467600"/>
              <a:gd name="connsiteY368" fmla="*/ 6661888 h 6858000"/>
              <a:gd name="connsiteX369" fmla="*/ 3399216 w 7467600"/>
              <a:gd name="connsiteY369" fmla="*/ 6858000 h 6858000"/>
              <a:gd name="connsiteX370" fmla="*/ 3303688 w 7467600"/>
              <a:gd name="connsiteY370" fmla="*/ 6858000 h 6858000"/>
              <a:gd name="connsiteX371" fmla="*/ 3391774 w 7467600"/>
              <a:gd name="connsiteY371" fmla="*/ 6697181 h 6858000"/>
              <a:gd name="connsiteX372" fmla="*/ 3735540 w 7467600"/>
              <a:gd name="connsiteY372" fmla="*/ 5546923 h 6858000"/>
              <a:gd name="connsiteX373" fmla="*/ 3729438 w 7467600"/>
              <a:gd name="connsiteY373" fmla="*/ 5569058 h 6858000"/>
              <a:gd name="connsiteX374" fmla="*/ 3707782 w 7467600"/>
              <a:gd name="connsiteY374" fmla="*/ 5644908 h 6858000"/>
              <a:gd name="connsiteX375" fmla="*/ 3583827 w 7467600"/>
              <a:gd name="connsiteY375" fmla="*/ 6039215 h 6858000"/>
              <a:gd name="connsiteX376" fmla="*/ 3547861 w 7467600"/>
              <a:gd name="connsiteY376" fmla="*/ 6129609 h 6858000"/>
              <a:gd name="connsiteX377" fmla="*/ 3490905 w 7467600"/>
              <a:gd name="connsiteY377" fmla="*/ 6277660 h 6858000"/>
              <a:gd name="connsiteX378" fmla="*/ 3455859 w 7467600"/>
              <a:gd name="connsiteY378" fmla="*/ 6391301 h 6858000"/>
              <a:gd name="connsiteX379" fmla="*/ 3429112 w 7467600"/>
              <a:gd name="connsiteY379" fmla="*/ 6479469 h 6858000"/>
              <a:gd name="connsiteX380" fmla="*/ 3304862 w 7467600"/>
              <a:gd name="connsiteY380" fmla="*/ 6796476 h 6858000"/>
              <a:gd name="connsiteX381" fmla="*/ 3276071 w 7467600"/>
              <a:gd name="connsiteY381" fmla="*/ 6858000 h 6858000"/>
              <a:gd name="connsiteX382" fmla="*/ 3240805 w 7467600"/>
              <a:gd name="connsiteY382" fmla="*/ 6858000 h 6858000"/>
              <a:gd name="connsiteX383" fmla="*/ 3275917 w 7467600"/>
              <a:gd name="connsiteY383" fmla="*/ 6783192 h 6858000"/>
              <a:gd name="connsiteX384" fmla="*/ 3399358 w 7467600"/>
              <a:gd name="connsiteY384" fmla="*/ 6469011 h 6858000"/>
              <a:gd name="connsiteX385" fmla="*/ 3425650 w 7467600"/>
              <a:gd name="connsiteY385" fmla="*/ 6381333 h 6858000"/>
              <a:gd name="connsiteX386" fmla="*/ 3460661 w 7467600"/>
              <a:gd name="connsiteY386" fmla="*/ 6266763 h 6858000"/>
              <a:gd name="connsiteX387" fmla="*/ 3518021 w 7467600"/>
              <a:gd name="connsiteY387" fmla="*/ 6117298 h 6858000"/>
              <a:gd name="connsiteX388" fmla="*/ 3554035 w 7467600"/>
              <a:gd name="connsiteY388" fmla="*/ 6027832 h 6858000"/>
              <a:gd name="connsiteX389" fmla="*/ 3677174 w 7467600"/>
              <a:gd name="connsiteY389" fmla="*/ 5636351 h 6858000"/>
              <a:gd name="connsiteX390" fmla="*/ 3698819 w 7467600"/>
              <a:gd name="connsiteY390" fmla="*/ 5560503 h 6858000"/>
              <a:gd name="connsiteX391" fmla="*/ 3702094 w 7467600"/>
              <a:gd name="connsiteY391" fmla="*/ 5549194 h 6858000"/>
              <a:gd name="connsiteX392" fmla="*/ 3398355 w 7467600"/>
              <a:gd name="connsiteY392" fmla="*/ 6094603 h 6858000"/>
              <a:gd name="connsiteX393" fmla="*/ 3193941 w 7467600"/>
              <a:gd name="connsiteY393" fmla="*/ 6798775 h 6858000"/>
              <a:gd name="connsiteX394" fmla="*/ 3184140 w 7467600"/>
              <a:gd name="connsiteY394" fmla="*/ 6858000 h 6858000"/>
              <a:gd name="connsiteX395" fmla="*/ 3099978 w 7467600"/>
              <a:gd name="connsiteY395" fmla="*/ 6858000 h 6858000"/>
              <a:gd name="connsiteX396" fmla="*/ 3101556 w 7467600"/>
              <a:gd name="connsiteY396" fmla="*/ 6843337 h 6858000"/>
              <a:gd name="connsiteX397" fmla="*/ 3370162 w 7467600"/>
              <a:gd name="connsiteY397" fmla="*/ 5785550 h 6858000"/>
              <a:gd name="connsiteX398" fmla="*/ 3746477 w 7467600"/>
              <a:gd name="connsiteY398" fmla="*/ 5377889 h 6858000"/>
              <a:gd name="connsiteX399" fmla="*/ 3863399 w 7467600"/>
              <a:gd name="connsiteY399" fmla="*/ 5087257 h 6858000"/>
              <a:gd name="connsiteX400" fmla="*/ 3968712 w 7467600"/>
              <a:gd name="connsiteY400" fmla="*/ 4913989 h 6858000"/>
              <a:gd name="connsiteX401" fmla="*/ 2792390 w 7467600"/>
              <a:gd name="connsiteY401" fmla="*/ 5382974 h 6858000"/>
              <a:gd name="connsiteX402" fmla="*/ 2714982 w 7467600"/>
              <a:gd name="connsiteY402" fmla="*/ 5427051 h 6858000"/>
              <a:gd name="connsiteX403" fmla="*/ 2813361 w 7467600"/>
              <a:gd name="connsiteY403" fmla="*/ 6023912 h 6858000"/>
              <a:gd name="connsiteX404" fmla="*/ 2688430 w 7467600"/>
              <a:gd name="connsiteY404" fmla="*/ 6801564 h 6858000"/>
              <a:gd name="connsiteX405" fmla="*/ 2629626 w 7467600"/>
              <a:gd name="connsiteY405" fmla="*/ 6763394 h 6858000"/>
              <a:gd name="connsiteX406" fmla="*/ 2565328 w 7467600"/>
              <a:gd name="connsiteY406" fmla="*/ 5516399 h 6858000"/>
              <a:gd name="connsiteX407" fmla="*/ 1922999 w 7467600"/>
              <a:gd name="connsiteY407" fmla="*/ 5980343 h 6858000"/>
              <a:gd name="connsiteX408" fmla="*/ 1950261 w 7467600"/>
              <a:gd name="connsiteY408" fmla="*/ 6405858 h 6858000"/>
              <a:gd name="connsiteX409" fmla="*/ 2365554 w 7467600"/>
              <a:gd name="connsiteY409" fmla="*/ 6759107 h 6858000"/>
              <a:gd name="connsiteX410" fmla="*/ 2424142 w 7467600"/>
              <a:gd name="connsiteY410" fmla="*/ 6858000 h 6858000"/>
              <a:gd name="connsiteX411" fmla="*/ 2395994 w 7467600"/>
              <a:gd name="connsiteY411" fmla="*/ 6858000 h 6858000"/>
              <a:gd name="connsiteX412" fmla="*/ 2392863 w 7467600"/>
              <a:gd name="connsiteY412" fmla="*/ 6852964 h 6858000"/>
              <a:gd name="connsiteX413" fmla="*/ 2017589 w 7467600"/>
              <a:gd name="connsiteY413" fmla="*/ 6493982 h 6858000"/>
              <a:gd name="connsiteX414" fmla="*/ 2147336 w 7467600"/>
              <a:gd name="connsiteY414" fmla="*/ 6594052 h 6858000"/>
              <a:gd name="connsiteX415" fmla="*/ 2207047 w 7467600"/>
              <a:gd name="connsiteY415" fmla="*/ 6654540 h 6858000"/>
              <a:gd name="connsiteX416" fmla="*/ 2299106 w 7467600"/>
              <a:gd name="connsiteY416" fmla="*/ 6778931 h 6858000"/>
              <a:gd name="connsiteX417" fmla="*/ 2314430 w 7467600"/>
              <a:gd name="connsiteY417" fmla="*/ 6801144 h 6858000"/>
              <a:gd name="connsiteX418" fmla="*/ 2352406 w 7467600"/>
              <a:gd name="connsiteY418" fmla="*/ 6858000 h 6858000"/>
              <a:gd name="connsiteX419" fmla="*/ 2314492 w 7467600"/>
              <a:gd name="connsiteY419" fmla="*/ 6858000 h 6858000"/>
              <a:gd name="connsiteX420" fmla="*/ 2288095 w 7467600"/>
              <a:gd name="connsiteY420" fmla="*/ 6818030 h 6858000"/>
              <a:gd name="connsiteX421" fmla="*/ 2272768 w 7467600"/>
              <a:gd name="connsiteY421" fmla="*/ 6795822 h 6858000"/>
              <a:gd name="connsiteX422" fmla="*/ 2182715 w 7467600"/>
              <a:gd name="connsiteY422" fmla="*/ 6675071 h 6858000"/>
              <a:gd name="connsiteX423" fmla="*/ 2032061 w 7467600"/>
              <a:gd name="connsiteY423" fmla="*/ 6541380 h 6858000"/>
              <a:gd name="connsiteX424" fmla="*/ 2257220 w 7467600"/>
              <a:gd name="connsiteY424" fmla="*/ 6826257 h 6858000"/>
              <a:gd name="connsiteX425" fmla="*/ 2281324 w 7467600"/>
              <a:gd name="connsiteY425" fmla="*/ 6858000 h 6858000"/>
              <a:gd name="connsiteX426" fmla="*/ 2242860 w 7467600"/>
              <a:gd name="connsiteY426" fmla="*/ 6858000 h 6858000"/>
              <a:gd name="connsiteX427" fmla="*/ 2232818 w 7467600"/>
              <a:gd name="connsiteY427" fmla="*/ 6844926 h 6858000"/>
              <a:gd name="connsiteX428" fmla="*/ 1990172 w 7467600"/>
              <a:gd name="connsiteY428" fmla="*/ 6542121 h 6858000"/>
              <a:gd name="connsiteX429" fmla="*/ 2124090 w 7467600"/>
              <a:gd name="connsiteY429" fmla="*/ 6761017 h 6858000"/>
              <a:gd name="connsiteX430" fmla="*/ 2200380 w 7467600"/>
              <a:gd name="connsiteY430" fmla="*/ 6858000 h 6858000"/>
              <a:gd name="connsiteX431" fmla="*/ 2147507 w 7467600"/>
              <a:gd name="connsiteY431" fmla="*/ 6858000 h 6858000"/>
              <a:gd name="connsiteX432" fmla="*/ 2070668 w 7467600"/>
              <a:gd name="connsiteY432" fmla="*/ 6761520 h 6858000"/>
              <a:gd name="connsiteX433" fmla="*/ 1975142 w 7467600"/>
              <a:gd name="connsiteY433" fmla="*/ 6585570 h 6858000"/>
              <a:gd name="connsiteX434" fmla="*/ 2050035 w 7467600"/>
              <a:gd name="connsiteY434" fmla="*/ 6813345 h 6858000"/>
              <a:gd name="connsiteX435" fmla="*/ 2063025 w 7467600"/>
              <a:gd name="connsiteY435" fmla="*/ 6858000 h 6858000"/>
              <a:gd name="connsiteX436" fmla="*/ 2021675 w 7467600"/>
              <a:gd name="connsiteY436" fmla="*/ 6858000 h 6858000"/>
              <a:gd name="connsiteX437" fmla="*/ 2019308 w 7467600"/>
              <a:gd name="connsiteY437" fmla="*/ 6847118 h 6858000"/>
              <a:gd name="connsiteX438" fmla="*/ 1938835 w 7467600"/>
              <a:gd name="connsiteY438" fmla="*/ 6551160 h 6858000"/>
              <a:gd name="connsiteX439" fmla="*/ 1953230 w 7467600"/>
              <a:gd name="connsiteY439" fmla="*/ 6759699 h 6858000"/>
              <a:gd name="connsiteX440" fmla="*/ 1956763 w 7467600"/>
              <a:gd name="connsiteY440" fmla="*/ 6778191 h 6858000"/>
              <a:gd name="connsiteX441" fmla="*/ 1967925 w 7467600"/>
              <a:gd name="connsiteY441" fmla="*/ 6858000 h 6858000"/>
              <a:gd name="connsiteX442" fmla="*/ 1936622 w 7467600"/>
              <a:gd name="connsiteY442" fmla="*/ 6858000 h 6858000"/>
              <a:gd name="connsiteX443" fmla="*/ 1926261 w 7467600"/>
              <a:gd name="connsiteY443" fmla="*/ 6784064 h 6858000"/>
              <a:gd name="connsiteX444" fmla="*/ 1922724 w 7467600"/>
              <a:gd name="connsiteY444" fmla="*/ 6765577 h 6858000"/>
              <a:gd name="connsiteX445" fmla="*/ 1904650 w 7467600"/>
              <a:gd name="connsiteY445" fmla="*/ 6639616 h 6858000"/>
              <a:gd name="connsiteX446" fmla="*/ 1885273 w 7467600"/>
              <a:gd name="connsiteY446" fmla="*/ 6858000 h 6858000"/>
              <a:gd name="connsiteX447" fmla="*/ 1854363 w 7467600"/>
              <a:gd name="connsiteY447" fmla="*/ 6858000 h 6858000"/>
              <a:gd name="connsiteX448" fmla="*/ 1880391 w 7467600"/>
              <a:gd name="connsiteY448" fmla="*/ 6603796 h 6858000"/>
              <a:gd name="connsiteX449" fmla="*/ 1818273 w 7467600"/>
              <a:gd name="connsiteY449" fmla="*/ 6715729 h 6858000"/>
              <a:gd name="connsiteX450" fmla="*/ 1794691 w 7467600"/>
              <a:gd name="connsiteY450" fmla="*/ 6843239 h 6858000"/>
              <a:gd name="connsiteX451" fmla="*/ 1794914 w 7467600"/>
              <a:gd name="connsiteY451" fmla="*/ 6858000 h 6858000"/>
              <a:gd name="connsiteX452" fmla="*/ 1746128 w 7467600"/>
              <a:gd name="connsiteY452" fmla="*/ 6858000 h 6858000"/>
              <a:gd name="connsiteX453" fmla="*/ 1753934 w 7467600"/>
              <a:gd name="connsiteY453" fmla="*/ 6724796 h 6858000"/>
              <a:gd name="connsiteX454" fmla="*/ 1792053 w 7467600"/>
              <a:gd name="connsiteY454" fmla="*/ 6572396 h 6858000"/>
              <a:gd name="connsiteX455" fmla="*/ 1862248 w 7467600"/>
              <a:gd name="connsiteY455" fmla="*/ 6266397 h 6858000"/>
              <a:gd name="connsiteX456" fmla="*/ 1862250 w 7467600"/>
              <a:gd name="connsiteY456" fmla="*/ 6033531 h 6858000"/>
              <a:gd name="connsiteX457" fmla="*/ 1211999 w 7467600"/>
              <a:gd name="connsiteY457" fmla="*/ 6683610 h 6858000"/>
              <a:gd name="connsiteX458" fmla="*/ 1213266 w 7467600"/>
              <a:gd name="connsiteY458" fmla="*/ 6691947 h 6858000"/>
              <a:gd name="connsiteX459" fmla="*/ 1203370 w 7467600"/>
              <a:gd name="connsiteY459" fmla="*/ 6850676 h 6858000"/>
              <a:gd name="connsiteX460" fmla="*/ 1203671 w 7467600"/>
              <a:gd name="connsiteY460" fmla="*/ 6858000 h 6858000"/>
              <a:gd name="connsiteX461" fmla="*/ 1143180 w 7467600"/>
              <a:gd name="connsiteY461" fmla="*/ 6858000 h 6858000"/>
              <a:gd name="connsiteX462" fmla="*/ 1142176 w 7467600"/>
              <a:gd name="connsiteY462" fmla="*/ 6766045 h 6858000"/>
              <a:gd name="connsiteX463" fmla="*/ 1067484 w 7467600"/>
              <a:gd name="connsiteY463" fmla="*/ 6858000 h 6858000"/>
              <a:gd name="connsiteX464" fmla="*/ 953928 w 7467600"/>
              <a:gd name="connsiteY464" fmla="*/ 6858000 h 6858000"/>
              <a:gd name="connsiteX465" fmla="*/ 959715 w 7467600"/>
              <a:gd name="connsiteY465" fmla="*/ 6850185 h 6858000"/>
              <a:gd name="connsiteX466" fmla="*/ 1483788 w 7467600"/>
              <a:gd name="connsiteY466" fmla="*/ 6259174 h 6858000"/>
              <a:gd name="connsiteX467" fmla="*/ 1100671 w 7467600"/>
              <a:gd name="connsiteY467" fmla="*/ 6252137 h 6858000"/>
              <a:gd name="connsiteX468" fmla="*/ 1090144 w 7467600"/>
              <a:gd name="connsiteY468" fmla="*/ 6256748 h 6858000"/>
              <a:gd name="connsiteX469" fmla="*/ 1095872 w 7467600"/>
              <a:gd name="connsiteY469" fmla="*/ 6271892 h 6858000"/>
              <a:gd name="connsiteX470" fmla="*/ 262785 w 7467600"/>
              <a:gd name="connsiteY470" fmla="*/ 6845450 h 6858000"/>
              <a:gd name="connsiteX471" fmla="*/ 209968 w 7467600"/>
              <a:gd name="connsiteY471" fmla="*/ 6770713 h 6858000"/>
              <a:gd name="connsiteX472" fmla="*/ 873460 w 7467600"/>
              <a:gd name="connsiteY472" fmla="*/ 6253768 h 6858000"/>
              <a:gd name="connsiteX473" fmla="*/ 192686 w 7467600"/>
              <a:gd name="connsiteY473" fmla="*/ 5849257 h 6858000"/>
              <a:gd name="connsiteX474" fmla="*/ 4696 w 7467600"/>
              <a:gd name="connsiteY474" fmla="*/ 5697668 h 6858000"/>
              <a:gd name="connsiteX475" fmla="*/ 0 w 7467600"/>
              <a:gd name="connsiteY475" fmla="*/ 5689984 h 6858000"/>
              <a:gd name="connsiteX476" fmla="*/ 0 w 7467600"/>
              <a:gd name="connsiteY476" fmla="*/ 5513472 h 6858000"/>
              <a:gd name="connsiteX477" fmla="*/ 174101 w 7467600"/>
              <a:gd name="connsiteY477" fmla="*/ 5620277 h 6858000"/>
              <a:gd name="connsiteX478" fmla="*/ 891800 w 7467600"/>
              <a:gd name="connsiteY478" fmla="*/ 6036935 h 6858000"/>
              <a:gd name="connsiteX479" fmla="*/ 1072219 w 7467600"/>
              <a:gd name="connsiteY479" fmla="*/ 6169443 h 6858000"/>
              <a:gd name="connsiteX480" fmla="*/ 1074117 w 7467600"/>
              <a:gd name="connsiteY480" fmla="*/ 6170301 h 6858000"/>
              <a:gd name="connsiteX481" fmla="*/ 1083114 w 7467600"/>
              <a:gd name="connsiteY481" fmla="*/ 6174131 h 6858000"/>
              <a:gd name="connsiteX482" fmla="*/ 1543010 w 7467600"/>
              <a:gd name="connsiteY482" fmla="*/ 6191140 h 6858000"/>
              <a:gd name="connsiteX483" fmla="*/ 1551080 w 7467600"/>
              <a:gd name="connsiteY483" fmla="*/ 6195006 h 6858000"/>
              <a:gd name="connsiteX484" fmla="*/ 2345443 w 7467600"/>
              <a:gd name="connsiteY484" fmla="*/ 5549882 h 6858000"/>
              <a:gd name="connsiteX485" fmla="*/ 1721499 w 7467600"/>
              <a:gd name="connsiteY485" fmla="*/ 5599969 h 6858000"/>
              <a:gd name="connsiteX486" fmla="*/ 767716 w 7467600"/>
              <a:gd name="connsiteY486" fmla="*/ 5472768 h 6858000"/>
              <a:gd name="connsiteX487" fmla="*/ 722147 w 7467600"/>
              <a:gd name="connsiteY487" fmla="*/ 5393091 h 6858000"/>
              <a:gd name="connsiteX488" fmla="*/ 1485552 w 7467600"/>
              <a:gd name="connsiteY488" fmla="*/ 5313202 h 6858000"/>
              <a:gd name="connsiteX489" fmla="*/ 2143004 w 7467600"/>
              <a:gd name="connsiteY489" fmla="*/ 5402420 h 6858000"/>
              <a:gd name="connsiteX490" fmla="*/ 1933391 w 7467600"/>
              <a:gd name="connsiteY490" fmla="*/ 5156971 h 6858000"/>
              <a:gd name="connsiteX491" fmla="*/ 1827118 w 7467600"/>
              <a:gd name="connsiteY491" fmla="*/ 4968410 h 6858000"/>
              <a:gd name="connsiteX492" fmla="*/ 1837349 w 7467600"/>
              <a:gd name="connsiteY492" fmla="*/ 4956357 h 6858000"/>
              <a:gd name="connsiteX493" fmla="*/ 2162835 w 7467600"/>
              <a:gd name="connsiteY493" fmla="*/ 5187853 h 6858000"/>
              <a:gd name="connsiteX494" fmla="*/ 2257167 w 7467600"/>
              <a:gd name="connsiteY494" fmla="*/ 5462123 h 6858000"/>
              <a:gd name="connsiteX495" fmla="*/ 2261598 w 7467600"/>
              <a:gd name="connsiteY495" fmla="*/ 5467998 h 6858000"/>
              <a:gd name="connsiteX496" fmla="*/ 2437177 w 7467600"/>
              <a:gd name="connsiteY496" fmla="*/ 5479608 h 6858000"/>
              <a:gd name="connsiteX497" fmla="*/ 2445247 w 7467600"/>
              <a:gd name="connsiteY497" fmla="*/ 5483476 h 6858000"/>
              <a:gd name="connsiteX498" fmla="*/ 2743626 w 7467600"/>
              <a:gd name="connsiteY498" fmla="*/ 5304819 h 6858000"/>
              <a:gd name="connsiteX499" fmla="*/ 3048102 w 7467600"/>
              <a:gd name="connsiteY499" fmla="*/ 5150595 h 6858000"/>
              <a:gd name="connsiteX500" fmla="*/ 1799414 w 7467600"/>
              <a:gd name="connsiteY500" fmla="*/ 4694732 h 6858000"/>
              <a:gd name="connsiteX501" fmla="*/ 1771735 w 7467600"/>
              <a:gd name="connsiteY501" fmla="*/ 4619929 h 6858000"/>
              <a:gd name="connsiteX502" fmla="*/ 3104273 w 7467600"/>
              <a:gd name="connsiteY502" fmla="*/ 5076159 h 6858000"/>
              <a:gd name="connsiteX503" fmla="*/ 3113245 w 7467600"/>
              <a:gd name="connsiteY503" fmla="*/ 5090705 h 6858000"/>
              <a:gd name="connsiteX504" fmla="*/ 3126294 w 7467600"/>
              <a:gd name="connsiteY504" fmla="*/ 5114400 h 6858000"/>
              <a:gd name="connsiteX505" fmla="*/ 3937433 w 7467600"/>
              <a:gd name="connsiteY505" fmla="*/ 4830473 h 6858000"/>
              <a:gd name="connsiteX506" fmla="*/ 3590475 w 7467600"/>
              <a:gd name="connsiteY506" fmla="*/ 4597974 h 6858000"/>
              <a:gd name="connsiteX507" fmla="*/ 3100264 w 7467600"/>
              <a:gd name="connsiteY507" fmla="*/ 4579845 h 6858000"/>
              <a:gd name="connsiteX508" fmla="*/ 2183576 w 7467600"/>
              <a:gd name="connsiteY508" fmla="*/ 4227150 h 6858000"/>
              <a:gd name="connsiteX509" fmla="*/ 2151029 w 7467600"/>
              <a:gd name="connsiteY509" fmla="*/ 4146947 h 6858000"/>
              <a:gd name="connsiteX510" fmla="*/ 3563434 w 7467600"/>
              <a:gd name="connsiteY510" fmla="*/ 4469115 h 6858000"/>
              <a:gd name="connsiteX511" fmla="*/ 3177952 w 7467600"/>
              <a:gd name="connsiteY511" fmla="*/ 3657386 h 6858000"/>
              <a:gd name="connsiteX512" fmla="*/ 3189263 w 7467600"/>
              <a:gd name="connsiteY512" fmla="*/ 3625726 h 6858000"/>
              <a:gd name="connsiteX513" fmla="*/ 3560912 w 7467600"/>
              <a:gd name="connsiteY513" fmla="*/ 4079863 h 6858000"/>
              <a:gd name="connsiteX514" fmla="*/ 3626636 w 7467600"/>
              <a:gd name="connsiteY514" fmla="*/ 4512230 h 6858000"/>
              <a:gd name="connsiteX515" fmla="*/ 3653088 w 7467600"/>
              <a:gd name="connsiteY515" fmla="*/ 4521417 h 6858000"/>
              <a:gd name="connsiteX516" fmla="*/ 3988128 w 7467600"/>
              <a:gd name="connsiteY516" fmla="*/ 4817267 h 6858000"/>
              <a:gd name="connsiteX517" fmla="*/ 4830582 w 7467600"/>
              <a:gd name="connsiteY517" fmla="*/ 4676000 h 6858000"/>
              <a:gd name="connsiteX518" fmla="*/ 4830100 w 7467600"/>
              <a:gd name="connsiteY518" fmla="*/ 4675554 h 6858000"/>
              <a:gd name="connsiteX519" fmla="*/ 4036318 w 7467600"/>
              <a:gd name="connsiteY519" fmla="*/ 4147013 h 6858000"/>
              <a:gd name="connsiteX520" fmla="*/ 3432098 w 7467600"/>
              <a:gd name="connsiteY520" fmla="*/ 3537312 h 6858000"/>
              <a:gd name="connsiteX521" fmla="*/ 3446761 w 7467600"/>
              <a:gd name="connsiteY521" fmla="*/ 3461278 h 6858000"/>
              <a:gd name="connsiteX522" fmla="*/ 4419733 w 7467600"/>
              <a:gd name="connsiteY522" fmla="*/ 3963555 h 6858000"/>
              <a:gd name="connsiteX523" fmla="*/ 4781371 w 7467600"/>
              <a:gd name="connsiteY523" fmla="*/ 4458604 h 6858000"/>
              <a:gd name="connsiteX524" fmla="*/ 4780440 w 7467600"/>
              <a:gd name="connsiteY524" fmla="*/ 4470290 h 6858000"/>
              <a:gd name="connsiteX525" fmla="*/ 4898954 w 7467600"/>
              <a:gd name="connsiteY525" fmla="*/ 4662092 h 6858000"/>
              <a:gd name="connsiteX526" fmla="*/ 4900699 w 7467600"/>
              <a:gd name="connsiteY526" fmla="*/ 4670867 h 6858000"/>
              <a:gd name="connsiteX527" fmla="*/ 5714511 w 7467600"/>
              <a:gd name="connsiteY527" fmla="*/ 4663483 h 6858000"/>
              <a:gd name="connsiteX528" fmla="*/ 5464793 w 7467600"/>
              <a:gd name="connsiteY528" fmla="*/ 4393556 h 6858000"/>
              <a:gd name="connsiteX529" fmla="*/ 5461897 w 7467600"/>
              <a:gd name="connsiteY529" fmla="*/ 4390879 h 6858000"/>
              <a:gd name="connsiteX530" fmla="*/ 4294126 w 7467600"/>
              <a:gd name="connsiteY530" fmla="*/ 3303048 h 6858000"/>
              <a:gd name="connsiteX531" fmla="*/ 4305321 w 7467600"/>
              <a:gd name="connsiteY531" fmla="*/ 3256953 h 6858000"/>
              <a:gd name="connsiteX532" fmla="*/ 4949299 w 7467600"/>
              <a:gd name="connsiteY532" fmla="*/ 3766336 h 6858000"/>
              <a:gd name="connsiteX533" fmla="*/ 5291452 w 7467600"/>
              <a:gd name="connsiteY533" fmla="*/ 4076801 h 6858000"/>
              <a:gd name="connsiteX534" fmla="*/ 5434998 w 7467600"/>
              <a:gd name="connsiteY534" fmla="*/ 4254100 h 6858000"/>
              <a:gd name="connsiteX535" fmla="*/ 5351015 w 7467600"/>
              <a:gd name="connsiteY535" fmla="*/ 3760989 h 6858000"/>
              <a:gd name="connsiteX536" fmla="*/ 5413780 w 7467600"/>
              <a:gd name="connsiteY536" fmla="*/ 2966265 h 6858000"/>
              <a:gd name="connsiteX537" fmla="*/ 5425627 w 7467600"/>
              <a:gd name="connsiteY537" fmla="*/ 2954192 h 6858000"/>
              <a:gd name="connsiteX538" fmla="*/ 6604735 w 7467600"/>
              <a:gd name="connsiteY538" fmla="*/ 2041381 h 6858000"/>
              <a:gd name="connsiteX539" fmla="*/ 7204487 w 7467600"/>
              <a:gd name="connsiteY539" fmla="*/ 2742112 h 6858000"/>
              <a:gd name="connsiteX540" fmla="*/ 7131592 w 7467600"/>
              <a:gd name="connsiteY540" fmla="*/ 2672096 h 6858000"/>
              <a:gd name="connsiteX541" fmla="*/ 6996344 w 7467600"/>
              <a:gd name="connsiteY541" fmla="*/ 2518310 h 6858000"/>
              <a:gd name="connsiteX542" fmla="*/ 6735495 w 7467600"/>
              <a:gd name="connsiteY542" fmla="*/ 2196890 h 6858000"/>
              <a:gd name="connsiteX543" fmla="*/ 6721901 w 7467600"/>
              <a:gd name="connsiteY543" fmla="*/ 2179274 h 6858000"/>
              <a:gd name="connsiteX544" fmla="*/ 6604735 w 7467600"/>
              <a:gd name="connsiteY544" fmla="*/ 2041381 h 6858000"/>
              <a:gd name="connsiteX545" fmla="*/ 6591670 w 7467600"/>
              <a:gd name="connsiteY545" fmla="*/ 1988277 h 6858000"/>
              <a:gd name="connsiteX546" fmla="*/ 6747349 w 7467600"/>
              <a:gd name="connsiteY546" fmla="*/ 2160069 h 6858000"/>
              <a:gd name="connsiteX547" fmla="*/ 6760943 w 7467600"/>
              <a:gd name="connsiteY547" fmla="*/ 2177686 h 6858000"/>
              <a:gd name="connsiteX548" fmla="*/ 7021065 w 7467600"/>
              <a:gd name="connsiteY548" fmla="*/ 2498102 h 6858000"/>
              <a:gd name="connsiteX549" fmla="*/ 7155223 w 7467600"/>
              <a:gd name="connsiteY549" fmla="*/ 2650386 h 6858000"/>
              <a:gd name="connsiteX550" fmla="*/ 7203167 w 7467600"/>
              <a:gd name="connsiteY550" fmla="*/ 2697288 h 6858000"/>
              <a:gd name="connsiteX551" fmla="*/ 6937703 w 7467600"/>
              <a:gd name="connsiteY551" fmla="*/ 2321981 h 6858000"/>
              <a:gd name="connsiteX552" fmla="*/ 6591670 w 7467600"/>
              <a:gd name="connsiteY552" fmla="*/ 1988277 h 6858000"/>
              <a:gd name="connsiteX553" fmla="*/ 5798671 w 7467600"/>
              <a:gd name="connsiteY553" fmla="*/ 1981601 h 6858000"/>
              <a:gd name="connsiteX554" fmla="*/ 5754709 w 7467600"/>
              <a:gd name="connsiteY554" fmla="*/ 2071454 h 6858000"/>
              <a:gd name="connsiteX555" fmla="*/ 5763044 w 7467600"/>
              <a:gd name="connsiteY555" fmla="*/ 2842206 h 6858000"/>
              <a:gd name="connsiteX556" fmla="*/ 5764974 w 7467600"/>
              <a:gd name="connsiteY556" fmla="*/ 2799609 h 6858000"/>
              <a:gd name="connsiteX557" fmla="*/ 5767665 w 7467600"/>
              <a:gd name="connsiteY557" fmla="*/ 2666409 h 6858000"/>
              <a:gd name="connsiteX558" fmla="*/ 5763055 w 7467600"/>
              <a:gd name="connsiteY558" fmla="*/ 2579705 h 6858000"/>
              <a:gd name="connsiteX559" fmla="*/ 5758079 w 7467600"/>
              <a:gd name="connsiteY559" fmla="*/ 2492508 h 6858000"/>
              <a:gd name="connsiteX560" fmla="*/ 5779325 w 7467600"/>
              <a:gd name="connsiteY560" fmla="*/ 2197069 h 6858000"/>
              <a:gd name="connsiteX561" fmla="*/ 5798671 w 7467600"/>
              <a:gd name="connsiteY561" fmla="*/ 1981601 h 6858000"/>
              <a:gd name="connsiteX562" fmla="*/ 5829202 w 7467600"/>
              <a:gd name="connsiteY562" fmla="*/ 1971679 h 6858000"/>
              <a:gd name="connsiteX563" fmla="*/ 5809558 w 7467600"/>
              <a:gd name="connsiteY563" fmla="*/ 2198043 h 6858000"/>
              <a:gd name="connsiteX564" fmla="*/ 5788653 w 7467600"/>
              <a:gd name="connsiteY564" fmla="*/ 2489430 h 6858000"/>
              <a:gd name="connsiteX565" fmla="*/ 5793439 w 7467600"/>
              <a:gd name="connsiteY565" fmla="*/ 2575235 h 6858000"/>
              <a:gd name="connsiteX566" fmla="*/ 5796837 w 7467600"/>
              <a:gd name="connsiteY566" fmla="*/ 2637633 h 6858000"/>
              <a:gd name="connsiteX567" fmla="*/ 5818614 w 7467600"/>
              <a:gd name="connsiteY567" fmla="*/ 2473055 h 6858000"/>
              <a:gd name="connsiteX568" fmla="*/ 5829202 w 7467600"/>
              <a:gd name="connsiteY568" fmla="*/ 1971679 h 6858000"/>
              <a:gd name="connsiteX569" fmla="*/ 5911389 w 7467600"/>
              <a:gd name="connsiteY569" fmla="*/ 1898371 h 6858000"/>
              <a:gd name="connsiteX570" fmla="*/ 6237627 w 7467600"/>
              <a:gd name="connsiteY570" fmla="*/ 2231921 h 6858000"/>
              <a:gd name="connsiteX571" fmla="*/ 5911389 w 7467600"/>
              <a:gd name="connsiteY571" fmla="*/ 1898371 h 6858000"/>
              <a:gd name="connsiteX572" fmla="*/ 6944437 w 7467600"/>
              <a:gd name="connsiteY572" fmla="*/ 1575402 h 6858000"/>
              <a:gd name="connsiteX573" fmla="*/ 6304730 w 7467600"/>
              <a:gd name="connsiteY573" fmla="*/ 1766654 h 6858000"/>
              <a:gd name="connsiteX574" fmla="*/ 6944437 w 7467600"/>
              <a:gd name="connsiteY574" fmla="*/ 1575402 h 6858000"/>
              <a:gd name="connsiteX575" fmla="*/ 7019523 w 7467600"/>
              <a:gd name="connsiteY575" fmla="*/ 1519450 h 6858000"/>
              <a:gd name="connsiteX576" fmla="*/ 6298091 w 7467600"/>
              <a:gd name="connsiteY576" fmla="*/ 1737122 h 6858000"/>
              <a:gd name="connsiteX577" fmla="*/ 7019523 w 7467600"/>
              <a:gd name="connsiteY577" fmla="*/ 1519450 h 6858000"/>
              <a:gd name="connsiteX578" fmla="*/ 2399523 w 7467600"/>
              <a:gd name="connsiteY578" fmla="*/ 1428234 h 6858000"/>
              <a:gd name="connsiteX579" fmla="*/ 2224982 w 7467600"/>
              <a:gd name="connsiteY579" fmla="*/ 1826201 h 6858000"/>
              <a:gd name="connsiteX580" fmla="*/ 2096099 w 7467600"/>
              <a:gd name="connsiteY580" fmla="*/ 2345900 h 6858000"/>
              <a:gd name="connsiteX581" fmla="*/ 2283317 w 7467600"/>
              <a:gd name="connsiteY581" fmla="*/ 1796925 h 6858000"/>
              <a:gd name="connsiteX582" fmla="*/ 2399523 w 7467600"/>
              <a:gd name="connsiteY582" fmla="*/ 1428234 h 6858000"/>
              <a:gd name="connsiteX583" fmla="*/ 2448558 w 7467600"/>
              <a:gd name="connsiteY583" fmla="*/ 1373435 h 6858000"/>
              <a:gd name="connsiteX584" fmla="*/ 2312521 w 7467600"/>
              <a:gd name="connsiteY584" fmla="*/ 1806140 h 6858000"/>
              <a:gd name="connsiteX585" fmla="*/ 2127533 w 7467600"/>
              <a:gd name="connsiteY585" fmla="*/ 2348380 h 6858000"/>
              <a:gd name="connsiteX586" fmla="*/ 2358080 w 7467600"/>
              <a:gd name="connsiteY586" fmla="*/ 1866134 h 6858000"/>
              <a:gd name="connsiteX587" fmla="*/ 2407436 w 7467600"/>
              <a:gd name="connsiteY587" fmla="*/ 1651070 h 6858000"/>
              <a:gd name="connsiteX588" fmla="*/ 2448558 w 7467600"/>
              <a:gd name="connsiteY588" fmla="*/ 1373435 h 6858000"/>
              <a:gd name="connsiteX589" fmla="*/ 278707 w 7467600"/>
              <a:gd name="connsiteY589" fmla="*/ 1352270 h 6858000"/>
              <a:gd name="connsiteX590" fmla="*/ 321570 w 7467600"/>
              <a:gd name="connsiteY590" fmla="*/ 1861610 h 6858000"/>
              <a:gd name="connsiteX591" fmla="*/ 294281 w 7467600"/>
              <a:gd name="connsiteY591" fmla="*/ 1440658 h 6858000"/>
              <a:gd name="connsiteX592" fmla="*/ 278707 w 7467600"/>
              <a:gd name="connsiteY592" fmla="*/ 1352270 h 6858000"/>
              <a:gd name="connsiteX593" fmla="*/ 1423821 w 7467600"/>
              <a:gd name="connsiteY593" fmla="*/ 1351958 h 6858000"/>
              <a:gd name="connsiteX594" fmla="*/ 1638521 w 7467600"/>
              <a:gd name="connsiteY594" fmla="*/ 1908470 h 6858000"/>
              <a:gd name="connsiteX595" fmla="*/ 1754199 w 7467600"/>
              <a:gd name="connsiteY595" fmla="*/ 2149284 h 6858000"/>
              <a:gd name="connsiteX596" fmla="*/ 1908359 w 7467600"/>
              <a:gd name="connsiteY596" fmla="*/ 2364988 h 6858000"/>
              <a:gd name="connsiteX597" fmla="*/ 1647661 w 7467600"/>
              <a:gd name="connsiteY597" fmla="*/ 1825945 h 6858000"/>
              <a:gd name="connsiteX598" fmla="*/ 1423821 w 7467600"/>
              <a:gd name="connsiteY598" fmla="*/ 1351958 h 6858000"/>
              <a:gd name="connsiteX599" fmla="*/ 1431890 w 7467600"/>
              <a:gd name="connsiteY599" fmla="*/ 1306475 h 6858000"/>
              <a:gd name="connsiteX600" fmla="*/ 1507597 w 7467600"/>
              <a:gd name="connsiteY600" fmla="*/ 1446132 h 6858000"/>
              <a:gd name="connsiteX601" fmla="*/ 1674586 w 7467600"/>
              <a:gd name="connsiteY601" fmla="*/ 1813832 h 6858000"/>
              <a:gd name="connsiteX602" fmla="*/ 1815950 w 7467600"/>
              <a:gd name="connsiteY602" fmla="*/ 2128564 h 6858000"/>
              <a:gd name="connsiteX603" fmla="*/ 1984242 w 7467600"/>
              <a:gd name="connsiteY603" fmla="*/ 2430829 h 6858000"/>
              <a:gd name="connsiteX604" fmla="*/ 2014023 w 7467600"/>
              <a:gd name="connsiteY604" fmla="*/ 2450995 h 6858000"/>
              <a:gd name="connsiteX605" fmla="*/ 1747337 w 7467600"/>
              <a:gd name="connsiteY605" fmla="*/ 1855264 h 6858000"/>
              <a:gd name="connsiteX606" fmla="*/ 1533749 w 7467600"/>
              <a:gd name="connsiteY606" fmla="*/ 1478656 h 6858000"/>
              <a:gd name="connsiteX607" fmla="*/ 1431890 w 7467600"/>
              <a:gd name="connsiteY607" fmla="*/ 1306475 h 6858000"/>
              <a:gd name="connsiteX608" fmla="*/ 5052692 w 7467600"/>
              <a:gd name="connsiteY608" fmla="*/ 1292994 h 6858000"/>
              <a:gd name="connsiteX609" fmla="*/ 5200661 w 7467600"/>
              <a:gd name="connsiteY609" fmla="*/ 1635186 h 6858000"/>
              <a:gd name="connsiteX610" fmla="*/ 5297138 w 7467600"/>
              <a:gd name="connsiteY610" fmla="*/ 1906351 h 6858000"/>
              <a:gd name="connsiteX611" fmla="*/ 5052692 w 7467600"/>
              <a:gd name="connsiteY611" fmla="*/ 1292994 h 6858000"/>
              <a:gd name="connsiteX612" fmla="*/ 5009948 w 7467600"/>
              <a:gd name="connsiteY612" fmla="*/ 1273619 h 6858000"/>
              <a:gd name="connsiteX613" fmla="*/ 5121777 w 7467600"/>
              <a:gd name="connsiteY613" fmla="*/ 1654213 h 6858000"/>
              <a:gd name="connsiteX614" fmla="*/ 5293545 w 7467600"/>
              <a:gd name="connsiteY614" fmla="*/ 2072247 h 6858000"/>
              <a:gd name="connsiteX615" fmla="*/ 5294042 w 7467600"/>
              <a:gd name="connsiteY615" fmla="*/ 2065019 h 6858000"/>
              <a:gd name="connsiteX616" fmla="*/ 5171936 w 7467600"/>
              <a:gd name="connsiteY616" fmla="*/ 1647613 h 6858000"/>
              <a:gd name="connsiteX617" fmla="*/ 5009948 w 7467600"/>
              <a:gd name="connsiteY617" fmla="*/ 1273619 h 6858000"/>
              <a:gd name="connsiteX618" fmla="*/ 655236 w 7467600"/>
              <a:gd name="connsiteY618" fmla="*/ 1268632 h 6858000"/>
              <a:gd name="connsiteX619" fmla="*/ 839521 w 7467600"/>
              <a:gd name="connsiteY619" fmla="*/ 1685315 h 6858000"/>
              <a:gd name="connsiteX620" fmla="*/ 1109416 w 7467600"/>
              <a:gd name="connsiteY620" fmla="*/ 2061663 h 6858000"/>
              <a:gd name="connsiteX621" fmla="*/ 1298300 w 7467600"/>
              <a:gd name="connsiteY621" fmla="*/ 2247742 h 6858000"/>
              <a:gd name="connsiteX622" fmla="*/ 1125871 w 7467600"/>
              <a:gd name="connsiteY622" fmla="*/ 1989513 h 6858000"/>
              <a:gd name="connsiteX623" fmla="*/ 981574 w 7467600"/>
              <a:gd name="connsiteY623" fmla="*/ 1783157 h 6858000"/>
              <a:gd name="connsiteX624" fmla="*/ 922198 w 7467600"/>
              <a:gd name="connsiteY624" fmla="*/ 1677437 h 6858000"/>
              <a:gd name="connsiteX625" fmla="*/ 869293 w 7467600"/>
              <a:gd name="connsiteY625" fmla="*/ 1583214 h 6858000"/>
              <a:gd name="connsiteX626" fmla="*/ 751431 w 7467600"/>
              <a:gd name="connsiteY626" fmla="*/ 1405731 h 6858000"/>
              <a:gd name="connsiteX627" fmla="*/ 655236 w 7467600"/>
              <a:gd name="connsiteY627" fmla="*/ 1268632 h 6858000"/>
              <a:gd name="connsiteX628" fmla="*/ 6516292 w 7467600"/>
              <a:gd name="connsiteY628" fmla="*/ 1263064 h 6858000"/>
              <a:gd name="connsiteX629" fmla="*/ 5736320 w 7467600"/>
              <a:gd name="connsiteY629" fmla="*/ 1501803 h 6858000"/>
              <a:gd name="connsiteX630" fmla="*/ 6516292 w 7467600"/>
              <a:gd name="connsiteY630" fmla="*/ 1263064 h 6858000"/>
              <a:gd name="connsiteX631" fmla="*/ 291466 w 7467600"/>
              <a:gd name="connsiteY631" fmla="*/ 1250369 h 6858000"/>
              <a:gd name="connsiteX632" fmla="*/ 323180 w 7467600"/>
              <a:gd name="connsiteY632" fmla="*/ 1435283 h 6858000"/>
              <a:gd name="connsiteX633" fmla="*/ 349381 w 7467600"/>
              <a:gd name="connsiteY633" fmla="*/ 1875041 h 6858000"/>
              <a:gd name="connsiteX634" fmla="*/ 374363 w 7467600"/>
              <a:gd name="connsiteY634" fmla="*/ 1506494 h 6858000"/>
              <a:gd name="connsiteX635" fmla="*/ 302168 w 7467600"/>
              <a:gd name="connsiteY635" fmla="*/ 1274495 h 6858000"/>
              <a:gd name="connsiteX636" fmla="*/ 291466 w 7467600"/>
              <a:gd name="connsiteY636" fmla="*/ 1250369 h 6858000"/>
              <a:gd name="connsiteX637" fmla="*/ 678222 w 7467600"/>
              <a:gd name="connsiteY637" fmla="*/ 1248670 h 6858000"/>
              <a:gd name="connsiteX638" fmla="*/ 775536 w 7467600"/>
              <a:gd name="connsiteY638" fmla="*/ 1388015 h 6858000"/>
              <a:gd name="connsiteX639" fmla="*/ 894529 w 7467600"/>
              <a:gd name="connsiteY639" fmla="*/ 1567739 h 6858000"/>
              <a:gd name="connsiteX640" fmla="*/ 948000 w 7467600"/>
              <a:gd name="connsiteY640" fmla="*/ 1663088 h 6858000"/>
              <a:gd name="connsiteX641" fmla="*/ 1006812 w 7467600"/>
              <a:gd name="connsiteY641" fmla="*/ 1767683 h 6858000"/>
              <a:gd name="connsiteX642" fmla="*/ 1149133 w 7467600"/>
              <a:gd name="connsiteY642" fmla="*/ 1971513 h 6858000"/>
              <a:gd name="connsiteX643" fmla="*/ 1333952 w 7467600"/>
              <a:gd name="connsiteY643" fmla="*/ 2251620 h 6858000"/>
              <a:gd name="connsiteX644" fmla="*/ 1337329 w 7467600"/>
              <a:gd name="connsiteY644" fmla="*/ 2258350 h 6858000"/>
              <a:gd name="connsiteX645" fmla="*/ 1014726 w 7467600"/>
              <a:gd name="connsiteY645" fmla="*/ 1615556 h 6858000"/>
              <a:gd name="connsiteX646" fmla="*/ 678222 w 7467600"/>
              <a:gd name="connsiteY646" fmla="*/ 1248670 h 6858000"/>
              <a:gd name="connsiteX647" fmla="*/ 6691602 w 7467600"/>
              <a:gd name="connsiteY647" fmla="*/ 1140573 h 6858000"/>
              <a:gd name="connsiteX648" fmla="*/ 6571100 w 7467600"/>
              <a:gd name="connsiteY648" fmla="*/ 1183662 h 6858000"/>
              <a:gd name="connsiteX649" fmla="*/ 6241687 w 7467600"/>
              <a:gd name="connsiteY649" fmla="*/ 1257600 h 6858000"/>
              <a:gd name="connsiteX650" fmla="*/ 5693009 w 7467600"/>
              <a:gd name="connsiteY650" fmla="*/ 1478256 h 6858000"/>
              <a:gd name="connsiteX651" fmla="*/ 6548420 w 7467600"/>
              <a:gd name="connsiteY651" fmla="*/ 1214599 h 6858000"/>
              <a:gd name="connsiteX652" fmla="*/ 6605473 w 7467600"/>
              <a:gd name="connsiteY652" fmla="*/ 1184686 h 6858000"/>
              <a:gd name="connsiteX653" fmla="*/ 6691602 w 7467600"/>
              <a:gd name="connsiteY653" fmla="*/ 1140573 h 6858000"/>
              <a:gd name="connsiteX654" fmla="*/ 4002475 w 7467600"/>
              <a:gd name="connsiteY654" fmla="*/ 1037802 h 6858000"/>
              <a:gd name="connsiteX655" fmla="*/ 4000324 w 7467600"/>
              <a:gd name="connsiteY655" fmla="*/ 1039362 h 6858000"/>
              <a:gd name="connsiteX656" fmla="*/ 4002862 w 7467600"/>
              <a:gd name="connsiteY656" fmla="*/ 1042866 h 6858000"/>
              <a:gd name="connsiteX657" fmla="*/ 4002475 w 7467600"/>
              <a:gd name="connsiteY657" fmla="*/ 1037802 h 6858000"/>
              <a:gd name="connsiteX658" fmla="*/ 506322 w 7467600"/>
              <a:gd name="connsiteY658" fmla="*/ 1020997 h 6858000"/>
              <a:gd name="connsiteX659" fmla="*/ 533068 w 7467600"/>
              <a:gd name="connsiteY659" fmla="*/ 1029409 h 6858000"/>
              <a:gd name="connsiteX660" fmla="*/ 1232525 w 7467600"/>
              <a:gd name="connsiteY660" fmla="*/ 1804675 h 6858000"/>
              <a:gd name="connsiteX661" fmla="*/ 1388858 w 7467600"/>
              <a:gd name="connsiteY661" fmla="*/ 2368011 h 6858000"/>
              <a:gd name="connsiteX662" fmla="*/ 1384098 w 7467600"/>
              <a:gd name="connsiteY662" fmla="*/ 2378125 h 6858000"/>
              <a:gd name="connsiteX663" fmla="*/ 1425393 w 7467600"/>
              <a:gd name="connsiteY663" fmla="*/ 2589124 h 6858000"/>
              <a:gd name="connsiteX664" fmla="*/ 1424001 w 7467600"/>
              <a:gd name="connsiteY664" fmla="*/ 2597541 h 6858000"/>
              <a:gd name="connsiteX665" fmla="*/ 2152729 w 7467600"/>
              <a:gd name="connsiteY665" fmla="*/ 2864487 h 6858000"/>
              <a:gd name="connsiteX666" fmla="*/ 2020609 w 7467600"/>
              <a:gd name="connsiteY666" fmla="*/ 2539671 h 6858000"/>
              <a:gd name="connsiteX667" fmla="*/ 2018920 w 7467600"/>
              <a:gd name="connsiteY667" fmla="*/ 2536309 h 6858000"/>
              <a:gd name="connsiteX668" fmla="*/ 1342441 w 7467600"/>
              <a:gd name="connsiteY668" fmla="*/ 1173017 h 6858000"/>
              <a:gd name="connsiteX669" fmla="*/ 1367925 w 7467600"/>
              <a:gd name="connsiteY669" fmla="*/ 1135648 h 6858000"/>
              <a:gd name="connsiteX670" fmla="*/ 1771401 w 7467600"/>
              <a:gd name="connsiteY670" fmla="*/ 1806673 h 6858000"/>
              <a:gd name="connsiteX671" fmla="*/ 1972385 w 7467600"/>
              <a:gd name="connsiteY671" fmla="*/ 2198735 h 6858000"/>
              <a:gd name="connsiteX672" fmla="*/ 2040892 w 7467600"/>
              <a:gd name="connsiteY672" fmla="*/ 2405205 h 6858000"/>
              <a:gd name="connsiteX673" fmla="*/ 2131689 w 7467600"/>
              <a:gd name="connsiteY673" fmla="*/ 1936926 h 6858000"/>
              <a:gd name="connsiteX674" fmla="*/ 2454820 w 7467600"/>
              <a:gd name="connsiteY674" fmla="*/ 1248808 h 6858000"/>
              <a:gd name="connsiteX675" fmla="*/ 2492512 w 7467600"/>
              <a:gd name="connsiteY675" fmla="*/ 1302920 h 6858000"/>
              <a:gd name="connsiteX676" fmla="*/ 2081216 w 7467600"/>
              <a:gd name="connsiteY676" fmla="*/ 2527513 h 6858000"/>
              <a:gd name="connsiteX677" fmla="*/ 2081211 w 7467600"/>
              <a:gd name="connsiteY677" fmla="*/ 2528916 h 6858000"/>
              <a:gd name="connsiteX678" fmla="*/ 2199067 w 7467600"/>
              <a:gd name="connsiteY678" fmla="*/ 2884061 h 6858000"/>
              <a:gd name="connsiteX679" fmla="*/ 3192586 w 7467600"/>
              <a:gd name="connsiteY679" fmla="*/ 3411496 h 6858000"/>
              <a:gd name="connsiteX680" fmla="*/ 3182620 w 7467600"/>
              <a:gd name="connsiteY680" fmla="*/ 3483279 h 6858000"/>
              <a:gd name="connsiteX681" fmla="*/ 2435119 w 7467600"/>
              <a:gd name="connsiteY681" fmla="*/ 3080173 h 6858000"/>
              <a:gd name="connsiteX682" fmla="*/ 2410152 w 7467600"/>
              <a:gd name="connsiteY682" fmla="*/ 3063751 h 6858000"/>
              <a:gd name="connsiteX683" fmla="*/ 2408099 w 7467600"/>
              <a:gd name="connsiteY683" fmla="*/ 3064403 h 6858000"/>
              <a:gd name="connsiteX684" fmla="*/ 2407218 w 7467600"/>
              <a:gd name="connsiteY684" fmla="*/ 3070324 h 6858000"/>
              <a:gd name="connsiteX685" fmla="*/ 2380138 w 7467600"/>
              <a:gd name="connsiteY685" fmla="*/ 3099341 h 6858000"/>
              <a:gd name="connsiteX686" fmla="*/ 1765923 w 7467600"/>
              <a:gd name="connsiteY686" fmla="*/ 3581043 h 6858000"/>
              <a:gd name="connsiteX687" fmla="*/ 1702258 w 7467600"/>
              <a:gd name="connsiteY687" fmla="*/ 3612286 h 6858000"/>
              <a:gd name="connsiteX688" fmla="*/ 1538370 w 7467600"/>
              <a:gd name="connsiteY688" fmla="*/ 3811804 h 6858000"/>
              <a:gd name="connsiteX689" fmla="*/ 542867 w 7467600"/>
              <a:gd name="connsiteY689" fmla="*/ 4944092 h 6858000"/>
              <a:gd name="connsiteX690" fmla="*/ 515800 w 7467600"/>
              <a:gd name="connsiteY690" fmla="*/ 4862180 h 6858000"/>
              <a:gd name="connsiteX691" fmla="*/ 909145 w 7467600"/>
              <a:gd name="connsiteY691" fmla="*/ 4199225 h 6858000"/>
              <a:gd name="connsiteX692" fmla="*/ 1214067 w 7467600"/>
              <a:gd name="connsiteY692" fmla="*/ 3908561 h 6858000"/>
              <a:gd name="connsiteX693" fmla="*/ 640967 w 7467600"/>
              <a:gd name="connsiteY693" fmla="*/ 4105601 h 6858000"/>
              <a:gd name="connsiteX694" fmla="*/ 112563 w 7467600"/>
              <a:gd name="connsiteY694" fmla="*/ 4396952 h 6858000"/>
              <a:gd name="connsiteX695" fmla="*/ 0 w 7467600"/>
              <a:gd name="connsiteY695" fmla="*/ 4466006 h 6858000"/>
              <a:gd name="connsiteX696" fmla="*/ 0 w 7467600"/>
              <a:gd name="connsiteY696" fmla="*/ 4233763 h 6858000"/>
              <a:gd name="connsiteX697" fmla="*/ 36881 w 7467600"/>
              <a:gd name="connsiteY697" fmla="*/ 4200118 h 6858000"/>
              <a:gd name="connsiteX698" fmla="*/ 910534 w 7467600"/>
              <a:gd name="connsiteY698" fmla="*/ 3629753 h 6858000"/>
              <a:gd name="connsiteX699" fmla="*/ 1578717 w 7467600"/>
              <a:gd name="connsiteY699" fmla="*/ 3575982 h 6858000"/>
              <a:gd name="connsiteX700" fmla="*/ 2338780 w 7467600"/>
              <a:gd name="connsiteY700" fmla="*/ 3033725 h 6858000"/>
              <a:gd name="connsiteX701" fmla="*/ 1807991 w 7467600"/>
              <a:gd name="connsiteY701" fmla="*/ 2807184 h 6858000"/>
              <a:gd name="connsiteX702" fmla="*/ 1416358 w 7467600"/>
              <a:gd name="connsiteY702" fmla="*/ 3112571 h 6858000"/>
              <a:gd name="connsiteX703" fmla="*/ 939066 w 7467600"/>
              <a:gd name="connsiteY703" fmla="*/ 3378798 h 6858000"/>
              <a:gd name="connsiteX704" fmla="*/ 115099 w 7467600"/>
              <a:gd name="connsiteY704" fmla="*/ 3607650 h 6858000"/>
              <a:gd name="connsiteX705" fmla="*/ 97284 w 7467600"/>
              <a:gd name="connsiteY705" fmla="*/ 3520393 h 6858000"/>
              <a:gd name="connsiteX706" fmla="*/ 922050 w 7467600"/>
              <a:gd name="connsiteY706" fmla="*/ 3074867 h 6858000"/>
              <a:gd name="connsiteX707" fmla="*/ 1405265 w 7467600"/>
              <a:gd name="connsiteY707" fmla="*/ 3016319 h 6858000"/>
              <a:gd name="connsiteX708" fmla="*/ 1407512 w 7467600"/>
              <a:gd name="connsiteY708" fmla="*/ 3018001 h 6858000"/>
              <a:gd name="connsiteX709" fmla="*/ 1726266 w 7467600"/>
              <a:gd name="connsiteY709" fmla="*/ 2777274 h 6858000"/>
              <a:gd name="connsiteX710" fmla="*/ 625390 w 7467600"/>
              <a:gd name="connsiteY710" fmla="*/ 2514541 h 6858000"/>
              <a:gd name="connsiteX711" fmla="*/ 619799 w 7467600"/>
              <a:gd name="connsiteY711" fmla="*/ 2527180 h 6858000"/>
              <a:gd name="connsiteX712" fmla="*/ 310030 w 7467600"/>
              <a:gd name="connsiteY712" fmla="*/ 2771818 h 6858000"/>
              <a:gd name="connsiteX713" fmla="*/ 173877 w 7467600"/>
              <a:gd name="connsiteY713" fmla="*/ 2937056 h 6858000"/>
              <a:gd name="connsiteX714" fmla="*/ 77889 w 7467600"/>
              <a:gd name="connsiteY714" fmla="*/ 3138440 h 6858000"/>
              <a:gd name="connsiteX715" fmla="*/ 0 w 7467600"/>
              <a:gd name="connsiteY715" fmla="*/ 3271395 h 6858000"/>
              <a:gd name="connsiteX716" fmla="*/ 0 w 7467600"/>
              <a:gd name="connsiteY716" fmla="*/ 3153002 h 6858000"/>
              <a:gd name="connsiteX717" fmla="*/ 2386 w 7467600"/>
              <a:gd name="connsiteY717" fmla="*/ 3149203 h 6858000"/>
              <a:gd name="connsiteX718" fmla="*/ 89753 w 7467600"/>
              <a:gd name="connsiteY718" fmla="*/ 2987702 h 6858000"/>
              <a:gd name="connsiteX719" fmla="*/ 76869 w 7467600"/>
              <a:gd name="connsiteY719" fmla="*/ 3005404 h 6858000"/>
              <a:gd name="connsiteX720" fmla="*/ 32049 w 7467600"/>
              <a:gd name="connsiteY720" fmla="*/ 3065814 h 6858000"/>
              <a:gd name="connsiteX721" fmla="*/ 0 w 7467600"/>
              <a:gd name="connsiteY721" fmla="*/ 3108744 h 6858000"/>
              <a:gd name="connsiteX722" fmla="*/ 0 w 7467600"/>
              <a:gd name="connsiteY722" fmla="*/ 3058059 h 6858000"/>
              <a:gd name="connsiteX723" fmla="*/ 7610 w 7467600"/>
              <a:gd name="connsiteY723" fmla="*/ 3047889 h 6858000"/>
              <a:gd name="connsiteX724" fmla="*/ 52419 w 7467600"/>
              <a:gd name="connsiteY724" fmla="*/ 2987479 h 6858000"/>
              <a:gd name="connsiteX725" fmla="*/ 59142 w 7467600"/>
              <a:gd name="connsiteY725" fmla="*/ 2978488 h 6858000"/>
              <a:gd name="connsiteX726" fmla="*/ 0 w 7467600"/>
              <a:gd name="connsiteY726" fmla="*/ 3015334 h 6858000"/>
              <a:gd name="connsiteX727" fmla="*/ 0 w 7467600"/>
              <a:gd name="connsiteY727" fmla="*/ 2914286 h 6858000"/>
              <a:gd name="connsiteX728" fmla="*/ 36383 w 7467600"/>
              <a:gd name="connsiteY728" fmla="*/ 2901128 h 6858000"/>
              <a:gd name="connsiteX729" fmla="*/ 156329 w 7467600"/>
              <a:gd name="connsiteY729" fmla="*/ 2840533 h 6858000"/>
              <a:gd name="connsiteX730" fmla="*/ 358355 w 7467600"/>
              <a:gd name="connsiteY730" fmla="*/ 2620471 h 6858000"/>
              <a:gd name="connsiteX731" fmla="*/ 510577 w 7467600"/>
              <a:gd name="connsiteY731" fmla="*/ 2501244 h 6858000"/>
              <a:gd name="connsiteX732" fmla="*/ 211967 w 7467600"/>
              <a:gd name="connsiteY732" fmla="*/ 2479171 h 6858000"/>
              <a:gd name="connsiteX733" fmla="*/ 0 w 7467600"/>
              <a:gd name="connsiteY733" fmla="*/ 2476398 h 6858000"/>
              <a:gd name="connsiteX734" fmla="*/ 0 w 7467600"/>
              <a:gd name="connsiteY734" fmla="*/ 2389189 h 6858000"/>
              <a:gd name="connsiteX735" fmla="*/ 103062 w 7467600"/>
              <a:gd name="connsiteY735" fmla="*/ 2389518 h 6858000"/>
              <a:gd name="connsiteX736" fmla="*/ 510734 w 7467600"/>
              <a:gd name="connsiteY736" fmla="*/ 2416201 h 6858000"/>
              <a:gd name="connsiteX737" fmla="*/ 279257 w 7467600"/>
              <a:gd name="connsiteY737" fmla="*/ 2092102 h 6858000"/>
              <a:gd name="connsiteX738" fmla="*/ 65265 w 7467600"/>
              <a:gd name="connsiteY738" fmla="*/ 2006049 h 6858000"/>
              <a:gd name="connsiteX739" fmla="*/ 0 w 7467600"/>
              <a:gd name="connsiteY739" fmla="*/ 1982532 h 6858000"/>
              <a:gd name="connsiteX740" fmla="*/ 0 w 7467600"/>
              <a:gd name="connsiteY740" fmla="*/ 1912789 h 6858000"/>
              <a:gd name="connsiteX741" fmla="*/ 97460 w 7467600"/>
              <a:gd name="connsiteY741" fmla="*/ 1953725 h 6858000"/>
              <a:gd name="connsiteX742" fmla="*/ 221272 w 7467600"/>
              <a:gd name="connsiteY742" fmla="*/ 1980766 h 6858000"/>
              <a:gd name="connsiteX743" fmla="*/ 116765 w 7467600"/>
              <a:gd name="connsiteY743" fmla="*/ 1911033 h 6858000"/>
              <a:gd name="connsiteX744" fmla="*/ 16405 w 7467600"/>
              <a:gd name="connsiteY744" fmla="*/ 1803412 h 6858000"/>
              <a:gd name="connsiteX745" fmla="*/ 0 w 7467600"/>
              <a:gd name="connsiteY745" fmla="*/ 1784777 h 6858000"/>
              <a:gd name="connsiteX746" fmla="*/ 0 w 7467600"/>
              <a:gd name="connsiteY746" fmla="*/ 1740082 h 6858000"/>
              <a:gd name="connsiteX747" fmla="*/ 39394 w 7467600"/>
              <a:gd name="connsiteY747" fmla="*/ 1784856 h 6858000"/>
              <a:gd name="connsiteX748" fmla="*/ 135813 w 7467600"/>
              <a:gd name="connsiteY748" fmla="*/ 1888838 h 6858000"/>
              <a:gd name="connsiteX749" fmla="*/ 242575 w 7467600"/>
              <a:gd name="connsiteY749" fmla="*/ 1958841 h 6858000"/>
              <a:gd name="connsiteX750" fmla="*/ 82197 w 7467600"/>
              <a:gd name="connsiteY750" fmla="*/ 1754826 h 6858000"/>
              <a:gd name="connsiteX751" fmla="*/ 0 w 7467600"/>
              <a:gd name="connsiteY751" fmla="*/ 1679650 h 6858000"/>
              <a:gd name="connsiteX752" fmla="*/ 0 w 7467600"/>
              <a:gd name="connsiteY752" fmla="*/ 1602463 h 6858000"/>
              <a:gd name="connsiteX753" fmla="*/ 84689 w 7467600"/>
              <a:gd name="connsiteY753" fmla="*/ 1677442 h 6858000"/>
              <a:gd name="connsiteX754" fmla="*/ 298437 w 7467600"/>
              <a:gd name="connsiteY754" fmla="*/ 1968019 h 6858000"/>
              <a:gd name="connsiteX755" fmla="*/ 227269 w 7467600"/>
              <a:gd name="connsiteY755" fmla="*/ 1114064 h 6858000"/>
              <a:gd name="connsiteX756" fmla="*/ 248003 w 7467600"/>
              <a:gd name="connsiteY756" fmla="*/ 1089613 h 6858000"/>
              <a:gd name="connsiteX757" fmla="*/ 427020 w 7467600"/>
              <a:gd name="connsiteY757" fmla="*/ 1619803 h 6858000"/>
              <a:gd name="connsiteX758" fmla="*/ 340345 w 7467600"/>
              <a:gd name="connsiteY758" fmla="*/ 2027739 h 6858000"/>
              <a:gd name="connsiteX759" fmla="*/ 360865 w 7467600"/>
              <a:gd name="connsiteY759" fmla="*/ 2044827 h 6858000"/>
              <a:gd name="connsiteX760" fmla="*/ 560414 w 7467600"/>
              <a:gd name="connsiteY760" fmla="*/ 2421457 h 6858000"/>
              <a:gd name="connsiteX761" fmla="*/ 1359703 w 7467600"/>
              <a:gd name="connsiteY761" fmla="*/ 2578554 h 6858000"/>
              <a:gd name="connsiteX762" fmla="*/ 1359422 w 7467600"/>
              <a:gd name="connsiteY762" fmla="*/ 2577994 h 6858000"/>
              <a:gd name="connsiteX763" fmla="*/ 828701 w 7467600"/>
              <a:gd name="connsiteY763" fmla="*/ 1839520 h 6858000"/>
              <a:gd name="connsiteX764" fmla="*/ 494427 w 7467600"/>
              <a:gd name="connsiteY764" fmla="*/ 1092333 h 6858000"/>
              <a:gd name="connsiteX765" fmla="*/ 506322 w 7467600"/>
              <a:gd name="connsiteY765" fmla="*/ 1020997 h 6858000"/>
              <a:gd name="connsiteX766" fmla="*/ 4570198 w 7467600"/>
              <a:gd name="connsiteY766" fmla="*/ 978081 h 6858000"/>
              <a:gd name="connsiteX767" fmla="*/ 4523691 w 7467600"/>
              <a:gd name="connsiteY767" fmla="*/ 1127776 h 6858000"/>
              <a:gd name="connsiteX768" fmla="*/ 4509875 w 7467600"/>
              <a:gd name="connsiteY768" fmla="*/ 1167552 h 6858000"/>
              <a:gd name="connsiteX769" fmla="*/ 4478168 w 7467600"/>
              <a:gd name="connsiteY769" fmla="*/ 1260735 h 6858000"/>
              <a:gd name="connsiteX770" fmla="*/ 4409309 w 7467600"/>
              <a:gd name="connsiteY770" fmla="*/ 1666996 h 6858000"/>
              <a:gd name="connsiteX771" fmla="*/ 4370031 w 7467600"/>
              <a:gd name="connsiteY771" fmla="*/ 1955666 h 6858000"/>
              <a:gd name="connsiteX772" fmla="*/ 4570198 w 7467600"/>
              <a:gd name="connsiteY772" fmla="*/ 978081 h 6858000"/>
              <a:gd name="connsiteX773" fmla="*/ 4557898 w 7467600"/>
              <a:gd name="connsiteY773" fmla="*/ 900011 h 6858000"/>
              <a:gd name="connsiteX774" fmla="*/ 4344840 w 7467600"/>
              <a:gd name="connsiteY774" fmla="*/ 1922038 h 6858000"/>
              <a:gd name="connsiteX775" fmla="*/ 4378710 w 7467600"/>
              <a:gd name="connsiteY775" fmla="*/ 1665516 h 6858000"/>
              <a:gd name="connsiteX776" fmla="*/ 4448798 w 7467600"/>
              <a:gd name="connsiteY776" fmla="*/ 1253024 h 6858000"/>
              <a:gd name="connsiteX777" fmla="*/ 4480315 w 7467600"/>
              <a:gd name="connsiteY777" fmla="*/ 1158454 h 6858000"/>
              <a:gd name="connsiteX778" fmla="*/ 4494133 w 7467600"/>
              <a:gd name="connsiteY778" fmla="*/ 1118676 h 6858000"/>
              <a:gd name="connsiteX779" fmla="*/ 4557898 w 7467600"/>
              <a:gd name="connsiteY779" fmla="*/ 900011 h 6858000"/>
              <a:gd name="connsiteX780" fmla="*/ 5870151 w 7467600"/>
              <a:gd name="connsiteY780" fmla="*/ 898890 h 6858000"/>
              <a:gd name="connsiteX781" fmla="*/ 5861335 w 7467600"/>
              <a:gd name="connsiteY781" fmla="*/ 899177 h 6858000"/>
              <a:gd name="connsiteX782" fmla="*/ 5843702 w 7467600"/>
              <a:gd name="connsiteY782" fmla="*/ 899748 h 6858000"/>
              <a:gd name="connsiteX783" fmla="*/ 5651107 w 7467600"/>
              <a:gd name="connsiteY783" fmla="*/ 920306 h 6858000"/>
              <a:gd name="connsiteX784" fmla="*/ 5459407 w 7467600"/>
              <a:gd name="connsiteY784" fmla="*/ 940975 h 6858000"/>
              <a:gd name="connsiteX785" fmla="*/ 5374846 w 7467600"/>
              <a:gd name="connsiteY785" fmla="*/ 941988 h 6858000"/>
              <a:gd name="connsiteX786" fmla="*/ 5256105 w 7467600"/>
              <a:gd name="connsiteY786" fmla="*/ 945632 h 6858000"/>
              <a:gd name="connsiteX787" fmla="*/ 5107071 w 7467600"/>
              <a:gd name="connsiteY787" fmla="*/ 969720 h 6858000"/>
              <a:gd name="connsiteX788" fmla="*/ 4998681 w 7467600"/>
              <a:gd name="connsiteY788" fmla="*/ 988771 h 6858000"/>
              <a:gd name="connsiteX789" fmla="*/ 5870151 w 7467600"/>
              <a:gd name="connsiteY789" fmla="*/ 898890 h 6858000"/>
              <a:gd name="connsiteX790" fmla="*/ 5504425 w 7467600"/>
              <a:gd name="connsiteY790" fmla="*/ 848067 h 6858000"/>
              <a:gd name="connsiteX791" fmla="*/ 4968849 w 7467600"/>
              <a:gd name="connsiteY791" fmla="*/ 962318 h 6858000"/>
              <a:gd name="connsiteX792" fmla="*/ 5104039 w 7467600"/>
              <a:gd name="connsiteY792" fmla="*/ 940634 h 6858000"/>
              <a:gd name="connsiteX793" fmla="*/ 5256311 w 7467600"/>
              <a:gd name="connsiteY793" fmla="*/ 916490 h 6858000"/>
              <a:gd name="connsiteX794" fmla="*/ 5377381 w 7467600"/>
              <a:gd name="connsiteY794" fmla="*/ 912671 h 6858000"/>
              <a:gd name="connsiteX795" fmla="*/ 5460148 w 7467600"/>
              <a:gd name="connsiteY795" fmla="*/ 911442 h 6858000"/>
              <a:gd name="connsiteX796" fmla="*/ 5648971 w 7467600"/>
              <a:gd name="connsiteY796" fmla="*/ 891331 h 6858000"/>
              <a:gd name="connsiteX797" fmla="*/ 5844807 w 7467600"/>
              <a:gd name="connsiteY797" fmla="*/ 870718 h 6858000"/>
              <a:gd name="connsiteX798" fmla="*/ 5862975 w 7467600"/>
              <a:gd name="connsiteY798" fmla="*/ 869756 h 6858000"/>
              <a:gd name="connsiteX799" fmla="*/ 5920887 w 7467600"/>
              <a:gd name="connsiteY799" fmla="*/ 865929 h 6858000"/>
              <a:gd name="connsiteX800" fmla="*/ 5504425 w 7467600"/>
              <a:gd name="connsiteY800" fmla="*/ 848067 h 6858000"/>
              <a:gd name="connsiteX801" fmla="*/ 3607114 w 7467600"/>
              <a:gd name="connsiteY801" fmla="*/ 467441 h 6858000"/>
              <a:gd name="connsiteX802" fmla="*/ 3296242 w 7467600"/>
              <a:gd name="connsiteY802" fmla="*/ 807991 h 6858000"/>
              <a:gd name="connsiteX803" fmla="*/ 3174674 w 7467600"/>
              <a:gd name="connsiteY803" fmla="*/ 919759 h 6858000"/>
              <a:gd name="connsiteX804" fmla="*/ 3042978 w 7467600"/>
              <a:gd name="connsiteY804" fmla="*/ 1054894 h 6858000"/>
              <a:gd name="connsiteX805" fmla="*/ 2968914 w 7467600"/>
              <a:gd name="connsiteY805" fmla="*/ 1133756 h 6858000"/>
              <a:gd name="connsiteX806" fmla="*/ 3103823 w 7467600"/>
              <a:gd name="connsiteY806" fmla="*/ 1026814 h 6858000"/>
              <a:gd name="connsiteX807" fmla="*/ 3607114 w 7467600"/>
              <a:gd name="connsiteY807" fmla="*/ 467441 h 6858000"/>
              <a:gd name="connsiteX808" fmla="*/ 3744487 w 7467600"/>
              <a:gd name="connsiteY808" fmla="*/ 383136 h 6858000"/>
              <a:gd name="connsiteX809" fmla="*/ 3970213 w 7467600"/>
              <a:gd name="connsiteY809" fmla="*/ 995559 h 6858000"/>
              <a:gd name="connsiteX810" fmla="*/ 3744487 w 7467600"/>
              <a:gd name="connsiteY810" fmla="*/ 383136 h 6858000"/>
              <a:gd name="connsiteX811" fmla="*/ 3624562 w 7467600"/>
              <a:gd name="connsiteY811" fmla="*/ 367041 h 6858000"/>
              <a:gd name="connsiteX812" fmla="*/ 3489712 w 7467600"/>
              <a:gd name="connsiteY812" fmla="*/ 485386 h 6858000"/>
              <a:gd name="connsiteX813" fmla="*/ 3182994 w 7467600"/>
              <a:gd name="connsiteY813" fmla="*/ 828265 h 6858000"/>
              <a:gd name="connsiteX814" fmla="*/ 2892114 w 7467600"/>
              <a:gd name="connsiteY814" fmla="*/ 1172635 h 6858000"/>
              <a:gd name="connsiteX815" fmla="*/ 3021459 w 7467600"/>
              <a:gd name="connsiteY815" fmla="*/ 1035385 h 6858000"/>
              <a:gd name="connsiteX816" fmla="*/ 3153873 w 7467600"/>
              <a:gd name="connsiteY816" fmla="*/ 898971 h 6858000"/>
              <a:gd name="connsiteX817" fmla="*/ 3276511 w 7467600"/>
              <a:gd name="connsiteY817" fmla="*/ 786423 h 6858000"/>
              <a:gd name="connsiteX818" fmla="*/ 3584154 w 7467600"/>
              <a:gd name="connsiteY818" fmla="*/ 448218 h 6858000"/>
              <a:gd name="connsiteX819" fmla="*/ 3624562 w 7467600"/>
              <a:gd name="connsiteY819" fmla="*/ 367041 h 6858000"/>
              <a:gd name="connsiteX820" fmla="*/ 3766672 w 7467600"/>
              <a:gd name="connsiteY820" fmla="*/ 359429 h 6858000"/>
              <a:gd name="connsiteX821" fmla="*/ 3996338 w 7467600"/>
              <a:gd name="connsiteY821" fmla="*/ 968237 h 6858000"/>
              <a:gd name="connsiteX822" fmla="*/ 3766672 w 7467600"/>
              <a:gd name="connsiteY822" fmla="*/ 359429 h 6858000"/>
              <a:gd name="connsiteX823" fmla="*/ 5805386 w 7467600"/>
              <a:gd name="connsiteY823" fmla="*/ 239240 h 6858000"/>
              <a:gd name="connsiteX824" fmla="*/ 5736947 w 7467600"/>
              <a:gd name="connsiteY824" fmla="*/ 261367 h 6858000"/>
              <a:gd name="connsiteX825" fmla="*/ 5427012 w 7467600"/>
              <a:gd name="connsiteY825" fmla="*/ 311272 h 6858000"/>
              <a:gd name="connsiteX826" fmla="*/ 5147818 w 7467600"/>
              <a:gd name="connsiteY826" fmla="*/ 322112 h 6858000"/>
              <a:gd name="connsiteX827" fmla="*/ 5060854 w 7467600"/>
              <a:gd name="connsiteY827" fmla="*/ 311882 h 6858000"/>
              <a:gd name="connsiteX828" fmla="*/ 4945989 w 7467600"/>
              <a:gd name="connsiteY828" fmla="*/ 300516 h 6858000"/>
              <a:gd name="connsiteX829" fmla="*/ 5410479 w 7467600"/>
              <a:gd name="connsiteY829" fmla="*/ 348434 h 6858000"/>
              <a:gd name="connsiteX830" fmla="*/ 5805386 w 7467600"/>
              <a:gd name="connsiteY830" fmla="*/ 239240 h 6858000"/>
              <a:gd name="connsiteX831" fmla="*/ 5905192 w 7467600"/>
              <a:gd name="connsiteY831" fmla="*/ 163079 h 6858000"/>
              <a:gd name="connsiteX832" fmla="*/ 5865655 w 7467600"/>
              <a:gd name="connsiteY832" fmla="*/ 171901 h 6858000"/>
              <a:gd name="connsiteX833" fmla="*/ 5259740 w 7467600"/>
              <a:gd name="connsiteY833" fmla="*/ 257013 h 6858000"/>
              <a:gd name="connsiteX834" fmla="*/ 5208466 w 7467600"/>
              <a:gd name="connsiteY834" fmla="*/ 257550 h 6858000"/>
              <a:gd name="connsiteX835" fmla="*/ 4980204 w 7467600"/>
              <a:gd name="connsiteY835" fmla="*/ 271903 h 6858000"/>
              <a:gd name="connsiteX836" fmla="*/ 5068068 w 7467600"/>
              <a:gd name="connsiteY836" fmla="*/ 282244 h 6858000"/>
              <a:gd name="connsiteX837" fmla="*/ 5153231 w 7467600"/>
              <a:gd name="connsiteY837" fmla="*/ 292240 h 6858000"/>
              <a:gd name="connsiteX838" fmla="*/ 5426491 w 7467600"/>
              <a:gd name="connsiteY838" fmla="*/ 281128 h 6858000"/>
              <a:gd name="connsiteX839" fmla="*/ 5731212 w 7467600"/>
              <a:gd name="connsiteY839" fmla="*/ 231951 h 6858000"/>
              <a:gd name="connsiteX840" fmla="*/ 5905192 w 7467600"/>
              <a:gd name="connsiteY840" fmla="*/ 163079 h 6858000"/>
              <a:gd name="connsiteX841" fmla="*/ 5944437 w 7467600"/>
              <a:gd name="connsiteY841" fmla="*/ 113829 h 6858000"/>
              <a:gd name="connsiteX842" fmla="*/ 5825032 w 7467600"/>
              <a:gd name="connsiteY842" fmla="*/ 146405 h 6858000"/>
              <a:gd name="connsiteX843" fmla="*/ 4955599 w 7467600"/>
              <a:gd name="connsiteY843" fmla="*/ 247008 h 6858000"/>
              <a:gd name="connsiteX844" fmla="*/ 5210104 w 7467600"/>
              <a:gd name="connsiteY844" fmla="*/ 228123 h 6858000"/>
              <a:gd name="connsiteX845" fmla="*/ 5261015 w 7467600"/>
              <a:gd name="connsiteY845" fmla="*/ 227087 h 6858000"/>
              <a:gd name="connsiteX846" fmla="*/ 5861181 w 7467600"/>
              <a:gd name="connsiteY846" fmla="*/ 143093 h 6858000"/>
              <a:gd name="connsiteX847" fmla="*/ 5961252 w 7467600"/>
              <a:gd name="connsiteY847" fmla="*/ 114820 h 6858000"/>
              <a:gd name="connsiteX848" fmla="*/ 5944437 w 7467600"/>
              <a:gd name="connsiteY848" fmla="*/ 113829 h 6858000"/>
              <a:gd name="connsiteX849" fmla="*/ 3882765 w 7467600"/>
              <a:gd name="connsiteY849" fmla="*/ 0 h 6858000"/>
              <a:gd name="connsiteX850" fmla="*/ 3995099 w 7467600"/>
              <a:gd name="connsiteY850" fmla="*/ 0 h 6858000"/>
              <a:gd name="connsiteX851" fmla="*/ 4163818 w 7467600"/>
              <a:gd name="connsiteY851" fmla="*/ 234104 h 6858000"/>
              <a:gd name="connsiteX852" fmla="*/ 4172099 w 7467600"/>
              <a:gd name="connsiteY852" fmla="*/ 234207 h 6858000"/>
              <a:gd name="connsiteX853" fmla="*/ 4784282 w 7467600"/>
              <a:gd name="connsiteY853" fmla="*/ 276561 h 6858000"/>
              <a:gd name="connsiteX854" fmla="*/ 4801687 w 7467600"/>
              <a:gd name="connsiteY854" fmla="*/ 267764 h 6858000"/>
              <a:gd name="connsiteX855" fmla="*/ 6082788 w 7467600"/>
              <a:gd name="connsiteY855" fmla="*/ 64119 h 6858000"/>
              <a:gd name="connsiteX856" fmla="*/ 6099442 w 7467600"/>
              <a:gd name="connsiteY856" fmla="*/ 82568 h 6858000"/>
              <a:gd name="connsiteX857" fmla="*/ 4804137 w 7467600"/>
              <a:gd name="connsiteY857" fmla="*/ 320931 h 6858000"/>
              <a:gd name="connsiteX858" fmla="*/ 4227047 w 7467600"/>
              <a:gd name="connsiteY858" fmla="*/ 313415 h 6858000"/>
              <a:gd name="connsiteX859" fmla="*/ 4346041 w 7467600"/>
              <a:gd name="connsiteY859" fmla="*/ 456086 h 6858000"/>
              <a:gd name="connsiteX860" fmla="*/ 4870967 w 7467600"/>
              <a:gd name="connsiteY860" fmla="*/ 963061 h 6858000"/>
              <a:gd name="connsiteX861" fmla="*/ 4889647 w 7467600"/>
              <a:gd name="connsiteY861" fmla="*/ 957147 h 6858000"/>
              <a:gd name="connsiteX862" fmla="*/ 5422504 w 7467600"/>
              <a:gd name="connsiteY862" fmla="*/ 805191 h 6858000"/>
              <a:gd name="connsiteX863" fmla="*/ 6087656 w 7467600"/>
              <a:gd name="connsiteY863" fmla="*/ 826703 h 6858000"/>
              <a:gd name="connsiteX864" fmla="*/ 6058717 w 7467600"/>
              <a:gd name="connsiteY864" fmla="*/ 865992 h 6858000"/>
              <a:gd name="connsiteX865" fmla="*/ 4974153 w 7467600"/>
              <a:gd name="connsiteY865" fmla="*/ 1045456 h 6858000"/>
              <a:gd name="connsiteX866" fmla="*/ 5627835 w 7467600"/>
              <a:gd name="connsiteY866" fmla="*/ 1472077 h 6858000"/>
              <a:gd name="connsiteX867" fmla="*/ 5629817 w 7467600"/>
              <a:gd name="connsiteY867" fmla="*/ 1471412 h 6858000"/>
              <a:gd name="connsiteX868" fmla="*/ 5634124 w 7467600"/>
              <a:gd name="connsiteY868" fmla="*/ 1470572 h 6858000"/>
              <a:gd name="connsiteX869" fmla="*/ 5755832 w 7467600"/>
              <a:gd name="connsiteY869" fmla="*/ 1383886 h 6858000"/>
              <a:gd name="connsiteX870" fmla="*/ 6014186 w 7467600"/>
              <a:gd name="connsiteY870" fmla="*/ 1279799 h 6858000"/>
              <a:gd name="connsiteX871" fmla="*/ 6901619 w 7467600"/>
              <a:gd name="connsiteY871" fmla="*/ 1047874 h 6858000"/>
              <a:gd name="connsiteX872" fmla="*/ 6931566 w 7467600"/>
              <a:gd name="connsiteY872" fmla="*/ 1062034 h 6858000"/>
              <a:gd name="connsiteX873" fmla="*/ 5790982 w 7467600"/>
              <a:gd name="connsiteY873" fmla="*/ 1561380 h 6858000"/>
              <a:gd name="connsiteX874" fmla="*/ 6188971 w 7467600"/>
              <a:gd name="connsiteY874" fmla="*/ 1755168 h 6858000"/>
              <a:gd name="connsiteX875" fmla="*/ 6202446 w 7467600"/>
              <a:gd name="connsiteY875" fmla="*/ 1752268 h 6858000"/>
              <a:gd name="connsiteX876" fmla="*/ 7179560 w 7467600"/>
              <a:gd name="connsiteY876" fmla="*/ 1467551 h 6858000"/>
              <a:gd name="connsiteX877" fmla="*/ 7158730 w 7467600"/>
              <a:gd name="connsiteY877" fmla="*/ 1507835 h 6858000"/>
              <a:gd name="connsiteX878" fmla="*/ 6326959 w 7467600"/>
              <a:gd name="connsiteY878" fmla="*/ 1817686 h 6858000"/>
              <a:gd name="connsiteX879" fmla="*/ 6537433 w 7467600"/>
              <a:gd name="connsiteY879" fmla="*/ 1907790 h 6858000"/>
              <a:gd name="connsiteX880" fmla="*/ 6550221 w 7467600"/>
              <a:gd name="connsiteY880" fmla="*/ 1910729 h 6858000"/>
              <a:gd name="connsiteX881" fmla="*/ 6964438 w 7467600"/>
              <a:gd name="connsiteY881" fmla="*/ 2209505 h 6858000"/>
              <a:gd name="connsiteX882" fmla="*/ 7367862 w 7467600"/>
              <a:gd name="connsiteY882" fmla="*/ 2806833 h 6858000"/>
              <a:gd name="connsiteX883" fmla="*/ 7364329 w 7467600"/>
              <a:gd name="connsiteY883" fmla="*/ 2826907 h 6858000"/>
              <a:gd name="connsiteX884" fmla="*/ 7290545 w 7467600"/>
              <a:gd name="connsiteY884" fmla="*/ 2850663 h 6858000"/>
              <a:gd name="connsiteX885" fmla="*/ 6472036 w 7467600"/>
              <a:gd name="connsiteY885" fmla="*/ 1959003 h 6858000"/>
              <a:gd name="connsiteX886" fmla="*/ 5792897 w 7467600"/>
              <a:gd name="connsiteY886" fmla="*/ 1647747 h 6858000"/>
              <a:gd name="connsiteX887" fmla="*/ 5842751 w 7467600"/>
              <a:gd name="connsiteY887" fmla="*/ 1816112 h 6858000"/>
              <a:gd name="connsiteX888" fmla="*/ 5847424 w 7467600"/>
              <a:gd name="connsiteY888" fmla="*/ 1815776 h 6858000"/>
              <a:gd name="connsiteX889" fmla="*/ 6399821 w 7467600"/>
              <a:gd name="connsiteY889" fmla="*/ 2344799 h 6858000"/>
              <a:gd name="connsiteX890" fmla="*/ 6323232 w 7467600"/>
              <a:gd name="connsiteY890" fmla="*/ 2389634 h 6858000"/>
              <a:gd name="connsiteX891" fmla="*/ 5942958 w 7467600"/>
              <a:gd name="connsiteY891" fmla="*/ 2077708 h 6858000"/>
              <a:gd name="connsiteX892" fmla="*/ 5921559 w 7467600"/>
              <a:gd name="connsiteY892" fmla="*/ 2378596 h 6858000"/>
              <a:gd name="connsiteX893" fmla="*/ 5817651 w 7467600"/>
              <a:gd name="connsiteY893" fmla="*/ 3023919 h 6858000"/>
              <a:gd name="connsiteX894" fmla="*/ 5729634 w 7467600"/>
              <a:gd name="connsiteY894" fmla="*/ 3051849 h 6858000"/>
              <a:gd name="connsiteX895" fmla="*/ 5611018 w 7467600"/>
              <a:gd name="connsiteY895" fmla="*/ 2316769 h 6858000"/>
              <a:gd name="connsiteX896" fmla="*/ 5687608 w 7467600"/>
              <a:gd name="connsiteY896" fmla="*/ 2039972 h 6858000"/>
              <a:gd name="connsiteX897" fmla="*/ 5657554 w 7467600"/>
              <a:gd name="connsiteY897" fmla="*/ 1576445 h 6858000"/>
              <a:gd name="connsiteX898" fmla="*/ 5150475 w 7467600"/>
              <a:gd name="connsiteY898" fmla="*/ 1274012 h 6858000"/>
              <a:gd name="connsiteX899" fmla="*/ 5349142 w 7467600"/>
              <a:gd name="connsiteY899" fmla="*/ 2204405 h 6858000"/>
              <a:gd name="connsiteX900" fmla="*/ 5262214 w 7467600"/>
              <a:gd name="connsiteY900" fmla="*/ 2233836 h 6858000"/>
              <a:gd name="connsiteX901" fmla="*/ 4981539 w 7467600"/>
              <a:gd name="connsiteY901" fmla="*/ 1542201 h 6858000"/>
              <a:gd name="connsiteX902" fmla="*/ 4958461 w 7467600"/>
              <a:gd name="connsiteY902" fmla="*/ 1136957 h 6858000"/>
              <a:gd name="connsiteX903" fmla="*/ 4655015 w 7467600"/>
              <a:gd name="connsiteY903" fmla="*/ 891426 h 6858000"/>
              <a:gd name="connsiteX904" fmla="*/ 4348002 w 7467600"/>
              <a:gd name="connsiteY904" fmla="*/ 2205895 h 6858000"/>
              <a:gd name="connsiteX905" fmla="*/ 4262250 w 7467600"/>
              <a:gd name="connsiteY905" fmla="*/ 2219972 h 6858000"/>
              <a:gd name="connsiteX906" fmla="*/ 4550611 w 7467600"/>
              <a:gd name="connsiteY906" fmla="*/ 817540 h 6858000"/>
              <a:gd name="connsiteX907" fmla="*/ 4564418 w 7467600"/>
              <a:gd name="connsiteY907" fmla="*/ 808293 h 6858000"/>
              <a:gd name="connsiteX908" fmla="*/ 4266388 w 7467600"/>
              <a:gd name="connsiteY908" fmla="*/ 500083 h 6858000"/>
              <a:gd name="connsiteX909" fmla="*/ 4032842 w 7467600"/>
              <a:gd name="connsiteY909" fmla="*/ 211809 h 6858000"/>
              <a:gd name="connsiteX910" fmla="*/ 3882765 w 7467600"/>
              <a:gd name="connsiteY910" fmla="*/ 0 h 6858000"/>
              <a:gd name="connsiteX911" fmla="*/ 3721337 w 7467600"/>
              <a:gd name="connsiteY911" fmla="*/ 0 h 6858000"/>
              <a:gd name="connsiteX912" fmla="*/ 3797544 w 7467600"/>
              <a:gd name="connsiteY912" fmla="*/ 0 h 6858000"/>
              <a:gd name="connsiteX913" fmla="*/ 3775734 w 7467600"/>
              <a:gd name="connsiteY913" fmla="*/ 95131 h 6858000"/>
              <a:gd name="connsiteX914" fmla="*/ 3724807 w 7467600"/>
              <a:gd name="connsiteY914" fmla="*/ 272257 h 6858000"/>
              <a:gd name="connsiteX915" fmla="*/ 3726844 w 7467600"/>
              <a:gd name="connsiteY915" fmla="*/ 282988 h 6858000"/>
              <a:gd name="connsiteX916" fmla="*/ 3742664 w 7467600"/>
              <a:gd name="connsiteY916" fmla="*/ 279918 h 6858000"/>
              <a:gd name="connsiteX917" fmla="*/ 4103910 w 7467600"/>
              <a:gd name="connsiteY917" fmla="*/ 1161917 h 6858000"/>
              <a:gd name="connsiteX918" fmla="*/ 4020269 w 7467600"/>
              <a:gd name="connsiteY918" fmla="*/ 1200406 h 6858000"/>
              <a:gd name="connsiteX919" fmla="*/ 3674882 w 7467600"/>
              <a:gd name="connsiteY919" fmla="*/ 488524 h 6858000"/>
              <a:gd name="connsiteX920" fmla="*/ 3132682 w 7467600"/>
              <a:gd name="connsiteY920" fmla="*/ 1072284 h 6858000"/>
              <a:gd name="connsiteX921" fmla="*/ 2716346 w 7467600"/>
              <a:gd name="connsiteY921" fmla="*/ 1276376 h 6858000"/>
              <a:gd name="connsiteX922" fmla="*/ 2716772 w 7467600"/>
              <a:gd name="connsiteY922" fmla="*/ 1255462 h 6858000"/>
              <a:gd name="connsiteX923" fmla="*/ 3471096 w 7467600"/>
              <a:gd name="connsiteY923" fmla="*/ 437072 h 6858000"/>
              <a:gd name="connsiteX924" fmla="*/ 3639057 w 7467600"/>
              <a:gd name="connsiteY924" fmla="*/ 286334 h 6858000"/>
              <a:gd name="connsiteX925" fmla="*/ 3640309 w 7467600"/>
              <a:gd name="connsiteY925" fmla="*/ 284664 h 6858000"/>
              <a:gd name="connsiteX926" fmla="*/ 3646022 w 7467600"/>
              <a:gd name="connsiteY926" fmla="*/ 276711 h 6858000"/>
              <a:gd name="connsiteX927" fmla="*/ 3707943 w 7467600"/>
              <a:gd name="connsiteY927" fmla="*/ 65958 h 6858000"/>
              <a:gd name="connsiteX928" fmla="*/ 3721337 w 7467600"/>
              <a:gd name="connsiteY928" fmla="*/ 0 h 6858000"/>
              <a:gd name="connsiteX929" fmla="*/ 2867960 w 7467600"/>
              <a:gd name="connsiteY929" fmla="*/ 0 h 6858000"/>
              <a:gd name="connsiteX930" fmla="*/ 2926351 w 7467600"/>
              <a:gd name="connsiteY930" fmla="*/ 0 h 6858000"/>
              <a:gd name="connsiteX931" fmla="*/ 2902823 w 7467600"/>
              <a:gd name="connsiteY931" fmla="*/ 262929 h 6858000"/>
              <a:gd name="connsiteX932" fmla="*/ 2940663 w 7467600"/>
              <a:gd name="connsiteY932" fmla="*/ 140884 h 6858000"/>
              <a:gd name="connsiteX933" fmla="*/ 2947039 w 7467600"/>
              <a:gd name="connsiteY933" fmla="*/ 122524 h 6858000"/>
              <a:gd name="connsiteX934" fmla="*/ 2984316 w 7467600"/>
              <a:gd name="connsiteY934" fmla="*/ 0 h 6858000"/>
              <a:gd name="connsiteX935" fmla="*/ 3016114 w 7467600"/>
              <a:gd name="connsiteY935" fmla="*/ 0 h 6858000"/>
              <a:gd name="connsiteX936" fmla="*/ 2979949 w 7467600"/>
              <a:gd name="connsiteY936" fmla="*/ 119274 h 6858000"/>
              <a:gd name="connsiteX937" fmla="*/ 3023879 w 7467600"/>
              <a:gd name="connsiteY937" fmla="*/ 0 h 6858000"/>
              <a:gd name="connsiteX938" fmla="*/ 3105400 w 7467600"/>
              <a:gd name="connsiteY938" fmla="*/ 0 h 6858000"/>
              <a:gd name="connsiteX939" fmla="*/ 3094669 w 7467600"/>
              <a:gd name="connsiteY939" fmla="*/ 30308 h 6858000"/>
              <a:gd name="connsiteX940" fmla="*/ 2901945 w 7467600"/>
              <a:gd name="connsiteY940" fmla="*/ 466538 h 6858000"/>
              <a:gd name="connsiteX941" fmla="*/ 2815209 w 7467600"/>
              <a:gd name="connsiteY941" fmla="*/ 497361 h 6858000"/>
              <a:gd name="connsiteX942" fmla="*/ 2844845 w 7467600"/>
              <a:gd name="connsiteY942" fmla="*/ 127638 h 6858000"/>
              <a:gd name="connsiteX943" fmla="*/ 2867960 w 7467600"/>
              <a:gd name="connsiteY943" fmla="*/ 0 h 6858000"/>
              <a:gd name="connsiteX944" fmla="*/ 1057230 w 7467600"/>
              <a:gd name="connsiteY944" fmla="*/ 0 h 6858000"/>
              <a:gd name="connsiteX945" fmla="*/ 1111003 w 7467600"/>
              <a:gd name="connsiteY945" fmla="*/ 0 h 6858000"/>
              <a:gd name="connsiteX946" fmla="*/ 1125553 w 7467600"/>
              <a:gd name="connsiteY946" fmla="*/ 52588 h 6858000"/>
              <a:gd name="connsiteX947" fmla="*/ 1304276 w 7467600"/>
              <a:gd name="connsiteY947" fmla="*/ 476275 h 6858000"/>
              <a:gd name="connsiteX948" fmla="*/ 1492066 w 7467600"/>
              <a:gd name="connsiteY948" fmla="*/ 886333 h 6858000"/>
              <a:gd name="connsiteX949" fmla="*/ 1423698 w 7467600"/>
              <a:gd name="connsiteY949" fmla="*/ 710817 h 6858000"/>
              <a:gd name="connsiteX950" fmla="*/ 1357609 w 7467600"/>
              <a:gd name="connsiteY950" fmla="*/ 532892 h 6858000"/>
              <a:gd name="connsiteX951" fmla="*/ 1309550 w 7467600"/>
              <a:gd name="connsiteY951" fmla="*/ 374031 h 6858000"/>
              <a:gd name="connsiteX952" fmla="*/ 1193673 w 7467600"/>
              <a:gd name="connsiteY952" fmla="*/ 49533 h 6858000"/>
              <a:gd name="connsiteX953" fmla="*/ 1164391 w 7467600"/>
              <a:gd name="connsiteY953" fmla="*/ 0 h 6858000"/>
              <a:gd name="connsiteX954" fmla="*/ 1200666 w 7467600"/>
              <a:gd name="connsiteY954" fmla="*/ 0 h 6858000"/>
              <a:gd name="connsiteX955" fmla="*/ 1223408 w 7467600"/>
              <a:gd name="connsiteY955" fmla="*/ 38996 h 6858000"/>
              <a:gd name="connsiteX956" fmla="*/ 1339635 w 7467600"/>
              <a:gd name="connsiteY956" fmla="*/ 365517 h 6858000"/>
              <a:gd name="connsiteX957" fmla="*/ 1387469 w 7467600"/>
              <a:gd name="connsiteY957" fmla="*/ 523079 h 6858000"/>
              <a:gd name="connsiteX958" fmla="*/ 1452685 w 7467600"/>
              <a:gd name="connsiteY958" fmla="*/ 699806 h 6858000"/>
              <a:gd name="connsiteX959" fmla="*/ 1492092 w 7467600"/>
              <a:gd name="connsiteY959" fmla="*/ 800424 h 6858000"/>
              <a:gd name="connsiteX960" fmla="*/ 1455302 w 7467600"/>
              <a:gd name="connsiteY960" fmla="*/ 632913 h 6858000"/>
              <a:gd name="connsiteX961" fmla="*/ 1222336 w 7467600"/>
              <a:gd name="connsiteY961" fmla="*/ 9480 h 6858000"/>
              <a:gd name="connsiteX962" fmla="*/ 1214634 w 7467600"/>
              <a:gd name="connsiteY962" fmla="*/ 0 h 6858000"/>
              <a:gd name="connsiteX963" fmla="*/ 1289827 w 7467600"/>
              <a:gd name="connsiteY963" fmla="*/ 0 h 6858000"/>
              <a:gd name="connsiteX964" fmla="*/ 1321076 w 7467600"/>
              <a:gd name="connsiteY964" fmla="*/ 59722 h 6858000"/>
              <a:gd name="connsiteX965" fmla="*/ 1512579 w 7467600"/>
              <a:gd name="connsiteY965" fmla="*/ 626441 h 6858000"/>
              <a:gd name="connsiteX966" fmla="*/ 1506076 w 7467600"/>
              <a:gd name="connsiteY966" fmla="*/ 1089289 h 6858000"/>
              <a:gd name="connsiteX967" fmla="*/ 1486346 w 7467600"/>
              <a:gd name="connsiteY967" fmla="*/ 1079919 h 6858000"/>
              <a:gd name="connsiteX968" fmla="*/ 1070511 w 7467600"/>
              <a:gd name="connsiteY968" fmla="*/ 48609 h 6858000"/>
              <a:gd name="connsiteX969" fmla="*/ 1057230 w 7467600"/>
              <a:gd name="connsiteY969" fmla="*/ 0 h 6858000"/>
              <a:gd name="connsiteX970" fmla="*/ 43151 w 7467600"/>
              <a:gd name="connsiteY970" fmla="*/ 0 h 6858000"/>
              <a:gd name="connsiteX971" fmla="*/ 95283 w 7467600"/>
              <a:gd name="connsiteY971" fmla="*/ 0 h 6858000"/>
              <a:gd name="connsiteX972" fmla="*/ 300708 w 7467600"/>
              <a:gd name="connsiteY972" fmla="*/ 154571 h 6858000"/>
              <a:gd name="connsiteX973" fmla="*/ 530414 w 7467600"/>
              <a:gd name="connsiteY973" fmla="*/ 354673 h 6858000"/>
              <a:gd name="connsiteX974" fmla="*/ 333785 w 7467600"/>
              <a:gd name="connsiteY974" fmla="*/ 161564 h 6858000"/>
              <a:gd name="connsiteX975" fmla="*/ 147005 w 7467600"/>
              <a:gd name="connsiteY975" fmla="*/ 0 h 6858000"/>
              <a:gd name="connsiteX976" fmla="*/ 272509 w 7467600"/>
              <a:gd name="connsiteY976" fmla="*/ 0 h 6858000"/>
              <a:gd name="connsiteX977" fmla="*/ 326276 w 7467600"/>
              <a:gd name="connsiteY977" fmla="*/ 45847 h 6858000"/>
              <a:gd name="connsiteX978" fmla="*/ 823759 w 7467600"/>
              <a:gd name="connsiteY978" fmla="*/ 574145 h 6858000"/>
              <a:gd name="connsiteX979" fmla="*/ 811254 w 7467600"/>
              <a:gd name="connsiteY979" fmla="*/ 665546 h 6858000"/>
              <a:gd name="connsiteX980" fmla="*/ 154042 w 7467600"/>
              <a:gd name="connsiteY980" fmla="*/ 261522 h 6858000"/>
              <a:gd name="connsiteX981" fmla="*/ 13550 w 7467600"/>
              <a:gd name="connsiteY981" fmla="*/ 158423 h 6858000"/>
              <a:gd name="connsiteX982" fmla="*/ 0 w 7467600"/>
              <a:gd name="connsiteY982" fmla="*/ 146618 h 6858000"/>
              <a:gd name="connsiteX983" fmla="*/ 0 w 7467600"/>
              <a:gd name="connsiteY983" fmla="*/ 59161 h 6858000"/>
              <a:gd name="connsiteX984" fmla="*/ 45427 w 7467600"/>
              <a:gd name="connsiteY984" fmla="*/ 101078 h 6858000"/>
              <a:gd name="connsiteX985" fmla="*/ 630103 w 7467600"/>
              <a:gd name="connsiteY985" fmla="*/ 485885 h 6858000"/>
              <a:gd name="connsiteX986" fmla="*/ 532040 w 7467600"/>
              <a:gd name="connsiteY986" fmla="*/ 399359 h 6858000"/>
              <a:gd name="connsiteX987" fmla="*/ 517618 w 7467600"/>
              <a:gd name="connsiteY987" fmla="*/ 385726 h 6858000"/>
              <a:gd name="connsiteX988" fmla="*/ 285074 w 7467600"/>
              <a:gd name="connsiteY988" fmla="*/ 182755 h 6858000"/>
              <a:gd name="connsiteX989" fmla="*/ 43151 w 7467600"/>
              <a:gd name="connsiteY989"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90188 w 7467600"/>
              <a:gd name="connsiteY4" fmla="*/ 6584365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271814 w 7467600"/>
              <a:gd name="connsiteY16" fmla="*/ 6684601 h 6858000"/>
              <a:gd name="connsiteX17" fmla="*/ 7392158 w 7467600"/>
              <a:gd name="connsiteY17" fmla="*/ 6771365 h 6858000"/>
              <a:gd name="connsiteX18" fmla="*/ 7467600 w 7467600"/>
              <a:gd name="connsiteY18" fmla="*/ 6805948 h 6858000"/>
              <a:gd name="connsiteX19" fmla="*/ 7467600 w 7467600"/>
              <a:gd name="connsiteY19" fmla="*/ 6831490 h 6858000"/>
              <a:gd name="connsiteX20" fmla="*/ 7410696 w 7467600"/>
              <a:gd name="connsiteY20" fmla="*/ 6803861 h 6858000"/>
              <a:gd name="connsiteX21" fmla="*/ 7088673 w 7467600"/>
              <a:gd name="connsiteY21" fmla="*/ 6610396 h 6858000"/>
              <a:gd name="connsiteX22" fmla="*/ 7090188 w 7467600"/>
              <a:gd name="connsiteY22" fmla="*/ 6584365 h 6858000"/>
              <a:gd name="connsiteX23" fmla="*/ 1019354 w 7467600"/>
              <a:gd name="connsiteY23" fmla="*/ 6315006 h 6858000"/>
              <a:gd name="connsiteX24" fmla="*/ 441046 w 7467600"/>
              <a:gd name="connsiteY24" fmla="*/ 6691153 h 6858000"/>
              <a:gd name="connsiteX25" fmla="*/ 1019354 w 7467600"/>
              <a:gd name="connsiteY25" fmla="*/ 6315006 h 6858000"/>
              <a:gd name="connsiteX26" fmla="*/ 991680 w 7467600"/>
              <a:gd name="connsiteY26" fmla="*/ 6298413 h 6858000"/>
              <a:gd name="connsiteX27" fmla="*/ 409060 w 7467600"/>
              <a:gd name="connsiteY27" fmla="*/ 6671470 h 6858000"/>
              <a:gd name="connsiteX28" fmla="*/ 991680 w 7467600"/>
              <a:gd name="connsiteY28" fmla="*/ 6298413 h 6858000"/>
              <a:gd name="connsiteX29" fmla="*/ 103333 w 7467600"/>
              <a:gd name="connsiteY29" fmla="*/ 5699602 h 6858000"/>
              <a:gd name="connsiteX30" fmla="*/ 233938 w 7467600"/>
              <a:gd name="connsiteY30" fmla="*/ 5809416 h 6858000"/>
              <a:gd name="connsiteX31" fmla="*/ 883580 w 7467600"/>
              <a:gd name="connsiteY31" fmla="*/ 6180710 h 6858000"/>
              <a:gd name="connsiteX32" fmla="*/ 487337 w 7467600"/>
              <a:gd name="connsiteY32" fmla="*/ 5950182 h 6858000"/>
              <a:gd name="connsiteX33" fmla="*/ 354051 w 7467600"/>
              <a:gd name="connsiteY33" fmla="*/ 5854912 h 6858000"/>
              <a:gd name="connsiteX34" fmla="*/ 195436 w 7467600"/>
              <a:gd name="connsiteY34" fmla="*/ 5755068 h 6858000"/>
              <a:gd name="connsiteX35" fmla="*/ 103333 w 7467600"/>
              <a:gd name="connsiteY35" fmla="*/ 5699602 h 6858000"/>
              <a:gd name="connsiteX36" fmla="*/ 5539432 w 7467600"/>
              <a:gd name="connsiteY36" fmla="*/ 5642928 h 6858000"/>
              <a:gd name="connsiteX37" fmla="*/ 5555462 w 7467600"/>
              <a:gd name="connsiteY37" fmla="*/ 5694454 h 6858000"/>
              <a:gd name="connsiteX38" fmla="*/ 5828270 w 7467600"/>
              <a:gd name="connsiteY38" fmla="*/ 6320663 h 6858000"/>
              <a:gd name="connsiteX39" fmla="*/ 5947416 w 7467600"/>
              <a:gd name="connsiteY39" fmla="*/ 6574846 h 6858000"/>
              <a:gd name="connsiteX40" fmla="*/ 5539432 w 7467600"/>
              <a:gd name="connsiteY40" fmla="*/ 5642928 h 6858000"/>
              <a:gd name="connsiteX41" fmla="*/ 51253 w 7467600"/>
              <a:gd name="connsiteY41" fmla="*/ 5631825 h 6858000"/>
              <a:gd name="connsiteX42" fmla="*/ 211622 w 7467600"/>
              <a:gd name="connsiteY42" fmla="*/ 5728803 h 6858000"/>
              <a:gd name="connsiteX43" fmla="*/ 371652 w 7467600"/>
              <a:gd name="connsiteY43" fmla="*/ 5829062 h 6858000"/>
              <a:gd name="connsiteX44" fmla="*/ 505903 w 7467600"/>
              <a:gd name="connsiteY44" fmla="*/ 5925221 h 6858000"/>
              <a:gd name="connsiteX45" fmla="*/ 899240 w 7467600"/>
              <a:gd name="connsiteY45" fmla="*/ 6153068 h 6858000"/>
              <a:gd name="connsiteX46" fmla="*/ 988114 w 7467600"/>
              <a:gd name="connsiteY46" fmla="*/ 6174204 h 6858000"/>
              <a:gd name="connsiteX47" fmla="*/ 845971 w 7467600"/>
              <a:gd name="connsiteY47" fmla="*/ 6067177 h 6858000"/>
              <a:gd name="connsiteX48" fmla="*/ 448057 w 7467600"/>
              <a:gd name="connsiteY48" fmla="*/ 5841376 h 6858000"/>
              <a:gd name="connsiteX49" fmla="*/ 51253 w 7467600"/>
              <a:gd name="connsiteY49" fmla="*/ 5631825 h 6858000"/>
              <a:gd name="connsiteX50" fmla="*/ 2606687 w 7467600"/>
              <a:gd name="connsiteY50" fmla="*/ 5630718 h 6858000"/>
              <a:gd name="connsiteX51" fmla="*/ 2645658 w 7467600"/>
              <a:gd name="connsiteY51" fmla="*/ 6640259 h 6858000"/>
              <a:gd name="connsiteX52" fmla="*/ 2606687 w 7467600"/>
              <a:gd name="connsiteY52" fmla="*/ 5630718 h 6858000"/>
              <a:gd name="connsiteX53" fmla="*/ 3642057 w 7467600"/>
              <a:gd name="connsiteY53" fmla="*/ 5573487 h 6858000"/>
              <a:gd name="connsiteX54" fmla="*/ 3632981 w 7467600"/>
              <a:gd name="connsiteY54" fmla="*/ 5579437 h 6858000"/>
              <a:gd name="connsiteX55" fmla="*/ 3382436 w 7467600"/>
              <a:gd name="connsiteY55" fmla="*/ 5952726 h 6858000"/>
              <a:gd name="connsiteX56" fmla="*/ 3191929 w 7467600"/>
              <a:gd name="connsiteY56" fmla="*/ 6662669 h 6858000"/>
              <a:gd name="connsiteX57" fmla="*/ 3369898 w 7467600"/>
              <a:gd name="connsiteY57" fmla="*/ 6081771 h 6858000"/>
              <a:gd name="connsiteX58" fmla="*/ 3642057 w 7467600"/>
              <a:gd name="connsiteY58" fmla="*/ 5573487 h 6858000"/>
              <a:gd name="connsiteX59" fmla="*/ 2650666 w 7467600"/>
              <a:gd name="connsiteY59" fmla="*/ 5530686 h 6858000"/>
              <a:gd name="connsiteX60" fmla="*/ 2650249 w 7467600"/>
              <a:gd name="connsiteY60" fmla="*/ 5532101 h 6858000"/>
              <a:gd name="connsiteX61" fmla="*/ 2663808 w 7467600"/>
              <a:gd name="connsiteY61" fmla="*/ 6535215 h 6858000"/>
              <a:gd name="connsiteX62" fmla="*/ 2665418 w 7467600"/>
              <a:gd name="connsiteY62" fmla="*/ 6132756 h 6858000"/>
              <a:gd name="connsiteX63" fmla="*/ 2650666 w 7467600"/>
              <a:gd name="connsiteY63" fmla="*/ 5530686 h 6858000"/>
              <a:gd name="connsiteX64" fmla="*/ 2680277 w 7467600"/>
              <a:gd name="connsiteY64" fmla="*/ 5479204 h 6858000"/>
              <a:gd name="connsiteX65" fmla="*/ 2678972 w 7467600"/>
              <a:gd name="connsiteY65" fmla="*/ 5481582 h 6858000"/>
              <a:gd name="connsiteX66" fmla="*/ 2696666 w 7467600"/>
              <a:gd name="connsiteY66" fmla="*/ 6133836 h 6858000"/>
              <a:gd name="connsiteX67" fmla="*/ 2695769 w 7467600"/>
              <a:gd name="connsiteY67" fmla="*/ 6390955 h 6858000"/>
              <a:gd name="connsiteX68" fmla="*/ 2739893 w 7467600"/>
              <a:gd name="connsiteY68" fmla="*/ 6108357 h 6858000"/>
              <a:gd name="connsiteX69" fmla="*/ 2680277 w 7467600"/>
              <a:gd name="connsiteY69" fmla="*/ 5479204 h 6858000"/>
              <a:gd name="connsiteX70" fmla="*/ 1132195 w 7467600"/>
              <a:gd name="connsiteY70" fmla="*/ 5467980 h 6858000"/>
              <a:gd name="connsiteX71" fmla="*/ 1679056 w 7467600"/>
              <a:gd name="connsiteY71" fmla="*/ 5516907 h 6858000"/>
              <a:gd name="connsiteX72" fmla="*/ 2128648 w 7467600"/>
              <a:gd name="connsiteY72" fmla="*/ 5474249 h 6858000"/>
              <a:gd name="connsiteX73" fmla="*/ 1825619 w 7467600"/>
              <a:gd name="connsiteY73" fmla="*/ 5478447 h 6858000"/>
              <a:gd name="connsiteX74" fmla="*/ 1737798 w 7467600"/>
              <a:gd name="connsiteY74" fmla="*/ 5483353 h 6858000"/>
              <a:gd name="connsiteX75" fmla="*/ 1132195 w 7467600"/>
              <a:gd name="connsiteY75" fmla="*/ 5467980 h 6858000"/>
              <a:gd name="connsiteX76" fmla="*/ 6861797 w 7467600"/>
              <a:gd name="connsiteY76" fmla="*/ 5419899 h 6858000"/>
              <a:gd name="connsiteX77" fmla="*/ 6879594 w 7467600"/>
              <a:gd name="connsiteY77" fmla="*/ 5424547 h 6858000"/>
              <a:gd name="connsiteX78" fmla="*/ 7379510 w 7467600"/>
              <a:gd name="connsiteY78" fmla="*/ 5755454 h 6858000"/>
              <a:gd name="connsiteX79" fmla="*/ 7467600 w 7467600"/>
              <a:gd name="connsiteY79" fmla="*/ 5845526 h 6858000"/>
              <a:gd name="connsiteX80" fmla="*/ 7467600 w 7467600"/>
              <a:gd name="connsiteY80" fmla="*/ 5925131 h 6858000"/>
              <a:gd name="connsiteX81" fmla="*/ 7271900 w 7467600"/>
              <a:gd name="connsiteY81" fmla="*/ 5734551 h 6858000"/>
              <a:gd name="connsiteX82" fmla="*/ 7015907 w 7467600"/>
              <a:gd name="connsiteY82" fmla="*/ 5541548 h 6858000"/>
              <a:gd name="connsiteX83" fmla="*/ 7259646 w 7467600"/>
              <a:gd name="connsiteY83" fmla="*/ 5765985 h 6858000"/>
              <a:gd name="connsiteX84" fmla="*/ 7467600 w 7467600"/>
              <a:gd name="connsiteY84" fmla="*/ 5971257 h 6858000"/>
              <a:gd name="connsiteX85" fmla="*/ 7467600 w 7467600"/>
              <a:gd name="connsiteY85" fmla="*/ 6012219 h 6858000"/>
              <a:gd name="connsiteX86" fmla="*/ 7240170 w 7467600"/>
              <a:gd name="connsiteY86" fmla="*/ 5787985 h 6858000"/>
              <a:gd name="connsiteX87" fmla="*/ 6946849 w 7467600"/>
              <a:gd name="connsiteY87" fmla="*/ 5523271 h 6858000"/>
              <a:gd name="connsiteX88" fmla="*/ 6946972 w 7467600"/>
              <a:gd name="connsiteY88" fmla="*/ 5526491 h 6858000"/>
              <a:gd name="connsiteX89" fmla="*/ 7105827 w 7467600"/>
              <a:gd name="connsiteY89" fmla="*/ 5718700 h 6858000"/>
              <a:gd name="connsiteX90" fmla="*/ 7126431 w 7467600"/>
              <a:gd name="connsiteY90" fmla="*/ 5737872 h 6858000"/>
              <a:gd name="connsiteX91" fmla="*/ 7356878 w 7467600"/>
              <a:gd name="connsiteY91" fmla="*/ 5981332 h 6858000"/>
              <a:gd name="connsiteX92" fmla="*/ 7467600 w 7467600"/>
              <a:gd name="connsiteY92" fmla="*/ 6117703 h 6858000"/>
              <a:gd name="connsiteX93" fmla="*/ 7467600 w 7467600"/>
              <a:gd name="connsiteY93" fmla="*/ 6163634 h 6858000"/>
              <a:gd name="connsiteX94" fmla="*/ 7403637 w 7467600"/>
              <a:gd name="connsiteY94" fmla="*/ 6083957 h 6858000"/>
              <a:gd name="connsiteX95" fmla="*/ 7254615 w 7467600"/>
              <a:gd name="connsiteY95" fmla="*/ 5911918 h 6858000"/>
              <a:gd name="connsiteX96" fmla="*/ 7312589 w 7467600"/>
              <a:gd name="connsiteY96" fmla="*/ 5982309 h 6858000"/>
              <a:gd name="connsiteX97" fmla="*/ 7448321 w 7467600"/>
              <a:gd name="connsiteY97" fmla="*/ 6190991 h 6858000"/>
              <a:gd name="connsiteX98" fmla="*/ 7467600 w 7467600"/>
              <a:gd name="connsiteY98" fmla="*/ 6221686 h 6858000"/>
              <a:gd name="connsiteX99" fmla="*/ 7467600 w 7467600"/>
              <a:gd name="connsiteY99" fmla="*/ 6334256 h 6858000"/>
              <a:gd name="connsiteX100" fmla="*/ 7454976 w 7467600"/>
              <a:gd name="connsiteY100" fmla="*/ 6318297 h 6858000"/>
              <a:gd name="connsiteX101" fmla="*/ 7042773 w 7467600"/>
              <a:gd name="connsiteY101" fmla="*/ 5734011 h 6858000"/>
              <a:gd name="connsiteX102" fmla="*/ 6844835 w 7467600"/>
              <a:gd name="connsiteY102" fmla="*/ 5424988 h 6858000"/>
              <a:gd name="connsiteX103" fmla="*/ 6861797 w 7467600"/>
              <a:gd name="connsiteY103" fmla="*/ 5419899 h 6858000"/>
              <a:gd name="connsiteX104" fmla="*/ 1456157 w 7467600"/>
              <a:gd name="connsiteY104" fmla="*/ 5371404 h 6858000"/>
              <a:gd name="connsiteX105" fmla="*/ 1244432 w 7467600"/>
              <a:gd name="connsiteY105" fmla="*/ 5385601 h 6858000"/>
              <a:gd name="connsiteX106" fmla="*/ 973990 w 7467600"/>
              <a:gd name="connsiteY106" fmla="*/ 5424940 h 6858000"/>
              <a:gd name="connsiteX107" fmla="*/ 1103809 w 7467600"/>
              <a:gd name="connsiteY107" fmla="*/ 5433720 h 6858000"/>
              <a:gd name="connsiteX108" fmla="*/ 1123454 w 7467600"/>
              <a:gd name="connsiteY108" fmla="*/ 5435727 h 6858000"/>
              <a:gd name="connsiteX109" fmla="*/ 1737017 w 7467600"/>
              <a:gd name="connsiteY109" fmla="*/ 5452183 h 6858000"/>
              <a:gd name="connsiteX110" fmla="*/ 1824397 w 7467600"/>
              <a:gd name="connsiteY110" fmla="*/ 5447757 h 6858000"/>
              <a:gd name="connsiteX111" fmla="*/ 2070059 w 7467600"/>
              <a:gd name="connsiteY111" fmla="*/ 5441660 h 6858000"/>
              <a:gd name="connsiteX112" fmla="*/ 1456157 w 7467600"/>
              <a:gd name="connsiteY112" fmla="*/ 5371404 h 6858000"/>
              <a:gd name="connsiteX113" fmla="*/ 4988186 w 7467600"/>
              <a:gd name="connsiteY113" fmla="*/ 5216467 h 6858000"/>
              <a:gd name="connsiteX114" fmla="*/ 4777334 w 7467600"/>
              <a:gd name="connsiteY114" fmla="*/ 5406072 h 6858000"/>
              <a:gd name="connsiteX115" fmla="*/ 4718341 w 7467600"/>
              <a:gd name="connsiteY115" fmla="*/ 5468043 h 6858000"/>
              <a:gd name="connsiteX116" fmla="*/ 4604655 w 7467600"/>
              <a:gd name="connsiteY116" fmla="*/ 5583434 h 6858000"/>
              <a:gd name="connsiteX117" fmla="*/ 4565074 w 7467600"/>
              <a:gd name="connsiteY117" fmla="*/ 5618550 h 6858000"/>
              <a:gd name="connsiteX118" fmla="*/ 4988186 w 7467600"/>
              <a:gd name="connsiteY118" fmla="*/ 5216467 h 6858000"/>
              <a:gd name="connsiteX119" fmla="*/ 4978032 w 7467600"/>
              <a:gd name="connsiteY119" fmla="*/ 5183809 h 6858000"/>
              <a:gd name="connsiteX120" fmla="*/ 4463413 w 7467600"/>
              <a:gd name="connsiteY120" fmla="*/ 5615162 h 6858000"/>
              <a:gd name="connsiteX121" fmla="*/ 4358134 w 7467600"/>
              <a:gd name="connsiteY121" fmla="*/ 5742791 h 6858000"/>
              <a:gd name="connsiteX122" fmla="*/ 4376219 w 7467600"/>
              <a:gd name="connsiteY122" fmla="*/ 5729027 h 6858000"/>
              <a:gd name="connsiteX123" fmla="*/ 4582340 w 7467600"/>
              <a:gd name="connsiteY123" fmla="*/ 5561037 h 6858000"/>
              <a:gd name="connsiteX124" fmla="*/ 4694684 w 7467600"/>
              <a:gd name="connsiteY124" fmla="*/ 5447098 h 6858000"/>
              <a:gd name="connsiteX125" fmla="*/ 4754123 w 7467600"/>
              <a:gd name="connsiteY125" fmla="*/ 5384643 h 6858000"/>
              <a:gd name="connsiteX126" fmla="*/ 4978032 w 7467600"/>
              <a:gd name="connsiteY126" fmla="*/ 5183809 h 6858000"/>
              <a:gd name="connsiteX127" fmla="*/ 7312201 w 7467600"/>
              <a:gd name="connsiteY127" fmla="*/ 5128278 h 6858000"/>
              <a:gd name="connsiteX128" fmla="*/ 7450656 w 7467600"/>
              <a:gd name="connsiteY128" fmla="*/ 5134750 h 6858000"/>
              <a:gd name="connsiteX129" fmla="*/ 7467600 w 7467600"/>
              <a:gd name="connsiteY129" fmla="*/ 5142496 h 6858000"/>
              <a:gd name="connsiteX130" fmla="*/ 7467600 w 7467600"/>
              <a:gd name="connsiteY130" fmla="*/ 5158623 h 6858000"/>
              <a:gd name="connsiteX131" fmla="*/ 7427076 w 7467600"/>
              <a:gd name="connsiteY131" fmla="*/ 5142684 h 6858000"/>
              <a:gd name="connsiteX132" fmla="*/ 7312201 w 7467600"/>
              <a:gd name="connsiteY132" fmla="*/ 5128278 h 6858000"/>
              <a:gd name="connsiteX133" fmla="*/ 1903353 w 7467600"/>
              <a:gd name="connsiteY133" fmla="*/ 5044827 h 6858000"/>
              <a:gd name="connsiteX134" fmla="*/ 1936931 w 7467600"/>
              <a:gd name="connsiteY134" fmla="*/ 5093954 h 6858000"/>
              <a:gd name="connsiteX135" fmla="*/ 2195868 w 7467600"/>
              <a:gd name="connsiteY135" fmla="*/ 5396574 h 6858000"/>
              <a:gd name="connsiteX136" fmla="*/ 2088852 w 7467600"/>
              <a:gd name="connsiteY136" fmla="*/ 5166123 h 6858000"/>
              <a:gd name="connsiteX137" fmla="*/ 1958241 w 7467600"/>
              <a:gd name="connsiteY137" fmla="*/ 5067955 h 6858000"/>
              <a:gd name="connsiteX138" fmla="*/ 1903353 w 7467600"/>
              <a:gd name="connsiteY138" fmla="*/ 5044827 h 6858000"/>
              <a:gd name="connsiteX139" fmla="*/ 1979378 w 7467600"/>
              <a:gd name="connsiteY139" fmla="*/ 4769504 h 6858000"/>
              <a:gd name="connsiteX140" fmla="*/ 2882120 w 7467600"/>
              <a:gd name="connsiteY140" fmla="*/ 5064547 h 6858000"/>
              <a:gd name="connsiteX141" fmla="*/ 2793103 w 7467600"/>
              <a:gd name="connsiteY141" fmla="*/ 5039699 h 6858000"/>
              <a:gd name="connsiteX142" fmla="*/ 2770041 w 7467600"/>
              <a:gd name="connsiteY142" fmla="*/ 5033634 h 6858000"/>
              <a:gd name="connsiteX143" fmla="*/ 1979378 w 7467600"/>
              <a:gd name="connsiteY143" fmla="*/ 4769504 h 6858000"/>
              <a:gd name="connsiteX144" fmla="*/ 1927410 w 7467600"/>
              <a:gd name="connsiteY144" fmla="*/ 4716164 h 6858000"/>
              <a:gd name="connsiteX145" fmla="*/ 1959587 w 7467600"/>
              <a:gd name="connsiteY145" fmla="*/ 4728849 h 6858000"/>
              <a:gd name="connsiteX146" fmla="*/ 2777707 w 7467600"/>
              <a:gd name="connsiteY146" fmla="*/ 5003991 h 6858000"/>
              <a:gd name="connsiteX147" fmla="*/ 2800768 w 7467600"/>
              <a:gd name="connsiteY147" fmla="*/ 5010056 h 6858000"/>
              <a:gd name="connsiteX148" fmla="*/ 2879408 w 7467600"/>
              <a:gd name="connsiteY148" fmla="*/ 5031590 h 6858000"/>
              <a:gd name="connsiteX149" fmla="*/ 2862295 w 7467600"/>
              <a:gd name="connsiteY149" fmla="*/ 5022958 h 6858000"/>
              <a:gd name="connsiteX150" fmla="*/ 2813343 w 7467600"/>
              <a:gd name="connsiteY150" fmla="*/ 4998369 h 6858000"/>
              <a:gd name="connsiteX151" fmla="*/ 2646245 w 7467600"/>
              <a:gd name="connsiteY151" fmla="*/ 4930999 h 6858000"/>
              <a:gd name="connsiteX152" fmla="*/ 1999243 w 7467600"/>
              <a:gd name="connsiteY152" fmla="*/ 4730524 h 6858000"/>
              <a:gd name="connsiteX153" fmla="*/ 1979527 w 7467600"/>
              <a:gd name="connsiteY153" fmla="*/ 4726651 h 6858000"/>
              <a:gd name="connsiteX154" fmla="*/ 1927410 w 7467600"/>
              <a:gd name="connsiteY154" fmla="*/ 4716164 h 6858000"/>
              <a:gd name="connsiteX155" fmla="*/ 1997014 w 7467600"/>
              <a:gd name="connsiteY155" fmla="*/ 4698007 h 6858000"/>
              <a:gd name="connsiteX156" fmla="*/ 2005458 w 7467600"/>
              <a:gd name="connsiteY156" fmla="*/ 4699540 h 6858000"/>
              <a:gd name="connsiteX157" fmla="*/ 2657186 w 7467600"/>
              <a:gd name="connsiteY157" fmla="*/ 4901687 h 6858000"/>
              <a:gd name="connsiteX158" fmla="*/ 2826662 w 7467600"/>
              <a:gd name="connsiteY158" fmla="*/ 4970362 h 6858000"/>
              <a:gd name="connsiteX159" fmla="*/ 2876100 w 7467600"/>
              <a:gd name="connsiteY159" fmla="*/ 4995397 h 6858000"/>
              <a:gd name="connsiteX160" fmla="*/ 3042600 w 7467600"/>
              <a:gd name="connsiteY160" fmla="*/ 5059532 h 6858000"/>
              <a:gd name="connsiteX161" fmla="*/ 1997014 w 7467600"/>
              <a:gd name="connsiteY161" fmla="*/ 4698007 h 6858000"/>
              <a:gd name="connsiteX162" fmla="*/ 2305292 w 7467600"/>
              <a:gd name="connsiteY162" fmla="*/ 4219492 h 6858000"/>
              <a:gd name="connsiteX163" fmla="*/ 3360922 w 7467600"/>
              <a:gd name="connsiteY163" fmla="*/ 4529373 h 6858000"/>
              <a:gd name="connsiteX164" fmla="*/ 3492420 w 7467600"/>
              <a:gd name="connsiteY164" fmla="*/ 4510145 h 6858000"/>
              <a:gd name="connsiteX165" fmla="*/ 3364086 w 7467600"/>
              <a:gd name="connsiteY165" fmla="*/ 4480340 h 6858000"/>
              <a:gd name="connsiteX166" fmla="*/ 3225818 w 7467600"/>
              <a:gd name="connsiteY166" fmla="*/ 4411822 h 6858000"/>
              <a:gd name="connsiteX167" fmla="*/ 3129696 w 7467600"/>
              <a:gd name="connsiteY167" fmla="*/ 4360704 h 6858000"/>
              <a:gd name="connsiteX168" fmla="*/ 2814545 w 7467600"/>
              <a:gd name="connsiteY168" fmla="*/ 4282955 h 6858000"/>
              <a:gd name="connsiteX169" fmla="*/ 2305292 w 7467600"/>
              <a:gd name="connsiteY169" fmla="*/ 4219492 h 6858000"/>
              <a:gd name="connsiteX170" fmla="*/ 2626982 w 7467600"/>
              <a:gd name="connsiteY170" fmla="*/ 4206450 h 6858000"/>
              <a:gd name="connsiteX171" fmla="*/ 2490617 w 7467600"/>
              <a:gd name="connsiteY171" fmla="*/ 4206951 h 6858000"/>
              <a:gd name="connsiteX172" fmla="*/ 2819869 w 7467600"/>
              <a:gd name="connsiteY172" fmla="*/ 4252936 h 6858000"/>
              <a:gd name="connsiteX173" fmla="*/ 3143018 w 7467600"/>
              <a:gd name="connsiteY173" fmla="*/ 4332698 h 6858000"/>
              <a:gd name="connsiteX174" fmla="*/ 3241520 w 7467600"/>
              <a:gd name="connsiteY174" fmla="*/ 4385112 h 6858000"/>
              <a:gd name="connsiteX175" fmla="*/ 3374575 w 7467600"/>
              <a:gd name="connsiteY175" fmla="*/ 4451517 h 6858000"/>
              <a:gd name="connsiteX176" fmla="*/ 3505221 w 7467600"/>
              <a:gd name="connsiteY176" fmla="*/ 4480757 h 6858000"/>
              <a:gd name="connsiteX177" fmla="*/ 2626982 w 7467600"/>
              <a:gd name="connsiteY177" fmla="*/ 4206450 h 6858000"/>
              <a:gd name="connsiteX178" fmla="*/ 1310106 w 7467600"/>
              <a:gd name="connsiteY178" fmla="*/ 3943217 h 6858000"/>
              <a:gd name="connsiteX179" fmla="*/ 854994 w 7467600"/>
              <a:gd name="connsiteY179" fmla="*/ 4399136 h 6858000"/>
              <a:gd name="connsiteX180" fmla="*/ 742462 w 7467600"/>
              <a:gd name="connsiteY180" fmla="*/ 4594648 h 6858000"/>
              <a:gd name="connsiteX181" fmla="*/ 820602 w 7467600"/>
              <a:gd name="connsiteY181" fmla="*/ 4485915 h 6858000"/>
              <a:gd name="connsiteX182" fmla="*/ 878295 w 7467600"/>
              <a:gd name="connsiteY182" fmla="*/ 4403594 h 6858000"/>
              <a:gd name="connsiteX183" fmla="*/ 1240607 w 7467600"/>
              <a:gd name="connsiteY183" fmla="*/ 4010401 h 6858000"/>
              <a:gd name="connsiteX184" fmla="*/ 1310106 w 7467600"/>
              <a:gd name="connsiteY184" fmla="*/ 3943217 h 6858000"/>
              <a:gd name="connsiteX185" fmla="*/ 1423113 w 7467600"/>
              <a:gd name="connsiteY185" fmla="*/ 3874565 h 6858000"/>
              <a:gd name="connsiteX186" fmla="*/ 1260565 w 7467600"/>
              <a:gd name="connsiteY186" fmla="*/ 4031982 h 6858000"/>
              <a:gd name="connsiteX187" fmla="*/ 901900 w 7467600"/>
              <a:gd name="connsiteY187" fmla="*/ 4421236 h 6858000"/>
              <a:gd name="connsiteX188" fmla="*/ 845044 w 7467600"/>
              <a:gd name="connsiteY188" fmla="*/ 4502436 h 6858000"/>
              <a:gd name="connsiteX189" fmla="*/ 685926 w 7467600"/>
              <a:gd name="connsiteY189" fmla="*/ 4703069 h 6858000"/>
              <a:gd name="connsiteX190" fmla="*/ 684248 w 7467600"/>
              <a:gd name="connsiteY190" fmla="*/ 4706721 h 6858000"/>
              <a:gd name="connsiteX191" fmla="*/ 1423113 w 7467600"/>
              <a:gd name="connsiteY191" fmla="*/ 3874565 h 6858000"/>
              <a:gd name="connsiteX192" fmla="*/ 3316479 w 7467600"/>
              <a:gd name="connsiteY192" fmla="*/ 3872136 h 6858000"/>
              <a:gd name="connsiteX193" fmla="*/ 3546806 w 7467600"/>
              <a:gd name="connsiteY193" fmla="*/ 4356139 h 6858000"/>
              <a:gd name="connsiteX194" fmla="*/ 3364433 w 7467600"/>
              <a:gd name="connsiteY194" fmla="*/ 3953121 h 6858000"/>
              <a:gd name="connsiteX195" fmla="*/ 3316479 w 7467600"/>
              <a:gd name="connsiteY195" fmla="*/ 3872136 h 6858000"/>
              <a:gd name="connsiteX196" fmla="*/ 3291335 w 7467600"/>
              <a:gd name="connsiteY196" fmla="*/ 3767420 h 6858000"/>
              <a:gd name="connsiteX197" fmla="*/ 3390805 w 7467600"/>
              <a:gd name="connsiteY197" fmla="*/ 3937163 h 6858000"/>
              <a:gd name="connsiteX198" fmla="*/ 3579062 w 7467600"/>
              <a:gd name="connsiteY198" fmla="*/ 4359040 h 6858000"/>
              <a:gd name="connsiteX199" fmla="*/ 3467355 w 7467600"/>
              <a:gd name="connsiteY199" fmla="*/ 3988130 h 6858000"/>
              <a:gd name="connsiteX200" fmla="*/ 3310753 w 7467600"/>
              <a:gd name="connsiteY200" fmla="*/ 3787140 h 6858000"/>
              <a:gd name="connsiteX201" fmla="*/ 3291335 w 7467600"/>
              <a:gd name="connsiteY201" fmla="*/ 3767420 h 6858000"/>
              <a:gd name="connsiteX202" fmla="*/ 1635889 w 7467600"/>
              <a:gd name="connsiteY202" fmla="*/ 3709494 h 6858000"/>
              <a:gd name="connsiteX203" fmla="*/ 1634800 w 7467600"/>
              <a:gd name="connsiteY203" fmla="*/ 3731111 h 6858000"/>
              <a:gd name="connsiteX204" fmla="*/ 1635889 w 7467600"/>
              <a:gd name="connsiteY204" fmla="*/ 3709494 h 6858000"/>
              <a:gd name="connsiteX205" fmla="*/ 1510397 w 7467600"/>
              <a:gd name="connsiteY205" fmla="*/ 3684705 h 6858000"/>
              <a:gd name="connsiteX206" fmla="*/ 1146550 w 7467600"/>
              <a:gd name="connsiteY206" fmla="*/ 3802012 h 6858000"/>
              <a:gd name="connsiteX207" fmla="*/ 698834 w 7467600"/>
              <a:gd name="connsiteY207" fmla="*/ 3952272 h 6858000"/>
              <a:gd name="connsiteX208" fmla="*/ 34256 w 7467600"/>
              <a:gd name="connsiteY208" fmla="*/ 4347603 h 6858000"/>
              <a:gd name="connsiteX209" fmla="*/ 527241 w 7467600"/>
              <a:gd name="connsiteY209" fmla="*/ 4065078 h 6858000"/>
              <a:gd name="connsiteX210" fmla="*/ 1510397 w 7467600"/>
              <a:gd name="connsiteY210" fmla="*/ 3684705 h 6858000"/>
              <a:gd name="connsiteX211" fmla="*/ 1313114 w 7467600"/>
              <a:gd name="connsiteY211" fmla="*/ 3655216 h 6858000"/>
              <a:gd name="connsiteX212" fmla="*/ 1109304 w 7467600"/>
              <a:gd name="connsiteY212" fmla="*/ 3669030 h 6858000"/>
              <a:gd name="connsiteX213" fmla="*/ 8129 w 7467600"/>
              <a:gd name="connsiteY213" fmla="*/ 4330519 h 6858000"/>
              <a:gd name="connsiteX214" fmla="*/ 687572 w 7467600"/>
              <a:gd name="connsiteY214" fmla="*/ 3925629 h 6858000"/>
              <a:gd name="connsiteX215" fmla="*/ 1138365 w 7467600"/>
              <a:gd name="connsiteY215" fmla="*/ 3774515 h 6858000"/>
              <a:gd name="connsiteX216" fmla="*/ 1505579 w 7467600"/>
              <a:gd name="connsiteY216" fmla="*/ 3655526 h 6858000"/>
              <a:gd name="connsiteX217" fmla="*/ 1313114 w 7467600"/>
              <a:gd name="connsiteY217" fmla="*/ 3655216 h 6858000"/>
              <a:gd name="connsiteX218" fmla="*/ 3655073 w 7467600"/>
              <a:gd name="connsiteY218" fmla="*/ 3650884 h 6858000"/>
              <a:gd name="connsiteX219" fmla="*/ 3989938 w 7467600"/>
              <a:gd name="connsiteY219" fmla="*/ 3991685 h 6858000"/>
              <a:gd name="connsiteX220" fmla="*/ 4393907 w 7467600"/>
              <a:gd name="connsiteY220" fmla="*/ 4261258 h 6858000"/>
              <a:gd name="connsiteX221" fmla="*/ 4648051 w 7467600"/>
              <a:gd name="connsiteY221" fmla="*/ 4374051 h 6858000"/>
              <a:gd name="connsiteX222" fmla="*/ 4383389 w 7467600"/>
              <a:gd name="connsiteY222" fmla="*/ 4184369 h 6858000"/>
              <a:gd name="connsiteX223" fmla="*/ 4165508 w 7467600"/>
              <a:gd name="connsiteY223" fmla="*/ 4035196 h 6858000"/>
              <a:gd name="connsiteX224" fmla="*/ 4068162 w 7467600"/>
              <a:gd name="connsiteY224" fmla="*/ 3953394 h 6858000"/>
              <a:gd name="connsiteX225" fmla="*/ 3981416 w 7467600"/>
              <a:gd name="connsiteY225" fmla="*/ 3880482 h 6858000"/>
              <a:gd name="connsiteX226" fmla="*/ 3800147 w 7467600"/>
              <a:gd name="connsiteY226" fmla="*/ 3749872 h 6858000"/>
              <a:gd name="connsiteX227" fmla="*/ 3655073 w 7467600"/>
              <a:gd name="connsiteY227" fmla="*/ 3650884 h 6858000"/>
              <a:gd name="connsiteX228" fmla="*/ 3670252 w 7467600"/>
              <a:gd name="connsiteY228" fmla="*/ 3622798 h 6858000"/>
              <a:gd name="connsiteX229" fmla="*/ 3817258 w 7467600"/>
              <a:gd name="connsiteY229" fmla="*/ 3723577 h 6858000"/>
              <a:gd name="connsiteX230" fmla="*/ 4000461 w 7467600"/>
              <a:gd name="connsiteY230" fmla="*/ 3855966 h 6858000"/>
              <a:gd name="connsiteX231" fmla="*/ 4088180 w 7467600"/>
              <a:gd name="connsiteY231" fmla="*/ 3929774 h 6858000"/>
              <a:gd name="connsiteX232" fmla="*/ 4184555 w 7467600"/>
              <a:gd name="connsiteY232" fmla="*/ 4010683 h 6858000"/>
              <a:gd name="connsiteX233" fmla="*/ 4399563 w 7467600"/>
              <a:gd name="connsiteY233" fmla="*/ 4158106 h 6858000"/>
              <a:gd name="connsiteX234" fmla="*/ 4684469 w 7467600"/>
              <a:gd name="connsiteY234" fmla="*/ 4364680 h 6858000"/>
              <a:gd name="connsiteX235" fmla="*/ 4690271 w 7467600"/>
              <a:gd name="connsiteY235" fmla="*/ 4370034 h 6858000"/>
              <a:gd name="connsiteX236" fmla="*/ 4136093 w 7467600"/>
              <a:gd name="connsiteY236" fmla="*/ 3858466 h 6858000"/>
              <a:gd name="connsiteX237" fmla="*/ 3670252 w 7467600"/>
              <a:gd name="connsiteY237" fmla="*/ 3622798 h 6858000"/>
              <a:gd name="connsiteX238" fmla="*/ 4440129 w 7467600"/>
              <a:gd name="connsiteY238" fmla="*/ 3448571 h 6858000"/>
              <a:gd name="connsiteX239" fmla="*/ 4856525 w 7467600"/>
              <a:gd name="connsiteY239" fmla="*/ 3915351 h 6858000"/>
              <a:gd name="connsiteX240" fmla="*/ 5059055 w 7467600"/>
              <a:gd name="connsiteY240" fmla="*/ 4108918 h 6858000"/>
              <a:gd name="connsiteX241" fmla="*/ 5290070 w 7467600"/>
              <a:gd name="connsiteY241" fmla="*/ 4263619 h 6858000"/>
              <a:gd name="connsiteX242" fmla="*/ 4834991 w 7467600"/>
              <a:gd name="connsiteY242" fmla="*/ 3830985 h 6858000"/>
              <a:gd name="connsiteX243" fmla="*/ 4440129 w 7467600"/>
              <a:gd name="connsiteY243" fmla="*/ 3448571 h 6858000"/>
              <a:gd name="connsiteX244" fmla="*/ 4441737 w 7467600"/>
              <a:gd name="connsiteY244" fmla="*/ 3399734 h 6858000"/>
              <a:gd name="connsiteX245" fmla="*/ 4431236 w 7467600"/>
              <a:gd name="connsiteY245" fmla="*/ 3400954 h 6858000"/>
              <a:gd name="connsiteX246" fmla="*/ 4557150 w 7467600"/>
              <a:gd name="connsiteY246" fmla="*/ 3510023 h 6858000"/>
              <a:gd name="connsiteX247" fmla="*/ 4856936 w 7467600"/>
              <a:gd name="connsiteY247" fmla="*/ 3809146 h 6858000"/>
              <a:gd name="connsiteX248" fmla="*/ 5111996 w 7467600"/>
              <a:gd name="connsiteY248" fmla="*/ 4065759 h 6858000"/>
              <a:gd name="connsiteX249" fmla="*/ 5388878 w 7467600"/>
              <a:gd name="connsiteY249" fmla="*/ 4300185 h 6858000"/>
              <a:gd name="connsiteX250" fmla="*/ 5425556 w 7467600"/>
              <a:gd name="connsiteY250" fmla="*/ 4308967 h 6858000"/>
              <a:gd name="connsiteX251" fmla="*/ 4943646 w 7467600"/>
              <a:gd name="connsiteY251" fmla="*/ 3822916 h 6858000"/>
              <a:gd name="connsiteX252" fmla="*/ 4594837 w 7467600"/>
              <a:gd name="connsiteY252" fmla="*/ 3532274 h 6858000"/>
              <a:gd name="connsiteX253" fmla="*/ 4441737 w 7467600"/>
              <a:gd name="connsiteY253" fmla="*/ 3399734 h 6858000"/>
              <a:gd name="connsiteX254" fmla="*/ 5425834 w 7467600"/>
              <a:gd name="connsiteY254" fmla="*/ 3162785 h 6858000"/>
              <a:gd name="connsiteX255" fmla="*/ 5401644 w 7467600"/>
              <a:gd name="connsiteY255" fmla="*/ 3617847 h 6858000"/>
              <a:gd name="connsiteX256" fmla="*/ 5467256 w 7467600"/>
              <a:gd name="connsiteY256" fmla="*/ 4175494 h 6858000"/>
              <a:gd name="connsiteX257" fmla="*/ 5448069 w 7467600"/>
              <a:gd name="connsiteY257" fmla="*/ 3567554 h 6858000"/>
              <a:gd name="connsiteX258" fmla="*/ 5425834 w 7467600"/>
              <a:gd name="connsiteY258" fmla="*/ 3162785 h 6858000"/>
              <a:gd name="connsiteX259" fmla="*/ 1318687 w 7467600"/>
              <a:gd name="connsiteY259" fmla="*/ 3113840 h 6858000"/>
              <a:gd name="connsiteX260" fmla="*/ 1066793 w 7467600"/>
              <a:gd name="connsiteY260" fmla="*/ 3212171 h 6858000"/>
              <a:gd name="connsiteX261" fmla="*/ 993319 w 7467600"/>
              <a:gd name="connsiteY261" fmla="*/ 3247648 h 6858000"/>
              <a:gd name="connsiteX262" fmla="*/ 853081 w 7467600"/>
              <a:gd name="connsiteY262" fmla="*/ 3312410 h 6858000"/>
              <a:gd name="connsiteX263" fmla="*/ 805957 w 7467600"/>
              <a:gd name="connsiteY263" fmla="*/ 3330443 h 6858000"/>
              <a:gd name="connsiteX264" fmla="*/ 1318687 w 7467600"/>
              <a:gd name="connsiteY264" fmla="*/ 3113840 h 6858000"/>
              <a:gd name="connsiteX265" fmla="*/ 5453702 w 7467600"/>
              <a:gd name="connsiteY265" fmla="*/ 3090882 h 6858000"/>
              <a:gd name="connsiteX266" fmla="*/ 5480135 w 7467600"/>
              <a:gd name="connsiteY266" fmla="*/ 3565802 h 6858000"/>
              <a:gd name="connsiteX267" fmla="*/ 5499023 w 7467600"/>
              <a:gd name="connsiteY267" fmla="*/ 4166310 h 6858000"/>
              <a:gd name="connsiteX268" fmla="*/ 5547022 w 7467600"/>
              <a:gd name="connsiteY268" fmla="*/ 3607838 h 6858000"/>
              <a:gd name="connsiteX269" fmla="*/ 5515964 w 7467600"/>
              <a:gd name="connsiteY269" fmla="*/ 3378541 h 6858000"/>
              <a:gd name="connsiteX270" fmla="*/ 5453702 w 7467600"/>
              <a:gd name="connsiteY270" fmla="*/ 3090882 h 6858000"/>
              <a:gd name="connsiteX271" fmla="*/ 1238695 w 7467600"/>
              <a:gd name="connsiteY271" fmla="*/ 3076820 h 6858000"/>
              <a:gd name="connsiteX272" fmla="*/ 716371 w 7467600"/>
              <a:gd name="connsiteY272" fmla="*/ 3293249 h 6858000"/>
              <a:gd name="connsiteX273" fmla="*/ 579522 w 7467600"/>
              <a:gd name="connsiteY273" fmla="*/ 3371759 h 6858000"/>
              <a:gd name="connsiteX274" fmla="*/ 600288 w 7467600"/>
              <a:gd name="connsiteY274" fmla="*/ 3365555 h 6858000"/>
              <a:gd name="connsiteX275" fmla="*/ 840692 w 7467600"/>
              <a:gd name="connsiteY275" fmla="*/ 3284921 h 6858000"/>
              <a:gd name="connsiteX276" fmla="*/ 979248 w 7467600"/>
              <a:gd name="connsiteY276" fmla="*/ 3221003 h 6858000"/>
              <a:gd name="connsiteX277" fmla="*/ 1053282 w 7467600"/>
              <a:gd name="connsiteY277" fmla="*/ 3185247 h 6858000"/>
              <a:gd name="connsiteX278" fmla="*/ 1320603 w 7467600"/>
              <a:gd name="connsiteY278" fmla="*/ 3081281 h 6858000"/>
              <a:gd name="connsiteX279" fmla="*/ 1238695 w 7467600"/>
              <a:gd name="connsiteY279" fmla="*/ 3076820 h 6858000"/>
              <a:gd name="connsiteX280" fmla="*/ 5425627 w 7467600"/>
              <a:gd name="connsiteY280" fmla="*/ 2954192 h 6858000"/>
              <a:gd name="connsiteX281" fmla="*/ 5470770 w 7467600"/>
              <a:gd name="connsiteY281" fmla="*/ 3005435 h 6858000"/>
              <a:gd name="connsiteX282" fmla="*/ 5519779 w 7467600"/>
              <a:gd name="connsiteY282" fmla="*/ 4359223 h 6858000"/>
              <a:gd name="connsiteX283" fmla="*/ 5520293 w 7467600"/>
              <a:gd name="connsiteY283" fmla="*/ 4360602 h 6858000"/>
              <a:gd name="connsiteX284" fmla="*/ 5767221 w 7467600"/>
              <a:gd name="connsiteY284" fmla="*/ 4665564 h 6858000"/>
              <a:gd name="connsiteX285" fmla="*/ 6937169 w 7467600"/>
              <a:gd name="connsiteY285" fmla="*/ 4815941 h 6858000"/>
              <a:gd name="connsiteX286" fmla="*/ 6953922 w 7467600"/>
              <a:gd name="connsiteY286" fmla="*/ 4890068 h 6858000"/>
              <a:gd name="connsiteX287" fmla="*/ 6071359 w 7467600"/>
              <a:gd name="connsiteY287" fmla="*/ 4770770 h 6858000"/>
              <a:gd name="connsiteX288" fmla="*/ 6038839 w 7467600"/>
              <a:gd name="connsiteY288" fmla="*/ 4764474 h 6858000"/>
              <a:gd name="connsiteX289" fmla="*/ 6038706 w 7467600"/>
              <a:gd name="connsiteY289" fmla="*/ 4763847 h 6858000"/>
              <a:gd name="connsiteX290" fmla="*/ 6037784 w 7467600"/>
              <a:gd name="connsiteY290" fmla="*/ 4764270 h 6858000"/>
              <a:gd name="connsiteX291" fmla="*/ 6038839 w 7467600"/>
              <a:gd name="connsiteY291" fmla="*/ 4764474 h 6858000"/>
              <a:gd name="connsiteX292" fmla="*/ 6040338 w 7467600"/>
              <a:gd name="connsiteY292" fmla="*/ 4771418 h 6858000"/>
              <a:gd name="connsiteX293" fmla="*/ 6024488 w 7467600"/>
              <a:gd name="connsiteY293" fmla="*/ 4809903 h 6858000"/>
              <a:gd name="connsiteX294" fmla="*/ 5599771 w 7467600"/>
              <a:gd name="connsiteY294" fmla="*/ 5509652 h 6858000"/>
              <a:gd name="connsiteX295" fmla="*/ 5548843 w 7467600"/>
              <a:gd name="connsiteY295" fmla="*/ 5563845 h 6858000"/>
              <a:gd name="connsiteX296" fmla="*/ 5940952 w 7467600"/>
              <a:gd name="connsiteY296" fmla="*/ 6250028 h 6858000"/>
              <a:gd name="connsiteX297" fmla="*/ 6043441 w 7467600"/>
              <a:gd name="connsiteY297" fmla="*/ 6665847 h 6858000"/>
              <a:gd name="connsiteX298" fmla="*/ 6093432 w 7467600"/>
              <a:gd name="connsiteY298" fmla="*/ 6858000 h 6858000"/>
              <a:gd name="connsiteX299" fmla="*/ 6034344 w 7467600"/>
              <a:gd name="connsiteY299" fmla="*/ 6858000 h 6858000"/>
              <a:gd name="connsiteX300" fmla="*/ 6026679 w 7467600"/>
              <a:gd name="connsiteY300" fmla="*/ 6836959 h 6858000"/>
              <a:gd name="connsiteX301" fmla="*/ 5800441 w 7467600"/>
              <a:gd name="connsiteY301" fmla="*/ 6335286 h 6858000"/>
              <a:gd name="connsiteX302" fmla="*/ 5526562 w 7467600"/>
              <a:gd name="connsiteY302" fmla="*/ 5705388 h 6858000"/>
              <a:gd name="connsiteX303" fmla="*/ 5519640 w 7467600"/>
              <a:gd name="connsiteY303" fmla="*/ 5683774 h 6858000"/>
              <a:gd name="connsiteX304" fmla="*/ 5844559 w 7467600"/>
              <a:gd name="connsiteY304" fmla="*/ 6553349 h 6858000"/>
              <a:gd name="connsiteX305" fmla="*/ 5975994 w 7467600"/>
              <a:gd name="connsiteY305" fmla="*/ 6858000 h 6858000"/>
              <a:gd name="connsiteX306" fmla="*/ 5898547 w 7467600"/>
              <a:gd name="connsiteY306" fmla="*/ 6858000 h 6858000"/>
              <a:gd name="connsiteX307" fmla="*/ 5682041 w 7467600"/>
              <a:gd name="connsiteY307" fmla="*/ 6355860 h 6858000"/>
              <a:gd name="connsiteX308" fmla="*/ 5461758 w 7467600"/>
              <a:gd name="connsiteY308" fmla="*/ 5820220 h 6858000"/>
              <a:gd name="connsiteX309" fmla="*/ 5237282 w 7467600"/>
              <a:gd name="connsiteY309" fmla="*/ 6579086 h 6858000"/>
              <a:gd name="connsiteX310" fmla="*/ 5115009 w 7467600"/>
              <a:gd name="connsiteY310" fmla="*/ 6858000 h 6858000"/>
              <a:gd name="connsiteX311" fmla="*/ 5028074 w 7467600"/>
              <a:gd name="connsiteY311" fmla="*/ 6858000 h 6858000"/>
              <a:gd name="connsiteX312" fmla="*/ 5079508 w 7467600"/>
              <a:gd name="connsiteY312" fmla="*/ 6749074 h 6858000"/>
              <a:gd name="connsiteX313" fmla="*/ 5371846 w 7467600"/>
              <a:gd name="connsiteY313" fmla="*/ 5924413 h 6858000"/>
              <a:gd name="connsiteX314" fmla="*/ 5270512 w 7467600"/>
              <a:gd name="connsiteY314" fmla="*/ 6138975 h 6858000"/>
              <a:gd name="connsiteX315" fmla="*/ 5062409 w 7467600"/>
              <a:gd name="connsiteY315" fmla="*/ 6653544 h 6858000"/>
              <a:gd name="connsiteX316" fmla="*/ 5036628 w 7467600"/>
              <a:gd name="connsiteY316" fmla="*/ 6754247 h 6858000"/>
              <a:gd name="connsiteX317" fmla="*/ 5009112 w 7467600"/>
              <a:gd name="connsiteY317" fmla="*/ 6858000 h 6858000"/>
              <a:gd name="connsiteX318" fmla="*/ 4976679 w 7467600"/>
              <a:gd name="connsiteY318" fmla="*/ 6858000 h 6858000"/>
              <a:gd name="connsiteX319" fmla="*/ 5006537 w 7467600"/>
              <a:gd name="connsiteY319" fmla="*/ 6747068 h 6858000"/>
              <a:gd name="connsiteX320" fmla="*/ 5032723 w 7467600"/>
              <a:gd name="connsiteY320" fmla="*/ 6644957 h 6858000"/>
              <a:gd name="connsiteX321" fmla="*/ 5242949 w 7467600"/>
              <a:gd name="connsiteY321" fmla="*/ 6125175 h 6858000"/>
              <a:gd name="connsiteX322" fmla="*/ 5286321 w 7467600"/>
              <a:gd name="connsiteY322" fmla="*/ 6033555 h 6858000"/>
              <a:gd name="connsiteX323" fmla="*/ 5008210 w 7467600"/>
              <a:gd name="connsiteY323" fmla="*/ 6649194 h 6858000"/>
              <a:gd name="connsiteX324" fmla="*/ 4986321 w 7467600"/>
              <a:gd name="connsiteY324" fmla="*/ 6765687 h 6858000"/>
              <a:gd name="connsiteX325" fmla="*/ 4973474 w 7467600"/>
              <a:gd name="connsiteY325" fmla="*/ 6858000 h 6858000"/>
              <a:gd name="connsiteX326" fmla="*/ 4907178 w 7467600"/>
              <a:gd name="connsiteY326" fmla="*/ 6858000 h 6858000"/>
              <a:gd name="connsiteX327" fmla="*/ 4910810 w 7467600"/>
              <a:gd name="connsiteY327" fmla="*/ 6829660 h 6858000"/>
              <a:gd name="connsiteX328" fmla="*/ 4987461 w 7467600"/>
              <a:gd name="connsiteY328" fmla="*/ 6432994 h 6858000"/>
              <a:gd name="connsiteX329" fmla="*/ 5179262 w 7467600"/>
              <a:gd name="connsiteY329" fmla="*/ 6035044 h 6858000"/>
              <a:gd name="connsiteX330" fmla="*/ 4689678 w 7467600"/>
              <a:gd name="connsiteY330" fmla="*/ 6440241 h 6858000"/>
              <a:gd name="connsiteX331" fmla="*/ 4477543 w 7467600"/>
              <a:gd name="connsiteY331" fmla="*/ 6674836 h 6858000"/>
              <a:gd name="connsiteX332" fmla="*/ 4329957 w 7467600"/>
              <a:gd name="connsiteY332" fmla="*/ 6858000 h 6858000"/>
              <a:gd name="connsiteX333" fmla="*/ 4218595 w 7467600"/>
              <a:gd name="connsiteY333" fmla="*/ 6858000 h 6858000"/>
              <a:gd name="connsiteX334" fmla="*/ 4368888 w 7467600"/>
              <a:gd name="connsiteY334" fmla="*/ 6668412 h 6858000"/>
              <a:gd name="connsiteX335" fmla="*/ 4563091 w 7467600"/>
              <a:gd name="connsiteY335" fmla="*/ 6442508 h 6858000"/>
              <a:gd name="connsiteX336" fmla="*/ 5387324 w 7467600"/>
              <a:gd name="connsiteY336" fmla="*/ 5705830 h 6858000"/>
              <a:gd name="connsiteX337" fmla="*/ 5073620 w 7467600"/>
              <a:gd name="connsiteY337" fmla="*/ 5955437 h 6858000"/>
              <a:gd name="connsiteX338" fmla="*/ 4689789 w 7467600"/>
              <a:gd name="connsiteY338" fmla="*/ 6268382 h 6858000"/>
              <a:gd name="connsiteX339" fmla="*/ 4418722 w 7467600"/>
              <a:gd name="connsiteY339" fmla="*/ 6570886 h 6858000"/>
              <a:gd name="connsiteX340" fmla="*/ 4214944 w 7467600"/>
              <a:gd name="connsiteY340" fmla="*/ 6858000 h 6858000"/>
              <a:gd name="connsiteX341" fmla="*/ 4177898 w 7467600"/>
              <a:gd name="connsiteY341" fmla="*/ 6858000 h 6858000"/>
              <a:gd name="connsiteX342" fmla="*/ 4391597 w 7467600"/>
              <a:gd name="connsiteY342" fmla="*/ 6556370 h 6858000"/>
              <a:gd name="connsiteX343" fmla="*/ 4668889 w 7467600"/>
              <a:gd name="connsiteY343" fmla="*/ 6246399 h 6858000"/>
              <a:gd name="connsiteX344" fmla="*/ 5055427 w 7467600"/>
              <a:gd name="connsiteY344" fmla="*/ 5931476 h 6858000"/>
              <a:gd name="connsiteX345" fmla="*/ 5371814 w 7467600"/>
              <a:gd name="connsiteY345" fmla="*/ 5678975 h 6858000"/>
              <a:gd name="connsiteX346" fmla="*/ 4987918 w 7467600"/>
              <a:gd name="connsiteY346" fmla="*/ 5838701 h 6858000"/>
              <a:gd name="connsiteX347" fmla="*/ 4317146 w 7467600"/>
              <a:gd name="connsiteY347" fmla="*/ 6587716 h 6858000"/>
              <a:gd name="connsiteX348" fmla="*/ 4171627 w 7467600"/>
              <a:gd name="connsiteY348" fmla="*/ 6858000 h 6858000"/>
              <a:gd name="connsiteX349" fmla="*/ 4081585 w 7467600"/>
              <a:gd name="connsiteY349" fmla="*/ 6858000 h 6858000"/>
              <a:gd name="connsiteX350" fmla="*/ 4238603 w 7467600"/>
              <a:gd name="connsiteY350" fmla="*/ 6559341 h 6858000"/>
              <a:gd name="connsiteX351" fmla="*/ 4778333 w 7467600"/>
              <a:gd name="connsiteY351" fmla="*/ 5873626 h 6858000"/>
              <a:gd name="connsiteX352" fmla="*/ 5414185 w 7467600"/>
              <a:gd name="connsiteY352" fmla="*/ 5573882 h 6858000"/>
              <a:gd name="connsiteX353" fmla="*/ 5959648 w 7467600"/>
              <a:gd name="connsiteY353" fmla="*/ 4760797 h 6858000"/>
              <a:gd name="connsiteX354" fmla="*/ 5355019 w 7467600"/>
              <a:gd name="connsiteY354" fmla="*/ 4734672 h 6858000"/>
              <a:gd name="connsiteX355" fmla="*/ 5083565 w 7467600"/>
              <a:gd name="connsiteY355" fmla="*/ 5179121 h 6858000"/>
              <a:gd name="connsiteX356" fmla="*/ 4713577 w 7467600"/>
              <a:gd name="connsiteY356" fmla="*/ 5616803 h 6858000"/>
              <a:gd name="connsiteX357" fmla="*/ 3989559 w 7467600"/>
              <a:gd name="connsiteY357" fmla="*/ 6145945 h 6858000"/>
              <a:gd name="connsiteX358" fmla="*/ 3939824 w 7467600"/>
              <a:gd name="connsiteY358" fmla="*/ 6066900 h 6858000"/>
              <a:gd name="connsiteX359" fmla="*/ 4584537 w 7467600"/>
              <a:gd name="connsiteY359" fmla="*/ 5324826 h 6858000"/>
              <a:gd name="connsiteX360" fmla="*/ 5037105 w 7467600"/>
              <a:gd name="connsiteY360" fmla="*/ 5088765 h 6858000"/>
              <a:gd name="connsiteX361" fmla="*/ 5039930 w 7467600"/>
              <a:gd name="connsiteY361" fmla="*/ 5089585 h 6858000"/>
              <a:gd name="connsiteX362" fmla="*/ 5263764 w 7467600"/>
              <a:gd name="connsiteY362" fmla="*/ 4735525 h 6858000"/>
              <a:gd name="connsiteX363" fmla="*/ 4086300 w 7467600"/>
              <a:gd name="connsiteY363" fmla="*/ 4884599 h 6858000"/>
              <a:gd name="connsiteX364" fmla="*/ 4085485 w 7467600"/>
              <a:gd name="connsiteY364" fmla="*/ 4899070 h 6858000"/>
              <a:gd name="connsiteX365" fmla="*/ 3871915 w 7467600"/>
              <a:gd name="connsiteY365" fmla="*/ 5253645 h 6858000"/>
              <a:gd name="connsiteX366" fmla="*/ 3799374 w 7467600"/>
              <a:gd name="connsiteY366" fmla="*/ 5466127 h 6858000"/>
              <a:gd name="connsiteX367" fmla="*/ 3498850 w 7467600"/>
              <a:gd name="connsiteY367" fmla="*/ 6661888 h 6858000"/>
              <a:gd name="connsiteX368" fmla="*/ 3399216 w 7467600"/>
              <a:gd name="connsiteY368" fmla="*/ 6858000 h 6858000"/>
              <a:gd name="connsiteX369" fmla="*/ 3303688 w 7467600"/>
              <a:gd name="connsiteY369" fmla="*/ 6858000 h 6858000"/>
              <a:gd name="connsiteX370" fmla="*/ 3391774 w 7467600"/>
              <a:gd name="connsiteY370" fmla="*/ 6697181 h 6858000"/>
              <a:gd name="connsiteX371" fmla="*/ 3735540 w 7467600"/>
              <a:gd name="connsiteY371" fmla="*/ 5546923 h 6858000"/>
              <a:gd name="connsiteX372" fmla="*/ 3729438 w 7467600"/>
              <a:gd name="connsiteY372" fmla="*/ 5569058 h 6858000"/>
              <a:gd name="connsiteX373" fmla="*/ 3707782 w 7467600"/>
              <a:gd name="connsiteY373" fmla="*/ 5644908 h 6858000"/>
              <a:gd name="connsiteX374" fmla="*/ 3583827 w 7467600"/>
              <a:gd name="connsiteY374" fmla="*/ 6039215 h 6858000"/>
              <a:gd name="connsiteX375" fmla="*/ 3547861 w 7467600"/>
              <a:gd name="connsiteY375" fmla="*/ 6129609 h 6858000"/>
              <a:gd name="connsiteX376" fmla="*/ 3490905 w 7467600"/>
              <a:gd name="connsiteY376" fmla="*/ 6277660 h 6858000"/>
              <a:gd name="connsiteX377" fmla="*/ 3455859 w 7467600"/>
              <a:gd name="connsiteY377" fmla="*/ 6391301 h 6858000"/>
              <a:gd name="connsiteX378" fmla="*/ 3429112 w 7467600"/>
              <a:gd name="connsiteY378" fmla="*/ 6479469 h 6858000"/>
              <a:gd name="connsiteX379" fmla="*/ 3304862 w 7467600"/>
              <a:gd name="connsiteY379" fmla="*/ 6796476 h 6858000"/>
              <a:gd name="connsiteX380" fmla="*/ 3276071 w 7467600"/>
              <a:gd name="connsiteY380" fmla="*/ 6858000 h 6858000"/>
              <a:gd name="connsiteX381" fmla="*/ 3240805 w 7467600"/>
              <a:gd name="connsiteY381" fmla="*/ 6858000 h 6858000"/>
              <a:gd name="connsiteX382" fmla="*/ 3275917 w 7467600"/>
              <a:gd name="connsiteY382" fmla="*/ 6783192 h 6858000"/>
              <a:gd name="connsiteX383" fmla="*/ 3399358 w 7467600"/>
              <a:gd name="connsiteY383" fmla="*/ 6469011 h 6858000"/>
              <a:gd name="connsiteX384" fmla="*/ 3425650 w 7467600"/>
              <a:gd name="connsiteY384" fmla="*/ 6381333 h 6858000"/>
              <a:gd name="connsiteX385" fmla="*/ 3460661 w 7467600"/>
              <a:gd name="connsiteY385" fmla="*/ 6266763 h 6858000"/>
              <a:gd name="connsiteX386" fmla="*/ 3518021 w 7467600"/>
              <a:gd name="connsiteY386" fmla="*/ 6117298 h 6858000"/>
              <a:gd name="connsiteX387" fmla="*/ 3554035 w 7467600"/>
              <a:gd name="connsiteY387" fmla="*/ 6027832 h 6858000"/>
              <a:gd name="connsiteX388" fmla="*/ 3677174 w 7467600"/>
              <a:gd name="connsiteY388" fmla="*/ 5636351 h 6858000"/>
              <a:gd name="connsiteX389" fmla="*/ 3698819 w 7467600"/>
              <a:gd name="connsiteY389" fmla="*/ 5560503 h 6858000"/>
              <a:gd name="connsiteX390" fmla="*/ 3702094 w 7467600"/>
              <a:gd name="connsiteY390" fmla="*/ 5549194 h 6858000"/>
              <a:gd name="connsiteX391" fmla="*/ 3398355 w 7467600"/>
              <a:gd name="connsiteY391" fmla="*/ 6094603 h 6858000"/>
              <a:gd name="connsiteX392" fmla="*/ 3193941 w 7467600"/>
              <a:gd name="connsiteY392" fmla="*/ 6798775 h 6858000"/>
              <a:gd name="connsiteX393" fmla="*/ 3184140 w 7467600"/>
              <a:gd name="connsiteY393" fmla="*/ 6858000 h 6858000"/>
              <a:gd name="connsiteX394" fmla="*/ 3099978 w 7467600"/>
              <a:gd name="connsiteY394" fmla="*/ 6858000 h 6858000"/>
              <a:gd name="connsiteX395" fmla="*/ 3101556 w 7467600"/>
              <a:gd name="connsiteY395" fmla="*/ 6843337 h 6858000"/>
              <a:gd name="connsiteX396" fmla="*/ 3370162 w 7467600"/>
              <a:gd name="connsiteY396" fmla="*/ 5785550 h 6858000"/>
              <a:gd name="connsiteX397" fmla="*/ 3746477 w 7467600"/>
              <a:gd name="connsiteY397" fmla="*/ 5377889 h 6858000"/>
              <a:gd name="connsiteX398" fmla="*/ 3863399 w 7467600"/>
              <a:gd name="connsiteY398" fmla="*/ 5087257 h 6858000"/>
              <a:gd name="connsiteX399" fmla="*/ 3968712 w 7467600"/>
              <a:gd name="connsiteY399" fmla="*/ 4913989 h 6858000"/>
              <a:gd name="connsiteX400" fmla="*/ 2792390 w 7467600"/>
              <a:gd name="connsiteY400" fmla="*/ 5382974 h 6858000"/>
              <a:gd name="connsiteX401" fmla="*/ 2714982 w 7467600"/>
              <a:gd name="connsiteY401" fmla="*/ 5427051 h 6858000"/>
              <a:gd name="connsiteX402" fmla="*/ 2813361 w 7467600"/>
              <a:gd name="connsiteY402" fmla="*/ 6023912 h 6858000"/>
              <a:gd name="connsiteX403" fmla="*/ 2688430 w 7467600"/>
              <a:gd name="connsiteY403" fmla="*/ 6801564 h 6858000"/>
              <a:gd name="connsiteX404" fmla="*/ 2629626 w 7467600"/>
              <a:gd name="connsiteY404" fmla="*/ 6763394 h 6858000"/>
              <a:gd name="connsiteX405" fmla="*/ 2565328 w 7467600"/>
              <a:gd name="connsiteY405" fmla="*/ 5516399 h 6858000"/>
              <a:gd name="connsiteX406" fmla="*/ 1922999 w 7467600"/>
              <a:gd name="connsiteY406" fmla="*/ 5980343 h 6858000"/>
              <a:gd name="connsiteX407" fmla="*/ 1950261 w 7467600"/>
              <a:gd name="connsiteY407" fmla="*/ 6405858 h 6858000"/>
              <a:gd name="connsiteX408" fmla="*/ 2365554 w 7467600"/>
              <a:gd name="connsiteY408" fmla="*/ 6759107 h 6858000"/>
              <a:gd name="connsiteX409" fmla="*/ 2424142 w 7467600"/>
              <a:gd name="connsiteY409" fmla="*/ 6858000 h 6858000"/>
              <a:gd name="connsiteX410" fmla="*/ 2395994 w 7467600"/>
              <a:gd name="connsiteY410" fmla="*/ 6858000 h 6858000"/>
              <a:gd name="connsiteX411" fmla="*/ 2392863 w 7467600"/>
              <a:gd name="connsiteY411" fmla="*/ 6852964 h 6858000"/>
              <a:gd name="connsiteX412" fmla="*/ 2017589 w 7467600"/>
              <a:gd name="connsiteY412" fmla="*/ 6493982 h 6858000"/>
              <a:gd name="connsiteX413" fmla="*/ 2147336 w 7467600"/>
              <a:gd name="connsiteY413" fmla="*/ 6594052 h 6858000"/>
              <a:gd name="connsiteX414" fmla="*/ 2207047 w 7467600"/>
              <a:gd name="connsiteY414" fmla="*/ 6654540 h 6858000"/>
              <a:gd name="connsiteX415" fmla="*/ 2299106 w 7467600"/>
              <a:gd name="connsiteY415" fmla="*/ 6778931 h 6858000"/>
              <a:gd name="connsiteX416" fmla="*/ 2314430 w 7467600"/>
              <a:gd name="connsiteY416" fmla="*/ 6801144 h 6858000"/>
              <a:gd name="connsiteX417" fmla="*/ 2352406 w 7467600"/>
              <a:gd name="connsiteY417" fmla="*/ 6858000 h 6858000"/>
              <a:gd name="connsiteX418" fmla="*/ 2314492 w 7467600"/>
              <a:gd name="connsiteY418" fmla="*/ 6858000 h 6858000"/>
              <a:gd name="connsiteX419" fmla="*/ 2288095 w 7467600"/>
              <a:gd name="connsiteY419" fmla="*/ 6818030 h 6858000"/>
              <a:gd name="connsiteX420" fmla="*/ 2272768 w 7467600"/>
              <a:gd name="connsiteY420" fmla="*/ 6795822 h 6858000"/>
              <a:gd name="connsiteX421" fmla="*/ 2182715 w 7467600"/>
              <a:gd name="connsiteY421" fmla="*/ 6675071 h 6858000"/>
              <a:gd name="connsiteX422" fmla="*/ 2032061 w 7467600"/>
              <a:gd name="connsiteY422" fmla="*/ 6541380 h 6858000"/>
              <a:gd name="connsiteX423" fmla="*/ 2257220 w 7467600"/>
              <a:gd name="connsiteY423" fmla="*/ 6826257 h 6858000"/>
              <a:gd name="connsiteX424" fmla="*/ 2281324 w 7467600"/>
              <a:gd name="connsiteY424" fmla="*/ 6858000 h 6858000"/>
              <a:gd name="connsiteX425" fmla="*/ 2242860 w 7467600"/>
              <a:gd name="connsiteY425" fmla="*/ 6858000 h 6858000"/>
              <a:gd name="connsiteX426" fmla="*/ 2232818 w 7467600"/>
              <a:gd name="connsiteY426" fmla="*/ 6844926 h 6858000"/>
              <a:gd name="connsiteX427" fmla="*/ 1990172 w 7467600"/>
              <a:gd name="connsiteY427" fmla="*/ 6542121 h 6858000"/>
              <a:gd name="connsiteX428" fmla="*/ 2124090 w 7467600"/>
              <a:gd name="connsiteY428" fmla="*/ 6761017 h 6858000"/>
              <a:gd name="connsiteX429" fmla="*/ 2200380 w 7467600"/>
              <a:gd name="connsiteY429" fmla="*/ 6858000 h 6858000"/>
              <a:gd name="connsiteX430" fmla="*/ 2147507 w 7467600"/>
              <a:gd name="connsiteY430" fmla="*/ 6858000 h 6858000"/>
              <a:gd name="connsiteX431" fmla="*/ 2070668 w 7467600"/>
              <a:gd name="connsiteY431" fmla="*/ 6761520 h 6858000"/>
              <a:gd name="connsiteX432" fmla="*/ 1975142 w 7467600"/>
              <a:gd name="connsiteY432" fmla="*/ 6585570 h 6858000"/>
              <a:gd name="connsiteX433" fmla="*/ 2050035 w 7467600"/>
              <a:gd name="connsiteY433" fmla="*/ 6813345 h 6858000"/>
              <a:gd name="connsiteX434" fmla="*/ 2063025 w 7467600"/>
              <a:gd name="connsiteY434" fmla="*/ 6858000 h 6858000"/>
              <a:gd name="connsiteX435" fmla="*/ 2021675 w 7467600"/>
              <a:gd name="connsiteY435" fmla="*/ 6858000 h 6858000"/>
              <a:gd name="connsiteX436" fmla="*/ 2019308 w 7467600"/>
              <a:gd name="connsiteY436" fmla="*/ 6847118 h 6858000"/>
              <a:gd name="connsiteX437" fmla="*/ 1938835 w 7467600"/>
              <a:gd name="connsiteY437" fmla="*/ 6551160 h 6858000"/>
              <a:gd name="connsiteX438" fmla="*/ 1953230 w 7467600"/>
              <a:gd name="connsiteY438" fmla="*/ 6759699 h 6858000"/>
              <a:gd name="connsiteX439" fmla="*/ 1956763 w 7467600"/>
              <a:gd name="connsiteY439" fmla="*/ 6778191 h 6858000"/>
              <a:gd name="connsiteX440" fmla="*/ 1967925 w 7467600"/>
              <a:gd name="connsiteY440" fmla="*/ 6858000 h 6858000"/>
              <a:gd name="connsiteX441" fmla="*/ 1936622 w 7467600"/>
              <a:gd name="connsiteY441" fmla="*/ 6858000 h 6858000"/>
              <a:gd name="connsiteX442" fmla="*/ 1926261 w 7467600"/>
              <a:gd name="connsiteY442" fmla="*/ 6784064 h 6858000"/>
              <a:gd name="connsiteX443" fmla="*/ 1922724 w 7467600"/>
              <a:gd name="connsiteY443" fmla="*/ 6765577 h 6858000"/>
              <a:gd name="connsiteX444" fmla="*/ 1904650 w 7467600"/>
              <a:gd name="connsiteY444" fmla="*/ 6639616 h 6858000"/>
              <a:gd name="connsiteX445" fmla="*/ 1885273 w 7467600"/>
              <a:gd name="connsiteY445" fmla="*/ 6858000 h 6858000"/>
              <a:gd name="connsiteX446" fmla="*/ 1854363 w 7467600"/>
              <a:gd name="connsiteY446" fmla="*/ 6858000 h 6858000"/>
              <a:gd name="connsiteX447" fmla="*/ 1880391 w 7467600"/>
              <a:gd name="connsiteY447" fmla="*/ 6603796 h 6858000"/>
              <a:gd name="connsiteX448" fmla="*/ 1818273 w 7467600"/>
              <a:gd name="connsiteY448" fmla="*/ 6715729 h 6858000"/>
              <a:gd name="connsiteX449" fmla="*/ 1794691 w 7467600"/>
              <a:gd name="connsiteY449" fmla="*/ 6843239 h 6858000"/>
              <a:gd name="connsiteX450" fmla="*/ 1794914 w 7467600"/>
              <a:gd name="connsiteY450" fmla="*/ 6858000 h 6858000"/>
              <a:gd name="connsiteX451" fmla="*/ 1746128 w 7467600"/>
              <a:gd name="connsiteY451" fmla="*/ 6858000 h 6858000"/>
              <a:gd name="connsiteX452" fmla="*/ 1753934 w 7467600"/>
              <a:gd name="connsiteY452" fmla="*/ 6724796 h 6858000"/>
              <a:gd name="connsiteX453" fmla="*/ 1792053 w 7467600"/>
              <a:gd name="connsiteY453" fmla="*/ 6572396 h 6858000"/>
              <a:gd name="connsiteX454" fmla="*/ 1862248 w 7467600"/>
              <a:gd name="connsiteY454" fmla="*/ 6266397 h 6858000"/>
              <a:gd name="connsiteX455" fmla="*/ 1862250 w 7467600"/>
              <a:gd name="connsiteY455" fmla="*/ 6033531 h 6858000"/>
              <a:gd name="connsiteX456" fmla="*/ 1211999 w 7467600"/>
              <a:gd name="connsiteY456" fmla="*/ 6683610 h 6858000"/>
              <a:gd name="connsiteX457" fmla="*/ 1213266 w 7467600"/>
              <a:gd name="connsiteY457" fmla="*/ 6691947 h 6858000"/>
              <a:gd name="connsiteX458" fmla="*/ 1203370 w 7467600"/>
              <a:gd name="connsiteY458" fmla="*/ 6850676 h 6858000"/>
              <a:gd name="connsiteX459" fmla="*/ 1203671 w 7467600"/>
              <a:gd name="connsiteY459" fmla="*/ 6858000 h 6858000"/>
              <a:gd name="connsiteX460" fmla="*/ 1143180 w 7467600"/>
              <a:gd name="connsiteY460" fmla="*/ 6858000 h 6858000"/>
              <a:gd name="connsiteX461" fmla="*/ 1142176 w 7467600"/>
              <a:gd name="connsiteY461" fmla="*/ 6766045 h 6858000"/>
              <a:gd name="connsiteX462" fmla="*/ 1067484 w 7467600"/>
              <a:gd name="connsiteY462" fmla="*/ 6858000 h 6858000"/>
              <a:gd name="connsiteX463" fmla="*/ 953928 w 7467600"/>
              <a:gd name="connsiteY463" fmla="*/ 6858000 h 6858000"/>
              <a:gd name="connsiteX464" fmla="*/ 959715 w 7467600"/>
              <a:gd name="connsiteY464" fmla="*/ 6850185 h 6858000"/>
              <a:gd name="connsiteX465" fmla="*/ 1483788 w 7467600"/>
              <a:gd name="connsiteY465" fmla="*/ 6259174 h 6858000"/>
              <a:gd name="connsiteX466" fmla="*/ 1100671 w 7467600"/>
              <a:gd name="connsiteY466" fmla="*/ 6252137 h 6858000"/>
              <a:gd name="connsiteX467" fmla="*/ 1090144 w 7467600"/>
              <a:gd name="connsiteY467" fmla="*/ 6256748 h 6858000"/>
              <a:gd name="connsiteX468" fmla="*/ 1095872 w 7467600"/>
              <a:gd name="connsiteY468" fmla="*/ 6271892 h 6858000"/>
              <a:gd name="connsiteX469" fmla="*/ 262785 w 7467600"/>
              <a:gd name="connsiteY469" fmla="*/ 6845450 h 6858000"/>
              <a:gd name="connsiteX470" fmla="*/ 209968 w 7467600"/>
              <a:gd name="connsiteY470" fmla="*/ 6770713 h 6858000"/>
              <a:gd name="connsiteX471" fmla="*/ 873460 w 7467600"/>
              <a:gd name="connsiteY471" fmla="*/ 6253768 h 6858000"/>
              <a:gd name="connsiteX472" fmla="*/ 192686 w 7467600"/>
              <a:gd name="connsiteY472" fmla="*/ 5849257 h 6858000"/>
              <a:gd name="connsiteX473" fmla="*/ 4696 w 7467600"/>
              <a:gd name="connsiteY473" fmla="*/ 5697668 h 6858000"/>
              <a:gd name="connsiteX474" fmla="*/ 0 w 7467600"/>
              <a:gd name="connsiteY474" fmla="*/ 5689984 h 6858000"/>
              <a:gd name="connsiteX475" fmla="*/ 0 w 7467600"/>
              <a:gd name="connsiteY475" fmla="*/ 5513472 h 6858000"/>
              <a:gd name="connsiteX476" fmla="*/ 174101 w 7467600"/>
              <a:gd name="connsiteY476" fmla="*/ 5620277 h 6858000"/>
              <a:gd name="connsiteX477" fmla="*/ 891800 w 7467600"/>
              <a:gd name="connsiteY477" fmla="*/ 6036935 h 6858000"/>
              <a:gd name="connsiteX478" fmla="*/ 1072219 w 7467600"/>
              <a:gd name="connsiteY478" fmla="*/ 6169443 h 6858000"/>
              <a:gd name="connsiteX479" fmla="*/ 1074117 w 7467600"/>
              <a:gd name="connsiteY479" fmla="*/ 6170301 h 6858000"/>
              <a:gd name="connsiteX480" fmla="*/ 1083114 w 7467600"/>
              <a:gd name="connsiteY480" fmla="*/ 6174131 h 6858000"/>
              <a:gd name="connsiteX481" fmla="*/ 1543010 w 7467600"/>
              <a:gd name="connsiteY481" fmla="*/ 6191140 h 6858000"/>
              <a:gd name="connsiteX482" fmla="*/ 1551080 w 7467600"/>
              <a:gd name="connsiteY482" fmla="*/ 6195006 h 6858000"/>
              <a:gd name="connsiteX483" fmla="*/ 2345443 w 7467600"/>
              <a:gd name="connsiteY483" fmla="*/ 5549882 h 6858000"/>
              <a:gd name="connsiteX484" fmla="*/ 1721499 w 7467600"/>
              <a:gd name="connsiteY484" fmla="*/ 5599969 h 6858000"/>
              <a:gd name="connsiteX485" fmla="*/ 767716 w 7467600"/>
              <a:gd name="connsiteY485" fmla="*/ 5472768 h 6858000"/>
              <a:gd name="connsiteX486" fmla="*/ 722147 w 7467600"/>
              <a:gd name="connsiteY486" fmla="*/ 5393091 h 6858000"/>
              <a:gd name="connsiteX487" fmla="*/ 1485552 w 7467600"/>
              <a:gd name="connsiteY487" fmla="*/ 5313202 h 6858000"/>
              <a:gd name="connsiteX488" fmla="*/ 2143004 w 7467600"/>
              <a:gd name="connsiteY488" fmla="*/ 5402420 h 6858000"/>
              <a:gd name="connsiteX489" fmla="*/ 1933391 w 7467600"/>
              <a:gd name="connsiteY489" fmla="*/ 5156971 h 6858000"/>
              <a:gd name="connsiteX490" fmla="*/ 1827118 w 7467600"/>
              <a:gd name="connsiteY490" fmla="*/ 4968410 h 6858000"/>
              <a:gd name="connsiteX491" fmla="*/ 1837349 w 7467600"/>
              <a:gd name="connsiteY491" fmla="*/ 4956357 h 6858000"/>
              <a:gd name="connsiteX492" fmla="*/ 2162835 w 7467600"/>
              <a:gd name="connsiteY492" fmla="*/ 5187853 h 6858000"/>
              <a:gd name="connsiteX493" fmla="*/ 2257167 w 7467600"/>
              <a:gd name="connsiteY493" fmla="*/ 5462123 h 6858000"/>
              <a:gd name="connsiteX494" fmla="*/ 2261598 w 7467600"/>
              <a:gd name="connsiteY494" fmla="*/ 5467998 h 6858000"/>
              <a:gd name="connsiteX495" fmla="*/ 2437177 w 7467600"/>
              <a:gd name="connsiteY495" fmla="*/ 5479608 h 6858000"/>
              <a:gd name="connsiteX496" fmla="*/ 2445247 w 7467600"/>
              <a:gd name="connsiteY496" fmla="*/ 5483476 h 6858000"/>
              <a:gd name="connsiteX497" fmla="*/ 2743626 w 7467600"/>
              <a:gd name="connsiteY497" fmla="*/ 5304819 h 6858000"/>
              <a:gd name="connsiteX498" fmla="*/ 3048102 w 7467600"/>
              <a:gd name="connsiteY498" fmla="*/ 5150595 h 6858000"/>
              <a:gd name="connsiteX499" fmla="*/ 1799414 w 7467600"/>
              <a:gd name="connsiteY499" fmla="*/ 4694732 h 6858000"/>
              <a:gd name="connsiteX500" fmla="*/ 1771735 w 7467600"/>
              <a:gd name="connsiteY500" fmla="*/ 4619929 h 6858000"/>
              <a:gd name="connsiteX501" fmla="*/ 3104273 w 7467600"/>
              <a:gd name="connsiteY501" fmla="*/ 5076159 h 6858000"/>
              <a:gd name="connsiteX502" fmla="*/ 3113245 w 7467600"/>
              <a:gd name="connsiteY502" fmla="*/ 5090705 h 6858000"/>
              <a:gd name="connsiteX503" fmla="*/ 3126294 w 7467600"/>
              <a:gd name="connsiteY503" fmla="*/ 5114400 h 6858000"/>
              <a:gd name="connsiteX504" fmla="*/ 3937433 w 7467600"/>
              <a:gd name="connsiteY504" fmla="*/ 4830473 h 6858000"/>
              <a:gd name="connsiteX505" fmla="*/ 3590475 w 7467600"/>
              <a:gd name="connsiteY505" fmla="*/ 4597974 h 6858000"/>
              <a:gd name="connsiteX506" fmla="*/ 3100264 w 7467600"/>
              <a:gd name="connsiteY506" fmla="*/ 4579845 h 6858000"/>
              <a:gd name="connsiteX507" fmla="*/ 2183576 w 7467600"/>
              <a:gd name="connsiteY507" fmla="*/ 4227150 h 6858000"/>
              <a:gd name="connsiteX508" fmla="*/ 2151029 w 7467600"/>
              <a:gd name="connsiteY508" fmla="*/ 4146947 h 6858000"/>
              <a:gd name="connsiteX509" fmla="*/ 3563434 w 7467600"/>
              <a:gd name="connsiteY509" fmla="*/ 4469115 h 6858000"/>
              <a:gd name="connsiteX510" fmla="*/ 3177952 w 7467600"/>
              <a:gd name="connsiteY510" fmla="*/ 3657386 h 6858000"/>
              <a:gd name="connsiteX511" fmla="*/ 3189263 w 7467600"/>
              <a:gd name="connsiteY511" fmla="*/ 3625726 h 6858000"/>
              <a:gd name="connsiteX512" fmla="*/ 3560912 w 7467600"/>
              <a:gd name="connsiteY512" fmla="*/ 4079863 h 6858000"/>
              <a:gd name="connsiteX513" fmla="*/ 3626636 w 7467600"/>
              <a:gd name="connsiteY513" fmla="*/ 4512230 h 6858000"/>
              <a:gd name="connsiteX514" fmla="*/ 3653088 w 7467600"/>
              <a:gd name="connsiteY514" fmla="*/ 4521417 h 6858000"/>
              <a:gd name="connsiteX515" fmla="*/ 3988128 w 7467600"/>
              <a:gd name="connsiteY515" fmla="*/ 4817267 h 6858000"/>
              <a:gd name="connsiteX516" fmla="*/ 4830582 w 7467600"/>
              <a:gd name="connsiteY516" fmla="*/ 4676000 h 6858000"/>
              <a:gd name="connsiteX517" fmla="*/ 4830100 w 7467600"/>
              <a:gd name="connsiteY517" fmla="*/ 4675554 h 6858000"/>
              <a:gd name="connsiteX518" fmla="*/ 4036318 w 7467600"/>
              <a:gd name="connsiteY518" fmla="*/ 4147013 h 6858000"/>
              <a:gd name="connsiteX519" fmla="*/ 3432098 w 7467600"/>
              <a:gd name="connsiteY519" fmla="*/ 3537312 h 6858000"/>
              <a:gd name="connsiteX520" fmla="*/ 3446761 w 7467600"/>
              <a:gd name="connsiteY520" fmla="*/ 3461278 h 6858000"/>
              <a:gd name="connsiteX521" fmla="*/ 4419733 w 7467600"/>
              <a:gd name="connsiteY521" fmla="*/ 3963555 h 6858000"/>
              <a:gd name="connsiteX522" fmla="*/ 4781371 w 7467600"/>
              <a:gd name="connsiteY522" fmla="*/ 4458604 h 6858000"/>
              <a:gd name="connsiteX523" fmla="*/ 4780440 w 7467600"/>
              <a:gd name="connsiteY523" fmla="*/ 4470290 h 6858000"/>
              <a:gd name="connsiteX524" fmla="*/ 4898954 w 7467600"/>
              <a:gd name="connsiteY524" fmla="*/ 4662092 h 6858000"/>
              <a:gd name="connsiteX525" fmla="*/ 4900699 w 7467600"/>
              <a:gd name="connsiteY525" fmla="*/ 4670867 h 6858000"/>
              <a:gd name="connsiteX526" fmla="*/ 5714511 w 7467600"/>
              <a:gd name="connsiteY526" fmla="*/ 4663483 h 6858000"/>
              <a:gd name="connsiteX527" fmla="*/ 5464793 w 7467600"/>
              <a:gd name="connsiteY527" fmla="*/ 4393556 h 6858000"/>
              <a:gd name="connsiteX528" fmla="*/ 5461897 w 7467600"/>
              <a:gd name="connsiteY528" fmla="*/ 4390879 h 6858000"/>
              <a:gd name="connsiteX529" fmla="*/ 4294126 w 7467600"/>
              <a:gd name="connsiteY529" fmla="*/ 3303048 h 6858000"/>
              <a:gd name="connsiteX530" fmla="*/ 4305321 w 7467600"/>
              <a:gd name="connsiteY530" fmla="*/ 3256953 h 6858000"/>
              <a:gd name="connsiteX531" fmla="*/ 4949299 w 7467600"/>
              <a:gd name="connsiteY531" fmla="*/ 3766336 h 6858000"/>
              <a:gd name="connsiteX532" fmla="*/ 5291452 w 7467600"/>
              <a:gd name="connsiteY532" fmla="*/ 4076801 h 6858000"/>
              <a:gd name="connsiteX533" fmla="*/ 5434998 w 7467600"/>
              <a:gd name="connsiteY533" fmla="*/ 4254100 h 6858000"/>
              <a:gd name="connsiteX534" fmla="*/ 5351015 w 7467600"/>
              <a:gd name="connsiteY534" fmla="*/ 3760989 h 6858000"/>
              <a:gd name="connsiteX535" fmla="*/ 5413780 w 7467600"/>
              <a:gd name="connsiteY535" fmla="*/ 2966265 h 6858000"/>
              <a:gd name="connsiteX536" fmla="*/ 5425627 w 7467600"/>
              <a:gd name="connsiteY536" fmla="*/ 2954192 h 6858000"/>
              <a:gd name="connsiteX537" fmla="*/ 6604735 w 7467600"/>
              <a:gd name="connsiteY537" fmla="*/ 2041381 h 6858000"/>
              <a:gd name="connsiteX538" fmla="*/ 7204487 w 7467600"/>
              <a:gd name="connsiteY538" fmla="*/ 2742112 h 6858000"/>
              <a:gd name="connsiteX539" fmla="*/ 7131592 w 7467600"/>
              <a:gd name="connsiteY539" fmla="*/ 2672096 h 6858000"/>
              <a:gd name="connsiteX540" fmla="*/ 6996344 w 7467600"/>
              <a:gd name="connsiteY540" fmla="*/ 2518310 h 6858000"/>
              <a:gd name="connsiteX541" fmla="*/ 6735495 w 7467600"/>
              <a:gd name="connsiteY541" fmla="*/ 2196890 h 6858000"/>
              <a:gd name="connsiteX542" fmla="*/ 6721901 w 7467600"/>
              <a:gd name="connsiteY542" fmla="*/ 2179274 h 6858000"/>
              <a:gd name="connsiteX543" fmla="*/ 6604735 w 7467600"/>
              <a:gd name="connsiteY543" fmla="*/ 2041381 h 6858000"/>
              <a:gd name="connsiteX544" fmla="*/ 6591670 w 7467600"/>
              <a:gd name="connsiteY544" fmla="*/ 1988277 h 6858000"/>
              <a:gd name="connsiteX545" fmla="*/ 6747349 w 7467600"/>
              <a:gd name="connsiteY545" fmla="*/ 2160069 h 6858000"/>
              <a:gd name="connsiteX546" fmla="*/ 6760943 w 7467600"/>
              <a:gd name="connsiteY546" fmla="*/ 2177686 h 6858000"/>
              <a:gd name="connsiteX547" fmla="*/ 7021065 w 7467600"/>
              <a:gd name="connsiteY547" fmla="*/ 2498102 h 6858000"/>
              <a:gd name="connsiteX548" fmla="*/ 7155223 w 7467600"/>
              <a:gd name="connsiteY548" fmla="*/ 2650386 h 6858000"/>
              <a:gd name="connsiteX549" fmla="*/ 7203167 w 7467600"/>
              <a:gd name="connsiteY549" fmla="*/ 2697288 h 6858000"/>
              <a:gd name="connsiteX550" fmla="*/ 6937703 w 7467600"/>
              <a:gd name="connsiteY550" fmla="*/ 2321981 h 6858000"/>
              <a:gd name="connsiteX551" fmla="*/ 6591670 w 7467600"/>
              <a:gd name="connsiteY551" fmla="*/ 1988277 h 6858000"/>
              <a:gd name="connsiteX552" fmla="*/ 5798671 w 7467600"/>
              <a:gd name="connsiteY552" fmla="*/ 1981601 h 6858000"/>
              <a:gd name="connsiteX553" fmla="*/ 5754709 w 7467600"/>
              <a:gd name="connsiteY553" fmla="*/ 2071454 h 6858000"/>
              <a:gd name="connsiteX554" fmla="*/ 5763044 w 7467600"/>
              <a:gd name="connsiteY554" fmla="*/ 2842206 h 6858000"/>
              <a:gd name="connsiteX555" fmla="*/ 5764974 w 7467600"/>
              <a:gd name="connsiteY555" fmla="*/ 2799609 h 6858000"/>
              <a:gd name="connsiteX556" fmla="*/ 5767665 w 7467600"/>
              <a:gd name="connsiteY556" fmla="*/ 2666409 h 6858000"/>
              <a:gd name="connsiteX557" fmla="*/ 5763055 w 7467600"/>
              <a:gd name="connsiteY557" fmla="*/ 2579705 h 6858000"/>
              <a:gd name="connsiteX558" fmla="*/ 5758079 w 7467600"/>
              <a:gd name="connsiteY558" fmla="*/ 2492508 h 6858000"/>
              <a:gd name="connsiteX559" fmla="*/ 5779325 w 7467600"/>
              <a:gd name="connsiteY559" fmla="*/ 2197069 h 6858000"/>
              <a:gd name="connsiteX560" fmla="*/ 5798671 w 7467600"/>
              <a:gd name="connsiteY560" fmla="*/ 1981601 h 6858000"/>
              <a:gd name="connsiteX561" fmla="*/ 5829202 w 7467600"/>
              <a:gd name="connsiteY561" fmla="*/ 1971679 h 6858000"/>
              <a:gd name="connsiteX562" fmla="*/ 5809558 w 7467600"/>
              <a:gd name="connsiteY562" fmla="*/ 2198043 h 6858000"/>
              <a:gd name="connsiteX563" fmla="*/ 5788653 w 7467600"/>
              <a:gd name="connsiteY563" fmla="*/ 2489430 h 6858000"/>
              <a:gd name="connsiteX564" fmla="*/ 5793439 w 7467600"/>
              <a:gd name="connsiteY564" fmla="*/ 2575235 h 6858000"/>
              <a:gd name="connsiteX565" fmla="*/ 5796837 w 7467600"/>
              <a:gd name="connsiteY565" fmla="*/ 2637633 h 6858000"/>
              <a:gd name="connsiteX566" fmla="*/ 5818614 w 7467600"/>
              <a:gd name="connsiteY566" fmla="*/ 2473055 h 6858000"/>
              <a:gd name="connsiteX567" fmla="*/ 5829202 w 7467600"/>
              <a:gd name="connsiteY567" fmla="*/ 1971679 h 6858000"/>
              <a:gd name="connsiteX568" fmla="*/ 5911389 w 7467600"/>
              <a:gd name="connsiteY568" fmla="*/ 1898371 h 6858000"/>
              <a:gd name="connsiteX569" fmla="*/ 6237627 w 7467600"/>
              <a:gd name="connsiteY569" fmla="*/ 2231921 h 6858000"/>
              <a:gd name="connsiteX570" fmla="*/ 5911389 w 7467600"/>
              <a:gd name="connsiteY570" fmla="*/ 1898371 h 6858000"/>
              <a:gd name="connsiteX571" fmla="*/ 6944437 w 7467600"/>
              <a:gd name="connsiteY571" fmla="*/ 1575402 h 6858000"/>
              <a:gd name="connsiteX572" fmla="*/ 6304730 w 7467600"/>
              <a:gd name="connsiteY572" fmla="*/ 1766654 h 6858000"/>
              <a:gd name="connsiteX573" fmla="*/ 6944437 w 7467600"/>
              <a:gd name="connsiteY573" fmla="*/ 1575402 h 6858000"/>
              <a:gd name="connsiteX574" fmla="*/ 7019523 w 7467600"/>
              <a:gd name="connsiteY574" fmla="*/ 1519450 h 6858000"/>
              <a:gd name="connsiteX575" fmla="*/ 6298091 w 7467600"/>
              <a:gd name="connsiteY575" fmla="*/ 1737122 h 6858000"/>
              <a:gd name="connsiteX576" fmla="*/ 7019523 w 7467600"/>
              <a:gd name="connsiteY576" fmla="*/ 1519450 h 6858000"/>
              <a:gd name="connsiteX577" fmla="*/ 2399523 w 7467600"/>
              <a:gd name="connsiteY577" fmla="*/ 1428234 h 6858000"/>
              <a:gd name="connsiteX578" fmla="*/ 2224982 w 7467600"/>
              <a:gd name="connsiteY578" fmla="*/ 1826201 h 6858000"/>
              <a:gd name="connsiteX579" fmla="*/ 2096099 w 7467600"/>
              <a:gd name="connsiteY579" fmla="*/ 2345900 h 6858000"/>
              <a:gd name="connsiteX580" fmla="*/ 2283317 w 7467600"/>
              <a:gd name="connsiteY580" fmla="*/ 1796925 h 6858000"/>
              <a:gd name="connsiteX581" fmla="*/ 2399523 w 7467600"/>
              <a:gd name="connsiteY581" fmla="*/ 1428234 h 6858000"/>
              <a:gd name="connsiteX582" fmla="*/ 2448558 w 7467600"/>
              <a:gd name="connsiteY582" fmla="*/ 1373435 h 6858000"/>
              <a:gd name="connsiteX583" fmla="*/ 2312521 w 7467600"/>
              <a:gd name="connsiteY583" fmla="*/ 1806140 h 6858000"/>
              <a:gd name="connsiteX584" fmla="*/ 2127533 w 7467600"/>
              <a:gd name="connsiteY584" fmla="*/ 2348380 h 6858000"/>
              <a:gd name="connsiteX585" fmla="*/ 2358080 w 7467600"/>
              <a:gd name="connsiteY585" fmla="*/ 1866134 h 6858000"/>
              <a:gd name="connsiteX586" fmla="*/ 2407436 w 7467600"/>
              <a:gd name="connsiteY586" fmla="*/ 1651070 h 6858000"/>
              <a:gd name="connsiteX587" fmla="*/ 2448558 w 7467600"/>
              <a:gd name="connsiteY587" fmla="*/ 1373435 h 6858000"/>
              <a:gd name="connsiteX588" fmla="*/ 278707 w 7467600"/>
              <a:gd name="connsiteY588" fmla="*/ 1352270 h 6858000"/>
              <a:gd name="connsiteX589" fmla="*/ 321570 w 7467600"/>
              <a:gd name="connsiteY589" fmla="*/ 1861610 h 6858000"/>
              <a:gd name="connsiteX590" fmla="*/ 294281 w 7467600"/>
              <a:gd name="connsiteY590" fmla="*/ 1440658 h 6858000"/>
              <a:gd name="connsiteX591" fmla="*/ 278707 w 7467600"/>
              <a:gd name="connsiteY591" fmla="*/ 1352270 h 6858000"/>
              <a:gd name="connsiteX592" fmla="*/ 1423821 w 7467600"/>
              <a:gd name="connsiteY592" fmla="*/ 1351958 h 6858000"/>
              <a:gd name="connsiteX593" fmla="*/ 1638521 w 7467600"/>
              <a:gd name="connsiteY593" fmla="*/ 1908470 h 6858000"/>
              <a:gd name="connsiteX594" fmla="*/ 1754199 w 7467600"/>
              <a:gd name="connsiteY594" fmla="*/ 2149284 h 6858000"/>
              <a:gd name="connsiteX595" fmla="*/ 1908359 w 7467600"/>
              <a:gd name="connsiteY595" fmla="*/ 2364988 h 6858000"/>
              <a:gd name="connsiteX596" fmla="*/ 1647661 w 7467600"/>
              <a:gd name="connsiteY596" fmla="*/ 1825945 h 6858000"/>
              <a:gd name="connsiteX597" fmla="*/ 1423821 w 7467600"/>
              <a:gd name="connsiteY597" fmla="*/ 1351958 h 6858000"/>
              <a:gd name="connsiteX598" fmla="*/ 1431890 w 7467600"/>
              <a:gd name="connsiteY598" fmla="*/ 1306475 h 6858000"/>
              <a:gd name="connsiteX599" fmla="*/ 1507597 w 7467600"/>
              <a:gd name="connsiteY599" fmla="*/ 1446132 h 6858000"/>
              <a:gd name="connsiteX600" fmla="*/ 1674586 w 7467600"/>
              <a:gd name="connsiteY600" fmla="*/ 1813832 h 6858000"/>
              <a:gd name="connsiteX601" fmla="*/ 1815950 w 7467600"/>
              <a:gd name="connsiteY601" fmla="*/ 2128564 h 6858000"/>
              <a:gd name="connsiteX602" fmla="*/ 1984242 w 7467600"/>
              <a:gd name="connsiteY602" fmla="*/ 2430829 h 6858000"/>
              <a:gd name="connsiteX603" fmla="*/ 2014023 w 7467600"/>
              <a:gd name="connsiteY603" fmla="*/ 2450995 h 6858000"/>
              <a:gd name="connsiteX604" fmla="*/ 1747337 w 7467600"/>
              <a:gd name="connsiteY604" fmla="*/ 1855264 h 6858000"/>
              <a:gd name="connsiteX605" fmla="*/ 1533749 w 7467600"/>
              <a:gd name="connsiteY605" fmla="*/ 1478656 h 6858000"/>
              <a:gd name="connsiteX606" fmla="*/ 1431890 w 7467600"/>
              <a:gd name="connsiteY606" fmla="*/ 1306475 h 6858000"/>
              <a:gd name="connsiteX607" fmla="*/ 5052692 w 7467600"/>
              <a:gd name="connsiteY607" fmla="*/ 1292994 h 6858000"/>
              <a:gd name="connsiteX608" fmla="*/ 5200661 w 7467600"/>
              <a:gd name="connsiteY608" fmla="*/ 1635186 h 6858000"/>
              <a:gd name="connsiteX609" fmla="*/ 5297138 w 7467600"/>
              <a:gd name="connsiteY609" fmla="*/ 1906351 h 6858000"/>
              <a:gd name="connsiteX610" fmla="*/ 5052692 w 7467600"/>
              <a:gd name="connsiteY610" fmla="*/ 1292994 h 6858000"/>
              <a:gd name="connsiteX611" fmla="*/ 5009948 w 7467600"/>
              <a:gd name="connsiteY611" fmla="*/ 1273619 h 6858000"/>
              <a:gd name="connsiteX612" fmla="*/ 5121777 w 7467600"/>
              <a:gd name="connsiteY612" fmla="*/ 1654213 h 6858000"/>
              <a:gd name="connsiteX613" fmla="*/ 5293545 w 7467600"/>
              <a:gd name="connsiteY613" fmla="*/ 2072247 h 6858000"/>
              <a:gd name="connsiteX614" fmla="*/ 5294042 w 7467600"/>
              <a:gd name="connsiteY614" fmla="*/ 2065019 h 6858000"/>
              <a:gd name="connsiteX615" fmla="*/ 5171936 w 7467600"/>
              <a:gd name="connsiteY615" fmla="*/ 1647613 h 6858000"/>
              <a:gd name="connsiteX616" fmla="*/ 5009948 w 7467600"/>
              <a:gd name="connsiteY616" fmla="*/ 1273619 h 6858000"/>
              <a:gd name="connsiteX617" fmla="*/ 655236 w 7467600"/>
              <a:gd name="connsiteY617" fmla="*/ 1268632 h 6858000"/>
              <a:gd name="connsiteX618" fmla="*/ 839521 w 7467600"/>
              <a:gd name="connsiteY618" fmla="*/ 1685315 h 6858000"/>
              <a:gd name="connsiteX619" fmla="*/ 1109416 w 7467600"/>
              <a:gd name="connsiteY619" fmla="*/ 2061663 h 6858000"/>
              <a:gd name="connsiteX620" fmla="*/ 1298300 w 7467600"/>
              <a:gd name="connsiteY620" fmla="*/ 2247742 h 6858000"/>
              <a:gd name="connsiteX621" fmla="*/ 1125871 w 7467600"/>
              <a:gd name="connsiteY621" fmla="*/ 1989513 h 6858000"/>
              <a:gd name="connsiteX622" fmla="*/ 981574 w 7467600"/>
              <a:gd name="connsiteY622" fmla="*/ 1783157 h 6858000"/>
              <a:gd name="connsiteX623" fmla="*/ 922198 w 7467600"/>
              <a:gd name="connsiteY623" fmla="*/ 1677437 h 6858000"/>
              <a:gd name="connsiteX624" fmla="*/ 869293 w 7467600"/>
              <a:gd name="connsiteY624" fmla="*/ 1583214 h 6858000"/>
              <a:gd name="connsiteX625" fmla="*/ 751431 w 7467600"/>
              <a:gd name="connsiteY625" fmla="*/ 1405731 h 6858000"/>
              <a:gd name="connsiteX626" fmla="*/ 655236 w 7467600"/>
              <a:gd name="connsiteY626" fmla="*/ 1268632 h 6858000"/>
              <a:gd name="connsiteX627" fmla="*/ 6516292 w 7467600"/>
              <a:gd name="connsiteY627" fmla="*/ 1263064 h 6858000"/>
              <a:gd name="connsiteX628" fmla="*/ 5736320 w 7467600"/>
              <a:gd name="connsiteY628" fmla="*/ 1501803 h 6858000"/>
              <a:gd name="connsiteX629" fmla="*/ 6516292 w 7467600"/>
              <a:gd name="connsiteY629" fmla="*/ 1263064 h 6858000"/>
              <a:gd name="connsiteX630" fmla="*/ 291466 w 7467600"/>
              <a:gd name="connsiteY630" fmla="*/ 1250369 h 6858000"/>
              <a:gd name="connsiteX631" fmla="*/ 323180 w 7467600"/>
              <a:gd name="connsiteY631" fmla="*/ 1435283 h 6858000"/>
              <a:gd name="connsiteX632" fmla="*/ 349381 w 7467600"/>
              <a:gd name="connsiteY632" fmla="*/ 1875041 h 6858000"/>
              <a:gd name="connsiteX633" fmla="*/ 374363 w 7467600"/>
              <a:gd name="connsiteY633" fmla="*/ 1506494 h 6858000"/>
              <a:gd name="connsiteX634" fmla="*/ 302168 w 7467600"/>
              <a:gd name="connsiteY634" fmla="*/ 1274495 h 6858000"/>
              <a:gd name="connsiteX635" fmla="*/ 291466 w 7467600"/>
              <a:gd name="connsiteY635" fmla="*/ 1250369 h 6858000"/>
              <a:gd name="connsiteX636" fmla="*/ 678222 w 7467600"/>
              <a:gd name="connsiteY636" fmla="*/ 1248670 h 6858000"/>
              <a:gd name="connsiteX637" fmla="*/ 775536 w 7467600"/>
              <a:gd name="connsiteY637" fmla="*/ 1388015 h 6858000"/>
              <a:gd name="connsiteX638" fmla="*/ 894529 w 7467600"/>
              <a:gd name="connsiteY638" fmla="*/ 1567739 h 6858000"/>
              <a:gd name="connsiteX639" fmla="*/ 948000 w 7467600"/>
              <a:gd name="connsiteY639" fmla="*/ 1663088 h 6858000"/>
              <a:gd name="connsiteX640" fmla="*/ 1006812 w 7467600"/>
              <a:gd name="connsiteY640" fmla="*/ 1767683 h 6858000"/>
              <a:gd name="connsiteX641" fmla="*/ 1149133 w 7467600"/>
              <a:gd name="connsiteY641" fmla="*/ 1971513 h 6858000"/>
              <a:gd name="connsiteX642" fmla="*/ 1333952 w 7467600"/>
              <a:gd name="connsiteY642" fmla="*/ 2251620 h 6858000"/>
              <a:gd name="connsiteX643" fmla="*/ 1337329 w 7467600"/>
              <a:gd name="connsiteY643" fmla="*/ 2258350 h 6858000"/>
              <a:gd name="connsiteX644" fmla="*/ 1014726 w 7467600"/>
              <a:gd name="connsiteY644" fmla="*/ 1615556 h 6858000"/>
              <a:gd name="connsiteX645" fmla="*/ 678222 w 7467600"/>
              <a:gd name="connsiteY645" fmla="*/ 1248670 h 6858000"/>
              <a:gd name="connsiteX646" fmla="*/ 6691602 w 7467600"/>
              <a:gd name="connsiteY646" fmla="*/ 1140573 h 6858000"/>
              <a:gd name="connsiteX647" fmla="*/ 6571100 w 7467600"/>
              <a:gd name="connsiteY647" fmla="*/ 1183662 h 6858000"/>
              <a:gd name="connsiteX648" fmla="*/ 6241687 w 7467600"/>
              <a:gd name="connsiteY648" fmla="*/ 1257600 h 6858000"/>
              <a:gd name="connsiteX649" fmla="*/ 5693009 w 7467600"/>
              <a:gd name="connsiteY649" fmla="*/ 1478256 h 6858000"/>
              <a:gd name="connsiteX650" fmla="*/ 6548420 w 7467600"/>
              <a:gd name="connsiteY650" fmla="*/ 1214599 h 6858000"/>
              <a:gd name="connsiteX651" fmla="*/ 6605473 w 7467600"/>
              <a:gd name="connsiteY651" fmla="*/ 1184686 h 6858000"/>
              <a:gd name="connsiteX652" fmla="*/ 6691602 w 7467600"/>
              <a:gd name="connsiteY652" fmla="*/ 1140573 h 6858000"/>
              <a:gd name="connsiteX653" fmla="*/ 4002475 w 7467600"/>
              <a:gd name="connsiteY653" fmla="*/ 1037802 h 6858000"/>
              <a:gd name="connsiteX654" fmla="*/ 4000324 w 7467600"/>
              <a:gd name="connsiteY654" fmla="*/ 1039362 h 6858000"/>
              <a:gd name="connsiteX655" fmla="*/ 4002862 w 7467600"/>
              <a:gd name="connsiteY655" fmla="*/ 1042866 h 6858000"/>
              <a:gd name="connsiteX656" fmla="*/ 4002475 w 7467600"/>
              <a:gd name="connsiteY656" fmla="*/ 1037802 h 6858000"/>
              <a:gd name="connsiteX657" fmla="*/ 506322 w 7467600"/>
              <a:gd name="connsiteY657" fmla="*/ 1020997 h 6858000"/>
              <a:gd name="connsiteX658" fmla="*/ 533068 w 7467600"/>
              <a:gd name="connsiteY658" fmla="*/ 1029409 h 6858000"/>
              <a:gd name="connsiteX659" fmla="*/ 1232525 w 7467600"/>
              <a:gd name="connsiteY659" fmla="*/ 1804675 h 6858000"/>
              <a:gd name="connsiteX660" fmla="*/ 1388858 w 7467600"/>
              <a:gd name="connsiteY660" fmla="*/ 2368011 h 6858000"/>
              <a:gd name="connsiteX661" fmla="*/ 1384098 w 7467600"/>
              <a:gd name="connsiteY661" fmla="*/ 2378125 h 6858000"/>
              <a:gd name="connsiteX662" fmla="*/ 1425393 w 7467600"/>
              <a:gd name="connsiteY662" fmla="*/ 2589124 h 6858000"/>
              <a:gd name="connsiteX663" fmla="*/ 1424001 w 7467600"/>
              <a:gd name="connsiteY663" fmla="*/ 2597541 h 6858000"/>
              <a:gd name="connsiteX664" fmla="*/ 2152729 w 7467600"/>
              <a:gd name="connsiteY664" fmla="*/ 2864487 h 6858000"/>
              <a:gd name="connsiteX665" fmla="*/ 2020609 w 7467600"/>
              <a:gd name="connsiteY665" fmla="*/ 2539671 h 6858000"/>
              <a:gd name="connsiteX666" fmla="*/ 2018920 w 7467600"/>
              <a:gd name="connsiteY666" fmla="*/ 2536309 h 6858000"/>
              <a:gd name="connsiteX667" fmla="*/ 1342441 w 7467600"/>
              <a:gd name="connsiteY667" fmla="*/ 1173017 h 6858000"/>
              <a:gd name="connsiteX668" fmla="*/ 1367925 w 7467600"/>
              <a:gd name="connsiteY668" fmla="*/ 1135648 h 6858000"/>
              <a:gd name="connsiteX669" fmla="*/ 1771401 w 7467600"/>
              <a:gd name="connsiteY669" fmla="*/ 1806673 h 6858000"/>
              <a:gd name="connsiteX670" fmla="*/ 1972385 w 7467600"/>
              <a:gd name="connsiteY670" fmla="*/ 2198735 h 6858000"/>
              <a:gd name="connsiteX671" fmla="*/ 2040892 w 7467600"/>
              <a:gd name="connsiteY671" fmla="*/ 2405205 h 6858000"/>
              <a:gd name="connsiteX672" fmla="*/ 2131689 w 7467600"/>
              <a:gd name="connsiteY672" fmla="*/ 1936926 h 6858000"/>
              <a:gd name="connsiteX673" fmla="*/ 2454820 w 7467600"/>
              <a:gd name="connsiteY673" fmla="*/ 1248808 h 6858000"/>
              <a:gd name="connsiteX674" fmla="*/ 2492512 w 7467600"/>
              <a:gd name="connsiteY674" fmla="*/ 1302920 h 6858000"/>
              <a:gd name="connsiteX675" fmla="*/ 2081216 w 7467600"/>
              <a:gd name="connsiteY675" fmla="*/ 2527513 h 6858000"/>
              <a:gd name="connsiteX676" fmla="*/ 2081211 w 7467600"/>
              <a:gd name="connsiteY676" fmla="*/ 2528916 h 6858000"/>
              <a:gd name="connsiteX677" fmla="*/ 2199067 w 7467600"/>
              <a:gd name="connsiteY677" fmla="*/ 2884061 h 6858000"/>
              <a:gd name="connsiteX678" fmla="*/ 3192586 w 7467600"/>
              <a:gd name="connsiteY678" fmla="*/ 3411496 h 6858000"/>
              <a:gd name="connsiteX679" fmla="*/ 3182620 w 7467600"/>
              <a:gd name="connsiteY679" fmla="*/ 3483279 h 6858000"/>
              <a:gd name="connsiteX680" fmla="*/ 2435119 w 7467600"/>
              <a:gd name="connsiteY680" fmla="*/ 3080173 h 6858000"/>
              <a:gd name="connsiteX681" fmla="*/ 2410152 w 7467600"/>
              <a:gd name="connsiteY681" fmla="*/ 3063751 h 6858000"/>
              <a:gd name="connsiteX682" fmla="*/ 2408099 w 7467600"/>
              <a:gd name="connsiteY682" fmla="*/ 3064403 h 6858000"/>
              <a:gd name="connsiteX683" fmla="*/ 2407218 w 7467600"/>
              <a:gd name="connsiteY683" fmla="*/ 3070324 h 6858000"/>
              <a:gd name="connsiteX684" fmla="*/ 2380138 w 7467600"/>
              <a:gd name="connsiteY684" fmla="*/ 3099341 h 6858000"/>
              <a:gd name="connsiteX685" fmla="*/ 1765923 w 7467600"/>
              <a:gd name="connsiteY685" fmla="*/ 3581043 h 6858000"/>
              <a:gd name="connsiteX686" fmla="*/ 1702258 w 7467600"/>
              <a:gd name="connsiteY686" fmla="*/ 3612286 h 6858000"/>
              <a:gd name="connsiteX687" fmla="*/ 1538370 w 7467600"/>
              <a:gd name="connsiteY687" fmla="*/ 3811804 h 6858000"/>
              <a:gd name="connsiteX688" fmla="*/ 542867 w 7467600"/>
              <a:gd name="connsiteY688" fmla="*/ 4944092 h 6858000"/>
              <a:gd name="connsiteX689" fmla="*/ 515800 w 7467600"/>
              <a:gd name="connsiteY689" fmla="*/ 4862180 h 6858000"/>
              <a:gd name="connsiteX690" fmla="*/ 909145 w 7467600"/>
              <a:gd name="connsiteY690" fmla="*/ 4199225 h 6858000"/>
              <a:gd name="connsiteX691" fmla="*/ 1214067 w 7467600"/>
              <a:gd name="connsiteY691" fmla="*/ 3908561 h 6858000"/>
              <a:gd name="connsiteX692" fmla="*/ 640967 w 7467600"/>
              <a:gd name="connsiteY692" fmla="*/ 4105601 h 6858000"/>
              <a:gd name="connsiteX693" fmla="*/ 112563 w 7467600"/>
              <a:gd name="connsiteY693" fmla="*/ 4396952 h 6858000"/>
              <a:gd name="connsiteX694" fmla="*/ 0 w 7467600"/>
              <a:gd name="connsiteY694" fmla="*/ 4466006 h 6858000"/>
              <a:gd name="connsiteX695" fmla="*/ 0 w 7467600"/>
              <a:gd name="connsiteY695" fmla="*/ 4233763 h 6858000"/>
              <a:gd name="connsiteX696" fmla="*/ 36881 w 7467600"/>
              <a:gd name="connsiteY696" fmla="*/ 4200118 h 6858000"/>
              <a:gd name="connsiteX697" fmla="*/ 910534 w 7467600"/>
              <a:gd name="connsiteY697" fmla="*/ 3629753 h 6858000"/>
              <a:gd name="connsiteX698" fmla="*/ 1578717 w 7467600"/>
              <a:gd name="connsiteY698" fmla="*/ 3575982 h 6858000"/>
              <a:gd name="connsiteX699" fmla="*/ 2338780 w 7467600"/>
              <a:gd name="connsiteY699" fmla="*/ 3033725 h 6858000"/>
              <a:gd name="connsiteX700" fmla="*/ 1807991 w 7467600"/>
              <a:gd name="connsiteY700" fmla="*/ 2807184 h 6858000"/>
              <a:gd name="connsiteX701" fmla="*/ 1416358 w 7467600"/>
              <a:gd name="connsiteY701" fmla="*/ 3112571 h 6858000"/>
              <a:gd name="connsiteX702" fmla="*/ 939066 w 7467600"/>
              <a:gd name="connsiteY702" fmla="*/ 3378798 h 6858000"/>
              <a:gd name="connsiteX703" fmla="*/ 115099 w 7467600"/>
              <a:gd name="connsiteY703" fmla="*/ 3607650 h 6858000"/>
              <a:gd name="connsiteX704" fmla="*/ 97284 w 7467600"/>
              <a:gd name="connsiteY704" fmla="*/ 3520393 h 6858000"/>
              <a:gd name="connsiteX705" fmla="*/ 922050 w 7467600"/>
              <a:gd name="connsiteY705" fmla="*/ 3074867 h 6858000"/>
              <a:gd name="connsiteX706" fmla="*/ 1405265 w 7467600"/>
              <a:gd name="connsiteY706" fmla="*/ 3016319 h 6858000"/>
              <a:gd name="connsiteX707" fmla="*/ 1407512 w 7467600"/>
              <a:gd name="connsiteY707" fmla="*/ 3018001 h 6858000"/>
              <a:gd name="connsiteX708" fmla="*/ 1726266 w 7467600"/>
              <a:gd name="connsiteY708" fmla="*/ 2777274 h 6858000"/>
              <a:gd name="connsiteX709" fmla="*/ 625390 w 7467600"/>
              <a:gd name="connsiteY709" fmla="*/ 2514541 h 6858000"/>
              <a:gd name="connsiteX710" fmla="*/ 619799 w 7467600"/>
              <a:gd name="connsiteY710" fmla="*/ 2527180 h 6858000"/>
              <a:gd name="connsiteX711" fmla="*/ 310030 w 7467600"/>
              <a:gd name="connsiteY711" fmla="*/ 2771818 h 6858000"/>
              <a:gd name="connsiteX712" fmla="*/ 173877 w 7467600"/>
              <a:gd name="connsiteY712" fmla="*/ 2937056 h 6858000"/>
              <a:gd name="connsiteX713" fmla="*/ 77889 w 7467600"/>
              <a:gd name="connsiteY713" fmla="*/ 3138440 h 6858000"/>
              <a:gd name="connsiteX714" fmla="*/ 0 w 7467600"/>
              <a:gd name="connsiteY714" fmla="*/ 3271395 h 6858000"/>
              <a:gd name="connsiteX715" fmla="*/ 0 w 7467600"/>
              <a:gd name="connsiteY715" fmla="*/ 3153002 h 6858000"/>
              <a:gd name="connsiteX716" fmla="*/ 2386 w 7467600"/>
              <a:gd name="connsiteY716" fmla="*/ 3149203 h 6858000"/>
              <a:gd name="connsiteX717" fmla="*/ 89753 w 7467600"/>
              <a:gd name="connsiteY717" fmla="*/ 2987702 h 6858000"/>
              <a:gd name="connsiteX718" fmla="*/ 76869 w 7467600"/>
              <a:gd name="connsiteY718" fmla="*/ 3005404 h 6858000"/>
              <a:gd name="connsiteX719" fmla="*/ 32049 w 7467600"/>
              <a:gd name="connsiteY719" fmla="*/ 3065814 h 6858000"/>
              <a:gd name="connsiteX720" fmla="*/ 0 w 7467600"/>
              <a:gd name="connsiteY720" fmla="*/ 3108744 h 6858000"/>
              <a:gd name="connsiteX721" fmla="*/ 0 w 7467600"/>
              <a:gd name="connsiteY721" fmla="*/ 3058059 h 6858000"/>
              <a:gd name="connsiteX722" fmla="*/ 7610 w 7467600"/>
              <a:gd name="connsiteY722" fmla="*/ 3047889 h 6858000"/>
              <a:gd name="connsiteX723" fmla="*/ 52419 w 7467600"/>
              <a:gd name="connsiteY723" fmla="*/ 2987479 h 6858000"/>
              <a:gd name="connsiteX724" fmla="*/ 59142 w 7467600"/>
              <a:gd name="connsiteY724" fmla="*/ 2978488 h 6858000"/>
              <a:gd name="connsiteX725" fmla="*/ 0 w 7467600"/>
              <a:gd name="connsiteY725" fmla="*/ 3015334 h 6858000"/>
              <a:gd name="connsiteX726" fmla="*/ 0 w 7467600"/>
              <a:gd name="connsiteY726" fmla="*/ 2914286 h 6858000"/>
              <a:gd name="connsiteX727" fmla="*/ 36383 w 7467600"/>
              <a:gd name="connsiteY727" fmla="*/ 2901128 h 6858000"/>
              <a:gd name="connsiteX728" fmla="*/ 156329 w 7467600"/>
              <a:gd name="connsiteY728" fmla="*/ 2840533 h 6858000"/>
              <a:gd name="connsiteX729" fmla="*/ 358355 w 7467600"/>
              <a:gd name="connsiteY729" fmla="*/ 2620471 h 6858000"/>
              <a:gd name="connsiteX730" fmla="*/ 510577 w 7467600"/>
              <a:gd name="connsiteY730" fmla="*/ 2501244 h 6858000"/>
              <a:gd name="connsiteX731" fmla="*/ 211967 w 7467600"/>
              <a:gd name="connsiteY731" fmla="*/ 2479171 h 6858000"/>
              <a:gd name="connsiteX732" fmla="*/ 0 w 7467600"/>
              <a:gd name="connsiteY732" fmla="*/ 2476398 h 6858000"/>
              <a:gd name="connsiteX733" fmla="*/ 0 w 7467600"/>
              <a:gd name="connsiteY733" fmla="*/ 2389189 h 6858000"/>
              <a:gd name="connsiteX734" fmla="*/ 103062 w 7467600"/>
              <a:gd name="connsiteY734" fmla="*/ 2389518 h 6858000"/>
              <a:gd name="connsiteX735" fmla="*/ 510734 w 7467600"/>
              <a:gd name="connsiteY735" fmla="*/ 2416201 h 6858000"/>
              <a:gd name="connsiteX736" fmla="*/ 279257 w 7467600"/>
              <a:gd name="connsiteY736" fmla="*/ 2092102 h 6858000"/>
              <a:gd name="connsiteX737" fmla="*/ 65265 w 7467600"/>
              <a:gd name="connsiteY737" fmla="*/ 2006049 h 6858000"/>
              <a:gd name="connsiteX738" fmla="*/ 0 w 7467600"/>
              <a:gd name="connsiteY738" fmla="*/ 1982532 h 6858000"/>
              <a:gd name="connsiteX739" fmla="*/ 0 w 7467600"/>
              <a:gd name="connsiteY739" fmla="*/ 1912789 h 6858000"/>
              <a:gd name="connsiteX740" fmla="*/ 97460 w 7467600"/>
              <a:gd name="connsiteY740" fmla="*/ 1953725 h 6858000"/>
              <a:gd name="connsiteX741" fmla="*/ 221272 w 7467600"/>
              <a:gd name="connsiteY741" fmla="*/ 1980766 h 6858000"/>
              <a:gd name="connsiteX742" fmla="*/ 116765 w 7467600"/>
              <a:gd name="connsiteY742" fmla="*/ 1911033 h 6858000"/>
              <a:gd name="connsiteX743" fmla="*/ 16405 w 7467600"/>
              <a:gd name="connsiteY743" fmla="*/ 1803412 h 6858000"/>
              <a:gd name="connsiteX744" fmla="*/ 0 w 7467600"/>
              <a:gd name="connsiteY744" fmla="*/ 1784777 h 6858000"/>
              <a:gd name="connsiteX745" fmla="*/ 0 w 7467600"/>
              <a:gd name="connsiteY745" fmla="*/ 1740082 h 6858000"/>
              <a:gd name="connsiteX746" fmla="*/ 39394 w 7467600"/>
              <a:gd name="connsiteY746" fmla="*/ 1784856 h 6858000"/>
              <a:gd name="connsiteX747" fmla="*/ 135813 w 7467600"/>
              <a:gd name="connsiteY747" fmla="*/ 1888838 h 6858000"/>
              <a:gd name="connsiteX748" fmla="*/ 242575 w 7467600"/>
              <a:gd name="connsiteY748" fmla="*/ 1958841 h 6858000"/>
              <a:gd name="connsiteX749" fmla="*/ 82197 w 7467600"/>
              <a:gd name="connsiteY749" fmla="*/ 1754826 h 6858000"/>
              <a:gd name="connsiteX750" fmla="*/ 0 w 7467600"/>
              <a:gd name="connsiteY750" fmla="*/ 1679650 h 6858000"/>
              <a:gd name="connsiteX751" fmla="*/ 0 w 7467600"/>
              <a:gd name="connsiteY751" fmla="*/ 1602463 h 6858000"/>
              <a:gd name="connsiteX752" fmla="*/ 84689 w 7467600"/>
              <a:gd name="connsiteY752" fmla="*/ 1677442 h 6858000"/>
              <a:gd name="connsiteX753" fmla="*/ 298437 w 7467600"/>
              <a:gd name="connsiteY753" fmla="*/ 1968019 h 6858000"/>
              <a:gd name="connsiteX754" fmla="*/ 227269 w 7467600"/>
              <a:gd name="connsiteY754" fmla="*/ 1114064 h 6858000"/>
              <a:gd name="connsiteX755" fmla="*/ 248003 w 7467600"/>
              <a:gd name="connsiteY755" fmla="*/ 1089613 h 6858000"/>
              <a:gd name="connsiteX756" fmla="*/ 427020 w 7467600"/>
              <a:gd name="connsiteY756" fmla="*/ 1619803 h 6858000"/>
              <a:gd name="connsiteX757" fmla="*/ 340345 w 7467600"/>
              <a:gd name="connsiteY757" fmla="*/ 2027739 h 6858000"/>
              <a:gd name="connsiteX758" fmla="*/ 360865 w 7467600"/>
              <a:gd name="connsiteY758" fmla="*/ 2044827 h 6858000"/>
              <a:gd name="connsiteX759" fmla="*/ 560414 w 7467600"/>
              <a:gd name="connsiteY759" fmla="*/ 2421457 h 6858000"/>
              <a:gd name="connsiteX760" fmla="*/ 1359703 w 7467600"/>
              <a:gd name="connsiteY760" fmla="*/ 2578554 h 6858000"/>
              <a:gd name="connsiteX761" fmla="*/ 1359422 w 7467600"/>
              <a:gd name="connsiteY761" fmla="*/ 2577994 h 6858000"/>
              <a:gd name="connsiteX762" fmla="*/ 828701 w 7467600"/>
              <a:gd name="connsiteY762" fmla="*/ 1839520 h 6858000"/>
              <a:gd name="connsiteX763" fmla="*/ 494427 w 7467600"/>
              <a:gd name="connsiteY763" fmla="*/ 1092333 h 6858000"/>
              <a:gd name="connsiteX764" fmla="*/ 506322 w 7467600"/>
              <a:gd name="connsiteY764" fmla="*/ 1020997 h 6858000"/>
              <a:gd name="connsiteX765" fmla="*/ 4570198 w 7467600"/>
              <a:gd name="connsiteY765" fmla="*/ 978081 h 6858000"/>
              <a:gd name="connsiteX766" fmla="*/ 4523691 w 7467600"/>
              <a:gd name="connsiteY766" fmla="*/ 1127776 h 6858000"/>
              <a:gd name="connsiteX767" fmla="*/ 4509875 w 7467600"/>
              <a:gd name="connsiteY767" fmla="*/ 1167552 h 6858000"/>
              <a:gd name="connsiteX768" fmla="*/ 4478168 w 7467600"/>
              <a:gd name="connsiteY768" fmla="*/ 1260735 h 6858000"/>
              <a:gd name="connsiteX769" fmla="*/ 4409309 w 7467600"/>
              <a:gd name="connsiteY769" fmla="*/ 1666996 h 6858000"/>
              <a:gd name="connsiteX770" fmla="*/ 4370031 w 7467600"/>
              <a:gd name="connsiteY770" fmla="*/ 1955666 h 6858000"/>
              <a:gd name="connsiteX771" fmla="*/ 4570198 w 7467600"/>
              <a:gd name="connsiteY771" fmla="*/ 978081 h 6858000"/>
              <a:gd name="connsiteX772" fmla="*/ 4557898 w 7467600"/>
              <a:gd name="connsiteY772" fmla="*/ 900011 h 6858000"/>
              <a:gd name="connsiteX773" fmla="*/ 4344840 w 7467600"/>
              <a:gd name="connsiteY773" fmla="*/ 1922038 h 6858000"/>
              <a:gd name="connsiteX774" fmla="*/ 4378710 w 7467600"/>
              <a:gd name="connsiteY774" fmla="*/ 1665516 h 6858000"/>
              <a:gd name="connsiteX775" fmla="*/ 4448798 w 7467600"/>
              <a:gd name="connsiteY775" fmla="*/ 1253024 h 6858000"/>
              <a:gd name="connsiteX776" fmla="*/ 4480315 w 7467600"/>
              <a:gd name="connsiteY776" fmla="*/ 1158454 h 6858000"/>
              <a:gd name="connsiteX777" fmla="*/ 4494133 w 7467600"/>
              <a:gd name="connsiteY777" fmla="*/ 1118676 h 6858000"/>
              <a:gd name="connsiteX778" fmla="*/ 4557898 w 7467600"/>
              <a:gd name="connsiteY778" fmla="*/ 900011 h 6858000"/>
              <a:gd name="connsiteX779" fmla="*/ 5870151 w 7467600"/>
              <a:gd name="connsiteY779" fmla="*/ 898890 h 6858000"/>
              <a:gd name="connsiteX780" fmla="*/ 5861335 w 7467600"/>
              <a:gd name="connsiteY780" fmla="*/ 899177 h 6858000"/>
              <a:gd name="connsiteX781" fmla="*/ 5843702 w 7467600"/>
              <a:gd name="connsiteY781" fmla="*/ 899748 h 6858000"/>
              <a:gd name="connsiteX782" fmla="*/ 5651107 w 7467600"/>
              <a:gd name="connsiteY782" fmla="*/ 920306 h 6858000"/>
              <a:gd name="connsiteX783" fmla="*/ 5459407 w 7467600"/>
              <a:gd name="connsiteY783" fmla="*/ 940975 h 6858000"/>
              <a:gd name="connsiteX784" fmla="*/ 5374846 w 7467600"/>
              <a:gd name="connsiteY784" fmla="*/ 941988 h 6858000"/>
              <a:gd name="connsiteX785" fmla="*/ 5256105 w 7467600"/>
              <a:gd name="connsiteY785" fmla="*/ 945632 h 6858000"/>
              <a:gd name="connsiteX786" fmla="*/ 5107071 w 7467600"/>
              <a:gd name="connsiteY786" fmla="*/ 969720 h 6858000"/>
              <a:gd name="connsiteX787" fmla="*/ 4998681 w 7467600"/>
              <a:gd name="connsiteY787" fmla="*/ 988771 h 6858000"/>
              <a:gd name="connsiteX788" fmla="*/ 5870151 w 7467600"/>
              <a:gd name="connsiteY788" fmla="*/ 898890 h 6858000"/>
              <a:gd name="connsiteX789" fmla="*/ 5504425 w 7467600"/>
              <a:gd name="connsiteY789" fmla="*/ 848067 h 6858000"/>
              <a:gd name="connsiteX790" fmla="*/ 4968849 w 7467600"/>
              <a:gd name="connsiteY790" fmla="*/ 962318 h 6858000"/>
              <a:gd name="connsiteX791" fmla="*/ 5104039 w 7467600"/>
              <a:gd name="connsiteY791" fmla="*/ 940634 h 6858000"/>
              <a:gd name="connsiteX792" fmla="*/ 5256311 w 7467600"/>
              <a:gd name="connsiteY792" fmla="*/ 916490 h 6858000"/>
              <a:gd name="connsiteX793" fmla="*/ 5377381 w 7467600"/>
              <a:gd name="connsiteY793" fmla="*/ 912671 h 6858000"/>
              <a:gd name="connsiteX794" fmla="*/ 5460148 w 7467600"/>
              <a:gd name="connsiteY794" fmla="*/ 911442 h 6858000"/>
              <a:gd name="connsiteX795" fmla="*/ 5648971 w 7467600"/>
              <a:gd name="connsiteY795" fmla="*/ 891331 h 6858000"/>
              <a:gd name="connsiteX796" fmla="*/ 5844807 w 7467600"/>
              <a:gd name="connsiteY796" fmla="*/ 870718 h 6858000"/>
              <a:gd name="connsiteX797" fmla="*/ 5862975 w 7467600"/>
              <a:gd name="connsiteY797" fmla="*/ 869756 h 6858000"/>
              <a:gd name="connsiteX798" fmla="*/ 5920887 w 7467600"/>
              <a:gd name="connsiteY798" fmla="*/ 865929 h 6858000"/>
              <a:gd name="connsiteX799" fmla="*/ 5504425 w 7467600"/>
              <a:gd name="connsiteY799" fmla="*/ 848067 h 6858000"/>
              <a:gd name="connsiteX800" fmla="*/ 3607114 w 7467600"/>
              <a:gd name="connsiteY800" fmla="*/ 467441 h 6858000"/>
              <a:gd name="connsiteX801" fmla="*/ 3296242 w 7467600"/>
              <a:gd name="connsiteY801" fmla="*/ 807991 h 6858000"/>
              <a:gd name="connsiteX802" fmla="*/ 3174674 w 7467600"/>
              <a:gd name="connsiteY802" fmla="*/ 919759 h 6858000"/>
              <a:gd name="connsiteX803" fmla="*/ 3042978 w 7467600"/>
              <a:gd name="connsiteY803" fmla="*/ 1054894 h 6858000"/>
              <a:gd name="connsiteX804" fmla="*/ 2968914 w 7467600"/>
              <a:gd name="connsiteY804" fmla="*/ 1133756 h 6858000"/>
              <a:gd name="connsiteX805" fmla="*/ 3103823 w 7467600"/>
              <a:gd name="connsiteY805" fmla="*/ 1026814 h 6858000"/>
              <a:gd name="connsiteX806" fmla="*/ 3607114 w 7467600"/>
              <a:gd name="connsiteY806" fmla="*/ 467441 h 6858000"/>
              <a:gd name="connsiteX807" fmla="*/ 3744487 w 7467600"/>
              <a:gd name="connsiteY807" fmla="*/ 383136 h 6858000"/>
              <a:gd name="connsiteX808" fmla="*/ 3970213 w 7467600"/>
              <a:gd name="connsiteY808" fmla="*/ 995559 h 6858000"/>
              <a:gd name="connsiteX809" fmla="*/ 3744487 w 7467600"/>
              <a:gd name="connsiteY809" fmla="*/ 383136 h 6858000"/>
              <a:gd name="connsiteX810" fmla="*/ 3624562 w 7467600"/>
              <a:gd name="connsiteY810" fmla="*/ 367041 h 6858000"/>
              <a:gd name="connsiteX811" fmla="*/ 3489712 w 7467600"/>
              <a:gd name="connsiteY811" fmla="*/ 485386 h 6858000"/>
              <a:gd name="connsiteX812" fmla="*/ 3182994 w 7467600"/>
              <a:gd name="connsiteY812" fmla="*/ 828265 h 6858000"/>
              <a:gd name="connsiteX813" fmla="*/ 2892114 w 7467600"/>
              <a:gd name="connsiteY813" fmla="*/ 1172635 h 6858000"/>
              <a:gd name="connsiteX814" fmla="*/ 3021459 w 7467600"/>
              <a:gd name="connsiteY814" fmla="*/ 1035385 h 6858000"/>
              <a:gd name="connsiteX815" fmla="*/ 3153873 w 7467600"/>
              <a:gd name="connsiteY815" fmla="*/ 898971 h 6858000"/>
              <a:gd name="connsiteX816" fmla="*/ 3276511 w 7467600"/>
              <a:gd name="connsiteY816" fmla="*/ 786423 h 6858000"/>
              <a:gd name="connsiteX817" fmla="*/ 3584154 w 7467600"/>
              <a:gd name="connsiteY817" fmla="*/ 448218 h 6858000"/>
              <a:gd name="connsiteX818" fmla="*/ 3624562 w 7467600"/>
              <a:gd name="connsiteY818" fmla="*/ 367041 h 6858000"/>
              <a:gd name="connsiteX819" fmla="*/ 3766672 w 7467600"/>
              <a:gd name="connsiteY819" fmla="*/ 359429 h 6858000"/>
              <a:gd name="connsiteX820" fmla="*/ 3996338 w 7467600"/>
              <a:gd name="connsiteY820" fmla="*/ 968237 h 6858000"/>
              <a:gd name="connsiteX821" fmla="*/ 3766672 w 7467600"/>
              <a:gd name="connsiteY821" fmla="*/ 359429 h 6858000"/>
              <a:gd name="connsiteX822" fmla="*/ 5805386 w 7467600"/>
              <a:gd name="connsiteY822" fmla="*/ 239240 h 6858000"/>
              <a:gd name="connsiteX823" fmla="*/ 5736947 w 7467600"/>
              <a:gd name="connsiteY823" fmla="*/ 261367 h 6858000"/>
              <a:gd name="connsiteX824" fmla="*/ 5427012 w 7467600"/>
              <a:gd name="connsiteY824" fmla="*/ 311272 h 6858000"/>
              <a:gd name="connsiteX825" fmla="*/ 5147818 w 7467600"/>
              <a:gd name="connsiteY825" fmla="*/ 322112 h 6858000"/>
              <a:gd name="connsiteX826" fmla="*/ 5060854 w 7467600"/>
              <a:gd name="connsiteY826" fmla="*/ 311882 h 6858000"/>
              <a:gd name="connsiteX827" fmla="*/ 4945989 w 7467600"/>
              <a:gd name="connsiteY827" fmla="*/ 300516 h 6858000"/>
              <a:gd name="connsiteX828" fmla="*/ 5410479 w 7467600"/>
              <a:gd name="connsiteY828" fmla="*/ 348434 h 6858000"/>
              <a:gd name="connsiteX829" fmla="*/ 5805386 w 7467600"/>
              <a:gd name="connsiteY829" fmla="*/ 239240 h 6858000"/>
              <a:gd name="connsiteX830" fmla="*/ 5905192 w 7467600"/>
              <a:gd name="connsiteY830" fmla="*/ 163079 h 6858000"/>
              <a:gd name="connsiteX831" fmla="*/ 5865655 w 7467600"/>
              <a:gd name="connsiteY831" fmla="*/ 171901 h 6858000"/>
              <a:gd name="connsiteX832" fmla="*/ 5259740 w 7467600"/>
              <a:gd name="connsiteY832" fmla="*/ 257013 h 6858000"/>
              <a:gd name="connsiteX833" fmla="*/ 5208466 w 7467600"/>
              <a:gd name="connsiteY833" fmla="*/ 257550 h 6858000"/>
              <a:gd name="connsiteX834" fmla="*/ 4980204 w 7467600"/>
              <a:gd name="connsiteY834" fmla="*/ 271903 h 6858000"/>
              <a:gd name="connsiteX835" fmla="*/ 5068068 w 7467600"/>
              <a:gd name="connsiteY835" fmla="*/ 282244 h 6858000"/>
              <a:gd name="connsiteX836" fmla="*/ 5153231 w 7467600"/>
              <a:gd name="connsiteY836" fmla="*/ 292240 h 6858000"/>
              <a:gd name="connsiteX837" fmla="*/ 5426491 w 7467600"/>
              <a:gd name="connsiteY837" fmla="*/ 281128 h 6858000"/>
              <a:gd name="connsiteX838" fmla="*/ 5731212 w 7467600"/>
              <a:gd name="connsiteY838" fmla="*/ 231951 h 6858000"/>
              <a:gd name="connsiteX839" fmla="*/ 5905192 w 7467600"/>
              <a:gd name="connsiteY839" fmla="*/ 163079 h 6858000"/>
              <a:gd name="connsiteX840" fmla="*/ 5944437 w 7467600"/>
              <a:gd name="connsiteY840" fmla="*/ 113829 h 6858000"/>
              <a:gd name="connsiteX841" fmla="*/ 5825032 w 7467600"/>
              <a:gd name="connsiteY841" fmla="*/ 146405 h 6858000"/>
              <a:gd name="connsiteX842" fmla="*/ 4955599 w 7467600"/>
              <a:gd name="connsiteY842" fmla="*/ 247008 h 6858000"/>
              <a:gd name="connsiteX843" fmla="*/ 5210104 w 7467600"/>
              <a:gd name="connsiteY843" fmla="*/ 228123 h 6858000"/>
              <a:gd name="connsiteX844" fmla="*/ 5261015 w 7467600"/>
              <a:gd name="connsiteY844" fmla="*/ 227087 h 6858000"/>
              <a:gd name="connsiteX845" fmla="*/ 5861181 w 7467600"/>
              <a:gd name="connsiteY845" fmla="*/ 143093 h 6858000"/>
              <a:gd name="connsiteX846" fmla="*/ 5961252 w 7467600"/>
              <a:gd name="connsiteY846" fmla="*/ 114820 h 6858000"/>
              <a:gd name="connsiteX847" fmla="*/ 5944437 w 7467600"/>
              <a:gd name="connsiteY847" fmla="*/ 113829 h 6858000"/>
              <a:gd name="connsiteX848" fmla="*/ 3882765 w 7467600"/>
              <a:gd name="connsiteY848" fmla="*/ 0 h 6858000"/>
              <a:gd name="connsiteX849" fmla="*/ 3995099 w 7467600"/>
              <a:gd name="connsiteY849" fmla="*/ 0 h 6858000"/>
              <a:gd name="connsiteX850" fmla="*/ 4163818 w 7467600"/>
              <a:gd name="connsiteY850" fmla="*/ 234104 h 6858000"/>
              <a:gd name="connsiteX851" fmla="*/ 4172099 w 7467600"/>
              <a:gd name="connsiteY851" fmla="*/ 234207 h 6858000"/>
              <a:gd name="connsiteX852" fmla="*/ 4784282 w 7467600"/>
              <a:gd name="connsiteY852" fmla="*/ 276561 h 6858000"/>
              <a:gd name="connsiteX853" fmla="*/ 4801687 w 7467600"/>
              <a:gd name="connsiteY853" fmla="*/ 267764 h 6858000"/>
              <a:gd name="connsiteX854" fmla="*/ 6082788 w 7467600"/>
              <a:gd name="connsiteY854" fmla="*/ 64119 h 6858000"/>
              <a:gd name="connsiteX855" fmla="*/ 6099442 w 7467600"/>
              <a:gd name="connsiteY855" fmla="*/ 82568 h 6858000"/>
              <a:gd name="connsiteX856" fmla="*/ 4804137 w 7467600"/>
              <a:gd name="connsiteY856" fmla="*/ 320931 h 6858000"/>
              <a:gd name="connsiteX857" fmla="*/ 4227047 w 7467600"/>
              <a:gd name="connsiteY857" fmla="*/ 313415 h 6858000"/>
              <a:gd name="connsiteX858" fmla="*/ 4346041 w 7467600"/>
              <a:gd name="connsiteY858" fmla="*/ 456086 h 6858000"/>
              <a:gd name="connsiteX859" fmla="*/ 4870967 w 7467600"/>
              <a:gd name="connsiteY859" fmla="*/ 963061 h 6858000"/>
              <a:gd name="connsiteX860" fmla="*/ 4889647 w 7467600"/>
              <a:gd name="connsiteY860" fmla="*/ 957147 h 6858000"/>
              <a:gd name="connsiteX861" fmla="*/ 5422504 w 7467600"/>
              <a:gd name="connsiteY861" fmla="*/ 805191 h 6858000"/>
              <a:gd name="connsiteX862" fmla="*/ 6087656 w 7467600"/>
              <a:gd name="connsiteY862" fmla="*/ 826703 h 6858000"/>
              <a:gd name="connsiteX863" fmla="*/ 6058717 w 7467600"/>
              <a:gd name="connsiteY863" fmla="*/ 865992 h 6858000"/>
              <a:gd name="connsiteX864" fmla="*/ 4974153 w 7467600"/>
              <a:gd name="connsiteY864" fmla="*/ 1045456 h 6858000"/>
              <a:gd name="connsiteX865" fmla="*/ 5627835 w 7467600"/>
              <a:gd name="connsiteY865" fmla="*/ 1472077 h 6858000"/>
              <a:gd name="connsiteX866" fmla="*/ 5629817 w 7467600"/>
              <a:gd name="connsiteY866" fmla="*/ 1471412 h 6858000"/>
              <a:gd name="connsiteX867" fmla="*/ 5634124 w 7467600"/>
              <a:gd name="connsiteY867" fmla="*/ 1470572 h 6858000"/>
              <a:gd name="connsiteX868" fmla="*/ 5755832 w 7467600"/>
              <a:gd name="connsiteY868" fmla="*/ 1383886 h 6858000"/>
              <a:gd name="connsiteX869" fmla="*/ 6014186 w 7467600"/>
              <a:gd name="connsiteY869" fmla="*/ 1279799 h 6858000"/>
              <a:gd name="connsiteX870" fmla="*/ 6901619 w 7467600"/>
              <a:gd name="connsiteY870" fmla="*/ 1047874 h 6858000"/>
              <a:gd name="connsiteX871" fmla="*/ 6931566 w 7467600"/>
              <a:gd name="connsiteY871" fmla="*/ 1062034 h 6858000"/>
              <a:gd name="connsiteX872" fmla="*/ 5790982 w 7467600"/>
              <a:gd name="connsiteY872" fmla="*/ 1561380 h 6858000"/>
              <a:gd name="connsiteX873" fmla="*/ 6188971 w 7467600"/>
              <a:gd name="connsiteY873" fmla="*/ 1755168 h 6858000"/>
              <a:gd name="connsiteX874" fmla="*/ 6202446 w 7467600"/>
              <a:gd name="connsiteY874" fmla="*/ 1752268 h 6858000"/>
              <a:gd name="connsiteX875" fmla="*/ 7179560 w 7467600"/>
              <a:gd name="connsiteY875" fmla="*/ 1467551 h 6858000"/>
              <a:gd name="connsiteX876" fmla="*/ 7158730 w 7467600"/>
              <a:gd name="connsiteY876" fmla="*/ 1507835 h 6858000"/>
              <a:gd name="connsiteX877" fmla="*/ 6326959 w 7467600"/>
              <a:gd name="connsiteY877" fmla="*/ 1817686 h 6858000"/>
              <a:gd name="connsiteX878" fmla="*/ 6537433 w 7467600"/>
              <a:gd name="connsiteY878" fmla="*/ 1907790 h 6858000"/>
              <a:gd name="connsiteX879" fmla="*/ 6550221 w 7467600"/>
              <a:gd name="connsiteY879" fmla="*/ 1910729 h 6858000"/>
              <a:gd name="connsiteX880" fmla="*/ 6964438 w 7467600"/>
              <a:gd name="connsiteY880" fmla="*/ 2209505 h 6858000"/>
              <a:gd name="connsiteX881" fmla="*/ 7367862 w 7467600"/>
              <a:gd name="connsiteY881" fmla="*/ 2806833 h 6858000"/>
              <a:gd name="connsiteX882" fmla="*/ 7364329 w 7467600"/>
              <a:gd name="connsiteY882" fmla="*/ 2826907 h 6858000"/>
              <a:gd name="connsiteX883" fmla="*/ 7290545 w 7467600"/>
              <a:gd name="connsiteY883" fmla="*/ 2850663 h 6858000"/>
              <a:gd name="connsiteX884" fmla="*/ 6472036 w 7467600"/>
              <a:gd name="connsiteY884" fmla="*/ 1959003 h 6858000"/>
              <a:gd name="connsiteX885" fmla="*/ 5792897 w 7467600"/>
              <a:gd name="connsiteY885" fmla="*/ 1647747 h 6858000"/>
              <a:gd name="connsiteX886" fmla="*/ 5842751 w 7467600"/>
              <a:gd name="connsiteY886" fmla="*/ 1816112 h 6858000"/>
              <a:gd name="connsiteX887" fmla="*/ 5847424 w 7467600"/>
              <a:gd name="connsiteY887" fmla="*/ 1815776 h 6858000"/>
              <a:gd name="connsiteX888" fmla="*/ 6399821 w 7467600"/>
              <a:gd name="connsiteY888" fmla="*/ 2344799 h 6858000"/>
              <a:gd name="connsiteX889" fmla="*/ 6323232 w 7467600"/>
              <a:gd name="connsiteY889" fmla="*/ 2389634 h 6858000"/>
              <a:gd name="connsiteX890" fmla="*/ 5942958 w 7467600"/>
              <a:gd name="connsiteY890" fmla="*/ 2077708 h 6858000"/>
              <a:gd name="connsiteX891" fmla="*/ 5921559 w 7467600"/>
              <a:gd name="connsiteY891" fmla="*/ 2378596 h 6858000"/>
              <a:gd name="connsiteX892" fmla="*/ 5817651 w 7467600"/>
              <a:gd name="connsiteY892" fmla="*/ 3023919 h 6858000"/>
              <a:gd name="connsiteX893" fmla="*/ 5729634 w 7467600"/>
              <a:gd name="connsiteY893" fmla="*/ 3051849 h 6858000"/>
              <a:gd name="connsiteX894" fmla="*/ 5611018 w 7467600"/>
              <a:gd name="connsiteY894" fmla="*/ 2316769 h 6858000"/>
              <a:gd name="connsiteX895" fmla="*/ 5687608 w 7467600"/>
              <a:gd name="connsiteY895" fmla="*/ 2039972 h 6858000"/>
              <a:gd name="connsiteX896" fmla="*/ 5657554 w 7467600"/>
              <a:gd name="connsiteY896" fmla="*/ 1576445 h 6858000"/>
              <a:gd name="connsiteX897" fmla="*/ 5150475 w 7467600"/>
              <a:gd name="connsiteY897" fmla="*/ 1274012 h 6858000"/>
              <a:gd name="connsiteX898" fmla="*/ 5349142 w 7467600"/>
              <a:gd name="connsiteY898" fmla="*/ 2204405 h 6858000"/>
              <a:gd name="connsiteX899" fmla="*/ 5262214 w 7467600"/>
              <a:gd name="connsiteY899" fmla="*/ 2233836 h 6858000"/>
              <a:gd name="connsiteX900" fmla="*/ 4981539 w 7467600"/>
              <a:gd name="connsiteY900" fmla="*/ 1542201 h 6858000"/>
              <a:gd name="connsiteX901" fmla="*/ 4958461 w 7467600"/>
              <a:gd name="connsiteY901" fmla="*/ 1136957 h 6858000"/>
              <a:gd name="connsiteX902" fmla="*/ 4655015 w 7467600"/>
              <a:gd name="connsiteY902" fmla="*/ 891426 h 6858000"/>
              <a:gd name="connsiteX903" fmla="*/ 4348002 w 7467600"/>
              <a:gd name="connsiteY903" fmla="*/ 2205895 h 6858000"/>
              <a:gd name="connsiteX904" fmla="*/ 4262250 w 7467600"/>
              <a:gd name="connsiteY904" fmla="*/ 2219972 h 6858000"/>
              <a:gd name="connsiteX905" fmla="*/ 4550611 w 7467600"/>
              <a:gd name="connsiteY905" fmla="*/ 817540 h 6858000"/>
              <a:gd name="connsiteX906" fmla="*/ 4564418 w 7467600"/>
              <a:gd name="connsiteY906" fmla="*/ 808293 h 6858000"/>
              <a:gd name="connsiteX907" fmla="*/ 4266388 w 7467600"/>
              <a:gd name="connsiteY907" fmla="*/ 500083 h 6858000"/>
              <a:gd name="connsiteX908" fmla="*/ 4032842 w 7467600"/>
              <a:gd name="connsiteY908" fmla="*/ 211809 h 6858000"/>
              <a:gd name="connsiteX909" fmla="*/ 3882765 w 7467600"/>
              <a:gd name="connsiteY909" fmla="*/ 0 h 6858000"/>
              <a:gd name="connsiteX910" fmla="*/ 3721337 w 7467600"/>
              <a:gd name="connsiteY910" fmla="*/ 0 h 6858000"/>
              <a:gd name="connsiteX911" fmla="*/ 3797544 w 7467600"/>
              <a:gd name="connsiteY911" fmla="*/ 0 h 6858000"/>
              <a:gd name="connsiteX912" fmla="*/ 3775734 w 7467600"/>
              <a:gd name="connsiteY912" fmla="*/ 95131 h 6858000"/>
              <a:gd name="connsiteX913" fmla="*/ 3724807 w 7467600"/>
              <a:gd name="connsiteY913" fmla="*/ 272257 h 6858000"/>
              <a:gd name="connsiteX914" fmla="*/ 3726844 w 7467600"/>
              <a:gd name="connsiteY914" fmla="*/ 282988 h 6858000"/>
              <a:gd name="connsiteX915" fmla="*/ 3742664 w 7467600"/>
              <a:gd name="connsiteY915" fmla="*/ 279918 h 6858000"/>
              <a:gd name="connsiteX916" fmla="*/ 4103910 w 7467600"/>
              <a:gd name="connsiteY916" fmla="*/ 1161917 h 6858000"/>
              <a:gd name="connsiteX917" fmla="*/ 4020269 w 7467600"/>
              <a:gd name="connsiteY917" fmla="*/ 1200406 h 6858000"/>
              <a:gd name="connsiteX918" fmla="*/ 3674882 w 7467600"/>
              <a:gd name="connsiteY918" fmla="*/ 488524 h 6858000"/>
              <a:gd name="connsiteX919" fmla="*/ 3132682 w 7467600"/>
              <a:gd name="connsiteY919" fmla="*/ 1072284 h 6858000"/>
              <a:gd name="connsiteX920" fmla="*/ 2716346 w 7467600"/>
              <a:gd name="connsiteY920" fmla="*/ 1276376 h 6858000"/>
              <a:gd name="connsiteX921" fmla="*/ 2716772 w 7467600"/>
              <a:gd name="connsiteY921" fmla="*/ 1255462 h 6858000"/>
              <a:gd name="connsiteX922" fmla="*/ 3471096 w 7467600"/>
              <a:gd name="connsiteY922" fmla="*/ 437072 h 6858000"/>
              <a:gd name="connsiteX923" fmla="*/ 3639057 w 7467600"/>
              <a:gd name="connsiteY923" fmla="*/ 286334 h 6858000"/>
              <a:gd name="connsiteX924" fmla="*/ 3640309 w 7467600"/>
              <a:gd name="connsiteY924" fmla="*/ 284664 h 6858000"/>
              <a:gd name="connsiteX925" fmla="*/ 3646022 w 7467600"/>
              <a:gd name="connsiteY925" fmla="*/ 276711 h 6858000"/>
              <a:gd name="connsiteX926" fmla="*/ 3707943 w 7467600"/>
              <a:gd name="connsiteY926" fmla="*/ 65958 h 6858000"/>
              <a:gd name="connsiteX927" fmla="*/ 3721337 w 7467600"/>
              <a:gd name="connsiteY927" fmla="*/ 0 h 6858000"/>
              <a:gd name="connsiteX928" fmla="*/ 2867960 w 7467600"/>
              <a:gd name="connsiteY928" fmla="*/ 0 h 6858000"/>
              <a:gd name="connsiteX929" fmla="*/ 2926351 w 7467600"/>
              <a:gd name="connsiteY929" fmla="*/ 0 h 6858000"/>
              <a:gd name="connsiteX930" fmla="*/ 2902823 w 7467600"/>
              <a:gd name="connsiteY930" fmla="*/ 262929 h 6858000"/>
              <a:gd name="connsiteX931" fmla="*/ 2940663 w 7467600"/>
              <a:gd name="connsiteY931" fmla="*/ 140884 h 6858000"/>
              <a:gd name="connsiteX932" fmla="*/ 2947039 w 7467600"/>
              <a:gd name="connsiteY932" fmla="*/ 122524 h 6858000"/>
              <a:gd name="connsiteX933" fmla="*/ 2984316 w 7467600"/>
              <a:gd name="connsiteY933" fmla="*/ 0 h 6858000"/>
              <a:gd name="connsiteX934" fmla="*/ 3016114 w 7467600"/>
              <a:gd name="connsiteY934" fmla="*/ 0 h 6858000"/>
              <a:gd name="connsiteX935" fmla="*/ 2979949 w 7467600"/>
              <a:gd name="connsiteY935" fmla="*/ 119274 h 6858000"/>
              <a:gd name="connsiteX936" fmla="*/ 3023879 w 7467600"/>
              <a:gd name="connsiteY936" fmla="*/ 0 h 6858000"/>
              <a:gd name="connsiteX937" fmla="*/ 3105400 w 7467600"/>
              <a:gd name="connsiteY937" fmla="*/ 0 h 6858000"/>
              <a:gd name="connsiteX938" fmla="*/ 3094669 w 7467600"/>
              <a:gd name="connsiteY938" fmla="*/ 30308 h 6858000"/>
              <a:gd name="connsiteX939" fmla="*/ 2901945 w 7467600"/>
              <a:gd name="connsiteY939" fmla="*/ 466538 h 6858000"/>
              <a:gd name="connsiteX940" fmla="*/ 2815209 w 7467600"/>
              <a:gd name="connsiteY940" fmla="*/ 497361 h 6858000"/>
              <a:gd name="connsiteX941" fmla="*/ 2844845 w 7467600"/>
              <a:gd name="connsiteY941" fmla="*/ 127638 h 6858000"/>
              <a:gd name="connsiteX942" fmla="*/ 2867960 w 7467600"/>
              <a:gd name="connsiteY942" fmla="*/ 0 h 6858000"/>
              <a:gd name="connsiteX943" fmla="*/ 1057230 w 7467600"/>
              <a:gd name="connsiteY943" fmla="*/ 0 h 6858000"/>
              <a:gd name="connsiteX944" fmla="*/ 1111003 w 7467600"/>
              <a:gd name="connsiteY944" fmla="*/ 0 h 6858000"/>
              <a:gd name="connsiteX945" fmla="*/ 1125553 w 7467600"/>
              <a:gd name="connsiteY945" fmla="*/ 52588 h 6858000"/>
              <a:gd name="connsiteX946" fmla="*/ 1304276 w 7467600"/>
              <a:gd name="connsiteY946" fmla="*/ 476275 h 6858000"/>
              <a:gd name="connsiteX947" fmla="*/ 1492066 w 7467600"/>
              <a:gd name="connsiteY947" fmla="*/ 886333 h 6858000"/>
              <a:gd name="connsiteX948" fmla="*/ 1423698 w 7467600"/>
              <a:gd name="connsiteY948" fmla="*/ 710817 h 6858000"/>
              <a:gd name="connsiteX949" fmla="*/ 1357609 w 7467600"/>
              <a:gd name="connsiteY949" fmla="*/ 532892 h 6858000"/>
              <a:gd name="connsiteX950" fmla="*/ 1309550 w 7467600"/>
              <a:gd name="connsiteY950" fmla="*/ 374031 h 6858000"/>
              <a:gd name="connsiteX951" fmla="*/ 1193673 w 7467600"/>
              <a:gd name="connsiteY951" fmla="*/ 49533 h 6858000"/>
              <a:gd name="connsiteX952" fmla="*/ 1164391 w 7467600"/>
              <a:gd name="connsiteY952" fmla="*/ 0 h 6858000"/>
              <a:gd name="connsiteX953" fmla="*/ 1200666 w 7467600"/>
              <a:gd name="connsiteY953" fmla="*/ 0 h 6858000"/>
              <a:gd name="connsiteX954" fmla="*/ 1223408 w 7467600"/>
              <a:gd name="connsiteY954" fmla="*/ 38996 h 6858000"/>
              <a:gd name="connsiteX955" fmla="*/ 1339635 w 7467600"/>
              <a:gd name="connsiteY955" fmla="*/ 365517 h 6858000"/>
              <a:gd name="connsiteX956" fmla="*/ 1387469 w 7467600"/>
              <a:gd name="connsiteY956" fmla="*/ 523079 h 6858000"/>
              <a:gd name="connsiteX957" fmla="*/ 1452685 w 7467600"/>
              <a:gd name="connsiteY957" fmla="*/ 699806 h 6858000"/>
              <a:gd name="connsiteX958" fmla="*/ 1492092 w 7467600"/>
              <a:gd name="connsiteY958" fmla="*/ 800424 h 6858000"/>
              <a:gd name="connsiteX959" fmla="*/ 1455302 w 7467600"/>
              <a:gd name="connsiteY959" fmla="*/ 632913 h 6858000"/>
              <a:gd name="connsiteX960" fmla="*/ 1222336 w 7467600"/>
              <a:gd name="connsiteY960" fmla="*/ 9480 h 6858000"/>
              <a:gd name="connsiteX961" fmla="*/ 1214634 w 7467600"/>
              <a:gd name="connsiteY961" fmla="*/ 0 h 6858000"/>
              <a:gd name="connsiteX962" fmla="*/ 1289827 w 7467600"/>
              <a:gd name="connsiteY962" fmla="*/ 0 h 6858000"/>
              <a:gd name="connsiteX963" fmla="*/ 1321076 w 7467600"/>
              <a:gd name="connsiteY963" fmla="*/ 59722 h 6858000"/>
              <a:gd name="connsiteX964" fmla="*/ 1512579 w 7467600"/>
              <a:gd name="connsiteY964" fmla="*/ 626441 h 6858000"/>
              <a:gd name="connsiteX965" fmla="*/ 1506076 w 7467600"/>
              <a:gd name="connsiteY965" fmla="*/ 1089289 h 6858000"/>
              <a:gd name="connsiteX966" fmla="*/ 1486346 w 7467600"/>
              <a:gd name="connsiteY966" fmla="*/ 1079919 h 6858000"/>
              <a:gd name="connsiteX967" fmla="*/ 1070511 w 7467600"/>
              <a:gd name="connsiteY967" fmla="*/ 48609 h 6858000"/>
              <a:gd name="connsiteX968" fmla="*/ 1057230 w 7467600"/>
              <a:gd name="connsiteY968" fmla="*/ 0 h 6858000"/>
              <a:gd name="connsiteX969" fmla="*/ 43151 w 7467600"/>
              <a:gd name="connsiteY969" fmla="*/ 0 h 6858000"/>
              <a:gd name="connsiteX970" fmla="*/ 95283 w 7467600"/>
              <a:gd name="connsiteY970" fmla="*/ 0 h 6858000"/>
              <a:gd name="connsiteX971" fmla="*/ 300708 w 7467600"/>
              <a:gd name="connsiteY971" fmla="*/ 154571 h 6858000"/>
              <a:gd name="connsiteX972" fmla="*/ 530414 w 7467600"/>
              <a:gd name="connsiteY972" fmla="*/ 354673 h 6858000"/>
              <a:gd name="connsiteX973" fmla="*/ 333785 w 7467600"/>
              <a:gd name="connsiteY973" fmla="*/ 161564 h 6858000"/>
              <a:gd name="connsiteX974" fmla="*/ 147005 w 7467600"/>
              <a:gd name="connsiteY974" fmla="*/ 0 h 6858000"/>
              <a:gd name="connsiteX975" fmla="*/ 272509 w 7467600"/>
              <a:gd name="connsiteY975" fmla="*/ 0 h 6858000"/>
              <a:gd name="connsiteX976" fmla="*/ 326276 w 7467600"/>
              <a:gd name="connsiteY976" fmla="*/ 45847 h 6858000"/>
              <a:gd name="connsiteX977" fmla="*/ 823759 w 7467600"/>
              <a:gd name="connsiteY977" fmla="*/ 574145 h 6858000"/>
              <a:gd name="connsiteX978" fmla="*/ 811254 w 7467600"/>
              <a:gd name="connsiteY978" fmla="*/ 665546 h 6858000"/>
              <a:gd name="connsiteX979" fmla="*/ 154042 w 7467600"/>
              <a:gd name="connsiteY979" fmla="*/ 261522 h 6858000"/>
              <a:gd name="connsiteX980" fmla="*/ 13550 w 7467600"/>
              <a:gd name="connsiteY980" fmla="*/ 158423 h 6858000"/>
              <a:gd name="connsiteX981" fmla="*/ 0 w 7467600"/>
              <a:gd name="connsiteY981" fmla="*/ 146618 h 6858000"/>
              <a:gd name="connsiteX982" fmla="*/ 0 w 7467600"/>
              <a:gd name="connsiteY982" fmla="*/ 59161 h 6858000"/>
              <a:gd name="connsiteX983" fmla="*/ 45427 w 7467600"/>
              <a:gd name="connsiteY983" fmla="*/ 101078 h 6858000"/>
              <a:gd name="connsiteX984" fmla="*/ 630103 w 7467600"/>
              <a:gd name="connsiteY984" fmla="*/ 485885 h 6858000"/>
              <a:gd name="connsiteX985" fmla="*/ 532040 w 7467600"/>
              <a:gd name="connsiteY985" fmla="*/ 399359 h 6858000"/>
              <a:gd name="connsiteX986" fmla="*/ 517618 w 7467600"/>
              <a:gd name="connsiteY986" fmla="*/ 385726 h 6858000"/>
              <a:gd name="connsiteX987" fmla="*/ 285074 w 7467600"/>
              <a:gd name="connsiteY987" fmla="*/ 182755 h 6858000"/>
              <a:gd name="connsiteX988" fmla="*/ 43151 w 7467600"/>
              <a:gd name="connsiteY988"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90188 w 7467600"/>
              <a:gd name="connsiteY4" fmla="*/ 6584365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271814 w 7467600"/>
              <a:gd name="connsiteY16" fmla="*/ 6684601 h 6858000"/>
              <a:gd name="connsiteX17" fmla="*/ 7392158 w 7467600"/>
              <a:gd name="connsiteY17" fmla="*/ 6771365 h 6858000"/>
              <a:gd name="connsiteX18" fmla="*/ 7467600 w 7467600"/>
              <a:gd name="connsiteY18" fmla="*/ 6805948 h 6858000"/>
              <a:gd name="connsiteX19" fmla="*/ 7467600 w 7467600"/>
              <a:gd name="connsiteY19" fmla="*/ 6831490 h 6858000"/>
              <a:gd name="connsiteX20" fmla="*/ 7410696 w 7467600"/>
              <a:gd name="connsiteY20" fmla="*/ 6803861 h 6858000"/>
              <a:gd name="connsiteX21" fmla="*/ 7088673 w 7467600"/>
              <a:gd name="connsiteY21" fmla="*/ 6610396 h 6858000"/>
              <a:gd name="connsiteX22" fmla="*/ 7090188 w 7467600"/>
              <a:gd name="connsiteY22" fmla="*/ 6584365 h 6858000"/>
              <a:gd name="connsiteX23" fmla="*/ 1019354 w 7467600"/>
              <a:gd name="connsiteY23" fmla="*/ 6315006 h 6858000"/>
              <a:gd name="connsiteX24" fmla="*/ 441046 w 7467600"/>
              <a:gd name="connsiteY24" fmla="*/ 6691153 h 6858000"/>
              <a:gd name="connsiteX25" fmla="*/ 1019354 w 7467600"/>
              <a:gd name="connsiteY25" fmla="*/ 6315006 h 6858000"/>
              <a:gd name="connsiteX26" fmla="*/ 991680 w 7467600"/>
              <a:gd name="connsiteY26" fmla="*/ 6298413 h 6858000"/>
              <a:gd name="connsiteX27" fmla="*/ 409060 w 7467600"/>
              <a:gd name="connsiteY27" fmla="*/ 6671470 h 6858000"/>
              <a:gd name="connsiteX28" fmla="*/ 991680 w 7467600"/>
              <a:gd name="connsiteY28" fmla="*/ 6298413 h 6858000"/>
              <a:gd name="connsiteX29" fmla="*/ 103333 w 7467600"/>
              <a:gd name="connsiteY29" fmla="*/ 5699602 h 6858000"/>
              <a:gd name="connsiteX30" fmla="*/ 233938 w 7467600"/>
              <a:gd name="connsiteY30" fmla="*/ 5809416 h 6858000"/>
              <a:gd name="connsiteX31" fmla="*/ 883580 w 7467600"/>
              <a:gd name="connsiteY31" fmla="*/ 6180710 h 6858000"/>
              <a:gd name="connsiteX32" fmla="*/ 487337 w 7467600"/>
              <a:gd name="connsiteY32" fmla="*/ 5950182 h 6858000"/>
              <a:gd name="connsiteX33" fmla="*/ 354051 w 7467600"/>
              <a:gd name="connsiteY33" fmla="*/ 5854912 h 6858000"/>
              <a:gd name="connsiteX34" fmla="*/ 195436 w 7467600"/>
              <a:gd name="connsiteY34" fmla="*/ 5755068 h 6858000"/>
              <a:gd name="connsiteX35" fmla="*/ 103333 w 7467600"/>
              <a:gd name="connsiteY35" fmla="*/ 5699602 h 6858000"/>
              <a:gd name="connsiteX36" fmla="*/ 5539432 w 7467600"/>
              <a:gd name="connsiteY36" fmla="*/ 5642928 h 6858000"/>
              <a:gd name="connsiteX37" fmla="*/ 5555462 w 7467600"/>
              <a:gd name="connsiteY37" fmla="*/ 5694454 h 6858000"/>
              <a:gd name="connsiteX38" fmla="*/ 5828270 w 7467600"/>
              <a:gd name="connsiteY38" fmla="*/ 6320663 h 6858000"/>
              <a:gd name="connsiteX39" fmla="*/ 5947416 w 7467600"/>
              <a:gd name="connsiteY39" fmla="*/ 6574846 h 6858000"/>
              <a:gd name="connsiteX40" fmla="*/ 5539432 w 7467600"/>
              <a:gd name="connsiteY40" fmla="*/ 5642928 h 6858000"/>
              <a:gd name="connsiteX41" fmla="*/ 51253 w 7467600"/>
              <a:gd name="connsiteY41" fmla="*/ 5631825 h 6858000"/>
              <a:gd name="connsiteX42" fmla="*/ 211622 w 7467600"/>
              <a:gd name="connsiteY42" fmla="*/ 5728803 h 6858000"/>
              <a:gd name="connsiteX43" fmla="*/ 371652 w 7467600"/>
              <a:gd name="connsiteY43" fmla="*/ 5829062 h 6858000"/>
              <a:gd name="connsiteX44" fmla="*/ 505903 w 7467600"/>
              <a:gd name="connsiteY44" fmla="*/ 5925221 h 6858000"/>
              <a:gd name="connsiteX45" fmla="*/ 899240 w 7467600"/>
              <a:gd name="connsiteY45" fmla="*/ 6153068 h 6858000"/>
              <a:gd name="connsiteX46" fmla="*/ 988114 w 7467600"/>
              <a:gd name="connsiteY46" fmla="*/ 6174204 h 6858000"/>
              <a:gd name="connsiteX47" fmla="*/ 845971 w 7467600"/>
              <a:gd name="connsiteY47" fmla="*/ 6067177 h 6858000"/>
              <a:gd name="connsiteX48" fmla="*/ 448057 w 7467600"/>
              <a:gd name="connsiteY48" fmla="*/ 5841376 h 6858000"/>
              <a:gd name="connsiteX49" fmla="*/ 51253 w 7467600"/>
              <a:gd name="connsiteY49" fmla="*/ 5631825 h 6858000"/>
              <a:gd name="connsiteX50" fmla="*/ 2606687 w 7467600"/>
              <a:gd name="connsiteY50" fmla="*/ 5630718 h 6858000"/>
              <a:gd name="connsiteX51" fmla="*/ 2645658 w 7467600"/>
              <a:gd name="connsiteY51" fmla="*/ 6640259 h 6858000"/>
              <a:gd name="connsiteX52" fmla="*/ 2606687 w 7467600"/>
              <a:gd name="connsiteY52" fmla="*/ 5630718 h 6858000"/>
              <a:gd name="connsiteX53" fmla="*/ 3642057 w 7467600"/>
              <a:gd name="connsiteY53" fmla="*/ 5573487 h 6858000"/>
              <a:gd name="connsiteX54" fmla="*/ 3632981 w 7467600"/>
              <a:gd name="connsiteY54" fmla="*/ 5579437 h 6858000"/>
              <a:gd name="connsiteX55" fmla="*/ 3382436 w 7467600"/>
              <a:gd name="connsiteY55" fmla="*/ 5952726 h 6858000"/>
              <a:gd name="connsiteX56" fmla="*/ 3191929 w 7467600"/>
              <a:gd name="connsiteY56" fmla="*/ 6662669 h 6858000"/>
              <a:gd name="connsiteX57" fmla="*/ 3369898 w 7467600"/>
              <a:gd name="connsiteY57" fmla="*/ 6081771 h 6858000"/>
              <a:gd name="connsiteX58" fmla="*/ 3642057 w 7467600"/>
              <a:gd name="connsiteY58" fmla="*/ 5573487 h 6858000"/>
              <a:gd name="connsiteX59" fmla="*/ 2650666 w 7467600"/>
              <a:gd name="connsiteY59" fmla="*/ 5530686 h 6858000"/>
              <a:gd name="connsiteX60" fmla="*/ 2650249 w 7467600"/>
              <a:gd name="connsiteY60" fmla="*/ 5532101 h 6858000"/>
              <a:gd name="connsiteX61" fmla="*/ 2663808 w 7467600"/>
              <a:gd name="connsiteY61" fmla="*/ 6535215 h 6858000"/>
              <a:gd name="connsiteX62" fmla="*/ 2665418 w 7467600"/>
              <a:gd name="connsiteY62" fmla="*/ 6132756 h 6858000"/>
              <a:gd name="connsiteX63" fmla="*/ 2650666 w 7467600"/>
              <a:gd name="connsiteY63" fmla="*/ 5530686 h 6858000"/>
              <a:gd name="connsiteX64" fmla="*/ 2680277 w 7467600"/>
              <a:gd name="connsiteY64" fmla="*/ 5479204 h 6858000"/>
              <a:gd name="connsiteX65" fmla="*/ 2678972 w 7467600"/>
              <a:gd name="connsiteY65" fmla="*/ 5481582 h 6858000"/>
              <a:gd name="connsiteX66" fmla="*/ 2696666 w 7467600"/>
              <a:gd name="connsiteY66" fmla="*/ 6133836 h 6858000"/>
              <a:gd name="connsiteX67" fmla="*/ 2695769 w 7467600"/>
              <a:gd name="connsiteY67" fmla="*/ 6390955 h 6858000"/>
              <a:gd name="connsiteX68" fmla="*/ 2739893 w 7467600"/>
              <a:gd name="connsiteY68" fmla="*/ 6108357 h 6858000"/>
              <a:gd name="connsiteX69" fmla="*/ 2680277 w 7467600"/>
              <a:gd name="connsiteY69" fmla="*/ 5479204 h 6858000"/>
              <a:gd name="connsiteX70" fmla="*/ 1132195 w 7467600"/>
              <a:gd name="connsiteY70" fmla="*/ 5467980 h 6858000"/>
              <a:gd name="connsiteX71" fmla="*/ 1679056 w 7467600"/>
              <a:gd name="connsiteY71" fmla="*/ 5516907 h 6858000"/>
              <a:gd name="connsiteX72" fmla="*/ 2128648 w 7467600"/>
              <a:gd name="connsiteY72" fmla="*/ 5474249 h 6858000"/>
              <a:gd name="connsiteX73" fmla="*/ 1825619 w 7467600"/>
              <a:gd name="connsiteY73" fmla="*/ 5478447 h 6858000"/>
              <a:gd name="connsiteX74" fmla="*/ 1737798 w 7467600"/>
              <a:gd name="connsiteY74" fmla="*/ 5483353 h 6858000"/>
              <a:gd name="connsiteX75" fmla="*/ 1132195 w 7467600"/>
              <a:gd name="connsiteY75" fmla="*/ 5467980 h 6858000"/>
              <a:gd name="connsiteX76" fmla="*/ 6861797 w 7467600"/>
              <a:gd name="connsiteY76" fmla="*/ 5419899 h 6858000"/>
              <a:gd name="connsiteX77" fmla="*/ 6879594 w 7467600"/>
              <a:gd name="connsiteY77" fmla="*/ 5424547 h 6858000"/>
              <a:gd name="connsiteX78" fmla="*/ 7379510 w 7467600"/>
              <a:gd name="connsiteY78" fmla="*/ 5755454 h 6858000"/>
              <a:gd name="connsiteX79" fmla="*/ 7467600 w 7467600"/>
              <a:gd name="connsiteY79" fmla="*/ 5845526 h 6858000"/>
              <a:gd name="connsiteX80" fmla="*/ 7467600 w 7467600"/>
              <a:gd name="connsiteY80" fmla="*/ 5925131 h 6858000"/>
              <a:gd name="connsiteX81" fmla="*/ 7271900 w 7467600"/>
              <a:gd name="connsiteY81" fmla="*/ 5734551 h 6858000"/>
              <a:gd name="connsiteX82" fmla="*/ 7015907 w 7467600"/>
              <a:gd name="connsiteY82" fmla="*/ 5541548 h 6858000"/>
              <a:gd name="connsiteX83" fmla="*/ 7259646 w 7467600"/>
              <a:gd name="connsiteY83" fmla="*/ 5765985 h 6858000"/>
              <a:gd name="connsiteX84" fmla="*/ 7467600 w 7467600"/>
              <a:gd name="connsiteY84" fmla="*/ 5971257 h 6858000"/>
              <a:gd name="connsiteX85" fmla="*/ 7467600 w 7467600"/>
              <a:gd name="connsiteY85" fmla="*/ 6012219 h 6858000"/>
              <a:gd name="connsiteX86" fmla="*/ 7240170 w 7467600"/>
              <a:gd name="connsiteY86" fmla="*/ 5787985 h 6858000"/>
              <a:gd name="connsiteX87" fmla="*/ 6946849 w 7467600"/>
              <a:gd name="connsiteY87" fmla="*/ 5523271 h 6858000"/>
              <a:gd name="connsiteX88" fmla="*/ 6946972 w 7467600"/>
              <a:gd name="connsiteY88" fmla="*/ 5526491 h 6858000"/>
              <a:gd name="connsiteX89" fmla="*/ 7105827 w 7467600"/>
              <a:gd name="connsiteY89" fmla="*/ 5718700 h 6858000"/>
              <a:gd name="connsiteX90" fmla="*/ 7126431 w 7467600"/>
              <a:gd name="connsiteY90" fmla="*/ 5737872 h 6858000"/>
              <a:gd name="connsiteX91" fmla="*/ 7356878 w 7467600"/>
              <a:gd name="connsiteY91" fmla="*/ 5981332 h 6858000"/>
              <a:gd name="connsiteX92" fmla="*/ 7467600 w 7467600"/>
              <a:gd name="connsiteY92" fmla="*/ 6117703 h 6858000"/>
              <a:gd name="connsiteX93" fmla="*/ 7467600 w 7467600"/>
              <a:gd name="connsiteY93" fmla="*/ 6163634 h 6858000"/>
              <a:gd name="connsiteX94" fmla="*/ 7403637 w 7467600"/>
              <a:gd name="connsiteY94" fmla="*/ 6083957 h 6858000"/>
              <a:gd name="connsiteX95" fmla="*/ 7254615 w 7467600"/>
              <a:gd name="connsiteY95" fmla="*/ 5911918 h 6858000"/>
              <a:gd name="connsiteX96" fmla="*/ 7312589 w 7467600"/>
              <a:gd name="connsiteY96" fmla="*/ 5982309 h 6858000"/>
              <a:gd name="connsiteX97" fmla="*/ 7448321 w 7467600"/>
              <a:gd name="connsiteY97" fmla="*/ 6190991 h 6858000"/>
              <a:gd name="connsiteX98" fmla="*/ 7467600 w 7467600"/>
              <a:gd name="connsiteY98" fmla="*/ 6221686 h 6858000"/>
              <a:gd name="connsiteX99" fmla="*/ 7467600 w 7467600"/>
              <a:gd name="connsiteY99" fmla="*/ 6334256 h 6858000"/>
              <a:gd name="connsiteX100" fmla="*/ 7454976 w 7467600"/>
              <a:gd name="connsiteY100" fmla="*/ 6318297 h 6858000"/>
              <a:gd name="connsiteX101" fmla="*/ 7042773 w 7467600"/>
              <a:gd name="connsiteY101" fmla="*/ 5734011 h 6858000"/>
              <a:gd name="connsiteX102" fmla="*/ 6844835 w 7467600"/>
              <a:gd name="connsiteY102" fmla="*/ 5424988 h 6858000"/>
              <a:gd name="connsiteX103" fmla="*/ 6861797 w 7467600"/>
              <a:gd name="connsiteY103" fmla="*/ 5419899 h 6858000"/>
              <a:gd name="connsiteX104" fmla="*/ 1456157 w 7467600"/>
              <a:gd name="connsiteY104" fmla="*/ 5371404 h 6858000"/>
              <a:gd name="connsiteX105" fmla="*/ 1244432 w 7467600"/>
              <a:gd name="connsiteY105" fmla="*/ 5385601 h 6858000"/>
              <a:gd name="connsiteX106" fmla="*/ 973990 w 7467600"/>
              <a:gd name="connsiteY106" fmla="*/ 5424940 h 6858000"/>
              <a:gd name="connsiteX107" fmla="*/ 1103809 w 7467600"/>
              <a:gd name="connsiteY107" fmla="*/ 5433720 h 6858000"/>
              <a:gd name="connsiteX108" fmla="*/ 1123454 w 7467600"/>
              <a:gd name="connsiteY108" fmla="*/ 5435727 h 6858000"/>
              <a:gd name="connsiteX109" fmla="*/ 1737017 w 7467600"/>
              <a:gd name="connsiteY109" fmla="*/ 5452183 h 6858000"/>
              <a:gd name="connsiteX110" fmla="*/ 1824397 w 7467600"/>
              <a:gd name="connsiteY110" fmla="*/ 5447757 h 6858000"/>
              <a:gd name="connsiteX111" fmla="*/ 2070059 w 7467600"/>
              <a:gd name="connsiteY111" fmla="*/ 5441660 h 6858000"/>
              <a:gd name="connsiteX112" fmla="*/ 1456157 w 7467600"/>
              <a:gd name="connsiteY112" fmla="*/ 5371404 h 6858000"/>
              <a:gd name="connsiteX113" fmla="*/ 4988186 w 7467600"/>
              <a:gd name="connsiteY113" fmla="*/ 5216467 h 6858000"/>
              <a:gd name="connsiteX114" fmla="*/ 4777334 w 7467600"/>
              <a:gd name="connsiteY114" fmla="*/ 5406072 h 6858000"/>
              <a:gd name="connsiteX115" fmla="*/ 4718341 w 7467600"/>
              <a:gd name="connsiteY115" fmla="*/ 5468043 h 6858000"/>
              <a:gd name="connsiteX116" fmla="*/ 4604655 w 7467600"/>
              <a:gd name="connsiteY116" fmla="*/ 5583434 h 6858000"/>
              <a:gd name="connsiteX117" fmla="*/ 4565074 w 7467600"/>
              <a:gd name="connsiteY117" fmla="*/ 5618550 h 6858000"/>
              <a:gd name="connsiteX118" fmla="*/ 4988186 w 7467600"/>
              <a:gd name="connsiteY118" fmla="*/ 5216467 h 6858000"/>
              <a:gd name="connsiteX119" fmla="*/ 4978032 w 7467600"/>
              <a:gd name="connsiteY119" fmla="*/ 5183809 h 6858000"/>
              <a:gd name="connsiteX120" fmla="*/ 4463413 w 7467600"/>
              <a:gd name="connsiteY120" fmla="*/ 5615162 h 6858000"/>
              <a:gd name="connsiteX121" fmla="*/ 4358134 w 7467600"/>
              <a:gd name="connsiteY121" fmla="*/ 5742791 h 6858000"/>
              <a:gd name="connsiteX122" fmla="*/ 4376219 w 7467600"/>
              <a:gd name="connsiteY122" fmla="*/ 5729027 h 6858000"/>
              <a:gd name="connsiteX123" fmla="*/ 4582340 w 7467600"/>
              <a:gd name="connsiteY123" fmla="*/ 5561037 h 6858000"/>
              <a:gd name="connsiteX124" fmla="*/ 4694684 w 7467600"/>
              <a:gd name="connsiteY124" fmla="*/ 5447098 h 6858000"/>
              <a:gd name="connsiteX125" fmla="*/ 4754123 w 7467600"/>
              <a:gd name="connsiteY125" fmla="*/ 5384643 h 6858000"/>
              <a:gd name="connsiteX126" fmla="*/ 4978032 w 7467600"/>
              <a:gd name="connsiteY126" fmla="*/ 5183809 h 6858000"/>
              <a:gd name="connsiteX127" fmla="*/ 7312201 w 7467600"/>
              <a:gd name="connsiteY127" fmla="*/ 5128278 h 6858000"/>
              <a:gd name="connsiteX128" fmla="*/ 7450656 w 7467600"/>
              <a:gd name="connsiteY128" fmla="*/ 5134750 h 6858000"/>
              <a:gd name="connsiteX129" fmla="*/ 7467600 w 7467600"/>
              <a:gd name="connsiteY129" fmla="*/ 5142496 h 6858000"/>
              <a:gd name="connsiteX130" fmla="*/ 7467600 w 7467600"/>
              <a:gd name="connsiteY130" fmla="*/ 5158623 h 6858000"/>
              <a:gd name="connsiteX131" fmla="*/ 7312201 w 7467600"/>
              <a:gd name="connsiteY131" fmla="*/ 5128278 h 6858000"/>
              <a:gd name="connsiteX132" fmla="*/ 1903353 w 7467600"/>
              <a:gd name="connsiteY132" fmla="*/ 5044827 h 6858000"/>
              <a:gd name="connsiteX133" fmla="*/ 1936931 w 7467600"/>
              <a:gd name="connsiteY133" fmla="*/ 5093954 h 6858000"/>
              <a:gd name="connsiteX134" fmla="*/ 2195868 w 7467600"/>
              <a:gd name="connsiteY134" fmla="*/ 5396574 h 6858000"/>
              <a:gd name="connsiteX135" fmla="*/ 2088852 w 7467600"/>
              <a:gd name="connsiteY135" fmla="*/ 5166123 h 6858000"/>
              <a:gd name="connsiteX136" fmla="*/ 1958241 w 7467600"/>
              <a:gd name="connsiteY136" fmla="*/ 5067955 h 6858000"/>
              <a:gd name="connsiteX137" fmla="*/ 1903353 w 7467600"/>
              <a:gd name="connsiteY137" fmla="*/ 5044827 h 6858000"/>
              <a:gd name="connsiteX138" fmla="*/ 1979378 w 7467600"/>
              <a:gd name="connsiteY138" fmla="*/ 4769504 h 6858000"/>
              <a:gd name="connsiteX139" fmla="*/ 2882120 w 7467600"/>
              <a:gd name="connsiteY139" fmla="*/ 5064547 h 6858000"/>
              <a:gd name="connsiteX140" fmla="*/ 2793103 w 7467600"/>
              <a:gd name="connsiteY140" fmla="*/ 5039699 h 6858000"/>
              <a:gd name="connsiteX141" fmla="*/ 2770041 w 7467600"/>
              <a:gd name="connsiteY141" fmla="*/ 5033634 h 6858000"/>
              <a:gd name="connsiteX142" fmla="*/ 1979378 w 7467600"/>
              <a:gd name="connsiteY142" fmla="*/ 4769504 h 6858000"/>
              <a:gd name="connsiteX143" fmla="*/ 1927410 w 7467600"/>
              <a:gd name="connsiteY143" fmla="*/ 4716164 h 6858000"/>
              <a:gd name="connsiteX144" fmla="*/ 1959587 w 7467600"/>
              <a:gd name="connsiteY144" fmla="*/ 4728849 h 6858000"/>
              <a:gd name="connsiteX145" fmla="*/ 2777707 w 7467600"/>
              <a:gd name="connsiteY145" fmla="*/ 5003991 h 6858000"/>
              <a:gd name="connsiteX146" fmla="*/ 2800768 w 7467600"/>
              <a:gd name="connsiteY146" fmla="*/ 5010056 h 6858000"/>
              <a:gd name="connsiteX147" fmla="*/ 2879408 w 7467600"/>
              <a:gd name="connsiteY147" fmla="*/ 5031590 h 6858000"/>
              <a:gd name="connsiteX148" fmla="*/ 2862295 w 7467600"/>
              <a:gd name="connsiteY148" fmla="*/ 5022958 h 6858000"/>
              <a:gd name="connsiteX149" fmla="*/ 2813343 w 7467600"/>
              <a:gd name="connsiteY149" fmla="*/ 4998369 h 6858000"/>
              <a:gd name="connsiteX150" fmla="*/ 2646245 w 7467600"/>
              <a:gd name="connsiteY150" fmla="*/ 4930999 h 6858000"/>
              <a:gd name="connsiteX151" fmla="*/ 1999243 w 7467600"/>
              <a:gd name="connsiteY151" fmla="*/ 4730524 h 6858000"/>
              <a:gd name="connsiteX152" fmla="*/ 1979527 w 7467600"/>
              <a:gd name="connsiteY152" fmla="*/ 4726651 h 6858000"/>
              <a:gd name="connsiteX153" fmla="*/ 1927410 w 7467600"/>
              <a:gd name="connsiteY153" fmla="*/ 4716164 h 6858000"/>
              <a:gd name="connsiteX154" fmla="*/ 1997014 w 7467600"/>
              <a:gd name="connsiteY154" fmla="*/ 4698007 h 6858000"/>
              <a:gd name="connsiteX155" fmla="*/ 2005458 w 7467600"/>
              <a:gd name="connsiteY155" fmla="*/ 4699540 h 6858000"/>
              <a:gd name="connsiteX156" fmla="*/ 2657186 w 7467600"/>
              <a:gd name="connsiteY156" fmla="*/ 4901687 h 6858000"/>
              <a:gd name="connsiteX157" fmla="*/ 2826662 w 7467600"/>
              <a:gd name="connsiteY157" fmla="*/ 4970362 h 6858000"/>
              <a:gd name="connsiteX158" fmla="*/ 2876100 w 7467600"/>
              <a:gd name="connsiteY158" fmla="*/ 4995397 h 6858000"/>
              <a:gd name="connsiteX159" fmla="*/ 3042600 w 7467600"/>
              <a:gd name="connsiteY159" fmla="*/ 5059532 h 6858000"/>
              <a:gd name="connsiteX160" fmla="*/ 1997014 w 7467600"/>
              <a:gd name="connsiteY160" fmla="*/ 4698007 h 6858000"/>
              <a:gd name="connsiteX161" fmla="*/ 2305292 w 7467600"/>
              <a:gd name="connsiteY161" fmla="*/ 4219492 h 6858000"/>
              <a:gd name="connsiteX162" fmla="*/ 3360922 w 7467600"/>
              <a:gd name="connsiteY162" fmla="*/ 4529373 h 6858000"/>
              <a:gd name="connsiteX163" fmla="*/ 3492420 w 7467600"/>
              <a:gd name="connsiteY163" fmla="*/ 4510145 h 6858000"/>
              <a:gd name="connsiteX164" fmla="*/ 3364086 w 7467600"/>
              <a:gd name="connsiteY164" fmla="*/ 4480340 h 6858000"/>
              <a:gd name="connsiteX165" fmla="*/ 3225818 w 7467600"/>
              <a:gd name="connsiteY165" fmla="*/ 4411822 h 6858000"/>
              <a:gd name="connsiteX166" fmla="*/ 3129696 w 7467600"/>
              <a:gd name="connsiteY166" fmla="*/ 4360704 h 6858000"/>
              <a:gd name="connsiteX167" fmla="*/ 2814545 w 7467600"/>
              <a:gd name="connsiteY167" fmla="*/ 4282955 h 6858000"/>
              <a:gd name="connsiteX168" fmla="*/ 2305292 w 7467600"/>
              <a:gd name="connsiteY168" fmla="*/ 4219492 h 6858000"/>
              <a:gd name="connsiteX169" fmla="*/ 2626982 w 7467600"/>
              <a:gd name="connsiteY169" fmla="*/ 4206450 h 6858000"/>
              <a:gd name="connsiteX170" fmla="*/ 2490617 w 7467600"/>
              <a:gd name="connsiteY170" fmla="*/ 4206951 h 6858000"/>
              <a:gd name="connsiteX171" fmla="*/ 2819869 w 7467600"/>
              <a:gd name="connsiteY171" fmla="*/ 4252936 h 6858000"/>
              <a:gd name="connsiteX172" fmla="*/ 3143018 w 7467600"/>
              <a:gd name="connsiteY172" fmla="*/ 4332698 h 6858000"/>
              <a:gd name="connsiteX173" fmla="*/ 3241520 w 7467600"/>
              <a:gd name="connsiteY173" fmla="*/ 4385112 h 6858000"/>
              <a:gd name="connsiteX174" fmla="*/ 3374575 w 7467600"/>
              <a:gd name="connsiteY174" fmla="*/ 4451517 h 6858000"/>
              <a:gd name="connsiteX175" fmla="*/ 3505221 w 7467600"/>
              <a:gd name="connsiteY175" fmla="*/ 4480757 h 6858000"/>
              <a:gd name="connsiteX176" fmla="*/ 2626982 w 7467600"/>
              <a:gd name="connsiteY176" fmla="*/ 4206450 h 6858000"/>
              <a:gd name="connsiteX177" fmla="*/ 1310106 w 7467600"/>
              <a:gd name="connsiteY177" fmla="*/ 3943217 h 6858000"/>
              <a:gd name="connsiteX178" fmla="*/ 854994 w 7467600"/>
              <a:gd name="connsiteY178" fmla="*/ 4399136 h 6858000"/>
              <a:gd name="connsiteX179" fmla="*/ 742462 w 7467600"/>
              <a:gd name="connsiteY179" fmla="*/ 4594648 h 6858000"/>
              <a:gd name="connsiteX180" fmla="*/ 820602 w 7467600"/>
              <a:gd name="connsiteY180" fmla="*/ 4485915 h 6858000"/>
              <a:gd name="connsiteX181" fmla="*/ 878295 w 7467600"/>
              <a:gd name="connsiteY181" fmla="*/ 4403594 h 6858000"/>
              <a:gd name="connsiteX182" fmla="*/ 1240607 w 7467600"/>
              <a:gd name="connsiteY182" fmla="*/ 4010401 h 6858000"/>
              <a:gd name="connsiteX183" fmla="*/ 1310106 w 7467600"/>
              <a:gd name="connsiteY183" fmla="*/ 3943217 h 6858000"/>
              <a:gd name="connsiteX184" fmla="*/ 1423113 w 7467600"/>
              <a:gd name="connsiteY184" fmla="*/ 3874565 h 6858000"/>
              <a:gd name="connsiteX185" fmla="*/ 1260565 w 7467600"/>
              <a:gd name="connsiteY185" fmla="*/ 4031982 h 6858000"/>
              <a:gd name="connsiteX186" fmla="*/ 901900 w 7467600"/>
              <a:gd name="connsiteY186" fmla="*/ 4421236 h 6858000"/>
              <a:gd name="connsiteX187" fmla="*/ 845044 w 7467600"/>
              <a:gd name="connsiteY187" fmla="*/ 4502436 h 6858000"/>
              <a:gd name="connsiteX188" fmla="*/ 685926 w 7467600"/>
              <a:gd name="connsiteY188" fmla="*/ 4703069 h 6858000"/>
              <a:gd name="connsiteX189" fmla="*/ 684248 w 7467600"/>
              <a:gd name="connsiteY189" fmla="*/ 4706721 h 6858000"/>
              <a:gd name="connsiteX190" fmla="*/ 1423113 w 7467600"/>
              <a:gd name="connsiteY190" fmla="*/ 3874565 h 6858000"/>
              <a:gd name="connsiteX191" fmla="*/ 3316479 w 7467600"/>
              <a:gd name="connsiteY191" fmla="*/ 3872136 h 6858000"/>
              <a:gd name="connsiteX192" fmla="*/ 3546806 w 7467600"/>
              <a:gd name="connsiteY192" fmla="*/ 4356139 h 6858000"/>
              <a:gd name="connsiteX193" fmla="*/ 3364433 w 7467600"/>
              <a:gd name="connsiteY193" fmla="*/ 3953121 h 6858000"/>
              <a:gd name="connsiteX194" fmla="*/ 3316479 w 7467600"/>
              <a:gd name="connsiteY194" fmla="*/ 3872136 h 6858000"/>
              <a:gd name="connsiteX195" fmla="*/ 3291335 w 7467600"/>
              <a:gd name="connsiteY195" fmla="*/ 3767420 h 6858000"/>
              <a:gd name="connsiteX196" fmla="*/ 3390805 w 7467600"/>
              <a:gd name="connsiteY196" fmla="*/ 3937163 h 6858000"/>
              <a:gd name="connsiteX197" fmla="*/ 3579062 w 7467600"/>
              <a:gd name="connsiteY197" fmla="*/ 4359040 h 6858000"/>
              <a:gd name="connsiteX198" fmla="*/ 3467355 w 7467600"/>
              <a:gd name="connsiteY198" fmla="*/ 3988130 h 6858000"/>
              <a:gd name="connsiteX199" fmla="*/ 3310753 w 7467600"/>
              <a:gd name="connsiteY199" fmla="*/ 3787140 h 6858000"/>
              <a:gd name="connsiteX200" fmla="*/ 3291335 w 7467600"/>
              <a:gd name="connsiteY200" fmla="*/ 3767420 h 6858000"/>
              <a:gd name="connsiteX201" fmla="*/ 1635889 w 7467600"/>
              <a:gd name="connsiteY201" fmla="*/ 3709494 h 6858000"/>
              <a:gd name="connsiteX202" fmla="*/ 1634800 w 7467600"/>
              <a:gd name="connsiteY202" fmla="*/ 3731111 h 6858000"/>
              <a:gd name="connsiteX203" fmla="*/ 1635889 w 7467600"/>
              <a:gd name="connsiteY203" fmla="*/ 3709494 h 6858000"/>
              <a:gd name="connsiteX204" fmla="*/ 1510397 w 7467600"/>
              <a:gd name="connsiteY204" fmla="*/ 3684705 h 6858000"/>
              <a:gd name="connsiteX205" fmla="*/ 1146550 w 7467600"/>
              <a:gd name="connsiteY205" fmla="*/ 3802012 h 6858000"/>
              <a:gd name="connsiteX206" fmla="*/ 698834 w 7467600"/>
              <a:gd name="connsiteY206" fmla="*/ 3952272 h 6858000"/>
              <a:gd name="connsiteX207" fmla="*/ 34256 w 7467600"/>
              <a:gd name="connsiteY207" fmla="*/ 4347603 h 6858000"/>
              <a:gd name="connsiteX208" fmla="*/ 527241 w 7467600"/>
              <a:gd name="connsiteY208" fmla="*/ 4065078 h 6858000"/>
              <a:gd name="connsiteX209" fmla="*/ 1510397 w 7467600"/>
              <a:gd name="connsiteY209" fmla="*/ 3684705 h 6858000"/>
              <a:gd name="connsiteX210" fmla="*/ 1313114 w 7467600"/>
              <a:gd name="connsiteY210" fmla="*/ 3655216 h 6858000"/>
              <a:gd name="connsiteX211" fmla="*/ 1109304 w 7467600"/>
              <a:gd name="connsiteY211" fmla="*/ 3669030 h 6858000"/>
              <a:gd name="connsiteX212" fmla="*/ 8129 w 7467600"/>
              <a:gd name="connsiteY212" fmla="*/ 4330519 h 6858000"/>
              <a:gd name="connsiteX213" fmla="*/ 687572 w 7467600"/>
              <a:gd name="connsiteY213" fmla="*/ 3925629 h 6858000"/>
              <a:gd name="connsiteX214" fmla="*/ 1138365 w 7467600"/>
              <a:gd name="connsiteY214" fmla="*/ 3774515 h 6858000"/>
              <a:gd name="connsiteX215" fmla="*/ 1505579 w 7467600"/>
              <a:gd name="connsiteY215" fmla="*/ 3655526 h 6858000"/>
              <a:gd name="connsiteX216" fmla="*/ 1313114 w 7467600"/>
              <a:gd name="connsiteY216" fmla="*/ 3655216 h 6858000"/>
              <a:gd name="connsiteX217" fmla="*/ 3655073 w 7467600"/>
              <a:gd name="connsiteY217" fmla="*/ 3650884 h 6858000"/>
              <a:gd name="connsiteX218" fmla="*/ 3989938 w 7467600"/>
              <a:gd name="connsiteY218" fmla="*/ 3991685 h 6858000"/>
              <a:gd name="connsiteX219" fmla="*/ 4393907 w 7467600"/>
              <a:gd name="connsiteY219" fmla="*/ 4261258 h 6858000"/>
              <a:gd name="connsiteX220" fmla="*/ 4648051 w 7467600"/>
              <a:gd name="connsiteY220" fmla="*/ 4374051 h 6858000"/>
              <a:gd name="connsiteX221" fmla="*/ 4383389 w 7467600"/>
              <a:gd name="connsiteY221" fmla="*/ 4184369 h 6858000"/>
              <a:gd name="connsiteX222" fmla="*/ 4165508 w 7467600"/>
              <a:gd name="connsiteY222" fmla="*/ 4035196 h 6858000"/>
              <a:gd name="connsiteX223" fmla="*/ 4068162 w 7467600"/>
              <a:gd name="connsiteY223" fmla="*/ 3953394 h 6858000"/>
              <a:gd name="connsiteX224" fmla="*/ 3981416 w 7467600"/>
              <a:gd name="connsiteY224" fmla="*/ 3880482 h 6858000"/>
              <a:gd name="connsiteX225" fmla="*/ 3800147 w 7467600"/>
              <a:gd name="connsiteY225" fmla="*/ 3749872 h 6858000"/>
              <a:gd name="connsiteX226" fmla="*/ 3655073 w 7467600"/>
              <a:gd name="connsiteY226" fmla="*/ 3650884 h 6858000"/>
              <a:gd name="connsiteX227" fmla="*/ 3670252 w 7467600"/>
              <a:gd name="connsiteY227" fmla="*/ 3622798 h 6858000"/>
              <a:gd name="connsiteX228" fmla="*/ 3817258 w 7467600"/>
              <a:gd name="connsiteY228" fmla="*/ 3723577 h 6858000"/>
              <a:gd name="connsiteX229" fmla="*/ 4000461 w 7467600"/>
              <a:gd name="connsiteY229" fmla="*/ 3855966 h 6858000"/>
              <a:gd name="connsiteX230" fmla="*/ 4088180 w 7467600"/>
              <a:gd name="connsiteY230" fmla="*/ 3929774 h 6858000"/>
              <a:gd name="connsiteX231" fmla="*/ 4184555 w 7467600"/>
              <a:gd name="connsiteY231" fmla="*/ 4010683 h 6858000"/>
              <a:gd name="connsiteX232" fmla="*/ 4399563 w 7467600"/>
              <a:gd name="connsiteY232" fmla="*/ 4158106 h 6858000"/>
              <a:gd name="connsiteX233" fmla="*/ 4684469 w 7467600"/>
              <a:gd name="connsiteY233" fmla="*/ 4364680 h 6858000"/>
              <a:gd name="connsiteX234" fmla="*/ 4690271 w 7467600"/>
              <a:gd name="connsiteY234" fmla="*/ 4370034 h 6858000"/>
              <a:gd name="connsiteX235" fmla="*/ 4136093 w 7467600"/>
              <a:gd name="connsiteY235" fmla="*/ 3858466 h 6858000"/>
              <a:gd name="connsiteX236" fmla="*/ 3670252 w 7467600"/>
              <a:gd name="connsiteY236" fmla="*/ 3622798 h 6858000"/>
              <a:gd name="connsiteX237" fmla="*/ 4440129 w 7467600"/>
              <a:gd name="connsiteY237" fmla="*/ 3448571 h 6858000"/>
              <a:gd name="connsiteX238" fmla="*/ 4856525 w 7467600"/>
              <a:gd name="connsiteY238" fmla="*/ 3915351 h 6858000"/>
              <a:gd name="connsiteX239" fmla="*/ 5059055 w 7467600"/>
              <a:gd name="connsiteY239" fmla="*/ 4108918 h 6858000"/>
              <a:gd name="connsiteX240" fmla="*/ 5290070 w 7467600"/>
              <a:gd name="connsiteY240" fmla="*/ 4263619 h 6858000"/>
              <a:gd name="connsiteX241" fmla="*/ 4834991 w 7467600"/>
              <a:gd name="connsiteY241" fmla="*/ 3830985 h 6858000"/>
              <a:gd name="connsiteX242" fmla="*/ 4440129 w 7467600"/>
              <a:gd name="connsiteY242" fmla="*/ 3448571 h 6858000"/>
              <a:gd name="connsiteX243" fmla="*/ 4441737 w 7467600"/>
              <a:gd name="connsiteY243" fmla="*/ 3399734 h 6858000"/>
              <a:gd name="connsiteX244" fmla="*/ 4431236 w 7467600"/>
              <a:gd name="connsiteY244" fmla="*/ 3400954 h 6858000"/>
              <a:gd name="connsiteX245" fmla="*/ 4557150 w 7467600"/>
              <a:gd name="connsiteY245" fmla="*/ 3510023 h 6858000"/>
              <a:gd name="connsiteX246" fmla="*/ 4856936 w 7467600"/>
              <a:gd name="connsiteY246" fmla="*/ 3809146 h 6858000"/>
              <a:gd name="connsiteX247" fmla="*/ 5111996 w 7467600"/>
              <a:gd name="connsiteY247" fmla="*/ 4065759 h 6858000"/>
              <a:gd name="connsiteX248" fmla="*/ 5388878 w 7467600"/>
              <a:gd name="connsiteY248" fmla="*/ 4300185 h 6858000"/>
              <a:gd name="connsiteX249" fmla="*/ 5425556 w 7467600"/>
              <a:gd name="connsiteY249" fmla="*/ 4308967 h 6858000"/>
              <a:gd name="connsiteX250" fmla="*/ 4943646 w 7467600"/>
              <a:gd name="connsiteY250" fmla="*/ 3822916 h 6858000"/>
              <a:gd name="connsiteX251" fmla="*/ 4594837 w 7467600"/>
              <a:gd name="connsiteY251" fmla="*/ 3532274 h 6858000"/>
              <a:gd name="connsiteX252" fmla="*/ 4441737 w 7467600"/>
              <a:gd name="connsiteY252" fmla="*/ 3399734 h 6858000"/>
              <a:gd name="connsiteX253" fmla="*/ 5425834 w 7467600"/>
              <a:gd name="connsiteY253" fmla="*/ 3162785 h 6858000"/>
              <a:gd name="connsiteX254" fmla="*/ 5401644 w 7467600"/>
              <a:gd name="connsiteY254" fmla="*/ 3617847 h 6858000"/>
              <a:gd name="connsiteX255" fmla="*/ 5467256 w 7467600"/>
              <a:gd name="connsiteY255" fmla="*/ 4175494 h 6858000"/>
              <a:gd name="connsiteX256" fmla="*/ 5448069 w 7467600"/>
              <a:gd name="connsiteY256" fmla="*/ 3567554 h 6858000"/>
              <a:gd name="connsiteX257" fmla="*/ 5425834 w 7467600"/>
              <a:gd name="connsiteY257" fmla="*/ 3162785 h 6858000"/>
              <a:gd name="connsiteX258" fmla="*/ 1318687 w 7467600"/>
              <a:gd name="connsiteY258" fmla="*/ 3113840 h 6858000"/>
              <a:gd name="connsiteX259" fmla="*/ 1066793 w 7467600"/>
              <a:gd name="connsiteY259" fmla="*/ 3212171 h 6858000"/>
              <a:gd name="connsiteX260" fmla="*/ 993319 w 7467600"/>
              <a:gd name="connsiteY260" fmla="*/ 3247648 h 6858000"/>
              <a:gd name="connsiteX261" fmla="*/ 853081 w 7467600"/>
              <a:gd name="connsiteY261" fmla="*/ 3312410 h 6858000"/>
              <a:gd name="connsiteX262" fmla="*/ 805957 w 7467600"/>
              <a:gd name="connsiteY262" fmla="*/ 3330443 h 6858000"/>
              <a:gd name="connsiteX263" fmla="*/ 1318687 w 7467600"/>
              <a:gd name="connsiteY263" fmla="*/ 3113840 h 6858000"/>
              <a:gd name="connsiteX264" fmla="*/ 5453702 w 7467600"/>
              <a:gd name="connsiteY264" fmla="*/ 3090882 h 6858000"/>
              <a:gd name="connsiteX265" fmla="*/ 5480135 w 7467600"/>
              <a:gd name="connsiteY265" fmla="*/ 3565802 h 6858000"/>
              <a:gd name="connsiteX266" fmla="*/ 5499023 w 7467600"/>
              <a:gd name="connsiteY266" fmla="*/ 4166310 h 6858000"/>
              <a:gd name="connsiteX267" fmla="*/ 5547022 w 7467600"/>
              <a:gd name="connsiteY267" fmla="*/ 3607838 h 6858000"/>
              <a:gd name="connsiteX268" fmla="*/ 5515964 w 7467600"/>
              <a:gd name="connsiteY268" fmla="*/ 3378541 h 6858000"/>
              <a:gd name="connsiteX269" fmla="*/ 5453702 w 7467600"/>
              <a:gd name="connsiteY269" fmla="*/ 3090882 h 6858000"/>
              <a:gd name="connsiteX270" fmla="*/ 1238695 w 7467600"/>
              <a:gd name="connsiteY270" fmla="*/ 3076820 h 6858000"/>
              <a:gd name="connsiteX271" fmla="*/ 716371 w 7467600"/>
              <a:gd name="connsiteY271" fmla="*/ 3293249 h 6858000"/>
              <a:gd name="connsiteX272" fmla="*/ 579522 w 7467600"/>
              <a:gd name="connsiteY272" fmla="*/ 3371759 h 6858000"/>
              <a:gd name="connsiteX273" fmla="*/ 600288 w 7467600"/>
              <a:gd name="connsiteY273" fmla="*/ 3365555 h 6858000"/>
              <a:gd name="connsiteX274" fmla="*/ 840692 w 7467600"/>
              <a:gd name="connsiteY274" fmla="*/ 3284921 h 6858000"/>
              <a:gd name="connsiteX275" fmla="*/ 979248 w 7467600"/>
              <a:gd name="connsiteY275" fmla="*/ 3221003 h 6858000"/>
              <a:gd name="connsiteX276" fmla="*/ 1053282 w 7467600"/>
              <a:gd name="connsiteY276" fmla="*/ 3185247 h 6858000"/>
              <a:gd name="connsiteX277" fmla="*/ 1320603 w 7467600"/>
              <a:gd name="connsiteY277" fmla="*/ 3081281 h 6858000"/>
              <a:gd name="connsiteX278" fmla="*/ 1238695 w 7467600"/>
              <a:gd name="connsiteY278" fmla="*/ 3076820 h 6858000"/>
              <a:gd name="connsiteX279" fmla="*/ 5425627 w 7467600"/>
              <a:gd name="connsiteY279" fmla="*/ 2954192 h 6858000"/>
              <a:gd name="connsiteX280" fmla="*/ 5470770 w 7467600"/>
              <a:gd name="connsiteY280" fmla="*/ 3005435 h 6858000"/>
              <a:gd name="connsiteX281" fmla="*/ 5519779 w 7467600"/>
              <a:gd name="connsiteY281" fmla="*/ 4359223 h 6858000"/>
              <a:gd name="connsiteX282" fmla="*/ 5520293 w 7467600"/>
              <a:gd name="connsiteY282" fmla="*/ 4360602 h 6858000"/>
              <a:gd name="connsiteX283" fmla="*/ 5767221 w 7467600"/>
              <a:gd name="connsiteY283" fmla="*/ 4665564 h 6858000"/>
              <a:gd name="connsiteX284" fmla="*/ 6937169 w 7467600"/>
              <a:gd name="connsiteY284" fmla="*/ 4815941 h 6858000"/>
              <a:gd name="connsiteX285" fmla="*/ 6953922 w 7467600"/>
              <a:gd name="connsiteY285" fmla="*/ 4890068 h 6858000"/>
              <a:gd name="connsiteX286" fmla="*/ 6071359 w 7467600"/>
              <a:gd name="connsiteY286" fmla="*/ 4770770 h 6858000"/>
              <a:gd name="connsiteX287" fmla="*/ 6038839 w 7467600"/>
              <a:gd name="connsiteY287" fmla="*/ 4764474 h 6858000"/>
              <a:gd name="connsiteX288" fmla="*/ 6038706 w 7467600"/>
              <a:gd name="connsiteY288" fmla="*/ 4763847 h 6858000"/>
              <a:gd name="connsiteX289" fmla="*/ 6037784 w 7467600"/>
              <a:gd name="connsiteY289" fmla="*/ 4764270 h 6858000"/>
              <a:gd name="connsiteX290" fmla="*/ 6038839 w 7467600"/>
              <a:gd name="connsiteY290" fmla="*/ 4764474 h 6858000"/>
              <a:gd name="connsiteX291" fmla="*/ 6040338 w 7467600"/>
              <a:gd name="connsiteY291" fmla="*/ 4771418 h 6858000"/>
              <a:gd name="connsiteX292" fmla="*/ 6024488 w 7467600"/>
              <a:gd name="connsiteY292" fmla="*/ 4809903 h 6858000"/>
              <a:gd name="connsiteX293" fmla="*/ 5599771 w 7467600"/>
              <a:gd name="connsiteY293" fmla="*/ 5509652 h 6858000"/>
              <a:gd name="connsiteX294" fmla="*/ 5548843 w 7467600"/>
              <a:gd name="connsiteY294" fmla="*/ 5563845 h 6858000"/>
              <a:gd name="connsiteX295" fmla="*/ 5940952 w 7467600"/>
              <a:gd name="connsiteY295" fmla="*/ 6250028 h 6858000"/>
              <a:gd name="connsiteX296" fmla="*/ 6043441 w 7467600"/>
              <a:gd name="connsiteY296" fmla="*/ 6665847 h 6858000"/>
              <a:gd name="connsiteX297" fmla="*/ 6093432 w 7467600"/>
              <a:gd name="connsiteY297" fmla="*/ 6858000 h 6858000"/>
              <a:gd name="connsiteX298" fmla="*/ 6034344 w 7467600"/>
              <a:gd name="connsiteY298" fmla="*/ 6858000 h 6858000"/>
              <a:gd name="connsiteX299" fmla="*/ 6026679 w 7467600"/>
              <a:gd name="connsiteY299" fmla="*/ 6836959 h 6858000"/>
              <a:gd name="connsiteX300" fmla="*/ 5800441 w 7467600"/>
              <a:gd name="connsiteY300" fmla="*/ 6335286 h 6858000"/>
              <a:gd name="connsiteX301" fmla="*/ 5526562 w 7467600"/>
              <a:gd name="connsiteY301" fmla="*/ 5705388 h 6858000"/>
              <a:gd name="connsiteX302" fmla="*/ 5519640 w 7467600"/>
              <a:gd name="connsiteY302" fmla="*/ 5683774 h 6858000"/>
              <a:gd name="connsiteX303" fmla="*/ 5844559 w 7467600"/>
              <a:gd name="connsiteY303" fmla="*/ 6553349 h 6858000"/>
              <a:gd name="connsiteX304" fmla="*/ 5975994 w 7467600"/>
              <a:gd name="connsiteY304" fmla="*/ 6858000 h 6858000"/>
              <a:gd name="connsiteX305" fmla="*/ 5898547 w 7467600"/>
              <a:gd name="connsiteY305" fmla="*/ 6858000 h 6858000"/>
              <a:gd name="connsiteX306" fmla="*/ 5682041 w 7467600"/>
              <a:gd name="connsiteY306" fmla="*/ 6355860 h 6858000"/>
              <a:gd name="connsiteX307" fmla="*/ 5461758 w 7467600"/>
              <a:gd name="connsiteY307" fmla="*/ 5820220 h 6858000"/>
              <a:gd name="connsiteX308" fmla="*/ 5237282 w 7467600"/>
              <a:gd name="connsiteY308" fmla="*/ 6579086 h 6858000"/>
              <a:gd name="connsiteX309" fmla="*/ 5115009 w 7467600"/>
              <a:gd name="connsiteY309" fmla="*/ 6858000 h 6858000"/>
              <a:gd name="connsiteX310" fmla="*/ 5028074 w 7467600"/>
              <a:gd name="connsiteY310" fmla="*/ 6858000 h 6858000"/>
              <a:gd name="connsiteX311" fmla="*/ 5079508 w 7467600"/>
              <a:gd name="connsiteY311" fmla="*/ 6749074 h 6858000"/>
              <a:gd name="connsiteX312" fmla="*/ 5371846 w 7467600"/>
              <a:gd name="connsiteY312" fmla="*/ 5924413 h 6858000"/>
              <a:gd name="connsiteX313" fmla="*/ 5270512 w 7467600"/>
              <a:gd name="connsiteY313" fmla="*/ 6138975 h 6858000"/>
              <a:gd name="connsiteX314" fmla="*/ 5062409 w 7467600"/>
              <a:gd name="connsiteY314" fmla="*/ 6653544 h 6858000"/>
              <a:gd name="connsiteX315" fmla="*/ 5036628 w 7467600"/>
              <a:gd name="connsiteY315" fmla="*/ 6754247 h 6858000"/>
              <a:gd name="connsiteX316" fmla="*/ 5009112 w 7467600"/>
              <a:gd name="connsiteY316" fmla="*/ 6858000 h 6858000"/>
              <a:gd name="connsiteX317" fmla="*/ 4976679 w 7467600"/>
              <a:gd name="connsiteY317" fmla="*/ 6858000 h 6858000"/>
              <a:gd name="connsiteX318" fmla="*/ 5006537 w 7467600"/>
              <a:gd name="connsiteY318" fmla="*/ 6747068 h 6858000"/>
              <a:gd name="connsiteX319" fmla="*/ 5032723 w 7467600"/>
              <a:gd name="connsiteY319" fmla="*/ 6644957 h 6858000"/>
              <a:gd name="connsiteX320" fmla="*/ 5242949 w 7467600"/>
              <a:gd name="connsiteY320" fmla="*/ 6125175 h 6858000"/>
              <a:gd name="connsiteX321" fmla="*/ 5286321 w 7467600"/>
              <a:gd name="connsiteY321" fmla="*/ 6033555 h 6858000"/>
              <a:gd name="connsiteX322" fmla="*/ 5008210 w 7467600"/>
              <a:gd name="connsiteY322" fmla="*/ 6649194 h 6858000"/>
              <a:gd name="connsiteX323" fmla="*/ 4986321 w 7467600"/>
              <a:gd name="connsiteY323" fmla="*/ 6765687 h 6858000"/>
              <a:gd name="connsiteX324" fmla="*/ 4973474 w 7467600"/>
              <a:gd name="connsiteY324" fmla="*/ 6858000 h 6858000"/>
              <a:gd name="connsiteX325" fmla="*/ 4907178 w 7467600"/>
              <a:gd name="connsiteY325" fmla="*/ 6858000 h 6858000"/>
              <a:gd name="connsiteX326" fmla="*/ 4910810 w 7467600"/>
              <a:gd name="connsiteY326" fmla="*/ 6829660 h 6858000"/>
              <a:gd name="connsiteX327" fmla="*/ 4987461 w 7467600"/>
              <a:gd name="connsiteY327" fmla="*/ 6432994 h 6858000"/>
              <a:gd name="connsiteX328" fmla="*/ 5179262 w 7467600"/>
              <a:gd name="connsiteY328" fmla="*/ 6035044 h 6858000"/>
              <a:gd name="connsiteX329" fmla="*/ 4689678 w 7467600"/>
              <a:gd name="connsiteY329" fmla="*/ 6440241 h 6858000"/>
              <a:gd name="connsiteX330" fmla="*/ 4477543 w 7467600"/>
              <a:gd name="connsiteY330" fmla="*/ 6674836 h 6858000"/>
              <a:gd name="connsiteX331" fmla="*/ 4329957 w 7467600"/>
              <a:gd name="connsiteY331" fmla="*/ 6858000 h 6858000"/>
              <a:gd name="connsiteX332" fmla="*/ 4218595 w 7467600"/>
              <a:gd name="connsiteY332" fmla="*/ 6858000 h 6858000"/>
              <a:gd name="connsiteX333" fmla="*/ 4368888 w 7467600"/>
              <a:gd name="connsiteY333" fmla="*/ 6668412 h 6858000"/>
              <a:gd name="connsiteX334" fmla="*/ 4563091 w 7467600"/>
              <a:gd name="connsiteY334" fmla="*/ 6442508 h 6858000"/>
              <a:gd name="connsiteX335" fmla="*/ 5387324 w 7467600"/>
              <a:gd name="connsiteY335" fmla="*/ 5705830 h 6858000"/>
              <a:gd name="connsiteX336" fmla="*/ 5073620 w 7467600"/>
              <a:gd name="connsiteY336" fmla="*/ 5955437 h 6858000"/>
              <a:gd name="connsiteX337" fmla="*/ 4689789 w 7467600"/>
              <a:gd name="connsiteY337" fmla="*/ 6268382 h 6858000"/>
              <a:gd name="connsiteX338" fmla="*/ 4418722 w 7467600"/>
              <a:gd name="connsiteY338" fmla="*/ 6570886 h 6858000"/>
              <a:gd name="connsiteX339" fmla="*/ 4214944 w 7467600"/>
              <a:gd name="connsiteY339" fmla="*/ 6858000 h 6858000"/>
              <a:gd name="connsiteX340" fmla="*/ 4177898 w 7467600"/>
              <a:gd name="connsiteY340" fmla="*/ 6858000 h 6858000"/>
              <a:gd name="connsiteX341" fmla="*/ 4391597 w 7467600"/>
              <a:gd name="connsiteY341" fmla="*/ 6556370 h 6858000"/>
              <a:gd name="connsiteX342" fmla="*/ 4668889 w 7467600"/>
              <a:gd name="connsiteY342" fmla="*/ 6246399 h 6858000"/>
              <a:gd name="connsiteX343" fmla="*/ 5055427 w 7467600"/>
              <a:gd name="connsiteY343" fmla="*/ 5931476 h 6858000"/>
              <a:gd name="connsiteX344" fmla="*/ 5371814 w 7467600"/>
              <a:gd name="connsiteY344" fmla="*/ 5678975 h 6858000"/>
              <a:gd name="connsiteX345" fmla="*/ 4987918 w 7467600"/>
              <a:gd name="connsiteY345" fmla="*/ 5838701 h 6858000"/>
              <a:gd name="connsiteX346" fmla="*/ 4317146 w 7467600"/>
              <a:gd name="connsiteY346" fmla="*/ 6587716 h 6858000"/>
              <a:gd name="connsiteX347" fmla="*/ 4171627 w 7467600"/>
              <a:gd name="connsiteY347" fmla="*/ 6858000 h 6858000"/>
              <a:gd name="connsiteX348" fmla="*/ 4081585 w 7467600"/>
              <a:gd name="connsiteY348" fmla="*/ 6858000 h 6858000"/>
              <a:gd name="connsiteX349" fmla="*/ 4238603 w 7467600"/>
              <a:gd name="connsiteY349" fmla="*/ 6559341 h 6858000"/>
              <a:gd name="connsiteX350" fmla="*/ 4778333 w 7467600"/>
              <a:gd name="connsiteY350" fmla="*/ 5873626 h 6858000"/>
              <a:gd name="connsiteX351" fmla="*/ 5414185 w 7467600"/>
              <a:gd name="connsiteY351" fmla="*/ 5573882 h 6858000"/>
              <a:gd name="connsiteX352" fmla="*/ 5959648 w 7467600"/>
              <a:gd name="connsiteY352" fmla="*/ 4760797 h 6858000"/>
              <a:gd name="connsiteX353" fmla="*/ 5355019 w 7467600"/>
              <a:gd name="connsiteY353" fmla="*/ 4734672 h 6858000"/>
              <a:gd name="connsiteX354" fmla="*/ 5083565 w 7467600"/>
              <a:gd name="connsiteY354" fmla="*/ 5179121 h 6858000"/>
              <a:gd name="connsiteX355" fmla="*/ 4713577 w 7467600"/>
              <a:gd name="connsiteY355" fmla="*/ 5616803 h 6858000"/>
              <a:gd name="connsiteX356" fmla="*/ 3989559 w 7467600"/>
              <a:gd name="connsiteY356" fmla="*/ 6145945 h 6858000"/>
              <a:gd name="connsiteX357" fmla="*/ 3939824 w 7467600"/>
              <a:gd name="connsiteY357" fmla="*/ 6066900 h 6858000"/>
              <a:gd name="connsiteX358" fmla="*/ 4584537 w 7467600"/>
              <a:gd name="connsiteY358" fmla="*/ 5324826 h 6858000"/>
              <a:gd name="connsiteX359" fmla="*/ 5037105 w 7467600"/>
              <a:gd name="connsiteY359" fmla="*/ 5088765 h 6858000"/>
              <a:gd name="connsiteX360" fmla="*/ 5039930 w 7467600"/>
              <a:gd name="connsiteY360" fmla="*/ 5089585 h 6858000"/>
              <a:gd name="connsiteX361" fmla="*/ 5263764 w 7467600"/>
              <a:gd name="connsiteY361" fmla="*/ 4735525 h 6858000"/>
              <a:gd name="connsiteX362" fmla="*/ 4086300 w 7467600"/>
              <a:gd name="connsiteY362" fmla="*/ 4884599 h 6858000"/>
              <a:gd name="connsiteX363" fmla="*/ 4085485 w 7467600"/>
              <a:gd name="connsiteY363" fmla="*/ 4899070 h 6858000"/>
              <a:gd name="connsiteX364" fmla="*/ 3871915 w 7467600"/>
              <a:gd name="connsiteY364" fmla="*/ 5253645 h 6858000"/>
              <a:gd name="connsiteX365" fmla="*/ 3799374 w 7467600"/>
              <a:gd name="connsiteY365" fmla="*/ 5466127 h 6858000"/>
              <a:gd name="connsiteX366" fmla="*/ 3498850 w 7467600"/>
              <a:gd name="connsiteY366" fmla="*/ 6661888 h 6858000"/>
              <a:gd name="connsiteX367" fmla="*/ 3399216 w 7467600"/>
              <a:gd name="connsiteY367" fmla="*/ 6858000 h 6858000"/>
              <a:gd name="connsiteX368" fmla="*/ 3303688 w 7467600"/>
              <a:gd name="connsiteY368" fmla="*/ 6858000 h 6858000"/>
              <a:gd name="connsiteX369" fmla="*/ 3391774 w 7467600"/>
              <a:gd name="connsiteY369" fmla="*/ 6697181 h 6858000"/>
              <a:gd name="connsiteX370" fmla="*/ 3735540 w 7467600"/>
              <a:gd name="connsiteY370" fmla="*/ 5546923 h 6858000"/>
              <a:gd name="connsiteX371" fmla="*/ 3729438 w 7467600"/>
              <a:gd name="connsiteY371" fmla="*/ 5569058 h 6858000"/>
              <a:gd name="connsiteX372" fmla="*/ 3707782 w 7467600"/>
              <a:gd name="connsiteY372" fmla="*/ 5644908 h 6858000"/>
              <a:gd name="connsiteX373" fmla="*/ 3583827 w 7467600"/>
              <a:gd name="connsiteY373" fmla="*/ 6039215 h 6858000"/>
              <a:gd name="connsiteX374" fmla="*/ 3547861 w 7467600"/>
              <a:gd name="connsiteY374" fmla="*/ 6129609 h 6858000"/>
              <a:gd name="connsiteX375" fmla="*/ 3490905 w 7467600"/>
              <a:gd name="connsiteY375" fmla="*/ 6277660 h 6858000"/>
              <a:gd name="connsiteX376" fmla="*/ 3455859 w 7467600"/>
              <a:gd name="connsiteY376" fmla="*/ 6391301 h 6858000"/>
              <a:gd name="connsiteX377" fmla="*/ 3429112 w 7467600"/>
              <a:gd name="connsiteY377" fmla="*/ 6479469 h 6858000"/>
              <a:gd name="connsiteX378" fmla="*/ 3304862 w 7467600"/>
              <a:gd name="connsiteY378" fmla="*/ 6796476 h 6858000"/>
              <a:gd name="connsiteX379" fmla="*/ 3276071 w 7467600"/>
              <a:gd name="connsiteY379" fmla="*/ 6858000 h 6858000"/>
              <a:gd name="connsiteX380" fmla="*/ 3240805 w 7467600"/>
              <a:gd name="connsiteY380" fmla="*/ 6858000 h 6858000"/>
              <a:gd name="connsiteX381" fmla="*/ 3275917 w 7467600"/>
              <a:gd name="connsiteY381" fmla="*/ 6783192 h 6858000"/>
              <a:gd name="connsiteX382" fmla="*/ 3399358 w 7467600"/>
              <a:gd name="connsiteY382" fmla="*/ 6469011 h 6858000"/>
              <a:gd name="connsiteX383" fmla="*/ 3425650 w 7467600"/>
              <a:gd name="connsiteY383" fmla="*/ 6381333 h 6858000"/>
              <a:gd name="connsiteX384" fmla="*/ 3460661 w 7467600"/>
              <a:gd name="connsiteY384" fmla="*/ 6266763 h 6858000"/>
              <a:gd name="connsiteX385" fmla="*/ 3518021 w 7467600"/>
              <a:gd name="connsiteY385" fmla="*/ 6117298 h 6858000"/>
              <a:gd name="connsiteX386" fmla="*/ 3554035 w 7467600"/>
              <a:gd name="connsiteY386" fmla="*/ 6027832 h 6858000"/>
              <a:gd name="connsiteX387" fmla="*/ 3677174 w 7467600"/>
              <a:gd name="connsiteY387" fmla="*/ 5636351 h 6858000"/>
              <a:gd name="connsiteX388" fmla="*/ 3698819 w 7467600"/>
              <a:gd name="connsiteY388" fmla="*/ 5560503 h 6858000"/>
              <a:gd name="connsiteX389" fmla="*/ 3702094 w 7467600"/>
              <a:gd name="connsiteY389" fmla="*/ 5549194 h 6858000"/>
              <a:gd name="connsiteX390" fmla="*/ 3398355 w 7467600"/>
              <a:gd name="connsiteY390" fmla="*/ 6094603 h 6858000"/>
              <a:gd name="connsiteX391" fmla="*/ 3193941 w 7467600"/>
              <a:gd name="connsiteY391" fmla="*/ 6798775 h 6858000"/>
              <a:gd name="connsiteX392" fmla="*/ 3184140 w 7467600"/>
              <a:gd name="connsiteY392" fmla="*/ 6858000 h 6858000"/>
              <a:gd name="connsiteX393" fmla="*/ 3099978 w 7467600"/>
              <a:gd name="connsiteY393" fmla="*/ 6858000 h 6858000"/>
              <a:gd name="connsiteX394" fmla="*/ 3101556 w 7467600"/>
              <a:gd name="connsiteY394" fmla="*/ 6843337 h 6858000"/>
              <a:gd name="connsiteX395" fmla="*/ 3370162 w 7467600"/>
              <a:gd name="connsiteY395" fmla="*/ 5785550 h 6858000"/>
              <a:gd name="connsiteX396" fmla="*/ 3746477 w 7467600"/>
              <a:gd name="connsiteY396" fmla="*/ 5377889 h 6858000"/>
              <a:gd name="connsiteX397" fmla="*/ 3863399 w 7467600"/>
              <a:gd name="connsiteY397" fmla="*/ 5087257 h 6858000"/>
              <a:gd name="connsiteX398" fmla="*/ 3968712 w 7467600"/>
              <a:gd name="connsiteY398" fmla="*/ 4913989 h 6858000"/>
              <a:gd name="connsiteX399" fmla="*/ 2792390 w 7467600"/>
              <a:gd name="connsiteY399" fmla="*/ 5382974 h 6858000"/>
              <a:gd name="connsiteX400" fmla="*/ 2714982 w 7467600"/>
              <a:gd name="connsiteY400" fmla="*/ 5427051 h 6858000"/>
              <a:gd name="connsiteX401" fmla="*/ 2813361 w 7467600"/>
              <a:gd name="connsiteY401" fmla="*/ 6023912 h 6858000"/>
              <a:gd name="connsiteX402" fmla="*/ 2688430 w 7467600"/>
              <a:gd name="connsiteY402" fmla="*/ 6801564 h 6858000"/>
              <a:gd name="connsiteX403" fmla="*/ 2629626 w 7467600"/>
              <a:gd name="connsiteY403" fmla="*/ 6763394 h 6858000"/>
              <a:gd name="connsiteX404" fmla="*/ 2565328 w 7467600"/>
              <a:gd name="connsiteY404" fmla="*/ 5516399 h 6858000"/>
              <a:gd name="connsiteX405" fmla="*/ 1922999 w 7467600"/>
              <a:gd name="connsiteY405" fmla="*/ 5980343 h 6858000"/>
              <a:gd name="connsiteX406" fmla="*/ 1950261 w 7467600"/>
              <a:gd name="connsiteY406" fmla="*/ 6405858 h 6858000"/>
              <a:gd name="connsiteX407" fmla="*/ 2365554 w 7467600"/>
              <a:gd name="connsiteY407" fmla="*/ 6759107 h 6858000"/>
              <a:gd name="connsiteX408" fmla="*/ 2424142 w 7467600"/>
              <a:gd name="connsiteY408" fmla="*/ 6858000 h 6858000"/>
              <a:gd name="connsiteX409" fmla="*/ 2395994 w 7467600"/>
              <a:gd name="connsiteY409" fmla="*/ 6858000 h 6858000"/>
              <a:gd name="connsiteX410" fmla="*/ 2392863 w 7467600"/>
              <a:gd name="connsiteY410" fmla="*/ 6852964 h 6858000"/>
              <a:gd name="connsiteX411" fmla="*/ 2017589 w 7467600"/>
              <a:gd name="connsiteY411" fmla="*/ 6493982 h 6858000"/>
              <a:gd name="connsiteX412" fmla="*/ 2147336 w 7467600"/>
              <a:gd name="connsiteY412" fmla="*/ 6594052 h 6858000"/>
              <a:gd name="connsiteX413" fmla="*/ 2207047 w 7467600"/>
              <a:gd name="connsiteY413" fmla="*/ 6654540 h 6858000"/>
              <a:gd name="connsiteX414" fmla="*/ 2299106 w 7467600"/>
              <a:gd name="connsiteY414" fmla="*/ 6778931 h 6858000"/>
              <a:gd name="connsiteX415" fmla="*/ 2314430 w 7467600"/>
              <a:gd name="connsiteY415" fmla="*/ 6801144 h 6858000"/>
              <a:gd name="connsiteX416" fmla="*/ 2352406 w 7467600"/>
              <a:gd name="connsiteY416" fmla="*/ 6858000 h 6858000"/>
              <a:gd name="connsiteX417" fmla="*/ 2314492 w 7467600"/>
              <a:gd name="connsiteY417" fmla="*/ 6858000 h 6858000"/>
              <a:gd name="connsiteX418" fmla="*/ 2288095 w 7467600"/>
              <a:gd name="connsiteY418" fmla="*/ 6818030 h 6858000"/>
              <a:gd name="connsiteX419" fmla="*/ 2272768 w 7467600"/>
              <a:gd name="connsiteY419" fmla="*/ 6795822 h 6858000"/>
              <a:gd name="connsiteX420" fmla="*/ 2182715 w 7467600"/>
              <a:gd name="connsiteY420" fmla="*/ 6675071 h 6858000"/>
              <a:gd name="connsiteX421" fmla="*/ 2032061 w 7467600"/>
              <a:gd name="connsiteY421" fmla="*/ 6541380 h 6858000"/>
              <a:gd name="connsiteX422" fmla="*/ 2257220 w 7467600"/>
              <a:gd name="connsiteY422" fmla="*/ 6826257 h 6858000"/>
              <a:gd name="connsiteX423" fmla="*/ 2281324 w 7467600"/>
              <a:gd name="connsiteY423" fmla="*/ 6858000 h 6858000"/>
              <a:gd name="connsiteX424" fmla="*/ 2242860 w 7467600"/>
              <a:gd name="connsiteY424" fmla="*/ 6858000 h 6858000"/>
              <a:gd name="connsiteX425" fmla="*/ 2232818 w 7467600"/>
              <a:gd name="connsiteY425" fmla="*/ 6844926 h 6858000"/>
              <a:gd name="connsiteX426" fmla="*/ 1990172 w 7467600"/>
              <a:gd name="connsiteY426" fmla="*/ 6542121 h 6858000"/>
              <a:gd name="connsiteX427" fmla="*/ 2124090 w 7467600"/>
              <a:gd name="connsiteY427" fmla="*/ 6761017 h 6858000"/>
              <a:gd name="connsiteX428" fmla="*/ 2200380 w 7467600"/>
              <a:gd name="connsiteY428" fmla="*/ 6858000 h 6858000"/>
              <a:gd name="connsiteX429" fmla="*/ 2147507 w 7467600"/>
              <a:gd name="connsiteY429" fmla="*/ 6858000 h 6858000"/>
              <a:gd name="connsiteX430" fmla="*/ 2070668 w 7467600"/>
              <a:gd name="connsiteY430" fmla="*/ 6761520 h 6858000"/>
              <a:gd name="connsiteX431" fmla="*/ 1975142 w 7467600"/>
              <a:gd name="connsiteY431" fmla="*/ 6585570 h 6858000"/>
              <a:gd name="connsiteX432" fmla="*/ 2050035 w 7467600"/>
              <a:gd name="connsiteY432" fmla="*/ 6813345 h 6858000"/>
              <a:gd name="connsiteX433" fmla="*/ 2063025 w 7467600"/>
              <a:gd name="connsiteY433" fmla="*/ 6858000 h 6858000"/>
              <a:gd name="connsiteX434" fmla="*/ 2021675 w 7467600"/>
              <a:gd name="connsiteY434" fmla="*/ 6858000 h 6858000"/>
              <a:gd name="connsiteX435" fmla="*/ 2019308 w 7467600"/>
              <a:gd name="connsiteY435" fmla="*/ 6847118 h 6858000"/>
              <a:gd name="connsiteX436" fmla="*/ 1938835 w 7467600"/>
              <a:gd name="connsiteY436" fmla="*/ 6551160 h 6858000"/>
              <a:gd name="connsiteX437" fmla="*/ 1953230 w 7467600"/>
              <a:gd name="connsiteY437" fmla="*/ 6759699 h 6858000"/>
              <a:gd name="connsiteX438" fmla="*/ 1956763 w 7467600"/>
              <a:gd name="connsiteY438" fmla="*/ 6778191 h 6858000"/>
              <a:gd name="connsiteX439" fmla="*/ 1967925 w 7467600"/>
              <a:gd name="connsiteY439" fmla="*/ 6858000 h 6858000"/>
              <a:gd name="connsiteX440" fmla="*/ 1936622 w 7467600"/>
              <a:gd name="connsiteY440" fmla="*/ 6858000 h 6858000"/>
              <a:gd name="connsiteX441" fmla="*/ 1926261 w 7467600"/>
              <a:gd name="connsiteY441" fmla="*/ 6784064 h 6858000"/>
              <a:gd name="connsiteX442" fmla="*/ 1922724 w 7467600"/>
              <a:gd name="connsiteY442" fmla="*/ 6765577 h 6858000"/>
              <a:gd name="connsiteX443" fmla="*/ 1904650 w 7467600"/>
              <a:gd name="connsiteY443" fmla="*/ 6639616 h 6858000"/>
              <a:gd name="connsiteX444" fmla="*/ 1885273 w 7467600"/>
              <a:gd name="connsiteY444" fmla="*/ 6858000 h 6858000"/>
              <a:gd name="connsiteX445" fmla="*/ 1854363 w 7467600"/>
              <a:gd name="connsiteY445" fmla="*/ 6858000 h 6858000"/>
              <a:gd name="connsiteX446" fmla="*/ 1880391 w 7467600"/>
              <a:gd name="connsiteY446" fmla="*/ 6603796 h 6858000"/>
              <a:gd name="connsiteX447" fmla="*/ 1818273 w 7467600"/>
              <a:gd name="connsiteY447" fmla="*/ 6715729 h 6858000"/>
              <a:gd name="connsiteX448" fmla="*/ 1794691 w 7467600"/>
              <a:gd name="connsiteY448" fmla="*/ 6843239 h 6858000"/>
              <a:gd name="connsiteX449" fmla="*/ 1794914 w 7467600"/>
              <a:gd name="connsiteY449" fmla="*/ 6858000 h 6858000"/>
              <a:gd name="connsiteX450" fmla="*/ 1746128 w 7467600"/>
              <a:gd name="connsiteY450" fmla="*/ 6858000 h 6858000"/>
              <a:gd name="connsiteX451" fmla="*/ 1753934 w 7467600"/>
              <a:gd name="connsiteY451" fmla="*/ 6724796 h 6858000"/>
              <a:gd name="connsiteX452" fmla="*/ 1792053 w 7467600"/>
              <a:gd name="connsiteY452" fmla="*/ 6572396 h 6858000"/>
              <a:gd name="connsiteX453" fmla="*/ 1862248 w 7467600"/>
              <a:gd name="connsiteY453" fmla="*/ 6266397 h 6858000"/>
              <a:gd name="connsiteX454" fmla="*/ 1862250 w 7467600"/>
              <a:gd name="connsiteY454" fmla="*/ 6033531 h 6858000"/>
              <a:gd name="connsiteX455" fmla="*/ 1211999 w 7467600"/>
              <a:gd name="connsiteY455" fmla="*/ 6683610 h 6858000"/>
              <a:gd name="connsiteX456" fmla="*/ 1213266 w 7467600"/>
              <a:gd name="connsiteY456" fmla="*/ 6691947 h 6858000"/>
              <a:gd name="connsiteX457" fmla="*/ 1203370 w 7467600"/>
              <a:gd name="connsiteY457" fmla="*/ 6850676 h 6858000"/>
              <a:gd name="connsiteX458" fmla="*/ 1203671 w 7467600"/>
              <a:gd name="connsiteY458" fmla="*/ 6858000 h 6858000"/>
              <a:gd name="connsiteX459" fmla="*/ 1143180 w 7467600"/>
              <a:gd name="connsiteY459" fmla="*/ 6858000 h 6858000"/>
              <a:gd name="connsiteX460" fmla="*/ 1142176 w 7467600"/>
              <a:gd name="connsiteY460" fmla="*/ 6766045 h 6858000"/>
              <a:gd name="connsiteX461" fmla="*/ 1067484 w 7467600"/>
              <a:gd name="connsiteY461" fmla="*/ 6858000 h 6858000"/>
              <a:gd name="connsiteX462" fmla="*/ 953928 w 7467600"/>
              <a:gd name="connsiteY462" fmla="*/ 6858000 h 6858000"/>
              <a:gd name="connsiteX463" fmla="*/ 959715 w 7467600"/>
              <a:gd name="connsiteY463" fmla="*/ 6850185 h 6858000"/>
              <a:gd name="connsiteX464" fmla="*/ 1483788 w 7467600"/>
              <a:gd name="connsiteY464" fmla="*/ 6259174 h 6858000"/>
              <a:gd name="connsiteX465" fmla="*/ 1100671 w 7467600"/>
              <a:gd name="connsiteY465" fmla="*/ 6252137 h 6858000"/>
              <a:gd name="connsiteX466" fmla="*/ 1090144 w 7467600"/>
              <a:gd name="connsiteY466" fmla="*/ 6256748 h 6858000"/>
              <a:gd name="connsiteX467" fmla="*/ 1095872 w 7467600"/>
              <a:gd name="connsiteY467" fmla="*/ 6271892 h 6858000"/>
              <a:gd name="connsiteX468" fmla="*/ 262785 w 7467600"/>
              <a:gd name="connsiteY468" fmla="*/ 6845450 h 6858000"/>
              <a:gd name="connsiteX469" fmla="*/ 209968 w 7467600"/>
              <a:gd name="connsiteY469" fmla="*/ 6770713 h 6858000"/>
              <a:gd name="connsiteX470" fmla="*/ 873460 w 7467600"/>
              <a:gd name="connsiteY470" fmla="*/ 6253768 h 6858000"/>
              <a:gd name="connsiteX471" fmla="*/ 192686 w 7467600"/>
              <a:gd name="connsiteY471" fmla="*/ 5849257 h 6858000"/>
              <a:gd name="connsiteX472" fmla="*/ 4696 w 7467600"/>
              <a:gd name="connsiteY472" fmla="*/ 5697668 h 6858000"/>
              <a:gd name="connsiteX473" fmla="*/ 0 w 7467600"/>
              <a:gd name="connsiteY473" fmla="*/ 5689984 h 6858000"/>
              <a:gd name="connsiteX474" fmla="*/ 0 w 7467600"/>
              <a:gd name="connsiteY474" fmla="*/ 5513472 h 6858000"/>
              <a:gd name="connsiteX475" fmla="*/ 174101 w 7467600"/>
              <a:gd name="connsiteY475" fmla="*/ 5620277 h 6858000"/>
              <a:gd name="connsiteX476" fmla="*/ 891800 w 7467600"/>
              <a:gd name="connsiteY476" fmla="*/ 6036935 h 6858000"/>
              <a:gd name="connsiteX477" fmla="*/ 1072219 w 7467600"/>
              <a:gd name="connsiteY477" fmla="*/ 6169443 h 6858000"/>
              <a:gd name="connsiteX478" fmla="*/ 1074117 w 7467600"/>
              <a:gd name="connsiteY478" fmla="*/ 6170301 h 6858000"/>
              <a:gd name="connsiteX479" fmla="*/ 1083114 w 7467600"/>
              <a:gd name="connsiteY479" fmla="*/ 6174131 h 6858000"/>
              <a:gd name="connsiteX480" fmla="*/ 1543010 w 7467600"/>
              <a:gd name="connsiteY480" fmla="*/ 6191140 h 6858000"/>
              <a:gd name="connsiteX481" fmla="*/ 1551080 w 7467600"/>
              <a:gd name="connsiteY481" fmla="*/ 6195006 h 6858000"/>
              <a:gd name="connsiteX482" fmla="*/ 2345443 w 7467600"/>
              <a:gd name="connsiteY482" fmla="*/ 5549882 h 6858000"/>
              <a:gd name="connsiteX483" fmla="*/ 1721499 w 7467600"/>
              <a:gd name="connsiteY483" fmla="*/ 5599969 h 6858000"/>
              <a:gd name="connsiteX484" fmla="*/ 767716 w 7467600"/>
              <a:gd name="connsiteY484" fmla="*/ 5472768 h 6858000"/>
              <a:gd name="connsiteX485" fmla="*/ 722147 w 7467600"/>
              <a:gd name="connsiteY485" fmla="*/ 5393091 h 6858000"/>
              <a:gd name="connsiteX486" fmla="*/ 1485552 w 7467600"/>
              <a:gd name="connsiteY486" fmla="*/ 5313202 h 6858000"/>
              <a:gd name="connsiteX487" fmla="*/ 2143004 w 7467600"/>
              <a:gd name="connsiteY487" fmla="*/ 5402420 h 6858000"/>
              <a:gd name="connsiteX488" fmla="*/ 1933391 w 7467600"/>
              <a:gd name="connsiteY488" fmla="*/ 5156971 h 6858000"/>
              <a:gd name="connsiteX489" fmla="*/ 1827118 w 7467600"/>
              <a:gd name="connsiteY489" fmla="*/ 4968410 h 6858000"/>
              <a:gd name="connsiteX490" fmla="*/ 1837349 w 7467600"/>
              <a:gd name="connsiteY490" fmla="*/ 4956357 h 6858000"/>
              <a:gd name="connsiteX491" fmla="*/ 2162835 w 7467600"/>
              <a:gd name="connsiteY491" fmla="*/ 5187853 h 6858000"/>
              <a:gd name="connsiteX492" fmla="*/ 2257167 w 7467600"/>
              <a:gd name="connsiteY492" fmla="*/ 5462123 h 6858000"/>
              <a:gd name="connsiteX493" fmla="*/ 2261598 w 7467600"/>
              <a:gd name="connsiteY493" fmla="*/ 5467998 h 6858000"/>
              <a:gd name="connsiteX494" fmla="*/ 2437177 w 7467600"/>
              <a:gd name="connsiteY494" fmla="*/ 5479608 h 6858000"/>
              <a:gd name="connsiteX495" fmla="*/ 2445247 w 7467600"/>
              <a:gd name="connsiteY495" fmla="*/ 5483476 h 6858000"/>
              <a:gd name="connsiteX496" fmla="*/ 2743626 w 7467600"/>
              <a:gd name="connsiteY496" fmla="*/ 5304819 h 6858000"/>
              <a:gd name="connsiteX497" fmla="*/ 3048102 w 7467600"/>
              <a:gd name="connsiteY497" fmla="*/ 5150595 h 6858000"/>
              <a:gd name="connsiteX498" fmla="*/ 1799414 w 7467600"/>
              <a:gd name="connsiteY498" fmla="*/ 4694732 h 6858000"/>
              <a:gd name="connsiteX499" fmla="*/ 1771735 w 7467600"/>
              <a:gd name="connsiteY499" fmla="*/ 4619929 h 6858000"/>
              <a:gd name="connsiteX500" fmla="*/ 3104273 w 7467600"/>
              <a:gd name="connsiteY500" fmla="*/ 5076159 h 6858000"/>
              <a:gd name="connsiteX501" fmla="*/ 3113245 w 7467600"/>
              <a:gd name="connsiteY501" fmla="*/ 5090705 h 6858000"/>
              <a:gd name="connsiteX502" fmla="*/ 3126294 w 7467600"/>
              <a:gd name="connsiteY502" fmla="*/ 5114400 h 6858000"/>
              <a:gd name="connsiteX503" fmla="*/ 3937433 w 7467600"/>
              <a:gd name="connsiteY503" fmla="*/ 4830473 h 6858000"/>
              <a:gd name="connsiteX504" fmla="*/ 3590475 w 7467600"/>
              <a:gd name="connsiteY504" fmla="*/ 4597974 h 6858000"/>
              <a:gd name="connsiteX505" fmla="*/ 3100264 w 7467600"/>
              <a:gd name="connsiteY505" fmla="*/ 4579845 h 6858000"/>
              <a:gd name="connsiteX506" fmla="*/ 2183576 w 7467600"/>
              <a:gd name="connsiteY506" fmla="*/ 4227150 h 6858000"/>
              <a:gd name="connsiteX507" fmla="*/ 2151029 w 7467600"/>
              <a:gd name="connsiteY507" fmla="*/ 4146947 h 6858000"/>
              <a:gd name="connsiteX508" fmla="*/ 3563434 w 7467600"/>
              <a:gd name="connsiteY508" fmla="*/ 4469115 h 6858000"/>
              <a:gd name="connsiteX509" fmla="*/ 3177952 w 7467600"/>
              <a:gd name="connsiteY509" fmla="*/ 3657386 h 6858000"/>
              <a:gd name="connsiteX510" fmla="*/ 3189263 w 7467600"/>
              <a:gd name="connsiteY510" fmla="*/ 3625726 h 6858000"/>
              <a:gd name="connsiteX511" fmla="*/ 3560912 w 7467600"/>
              <a:gd name="connsiteY511" fmla="*/ 4079863 h 6858000"/>
              <a:gd name="connsiteX512" fmla="*/ 3626636 w 7467600"/>
              <a:gd name="connsiteY512" fmla="*/ 4512230 h 6858000"/>
              <a:gd name="connsiteX513" fmla="*/ 3653088 w 7467600"/>
              <a:gd name="connsiteY513" fmla="*/ 4521417 h 6858000"/>
              <a:gd name="connsiteX514" fmla="*/ 3988128 w 7467600"/>
              <a:gd name="connsiteY514" fmla="*/ 4817267 h 6858000"/>
              <a:gd name="connsiteX515" fmla="*/ 4830582 w 7467600"/>
              <a:gd name="connsiteY515" fmla="*/ 4676000 h 6858000"/>
              <a:gd name="connsiteX516" fmla="*/ 4830100 w 7467600"/>
              <a:gd name="connsiteY516" fmla="*/ 4675554 h 6858000"/>
              <a:gd name="connsiteX517" fmla="*/ 4036318 w 7467600"/>
              <a:gd name="connsiteY517" fmla="*/ 4147013 h 6858000"/>
              <a:gd name="connsiteX518" fmla="*/ 3432098 w 7467600"/>
              <a:gd name="connsiteY518" fmla="*/ 3537312 h 6858000"/>
              <a:gd name="connsiteX519" fmla="*/ 3446761 w 7467600"/>
              <a:gd name="connsiteY519" fmla="*/ 3461278 h 6858000"/>
              <a:gd name="connsiteX520" fmla="*/ 4419733 w 7467600"/>
              <a:gd name="connsiteY520" fmla="*/ 3963555 h 6858000"/>
              <a:gd name="connsiteX521" fmla="*/ 4781371 w 7467600"/>
              <a:gd name="connsiteY521" fmla="*/ 4458604 h 6858000"/>
              <a:gd name="connsiteX522" fmla="*/ 4780440 w 7467600"/>
              <a:gd name="connsiteY522" fmla="*/ 4470290 h 6858000"/>
              <a:gd name="connsiteX523" fmla="*/ 4898954 w 7467600"/>
              <a:gd name="connsiteY523" fmla="*/ 4662092 h 6858000"/>
              <a:gd name="connsiteX524" fmla="*/ 4900699 w 7467600"/>
              <a:gd name="connsiteY524" fmla="*/ 4670867 h 6858000"/>
              <a:gd name="connsiteX525" fmla="*/ 5714511 w 7467600"/>
              <a:gd name="connsiteY525" fmla="*/ 4663483 h 6858000"/>
              <a:gd name="connsiteX526" fmla="*/ 5464793 w 7467600"/>
              <a:gd name="connsiteY526" fmla="*/ 4393556 h 6858000"/>
              <a:gd name="connsiteX527" fmla="*/ 5461897 w 7467600"/>
              <a:gd name="connsiteY527" fmla="*/ 4390879 h 6858000"/>
              <a:gd name="connsiteX528" fmla="*/ 4294126 w 7467600"/>
              <a:gd name="connsiteY528" fmla="*/ 3303048 h 6858000"/>
              <a:gd name="connsiteX529" fmla="*/ 4305321 w 7467600"/>
              <a:gd name="connsiteY529" fmla="*/ 3256953 h 6858000"/>
              <a:gd name="connsiteX530" fmla="*/ 4949299 w 7467600"/>
              <a:gd name="connsiteY530" fmla="*/ 3766336 h 6858000"/>
              <a:gd name="connsiteX531" fmla="*/ 5291452 w 7467600"/>
              <a:gd name="connsiteY531" fmla="*/ 4076801 h 6858000"/>
              <a:gd name="connsiteX532" fmla="*/ 5434998 w 7467600"/>
              <a:gd name="connsiteY532" fmla="*/ 4254100 h 6858000"/>
              <a:gd name="connsiteX533" fmla="*/ 5351015 w 7467600"/>
              <a:gd name="connsiteY533" fmla="*/ 3760989 h 6858000"/>
              <a:gd name="connsiteX534" fmla="*/ 5413780 w 7467600"/>
              <a:gd name="connsiteY534" fmla="*/ 2966265 h 6858000"/>
              <a:gd name="connsiteX535" fmla="*/ 5425627 w 7467600"/>
              <a:gd name="connsiteY535" fmla="*/ 2954192 h 6858000"/>
              <a:gd name="connsiteX536" fmla="*/ 6604735 w 7467600"/>
              <a:gd name="connsiteY536" fmla="*/ 2041381 h 6858000"/>
              <a:gd name="connsiteX537" fmla="*/ 7204487 w 7467600"/>
              <a:gd name="connsiteY537" fmla="*/ 2742112 h 6858000"/>
              <a:gd name="connsiteX538" fmla="*/ 7131592 w 7467600"/>
              <a:gd name="connsiteY538" fmla="*/ 2672096 h 6858000"/>
              <a:gd name="connsiteX539" fmla="*/ 6996344 w 7467600"/>
              <a:gd name="connsiteY539" fmla="*/ 2518310 h 6858000"/>
              <a:gd name="connsiteX540" fmla="*/ 6735495 w 7467600"/>
              <a:gd name="connsiteY540" fmla="*/ 2196890 h 6858000"/>
              <a:gd name="connsiteX541" fmla="*/ 6721901 w 7467600"/>
              <a:gd name="connsiteY541" fmla="*/ 2179274 h 6858000"/>
              <a:gd name="connsiteX542" fmla="*/ 6604735 w 7467600"/>
              <a:gd name="connsiteY542" fmla="*/ 2041381 h 6858000"/>
              <a:gd name="connsiteX543" fmla="*/ 6591670 w 7467600"/>
              <a:gd name="connsiteY543" fmla="*/ 1988277 h 6858000"/>
              <a:gd name="connsiteX544" fmla="*/ 6747349 w 7467600"/>
              <a:gd name="connsiteY544" fmla="*/ 2160069 h 6858000"/>
              <a:gd name="connsiteX545" fmla="*/ 6760943 w 7467600"/>
              <a:gd name="connsiteY545" fmla="*/ 2177686 h 6858000"/>
              <a:gd name="connsiteX546" fmla="*/ 7021065 w 7467600"/>
              <a:gd name="connsiteY546" fmla="*/ 2498102 h 6858000"/>
              <a:gd name="connsiteX547" fmla="*/ 7155223 w 7467600"/>
              <a:gd name="connsiteY547" fmla="*/ 2650386 h 6858000"/>
              <a:gd name="connsiteX548" fmla="*/ 7203167 w 7467600"/>
              <a:gd name="connsiteY548" fmla="*/ 2697288 h 6858000"/>
              <a:gd name="connsiteX549" fmla="*/ 6937703 w 7467600"/>
              <a:gd name="connsiteY549" fmla="*/ 2321981 h 6858000"/>
              <a:gd name="connsiteX550" fmla="*/ 6591670 w 7467600"/>
              <a:gd name="connsiteY550" fmla="*/ 1988277 h 6858000"/>
              <a:gd name="connsiteX551" fmla="*/ 5798671 w 7467600"/>
              <a:gd name="connsiteY551" fmla="*/ 1981601 h 6858000"/>
              <a:gd name="connsiteX552" fmla="*/ 5754709 w 7467600"/>
              <a:gd name="connsiteY552" fmla="*/ 2071454 h 6858000"/>
              <a:gd name="connsiteX553" fmla="*/ 5763044 w 7467600"/>
              <a:gd name="connsiteY553" fmla="*/ 2842206 h 6858000"/>
              <a:gd name="connsiteX554" fmla="*/ 5764974 w 7467600"/>
              <a:gd name="connsiteY554" fmla="*/ 2799609 h 6858000"/>
              <a:gd name="connsiteX555" fmla="*/ 5767665 w 7467600"/>
              <a:gd name="connsiteY555" fmla="*/ 2666409 h 6858000"/>
              <a:gd name="connsiteX556" fmla="*/ 5763055 w 7467600"/>
              <a:gd name="connsiteY556" fmla="*/ 2579705 h 6858000"/>
              <a:gd name="connsiteX557" fmla="*/ 5758079 w 7467600"/>
              <a:gd name="connsiteY557" fmla="*/ 2492508 h 6858000"/>
              <a:gd name="connsiteX558" fmla="*/ 5779325 w 7467600"/>
              <a:gd name="connsiteY558" fmla="*/ 2197069 h 6858000"/>
              <a:gd name="connsiteX559" fmla="*/ 5798671 w 7467600"/>
              <a:gd name="connsiteY559" fmla="*/ 1981601 h 6858000"/>
              <a:gd name="connsiteX560" fmla="*/ 5829202 w 7467600"/>
              <a:gd name="connsiteY560" fmla="*/ 1971679 h 6858000"/>
              <a:gd name="connsiteX561" fmla="*/ 5809558 w 7467600"/>
              <a:gd name="connsiteY561" fmla="*/ 2198043 h 6858000"/>
              <a:gd name="connsiteX562" fmla="*/ 5788653 w 7467600"/>
              <a:gd name="connsiteY562" fmla="*/ 2489430 h 6858000"/>
              <a:gd name="connsiteX563" fmla="*/ 5793439 w 7467600"/>
              <a:gd name="connsiteY563" fmla="*/ 2575235 h 6858000"/>
              <a:gd name="connsiteX564" fmla="*/ 5796837 w 7467600"/>
              <a:gd name="connsiteY564" fmla="*/ 2637633 h 6858000"/>
              <a:gd name="connsiteX565" fmla="*/ 5818614 w 7467600"/>
              <a:gd name="connsiteY565" fmla="*/ 2473055 h 6858000"/>
              <a:gd name="connsiteX566" fmla="*/ 5829202 w 7467600"/>
              <a:gd name="connsiteY566" fmla="*/ 1971679 h 6858000"/>
              <a:gd name="connsiteX567" fmla="*/ 5911389 w 7467600"/>
              <a:gd name="connsiteY567" fmla="*/ 1898371 h 6858000"/>
              <a:gd name="connsiteX568" fmla="*/ 6237627 w 7467600"/>
              <a:gd name="connsiteY568" fmla="*/ 2231921 h 6858000"/>
              <a:gd name="connsiteX569" fmla="*/ 5911389 w 7467600"/>
              <a:gd name="connsiteY569" fmla="*/ 1898371 h 6858000"/>
              <a:gd name="connsiteX570" fmla="*/ 6944437 w 7467600"/>
              <a:gd name="connsiteY570" fmla="*/ 1575402 h 6858000"/>
              <a:gd name="connsiteX571" fmla="*/ 6304730 w 7467600"/>
              <a:gd name="connsiteY571" fmla="*/ 1766654 h 6858000"/>
              <a:gd name="connsiteX572" fmla="*/ 6944437 w 7467600"/>
              <a:gd name="connsiteY572" fmla="*/ 1575402 h 6858000"/>
              <a:gd name="connsiteX573" fmla="*/ 7019523 w 7467600"/>
              <a:gd name="connsiteY573" fmla="*/ 1519450 h 6858000"/>
              <a:gd name="connsiteX574" fmla="*/ 6298091 w 7467600"/>
              <a:gd name="connsiteY574" fmla="*/ 1737122 h 6858000"/>
              <a:gd name="connsiteX575" fmla="*/ 7019523 w 7467600"/>
              <a:gd name="connsiteY575" fmla="*/ 1519450 h 6858000"/>
              <a:gd name="connsiteX576" fmla="*/ 2399523 w 7467600"/>
              <a:gd name="connsiteY576" fmla="*/ 1428234 h 6858000"/>
              <a:gd name="connsiteX577" fmla="*/ 2224982 w 7467600"/>
              <a:gd name="connsiteY577" fmla="*/ 1826201 h 6858000"/>
              <a:gd name="connsiteX578" fmla="*/ 2096099 w 7467600"/>
              <a:gd name="connsiteY578" fmla="*/ 2345900 h 6858000"/>
              <a:gd name="connsiteX579" fmla="*/ 2283317 w 7467600"/>
              <a:gd name="connsiteY579" fmla="*/ 1796925 h 6858000"/>
              <a:gd name="connsiteX580" fmla="*/ 2399523 w 7467600"/>
              <a:gd name="connsiteY580" fmla="*/ 1428234 h 6858000"/>
              <a:gd name="connsiteX581" fmla="*/ 2448558 w 7467600"/>
              <a:gd name="connsiteY581" fmla="*/ 1373435 h 6858000"/>
              <a:gd name="connsiteX582" fmla="*/ 2312521 w 7467600"/>
              <a:gd name="connsiteY582" fmla="*/ 1806140 h 6858000"/>
              <a:gd name="connsiteX583" fmla="*/ 2127533 w 7467600"/>
              <a:gd name="connsiteY583" fmla="*/ 2348380 h 6858000"/>
              <a:gd name="connsiteX584" fmla="*/ 2358080 w 7467600"/>
              <a:gd name="connsiteY584" fmla="*/ 1866134 h 6858000"/>
              <a:gd name="connsiteX585" fmla="*/ 2407436 w 7467600"/>
              <a:gd name="connsiteY585" fmla="*/ 1651070 h 6858000"/>
              <a:gd name="connsiteX586" fmla="*/ 2448558 w 7467600"/>
              <a:gd name="connsiteY586" fmla="*/ 1373435 h 6858000"/>
              <a:gd name="connsiteX587" fmla="*/ 278707 w 7467600"/>
              <a:gd name="connsiteY587" fmla="*/ 1352270 h 6858000"/>
              <a:gd name="connsiteX588" fmla="*/ 321570 w 7467600"/>
              <a:gd name="connsiteY588" fmla="*/ 1861610 h 6858000"/>
              <a:gd name="connsiteX589" fmla="*/ 294281 w 7467600"/>
              <a:gd name="connsiteY589" fmla="*/ 1440658 h 6858000"/>
              <a:gd name="connsiteX590" fmla="*/ 278707 w 7467600"/>
              <a:gd name="connsiteY590" fmla="*/ 1352270 h 6858000"/>
              <a:gd name="connsiteX591" fmla="*/ 1423821 w 7467600"/>
              <a:gd name="connsiteY591" fmla="*/ 1351958 h 6858000"/>
              <a:gd name="connsiteX592" fmla="*/ 1638521 w 7467600"/>
              <a:gd name="connsiteY592" fmla="*/ 1908470 h 6858000"/>
              <a:gd name="connsiteX593" fmla="*/ 1754199 w 7467600"/>
              <a:gd name="connsiteY593" fmla="*/ 2149284 h 6858000"/>
              <a:gd name="connsiteX594" fmla="*/ 1908359 w 7467600"/>
              <a:gd name="connsiteY594" fmla="*/ 2364988 h 6858000"/>
              <a:gd name="connsiteX595" fmla="*/ 1647661 w 7467600"/>
              <a:gd name="connsiteY595" fmla="*/ 1825945 h 6858000"/>
              <a:gd name="connsiteX596" fmla="*/ 1423821 w 7467600"/>
              <a:gd name="connsiteY596" fmla="*/ 1351958 h 6858000"/>
              <a:gd name="connsiteX597" fmla="*/ 1431890 w 7467600"/>
              <a:gd name="connsiteY597" fmla="*/ 1306475 h 6858000"/>
              <a:gd name="connsiteX598" fmla="*/ 1507597 w 7467600"/>
              <a:gd name="connsiteY598" fmla="*/ 1446132 h 6858000"/>
              <a:gd name="connsiteX599" fmla="*/ 1674586 w 7467600"/>
              <a:gd name="connsiteY599" fmla="*/ 1813832 h 6858000"/>
              <a:gd name="connsiteX600" fmla="*/ 1815950 w 7467600"/>
              <a:gd name="connsiteY600" fmla="*/ 2128564 h 6858000"/>
              <a:gd name="connsiteX601" fmla="*/ 1984242 w 7467600"/>
              <a:gd name="connsiteY601" fmla="*/ 2430829 h 6858000"/>
              <a:gd name="connsiteX602" fmla="*/ 2014023 w 7467600"/>
              <a:gd name="connsiteY602" fmla="*/ 2450995 h 6858000"/>
              <a:gd name="connsiteX603" fmla="*/ 1747337 w 7467600"/>
              <a:gd name="connsiteY603" fmla="*/ 1855264 h 6858000"/>
              <a:gd name="connsiteX604" fmla="*/ 1533749 w 7467600"/>
              <a:gd name="connsiteY604" fmla="*/ 1478656 h 6858000"/>
              <a:gd name="connsiteX605" fmla="*/ 1431890 w 7467600"/>
              <a:gd name="connsiteY605" fmla="*/ 1306475 h 6858000"/>
              <a:gd name="connsiteX606" fmla="*/ 5052692 w 7467600"/>
              <a:gd name="connsiteY606" fmla="*/ 1292994 h 6858000"/>
              <a:gd name="connsiteX607" fmla="*/ 5200661 w 7467600"/>
              <a:gd name="connsiteY607" fmla="*/ 1635186 h 6858000"/>
              <a:gd name="connsiteX608" fmla="*/ 5297138 w 7467600"/>
              <a:gd name="connsiteY608" fmla="*/ 1906351 h 6858000"/>
              <a:gd name="connsiteX609" fmla="*/ 5052692 w 7467600"/>
              <a:gd name="connsiteY609" fmla="*/ 1292994 h 6858000"/>
              <a:gd name="connsiteX610" fmla="*/ 5009948 w 7467600"/>
              <a:gd name="connsiteY610" fmla="*/ 1273619 h 6858000"/>
              <a:gd name="connsiteX611" fmla="*/ 5121777 w 7467600"/>
              <a:gd name="connsiteY611" fmla="*/ 1654213 h 6858000"/>
              <a:gd name="connsiteX612" fmla="*/ 5293545 w 7467600"/>
              <a:gd name="connsiteY612" fmla="*/ 2072247 h 6858000"/>
              <a:gd name="connsiteX613" fmla="*/ 5294042 w 7467600"/>
              <a:gd name="connsiteY613" fmla="*/ 2065019 h 6858000"/>
              <a:gd name="connsiteX614" fmla="*/ 5171936 w 7467600"/>
              <a:gd name="connsiteY614" fmla="*/ 1647613 h 6858000"/>
              <a:gd name="connsiteX615" fmla="*/ 5009948 w 7467600"/>
              <a:gd name="connsiteY615" fmla="*/ 1273619 h 6858000"/>
              <a:gd name="connsiteX616" fmla="*/ 655236 w 7467600"/>
              <a:gd name="connsiteY616" fmla="*/ 1268632 h 6858000"/>
              <a:gd name="connsiteX617" fmla="*/ 839521 w 7467600"/>
              <a:gd name="connsiteY617" fmla="*/ 1685315 h 6858000"/>
              <a:gd name="connsiteX618" fmla="*/ 1109416 w 7467600"/>
              <a:gd name="connsiteY618" fmla="*/ 2061663 h 6858000"/>
              <a:gd name="connsiteX619" fmla="*/ 1298300 w 7467600"/>
              <a:gd name="connsiteY619" fmla="*/ 2247742 h 6858000"/>
              <a:gd name="connsiteX620" fmla="*/ 1125871 w 7467600"/>
              <a:gd name="connsiteY620" fmla="*/ 1989513 h 6858000"/>
              <a:gd name="connsiteX621" fmla="*/ 981574 w 7467600"/>
              <a:gd name="connsiteY621" fmla="*/ 1783157 h 6858000"/>
              <a:gd name="connsiteX622" fmla="*/ 922198 w 7467600"/>
              <a:gd name="connsiteY622" fmla="*/ 1677437 h 6858000"/>
              <a:gd name="connsiteX623" fmla="*/ 869293 w 7467600"/>
              <a:gd name="connsiteY623" fmla="*/ 1583214 h 6858000"/>
              <a:gd name="connsiteX624" fmla="*/ 751431 w 7467600"/>
              <a:gd name="connsiteY624" fmla="*/ 1405731 h 6858000"/>
              <a:gd name="connsiteX625" fmla="*/ 655236 w 7467600"/>
              <a:gd name="connsiteY625" fmla="*/ 1268632 h 6858000"/>
              <a:gd name="connsiteX626" fmla="*/ 6516292 w 7467600"/>
              <a:gd name="connsiteY626" fmla="*/ 1263064 h 6858000"/>
              <a:gd name="connsiteX627" fmla="*/ 5736320 w 7467600"/>
              <a:gd name="connsiteY627" fmla="*/ 1501803 h 6858000"/>
              <a:gd name="connsiteX628" fmla="*/ 6516292 w 7467600"/>
              <a:gd name="connsiteY628" fmla="*/ 1263064 h 6858000"/>
              <a:gd name="connsiteX629" fmla="*/ 291466 w 7467600"/>
              <a:gd name="connsiteY629" fmla="*/ 1250369 h 6858000"/>
              <a:gd name="connsiteX630" fmla="*/ 323180 w 7467600"/>
              <a:gd name="connsiteY630" fmla="*/ 1435283 h 6858000"/>
              <a:gd name="connsiteX631" fmla="*/ 349381 w 7467600"/>
              <a:gd name="connsiteY631" fmla="*/ 1875041 h 6858000"/>
              <a:gd name="connsiteX632" fmla="*/ 374363 w 7467600"/>
              <a:gd name="connsiteY632" fmla="*/ 1506494 h 6858000"/>
              <a:gd name="connsiteX633" fmla="*/ 302168 w 7467600"/>
              <a:gd name="connsiteY633" fmla="*/ 1274495 h 6858000"/>
              <a:gd name="connsiteX634" fmla="*/ 291466 w 7467600"/>
              <a:gd name="connsiteY634" fmla="*/ 1250369 h 6858000"/>
              <a:gd name="connsiteX635" fmla="*/ 678222 w 7467600"/>
              <a:gd name="connsiteY635" fmla="*/ 1248670 h 6858000"/>
              <a:gd name="connsiteX636" fmla="*/ 775536 w 7467600"/>
              <a:gd name="connsiteY636" fmla="*/ 1388015 h 6858000"/>
              <a:gd name="connsiteX637" fmla="*/ 894529 w 7467600"/>
              <a:gd name="connsiteY637" fmla="*/ 1567739 h 6858000"/>
              <a:gd name="connsiteX638" fmla="*/ 948000 w 7467600"/>
              <a:gd name="connsiteY638" fmla="*/ 1663088 h 6858000"/>
              <a:gd name="connsiteX639" fmla="*/ 1006812 w 7467600"/>
              <a:gd name="connsiteY639" fmla="*/ 1767683 h 6858000"/>
              <a:gd name="connsiteX640" fmla="*/ 1149133 w 7467600"/>
              <a:gd name="connsiteY640" fmla="*/ 1971513 h 6858000"/>
              <a:gd name="connsiteX641" fmla="*/ 1333952 w 7467600"/>
              <a:gd name="connsiteY641" fmla="*/ 2251620 h 6858000"/>
              <a:gd name="connsiteX642" fmla="*/ 1337329 w 7467600"/>
              <a:gd name="connsiteY642" fmla="*/ 2258350 h 6858000"/>
              <a:gd name="connsiteX643" fmla="*/ 1014726 w 7467600"/>
              <a:gd name="connsiteY643" fmla="*/ 1615556 h 6858000"/>
              <a:gd name="connsiteX644" fmla="*/ 678222 w 7467600"/>
              <a:gd name="connsiteY644" fmla="*/ 1248670 h 6858000"/>
              <a:gd name="connsiteX645" fmla="*/ 6691602 w 7467600"/>
              <a:gd name="connsiteY645" fmla="*/ 1140573 h 6858000"/>
              <a:gd name="connsiteX646" fmla="*/ 6571100 w 7467600"/>
              <a:gd name="connsiteY646" fmla="*/ 1183662 h 6858000"/>
              <a:gd name="connsiteX647" fmla="*/ 6241687 w 7467600"/>
              <a:gd name="connsiteY647" fmla="*/ 1257600 h 6858000"/>
              <a:gd name="connsiteX648" fmla="*/ 5693009 w 7467600"/>
              <a:gd name="connsiteY648" fmla="*/ 1478256 h 6858000"/>
              <a:gd name="connsiteX649" fmla="*/ 6548420 w 7467600"/>
              <a:gd name="connsiteY649" fmla="*/ 1214599 h 6858000"/>
              <a:gd name="connsiteX650" fmla="*/ 6605473 w 7467600"/>
              <a:gd name="connsiteY650" fmla="*/ 1184686 h 6858000"/>
              <a:gd name="connsiteX651" fmla="*/ 6691602 w 7467600"/>
              <a:gd name="connsiteY651" fmla="*/ 1140573 h 6858000"/>
              <a:gd name="connsiteX652" fmla="*/ 4002475 w 7467600"/>
              <a:gd name="connsiteY652" fmla="*/ 1037802 h 6858000"/>
              <a:gd name="connsiteX653" fmla="*/ 4000324 w 7467600"/>
              <a:gd name="connsiteY653" fmla="*/ 1039362 h 6858000"/>
              <a:gd name="connsiteX654" fmla="*/ 4002862 w 7467600"/>
              <a:gd name="connsiteY654" fmla="*/ 1042866 h 6858000"/>
              <a:gd name="connsiteX655" fmla="*/ 4002475 w 7467600"/>
              <a:gd name="connsiteY655" fmla="*/ 1037802 h 6858000"/>
              <a:gd name="connsiteX656" fmla="*/ 506322 w 7467600"/>
              <a:gd name="connsiteY656" fmla="*/ 1020997 h 6858000"/>
              <a:gd name="connsiteX657" fmla="*/ 533068 w 7467600"/>
              <a:gd name="connsiteY657" fmla="*/ 1029409 h 6858000"/>
              <a:gd name="connsiteX658" fmla="*/ 1232525 w 7467600"/>
              <a:gd name="connsiteY658" fmla="*/ 1804675 h 6858000"/>
              <a:gd name="connsiteX659" fmla="*/ 1388858 w 7467600"/>
              <a:gd name="connsiteY659" fmla="*/ 2368011 h 6858000"/>
              <a:gd name="connsiteX660" fmla="*/ 1384098 w 7467600"/>
              <a:gd name="connsiteY660" fmla="*/ 2378125 h 6858000"/>
              <a:gd name="connsiteX661" fmla="*/ 1425393 w 7467600"/>
              <a:gd name="connsiteY661" fmla="*/ 2589124 h 6858000"/>
              <a:gd name="connsiteX662" fmla="*/ 1424001 w 7467600"/>
              <a:gd name="connsiteY662" fmla="*/ 2597541 h 6858000"/>
              <a:gd name="connsiteX663" fmla="*/ 2152729 w 7467600"/>
              <a:gd name="connsiteY663" fmla="*/ 2864487 h 6858000"/>
              <a:gd name="connsiteX664" fmla="*/ 2020609 w 7467600"/>
              <a:gd name="connsiteY664" fmla="*/ 2539671 h 6858000"/>
              <a:gd name="connsiteX665" fmla="*/ 2018920 w 7467600"/>
              <a:gd name="connsiteY665" fmla="*/ 2536309 h 6858000"/>
              <a:gd name="connsiteX666" fmla="*/ 1342441 w 7467600"/>
              <a:gd name="connsiteY666" fmla="*/ 1173017 h 6858000"/>
              <a:gd name="connsiteX667" fmla="*/ 1367925 w 7467600"/>
              <a:gd name="connsiteY667" fmla="*/ 1135648 h 6858000"/>
              <a:gd name="connsiteX668" fmla="*/ 1771401 w 7467600"/>
              <a:gd name="connsiteY668" fmla="*/ 1806673 h 6858000"/>
              <a:gd name="connsiteX669" fmla="*/ 1972385 w 7467600"/>
              <a:gd name="connsiteY669" fmla="*/ 2198735 h 6858000"/>
              <a:gd name="connsiteX670" fmla="*/ 2040892 w 7467600"/>
              <a:gd name="connsiteY670" fmla="*/ 2405205 h 6858000"/>
              <a:gd name="connsiteX671" fmla="*/ 2131689 w 7467600"/>
              <a:gd name="connsiteY671" fmla="*/ 1936926 h 6858000"/>
              <a:gd name="connsiteX672" fmla="*/ 2454820 w 7467600"/>
              <a:gd name="connsiteY672" fmla="*/ 1248808 h 6858000"/>
              <a:gd name="connsiteX673" fmla="*/ 2492512 w 7467600"/>
              <a:gd name="connsiteY673" fmla="*/ 1302920 h 6858000"/>
              <a:gd name="connsiteX674" fmla="*/ 2081216 w 7467600"/>
              <a:gd name="connsiteY674" fmla="*/ 2527513 h 6858000"/>
              <a:gd name="connsiteX675" fmla="*/ 2081211 w 7467600"/>
              <a:gd name="connsiteY675" fmla="*/ 2528916 h 6858000"/>
              <a:gd name="connsiteX676" fmla="*/ 2199067 w 7467600"/>
              <a:gd name="connsiteY676" fmla="*/ 2884061 h 6858000"/>
              <a:gd name="connsiteX677" fmla="*/ 3192586 w 7467600"/>
              <a:gd name="connsiteY677" fmla="*/ 3411496 h 6858000"/>
              <a:gd name="connsiteX678" fmla="*/ 3182620 w 7467600"/>
              <a:gd name="connsiteY678" fmla="*/ 3483279 h 6858000"/>
              <a:gd name="connsiteX679" fmla="*/ 2435119 w 7467600"/>
              <a:gd name="connsiteY679" fmla="*/ 3080173 h 6858000"/>
              <a:gd name="connsiteX680" fmla="*/ 2410152 w 7467600"/>
              <a:gd name="connsiteY680" fmla="*/ 3063751 h 6858000"/>
              <a:gd name="connsiteX681" fmla="*/ 2408099 w 7467600"/>
              <a:gd name="connsiteY681" fmla="*/ 3064403 h 6858000"/>
              <a:gd name="connsiteX682" fmla="*/ 2407218 w 7467600"/>
              <a:gd name="connsiteY682" fmla="*/ 3070324 h 6858000"/>
              <a:gd name="connsiteX683" fmla="*/ 2380138 w 7467600"/>
              <a:gd name="connsiteY683" fmla="*/ 3099341 h 6858000"/>
              <a:gd name="connsiteX684" fmla="*/ 1765923 w 7467600"/>
              <a:gd name="connsiteY684" fmla="*/ 3581043 h 6858000"/>
              <a:gd name="connsiteX685" fmla="*/ 1702258 w 7467600"/>
              <a:gd name="connsiteY685" fmla="*/ 3612286 h 6858000"/>
              <a:gd name="connsiteX686" fmla="*/ 1538370 w 7467600"/>
              <a:gd name="connsiteY686" fmla="*/ 3811804 h 6858000"/>
              <a:gd name="connsiteX687" fmla="*/ 542867 w 7467600"/>
              <a:gd name="connsiteY687" fmla="*/ 4944092 h 6858000"/>
              <a:gd name="connsiteX688" fmla="*/ 515800 w 7467600"/>
              <a:gd name="connsiteY688" fmla="*/ 4862180 h 6858000"/>
              <a:gd name="connsiteX689" fmla="*/ 909145 w 7467600"/>
              <a:gd name="connsiteY689" fmla="*/ 4199225 h 6858000"/>
              <a:gd name="connsiteX690" fmla="*/ 1214067 w 7467600"/>
              <a:gd name="connsiteY690" fmla="*/ 3908561 h 6858000"/>
              <a:gd name="connsiteX691" fmla="*/ 640967 w 7467600"/>
              <a:gd name="connsiteY691" fmla="*/ 4105601 h 6858000"/>
              <a:gd name="connsiteX692" fmla="*/ 112563 w 7467600"/>
              <a:gd name="connsiteY692" fmla="*/ 4396952 h 6858000"/>
              <a:gd name="connsiteX693" fmla="*/ 0 w 7467600"/>
              <a:gd name="connsiteY693" fmla="*/ 4466006 h 6858000"/>
              <a:gd name="connsiteX694" fmla="*/ 0 w 7467600"/>
              <a:gd name="connsiteY694" fmla="*/ 4233763 h 6858000"/>
              <a:gd name="connsiteX695" fmla="*/ 36881 w 7467600"/>
              <a:gd name="connsiteY695" fmla="*/ 4200118 h 6858000"/>
              <a:gd name="connsiteX696" fmla="*/ 910534 w 7467600"/>
              <a:gd name="connsiteY696" fmla="*/ 3629753 h 6858000"/>
              <a:gd name="connsiteX697" fmla="*/ 1578717 w 7467600"/>
              <a:gd name="connsiteY697" fmla="*/ 3575982 h 6858000"/>
              <a:gd name="connsiteX698" fmla="*/ 2338780 w 7467600"/>
              <a:gd name="connsiteY698" fmla="*/ 3033725 h 6858000"/>
              <a:gd name="connsiteX699" fmla="*/ 1807991 w 7467600"/>
              <a:gd name="connsiteY699" fmla="*/ 2807184 h 6858000"/>
              <a:gd name="connsiteX700" fmla="*/ 1416358 w 7467600"/>
              <a:gd name="connsiteY700" fmla="*/ 3112571 h 6858000"/>
              <a:gd name="connsiteX701" fmla="*/ 939066 w 7467600"/>
              <a:gd name="connsiteY701" fmla="*/ 3378798 h 6858000"/>
              <a:gd name="connsiteX702" fmla="*/ 115099 w 7467600"/>
              <a:gd name="connsiteY702" fmla="*/ 3607650 h 6858000"/>
              <a:gd name="connsiteX703" fmla="*/ 97284 w 7467600"/>
              <a:gd name="connsiteY703" fmla="*/ 3520393 h 6858000"/>
              <a:gd name="connsiteX704" fmla="*/ 922050 w 7467600"/>
              <a:gd name="connsiteY704" fmla="*/ 3074867 h 6858000"/>
              <a:gd name="connsiteX705" fmla="*/ 1405265 w 7467600"/>
              <a:gd name="connsiteY705" fmla="*/ 3016319 h 6858000"/>
              <a:gd name="connsiteX706" fmla="*/ 1407512 w 7467600"/>
              <a:gd name="connsiteY706" fmla="*/ 3018001 h 6858000"/>
              <a:gd name="connsiteX707" fmla="*/ 1726266 w 7467600"/>
              <a:gd name="connsiteY707" fmla="*/ 2777274 h 6858000"/>
              <a:gd name="connsiteX708" fmla="*/ 625390 w 7467600"/>
              <a:gd name="connsiteY708" fmla="*/ 2514541 h 6858000"/>
              <a:gd name="connsiteX709" fmla="*/ 619799 w 7467600"/>
              <a:gd name="connsiteY709" fmla="*/ 2527180 h 6858000"/>
              <a:gd name="connsiteX710" fmla="*/ 310030 w 7467600"/>
              <a:gd name="connsiteY710" fmla="*/ 2771818 h 6858000"/>
              <a:gd name="connsiteX711" fmla="*/ 173877 w 7467600"/>
              <a:gd name="connsiteY711" fmla="*/ 2937056 h 6858000"/>
              <a:gd name="connsiteX712" fmla="*/ 77889 w 7467600"/>
              <a:gd name="connsiteY712" fmla="*/ 3138440 h 6858000"/>
              <a:gd name="connsiteX713" fmla="*/ 0 w 7467600"/>
              <a:gd name="connsiteY713" fmla="*/ 3271395 h 6858000"/>
              <a:gd name="connsiteX714" fmla="*/ 0 w 7467600"/>
              <a:gd name="connsiteY714" fmla="*/ 3153002 h 6858000"/>
              <a:gd name="connsiteX715" fmla="*/ 2386 w 7467600"/>
              <a:gd name="connsiteY715" fmla="*/ 3149203 h 6858000"/>
              <a:gd name="connsiteX716" fmla="*/ 89753 w 7467600"/>
              <a:gd name="connsiteY716" fmla="*/ 2987702 h 6858000"/>
              <a:gd name="connsiteX717" fmla="*/ 76869 w 7467600"/>
              <a:gd name="connsiteY717" fmla="*/ 3005404 h 6858000"/>
              <a:gd name="connsiteX718" fmla="*/ 32049 w 7467600"/>
              <a:gd name="connsiteY718" fmla="*/ 3065814 h 6858000"/>
              <a:gd name="connsiteX719" fmla="*/ 0 w 7467600"/>
              <a:gd name="connsiteY719" fmla="*/ 3108744 h 6858000"/>
              <a:gd name="connsiteX720" fmla="*/ 0 w 7467600"/>
              <a:gd name="connsiteY720" fmla="*/ 3058059 h 6858000"/>
              <a:gd name="connsiteX721" fmla="*/ 7610 w 7467600"/>
              <a:gd name="connsiteY721" fmla="*/ 3047889 h 6858000"/>
              <a:gd name="connsiteX722" fmla="*/ 52419 w 7467600"/>
              <a:gd name="connsiteY722" fmla="*/ 2987479 h 6858000"/>
              <a:gd name="connsiteX723" fmla="*/ 59142 w 7467600"/>
              <a:gd name="connsiteY723" fmla="*/ 2978488 h 6858000"/>
              <a:gd name="connsiteX724" fmla="*/ 0 w 7467600"/>
              <a:gd name="connsiteY724" fmla="*/ 3015334 h 6858000"/>
              <a:gd name="connsiteX725" fmla="*/ 0 w 7467600"/>
              <a:gd name="connsiteY725" fmla="*/ 2914286 h 6858000"/>
              <a:gd name="connsiteX726" fmla="*/ 36383 w 7467600"/>
              <a:gd name="connsiteY726" fmla="*/ 2901128 h 6858000"/>
              <a:gd name="connsiteX727" fmla="*/ 156329 w 7467600"/>
              <a:gd name="connsiteY727" fmla="*/ 2840533 h 6858000"/>
              <a:gd name="connsiteX728" fmla="*/ 358355 w 7467600"/>
              <a:gd name="connsiteY728" fmla="*/ 2620471 h 6858000"/>
              <a:gd name="connsiteX729" fmla="*/ 510577 w 7467600"/>
              <a:gd name="connsiteY729" fmla="*/ 2501244 h 6858000"/>
              <a:gd name="connsiteX730" fmla="*/ 211967 w 7467600"/>
              <a:gd name="connsiteY730" fmla="*/ 2479171 h 6858000"/>
              <a:gd name="connsiteX731" fmla="*/ 0 w 7467600"/>
              <a:gd name="connsiteY731" fmla="*/ 2476398 h 6858000"/>
              <a:gd name="connsiteX732" fmla="*/ 0 w 7467600"/>
              <a:gd name="connsiteY732" fmla="*/ 2389189 h 6858000"/>
              <a:gd name="connsiteX733" fmla="*/ 103062 w 7467600"/>
              <a:gd name="connsiteY733" fmla="*/ 2389518 h 6858000"/>
              <a:gd name="connsiteX734" fmla="*/ 510734 w 7467600"/>
              <a:gd name="connsiteY734" fmla="*/ 2416201 h 6858000"/>
              <a:gd name="connsiteX735" fmla="*/ 279257 w 7467600"/>
              <a:gd name="connsiteY735" fmla="*/ 2092102 h 6858000"/>
              <a:gd name="connsiteX736" fmla="*/ 65265 w 7467600"/>
              <a:gd name="connsiteY736" fmla="*/ 2006049 h 6858000"/>
              <a:gd name="connsiteX737" fmla="*/ 0 w 7467600"/>
              <a:gd name="connsiteY737" fmla="*/ 1982532 h 6858000"/>
              <a:gd name="connsiteX738" fmla="*/ 0 w 7467600"/>
              <a:gd name="connsiteY738" fmla="*/ 1912789 h 6858000"/>
              <a:gd name="connsiteX739" fmla="*/ 97460 w 7467600"/>
              <a:gd name="connsiteY739" fmla="*/ 1953725 h 6858000"/>
              <a:gd name="connsiteX740" fmla="*/ 221272 w 7467600"/>
              <a:gd name="connsiteY740" fmla="*/ 1980766 h 6858000"/>
              <a:gd name="connsiteX741" fmla="*/ 116765 w 7467600"/>
              <a:gd name="connsiteY741" fmla="*/ 1911033 h 6858000"/>
              <a:gd name="connsiteX742" fmla="*/ 16405 w 7467600"/>
              <a:gd name="connsiteY742" fmla="*/ 1803412 h 6858000"/>
              <a:gd name="connsiteX743" fmla="*/ 0 w 7467600"/>
              <a:gd name="connsiteY743" fmla="*/ 1784777 h 6858000"/>
              <a:gd name="connsiteX744" fmla="*/ 0 w 7467600"/>
              <a:gd name="connsiteY744" fmla="*/ 1740082 h 6858000"/>
              <a:gd name="connsiteX745" fmla="*/ 39394 w 7467600"/>
              <a:gd name="connsiteY745" fmla="*/ 1784856 h 6858000"/>
              <a:gd name="connsiteX746" fmla="*/ 135813 w 7467600"/>
              <a:gd name="connsiteY746" fmla="*/ 1888838 h 6858000"/>
              <a:gd name="connsiteX747" fmla="*/ 242575 w 7467600"/>
              <a:gd name="connsiteY747" fmla="*/ 1958841 h 6858000"/>
              <a:gd name="connsiteX748" fmla="*/ 82197 w 7467600"/>
              <a:gd name="connsiteY748" fmla="*/ 1754826 h 6858000"/>
              <a:gd name="connsiteX749" fmla="*/ 0 w 7467600"/>
              <a:gd name="connsiteY749" fmla="*/ 1679650 h 6858000"/>
              <a:gd name="connsiteX750" fmla="*/ 0 w 7467600"/>
              <a:gd name="connsiteY750" fmla="*/ 1602463 h 6858000"/>
              <a:gd name="connsiteX751" fmla="*/ 84689 w 7467600"/>
              <a:gd name="connsiteY751" fmla="*/ 1677442 h 6858000"/>
              <a:gd name="connsiteX752" fmla="*/ 298437 w 7467600"/>
              <a:gd name="connsiteY752" fmla="*/ 1968019 h 6858000"/>
              <a:gd name="connsiteX753" fmla="*/ 227269 w 7467600"/>
              <a:gd name="connsiteY753" fmla="*/ 1114064 h 6858000"/>
              <a:gd name="connsiteX754" fmla="*/ 248003 w 7467600"/>
              <a:gd name="connsiteY754" fmla="*/ 1089613 h 6858000"/>
              <a:gd name="connsiteX755" fmla="*/ 427020 w 7467600"/>
              <a:gd name="connsiteY755" fmla="*/ 1619803 h 6858000"/>
              <a:gd name="connsiteX756" fmla="*/ 340345 w 7467600"/>
              <a:gd name="connsiteY756" fmla="*/ 2027739 h 6858000"/>
              <a:gd name="connsiteX757" fmla="*/ 360865 w 7467600"/>
              <a:gd name="connsiteY757" fmla="*/ 2044827 h 6858000"/>
              <a:gd name="connsiteX758" fmla="*/ 560414 w 7467600"/>
              <a:gd name="connsiteY758" fmla="*/ 2421457 h 6858000"/>
              <a:gd name="connsiteX759" fmla="*/ 1359703 w 7467600"/>
              <a:gd name="connsiteY759" fmla="*/ 2578554 h 6858000"/>
              <a:gd name="connsiteX760" fmla="*/ 1359422 w 7467600"/>
              <a:gd name="connsiteY760" fmla="*/ 2577994 h 6858000"/>
              <a:gd name="connsiteX761" fmla="*/ 828701 w 7467600"/>
              <a:gd name="connsiteY761" fmla="*/ 1839520 h 6858000"/>
              <a:gd name="connsiteX762" fmla="*/ 494427 w 7467600"/>
              <a:gd name="connsiteY762" fmla="*/ 1092333 h 6858000"/>
              <a:gd name="connsiteX763" fmla="*/ 506322 w 7467600"/>
              <a:gd name="connsiteY763" fmla="*/ 1020997 h 6858000"/>
              <a:gd name="connsiteX764" fmla="*/ 4570198 w 7467600"/>
              <a:gd name="connsiteY764" fmla="*/ 978081 h 6858000"/>
              <a:gd name="connsiteX765" fmla="*/ 4523691 w 7467600"/>
              <a:gd name="connsiteY765" fmla="*/ 1127776 h 6858000"/>
              <a:gd name="connsiteX766" fmla="*/ 4509875 w 7467600"/>
              <a:gd name="connsiteY766" fmla="*/ 1167552 h 6858000"/>
              <a:gd name="connsiteX767" fmla="*/ 4478168 w 7467600"/>
              <a:gd name="connsiteY767" fmla="*/ 1260735 h 6858000"/>
              <a:gd name="connsiteX768" fmla="*/ 4409309 w 7467600"/>
              <a:gd name="connsiteY768" fmla="*/ 1666996 h 6858000"/>
              <a:gd name="connsiteX769" fmla="*/ 4370031 w 7467600"/>
              <a:gd name="connsiteY769" fmla="*/ 1955666 h 6858000"/>
              <a:gd name="connsiteX770" fmla="*/ 4570198 w 7467600"/>
              <a:gd name="connsiteY770" fmla="*/ 978081 h 6858000"/>
              <a:gd name="connsiteX771" fmla="*/ 4557898 w 7467600"/>
              <a:gd name="connsiteY771" fmla="*/ 900011 h 6858000"/>
              <a:gd name="connsiteX772" fmla="*/ 4344840 w 7467600"/>
              <a:gd name="connsiteY772" fmla="*/ 1922038 h 6858000"/>
              <a:gd name="connsiteX773" fmla="*/ 4378710 w 7467600"/>
              <a:gd name="connsiteY773" fmla="*/ 1665516 h 6858000"/>
              <a:gd name="connsiteX774" fmla="*/ 4448798 w 7467600"/>
              <a:gd name="connsiteY774" fmla="*/ 1253024 h 6858000"/>
              <a:gd name="connsiteX775" fmla="*/ 4480315 w 7467600"/>
              <a:gd name="connsiteY775" fmla="*/ 1158454 h 6858000"/>
              <a:gd name="connsiteX776" fmla="*/ 4494133 w 7467600"/>
              <a:gd name="connsiteY776" fmla="*/ 1118676 h 6858000"/>
              <a:gd name="connsiteX777" fmla="*/ 4557898 w 7467600"/>
              <a:gd name="connsiteY777" fmla="*/ 900011 h 6858000"/>
              <a:gd name="connsiteX778" fmla="*/ 5870151 w 7467600"/>
              <a:gd name="connsiteY778" fmla="*/ 898890 h 6858000"/>
              <a:gd name="connsiteX779" fmla="*/ 5861335 w 7467600"/>
              <a:gd name="connsiteY779" fmla="*/ 899177 h 6858000"/>
              <a:gd name="connsiteX780" fmla="*/ 5843702 w 7467600"/>
              <a:gd name="connsiteY780" fmla="*/ 899748 h 6858000"/>
              <a:gd name="connsiteX781" fmla="*/ 5651107 w 7467600"/>
              <a:gd name="connsiteY781" fmla="*/ 920306 h 6858000"/>
              <a:gd name="connsiteX782" fmla="*/ 5459407 w 7467600"/>
              <a:gd name="connsiteY782" fmla="*/ 940975 h 6858000"/>
              <a:gd name="connsiteX783" fmla="*/ 5374846 w 7467600"/>
              <a:gd name="connsiteY783" fmla="*/ 941988 h 6858000"/>
              <a:gd name="connsiteX784" fmla="*/ 5256105 w 7467600"/>
              <a:gd name="connsiteY784" fmla="*/ 945632 h 6858000"/>
              <a:gd name="connsiteX785" fmla="*/ 5107071 w 7467600"/>
              <a:gd name="connsiteY785" fmla="*/ 969720 h 6858000"/>
              <a:gd name="connsiteX786" fmla="*/ 4998681 w 7467600"/>
              <a:gd name="connsiteY786" fmla="*/ 988771 h 6858000"/>
              <a:gd name="connsiteX787" fmla="*/ 5870151 w 7467600"/>
              <a:gd name="connsiteY787" fmla="*/ 898890 h 6858000"/>
              <a:gd name="connsiteX788" fmla="*/ 5504425 w 7467600"/>
              <a:gd name="connsiteY788" fmla="*/ 848067 h 6858000"/>
              <a:gd name="connsiteX789" fmla="*/ 4968849 w 7467600"/>
              <a:gd name="connsiteY789" fmla="*/ 962318 h 6858000"/>
              <a:gd name="connsiteX790" fmla="*/ 5104039 w 7467600"/>
              <a:gd name="connsiteY790" fmla="*/ 940634 h 6858000"/>
              <a:gd name="connsiteX791" fmla="*/ 5256311 w 7467600"/>
              <a:gd name="connsiteY791" fmla="*/ 916490 h 6858000"/>
              <a:gd name="connsiteX792" fmla="*/ 5377381 w 7467600"/>
              <a:gd name="connsiteY792" fmla="*/ 912671 h 6858000"/>
              <a:gd name="connsiteX793" fmla="*/ 5460148 w 7467600"/>
              <a:gd name="connsiteY793" fmla="*/ 911442 h 6858000"/>
              <a:gd name="connsiteX794" fmla="*/ 5648971 w 7467600"/>
              <a:gd name="connsiteY794" fmla="*/ 891331 h 6858000"/>
              <a:gd name="connsiteX795" fmla="*/ 5844807 w 7467600"/>
              <a:gd name="connsiteY795" fmla="*/ 870718 h 6858000"/>
              <a:gd name="connsiteX796" fmla="*/ 5862975 w 7467600"/>
              <a:gd name="connsiteY796" fmla="*/ 869756 h 6858000"/>
              <a:gd name="connsiteX797" fmla="*/ 5920887 w 7467600"/>
              <a:gd name="connsiteY797" fmla="*/ 865929 h 6858000"/>
              <a:gd name="connsiteX798" fmla="*/ 5504425 w 7467600"/>
              <a:gd name="connsiteY798" fmla="*/ 848067 h 6858000"/>
              <a:gd name="connsiteX799" fmla="*/ 3607114 w 7467600"/>
              <a:gd name="connsiteY799" fmla="*/ 467441 h 6858000"/>
              <a:gd name="connsiteX800" fmla="*/ 3296242 w 7467600"/>
              <a:gd name="connsiteY800" fmla="*/ 807991 h 6858000"/>
              <a:gd name="connsiteX801" fmla="*/ 3174674 w 7467600"/>
              <a:gd name="connsiteY801" fmla="*/ 919759 h 6858000"/>
              <a:gd name="connsiteX802" fmla="*/ 3042978 w 7467600"/>
              <a:gd name="connsiteY802" fmla="*/ 1054894 h 6858000"/>
              <a:gd name="connsiteX803" fmla="*/ 2968914 w 7467600"/>
              <a:gd name="connsiteY803" fmla="*/ 1133756 h 6858000"/>
              <a:gd name="connsiteX804" fmla="*/ 3103823 w 7467600"/>
              <a:gd name="connsiteY804" fmla="*/ 1026814 h 6858000"/>
              <a:gd name="connsiteX805" fmla="*/ 3607114 w 7467600"/>
              <a:gd name="connsiteY805" fmla="*/ 467441 h 6858000"/>
              <a:gd name="connsiteX806" fmla="*/ 3744487 w 7467600"/>
              <a:gd name="connsiteY806" fmla="*/ 383136 h 6858000"/>
              <a:gd name="connsiteX807" fmla="*/ 3970213 w 7467600"/>
              <a:gd name="connsiteY807" fmla="*/ 995559 h 6858000"/>
              <a:gd name="connsiteX808" fmla="*/ 3744487 w 7467600"/>
              <a:gd name="connsiteY808" fmla="*/ 383136 h 6858000"/>
              <a:gd name="connsiteX809" fmla="*/ 3624562 w 7467600"/>
              <a:gd name="connsiteY809" fmla="*/ 367041 h 6858000"/>
              <a:gd name="connsiteX810" fmla="*/ 3489712 w 7467600"/>
              <a:gd name="connsiteY810" fmla="*/ 485386 h 6858000"/>
              <a:gd name="connsiteX811" fmla="*/ 3182994 w 7467600"/>
              <a:gd name="connsiteY811" fmla="*/ 828265 h 6858000"/>
              <a:gd name="connsiteX812" fmla="*/ 2892114 w 7467600"/>
              <a:gd name="connsiteY812" fmla="*/ 1172635 h 6858000"/>
              <a:gd name="connsiteX813" fmla="*/ 3021459 w 7467600"/>
              <a:gd name="connsiteY813" fmla="*/ 1035385 h 6858000"/>
              <a:gd name="connsiteX814" fmla="*/ 3153873 w 7467600"/>
              <a:gd name="connsiteY814" fmla="*/ 898971 h 6858000"/>
              <a:gd name="connsiteX815" fmla="*/ 3276511 w 7467600"/>
              <a:gd name="connsiteY815" fmla="*/ 786423 h 6858000"/>
              <a:gd name="connsiteX816" fmla="*/ 3584154 w 7467600"/>
              <a:gd name="connsiteY816" fmla="*/ 448218 h 6858000"/>
              <a:gd name="connsiteX817" fmla="*/ 3624562 w 7467600"/>
              <a:gd name="connsiteY817" fmla="*/ 367041 h 6858000"/>
              <a:gd name="connsiteX818" fmla="*/ 3766672 w 7467600"/>
              <a:gd name="connsiteY818" fmla="*/ 359429 h 6858000"/>
              <a:gd name="connsiteX819" fmla="*/ 3996338 w 7467600"/>
              <a:gd name="connsiteY819" fmla="*/ 968237 h 6858000"/>
              <a:gd name="connsiteX820" fmla="*/ 3766672 w 7467600"/>
              <a:gd name="connsiteY820" fmla="*/ 359429 h 6858000"/>
              <a:gd name="connsiteX821" fmla="*/ 5805386 w 7467600"/>
              <a:gd name="connsiteY821" fmla="*/ 239240 h 6858000"/>
              <a:gd name="connsiteX822" fmla="*/ 5736947 w 7467600"/>
              <a:gd name="connsiteY822" fmla="*/ 261367 h 6858000"/>
              <a:gd name="connsiteX823" fmla="*/ 5427012 w 7467600"/>
              <a:gd name="connsiteY823" fmla="*/ 311272 h 6858000"/>
              <a:gd name="connsiteX824" fmla="*/ 5147818 w 7467600"/>
              <a:gd name="connsiteY824" fmla="*/ 322112 h 6858000"/>
              <a:gd name="connsiteX825" fmla="*/ 5060854 w 7467600"/>
              <a:gd name="connsiteY825" fmla="*/ 311882 h 6858000"/>
              <a:gd name="connsiteX826" fmla="*/ 4945989 w 7467600"/>
              <a:gd name="connsiteY826" fmla="*/ 300516 h 6858000"/>
              <a:gd name="connsiteX827" fmla="*/ 5410479 w 7467600"/>
              <a:gd name="connsiteY827" fmla="*/ 348434 h 6858000"/>
              <a:gd name="connsiteX828" fmla="*/ 5805386 w 7467600"/>
              <a:gd name="connsiteY828" fmla="*/ 239240 h 6858000"/>
              <a:gd name="connsiteX829" fmla="*/ 5905192 w 7467600"/>
              <a:gd name="connsiteY829" fmla="*/ 163079 h 6858000"/>
              <a:gd name="connsiteX830" fmla="*/ 5865655 w 7467600"/>
              <a:gd name="connsiteY830" fmla="*/ 171901 h 6858000"/>
              <a:gd name="connsiteX831" fmla="*/ 5259740 w 7467600"/>
              <a:gd name="connsiteY831" fmla="*/ 257013 h 6858000"/>
              <a:gd name="connsiteX832" fmla="*/ 5208466 w 7467600"/>
              <a:gd name="connsiteY832" fmla="*/ 257550 h 6858000"/>
              <a:gd name="connsiteX833" fmla="*/ 4980204 w 7467600"/>
              <a:gd name="connsiteY833" fmla="*/ 271903 h 6858000"/>
              <a:gd name="connsiteX834" fmla="*/ 5068068 w 7467600"/>
              <a:gd name="connsiteY834" fmla="*/ 282244 h 6858000"/>
              <a:gd name="connsiteX835" fmla="*/ 5153231 w 7467600"/>
              <a:gd name="connsiteY835" fmla="*/ 292240 h 6858000"/>
              <a:gd name="connsiteX836" fmla="*/ 5426491 w 7467600"/>
              <a:gd name="connsiteY836" fmla="*/ 281128 h 6858000"/>
              <a:gd name="connsiteX837" fmla="*/ 5731212 w 7467600"/>
              <a:gd name="connsiteY837" fmla="*/ 231951 h 6858000"/>
              <a:gd name="connsiteX838" fmla="*/ 5905192 w 7467600"/>
              <a:gd name="connsiteY838" fmla="*/ 163079 h 6858000"/>
              <a:gd name="connsiteX839" fmla="*/ 5944437 w 7467600"/>
              <a:gd name="connsiteY839" fmla="*/ 113829 h 6858000"/>
              <a:gd name="connsiteX840" fmla="*/ 5825032 w 7467600"/>
              <a:gd name="connsiteY840" fmla="*/ 146405 h 6858000"/>
              <a:gd name="connsiteX841" fmla="*/ 4955599 w 7467600"/>
              <a:gd name="connsiteY841" fmla="*/ 247008 h 6858000"/>
              <a:gd name="connsiteX842" fmla="*/ 5210104 w 7467600"/>
              <a:gd name="connsiteY842" fmla="*/ 228123 h 6858000"/>
              <a:gd name="connsiteX843" fmla="*/ 5261015 w 7467600"/>
              <a:gd name="connsiteY843" fmla="*/ 227087 h 6858000"/>
              <a:gd name="connsiteX844" fmla="*/ 5861181 w 7467600"/>
              <a:gd name="connsiteY844" fmla="*/ 143093 h 6858000"/>
              <a:gd name="connsiteX845" fmla="*/ 5961252 w 7467600"/>
              <a:gd name="connsiteY845" fmla="*/ 114820 h 6858000"/>
              <a:gd name="connsiteX846" fmla="*/ 5944437 w 7467600"/>
              <a:gd name="connsiteY846" fmla="*/ 113829 h 6858000"/>
              <a:gd name="connsiteX847" fmla="*/ 3882765 w 7467600"/>
              <a:gd name="connsiteY847" fmla="*/ 0 h 6858000"/>
              <a:gd name="connsiteX848" fmla="*/ 3995099 w 7467600"/>
              <a:gd name="connsiteY848" fmla="*/ 0 h 6858000"/>
              <a:gd name="connsiteX849" fmla="*/ 4163818 w 7467600"/>
              <a:gd name="connsiteY849" fmla="*/ 234104 h 6858000"/>
              <a:gd name="connsiteX850" fmla="*/ 4172099 w 7467600"/>
              <a:gd name="connsiteY850" fmla="*/ 234207 h 6858000"/>
              <a:gd name="connsiteX851" fmla="*/ 4784282 w 7467600"/>
              <a:gd name="connsiteY851" fmla="*/ 276561 h 6858000"/>
              <a:gd name="connsiteX852" fmla="*/ 4801687 w 7467600"/>
              <a:gd name="connsiteY852" fmla="*/ 267764 h 6858000"/>
              <a:gd name="connsiteX853" fmla="*/ 6082788 w 7467600"/>
              <a:gd name="connsiteY853" fmla="*/ 64119 h 6858000"/>
              <a:gd name="connsiteX854" fmla="*/ 6099442 w 7467600"/>
              <a:gd name="connsiteY854" fmla="*/ 82568 h 6858000"/>
              <a:gd name="connsiteX855" fmla="*/ 4804137 w 7467600"/>
              <a:gd name="connsiteY855" fmla="*/ 320931 h 6858000"/>
              <a:gd name="connsiteX856" fmla="*/ 4227047 w 7467600"/>
              <a:gd name="connsiteY856" fmla="*/ 313415 h 6858000"/>
              <a:gd name="connsiteX857" fmla="*/ 4346041 w 7467600"/>
              <a:gd name="connsiteY857" fmla="*/ 456086 h 6858000"/>
              <a:gd name="connsiteX858" fmla="*/ 4870967 w 7467600"/>
              <a:gd name="connsiteY858" fmla="*/ 963061 h 6858000"/>
              <a:gd name="connsiteX859" fmla="*/ 4889647 w 7467600"/>
              <a:gd name="connsiteY859" fmla="*/ 957147 h 6858000"/>
              <a:gd name="connsiteX860" fmla="*/ 5422504 w 7467600"/>
              <a:gd name="connsiteY860" fmla="*/ 805191 h 6858000"/>
              <a:gd name="connsiteX861" fmla="*/ 6087656 w 7467600"/>
              <a:gd name="connsiteY861" fmla="*/ 826703 h 6858000"/>
              <a:gd name="connsiteX862" fmla="*/ 6058717 w 7467600"/>
              <a:gd name="connsiteY862" fmla="*/ 865992 h 6858000"/>
              <a:gd name="connsiteX863" fmla="*/ 4974153 w 7467600"/>
              <a:gd name="connsiteY863" fmla="*/ 1045456 h 6858000"/>
              <a:gd name="connsiteX864" fmla="*/ 5627835 w 7467600"/>
              <a:gd name="connsiteY864" fmla="*/ 1472077 h 6858000"/>
              <a:gd name="connsiteX865" fmla="*/ 5629817 w 7467600"/>
              <a:gd name="connsiteY865" fmla="*/ 1471412 h 6858000"/>
              <a:gd name="connsiteX866" fmla="*/ 5634124 w 7467600"/>
              <a:gd name="connsiteY866" fmla="*/ 1470572 h 6858000"/>
              <a:gd name="connsiteX867" fmla="*/ 5755832 w 7467600"/>
              <a:gd name="connsiteY867" fmla="*/ 1383886 h 6858000"/>
              <a:gd name="connsiteX868" fmla="*/ 6014186 w 7467600"/>
              <a:gd name="connsiteY868" fmla="*/ 1279799 h 6858000"/>
              <a:gd name="connsiteX869" fmla="*/ 6901619 w 7467600"/>
              <a:gd name="connsiteY869" fmla="*/ 1047874 h 6858000"/>
              <a:gd name="connsiteX870" fmla="*/ 6931566 w 7467600"/>
              <a:gd name="connsiteY870" fmla="*/ 1062034 h 6858000"/>
              <a:gd name="connsiteX871" fmla="*/ 5790982 w 7467600"/>
              <a:gd name="connsiteY871" fmla="*/ 1561380 h 6858000"/>
              <a:gd name="connsiteX872" fmla="*/ 6188971 w 7467600"/>
              <a:gd name="connsiteY872" fmla="*/ 1755168 h 6858000"/>
              <a:gd name="connsiteX873" fmla="*/ 6202446 w 7467600"/>
              <a:gd name="connsiteY873" fmla="*/ 1752268 h 6858000"/>
              <a:gd name="connsiteX874" fmla="*/ 7179560 w 7467600"/>
              <a:gd name="connsiteY874" fmla="*/ 1467551 h 6858000"/>
              <a:gd name="connsiteX875" fmla="*/ 7158730 w 7467600"/>
              <a:gd name="connsiteY875" fmla="*/ 1507835 h 6858000"/>
              <a:gd name="connsiteX876" fmla="*/ 6326959 w 7467600"/>
              <a:gd name="connsiteY876" fmla="*/ 1817686 h 6858000"/>
              <a:gd name="connsiteX877" fmla="*/ 6537433 w 7467600"/>
              <a:gd name="connsiteY877" fmla="*/ 1907790 h 6858000"/>
              <a:gd name="connsiteX878" fmla="*/ 6550221 w 7467600"/>
              <a:gd name="connsiteY878" fmla="*/ 1910729 h 6858000"/>
              <a:gd name="connsiteX879" fmla="*/ 6964438 w 7467600"/>
              <a:gd name="connsiteY879" fmla="*/ 2209505 h 6858000"/>
              <a:gd name="connsiteX880" fmla="*/ 7367862 w 7467600"/>
              <a:gd name="connsiteY880" fmla="*/ 2806833 h 6858000"/>
              <a:gd name="connsiteX881" fmla="*/ 7364329 w 7467600"/>
              <a:gd name="connsiteY881" fmla="*/ 2826907 h 6858000"/>
              <a:gd name="connsiteX882" fmla="*/ 7290545 w 7467600"/>
              <a:gd name="connsiteY882" fmla="*/ 2850663 h 6858000"/>
              <a:gd name="connsiteX883" fmla="*/ 6472036 w 7467600"/>
              <a:gd name="connsiteY883" fmla="*/ 1959003 h 6858000"/>
              <a:gd name="connsiteX884" fmla="*/ 5792897 w 7467600"/>
              <a:gd name="connsiteY884" fmla="*/ 1647747 h 6858000"/>
              <a:gd name="connsiteX885" fmla="*/ 5842751 w 7467600"/>
              <a:gd name="connsiteY885" fmla="*/ 1816112 h 6858000"/>
              <a:gd name="connsiteX886" fmla="*/ 5847424 w 7467600"/>
              <a:gd name="connsiteY886" fmla="*/ 1815776 h 6858000"/>
              <a:gd name="connsiteX887" fmla="*/ 6399821 w 7467600"/>
              <a:gd name="connsiteY887" fmla="*/ 2344799 h 6858000"/>
              <a:gd name="connsiteX888" fmla="*/ 6323232 w 7467600"/>
              <a:gd name="connsiteY888" fmla="*/ 2389634 h 6858000"/>
              <a:gd name="connsiteX889" fmla="*/ 5942958 w 7467600"/>
              <a:gd name="connsiteY889" fmla="*/ 2077708 h 6858000"/>
              <a:gd name="connsiteX890" fmla="*/ 5921559 w 7467600"/>
              <a:gd name="connsiteY890" fmla="*/ 2378596 h 6858000"/>
              <a:gd name="connsiteX891" fmla="*/ 5817651 w 7467600"/>
              <a:gd name="connsiteY891" fmla="*/ 3023919 h 6858000"/>
              <a:gd name="connsiteX892" fmla="*/ 5729634 w 7467600"/>
              <a:gd name="connsiteY892" fmla="*/ 3051849 h 6858000"/>
              <a:gd name="connsiteX893" fmla="*/ 5611018 w 7467600"/>
              <a:gd name="connsiteY893" fmla="*/ 2316769 h 6858000"/>
              <a:gd name="connsiteX894" fmla="*/ 5687608 w 7467600"/>
              <a:gd name="connsiteY894" fmla="*/ 2039972 h 6858000"/>
              <a:gd name="connsiteX895" fmla="*/ 5657554 w 7467600"/>
              <a:gd name="connsiteY895" fmla="*/ 1576445 h 6858000"/>
              <a:gd name="connsiteX896" fmla="*/ 5150475 w 7467600"/>
              <a:gd name="connsiteY896" fmla="*/ 1274012 h 6858000"/>
              <a:gd name="connsiteX897" fmla="*/ 5349142 w 7467600"/>
              <a:gd name="connsiteY897" fmla="*/ 2204405 h 6858000"/>
              <a:gd name="connsiteX898" fmla="*/ 5262214 w 7467600"/>
              <a:gd name="connsiteY898" fmla="*/ 2233836 h 6858000"/>
              <a:gd name="connsiteX899" fmla="*/ 4981539 w 7467600"/>
              <a:gd name="connsiteY899" fmla="*/ 1542201 h 6858000"/>
              <a:gd name="connsiteX900" fmla="*/ 4958461 w 7467600"/>
              <a:gd name="connsiteY900" fmla="*/ 1136957 h 6858000"/>
              <a:gd name="connsiteX901" fmla="*/ 4655015 w 7467600"/>
              <a:gd name="connsiteY901" fmla="*/ 891426 h 6858000"/>
              <a:gd name="connsiteX902" fmla="*/ 4348002 w 7467600"/>
              <a:gd name="connsiteY902" fmla="*/ 2205895 h 6858000"/>
              <a:gd name="connsiteX903" fmla="*/ 4262250 w 7467600"/>
              <a:gd name="connsiteY903" fmla="*/ 2219972 h 6858000"/>
              <a:gd name="connsiteX904" fmla="*/ 4550611 w 7467600"/>
              <a:gd name="connsiteY904" fmla="*/ 817540 h 6858000"/>
              <a:gd name="connsiteX905" fmla="*/ 4564418 w 7467600"/>
              <a:gd name="connsiteY905" fmla="*/ 808293 h 6858000"/>
              <a:gd name="connsiteX906" fmla="*/ 4266388 w 7467600"/>
              <a:gd name="connsiteY906" fmla="*/ 500083 h 6858000"/>
              <a:gd name="connsiteX907" fmla="*/ 4032842 w 7467600"/>
              <a:gd name="connsiteY907" fmla="*/ 211809 h 6858000"/>
              <a:gd name="connsiteX908" fmla="*/ 3882765 w 7467600"/>
              <a:gd name="connsiteY908" fmla="*/ 0 h 6858000"/>
              <a:gd name="connsiteX909" fmla="*/ 3721337 w 7467600"/>
              <a:gd name="connsiteY909" fmla="*/ 0 h 6858000"/>
              <a:gd name="connsiteX910" fmla="*/ 3797544 w 7467600"/>
              <a:gd name="connsiteY910" fmla="*/ 0 h 6858000"/>
              <a:gd name="connsiteX911" fmla="*/ 3775734 w 7467600"/>
              <a:gd name="connsiteY911" fmla="*/ 95131 h 6858000"/>
              <a:gd name="connsiteX912" fmla="*/ 3724807 w 7467600"/>
              <a:gd name="connsiteY912" fmla="*/ 272257 h 6858000"/>
              <a:gd name="connsiteX913" fmla="*/ 3726844 w 7467600"/>
              <a:gd name="connsiteY913" fmla="*/ 282988 h 6858000"/>
              <a:gd name="connsiteX914" fmla="*/ 3742664 w 7467600"/>
              <a:gd name="connsiteY914" fmla="*/ 279918 h 6858000"/>
              <a:gd name="connsiteX915" fmla="*/ 4103910 w 7467600"/>
              <a:gd name="connsiteY915" fmla="*/ 1161917 h 6858000"/>
              <a:gd name="connsiteX916" fmla="*/ 4020269 w 7467600"/>
              <a:gd name="connsiteY916" fmla="*/ 1200406 h 6858000"/>
              <a:gd name="connsiteX917" fmla="*/ 3674882 w 7467600"/>
              <a:gd name="connsiteY917" fmla="*/ 488524 h 6858000"/>
              <a:gd name="connsiteX918" fmla="*/ 3132682 w 7467600"/>
              <a:gd name="connsiteY918" fmla="*/ 1072284 h 6858000"/>
              <a:gd name="connsiteX919" fmla="*/ 2716346 w 7467600"/>
              <a:gd name="connsiteY919" fmla="*/ 1276376 h 6858000"/>
              <a:gd name="connsiteX920" fmla="*/ 2716772 w 7467600"/>
              <a:gd name="connsiteY920" fmla="*/ 1255462 h 6858000"/>
              <a:gd name="connsiteX921" fmla="*/ 3471096 w 7467600"/>
              <a:gd name="connsiteY921" fmla="*/ 437072 h 6858000"/>
              <a:gd name="connsiteX922" fmla="*/ 3639057 w 7467600"/>
              <a:gd name="connsiteY922" fmla="*/ 286334 h 6858000"/>
              <a:gd name="connsiteX923" fmla="*/ 3640309 w 7467600"/>
              <a:gd name="connsiteY923" fmla="*/ 284664 h 6858000"/>
              <a:gd name="connsiteX924" fmla="*/ 3646022 w 7467600"/>
              <a:gd name="connsiteY924" fmla="*/ 276711 h 6858000"/>
              <a:gd name="connsiteX925" fmla="*/ 3707943 w 7467600"/>
              <a:gd name="connsiteY925" fmla="*/ 65958 h 6858000"/>
              <a:gd name="connsiteX926" fmla="*/ 3721337 w 7467600"/>
              <a:gd name="connsiteY926" fmla="*/ 0 h 6858000"/>
              <a:gd name="connsiteX927" fmla="*/ 2867960 w 7467600"/>
              <a:gd name="connsiteY927" fmla="*/ 0 h 6858000"/>
              <a:gd name="connsiteX928" fmla="*/ 2926351 w 7467600"/>
              <a:gd name="connsiteY928" fmla="*/ 0 h 6858000"/>
              <a:gd name="connsiteX929" fmla="*/ 2902823 w 7467600"/>
              <a:gd name="connsiteY929" fmla="*/ 262929 h 6858000"/>
              <a:gd name="connsiteX930" fmla="*/ 2940663 w 7467600"/>
              <a:gd name="connsiteY930" fmla="*/ 140884 h 6858000"/>
              <a:gd name="connsiteX931" fmla="*/ 2947039 w 7467600"/>
              <a:gd name="connsiteY931" fmla="*/ 122524 h 6858000"/>
              <a:gd name="connsiteX932" fmla="*/ 2984316 w 7467600"/>
              <a:gd name="connsiteY932" fmla="*/ 0 h 6858000"/>
              <a:gd name="connsiteX933" fmla="*/ 3016114 w 7467600"/>
              <a:gd name="connsiteY933" fmla="*/ 0 h 6858000"/>
              <a:gd name="connsiteX934" fmla="*/ 2979949 w 7467600"/>
              <a:gd name="connsiteY934" fmla="*/ 119274 h 6858000"/>
              <a:gd name="connsiteX935" fmla="*/ 3023879 w 7467600"/>
              <a:gd name="connsiteY935" fmla="*/ 0 h 6858000"/>
              <a:gd name="connsiteX936" fmla="*/ 3105400 w 7467600"/>
              <a:gd name="connsiteY936" fmla="*/ 0 h 6858000"/>
              <a:gd name="connsiteX937" fmla="*/ 3094669 w 7467600"/>
              <a:gd name="connsiteY937" fmla="*/ 30308 h 6858000"/>
              <a:gd name="connsiteX938" fmla="*/ 2901945 w 7467600"/>
              <a:gd name="connsiteY938" fmla="*/ 466538 h 6858000"/>
              <a:gd name="connsiteX939" fmla="*/ 2815209 w 7467600"/>
              <a:gd name="connsiteY939" fmla="*/ 497361 h 6858000"/>
              <a:gd name="connsiteX940" fmla="*/ 2844845 w 7467600"/>
              <a:gd name="connsiteY940" fmla="*/ 127638 h 6858000"/>
              <a:gd name="connsiteX941" fmla="*/ 2867960 w 7467600"/>
              <a:gd name="connsiteY941" fmla="*/ 0 h 6858000"/>
              <a:gd name="connsiteX942" fmla="*/ 1057230 w 7467600"/>
              <a:gd name="connsiteY942" fmla="*/ 0 h 6858000"/>
              <a:gd name="connsiteX943" fmla="*/ 1111003 w 7467600"/>
              <a:gd name="connsiteY943" fmla="*/ 0 h 6858000"/>
              <a:gd name="connsiteX944" fmla="*/ 1125553 w 7467600"/>
              <a:gd name="connsiteY944" fmla="*/ 52588 h 6858000"/>
              <a:gd name="connsiteX945" fmla="*/ 1304276 w 7467600"/>
              <a:gd name="connsiteY945" fmla="*/ 476275 h 6858000"/>
              <a:gd name="connsiteX946" fmla="*/ 1492066 w 7467600"/>
              <a:gd name="connsiteY946" fmla="*/ 886333 h 6858000"/>
              <a:gd name="connsiteX947" fmla="*/ 1423698 w 7467600"/>
              <a:gd name="connsiteY947" fmla="*/ 710817 h 6858000"/>
              <a:gd name="connsiteX948" fmla="*/ 1357609 w 7467600"/>
              <a:gd name="connsiteY948" fmla="*/ 532892 h 6858000"/>
              <a:gd name="connsiteX949" fmla="*/ 1309550 w 7467600"/>
              <a:gd name="connsiteY949" fmla="*/ 374031 h 6858000"/>
              <a:gd name="connsiteX950" fmla="*/ 1193673 w 7467600"/>
              <a:gd name="connsiteY950" fmla="*/ 49533 h 6858000"/>
              <a:gd name="connsiteX951" fmla="*/ 1164391 w 7467600"/>
              <a:gd name="connsiteY951" fmla="*/ 0 h 6858000"/>
              <a:gd name="connsiteX952" fmla="*/ 1200666 w 7467600"/>
              <a:gd name="connsiteY952" fmla="*/ 0 h 6858000"/>
              <a:gd name="connsiteX953" fmla="*/ 1223408 w 7467600"/>
              <a:gd name="connsiteY953" fmla="*/ 38996 h 6858000"/>
              <a:gd name="connsiteX954" fmla="*/ 1339635 w 7467600"/>
              <a:gd name="connsiteY954" fmla="*/ 365517 h 6858000"/>
              <a:gd name="connsiteX955" fmla="*/ 1387469 w 7467600"/>
              <a:gd name="connsiteY955" fmla="*/ 523079 h 6858000"/>
              <a:gd name="connsiteX956" fmla="*/ 1452685 w 7467600"/>
              <a:gd name="connsiteY956" fmla="*/ 699806 h 6858000"/>
              <a:gd name="connsiteX957" fmla="*/ 1492092 w 7467600"/>
              <a:gd name="connsiteY957" fmla="*/ 800424 h 6858000"/>
              <a:gd name="connsiteX958" fmla="*/ 1455302 w 7467600"/>
              <a:gd name="connsiteY958" fmla="*/ 632913 h 6858000"/>
              <a:gd name="connsiteX959" fmla="*/ 1222336 w 7467600"/>
              <a:gd name="connsiteY959" fmla="*/ 9480 h 6858000"/>
              <a:gd name="connsiteX960" fmla="*/ 1214634 w 7467600"/>
              <a:gd name="connsiteY960" fmla="*/ 0 h 6858000"/>
              <a:gd name="connsiteX961" fmla="*/ 1289827 w 7467600"/>
              <a:gd name="connsiteY961" fmla="*/ 0 h 6858000"/>
              <a:gd name="connsiteX962" fmla="*/ 1321076 w 7467600"/>
              <a:gd name="connsiteY962" fmla="*/ 59722 h 6858000"/>
              <a:gd name="connsiteX963" fmla="*/ 1512579 w 7467600"/>
              <a:gd name="connsiteY963" fmla="*/ 626441 h 6858000"/>
              <a:gd name="connsiteX964" fmla="*/ 1506076 w 7467600"/>
              <a:gd name="connsiteY964" fmla="*/ 1089289 h 6858000"/>
              <a:gd name="connsiteX965" fmla="*/ 1486346 w 7467600"/>
              <a:gd name="connsiteY965" fmla="*/ 1079919 h 6858000"/>
              <a:gd name="connsiteX966" fmla="*/ 1070511 w 7467600"/>
              <a:gd name="connsiteY966" fmla="*/ 48609 h 6858000"/>
              <a:gd name="connsiteX967" fmla="*/ 1057230 w 7467600"/>
              <a:gd name="connsiteY967" fmla="*/ 0 h 6858000"/>
              <a:gd name="connsiteX968" fmla="*/ 43151 w 7467600"/>
              <a:gd name="connsiteY968" fmla="*/ 0 h 6858000"/>
              <a:gd name="connsiteX969" fmla="*/ 95283 w 7467600"/>
              <a:gd name="connsiteY969" fmla="*/ 0 h 6858000"/>
              <a:gd name="connsiteX970" fmla="*/ 300708 w 7467600"/>
              <a:gd name="connsiteY970" fmla="*/ 154571 h 6858000"/>
              <a:gd name="connsiteX971" fmla="*/ 530414 w 7467600"/>
              <a:gd name="connsiteY971" fmla="*/ 354673 h 6858000"/>
              <a:gd name="connsiteX972" fmla="*/ 333785 w 7467600"/>
              <a:gd name="connsiteY972" fmla="*/ 161564 h 6858000"/>
              <a:gd name="connsiteX973" fmla="*/ 147005 w 7467600"/>
              <a:gd name="connsiteY973" fmla="*/ 0 h 6858000"/>
              <a:gd name="connsiteX974" fmla="*/ 272509 w 7467600"/>
              <a:gd name="connsiteY974" fmla="*/ 0 h 6858000"/>
              <a:gd name="connsiteX975" fmla="*/ 326276 w 7467600"/>
              <a:gd name="connsiteY975" fmla="*/ 45847 h 6858000"/>
              <a:gd name="connsiteX976" fmla="*/ 823759 w 7467600"/>
              <a:gd name="connsiteY976" fmla="*/ 574145 h 6858000"/>
              <a:gd name="connsiteX977" fmla="*/ 811254 w 7467600"/>
              <a:gd name="connsiteY977" fmla="*/ 665546 h 6858000"/>
              <a:gd name="connsiteX978" fmla="*/ 154042 w 7467600"/>
              <a:gd name="connsiteY978" fmla="*/ 261522 h 6858000"/>
              <a:gd name="connsiteX979" fmla="*/ 13550 w 7467600"/>
              <a:gd name="connsiteY979" fmla="*/ 158423 h 6858000"/>
              <a:gd name="connsiteX980" fmla="*/ 0 w 7467600"/>
              <a:gd name="connsiteY980" fmla="*/ 146618 h 6858000"/>
              <a:gd name="connsiteX981" fmla="*/ 0 w 7467600"/>
              <a:gd name="connsiteY981" fmla="*/ 59161 h 6858000"/>
              <a:gd name="connsiteX982" fmla="*/ 45427 w 7467600"/>
              <a:gd name="connsiteY982" fmla="*/ 101078 h 6858000"/>
              <a:gd name="connsiteX983" fmla="*/ 630103 w 7467600"/>
              <a:gd name="connsiteY983" fmla="*/ 485885 h 6858000"/>
              <a:gd name="connsiteX984" fmla="*/ 532040 w 7467600"/>
              <a:gd name="connsiteY984" fmla="*/ 399359 h 6858000"/>
              <a:gd name="connsiteX985" fmla="*/ 517618 w 7467600"/>
              <a:gd name="connsiteY985" fmla="*/ 385726 h 6858000"/>
              <a:gd name="connsiteX986" fmla="*/ 285074 w 7467600"/>
              <a:gd name="connsiteY986" fmla="*/ 182755 h 6858000"/>
              <a:gd name="connsiteX987" fmla="*/ 43151 w 7467600"/>
              <a:gd name="connsiteY987"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90188 w 7467600"/>
              <a:gd name="connsiteY4" fmla="*/ 6584365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271814 w 7467600"/>
              <a:gd name="connsiteY16" fmla="*/ 6684601 h 6858000"/>
              <a:gd name="connsiteX17" fmla="*/ 7392158 w 7467600"/>
              <a:gd name="connsiteY17" fmla="*/ 6771365 h 6858000"/>
              <a:gd name="connsiteX18" fmla="*/ 7467600 w 7467600"/>
              <a:gd name="connsiteY18" fmla="*/ 6805948 h 6858000"/>
              <a:gd name="connsiteX19" fmla="*/ 7467600 w 7467600"/>
              <a:gd name="connsiteY19" fmla="*/ 6831490 h 6858000"/>
              <a:gd name="connsiteX20" fmla="*/ 7410696 w 7467600"/>
              <a:gd name="connsiteY20" fmla="*/ 6803861 h 6858000"/>
              <a:gd name="connsiteX21" fmla="*/ 7088673 w 7467600"/>
              <a:gd name="connsiteY21" fmla="*/ 6610396 h 6858000"/>
              <a:gd name="connsiteX22" fmla="*/ 7090188 w 7467600"/>
              <a:gd name="connsiteY22" fmla="*/ 6584365 h 6858000"/>
              <a:gd name="connsiteX23" fmla="*/ 1019354 w 7467600"/>
              <a:gd name="connsiteY23" fmla="*/ 6315006 h 6858000"/>
              <a:gd name="connsiteX24" fmla="*/ 441046 w 7467600"/>
              <a:gd name="connsiteY24" fmla="*/ 6691153 h 6858000"/>
              <a:gd name="connsiteX25" fmla="*/ 1019354 w 7467600"/>
              <a:gd name="connsiteY25" fmla="*/ 6315006 h 6858000"/>
              <a:gd name="connsiteX26" fmla="*/ 991680 w 7467600"/>
              <a:gd name="connsiteY26" fmla="*/ 6298413 h 6858000"/>
              <a:gd name="connsiteX27" fmla="*/ 409060 w 7467600"/>
              <a:gd name="connsiteY27" fmla="*/ 6671470 h 6858000"/>
              <a:gd name="connsiteX28" fmla="*/ 991680 w 7467600"/>
              <a:gd name="connsiteY28" fmla="*/ 6298413 h 6858000"/>
              <a:gd name="connsiteX29" fmla="*/ 103333 w 7467600"/>
              <a:gd name="connsiteY29" fmla="*/ 5699602 h 6858000"/>
              <a:gd name="connsiteX30" fmla="*/ 233938 w 7467600"/>
              <a:gd name="connsiteY30" fmla="*/ 5809416 h 6858000"/>
              <a:gd name="connsiteX31" fmla="*/ 883580 w 7467600"/>
              <a:gd name="connsiteY31" fmla="*/ 6180710 h 6858000"/>
              <a:gd name="connsiteX32" fmla="*/ 487337 w 7467600"/>
              <a:gd name="connsiteY32" fmla="*/ 5950182 h 6858000"/>
              <a:gd name="connsiteX33" fmla="*/ 354051 w 7467600"/>
              <a:gd name="connsiteY33" fmla="*/ 5854912 h 6858000"/>
              <a:gd name="connsiteX34" fmla="*/ 195436 w 7467600"/>
              <a:gd name="connsiteY34" fmla="*/ 5755068 h 6858000"/>
              <a:gd name="connsiteX35" fmla="*/ 103333 w 7467600"/>
              <a:gd name="connsiteY35" fmla="*/ 5699602 h 6858000"/>
              <a:gd name="connsiteX36" fmla="*/ 5539432 w 7467600"/>
              <a:gd name="connsiteY36" fmla="*/ 5642928 h 6858000"/>
              <a:gd name="connsiteX37" fmla="*/ 5555462 w 7467600"/>
              <a:gd name="connsiteY37" fmla="*/ 5694454 h 6858000"/>
              <a:gd name="connsiteX38" fmla="*/ 5828270 w 7467600"/>
              <a:gd name="connsiteY38" fmla="*/ 6320663 h 6858000"/>
              <a:gd name="connsiteX39" fmla="*/ 5947416 w 7467600"/>
              <a:gd name="connsiteY39" fmla="*/ 6574846 h 6858000"/>
              <a:gd name="connsiteX40" fmla="*/ 5539432 w 7467600"/>
              <a:gd name="connsiteY40" fmla="*/ 5642928 h 6858000"/>
              <a:gd name="connsiteX41" fmla="*/ 51253 w 7467600"/>
              <a:gd name="connsiteY41" fmla="*/ 5631825 h 6858000"/>
              <a:gd name="connsiteX42" fmla="*/ 211622 w 7467600"/>
              <a:gd name="connsiteY42" fmla="*/ 5728803 h 6858000"/>
              <a:gd name="connsiteX43" fmla="*/ 371652 w 7467600"/>
              <a:gd name="connsiteY43" fmla="*/ 5829062 h 6858000"/>
              <a:gd name="connsiteX44" fmla="*/ 505903 w 7467600"/>
              <a:gd name="connsiteY44" fmla="*/ 5925221 h 6858000"/>
              <a:gd name="connsiteX45" fmla="*/ 899240 w 7467600"/>
              <a:gd name="connsiteY45" fmla="*/ 6153068 h 6858000"/>
              <a:gd name="connsiteX46" fmla="*/ 988114 w 7467600"/>
              <a:gd name="connsiteY46" fmla="*/ 6174204 h 6858000"/>
              <a:gd name="connsiteX47" fmla="*/ 845971 w 7467600"/>
              <a:gd name="connsiteY47" fmla="*/ 6067177 h 6858000"/>
              <a:gd name="connsiteX48" fmla="*/ 448057 w 7467600"/>
              <a:gd name="connsiteY48" fmla="*/ 5841376 h 6858000"/>
              <a:gd name="connsiteX49" fmla="*/ 51253 w 7467600"/>
              <a:gd name="connsiteY49" fmla="*/ 5631825 h 6858000"/>
              <a:gd name="connsiteX50" fmla="*/ 2606687 w 7467600"/>
              <a:gd name="connsiteY50" fmla="*/ 5630718 h 6858000"/>
              <a:gd name="connsiteX51" fmla="*/ 2645658 w 7467600"/>
              <a:gd name="connsiteY51" fmla="*/ 6640259 h 6858000"/>
              <a:gd name="connsiteX52" fmla="*/ 2606687 w 7467600"/>
              <a:gd name="connsiteY52" fmla="*/ 5630718 h 6858000"/>
              <a:gd name="connsiteX53" fmla="*/ 3642057 w 7467600"/>
              <a:gd name="connsiteY53" fmla="*/ 5573487 h 6858000"/>
              <a:gd name="connsiteX54" fmla="*/ 3632981 w 7467600"/>
              <a:gd name="connsiteY54" fmla="*/ 5579437 h 6858000"/>
              <a:gd name="connsiteX55" fmla="*/ 3382436 w 7467600"/>
              <a:gd name="connsiteY55" fmla="*/ 5952726 h 6858000"/>
              <a:gd name="connsiteX56" fmla="*/ 3191929 w 7467600"/>
              <a:gd name="connsiteY56" fmla="*/ 6662669 h 6858000"/>
              <a:gd name="connsiteX57" fmla="*/ 3369898 w 7467600"/>
              <a:gd name="connsiteY57" fmla="*/ 6081771 h 6858000"/>
              <a:gd name="connsiteX58" fmla="*/ 3642057 w 7467600"/>
              <a:gd name="connsiteY58" fmla="*/ 5573487 h 6858000"/>
              <a:gd name="connsiteX59" fmla="*/ 2650666 w 7467600"/>
              <a:gd name="connsiteY59" fmla="*/ 5530686 h 6858000"/>
              <a:gd name="connsiteX60" fmla="*/ 2650249 w 7467600"/>
              <a:gd name="connsiteY60" fmla="*/ 5532101 h 6858000"/>
              <a:gd name="connsiteX61" fmla="*/ 2663808 w 7467600"/>
              <a:gd name="connsiteY61" fmla="*/ 6535215 h 6858000"/>
              <a:gd name="connsiteX62" fmla="*/ 2665418 w 7467600"/>
              <a:gd name="connsiteY62" fmla="*/ 6132756 h 6858000"/>
              <a:gd name="connsiteX63" fmla="*/ 2650666 w 7467600"/>
              <a:gd name="connsiteY63" fmla="*/ 5530686 h 6858000"/>
              <a:gd name="connsiteX64" fmla="*/ 2680277 w 7467600"/>
              <a:gd name="connsiteY64" fmla="*/ 5479204 h 6858000"/>
              <a:gd name="connsiteX65" fmla="*/ 2678972 w 7467600"/>
              <a:gd name="connsiteY65" fmla="*/ 5481582 h 6858000"/>
              <a:gd name="connsiteX66" fmla="*/ 2696666 w 7467600"/>
              <a:gd name="connsiteY66" fmla="*/ 6133836 h 6858000"/>
              <a:gd name="connsiteX67" fmla="*/ 2695769 w 7467600"/>
              <a:gd name="connsiteY67" fmla="*/ 6390955 h 6858000"/>
              <a:gd name="connsiteX68" fmla="*/ 2739893 w 7467600"/>
              <a:gd name="connsiteY68" fmla="*/ 6108357 h 6858000"/>
              <a:gd name="connsiteX69" fmla="*/ 2680277 w 7467600"/>
              <a:gd name="connsiteY69" fmla="*/ 5479204 h 6858000"/>
              <a:gd name="connsiteX70" fmla="*/ 1132195 w 7467600"/>
              <a:gd name="connsiteY70" fmla="*/ 5467980 h 6858000"/>
              <a:gd name="connsiteX71" fmla="*/ 1679056 w 7467600"/>
              <a:gd name="connsiteY71" fmla="*/ 5516907 h 6858000"/>
              <a:gd name="connsiteX72" fmla="*/ 2128648 w 7467600"/>
              <a:gd name="connsiteY72" fmla="*/ 5474249 h 6858000"/>
              <a:gd name="connsiteX73" fmla="*/ 1825619 w 7467600"/>
              <a:gd name="connsiteY73" fmla="*/ 5478447 h 6858000"/>
              <a:gd name="connsiteX74" fmla="*/ 1737798 w 7467600"/>
              <a:gd name="connsiteY74" fmla="*/ 5483353 h 6858000"/>
              <a:gd name="connsiteX75" fmla="*/ 1132195 w 7467600"/>
              <a:gd name="connsiteY75" fmla="*/ 5467980 h 6858000"/>
              <a:gd name="connsiteX76" fmla="*/ 6861797 w 7467600"/>
              <a:gd name="connsiteY76" fmla="*/ 5419899 h 6858000"/>
              <a:gd name="connsiteX77" fmla="*/ 6879594 w 7467600"/>
              <a:gd name="connsiteY77" fmla="*/ 5424547 h 6858000"/>
              <a:gd name="connsiteX78" fmla="*/ 7379510 w 7467600"/>
              <a:gd name="connsiteY78" fmla="*/ 5755454 h 6858000"/>
              <a:gd name="connsiteX79" fmla="*/ 7467600 w 7467600"/>
              <a:gd name="connsiteY79" fmla="*/ 5845526 h 6858000"/>
              <a:gd name="connsiteX80" fmla="*/ 7467600 w 7467600"/>
              <a:gd name="connsiteY80" fmla="*/ 5925131 h 6858000"/>
              <a:gd name="connsiteX81" fmla="*/ 7271900 w 7467600"/>
              <a:gd name="connsiteY81" fmla="*/ 5734551 h 6858000"/>
              <a:gd name="connsiteX82" fmla="*/ 7015907 w 7467600"/>
              <a:gd name="connsiteY82" fmla="*/ 5541548 h 6858000"/>
              <a:gd name="connsiteX83" fmla="*/ 7259646 w 7467600"/>
              <a:gd name="connsiteY83" fmla="*/ 5765985 h 6858000"/>
              <a:gd name="connsiteX84" fmla="*/ 7467600 w 7467600"/>
              <a:gd name="connsiteY84" fmla="*/ 5971257 h 6858000"/>
              <a:gd name="connsiteX85" fmla="*/ 7467600 w 7467600"/>
              <a:gd name="connsiteY85" fmla="*/ 6012219 h 6858000"/>
              <a:gd name="connsiteX86" fmla="*/ 7240170 w 7467600"/>
              <a:gd name="connsiteY86" fmla="*/ 5787985 h 6858000"/>
              <a:gd name="connsiteX87" fmla="*/ 6946849 w 7467600"/>
              <a:gd name="connsiteY87" fmla="*/ 5523271 h 6858000"/>
              <a:gd name="connsiteX88" fmla="*/ 6946972 w 7467600"/>
              <a:gd name="connsiteY88" fmla="*/ 5526491 h 6858000"/>
              <a:gd name="connsiteX89" fmla="*/ 7105827 w 7467600"/>
              <a:gd name="connsiteY89" fmla="*/ 5718700 h 6858000"/>
              <a:gd name="connsiteX90" fmla="*/ 7126431 w 7467600"/>
              <a:gd name="connsiteY90" fmla="*/ 5737872 h 6858000"/>
              <a:gd name="connsiteX91" fmla="*/ 7356878 w 7467600"/>
              <a:gd name="connsiteY91" fmla="*/ 5981332 h 6858000"/>
              <a:gd name="connsiteX92" fmla="*/ 7467600 w 7467600"/>
              <a:gd name="connsiteY92" fmla="*/ 6117703 h 6858000"/>
              <a:gd name="connsiteX93" fmla="*/ 7467600 w 7467600"/>
              <a:gd name="connsiteY93" fmla="*/ 6163634 h 6858000"/>
              <a:gd name="connsiteX94" fmla="*/ 7403637 w 7467600"/>
              <a:gd name="connsiteY94" fmla="*/ 6083957 h 6858000"/>
              <a:gd name="connsiteX95" fmla="*/ 7254615 w 7467600"/>
              <a:gd name="connsiteY95" fmla="*/ 5911918 h 6858000"/>
              <a:gd name="connsiteX96" fmla="*/ 7312589 w 7467600"/>
              <a:gd name="connsiteY96" fmla="*/ 5982309 h 6858000"/>
              <a:gd name="connsiteX97" fmla="*/ 7448321 w 7467600"/>
              <a:gd name="connsiteY97" fmla="*/ 6190991 h 6858000"/>
              <a:gd name="connsiteX98" fmla="*/ 7467600 w 7467600"/>
              <a:gd name="connsiteY98" fmla="*/ 6221686 h 6858000"/>
              <a:gd name="connsiteX99" fmla="*/ 7467600 w 7467600"/>
              <a:gd name="connsiteY99" fmla="*/ 6334256 h 6858000"/>
              <a:gd name="connsiteX100" fmla="*/ 7454976 w 7467600"/>
              <a:gd name="connsiteY100" fmla="*/ 6318297 h 6858000"/>
              <a:gd name="connsiteX101" fmla="*/ 7042773 w 7467600"/>
              <a:gd name="connsiteY101" fmla="*/ 5734011 h 6858000"/>
              <a:gd name="connsiteX102" fmla="*/ 6844835 w 7467600"/>
              <a:gd name="connsiteY102" fmla="*/ 5424988 h 6858000"/>
              <a:gd name="connsiteX103" fmla="*/ 6861797 w 7467600"/>
              <a:gd name="connsiteY103" fmla="*/ 5419899 h 6858000"/>
              <a:gd name="connsiteX104" fmla="*/ 1456157 w 7467600"/>
              <a:gd name="connsiteY104" fmla="*/ 5371404 h 6858000"/>
              <a:gd name="connsiteX105" fmla="*/ 1244432 w 7467600"/>
              <a:gd name="connsiteY105" fmla="*/ 5385601 h 6858000"/>
              <a:gd name="connsiteX106" fmla="*/ 973990 w 7467600"/>
              <a:gd name="connsiteY106" fmla="*/ 5424940 h 6858000"/>
              <a:gd name="connsiteX107" fmla="*/ 1103809 w 7467600"/>
              <a:gd name="connsiteY107" fmla="*/ 5433720 h 6858000"/>
              <a:gd name="connsiteX108" fmla="*/ 1123454 w 7467600"/>
              <a:gd name="connsiteY108" fmla="*/ 5435727 h 6858000"/>
              <a:gd name="connsiteX109" fmla="*/ 1737017 w 7467600"/>
              <a:gd name="connsiteY109" fmla="*/ 5452183 h 6858000"/>
              <a:gd name="connsiteX110" fmla="*/ 1824397 w 7467600"/>
              <a:gd name="connsiteY110" fmla="*/ 5447757 h 6858000"/>
              <a:gd name="connsiteX111" fmla="*/ 2070059 w 7467600"/>
              <a:gd name="connsiteY111" fmla="*/ 5441660 h 6858000"/>
              <a:gd name="connsiteX112" fmla="*/ 1456157 w 7467600"/>
              <a:gd name="connsiteY112" fmla="*/ 5371404 h 6858000"/>
              <a:gd name="connsiteX113" fmla="*/ 4988186 w 7467600"/>
              <a:gd name="connsiteY113" fmla="*/ 5216467 h 6858000"/>
              <a:gd name="connsiteX114" fmla="*/ 4777334 w 7467600"/>
              <a:gd name="connsiteY114" fmla="*/ 5406072 h 6858000"/>
              <a:gd name="connsiteX115" fmla="*/ 4718341 w 7467600"/>
              <a:gd name="connsiteY115" fmla="*/ 5468043 h 6858000"/>
              <a:gd name="connsiteX116" fmla="*/ 4604655 w 7467600"/>
              <a:gd name="connsiteY116" fmla="*/ 5583434 h 6858000"/>
              <a:gd name="connsiteX117" fmla="*/ 4565074 w 7467600"/>
              <a:gd name="connsiteY117" fmla="*/ 5618550 h 6858000"/>
              <a:gd name="connsiteX118" fmla="*/ 4988186 w 7467600"/>
              <a:gd name="connsiteY118" fmla="*/ 5216467 h 6858000"/>
              <a:gd name="connsiteX119" fmla="*/ 4978032 w 7467600"/>
              <a:gd name="connsiteY119" fmla="*/ 5183809 h 6858000"/>
              <a:gd name="connsiteX120" fmla="*/ 4463413 w 7467600"/>
              <a:gd name="connsiteY120" fmla="*/ 5615162 h 6858000"/>
              <a:gd name="connsiteX121" fmla="*/ 4358134 w 7467600"/>
              <a:gd name="connsiteY121" fmla="*/ 5742791 h 6858000"/>
              <a:gd name="connsiteX122" fmla="*/ 4376219 w 7467600"/>
              <a:gd name="connsiteY122" fmla="*/ 5729027 h 6858000"/>
              <a:gd name="connsiteX123" fmla="*/ 4582340 w 7467600"/>
              <a:gd name="connsiteY123" fmla="*/ 5561037 h 6858000"/>
              <a:gd name="connsiteX124" fmla="*/ 4694684 w 7467600"/>
              <a:gd name="connsiteY124" fmla="*/ 5447098 h 6858000"/>
              <a:gd name="connsiteX125" fmla="*/ 4754123 w 7467600"/>
              <a:gd name="connsiteY125" fmla="*/ 5384643 h 6858000"/>
              <a:gd name="connsiteX126" fmla="*/ 4978032 w 7467600"/>
              <a:gd name="connsiteY126" fmla="*/ 5183809 h 6858000"/>
              <a:gd name="connsiteX127" fmla="*/ 7312201 w 7467600"/>
              <a:gd name="connsiteY127" fmla="*/ 5128278 h 6858000"/>
              <a:gd name="connsiteX128" fmla="*/ 7450656 w 7467600"/>
              <a:gd name="connsiteY128" fmla="*/ 5134750 h 6858000"/>
              <a:gd name="connsiteX129" fmla="*/ 7467600 w 7467600"/>
              <a:gd name="connsiteY129" fmla="*/ 5142496 h 6858000"/>
              <a:gd name="connsiteX130" fmla="*/ 7312201 w 7467600"/>
              <a:gd name="connsiteY130" fmla="*/ 5128278 h 6858000"/>
              <a:gd name="connsiteX131" fmla="*/ 1903353 w 7467600"/>
              <a:gd name="connsiteY131" fmla="*/ 5044827 h 6858000"/>
              <a:gd name="connsiteX132" fmla="*/ 1936931 w 7467600"/>
              <a:gd name="connsiteY132" fmla="*/ 5093954 h 6858000"/>
              <a:gd name="connsiteX133" fmla="*/ 2195868 w 7467600"/>
              <a:gd name="connsiteY133" fmla="*/ 5396574 h 6858000"/>
              <a:gd name="connsiteX134" fmla="*/ 2088852 w 7467600"/>
              <a:gd name="connsiteY134" fmla="*/ 5166123 h 6858000"/>
              <a:gd name="connsiteX135" fmla="*/ 1958241 w 7467600"/>
              <a:gd name="connsiteY135" fmla="*/ 5067955 h 6858000"/>
              <a:gd name="connsiteX136" fmla="*/ 1903353 w 7467600"/>
              <a:gd name="connsiteY136" fmla="*/ 5044827 h 6858000"/>
              <a:gd name="connsiteX137" fmla="*/ 1979378 w 7467600"/>
              <a:gd name="connsiteY137" fmla="*/ 4769504 h 6858000"/>
              <a:gd name="connsiteX138" fmla="*/ 2882120 w 7467600"/>
              <a:gd name="connsiteY138" fmla="*/ 5064547 h 6858000"/>
              <a:gd name="connsiteX139" fmla="*/ 2793103 w 7467600"/>
              <a:gd name="connsiteY139" fmla="*/ 5039699 h 6858000"/>
              <a:gd name="connsiteX140" fmla="*/ 2770041 w 7467600"/>
              <a:gd name="connsiteY140" fmla="*/ 5033634 h 6858000"/>
              <a:gd name="connsiteX141" fmla="*/ 1979378 w 7467600"/>
              <a:gd name="connsiteY141" fmla="*/ 4769504 h 6858000"/>
              <a:gd name="connsiteX142" fmla="*/ 1927410 w 7467600"/>
              <a:gd name="connsiteY142" fmla="*/ 4716164 h 6858000"/>
              <a:gd name="connsiteX143" fmla="*/ 1959587 w 7467600"/>
              <a:gd name="connsiteY143" fmla="*/ 4728849 h 6858000"/>
              <a:gd name="connsiteX144" fmla="*/ 2777707 w 7467600"/>
              <a:gd name="connsiteY144" fmla="*/ 5003991 h 6858000"/>
              <a:gd name="connsiteX145" fmla="*/ 2800768 w 7467600"/>
              <a:gd name="connsiteY145" fmla="*/ 5010056 h 6858000"/>
              <a:gd name="connsiteX146" fmla="*/ 2879408 w 7467600"/>
              <a:gd name="connsiteY146" fmla="*/ 5031590 h 6858000"/>
              <a:gd name="connsiteX147" fmla="*/ 2862295 w 7467600"/>
              <a:gd name="connsiteY147" fmla="*/ 5022958 h 6858000"/>
              <a:gd name="connsiteX148" fmla="*/ 2813343 w 7467600"/>
              <a:gd name="connsiteY148" fmla="*/ 4998369 h 6858000"/>
              <a:gd name="connsiteX149" fmla="*/ 2646245 w 7467600"/>
              <a:gd name="connsiteY149" fmla="*/ 4930999 h 6858000"/>
              <a:gd name="connsiteX150" fmla="*/ 1999243 w 7467600"/>
              <a:gd name="connsiteY150" fmla="*/ 4730524 h 6858000"/>
              <a:gd name="connsiteX151" fmla="*/ 1979527 w 7467600"/>
              <a:gd name="connsiteY151" fmla="*/ 4726651 h 6858000"/>
              <a:gd name="connsiteX152" fmla="*/ 1927410 w 7467600"/>
              <a:gd name="connsiteY152" fmla="*/ 4716164 h 6858000"/>
              <a:gd name="connsiteX153" fmla="*/ 1997014 w 7467600"/>
              <a:gd name="connsiteY153" fmla="*/ 4698007 h 6858000"/>
              <a:gd name="connsiteX154" fmla="*/ 2005458 w 7467600"/>
              <a:gd name="connsiteY154" fmla="*/ 4699540 h 6858000"/>
              <a:gd name="connsiteX155" fmla="*/ 2657186 w 7467600"/>
              <a:gd name="connsiteY155" fmla="*/ 4901687 h 6858000"/>
              <a:gd name="connsiteX156" fmla="*/ 2826662 w 7467600"/>
              <a:gd name="connsiteY156" fmla="*/ 4970362 h 6858000"/>
              <a:gd name="connsiteX157" fmla="*/ 2876100 w 7467600"/>
              <a:gd name="connsiteY157" fmla="*/ 4995397 h 6858000"/>
              <a:gd name="connsiteX158" fmla="*/ 3042600 w 7467600"/>
              <a:gd name="connsiteY158" fmla="*/ 5059532 h 6858000"/>
              <a:gd name="connsiteX159" fmla="*/ 1997014 w 7467600"/>
              <a:gd name="connsiteY159" fmla="*/ 4698007 h 6858000"/>
              <a:gd name="connsiteX160" fmla="*/ 2305292 w 7467600"/>
              <a:gd name="connsiteY160" fmla="*/ 4219492 h 6858000"/>
              <a:gd name="connsiteX161" fmla="*/ 3360922 w 7467600"/>
              <a:gd name="connsiteY161" fmla="*/ 4529373 h 6858000"/>
              <a:gd name="connsiteX162" fmla="*/ 3492420 w 7467600"/>
              <a:gd name="connsiteY162" fmla="*/ 4510145 h 6858000"/>
              <a:gd name="connsiteX163" fmla="*/ 3364086 w 7467600"/>
              <a:gd name="connsiteY163" fmla="*/ 4480340 h 6858000"/>
              <a:gd name="connsiteX164" fmla="*/ 3225818 w 7467600"/>
              <a:gd name="connsiteY164" fmla="*/ 4411822 h 6858000"/>
              <a:gd name="connsiteX165" fmla="*/ 3129696 w 7467600"/>
              <a:gd name="connsiteY165" fmla="*/ 4360704 h 6858000"/>
              <a:gd name="connsiteX166" fmla="*/ 2814545 w 7467600"/>
              <a:gd name="connsiteY166" fmla="*/ 4282955 h 6858000"/>
              <a:gd name="connsiteX167" fmla="*/ 2305292 w 7467600"/>
              <a:gd name="connsiteY167" fmla="*/ 4219492 h 6858000"/>
              <a:gd name="connsiteX168" fmla="*/ 2626982 w 7467600"/>
              <a:gd name="connsiteY168" fmla="*/ 4206450 h 6858000"/>
              <a:gd name="connsiteX169" fmla="*/ 2490617 w 7467600"/>
              <a:gd name="connsiteY169" fmla="*/ 4206951 h 6858000"/>
              <a:gd name="connsiteX170" fmla="*/ 2819869 w 7467600"/>
              <a:gd name="connsiteY170" fmla="*/ 4252936 h 6858000"/>
              <a:gd name="connsiteX171" fmla="*/ 3143018 w 7467600"/>
              <a:gd name="connsiteY171" fmla="*/ 4332698 h 6858000"/>
              <a:gd name="connsiteX172" fmla="*/ 3241520 w 7467600"/>
              <a:gd name="connsiteY172" fmla="*/ 4385112 h 6858000"/>
              <a:gd name="connsiteX173" fmla="*/ 3374575 w 7467600"/>
              <a:gd name="connsiteY173" fmla="*/ 4451517 h 6858000"/>
              <a:gd name="connsiteX174" fmla="*/ 3505221 w 7467600"/>
              <a:gd name="connsiteY174" fmla="*/ 4480757 h 6858000"/>
              <a:gd name="connsiteX175" fmla="*/ 2626982 w 7467600"/>
              <a:gd name="connsiteY175" fmla="*/ 4206450 h 6858000"/>
              <a:gd name="connsiteX176" fmla="*/ 1310106 w 7467600"/>
              <a:gd name="connsiteY176" fmla="*/ 3943217 h 6858000"/>
              <a:gd name="connsiteX177" fmla="*/ 854994 w 7467600"/>
              <a:gd name="connsiteY177" fmla="*/ 4399136 h 6858000"/>
              <a:gd name="connsiteX178" fmla="*/ 742462 w 7467600"/>
              <a:gd name="connsiteY178" fmla="*/ 4594648 h 6858000"/>
              <a:gd name="connsiteX179" fmla="*/ 820602 w 7467600"/>
              <a:gd name="connsiteY179" fmla="*/ 4485915 h 6858000"/>
              <a:gd name="connsiteX180" fmla="*/ 878295 w 7467600"/>
              <a:gd name="connsiteY180" fmla="*/ 4403594 h 6858000"/>
              <a:gd name="connsiteX181" fmla="*/ 1240607 w 7467600"/>
              <a:gd name="connsiteY181" fmla="*/ 4010401 h 6858000"/>
              <a:gd name="connsiteX182" fmla="*/ 1310106 w 7467600"/>
              <a:gd name="connsiteY182" fmla="*/ 3943217 h 6858000"/>
              <a:gd name="connsiteX183" fmla="*/ 1423113 w 7467600"/>
              <a:gd name="connsiteY183" fmla="*/ 3874565 h 6858000"/>
              <a:gd name="connsiteX184" fmla="*/ 1260565 w 7467600"/>
              <a:gd name="connsiteY184" fmla="*/ 4031982 h 6858000"/>
              <a:gd name="connsiteX185" fmla="*/ 901900 w 7467600"/>
              <a:gd name="connsiteY185" fmla="*/ 4421236 h 6858000"/>
              <a:gd name="connsiteX186" fmla="*/ 845044 w 7467600"/>
              <a:gd name="connsiteY186" fmla="*/ 4502436 h 6858000"/>
              <a:gd name="connsiteX187" fmla="*/ 685926 w 7467600"/>
              <a:gd name="connsiteY187" fmla="*/ 4703069 h 6858000"/>
              <a:gd name="connsiteX188" fmla="*/ 684248 w 7467600"/>
              <a:gd name="connsiteY188" fmla="*/ 4706721 h 6858000"/>
              <a:gd name="connsiteX189" fmla="*/ 1423113 w 7467600"/>
              <a:gd name="connsiteY189" fmla="*/ 3874565 h 6858000"/>
              <a:gd name="connsiteX190" fmla="*/ 3316479 w 7467600"/>
              <a:gd name="connsiteY190" fmla="*/ 3872136 h 6858000"/>
              <a:gd name="connsiteX191" fmla="*/ 3546806 w 7467600"/>
              <a:gd name="connsiteY191" fmla="*/ 4356139 h 6858000"/>
              <a:gd name="connsiteX192" fmla="*/ 3364433 w 7467600"/>
              <a:gd name="connsiteY192" fmla="*/ 3953121 h 6858000"/>
              <a:gd name="connsiteX193" fmla="*/ 3316479 w 7467600"/>
              <a:gd name="connsiteY193" fmla="*/ 3872136 h 6858000"/>
              <a:gd name="connsiteX194" fmla="*/ 3291335 w 7467600"/>
              <a:gd name="connsiteY194" fmla="*/ 3767420 h 6858000"/>
              <a:gd name="connsiteX195" fmla="*/ 3390805 w 7467600"/>
              <a:gd name="connsiteY195" fmla="*/ 3937163 h 6858000"/>
              <a:gd name="connsiteX196" fmla="*/ 3579062 w 7467600"/>
              <a:gd name="connsiteY196" fmla="*/ 4359040 h 6858000"/>
              <a:gd name="connsiteX197" fmla="*/ 3467355 w 7467600"/>
              <a:gd name="connsiteY197" fmla="*/ 3988130 h 6858000"/>
              <a:gd name="connsiteX198" fmla="*/ 3310753 w 7467600"/>
              <a:gd name="connsiteY198" fmla="*/ 3787140 h 6858000"/>
              <a:gd name="connsiteX199" fmla="*/ 3291335 w 7467600"/>
              <a:gd name="connsiteY199" fmla="*/ 3767420 h 6858000"/>
              <a:gd name="connsiteX200" fmla="*/ 1635889 w 7467600"/>
              <a:gd name="connsiteY200" fmla="*/ 3709494 h 6858000"/>
              <a:gd name="connsiteX201" fmla="*/ 1634800 w 7467600"/>
              <a:gd name="connsiteY201" fmla="*/ 3731111 h 6858000"/>
              <a:gd name="connsiteX202" fmla="*/ 1635889 w 7467600"/>
              <a:gd name="connsiteY202" fmla="*/ 3709494 h 6858000"/>
              <a:gd name="connsiteX203" fmla="*/ 1510397 w 7467600"/>
              <a:gd name="connsiteY203" fmla="*/ 3684705 h 6858000"/>
              <a:gd name="connsiteX204" fmla="*/ 1146550 w 7467600"/>
              <a:gd name="connsiteY204" fmla="*/ 3802012 h 6858000"/>
              <a:gd name="connsiteX205" fmla="*/ 698834 w 7467600"/>
              <a:gd name="connsiteY205" fmla="*/ 3952272 h 6858000"/>
              <a:gd name="connsiteX206" fmla="*/ 34256 w 7467600"/>
              <a:gd name="connsiteY206" fmla="*/ 4347603 h 6858000"/>
              <a:gd name="connsiteX207" fmla="*/ 527241 w 7467600"/>
              <a:gd name="connsiteY207" fmla="*/ 4065078 h 6858000"/>
              <a:gd name="connsiteX208" fmla="*/ 1510397 w 7467600"/>
              <a:gd name="connsiteY208" fmla="*/ 3684705 h 6858000"/>
              <a:gd name="connsiteX209" fmla="*/ 1313114 w 7467600"/>
              <a:gd name="connsiteY209" fmla="*/ 3655216 h 6858000"/>
              <a:gd name="connsiteX210" fmla="*/ 1109304 w 7467600"/>
              <a:gd name="connsiteY210" fmla="*/ 3669030 h 6858000"/>
              <a:gd name="connsiteX211" fmla="*/ 8129 w 7467600"/>
              <a:gd name="connsiteY211" fmla="*/ 4330519 h 6858000"/>
              <a:gd name="connsiteX212" fmla="*/ 687572 w 7467600"/>
              <a:gd name="connsiteY212" fmla="*/ 3925629 h 6858000"/>
              <a:gd name="connsiteX213" fmla="*/ 1138365 w 7467600"/>
              <a:gd name="connsiteY213" fmla="*/ 3774515 h 6858000"/>
              <a:gd name="connsiteX214" fmla="*/ 1505579 w 7467600"/>
              <a:gd name="connsiteY214" fmla="*/ 3655526 h 6858000"/>
              <a:gd name="connsiteX215" fmla="*/ 1313114 w 7467600"/>
              <a:gd name="connsiteY215" fmla="*/ 3655216 h 6858000"/>
              <a:gd name="connsiteX216" fmla="*/ 3655073 w 7467600"/>
              <a:gd name="connsiteY216" fmla="*/ 3650884 h 6858000"/>
              <a:gd name="connsiteX217" fmla="*/ 3989938 w 7467600"/>
              <a:gd name="connsiteY217" fmla="*/ 3991685 h 6858000"/>
              <a:gd name="connsiteX218" fmla="*/ 4393907 w 7467600"/>
              <a:gd name="connsiteY218" fmla="*/ 4261258 h 6858000"/>
              <a:gd name="connsiteX219" fmla="*/ 4648051 w 7467600"/>
              <a:gd name="connsiteY219" fmla="*/ 4374051 h 6858000"/>
              <a:gd name="connsiteX220" fmla="*/ 4383389 w 7467600"/>
              <a:gd name="connsiteY220" fmla="*/ 4184369 h 6858000"/>
              <a:gd name="connsiteX221" fmla="*/ 4165508 w 7467600"/>
              <a:gd name="connsiteY221" fmla="*/ 4035196 h 6858000"/>
              <a:gd name="connsiteX222" fmla="*/ 4068162 w 7467600"/>
              <a:gd name="connsiteY222" fmla="*/ 3953394 h 6858000"/>
              <a:gd name="connsiteX223" fmla="*/ 3981416 w 7467600"/>
              <a:gd name="connsiteY223" fmla="*/ 3880482 h 6858000"/>
              <a:gd name="connsiteX224" fmla="*/ 3800147 w 7467600"/>
              <a:gd name="connsiteY224" fmla="*/ 3749872 h 6858000"/>
              <a:gd name="connsiteX225" fmla="*/ 3655073 w 7467600"/>
              <a:gd name="connsiteY225" fmla="*/ 3650884 h 6858000"/>
              <a:gd name="connsiteX226" fmla="*/ 3670252 w 7467600"/>
              <a:gd name="connsiteY226" fmla="*/ 3622798 h 6858000"/>
              <a:gd name="connsiteX227" fmla="*/ 3817258 w 7467600"/>
              <a:gd name="connsiteY227" fmla="*/ 3723577 h 6858000"/>
              <a:gd name="connsiteX228" fmla="*/ 4000461 w 7467600"/>
              <a:gd name="connsiteY228" fmla="*/ 3855966 h 6858000"/>
              <a:gd name="connsiteX229" fmla="*/ 4088180 w 7467600"/>
              <a:gd name="connsiteY229" fmla="*/ 3929774 h 6858000"/>
              <a:gd name="connsiteX230" fmla="*/ 4184555 w 7467600"/>
              <a:gd name="connsiteY230" fmla="*/ 4010683 h 6858000"/>
              <a:gd name="connsiteX231" fmla="*/ 4399563 w 7467600"/>
              <a:gd name="connsiteY231" fmla="*/ 4158106 h 6858000"/>
              <a:gd name="connsiteX232" fmla="*/ 4684469 w 7467600"/>
              <a:gd name="connsiteY232" fmla="*/ 4364680 h 6858000"/>
              <a:gd name="connsiteX233" fmla="*/ 4690271 w 7467600"/>
              <a:gd name="connsiteY233" fmla="*/ 4370034 h 6858000"/>
              <a:gd name="connsiteX234" fmla="*/ 4136093 w 7467600"/>
              <a:gd name="connsiteY234" fmla="*/ 3858466 h 6858000"/>
              <a:gd name="connsiteX235" fmla="*/ 3670252 w 7467600"/>
              <a:gd name="connsiteY235" fmla="*/ 3622798 h 6858000"/>
              <a:gd name="connsiteX236" fmla="*/ 4440129 w 7467600"/>
              <a:gd name="connsiteY236" fmla="*/ 3448571 h 6858000"/>
              <a:gd name="connsiteX237" fmla="*/ 4856525 w 7467600"/>
              <a:gd name="connsiteY237" fmla="*/ 3915351 h 6858000"/>
              <a:gd name="connsiteX238" fmla="*/ 5059055 w 7467600"/>
              <a:gd name="connsiteY238" fmla="*/ 4108918 h 6858000"/>
              <a:gd name="connsiteX239" fmla="*/ 5290070 w 7467600"/>
              <a:gd name="connsiteY239" fmla="*/ 4263619 h 6858000"/>
              <a:gd name="connsiteX240" fmla="*/ 4834991 w 7467600"/>
              <a:gd name="connsiteY240" fmla="*/ 3830985 h 6858000"/>
              <a:gd name="connsiteX241" fmla="*/ 4440129 w 7467600"/>
              <a:gd name="connsiteY241" fmla="*/ 3448571 h 6858000"/>
              <a:gd name="connsiteX242" fmla="*/ 4441737 w 7467600"/>
              <a:gd name="connsiteY242" fmla="*/ 3399734 h 6858000"/>
              <a:gd name="connsiteX243" fmla="*/ 4431236 w 7467600"/>
              <a:gd name="connsiteY243" fmla="*/ 3400954 h 6858000"/>
              <a:gd name="connsiteX244" fmla="*/ 4557150 w 7467600"/>
              <a:gd name="connsiteY244" fmla="*/ 3510023 h 6858000"/>
              <a:gd name="connsiteX245" fmla="*/ 4856936 w 7467600"/>
              <a:gd name="connsiteY245" fmla="*/ 3809146 h 6858000"/>
              <a:gd name="connsiteX246" fmla="*/ 5111996 w 7467600"/>
              <a:gd name="connsiteY246" fmla="*/ 4065759 h 6858000"/>
              <a:gd name="connsiteX247" fmla="*/ 5388878 w 7467600"/>
              <a:gd name="connsiteY247" fmla="*/ 4300185 h 6858000"/>
              <a:gd name="connsiteX248" fmla="*/ 5425556 w 7467600"/>
              <a:gd name="connsiteY248" fmla="*/ 4308967 h 6858000"/>
              <a:gd name="connsiteX249" fmla="*/ 4943646 w 7467600"/>
              <a:gd name="connsiteY249" fmla="*/ 3822916 h 6858000"/>
              <a:gd name="connsiteX250" fmla="*/ 4594837 w 7467600"/>
              <a:gd name="connsiteY250" fmla="*/ 3532274 h 6858000"/>
              <a:gd name="connsiteX251" fmla="*/ 4441737 w 7467600"/>
              <a:gd name="connsiteY251" fmla="*/ 3399734 h 6858000"/>
              <a:gd name="connsiteX252" fmla="*/ 5425834 w 7467600"/>
              <a:gd name="connsiteY252" fmla="*/ 3162785 h 6858000"/>
              <a:gd name="connsiteX253" fmla="*/ 5401644 w 7467600"/>
              <a:gd name="connsiteY253" fmla="*/ 3617847 h 6858000"/>
              <a:gd name="connsiteX254" fmla="*/ 5467256 w 7467600"/>
              <a:gd name="connsiteY254" fmla="*/ 4175494 h 6858000"/>
              <a:gd name="connsiteX255" fmla="*/ 5448069 w 7467600"/>
              <a:gd name="connsiteY255" fmla="*/ 3567554 h 6858000"/>
              <a:gd name="connsiteX256" fmla="*/ 5425834 w 7467600"/>
              <a:gd name="connsiteY256" fmla="*/ 3162785 h 6858000"/>
              <a:gd name="connsiteX257" fmla="*/ 1318687 w 7467600"/>
              <a:gd name="connsiteY257" fmla="*/ 3113840 h 6858000"/>
              <a:gd name="connsiteX258" fmla="*/ 1066793 w 7467600"/>
              <a:gd name="connsiteY258" fmla="*/ 3212171 h 6858000"/>
              <a:gd name="connsiteX259" fmla="*/ 993319 w 7467600"/>
              <a:gd name="connsiteY259" fmla="*/ 3247648 h 6858000"/>
              <a:gd name="connsiteX260" fmla="*/ 853081 w 7467600"/>
              <a:gd name="connsiteY260" fmla="*/ 3312410 h 6858000"/>
              <a:gd name="connsiteX261" fmla="*/ 805957 w 7467600"/>
              <a:gd name="connsiteY261" fmla="*/ 3330443 h 6858000"/>
              <a:gd name="connsiteX262" fmla="*/ 1318687 w 7467600"/>
              <a:gd name="connsiteY262" fmla="*/ 3113840 h 6858000"/>
              <a:gd name="connsiteX263" fmla="*/ 5453702 w 7467600"/>
              <a:gd name="connsiteY263" fmla="*/ 3090882 h 6858000"/>
              <a:gd name="connsiteX264" fmla="*/ 5480135 w 7467600"/>
              <a:gd name="connsiteY264" fmla="*/ 3565802 h 6858000"/>
              <a:gd name="connsiteX265" fmla="*/ 5499023 w 7467600"/>
              <a:gd name="connsiteY265" fmla="*/ 4166310 h 6858000"/>
              <a:gd name="connsiteX266" fmla="*/ 5547022 w 7467600"/>
              <a:gd name="connsiteY266" fmla="*/ 3607838 h 6858000"/>
              <a:gd name="connsiteX267" fmla="*/ 5515964 w 7467600"/>
              <a:gd name="connsiteY267" fmla="*/ 3378541 h 6858000"/>
              <a:gd name="connsiteX268" fmla="*/ 5453702 w 7467600"/>
              <a:gd name="connsiteY268" fmla="*/ 3090882 h 6858000"/>
              <a:gd name="connsiteX269" fmla="*/ 1238695 w 7467600"/>
              <a:gd name="connsiteY269" fmla="*/ 3076820 h 6858000"/>
              <a:gd name="connsiteX270" fmla="*/ 716371 w 7467600"/>
              <a:gd name="connsiteY270" fmla="*/ 3293249 h 6858000"/>
              <a:gd name="connsiteX271" fmla="*/ 579522 w 7467600"/>
              <a:gd name="connsiteY271" fmla="*/ 3371759 h 6858000"/>
              <a:gd name="connsiteX272" fmla="*/ 600288 w 7467600"/>
              <a:gd name="connsiteY272" fmla="*/ 3365555 h 6858000"/>
              <a:gd name="connsiteX273" fmla="*/ 840692 w 7467600"/>
              <a:gd name="connsiteY273" fmla="*/ 3284921 h 6858000"/>
              <a:gd name="connsiteX274" fmla="*/ 979248 w 7467600"/>
              <a:gd name="connsiteY274" fmla="*/ 3221003 h 6858000"/>
              <a:gd name="connsiteX275" fmla="*/ 1053282 w 7467600"/>
              <a:gd name="connsiteY275" fmla="*/ 3185247 h 6858000"/>
              <a:gd name="connsiteX276" fmla="*/ 1320603 w 7467600"/>
              <a:gd name="connsiteY276" fmla="*/ 3081281 h 6858000"/>
              <a:gd name="connsiteX277" fmla="*/ 1238695 w 7467600"/>
              <a:gd name="connsiteY277" fmla="*/ 3076820 h 6858000"/>
              <a:gd name="connsiteX278" fmla="*/ 5425627 w 7467600"/>
              <a:gd name="connsiteY278" fmla="*/ 2954192 h 6858000"/>
              <a:gd name="connsiteX279" fmla="*/ 5470770 w 7467600"/>
              <a:gd name="connsiteY279" fmla="*/ 3005435 h 6858000"/>
              <a:gd name="connsiteX280" fmla="*/ 5519779 w 7467600"/>
              <a:gd name="connsiteY280" fmla="*/ 4359223 h 6858000"/>
              <a:gd name="connsiteX281" fmla="*/ 5520293 w 7467600"/>
              <a:gd name="connsiteY281" fmla="*/ 4360602 h 6858000"/>
              <a:gd name="connsiteX282" fmla="*/ 5767221 w 7467600"/>
              <a:gd name="connsiteY282" fmla="*/ 4665564 h 6858000"/>
              <a:gd name="connsiteX283" fmla="*/ 6937169 w 7467600"/>
              <a:gd name="connsiteY283" fmla="*/ 4815941 h 6858000"/>
              <a:gd name="connsiteX284" fmla="*/ 6953922 w 7467600"/>
              <a:gd name="connsiteY284" fmla="*/ 4890068 h 6858000"/>
              <a:gd name="connsiteX285" fmla="*/ 6071359 w 7467600"/>
              <a:gd name="connsiteY285" fmla="*/ 4770770 h 6858000"/>
              <a:gd name="connsiteX286" fmla="*/ 6038839 w 7467600"/>
              <a:gd name="connsiteY286" fmla="*/ 4764474 h 6858000"/>
              <a:gd name="connsiteX287" fmla="*/ 6038706 w 7467600"/>
              <a:gd name="connsiteY287" fmla="*/ 4763847 h 6858000"/>
              <a:gd name="connsiteX288" fmla="*/ 6037784 w 7467600"/>
              <a:gd name="connsiteY288" fmla="*/ 4764270 h 6858000"/>
              <a:gd name="connsiteX289" fmla="*/ 6038839 w 7467600"/>
              <a:gd name="connsiteY289" fmla="*/ 4764474 h 6858000"/>
              <a:gd name="connsiteX290" fmla="*/ 6040338 w 7467600"/>
              <a:gd name="connsiteY290" fmla="*/ 4771418 h 6858000"/>
              <a:gd name="connsiteX291" fmla="*/ 6024488 w 7467600"/>
              <a:gd name="connsiteY291" fmla="*/ 4809903 h 6858000"/>
              <a:gd name="connsiteX292" fmla="*/ 5599771 w 7467600"/>
              <a:gd name="connsiteY292" fmla="*/ 5509652 h 6858000"/>
              <a:gd name="connsiteX293" fmla="*/ 5548843 w 7467600"/>
              <a:gd name="connsiteY293" fmla="*/ 5563845 h 6858000"/>
              <a:gd name="connsiteX294" fmla="*/ 5940952 w 7467600"/>
              <a:gd name="connsiteY294" fmla="*/ 6250028 h 6858000"/>
              <a:gd name="connsiteX295" fmla="*/ 6043441 w 7467600"/>
              <a:gd name="connsiteY295" fmla="*/ 6665847 h 6858000"/>
              <a:gd name="connsiteX296" fmla="*/ 6093432 w 7467600"/>
              <a:gd name="connsiteY296" fmla="*/ 6858000 h 6858000"/>
              <a:gd name="connsiteX297" fmla="*/ 6034344 w 7467600"/>
              <a:gd name="connsiteY297" fmla="*/ 6858000 h 6858000"/>
              <a:gd name="connsiteX298" fmla="*/ 6026679 w 7467600"/>
              <a:gd name="connsiteY298" fmla="*/ 6836959 h 6858000"/>
              <a:gd name="connsiteX299" fmla="*/ 5800441 w 7467600"/>
              <a:gd name="connsiteY299" fmla="*/ 6335286 h 6858000"/>
              <a:gd name="connsiteX300" fmla="*/ 5526562 w 7467600"/>
              <a:gd name="connsiteY300" fmla="*/ 5705388 h 6858000"/>
              <a:gd name="connsiteX301" fmla="*/ 5519640 w 7467600"/>
              <a:gd name="connsiteY301" fmla="*/ 5683774 h 6858000"/>
              <a:gd name="connsiteX302" fmla="*/ 5844559 w 7467600"/>
              <a:gd name="connsiteY302" fmla="*/ 6553349 h 6858000"/>
              <a:gd name="connsiteX303" fmla="*/ 5975994 w 7467600"/>
              <a:gd name="connsiteY303" fmla="*/ 6858000 h 6858000"/>
              <a:gd name="connsiteX304" fmla="*/ 5898547 w 7467600"/>
              <a:gd name="connsiteY304" fmla="*/ 6858000 h 6858000"/>
              <a:gd name="connsiteX305" fmla="*/ 5682041 w 7467600"/>
              <a:gd name="connsiteY305" fmla="*/ 6355860 h 6858000"/>
              <a:gd name="connsiteX306" fmla="*/ 5461758 w 7467600"/>
              <a:gd name="connsiteY306" fmla="*/ 5820220 h 6858000"/>
              <a:gd name="connsiteX307" fmla="*/ 5237282 w 7467600"/>
              <a:gd name="connsiteY307" fmla="*/ 6579086 h 6858000"/>
              <a:gd name="connsiteX308" fmla="*/ 5115009 w 7467600"/>
              <a:gd name="connsiteY308" fmla="*/ 6858000 h 6858000"/>
              <a:gd name="connsiteX309" fmla="*/ 5028074 w 7467600"/>
              <a:gd name="connsiteY309" fmla="*/ 6858000 h 6858000"/>
              <a:gd name="connsiteX310" fmla="*/ 5079508 w 7467600"/>
              <a:gd name="connsiteY310" fmla="*/ 6749074 h 6858000"/>
              <a:gd name="connsiteX311" fmla="*/ 5371846 w 7467600"/>
              <a:gd name="connsiteY311" fmla="*/ 5924413 h 6858000"/>
              <a:gd name="connsiteX312" fmla="*/ 5270512 w 7467600"/>
              <a:gd name="connsiteY312" fmla="*/ 6138975 h 6858000"/>
              <a:gd name="connsiteX313" fmla="*/ 5062409 w 7467600"/>
              <a:gd name="connsiteY313" fmla="*/ 6653544 h 6858000"/>
              <a:gd name="connsiteX314" fmla="*/ 5036628 w 7467600"/>
              <a:gd name="connsiteY314" fmla="*/ 6754247 h 6858000"/>
              <a:gd name="connsiteX315" fmla="*/ 5009112 w 7467600"/>
              <a:gd name="connsiteY315" fmla="*/ 6858000 h 6858000"/>
              <a:gd name="connsiteX316" fmla="*/ 4976679 w 7467600"/>
              <a:gd name="connsiteY316" fmla="*/ 6858000 h 6858000"/>
              <a:gd name="connsiteX317" fmla="*/ 5006537 w 7467600"/>
              <a:gd name="connsiteY317" fmla="*/ 6747068 h 6858000"/>
              <a:gd name="connsiteX318" fmla="*/ 5032723 w 7467600"/>
              <a:gd name="connsiteY318" fmla="*/ 6644957 h 6858000"/>
              <a:gd name="connsiteX319" fmla="*/ 5242949 w 7467600"/>
              <a:gd name="connsiteY319" fmla="*/ 6125175 h 6858000"/>
              <a:gd name="connsiteX320" fmla="*/ 5286321 w 7467600"/>
              <a:gd name="connsiteY320" fmla="*/ 6033555 h 6858000"/>
              <a:gd name="connsiteX321" fmla="*/ 5008210 w 7467600"/>
              <a:gd name="connsiteY321" fmla="*/ 6649194 h 6858000"/>
              <a:gd name="connsiteX322" fmla="*/ 4986321 w 7467600"/>
              <a:gd name="connsiteY322" fmla="*/ 6765687 h 6858000"/>
              <a:gd name="connsiteX323" fmla="*/ 4973474 w 7467600"/>
              <a:gd name="connsiteY323" fmla="*/ 6858000 h 6858000"/>
              <a:gd name="connsiteX324" fmla="*/ 4907178 w 7467600"/>
              <a:gd name="connsiteY324" fmla="*/ 6858000 h 6858000"/>
              <a:gd name="connsiteX325" fmla="*/ 4910810 w 7467600"/>
              <a:gd name="connsiteY325" fmla="*/ 6829660 h 6858000"/>
              <a:gd name="connsiteX326" fmla="*/ 4987461 w 7467600"/>
              <a:gd name="connsiteY326" fmla="*/ 6432994 h 6858000"/>
              <a:gd name="connsiteX327" fmla="*/ 5179262 w 7467600"/>
              <a:gd name="connsiteY327" fmla="*/ 6035044 h 6858000"/>
              <a:gd name="connsiteX328" fmla="*/ 4689678 w 7467600"/>
              <a:gd name="connsiteY328" fmla="*/ 6440241 h 6858000"/>
              <a:gd name="connsiteX329" fmla="*/ 4477543 w 7467600"/>
              <a:gd name="connsiteY329" fmla="*/ 6674836 h 6858000"/>
              <a:gd name="connsiteX330" fmla="*/ 4329957 w 7467600"/>
              <a:gd name="connsiteY330" fmla="*/ 6858000 h 6858000"/>
              <a:gd name="connsiteX331" fmla="*/ 4218595 w 7467600"/>
              <a:gd name="connsiteY331" fmla="*/ 6858000 h 6858000"/>
              <a:gd name="connsiteX332" fmla="*/ 4368888 w 7467600"/>
              <a:gd name="connsiteY332" fmla="*/ 6668412 h 6858000"/>
              <a:gd name="connsiteX333" fmla="*/ 4563091 w 7467600"/>
              <a:gd name="connsiteY333" fmla="*/ 6442508 h 6858000"/>
              <a:gd name="connsiteX334" fmla="*/ 5387324 w 7467600"/>
              <a:gd name="connsiteY334" fmla="*/ 5705830 h 6858000"/>
              <a:gd name="connsiteX335" fmla="*/ 5073620 w 7467600"/>
              <a:gd name="connsiteY335" fmla="*/ 5955437 h 6858000"/>
              <a:gd name="connsiteX336" fmla="*/ 4689789 w 7467600"/>
              <a:gd name="connsiteY336" fmla="*/ 6268382 h 6858000"/>
              <a:gd name="connsiteX337" fmla="*/ 4418722 w 7467600"/>
              <a:gd name="connsiteY337" fmla="*/ 6570886 h 6858000"/>
              <a:gd name="connsiteX338" fmla="*/ 4214944 w 7467600"/>
              <a:gd name="connsiteY338" fmla="*/ 6858000 h 6858000"/>
              <a:gd name="connsiteX339" fmla="*/ 4177898 w 7467600"/>
              <a:gd name="connsiteY339" fmla="*/ 6858000 h 6858000"/>
              <a:gd name="connsiteX340" fmla="*/ 4391597 w 7467600"/>
              <a:gd name="connsiteY340" fmla="*/ 6556370 h 6858000"/>
              <a:gd name="connsiteX341" fmla="*/ 4668889 w 7467600"/>
              <a:gd name="connsiteY341" fmla="*/ 6246399 h 6858000"/>
              <a:gd name="connsiteX342" fmla="*/ 5055427 w 7467600"/>
              <a:gd name="connsiteY342" fmla="*/ 5931476 h 6858000"/>
              <a:gd name="connsiteX343" fmla="*/ 5371814 w 7467600"/>
              <a:gd name="connsiteY343" fmla="*/ 5678975 h 6858000"/>
              <a:gd name="connsiteX344" fmla="*/ 4987918 w 7467600"/>
              <a:gd name="connsiteY344" fmla="*/ 5838701 h 6858000"/>
              <a:gd name="connsiteX345" fmla="*/ 4317146 w 7467600"/>
              <a:gd name="connsiteY345" fmla="*/ 6587716 h 6858000"/>
              <a:gd name="connsiteX346" fmla="*/ 4171627 w 7467600"/>
              <a:gd name="connsiteY346" fmla="*/ 6858000 h 6858000"/>
              <a:gd name="connsiteX347" fmla="*/ 4081585 w 7467600"/>
              <a:gd name="connsiteY347" fmla="*/ 6858000 h 6858000"/>
              <a:gd name="connsiteX348" fmla="*/ 4238603 w 7467600"/>
              <a:gd name="connsiteY348" fmla="*/ 6559341 h 6858000"/>
              <a:gd name="connsiteX349" fmla="*/ 4778333 w 7467600"/>
              <a:gd name="connsiteY349" fmla="*/ 5873626 h 6858000"/>
              <a:gd name="connsiteX350" fmla="*/ 5414185 w 7467600"/>
              <a:gd name="connsiteY350" fmla="*/ 5573882 h 6858000"/>
              <a:gd name="connsiteX351" fmla="*/ 5959648 w 7467600"/>
              <a:gd name="connsiteY351" fmla="*/ 4760797 h 6858000"/>
              <a:gd name="connsiteX352" fmla="*/ 5355019 w 7467600"/>
              <a:gd name="connsiteY352" fmla="*/ 4734672 h 6858000"/>
              <a:gd name="connsiteX353" fmla="*/ 5083565 w 7467600"/>
              <a:gd name="connsiteY353" fmla="*/ 5179121 h 6858000"/>
              <a:gd name="connsiteX354" fmla="*/ 4713577 w 7467600"/>
              <a:gd name="connsiteY354" fmla="*/ 5616803 h 6858000"/>
              <a:gd name="connsiteX355" fmla="*/ 3989559 w 7467600"/>
              <a:gd name="connsiteY355" fmla="*/ 6145945 h 6858000"/>
              <a:gd name="connsiteX356" fmla="*/ 3939824 w 7467600"/>
              <a:gd name="connsiteY356" fmla="*/ 6066900 h 6858000"/>
              <a:gd name="connsiteX357" fmla="*/ 4584537 w 7467600"/>
              <a:gd name="connsiteY357" fmla="*/ 5324826 h 6858000"/>
              <a:gd name="connsiteX358" fmla="*/ 5037105 w 7467600"/>
              <a:gd name="connsiteY358" fmla="*/ 5088765 h 6858000"/>
              <a:gd name="connsiteX359" fmla="*/ 5039930 w 7467600"/>
              <a:gd name="connsiteY359" fmla="*/ 5089585 h 6858000"/>
              <a:gd name="connsiteX360" fmla="*/ 5263764 w 7467600"/>
              <a:gd name="connsiteY360" fmla="*/ 4735525 h 6858000"/>
              <a:gd name="connsiteX361" fmla="*/ 4086300 w 7467600"/>
              <a:gd name="connsiteY361" fmla="*/ 4884599 h 6858000"/>
              <a:gd name="connsiteX362" fmla="*/ 4085485 w 7467600"/>
              <a:gd name="connsiteY362" fmla="*/ 4899070 h 6858000"/>
              <a:gd name="connsiteX363" fmla="*/ 3871915 w 7467600"/>
              <a:gd name="connsiteY363" fmla="*/ 5253645 h 6858000"/>
              <a:gd name="connsiteX364" fmla="*/ 3799374 w 7467600"/>
              <a:gd name="connsiteY364" fmla="*/ 5466127 h 6858000"/>
              <a:gd name="connsiteX365" fmla="*/ 3498850 w 7467600"/>
              <a:gd name="connsiteY365" fmla="*/ 6661888 h 6858000"/>
              <a:gd name="connsiteX366" fmla="*/ 3399216 w 7467600"/>
              <a:gd name="connsiteY366" fmla="*/ 6858000 h 6858000"/>
              <a:gd name="connsiteX367" fmla="*/ 3303688 w 7467600"/>
              <a:gd name="connsiteY367" fmla="*/ 6858000 h 6858000"/>
              <a:gd name="connsiteX368" fmla="*/ 3391774 w 7467600"/>
              <a:gd name="connsiteY368" fmla="*/ 6697181 h 6858000"/>
              <a:gd name="connsiteX369" fmla="*/ 3735540 w 7467600"/>
              <a:gd name="connsiteY369" fmla="*/ 5546923 h 6858000"/>
              <a:gd name="connsiteX370" fmla="*/ 3729438 w 7467600"/>
              <a:gd name="connsiteY370" fmla="*/ 5569058 h 6858000"/>
              <a:gd name="connsiteX371" fmla="*/ 3707782 w 7467600"/>
              <a:gd name="connsiteY371" fmla="*/ 5644908 h 6858000"/>
              <a:gd name="connsiteX372" fmla="*/ 3583827 w 7467600"/>
              <a:gd name="connsiteY372" fmla="*/ 6039215 h 6858000"/>
              <a:gd name="connsiteX373" fmla="*/ 3547861 w 7467600"/>
              <a:gd name="connsiteY373" fmla="*/ 6129609 h 6858000"/>
              <a:gd name="connsiteX374" fmla="*/ 3490905 w 7467600"/>
              <a:gd name="connsiteY374" fmla="*/ 6277660 h 6858000"/>
              <a:gd name="connsiteX375" fmla="*/ 3455859 w 7467600"/>
              <a:gd name="connsiteY375" fmla="*/ 6391301 h 6858000"/>
              <a:gd name="connsiteX376" fmla="*/ 3429112 w 7467600"/>
              <a:gd name="connsiteY376" fmla="*/ 6479469 h 6858000"/>
              <a:gd name="connsiteX377" fmla="*/ 3304862 w 7467600"/>
              <a:gd name="connsiteY377" fmla="*/ 6796476 h 6858000"/>
              <a:gd name="connsiteX378" fmla="*/ 3276071 w 7467600"/>
              <a:gd name="connsiteY378" fmla="*/ 6858000 h 6858000"/>
              <a:gd name="connsiteX379" fmla="*/ 3240805 w 7467600"/>
              <a:gd name="connsiteY379" fmla="*/ 6858000 h 6858000"/>
              <a:gd name="connsiteX380" fmla="*/ 3275917 w 7467600"/>
              <a:gd name="connsiteY380" fmla="*/ 6783192 h 6858000"/>
              <a:gd name="connsiteX381" fmla="*/ 3399358 w 7467600"/>
              <a:gd name="connsiteY381" fmla="*/ 6469011 h 6858000"/>
              <a:gd name="connsiteX382" fmla="*/ 3425650 w 7467600"/>
              <a:gd name="connsiteY382" fmla="*/ 6381333 h 6858000"/>
              <a:gd name="connsiteX383" fmla="*/ 3460661 w 7467600"/>
              <a:gd name="connsiteY383" fmla="*/ 6266763 h 6858000"/>
              <a:gd name="connsiteX384" fmla="*/ 3518021 w 7467600"/>
              <a:gd name="connsiteY384" fmla="*/ 6117298 h 6858000"/>
              <a:gd name="connsiteX385" fmla="*/ 3554035 w 7467600"/>
              <a:gd name="connsiteY385" fmla="*/ 6027832 h 6858000"/>
              <a:gd name="connsiteX386" fmla="*/ 3677174 w 7467600"/>
              <a:gd name="connsiteY386" fmla="*/ 5636351 h 6858000"/>
              <a:gd name="connsiteX387" fmla="*/ 3698819 w 7467600"/>
              <a:gd name="connsiteY387" fmla="*/ 5560503 h 6858000"/>
              <a:gd name="connsiteX388" fmla="*/ 3702094 w 7467600"/>
              <a:gd name="connsiteY388" fmla="*/ 5549194 h 6858000"/>
              <a:gd name="connsiteX389" fmla="*/ 3398355 w 7467600"/>
              <a:gd name="connsiteY389" fmla="*/ 6094603 h 6858000"/>
              <a:gd name="connsiteX390" fmla="*/ 3193941 w 7467600"/>
              <a:gd name="connsiteY390" fmla="*/ 6798775 h 6858000"/>
              <a:gd name="connsiteX391" fmla="*/ 3184140 w 7467600"/>
              <a:gd name="connsiteY391" fmla="*/ 6858000 h 6858000"/>
              <a:gd name="connsiteX392" fmla="*/ 3099978 w 7467600"/>
              <a:gd name="connsiteY392" fmla="*/ 6858000 h 6858000"/>
              <a:gd name="connsiteX393" fmla="*/ 3101556 w 7467600"/>
              <a:gd name="connsiteY393" fmla="*/ 6843337 h 6858000"/>
              <a:gd name="connsiteX394" fmla="*/ 3370162 w 7467600"/>
              <a:gd name="connsiteY394" fmla="*/ 5785550 h 6858000"/>
              <a:gd name="connsiteX395" fmla="*/ 3746477 w 7467600"/>
              <a:gd name="connsiteY395" fmla="*/ 5377889 h 6858000"/>
              <a:gd name="connsiteX396" fmla="*/ 3863399 w 7467600"/>
              <a:gd name="connsiteY396" fmla="*/ 5087257 h 6858000"/>
              <a:gd name="connsiteX397" fmla="*/ 3968712 w 7467600"/>
              <a:gd name="connsiteY397" fmla="*/ 4913989 h 6858000"/>
              <a:gd name="connsiteX398" fmla="*/ 2792390 w 7467600"/>
              <a:gd name="connsiteY398" fmla="*/ 5382974 h 6858000"/>
              <a:gd name="connsiteX399" fmla="*/ 2714982 w 7467600"/>
              <a:gd name="connsiteY399" fmla="*/ 5427051 h 6858000"/>
              <a:gd name="connsiteX400" fmla="*/ 2813361 w 7467600"/>
              <a:gd name="connsiteY400" fmla="*/ 6023912 h 6858000"/>
              <a:gd name="connsiteX401" fmla="*/ 2688430 w 7467600"/>
              <a:gd name="connsiteY401" fmla="*/ 6801564 h 6858000"/>
              <a:gd name="connsiteX402" fmla="*/ 2629626 w 7467600"/>
              <a:gd name="connsiteY402" fmla="*/ 6763394 h 6858000"/>
              <a:gd name="connsiteX403" fmla="*/ 2565328 w 7467600"/>
              <a:gd name="connsiteY403" fmla="*/ 5516399 h 6858000"/>
              <a:gd name="connsiteX404" fmla="*/ 1922999 w 7467600"/>
              <a:gd name="connsiteY404" fmla="*/ 5980343 h 6858000"/>
              <a:gd name="connsiteX405" fmla="*/ 1950261 w 7467600"/>
              <a:gd name="connsiteY405" fmla="*/ 6405858 h 6858000"/>
              <a:gd name="connsiteX406" fmla="*/ 2365554 w 7467600"/>
              <a:gd name="connsiteY406" fmla="*/ 6759107 h 6858000"/>
              <a:gd name="connsiteX407" fmla="*/ 2424142 w 7467600"/>
              <a:gd name="connsiteY407" fmla="*/ 6858000 h 6858000"/>
              <a:gd name="connsiteX408" fmla="*/ 2395994 w 7467600"/>
              <a:gd name="connsiteY408" fmla="*/ 6858000 h 6858000"/>
              <a:gd name="connsiteX409" fmla="*/ 2392863 w 7467600"/>
              <a:gd name="connsiteY409" fmla="*/ 6852964 h 6858000"/>
              <a:gd name="connsiteX410" fmla="*/ 2017589 w 7467600"/>
              <a:gd name="connsiteY410" fmla="*/ 6493982 h 6858000"/>
              <a:gd name="connsiteX411" fmla="*/ 2147336 w 7467600"/>
              <a:gd name="connsiteY411" fmla="*/ 6594052 h 6858000"/>
              <a:gd name="connsiteX412" fmla="*/ 2207047 w 7467600"/>
              <a:gd name="connsiteY412" fmla="*/ 6654540 h 6858000"/>
              <a:gd name="connsiteX413" fmla="*/ 2299106 w 7467600"/>
              <a:gd name="connsiteY413" fmla="*/ 6778931 h 6858000"/>
              <a:gd name="connsiteX414" fmla="*/ 2314430 w 7467600"/>
              <a:gd name="connsiteY414" fmla="*/ 6801144 h 6858000"/>
              <a:gd name="connsiteX415" fmla="*/ 2352406 w 7467600"/>
              <a:gd name="connsiteY415" fmla="*/ 6858000 h 6858000"/>
              <a:gd name="connsiteX416" fmla="*/ 2314492 w 7467600"/>
              <a:gd name="connsiteY416" fmla="*/ 6858000 h 6858000"/>
              <a:gd name="connsiteX417" fmla="*/ 2288095 w 7467600"/>
              <a:gd name="connsiteY417" fmla="*/ 6818030 h 6858000"/>
              <a:gd name="connsiteX418" fmla="*/ 2272768 w 7467600"/>
              <a:gd name="connsiteY418" fmla="*/ 6795822 h 6858000"/>
              <a:gd name="connsiteX419" fmla="*/ 2182715 w 7467600"/>
              <a:gd name="connsiteY419" fmla="*/ 6675071 h 6858000"/>
              <a:gd name="connsiteX420" fmla="*/ 2032061 w 7467600"/>
              <a:gd name="connsiteY420" fmla="*/ 6541380 h 6858000"/>
              <a:gd name="connsiteX421" fmla="*/ 2257220 w 7467600"/>
              <a:gd name="connsiteY421" fmla="*/ 6826257 h 6858000"/>
              <a:gd name="connsiteX422" fmla="*/ 2281324 w 7467600"/>
              <a:gd name="connsiteY422" fmla="*/ 6858000 h 6858000"/>
              <a:gd name="connsiteX423" fmla="*/ 2242860 w 7467600"/>
              <a:gd name="connsiteY423" fmla="*/ 6858000 h 6858000"/>
              <a:gd name="connsiteX424" fmla="*/ 2232818 w 7467600"/>
              <a:gd name="connsiteY424" fmla="*/ 6844926 h 6858000"/>
              <a:gd name="connsiteX425" fmla="*/ 1990172 w 7467600"/>
              <a:gd name="connsiteY425" fmla="*/ 6542121 h 6858000"/>
              <a:gd name="connsiteX426" fmla="*/ 2124090 w 7467600"/>
              <a:gd name="connsiteY426" fmla="*/ 6761017 h 6858000"/>
              <a:gd name="connsiteX427" fmla="*/ 2200380 w 7467600"/>
              <a:gd name="connsiteY427" fmla="*/ 6858000 h 6858000"/>
              <a:gd name="connsiteX428" fmla="*/ 2147507 w 7467600"/>
              <a:gd name="connsiteY428" fmla="*/ 6858000 h 6858000"/>
              <a:gd name="connsiteX429" fmla="*/ 2070668 w 7467600"/>
              <a:gd name="connsiteY429" fmla="*/ 6761520 h 6858000"/>
              <a:gd name="connsiteX430" fmla="*/ 1975142 w 7467600"/>
              <a:gd name="connsiteY430" fmla="*/ 6585570 h 6858000"/>
              <a:gd name="connsiteX431" fmla="*/ 2050035 w 7467600"/>
              <a:gd name="connsiteY431" fmla="*/ 6813345 h 6858000"/>
              <a:gd name="connsiteX432" fmla="*/ 2063025 w 7467600"/>
              <a:gd name="connsiteY432" fmla="*/ 6858000 h 6858000"/>
              <a:gd name="connsiteX433" fmla="*/ 2021675 w 7467600"/>
              <a:gd name="connsiteY433" fmla="*/ 6858000 h 6858000"/>
              <a:gd name="connsiteX434" fmla="*/ 2019308 w 7467600"/>
              <a:gd name="connsiteY434" fmla="*/ 6847118 h 6858000"/>
              <a:gd name="connsiteX435" fmla="*/ 1938835 w 7467600"/>
              <a:gd name="connsiteY435" fmla="*/ 6551160 h 6858000"/>
              <a:gd name="connsiteX436" fmla="*/ 1953230 w 7467600"/>
              <a:gd name="connsiteY436" fmla="*/ 6759699 h 6858000"/>
              <a:gd name="connsiteX437" fmla="*/ 1956763 w 7467600"/>
              <a:gd name="connsiteY437" fmla="*/ 6778191 h 6858000"/>
              <a:gd name="connsiteX438" fmla="*/ 1967925 w 7467600"/>
              <a:gd name="connsiteY438" fmla="*/ 6858000 h 6858000"/>
              <a:gd name="connsiteX439" fmla="*/ 1936622 w 7467600"/>
              <a:gd name="connsiteY439" fmla="*/ 6858000 h 6858000"/>
              <a:gd name="connsiteX440" fmla="*/ 1926261 w 7467600"/>
              <a:gd name="connsiteY440" fmla="*/ 6784064 h 6858000"/>
              <a:gd name="connsiteX441" fmla="*/ 1922724 w 7467600"/>
              <a:gd name="connsiteY441" fmla="*/ 6765577 h 6858000"/>
              <a:gd name="connsiteX442" fmla="*/ 1904650 w 7467600"/>
              <a:gd name="connsiteY442" fmla="*/ 6639616 h 6858000"/>
              <a:gd name="connsiteX443" fmla="*/ 1885273 w 7467600"/>
              <a:gd name="connsiteY443" fmla="*/ 6858000 h 6858000"/>
              <a:gd name="connsiteX444" fmla="*/ 1854363 w 7467600"/>
              <a:gd name="connsiteY444" fmla="*/ 6858000 h 6858000"/>
              <a:gd name="connsiteX445" fmla="*/ 1880391 w 7467600"/>
              <a:gd name="connsiteY445" fmla="*/ 6603796 h 6858000"/>
              <a:gd name="connsiteX446" fmla="*/ 1818273 w 7467600"/>
              <a:gd name="connsiteY446" fmla="*/ 6715729 h 6858000"/>
              <a:gd name="connsiteX447" fmla="*/ 1794691 w 7467600"/>
              <a:gd name="connsiteY447" fmla="*/ 6843239 h 6858000"/>
              <a:gd name="connsiteX448" fmla="*/ 1794914 w 7467600"/>
              <a:gd name="connsiteY448" fmla="*/ 6858000 h 6858000"/>
              <a:gd name="connsiteX449" fmla="*/ 1746128 w 7467600"/>
              <a:gd name="connsiteY449" fmla="*/ 6858000 h 6858000"/>
              <a:gd name="connsiteX450" fmla="*/ 1753934 w 7467600"/>
              <a:gd name="connsiteY450" fmla="*/ 6724796 h 6858000"/>
              <a:gd name="connsiteX451" fmla="*/ 1792053 w 7467600"/>
              <a:gd name="connsiteY451" fmla="*/ 6572396 h 6858000"/>
              <a:gd name="connsiteX452" fmla="*/ 1862248 w 7467600"/>
              <a:gd name="connsiteY452" fmla="*/ 6266397 h 6858000"/>
              <a:gd name="connsiteX453" fmla="*/ 1862250 w 7467600"/>
              <a:gd name="connsiteY453" fmla="*/ 6033531 h 6858000"/>
              <a:gd name="connsiteX454" fmla="*/ 1211999 w 7467600"/>
              <a:gd name="connsiteY454" fmla="*/ 6683610 h 6858000"/>
              <a:gd name="connsiteX455" fmla="*/ 1213266 w 7467600"/>
              <a:gd name="connsiteY455" fmla="*/ 6691947 h 6858000"/>
              <a:gd name="connsiteX456" fmla="*/ 1203370 w 7467600"/>
              <a:gd name="connsiteY456" fmla="*/ 6850676 h 6858000"/>
              <a:gd name="connsiteX457" fmla="*/ 1203671 w 7467600"/>
              <a:gd name="connsiteY457" fmla="*/ 6858000 h 6858000"/>
              <a:gd name="connsiteX458" fmla="*/ 1143180 w 7467600"/>
              <a:gd name="connsiteY458" fmla="*/ 6858000 h 6858000"/>
              <a:gd name="connsiteX459" fmla="*/ 1142176 w 7467600"/>
              <a:gd name="connsiteY459" fmla="*/ 6766045 h 6858000"/>
              <a:gd name="connsiteX460" fmla="*/ 1067484 w 7467600"/>
              <a:gd name="connsiteY460" fmla="*/ 6858000 h 6858000"/>
              <a:gd name="connsiteX461" fmla="*/ 953928 w 7467600"/>
              <a:gd name="connsiteY461" fmla="*/ 6858000 h 6858000"/>
              <a:gd name="connsiteX462" fmla="*/ 959715 w 7467600"/>
              <a:gd name="connsiteY462" fmla="*/ 6850185 h 6858000"/>
              <a:gd name="connsiteX463" fmla="*/ 1483788 w 7467600"/>
              <a:gd name="connsiteY463" fmla="*/ 6259174 h 6858000"/>
              <a:gd name="connsiteX464" fmla="*/ 1100671 w 7467600"/>
              <a:gd name="connsiteY464" fmla="*/ 6252137 h 6858000"/>
              <a:gd name="connsiteX465" fmla="*/ 1090144 w 7467600"/>
              <a:gd name="connsiteY465" fmla="*/ 6256748 h 6858000"/>
              <a:gd name="connsiteX466" fmla="*/ 1095872 w 7467600"/>
              <a:gd name="connsiteY466" fmla="*/ 6271892 h 6858000"/>
              <a:gd name="connsiteX467" fmla="*/ 262785 w 7467600"/>
              <a:gd name="connsiteY467" fmla="*/ 6845450 h 6858000"/>
              <a:gd name="connsiteX468" fmla="*/ 209968 w 7467600"/>
              <a:gd name="connsiteY468" fmla="*/ 6770713 h 6858000"/>
              <a:gd name="connsiteX469" fmla="*/ 873460 w 7467600"/>
              <a:gd name="connsiteY469" fmla="*/ 6253768 h 6858000"/>
              <a:gd name="connsiteX470" fmla="*/ 192686 w 7467600"/>
              <a:gd name="connsiteY470" fmla="*/ 5849257 h 6858000"/>
              <a:gd name="connsiteX471" fmla="*/ 4696 w 7467600"/>
              <a:gd name="connsiteY471" fmla="*/ 5697668 h 6858000"/>
              <a:gd name="connsiteX472" fmla="*/ 0 w 7467600"/>
              <a:gd name="connsiteY472" fmla="*/ 5689984 h 6858000"/>
              <a:gd name="connsiteX473" fmla="*/ 0 w 7467600"/>
              <a:gd name="connsiteY473" fmla="*/ 5513472 h 6858000"/>
              <a:gd name="connsiteX474" fmla="*/ 174101 w 7467600"/>
              <a:gd name="connsiteY474" fmla="*/ 5620277 h 6858000"/>
              <a:gd name="connsiteX475" fmla="*/ 891800 w 7467600"/>
              <a:gd name="connsiteY475" fmla="*/ 6036935 h 6858000"/>
              <a:gd name="connsiteX476" fmla="*/ 1072219 w 7467600"/>
              <a:gd name="connsiteY476" fmla="*/ 6169443 h 6858000"/>
              <a:gd name="connsiteX477" fmla="*/ 1074117 w 7467600"/>
              <a:gd name="connsiteY477" fmla="*/ 6170301 h 6858000"/>
              <a:gd name="connsiteX478" fmla="*/ 1083114 w 7467600"/>
              <a:gd name="connsiteY478" fmla="*/ 6174131 h 6858000"/>
              <a:gd name="connsiteX479" fmla="*/ 1543010 w 7467600"/>
              <a:gd name="connsiteY479" fmla="*/ 6191140 h 6858000"/>
              <a:gd name="connsiteX480" fmla="*/ 1551080 w 7467600"/>
              <a:gd name="connsiteY480" fmla="*/ 6195006 h 6858000"/>
              <a:gd name="connsiteX481" fmla="*/ 2345443 w 7467600"/>
              <a:gd name="connsiteY481" fmla="*/ 5549882 h 6858000"/>
              <a:gd name="connsiteX482" fmla="*/ 1721499 w 7467600"/>
              <a:gd name="connsiteY482" fmla="*/ 5599969 h 6858000"/>
              <a:gd name="connsiteX483" fmla="*/ 767716 w 7467600"/>
              <a:gd name="connsiteY483" fmla="*/ 5472768 h 6858000"/>
              <a:gd name="connsiteX484" fmla="*/ 722147 w 7467600"/>
              <a:gd name="connsiteY484" fmla="*/ 5393091 h 6858000"/>
              <a:gd name="connsiteX485" fmla="*/ 1485552 w 7467600"/>
              <a:gd name="connsiteY485" fmla="*/ 5313202 h 6858000"/>
              <a:gd name="connsiteX486" fmla="*/ 2143004 w 7467600"/>
              <a:gd name="connsiteY486" fmla="*/ 5402420 h 6858000"/>
              <a:gd name="connsiteX487" fmla="*/ 1933391 w 7467600"/>
              <a:gd name="connsiteY487" fmla="*/ 5156971 h 6858000"/>
              <a:gd name="connsiteX488" fmla="*/ 1827118 w 7467600"/>
              <a:gd name="connsiteY488" fmla="*/ 4968410 h 6858000"/>
              <a:gd name="connsiteX489" fmla="*/ 1837349 w 7467600"/>
              <a:gd name="connsiteY489" fmla="*/ 4956357 h 6858000"/>
              <a:gd name="connsiteX490" fmla="*/ 2162835 w 7467600"/>
              <a:gd name="connsiteY490" fmla="*/ 5187853 h 6858000"/>
              <a:gd name="connsiteX491" fmla="*/ 2257167 w 7467600"/>
              <a:gd name="connsiteY491" fmla="*/ 5462123 h 6858000"/>
              <a:gd name="connsiteX492" fmla="*/ 2261598 w 7467600"/>
              <a:gd name="connsiteY492" fmla="*/ 5467998 h 6858000"/>
              <a:gd name="connsiteX493" fmla="*/ 2437177 w 7467600"/>
              <a:gd name="connsiteY493" fmla="*/ 5479608 h 6858000"/>
              <a:gd name="connsiteX494" fmla="*/ 2445247 w 7467600"/>
              <a:gd name="connsiteY494" fmla="*/ 5483476 h 6858000"/>
              <a:gd name="connsiteX495" fmla="*/ 2743626 w 7467600"/>
              <a:gd name="connsiteY495" fmla="*/ 5304819 h 6858000"/>
              <a:gd name="connsiteX496" fmla="*/ 3048102 w 7467600"/>
              <a:gd name="connsiteY496" fmla="*/ 5150595 h 6858000"/>
              <a:gd name="connsiteX497" fmla="*/ 1799414 w 7467600"/>
              <a:gd name="connsiteY497" fmla="*/ 4694732 h 6858000"/>
              <a:gd name="connsiteX498" fmla="*/ 1771735 w 7467600"/>
              <a:gd name="connsiteY498" fmla="*/ 4619929 h 6858000"/>
              <a:gd name="connsiteX499" fmla="*/ 3104273 w 7467600"/>
              <a:gd name="connsiteY499" fmla="*/ 5076159 h 6858000"/>
              <a:gd name="connsiteX500" fmla="*/ 3113245 w 7467600"/>
              <a:gd name="connsiteY500" fmla="*/ 5090705 h 6858000"/>
              <a:gd name="connsiteX501" fmla="*/ 3126294 w 7467600"/>
              <a:gd name="connsiteY501" fmla="*/ 5114400 h 6858000"/>
              <a:gd name="connsiteX502" fmla="*/ 3937433 w 7467600"/>
              <a:gd name="connsiteY502" fmla="*/ 4830473 h 6858000"/>
              <a:gd name="connsiteX503" fmla="*/ 3590475 w 7467600"/>
              <a:gd name="connsiteY503" fmla="*/ 4597974 h 6858000"/>
              <a:gd name="connsiteX504" fmla="*/ 3100264 w 7467600"/>
              <a:gd name="connsiteY504" fmla="*/ 4579845 h 6858000"/>
              <a:gd name="connsiteX505" fmla="*/ 2183576 w 7467600"/>
              <a:gd name="connsiteY505" fmla="*/ 4227150 h 6858000"/>
              <a:gd name="connsiteX506" fmla="*/ 2151029 w 7467600"/>
              <a:gd name="connsiteY506" fmla="*/ 4146947 h 6858000"/>
              <a:gd name="connsiteX507" fmla="*/ 3563434 w 7467600"/>
              <a:gd name="connsiteY507" fmla="*/ 4469115 h 6858000"/>
              <a:gd name="connsiteX508" fmla="*/ 3177952 w 7467600"/>
              <a:gd name="connsiteY508" fmla="*/ 3657386 h 6858000"/>
              <a:gd name="connsiteX509" fmla="*/ 3189263 w 7467600"/>
              <a:gd name="connsiteY509" fmla="*/ 3625726 h 6858000"/>
              <a:gd name="connsiteX510" fmla="*/ 3560912 w 7467600"/>
              <a:gd name="connsiteY510" fmla="*/ 4079863 h 6858000"/>
              <a:gd name="connsiteX511" fmla="*/ 3626636 w 7467600"/>
              <a:gd name="connsiteY511" fmla="*/ 4512230 h 6858000"/>
              <a:gd name="connsiteX512" fmla="*/ 3653088 w 7467600"/>
              <a:gd name="connsiteY512" fmla="*/ 4521417 h 6858000"/>
              <a:gd name="connsiteX513" fmla="*/ 3988128 w 7467600"/>
              <a:gd name="connsiteY513" fmla="*/ 4817267 h 6858000"/>
              <a:gd name="connsiteX514" fmla="*/ 4830582 w 7467600"/>
              <a:gd name="connsiteY514" fmla="*/ 4676000 h 6858000"/>
              <a:gd name="connsiteX515" fmla="*/ 4830100 w 7467600"/>
              <a:gd name="connsiteY515" fmla="*/ 4675554 h 6858000"/>
              <a:gd name="connsiteX516" fmla="*/ 4036318 w 7467600"/>
              <a:gd name="connsiteY516" fmla="*/ 4147013 h 6858000"/>
              <a:gd name="connsiteX517" fmla="*/ 3432098 w 7467600"/>
              <a:gd name="connsiteY517" fmla="*/ 3537312 h 6858000"/>
              <a:gd name="connsiteX518" fmla="*/ 3446761 w 7467600"/>
              <a:gd name="connsiteY518" fmla="*/ 3461278 h 6858000"/>
              <a:gd name="connsiteX519" fmla="*/ 4419733 w 7467600"/>
              <a:gd name="connsiteY519" fmla="*/ 3963555 h 6858000"/>
              <a:gd name="connsiteX520" fmla="*/ 4781371 w 7467600"/>
              <a:gd name="connsiteY520" fmla="*/ 4458604 h 6858000"/>
              <a:gd name="connsiteX521" fmla="*/ 4780440 w 7467600"/>
              <a:gd name="connsiteY521" fmla="*/ 4470290 h 6858000"/>
              <a:gd name="connsiteX522" fmla="*/ 4898954 w 7467600"/>
              <a:gd name="connsiteY522" fmla="*/ 4662092 h 6858000"/>
              <a:gd name="connsiteX523" fmla="*/ 4900699 w 7467600"/>
              <a:gd name="connsiteY523" fmla="*/ 4670867 h 6858000"/>
              <a:gd name="connsiteX524" fmla="*/ 5714511 w 7467600"/>
              <a:gd name="connsiteY524" fmla="*/ 4663483 h 6858000"/>
              <a:gd name="connsiteX525" fmla="*/ 5464793 w 7467600"/>
              <a:gd name="connsiteY525" fmla="*/ 4393556 h 6858000"/>
              <a:gd name="connsiteX526" fmla="*/ 5461897 w 7467600"/>
              <a:gd name="connsiteY526" fmla="*/ 4390879 h 6858000"/>
              <a:gd name="connsiteX527" fmla="*/ 4294126 w 7467600"/>
              <a:gd name="connsiteY527" fmla="*/ 3303048 h 6858000"/>
              <a:gd name="connsiteX528" fmla="*/ 4305321 w 7467600"/>
              <a:gd name="connsiteY528" fmla="*/ 3256953 h 6858000"/>
              <a:gd name="connsiteX529" fmla="*/ 4949299 w 7467600"/>
              <a:gd name="connsiteY529" fmla="*/ 3766336 h 6858000"/>
              <a:gd name="connsiteX530" fmla="*/ 5291452 w 7467600"/>
              <a:gd name="connsiteY530" fmla="*/ 4076801 h 6858000"/>
              <a:gd name="connsiteX531" fmla="*/ 5434998 w 7467600"/>
              <a:gd name="connsiteY531" fmla="*/ 4254100 h 6858000"/>
              <a:gd name="connsiteX532" fmla="*/ 5351015 w 7467600"/>
              <a:gd name="connsiteY532" fmla="*/ 3760989 h 6858000"/>
              <a:gd name="connsiteX533" fmla="*/ 5413780 w 7467600"/>
              <a:gd name="connsiteY533" fmla="*/ 2966265 h 6858000"/>
              <a:gd name="connsiteX534" fmla="*/ 5425627 w 7467600"/>
              <a:gd name="connsiteY534" fmla="*/ 2954192 h 6858000"/>
              <a:gd name="connsiteX535" fmla="*/ 6604735 w 7467600"/>
              <a:gd name="connsiteY535" fmla="*/ 2041381 h 6858000"/>
              <a:gd name="connsiteX536" fmla="*/ 7204487 w 7467600"/>
              <a:gd name="connsiteY536" fmla="*/ 2742112 h 6858000"/>
              <a:gd name="connsiteX537" fmla="*/ 7131592 w 7467600"/>
              <a:gd name="connsiteY537" fmla="*/ 2672096 h 6858000"/>
              <a:gd name="connsiteX538" fmla="*/ 6996344 w 7467600"/>
              <a:gd name="connsiteY538" fmla="*/ 2518310 h 6858000"/>
              <a:gd name="connsiteX539" fmla="*/ 6735495 w 7467600"/>
              <a:gd name="connsiteY539" fmla="*/ 2196890 h 6858000"/>
              <a:gd name="connsiteX540" fmla="*/ 6721901 w 7467600"/>
              <a:gd name="connsiteY540" fmla="*/ 2179274 h 6858000"/>
              <a:gd name="connsiteX541" fmla="*/ 6604735 w 7467600"/>
              <a:gd name="connsiteY541" fmla="*/ 2041381 h 6858000"/>
              <a:gd name="connsiteX542" fmla="*/ 6591670 w 7467600"/>
              <a:gd name="connsiteY542" fmla="*/ 1988277 h 6858000"/>
              <a:gd name="connsiteX543" fmla="*/ 6747349 w 7467600"/>
              <a:gd name="connsiteY543" fmla="*/ 2160069 h 6858000"/>
              <a:gd name="connsiteX544" fmla="*/ 6760943 w 7467600"/>
              <a:gd name="connsiteY544" fmla="*/ 2177686 h 6858000"/>
              <a:gd name="connsiteX545" fmla="*/ 7021065 w 7467600"/>
              <a:gd name="connsiteY545" fmla="*/ 2498102 h 6858000"/>
              <a:gd name="connsiteX546" fmla="*/ 7155223 w 7467600"/>
              <a:gd name="connsiteY546" fmla="*/ 2650386 h 6858000"/>
              <a:gd name="connsiteX547" fmla="*/ 7203167 w 7467600"/>
              <a:gd name="connsiteY547" fmla="*/ 2697288 h 6858000"/>
              <a:gd name="connsiteX548" fmla="*/ 6937703 w 7467600"/>
              <a:gd name="connsiteY548" fmla="*/ 2321981 h 6858000"/>
              <a:gd name="connsiteX549" fmla="*/ 6591670 w 7467600"/>
              <a:gd name="connsiteY549" fmla="*/ 1988277 h 6858000"/>
              <a:gd name="connsiteX550" fmla="*/ 5798671 w 7467600"/>
              <a:gd name="connsiteY550" fmla="*/ 1981601 h 6858000"/>
              <a:gd name="connsiteX551" fmla="*/ 5754709 w 7467600"/>
              <a:gd name="connsiteY551" fmla="*/ 2071454 h 6858000"/>
              <a:gd name="connsiteX552" fmla="*/ 5763044 w 7467600"/>
              <a:gd name="connsiteY552" fmla="*/ 2842206 h 6858000"/>
              <a:gd name="connsiteX553" fmla="*/ 5764974 w 7467600"/>
              <a:gd name="connsiteY553" fmla="*/ 2799609 h 6858000"/>
              <a:gd name="connsiteX554" fmla="*/ 5767665 w 7467600"/>
              <a:gd name="connsiteY554" fmla="*/ 2666409 h 6858000"/>
              <a:gd name="connsiteX555" fmla="*/ 5763055 w 7467600"/>
              <a:gd name="connsiteY555" fmla="*/ 2579705 h 6858000"/>
              <a:gd name="connsiteX556" fmla="*/ 5758079 w 7467600"/>
              <a:gd name="connsiteY556" fmla="*/ 2492508 h 6858000"/>
              <a:gd name="connsiteX557" fmla="*/ 5779325 w 7467600"/>
              <a:gd name="connsiteY557" fmla="*/ 2197069 h 6858000"/>
              <a:gd name="connsiteX558" fmla="*/ 5798671 w 7467600"/>
              <a:gd name="connsiteY558" fmla="*/ 1981601 h 6858000"/>
              <a:gd name="connsiteX559" fmla="*/ 5829202 w 7467600"/>
              <a:gd name="connsiteY559" fmla="*/ 1971679 h 6858000"/>
              <a:gd name="connsiteX560" fmla="*/ 5809558 w 7467600"/>
              <a:gd name="connsiteY560" fmla="*/ 2198043 h 6858000"/>
              <a:gd name="connsiteX561" fmla="*/ 5788653 w 7467600"/>
              <a:gd name="connsiteY561" fmla="*/ 2489430 h 6858000"/>
              <a:gd name="connsiteX562" fmla="*/ 5793439 w 7467600"/>
              <a:gd name="connsiteY562" fmla="*/ 2575235 h 6858000"/>
              <a:gd name="connsiteX563" fmla="*/ 5796837 w 7467600"/>
              <a:gd name="connsiteY563" fmla="*/ 2637633 h 6858000"/>
              <a:gd name="connsiteX564" fmla="*/ 5818614 w 7467600"/>
              <a:gd name="connsiteY564" fmla="*/ 2473055 h 6858000"/>
              <a:gd name="connsiteX565" fmla="*/ 5829202 w 7467600"/>
              <a:gd name="connsiteY565" fmla="*/ 1971679 h 6858000"/>
              <a:gd name="connsiteX566" fmla="*/ 5911389 w 7467600"/>
              <a:gd name="connsiteY566" fmla="*/ 1898371 h 6858000"/>
              <a:gd name="connsiteX567" fmla="*/ 6237627 w 7467600"/>
              <a:gd name="connsiteY567" fmla="*/ 2231921 h 6858000"/>
              <a:gd name="connsiteX568" fmla="*/ 5911389 w 7467600"/>
              <a:gd name="connsiteY568" fmla="*/ 1898371 h 6858000"/>
              <a:gd name="connsiteX569" fmla="*/ 6944437 w 7467600"/>
              <a:gd name="connsiteY569" fmla="*/ 1575402 h 6858000"/>
              <a:gd name="connsiteX570" fmla="*/ 6304730 w 7467600"/>
              <a:gd name="connsiteY570" fmla="*/ 1766654 h 6858000"/>
              <a:gd name="connsiteX571" fmla="*/ 6944437 w 7467600"/>
              <a:gd name="connsiteY571" fmla="*/ 1575402 h 6858000"/>
              <a:gd name="connsiteX572" fmla="*/ 7019523 w 7467600"/>
              <a:gd name="connsiteY572" fmla="*/ 1519450 h 6858000"/>
              <a:gd name="connsiteX573" fmla="*/ 6298091 w 7467600"/>
              <a:gd name="connsiteY573" fmla="*/ 1737122 h 6858000"/>
              <a:gd name="connsiteX574" fmla="*/ 7019523 w 7467600"/>
              <a:gd name="connsiteY574" fmla="*/ 1519450 h 6858000"/>
              <a:gd name="connsiteX575" fmla="*/ 2399523 w 7467600"/>
              <a:gd name="connsiteY575" fmla="*/ 1428234 h 6858000"/>
              <a:gd name="connsiteX576" fmla="*/ 2224982 w 7467600"/>
              <a:gd name="connsiteY576" fmla="*/ 1826201 h 6858000"/>
              <a:gd name="connsiteX577" fmla="*/ 2096099 w 7467600"/>
              <a:gd name="connsiteY577" fmla="*/ 2345900 h 6858000"/>
              <a:gd name="connsiteX578" fmla="*/ 2283317 w 7467600"/>
              <a:gd name="connsiteY578" fmla="*/ 1796925 h 6858000"/>
              <a:gd name="connsiteX579" fmla="*/ 2399523 w 7467600"/>
              <a:gd name="connsiteY579" fmla="*/ 1428234 h 6858000"/>
              <a:gd name="connsiteX580" fmla="*/ 2448558 w 7467600"/>
              <a:gd name="connsiteY580" fmla="*/ 1373435 h 6858000"/>
              <a:gd name="connsiteX581" fmla="*/ 2312521 w 7467600"/>
              <a:gd name="connsiteY581" fmla="*/ 1806140 h 6858000"/>
              <a:gd name="connsiteX582" fmla="*/ 2127533 w 7467600"/>
              <a:gd name="connsiteY582" fmla="*/ 2348380 h 6858000"/>
              <a:gd name="connsiteX583" fmla="*/ 2358080 w 7467600"/>
              <a:gd name="connsiteY583" fmla="*/ 1866134 h 6858000"/>
              <a:gd name="connsiteX584" fmla="*/ 2407436 w 7467600"/>
              <a:gd name="connsiteY584" fmla="*/ 1651070 h 6858000"/>
              <a:gd name="connsiteX585" fmla="*/ 2448558 w 7467600"/>
              <a:gd name="connsiteY585" fmla="*/ 1373435 h 6858000"/>
              <a:gd name="connsiteX586" fmla="*/ 278707 w 7467600"/>
              <a:gd name="connsiteY586" fmla="*/ 1352270 h 6858000"/>
              <a:gd name="connsiteX587" fmla="*/ 321570 w 7467600"/>
              <a:gd name="connsiteY587" fmla="*/ 1861610 h 6858000"/>
              <a:gd name="connsiteX588" fmla="*/ 294281 w 7467600"/>
              <a:gd name="connsiteY588" fmla="*/ 1440658 h 6858000"/>
              <a:gd name="connsiteX589" fmla="*/ 278707 w 7467600"/>
              <a:gd name="connsiteY589" fmla="*/ 1352270 h 6858000"/>
              <a:gd name="connsiteX590" fmla="*/ 1423821 w 7467600"/>
              <a:gd name="connsiteY590" fmla="*/ 1351958 h 6858000"/>
              <a:gd name="connsiteX591" fmla="*/ 1638521 w 7467600"/>
              <a:gd name="connsiteY591" fmla="*/ 1908470 h 6858000"/>
              <a:gd name="connsiteX592" fmla="*/ 1754199 w 7467600"/>
              <a:gd name="connsiteY592" fmla="*/ 2149284 h 6858000"/>
              <a:gd name="connsiteX593" fmla="*/ 1908359 w 7467600"/>
              <a:gd name="connsiteY593" fmla="*/ 2364988 h 6858000"/>
              <a:gd name="connsiteX594" fmla="*/ 1647661 w 7467600"/>
              <a:gd name="connsiteY594" fmla="*/ 1825945 h 6858000"/>
              <a:gd name="connsiteX595" fmla="*/ 1423821 w 7467600"/>
              <a:gd name="connsiteY595" fmla="*/ 1351958 h 6858000"/>
              <a:gd name="connsiteX596" fmla="*/ 1431890 w 7467600"/>
              <a:gd name="connsiteY596" fmla="*/ 1306475 h 6858000"/>
              <a:gd name="connsiteX597" fmla="*/ 1507597 w 7467600"/>
              <a:gd name="connsiteY597" fmla="*/ 1446132 h 6858000"/>
              <a:gd name="connsiteX598" fmla="*/ 1674586 w 7467600"/>
              <a:gd name="connsiteY598" fmla="*/ 1813832 h 6858000"/>
              <a:gd name="connsiteX599" fmla="*/ 1815950 w 7467600"/>
              <a:gd name="connsiteY599" fmla="*/ 2128564 h 6858000"/>
              <a:gd name="connsiteX600" fmla="*/ 1984242 w 7467600"/>
              <a:gd name="connsiteY600" fmla="*/ 2430829 h 6858000"/>
              <a:gd name="connsiteX601" fmla="*/ 2014023 w 7467600"/>
              <a:gd name="connsiteY601" fmla="*/ 2450995 h 6858000"/>
              <a:gd name="connsiteX602" fmla="*/ 1747337 w 7467600"/>
              <a:gd name="connsiteY602" fmla="*/ 1855264 h 6858000"/>
              <a:gd name="connsiteX603" fmla="*/ 1533749 w 7467600"/>
              <a:gd name="connsiteY603" fmla="*/ 1478656 h 6858000"/>
              <a:gd name="connsiteX604" fmla="*/ 1431890 w 7467600"/>
              <a:gd name="connsiteY604" fmla="*/ 1306475 h 6858000"/>
              <a:gd name="connsiteX605" fmla="*/ 5052692 w 7467600"/>
              <a:gd name="connsiteY605" fmla="*/ 1292994 h 6858000"/>
              <a:gd name="connsiteX606" fmla="*/ 5200661 w 7467600"/>
              <a:gd name="connsiteY606" fmla="*/ 1635186 h 6858000"/>
              <a:gd name="connsiteX607" fmla="*/ 5297138 w 7467600"/>
              <a:gd name="connsiteY607" fmla="*/ 1906351 h 6858000"/>
              <a:gd name="connsiteX608" fmla="*/ 5052692 w 7467600"/>
              <a:gd name="connsiteY608" fmla="*/ 1292994 h 6858000"/>
              <a:gd name="connsiteX609" fmla="*/ 5009948 w 7467600"/>
              <a:gd name="connsiteY609" fmla="*/ 1273619 h 6858000"/>
              <a:gd name="connsiteX610" fmla="*/ 5121777 w 7467600"/>
              <a:gd name="connsiteY610" fmla="*/ 1654213 h 6858000"/>
              <a:gd name="connsiteX611" fmla="*/ 5293545 w 7467600"/>
              <a:gd name="connsiteY611" fmla="*/ 2072247 h 6858000"/>
              <a:gd name="connsiteX612" fmla="*/ 5294042 w 7467600"/>
              <a:gd name="connsiteY612" fmla="*/ 2065019 h 6858000"/>
              <a:gd name="connsiteX613" fmla="*/ 5171936 w 7467600"/>
              <a:gd name="connsiteY613" fmla="*/ 1647613 h 6858000"/>
              <a:gd name="connsiteX614" fmla="*/ 5009948 w 7467600"/>
              <a:gd name="connsiteY614" fmla="*/ 1273619 h 6858000"/>
              <a:gd name="connsiteX615" fmla="*/ 655236 w 7467600"/>
              <a:gd name="connsiteY615" fmla="*/ 1268632 h 6858000"/>
              <a:gd name="connsiteX616" fmla="*/ 839521 w 7467600"/>
              <a:gd name="connsiteY616" fmla="*/ 1685315 h 6858000"/>
              <a:gd name="connsiteX617" fmla="*/ 1109416 w 7467600"/>
              <a:gd name="connsiteY617" fmla="*/ 2061663 h 6858000"/>
              <a:gd name="connsiteX618" fmla="*/ 1298300 w 7467600"/>
              <a:gd name="connsiteY618" fmla="*/ 2247742 h 6858000"/>
              <a:gd name="connsiteX619" fmla="*/ 1125871 w 7467600"/>
              <a:gd name="connsiteY619" fmla="*/ 1989513 h 6858000"/>
              <a:gd name="connsiteX620" fmla="*/ 981574 w 7467600"/>
              <a:gd name="connsiteY620" fmla="*/ 1783157 h 6858000"/>
              <a:gd name="connsiteX621" fmla="*/ 922198 w 7467600"/>
              <a:gd name="connsiteY621" fmla="*/ 1677437 h 6858000"/>
              <a:gd name="connsiteX622" fmla="*/ 869293 w 7467600"/>
              <a:gd name="connsiteY622" fmla="*/ 1583214 h 6858000"/>
              <a:gd name="connsiteX623" fmla="*/ 751431 w 7467600"/>
              <a:gd name="connsiteY623" fmla="*/ 1405731 h 6858000"/>
              <a:gd name="connsiteX624" fmla="*/ 655236 w 7467600"/>
              <a:gd name="connsiteY624" fmla="*/ 1268632 h 6858000"/>
              <a:gd name="connsiteX625" fmla="*/ 6516292 w 7467600"/>
              <a:gd name="connsiteY625" fmla="*/ 1263064 h 6858000"/>
              <a:gd name="connsiteX626" fmla="*/ 5736320 w 7467600"/>
              <a:gd name="connsiteY626" fmla="*/ 1501803 h 6858000"/>
              <a:gd name="connsiteX627" fmla="*/ 6516292 w 7467600"/>
              <a:gd name="connsiteY627" fmla="*/ 1263064 h 6858000"/>
              <a:gd name="connsiteX628" fmla="*/ 291466 w 7467600"/>
              <a:gd name="connsiteY628" fmla="*/ 1250369 h 6858000"/>
              <a:gd name="connsiteX629" fmla="*/ 323180 w 7467600"/>
              <a:gd name="connsiteY629" fmla="*/ 1435283 h 6858000"/>
              <a:gd name="connsiteX630" fmla="*/ 349381 w 7467600"/>
              <a:gd name="connsiteY630" fmla="*/ 1875041 h 6858000"/>
              <a:gd name="connsiteX631" fmla="*/ 374363 w 7467600"/>
              <a:gd name="connsiteY631" fmla="*/ 1506494 h 6858000"/>
              <a:gd name="connsiteX632" fmla="*/ 302168 w 7467600"/>
              <a:gd name="connsiteY632" fmla="*/ 1274495 h 6858000"/>
              <a:gd name="connsiteX633" fmla="*/ 291466 w 7467600"/>
              <a:gd name="connsiteY633" fmla="*/ 1250369 h 6858000"/>
              <a:gd name="connsiteX634" fmla="*/ 678222 w 7467600"/>
              <a:gd name="connsiteY634" fmla="*/ 1248670 h 6858000"/>
              <a:gd name="connsiteX635" fmla="*/ 775536 w 7467600"/>
              <a:gd name="connsiteY635" fmla="*/ 1388015 h 6858000"/>
              <a:gd name="connsiteX636" fmla="*/ 894529 w 7467600"/>
              <a:gd name="connsiteY636" fmla="*/ 1567739 h 6858000"/>
              <a:gd name="connsiteX637" fmla="*/ 948000 w 7467600"/>
              <a:gd name="connsiteY637" fmla="*/ 1663088 h 6858000"/>
              <a:gd name="connsiteX638" fmla="*/ 1006812 w 7467600"/>
              <a:gd name="connsiteY638" fmla="*/ 1767683 h 6858000"/>
              <a:gd name="connsiteX639" fmla="*/ 1149133 w 7467600"/>
              <a:gd name="connsiteY639" fmla="*/ 1971513 h 6858000"/>
              <a:gd name="connsiteX640" fmla="*/ 1333952 w 7467600"/>
              <a:gd name="connsiteY640" fmla="*/ 2251620 h 6858000"/>
              <a:gd name="connsiteX641" fmla="*/ 1337329 w 7467600"/>
              <a:gd name="connsiteY641" fmla="*/ 2258350 h 6858000"/>
              <a:gd name="connsiteX642" fmla="*/ 1014726 w 7467600"/>
              <a:gd name="connsiteY642" fmla="*/ 1615556 h 6858000"/>
              <a:gd name="connsiteX643" fmla="*/ 678222 w 7467600"/>
              <a:gd name="connsiteY643" fmla="*/ 1248670 h 6858000"/>
              <a:gd name="connsiteX644" fmla="*/ 6691602 w 7467600"/>
              <a:gd name="connsiteY644" fmla="*/ 1140573 h 6858000"/>
              <a:gd name="connsiteX645" fmla="*/ 6571100 w 7467600"/>
              <a:gd name="connsiteY645" fmla="*/ 1183662 h 6858000"/>
              <a:gd name="connsiteX646" fmla="*/ 6241687 w 7467600"/>
              <a:gd name="connsiteY646" fmla="*/ 1257600 h 6858000"/>
              <a:gd name="connsiteX647" fmla="*/ 5693009 w 7467600"/>
              <a:gd name="connsiteY647" fmla="*/ 1478256 h 6858000"/>
              <a:gd name="connsiteX648" fmla="*/ 6548420 w 7467600"/>
              <a:gd name="connsiteY648" fmla="*/ 1214599 h 6858000"/>
              <a:gd name="connsiteX649" fmla="*/ 6605473 w 7467600"/>
              <a:gd name="connsiteY649" fmla="*/ 1184686 h 6858000"/>
              <a:gd name="connsiteX650" fmla="*/ 6691602 w 7467600"/>
              <a:gd name="connsiteY650" fmla="*/ 1140573 h 6858000"/>
              <a:gd name="connsiteX651" fmla="*/ 4002475 w 7467600"/>
              <a:gd name="connsiteY651" fmla="*/ 1037802 h 6858000"/>
              <a:gd name="connsiteX652" fmla="*/ 4000324 w 7467600"/>
              <a:gd name="connsiteY652" fmla="*/ 1039362 h 6858000"/>
              <a:gd name="connsiteX653" fmla="*/ 4002862 w 7467600"/>
              <a:gd name="connsiteY653" fmla="*/ 1042866 h 6858000"/>
              <a:gd name="connsiteX654" fmla="*/ 4002475 w 7467600"/>
              <a:gd name="connsiteY654" fmla="*/ 1037802 h 6858000"/>
              <a:gd name="connsiteX655" fmla="*/ 506322 w 7467600"/>
              <a:gd name="connsiteY655" fmla="*/ 1020997 h 6858000"/>
              <a:gd name="connsiteX656" fmla="*/ 533068 w 7467600"/>
              <a:gd name="connsiteY656" fmla="*/ 1029409 h 6858000"/>
              <a:gd name="connsiteX657" fmla="*/ 1232525 w 7467600"/>
              <a:gd name="connsiteY657" fmla="*/ 1804675 h 6858000"/>
              <a:gd name="connsiteX658" fmla="*/ 1388858 w 7467600"/>
              <a:gd name="connsiteY658" fmla="*/ 2368011 h 6858000"/>
              <a:gd name="connsiteX659" fmla="*/ 1384098 w 7467600"/>
              <a:gd name="connsiteY659" fmla="*/ 2378125 h 6858000"/>
              <a:gd name="connsiteX660" fmla="*/ 1425393 w 7467600"/>
              <a:gd name="connsiteY660" fmla="*/ 2589124 h 6858000"/>
              <a:gd name="connsiteX661" fmla="*/ 1424001 w 7467600"/>
              <a:gd name="connsiteY661" fmla="*/ 2597541 h 6858000"/>
              <a:gd name="connsiteX662" fmla="*/ 2152729 w 7467600"/>
              <a:gd name="connsiteY662" fmla="*/ 2864487 h 6858000"/>
              <a:gd name="connsiteX663" fmla="*/ 2020609 w 7467600"/>
              <a:gd name="connsiteY663" fmla="*/ 2539671 h 6858000"/>
              <a:gd name="connsiteX664" fmla="*/ 2018920 w 7467600"/>
              <a:gd name="connsiteY664" fmla="*/ 2536309 h 6858000"/>
              <a:gd name="connsiteX665" fmla="*/ 1342441 w 7467600"/>
              <a:gd name="connsiteY665" fmla="*/ 1173017 h 6858000"/>
              <a:gd name="connsiteX666" fmla="*/ 1367925 w 7467600"/>
              <a:gd name="connsiteY666" fmla="*/ 1135648 h 6858000"/>
              <a:gd name="connsiteX667" fmla="*/ 1771401 w 7467600"/>
              <a:gd name="connsiteY667" fmla="*/ 1806673 h 6858000"/>
              <a:gd name="connsiteX668" fmla="*/ 1972385 w 7467600"/>
              <a:gd name="connsiteY668" fmla="*/ 2198735 h 6858000"/>
              <a:gd name="connsiteX669" fmla="*/ 2040892 w 7467600"/>
              <a:gd name="connsiteY669" fmla="*/ 2405205 h 6858000"/>
              <a:gd name="connsiteX670" fmla="*/ 2131689 w 7467600"/>
              <a:gd name="connsiteY670" fmla="*/ 1936926 h 6858000"/>
              <a:gd name="connsiteX671" fmla="*/ 2454820 w 7467600"/>
              <a:gd name="connsiteY671" fmla="*/ 1248808 h 6858000"/>
              <a:gd name="connsiteX672" fmla="*/ 2492512 w 7467600"/>
              <a:gd name="connsiteY672" fmla="*/ 1302920 h 6858000"/>
              <a:gd name="connsiteX673" fmla="*/ 2081216 w 7467600"/>
              <a:gd name="connsiteY673" fmla="*/ 2527513 h 6858000"/>
              <a:gd name="connsiteX674" fmla="*/ 2081211 w 7467600"/>
              <a:gd name="connsiteY674" fmla="*/ 2528916 h 6858000"/>
              <a:gd name="connsiteX675" fmla="*/ 2199067 w 7467600"/>
              <a:gd name="connsiteY675" fmla="*/ 2884061 h 6858000"/>
              <a:gd name="connsiteX676" fmla="*/ 3192586 w 7467600"/>
              <a:gd name="connsiteY676" fmla="*/ 3411496 h 6858000"/>
              <a:gd name="connsiteX677" fmla="*/ 3182620 w 7467600"/>
              <a:gd name="connsiteY677" fmla="*/ 3483279 h 6858000"/>
              <a:gd name="connsiteX678" fmla="*/ 2435119 w 7467600"/>
              <a:gd name="connsiteY678" fmla="*/ 3080173 h 6858000"/>
              <a:gd name="connsiteX679" fmla="*/ 2410152 w 7467600"/>
              <a:gd name="connsiteY679" fmla="*/ 3063751 h 6858000"/>
              <a:gd name="connsiteX680" fmla="*/ 2408099 w 7467600"/>
              <a:gd name="connsiteY680" fmla="*/ 3064403 h 6858000"/>
              <a:gd name="connsiteX681" fmla="*/ 2407218 w 7467600"/>
              <a:gd name="connsiteY681" fmla="*/ 3070324 h 6858000"/>
              <a:gd name="connsiteX682" fmla="*/ 2380138 w 7467600"/>
              <a:gd name="connsiteY682" fmla="*/ 3099341 h 6858000"/>
              <a:gd name="connsiteX683" fmla="*/ 1765923 w 7467600"/>
              <a:gd name="connsiteY683" fmla="*/ 3581043 h 6858000"/>
              <a:gd name="connsiteX684" fmla="*/ 1702258 w 7467600"/>
              <a:gd name="connsiteY684" fmla="*/ 3612286 h 6858000"/>
              <a:gd name="connsiteX685" fmla="*/ 1538370 w 7467600"/>
              <a:gd name="connsiteY685" fmla="*/ 3811804 h 6858000"/>
              <a:gd name="connsiteX686" fmla="*/ 542867 w 7467600"/>
              <a:gd name="connsiteY686" fmla="*/ 4944092 h 6858000"/>
              <a:gd name="connsiteX687" fmla="*/ 515800 w 7467600"/>
              <a:gd name="connsiteY687" fmla="*/ 4862180 h 6858000"/>
              <a:gd name="connsiteX688" fmla="*/ 909145 w 7467600"/>
              <a:gd name="connsiteY688" fmla="*/ 4199225 h 6858000"/>
              <a:gd name="connsiteX689" fmla="*/ 1214067 w 7467600"/>
              <a:gd name="connsiteY689" fmla="*/ 3908561 h 6858000"/>
              <a:gd name="connsiteX690" fmla="*/ 640967 w 7467600"/>
              <a:gd name="connsiteY690" fmla="*/ 4105601 h 6858000"/>
              <a:gd name="connsiteX691" fmla="*/ 112563 w 7467600"/>
              <a:gd name="connsiteY691" fmla="*/ 4396952 h 6858000"/>
              <a:gd name="connsiteX692" fmla="*/ 0 w 7467600"/>
              <a:gd name="connsiteY692" fmla="*/ 4466006 h 6858000"/>
              <a:gd name="connsiteX693" fmla="*/ 0 w 7467600"/>
              <a:gd name="connsiteY693" fmla="*/ 4233763 h 6858000"/>
              <a:gd name="connsiteX694" fmla="*/ 36881 w 7467600"/>
              <a:gd name="connsiteY694" fmla="*/ 4200118 h 6858000"/>
              <a:gd name="connsiteX695" fmla="*/ 910534 w 7467600"/>
              <a:gd name="connsiteY695" fmla="*/ 3629753 h 6858000"/>
              <a:gd name="connsiteX696" fmla="*/ 1578717 w 7467600"/>
              <a:gd name="connsiteY696" fmla="*/ 3575982 h 6858000"/>
              <a:gd name="connsiteX697" fmla="*/ 2338780 w 7467600"/>
              <a:gd name="connsiteY697" fmla="*/ 3033725 h 6858000"/>
              <a:gd name="connsiteX698" fmla="*/ 1807991 w 7467600"/>
              <a:gd name="connsiteY698" fmla="*/ 2807184 h 6858000"/>
              <a:gd name="connsiteX699" fmla="*/ 1416358 w 7467600"/>
              <a:gd name="connsiteY699" fmla="*/ 3112571 h 6858000"/>
              <a:gd name="connsiteX700" fmla="*/ 939066 w 7467600"/>
              <a:gd name="connsiteY700" fmla="*/ 3378798 h 6858000"/>
              <a:gd name="connsiteX701" fmla="*/ 115099 w 7467600"/>
              <a:gd name="connsiteY701" fmla="*/ 3607650 h 6858000"/>
              <a:gd name="connsiteX702" fmla="*/ 97284 w 7467600"/>
              <a:gd name="connsiteY702" fmla="*/ 3520393 h 6858000"/>
              <a:gd name="connsiteX703" fmla="*/ 922050 w 7467600"/>
              <a:gd name="connsiteY703" fmla="*/ 3074867 h 6858000"/>
              <a:gd name="connsiteX704" fmla="*/ 1405265 w 7467600"/>
              <a:gd name="connsiteY704" fmla="*/ 3016319 h 6858000"/>
              <a:gd name="connsiteX705" fmla="*/ 1407512 w 7467600"/>
              <a:gd name="connsiteY705" fmla="*/ 3018001 h 6858000"/>
              <a:gd name="connsiteX706" fmla="*/ 1726266 w 7467600"/>
              <a:gd name="connsiteY706" fmla="*/ 2777274 h 6858000"/>
              <a:gd name="connsiteX707" fmla="*/ 625390 w 7467600"/>
              <a:gd name="connsiteY707" fmla="*/ 2514541 h 6858000"/>
              <a:gd name="connsiteX708" fmla="*/ 619799 w 7467600"/>
              <a:gd name="connsiteY708" fmla="*/ 2527180 h 6858000"/>
              <a:gd name="connsiteX709" fmla="*/ 310030 w 7467600"/>
              <a:gd name="connsiteY709" fmla="*/ 2771818 h 6858000"/>
              <a:gd name="connsiteX710" fmla="*/ 173877 w 7467600"/>
              <a:gd name="connsiteY710" fmla="*/ 2937056 h 6858000"/>
              <a:gd name="connsiteX711" fmla="*/ 77889 w 7467600"/>
              <a:gd name="connsiteY711" fmla="*/ 3138440 h 6858000"/>
              <a:gd name="connsiteX712" fmla="*/ 0 w 7467600"/>
              <a:gd name="connsiteY712" fmla="*/ 3271395 h 6858000"/>
              <a:gd name="connsiteX713" fmla="*/ 0 w 7467600"/>
              <a:gd name="connsiteY713" fmla="*/ 3153002 h 6858000"/>
              <a:gd name="connsiteX714" fmla="*/ 2386 w 7467600"/>
              <a:gd name="connsiteY714" fmla="*/ 3149203 h 6858000"/>
              <a:gd name="connsiteX715" fmla="*/ 89753 w 7467600"/>
              <a:gd name="connsiteY715" fmla="*/ 2987702 h 6858000"/>
              <a:gd name="connsiteX716" fmla="*/ 76869 w 7467600"/>
              <a:gd name="connsiteY716" fmla="*/ 3005404 h 6858000"/>
              <a:gd name="connsiteX717" fmla="*/ 32049 w 7467600"/>
              <a:gd name="connsiteY717" fmla="*/ 3065814 h 6858000"/>
              <a:gd name="connsiteX718" fmla="*/ 0 w 7467600"/>
              <a:gd name="connsiteY718" fmla="*/ 3108744 h 6858000"/>
              <a:gd name="connsiteX719" fmla="*/ 0 w 7467600"/>
              <a:gd name="connsiteY719" fmla="*/ 3058059 h 6858000"/>
              <a:gd name="connsiteX720" fmla="*/ 7610 w 7467600"/>
              <a:gd name="connsiteY720" fmla="*/ 3047889 h 6858000"/>
              <a:gd name="connsiteX721" fmla="*/ 52419 w 7467600"/>
              <a:gd name="connsiteY721" fmla="*/ 2987479 h 6858000"/>
              <a:gd name="connsiteX722" fmla="*/ 59142 w 7467600"/>
              <a:gd name="connsiteY722" fmla="*/ 2978488 h 6858000"/>
              <a:gd name="connsiteX723" fmla="*/ 0 w 7467600"/>
              <a:gd name="connsiteY723" fmla="*/ 3015334 h 6858000"/>
              <a:gd name="connsiteX724" fmla="*/ 0 w 7467600"/>
              <a:gd name="connsiteY724" fmla="*/ 2914286 h 6858000"/>
              <a:gd name="connsiteX725" fmla="*/ 36383 w 7467600"/>
              <a:gd name="connsiteY725" fmla="*/ 2901128 h 6858000"/>
              <a:gd name="connsiteX726" fmla="*/ 156329 w 7467600"/>
              <a:gd name="connsiteY726" fmla="*/ 2840533 h 6858000"/>
              <a:gd name="connsiteX727" fmla="*/ 358355 w 7467600"/>
              <a:gd name="connsiteY727" fmla="*/ 2620471 h 6858000"/>
              <a:gd name="connsiteX728" fmla="*/ 510577 w 7467600"/>
              <a:gd name="connsiteY728" fmla="*/ 2501244 h 6858000"/>
              <a:gd name="connsiteX729" fmla="*/ 211967 w 7467600"/>
              <a:gd name="connsiteY729" fmla="*/ 2479171 h 6858000"/>
              <a:gd name="connsiteX730" fmla="*/ 0 w 7467600"/>
              <a:gd name="connsiteY730" fmla="*/ 2476398 h 6858000"/>
              <a:gd name="connsiteX731" fmla="*/ 0 w 7467600"/>
              <a:gd name="connsiteY731" fmla="*/ 2389189 h 6858000"/>
              <a:gd name="connsiteX732" fmla="*/ 103062 w 7467600"/>
              <a:gd name="connsiteY732" fmla="*/ 2389518 h 6858000"/>
              <a:gd name="connsiteX733" fmla="*/ 510734 w 7467600"/>
              <a:gd name="connsiteY733" fmla="*/ 2416201 h 6858000"/>
              <a:gd name="connsiteX734" fmla="*/ 279257 w 7467600"/>
              <a:gd name="connsiteY734" fmla="*/ 2092102 h 6858000"/>
              <a:gd name="connsiteX735" fmla="*/ 65265 w 7467600"/>
              <a:gd name="connsiteY735" fmla="*/ 2006049 h 6858000"/>
              <a:gd name="connsiteX736" fmla="*/ 0 w 7467600"/>
              <a:gd name="connsiteY736" fmla="*/ 1982532 h 6858000"/>
              <a:gd name="connsiteX737" fmla="*/ 0 w 7467600"/>
              <a:gd name="connsiteY737" fmla="*/ 1912789 h 6858000"/>
              <a:gd name="connsiteX738" fmla="*/ 97460 w 7467600"/>
              <a:gd name="connsiteY738" fmla="*/ 1953725 h 6858000"/>
              <a:gd name="connsiteX739" fmla="*/ 221272 w 7467600"/>
              <a:gd name="connsiteY739" fmla="*/ 1980766 h 6858000"/>
              <a:gd name="connsiteX740" fmla="*/ 116765 w 7467600"/>
              <a:gd name="connsiteY740" fmla="*/ 1911033 h 6858000"/>
              <a:gd name="connsiteX741" fmla="*/ 16405 w 7467600"/>
              <a:gd name="connsiteY741" fmla="*/ 1803412 h 6858000"/>
              <a:gd name="connsiteX742" fmla="*/ 0 w 7467600"/>
              <a:gd name="connsiteY742" fmla="*/ 1784777 h 6858000"/>
              <a:gd name="connsiteX743" fmla="*/ 0 w 7467600"/>
              <a:gd name="connsiteY743" fmla="*/ 1740082 h 6858000"/>
              <a:gd name="connsiteX744" fmla="*/ 39394 w 7467600"/>
              <a:gd name="connsiteY744" fmla="*/ 1784856 h 6858000"/>
              <a:gd name="connsiteX745" fmla="*/ 135813 w 7467600"/>
              <a:gd name="connsiteY745" fmla="*/ 1888838 h 6858000"/>
              <a:gd name="connsiteX746" fmla="*/ 242575 w 7467600"/>
              <a:gd name="connsiteY746" fmla="*/ 1958841 h 6858000"/>
              <a:gd name="connsiteX747" fmla="*/ 82197 w 7467600"/>
              <a:gd name="connsiteY747" fmla="*/ 1754826 h 6858000"/>
              <a:gd name="connsiteX748" fmla="*/ 0 w 7467600"/>
              <a:gd name="connsiteY748" fmla="*/ 1679650 h 6858000"/>
              <a:gd name="connsiteX749" fmla="*/ 0 w 7467600"/>
              <a:gd name="connsiteY749" fmla="*/ 1602463 h 6858000"/>
              <a:gd name="connsiteX750" fmla="*/ 84689 w 7467600"/>
              <a:gd name="connsiteY750" fmla="*/ 1677442 h 6858000"/>
              <a:gd name="connsiteX751" fmla="*/ 298437 w 7467600"/>
              <a:gd name="connsiteY751" fmla="*/ 1968019 h 6858000"/>
              <a:gd name="connsiteX752" fmla="*/ 227269 w 7467600"/>
              <a:gd name="connsiteY752" fmla="*/ 1114064 h 6858000"/>
              <a:gd name="connsiteX753" fmla="*/ 248003 w 7467600"/>
              <a:gd name="connsiteY753" fmla="*/ 1089613 h 6858000"/>
              <a:gd name="connsiteX754" fmla="*/ 427020 w 7467600"/>
              <a:gd name="connsiteY754" fmla="*/ 1619803 h 6858000"/>
              <a:gd name="connsiteX755" fmla="*/ 340345 w 7467600"/>
              <a:gd name="connsiteY755" fmla="*/ 2027739 h 6858000"/>
              <a:gd name="connsiteX756" fmla="*/ 360865 w 7467600"/>
              <a:gd name="connsiteY756" fmla="*/ 2044827 h 6858000"/>
              <a:gd name="connsiteX757" fmla="*/ 560414 w 7467600"/>
              <a:gd name="connsiteY757" fmla="*/ 2421457 h 6858000"/>
              <a:gd name="connsiteX758" fmla="*/ 1359703 w 7467600"/>
              <a:gd name="connsiteY758" fmla="*/ 2578554 h 6858000"/>
              <a:gd name="connsiteX759" fmla="*/ 1359422 w 7467600"/>
              <a:gd name="connsiteY759" fmla="*/ 2577994 h 6858000"/>
              <a:gd name="connsiteX760" fmla="*/ 828701 w 7467600"/>
              <a:gd name="connsiteY760" fmla="*/ 1839520 h 6858000"/>
              <a:gd name="connsiteX761" fmla="*/ 494427 w 7467600"/>
              <a:gd name="connsiteY761" fmla="*/ 1092333 h 6858000"/>
              <a:gd name="connsiteX762" fmla="*/ 506322 w 7467600"/>
              <a:gd name="connsiteY762" fmla="*/ 1020997 h 6858000"/>
              <a:gd name="connsiteX763" fmla="*/ 4570198 w 7467600"/>
              <a:gd name="connsiteY763" fmla="*/ 978081 h 6858000"/>
              <a:gd name="connsiteX764" fmla="*/ 4523691 w 7467600"/>
              <a:gd name="connsiteY764" fmla="*/ 1127776 h 6858000"/>
              <a:gd name="connsiteX765" fmla="*/ 4509875 w 7467600"/>
              <a:gd name="connsiteY765" fmla="*/ 1167552 h 6858000"/>
              <a:gd name="connsiteX766" fmla="*/ 4478168 w 7467600"/>
              <a:gd name="connsiteY766" fmla="*/ 1260735 h 6858000"/>
              <a:gd name="connsiteX767" fmla="*/ 4409309 w 7467600"/>
              <a:gd name="connsiteY767" fmla="*/ 1666996 h 6858000"/>
              <a:gd name="connsiteX768" fmla="*/ 4370031 w 7467600"/>
              <a:gd name="connsiteY768" fmla="*/ 1955666 h 6858000"/>
              <a:gd name="connsiteX769" fmla="*/ 4570198 w 7467600"/>
              <a:gd name="connsiteY769" fmla="*/ 978081 h 6858000"/>
              <a:gd name="connsiteX770" fmla="*/ 4557898 w 7467600"/>
              <a:gd name="connsiteY770" fmla="*/ 900011 h 6858000"/>
              <a:gd name="connsiteX771" fmla="*/ 4344840 w 7467600"/>
              <a:gd name="connsiteY771" fmla="*/ 1922038 h 6858000"/>
              <a:gd name="connsiteX772" fmla="*/ 4378710 w 7467600"/>
              <a:gd name="connsiteY772" fmla="*/ 1665516 h 6858000"/>
              <a:gd name="connsiteX773" fmla="*/ 4448798 w 7467600"/>
              <a:gd name="connsiteY773" fmla="*/ 1253024 h 6858000"/>
              <a:gd name="connsiteX774" fmla="*/ 4480315 w 7467600"/>
              <a:gd name="connsiteY774" fmla="*/ 1158454 h 6858000"/>
              <a:gd name="connsiteX775" fmla="*/ 4494133 w 7467600"/>
              <a:gd name="connsiteY775" fmla="*/ 1118676 h 6858000"/>
              <a:gd name="connsiteX776" fmla="*/ 4557898 w 7467600"/>
              <a:gd name="connsiteY776" fmla="*/ 900011 h 6858000"/>
              <a:gd name="connsiteX777" fmla="*/ 5870151 w 7467600"/>
              <a:gd name="connsiteY777" fmla="*/ 898890 h 6858000"/>
              <a:gd name="connsiteX778" fmla="*/ 5861335 w 7467600"/>
              <a:gd name="connsiteY778" fmla="*/ 899177 h 6858000"/>
              <a:gd name="connsiteX779" fmla="*/ 5843702 w 7467600"/>
              <a:gd name="connsiteY779" fmla="*/ 899748 h 6858000"/>
              <a:gd name="connsiteX780" fmla="*/ 5651107 w 7467600"/>
              <a:gd name="connsiteY780" fmla="*/ 920306 h 6858000"/>
              <a:gd name="connsiteX781" fmla="*/ 5459407 w 7467600"/>
              <a:gd name="connsiteY781" fmla="*/ 940975 h 6858000"/>
              <a:gd name="connsiteX782" fmla="*/ 5374846 w 7467600"/>
              <a:gd name="connsiteY782" fmla="*/ 941988 h 6858000"/>
              <a:gd name="connsiteX783" fmla="*/ 5256105 w 7467600"/>
              <a:gd name="connsiteY783" fmla="*/ 945632 h 6858000"/>
              <a:gd name="connsiteX784" fmla="*/ 5107071 w 7467600"/>
              <a:gd name="connsiteY784" fmla="*/ 969720 h 6858000"/>
              <a:gd name="connsiteX785" fmla="*/ 4998681 w 7467600"/>
              <a:gd name="connsiteY785" fmla="*/ 988771 h 6858000"/>
              <a:gd name="connsiteX786" fmla="*/ 5870151 w 7467600"/>
              <a:gd name="connsiteY786" fmla="*/ 898890 h 6858000"/>
              <a:gd name="connsiteX787" fmla="*/ 5504425 w 7467600"/>
              <a:gd name="connsiteY787" fmla="*/ 848067 h 6858000"/>
              <a:gd name="connsiteX788" fmla="*/ 4968849 w 7467600"/>
              <a:gd name="connsiteY788" fmla="*/ 962318 h 6858000"/>
              <a:gd name="connsiteX789" fmla="*/ 5104039 w 7467600"/>
              <a:gd name="connsiteY789" fmla="*/ 940634 h 6858000"/>
              <a:gd name="connsiteX790" fmla="*/ 5256311 w 7467600"/>
              <a:gd name="connsiteY790" fmla="*/ 916490 h 6858000"/>
              <a:gd name="connsiteX791" fmla="*/ 5377381 w 7467600"/>
              <a:gd name="connsiteY791" fmla="*/ 912671 h 6858000"/>
              <a:gd name="connsiteX792" fmla="*/ 5460148 w 7467600"/>
              <a:gd name="connsiteY792" fmla="*/ 911442 h 6858000"/>
              <a:gd name="connsiteX793" fmla="*/ 5648971 w 7467600"/>
              <a:gd name="connsiteY793" fmla="*/ 891331 h 6858000"/>
              <a:gd name="connsiteX794" fmla="*/ 5844807 w 7467600"/>
              <a:gd name="connsiteY794" fmla="*/ 870718 h 6858000"/>
              <a:gd name="connsiteX795" fmla="*/ 5862975 w 7467600"/>
              <a:gd name="connsiteY795" fmla="*/ 869756 h 6858000"/>
              <a:gd name="connsiteX796" fmla="*/ 5920887 w 7467600"/>
              <a:gd name="connsiteY796" fmla="*/ 865929 h 6858000"/>
              <a:gd name="connsiteX797" fmla="*/ 5504425 w 7467600"/>
              <a:gd name="connsiteY797" fmla="*/ 848067 h 6858000"/>
              <a:gd name="connsiteX798" fmla="*/ 3607114 w 7467600"/>
              <a:gd name="connsiteY798" fmla="*/ 467441 h 6858000"/>
              <a:gd name="connsiteX799" fmla="*/ 3296242 w 7467600"/>
              <a:gd name="connsiteY799" fmla="*/ 807991 h 6858000"/>
              <a:gd name="connsiteX800" fmla="*/ 3174674 w 7467600"/>
              <a:gd name="connsiteY800" fmla="*/ 919759 h 6858000"/>
              <a:gd name="connsiteX801" fmla="*/ 3042978 w 7467600"/>
              <a:gd name="connsiteY801" fmla="*/ 1054894 h 6858000"/>
              <a:gd name="connsiteX802" fmla="*/ 2968914 w 7467600"/>
              <a:gd name="connsiteY802" fmla="*/ 1133756 h 6858000"/>
              <a:gd name="connsiteX803" fmla="*/ 3103823 w 7467600"/>
              <a:gd name="connsiteY803" fmla="*/ 1026814 h 6858000"/>
              <a:gd name="connsiteX804" fmla="*/ 3607114 w 7467600"/>
              <a:gd name="connsiteY804" fmla="*/ 467441 h 6858000"/>
              <a:gd name="connsiteX805" fmla="*/ 3744487 w 7467600"/>
              <a:gd name="connsiteY805" fmla="*/ 383136 h 6858000"/>
              <a:gd name="connsiteX806" fmla="*/ 3970213 w 7467600"/>
              <a:gd name="connsiteY806" fmla="*/ 995559 h 6858000"/>
              <a:gd name="connsiteX807" fmla="*/ 3744487 w 7467600"/>
              <a:gd name="connsiteY807" fmla="*/ 383136 h 6858000"/>
              <a:gd name="connsiteX808" fmla="*/ 3624562 w 7467600"/>
              <a:gd name="connsiteY808" fmla="*/ 367041 h 6858000"/>
              <a:gd name="connsiteX809" fmla="*/ 3489712 w 7467600"/>
              <a:gd name="connsiteY809" fmla="*/ 485386 h 6858000"/>
              <a:gd name="connsiteX810" fmla="*/ 3182994 w 7467600"/>
              <a:gd name="connsiteY810" fmla="*/ 828265 h 6858000"/>
              <a:gd name="connsiteX811" fmla="*/ 2892114 w 7467600"/>
              <a:gd name="connsiteY811" fmla="*/ 1172635 h 6858000"/>
              <a:gd name="connsiteX812" fmla="*/ 3021459 w 7467600"/>
              <a:gd name="connsiteY812" fmla="*/ 1035385 h 6858000"/>
              <a:gd name="connsiteX813" fmla="*/ 3153873 w 7467600"/>
              <a:gd name="connsiteY813" fmla="*/ 898971 h 6858000"/>
              <a:gd name="connsiteX814" fmla="*/ 3276511 w 7467600"/>
              <a:gd name="connsiteY814" fmla="*/ 786423 h 6858000"/>
              <a:gd name="connsiteX815" fmla="*/ 3584154 w 7467600"/>
              <a:gd name="connsiteY815" fmla="*/ 448218 h 6858000"/>
              <a:gd name="connsiteX816" fmla="*/ 3624562 w 7467600"/>
              <a:gd name="connsiteY816" fmla="*/ 367041 h 6858000"/>
              <a:gd name="connsiteX817" fmla="*/ 3766672 w 7467600"/>
              <a:gd name="connsiteY817" fmla="*/ 359429 h 6858000"/>
              <a:gd name="connsiteX818" fmla="*/ 3996338 w 7467600"/>
              <a:gd name="connsiteY818" fmla="*/ 968237 h 6858000"/>
              <a:gd name="connsiteX819" fmla="*/ 3766672 w 7467600"/>
              <a:gd name="connsiteY819" fmla="*/ 359429 h 6858000"/>
              <a:gd name="connsiteX820" fmla="*/ 5805386 w 7467600"/>
              <a:gd name="connsiteY820" fmla="*/ 239240 h 6858000"/>
              <a:gd name="connsiteX821" fmla="*/ 5736947 w 7467600"/>
              <a:gd name="connsiteY821" fmla="*/ 261367 h 6858000"/>
              <a:gd name="connsiteX822" fmla="*/ 5427012 w 7467600"/>
              <a:gd name="connsiteY822" fmla="*/ 311272 h 6858000"/>
              <a:gd name="connsiteX823" fmla="*/ 5147818 w 7467600"/>
              <a:gd name="connsiteY823" fmla="*/ 322112 h 6858000"/>
              <a:gd name="connsiteX824" fmla="*/ 5060854 w 7467600"/>
              <a:gd name="connsiteY824" fmla="*/ 311882 h 6858000"/>
              <a:gd name="connsiteX825" fmla="*/ 4945989 w 7467600"/>
              <a:gd name="connsiteY825" fmla="*/ 300516 h 6858000"/>
              <a:gd name="connsiteX826" fmla="*/ 5410479 w 7467600"/>
              <a:gd name="connsiteY826" fmla="*/ 348434 h 6858000"/>
              <a:gd name="connsiteX827" fmla="*/ 5805386 w 7467600"/>
              <a:gd name="connsiteY827" fmla="*/ 239240 h 6858000"/>
              <a:gd name="connsiteX828" fmla="*/ 5905192 w 7467600"/>
              <a:gd name="connsiteY828" fmla="*/ 163079 h 6858000"/>
              <a:gd name="connsiteX829" fmla="*/ 5865655 w 7467600"/>
              <a:gd name="connsiteY829" fmla="*/ 171901 h 6858000"/>
              <a:gd name="connsiteX830" fmla="*/ 5259740 w 7467600"/>
              <a:gd name="connsiteY830" fmla="*/ 257013 h 6858000"/>
              <a:gd name="connsiteX831" fmla="*/ 5208466 w 7467600"/>
              <a:gd name="connsiteY831" fmla="*/ 257550 h 6858000"/>
              <a:gd name="connsiteX832" fmla="*/ 4980204 w 7467600"/>
              <a:gd name="connsiteY832" fmla="*/ 271903 h 6858000"/>
              <a:gd name="connsiteX833" fmla="*/ 5068068 w 7467600"/>
              <a:gd name="connsiteY833" fmla="*/ 282244 h 6858000"/>
              <a:gd name="connsiteX834" fmla="*/ 5153231 w 7467600"/>
              <a:gd name="connsiteY834" fmla="*/ 292240 h 6858000"/>
              <a:gd name="connsiteX835" fmla="*/ 5426491 w 7467600"/>
              <a:gd name="connsiteY835" fmla="*/ 281128 h 6858000"/>
              <a:gd name="connsiteX836" fmla="*/ 5731212 w 7467600"/>
              <a:gd name="connsiteY836" fmla="*/ 231951 h 6858000"/>
              <a:gd name="connsiteX837" fmla="*/ 5905192 w 7467600"/>
              <a:gd name="connsiteY837" fmla="*/ 163079 h 6858000"/>
              <a:gd name="connsiteX838" fmla="*/ 5944437 w 7467600"/>
              <a:gd name="connsiteY838" fmla="*/ 113829 h 6858000"/>
              <a:gd name="connsiteX839" fmla="*/ 5825032 w 7467600"/>
              <a:gd name="connsiteY839" fmla="*/ 146405 h 6858000"/>
              <a:gd name="connsiteX840" fmla="*/ 4955599 w 7467600"/>
              <a:gd name="connsiteY840" fmla="*/ 247008 h 6858000"/>
              <a:gd name="connsiteX841" fmla="*/ 5210104 w 7467600"/>
              <a:gd name="connsiteY841" fmla="*/ 228123 h 6858000"/>
              <a:gd name="connsiteX842" fmla="*/ 5261015 w 7467600"/>
              <a:gd name="connsiteY842" fmla="*/ 227087 h 6858000"/>
              <a:gd name="connsiteX843" fmla="*/ 5861181 w 7467600"/>
              <a:gd name="connsiteY843" fmla="*/ 143093 h 6858000"/>
              <a:gd name="connsiteX844" fmla="*/ 5961252 w 7467600"/>
              <a:gd name="connsiteY844" fmla="*/ 114820 h 6858000"/>
              <a:gd name="connsiteX845" fmla="*/ 5944437 w 7467600"/>
              <a:gd name="connsiteY845" fmla="*/ 113829 h 6858000"/>
              <a:gd name="connsiteX846" fmla="*/ 3882765 w 7467600"/>
              <a:gd name="connsiteY846" fmla="*/ 0 h 6858000"/>
              <a:gd name="connsiteX847" fmla="*/ 3995099 w 7467600"/>
              <a:gd name="connsiteY847" fmla="*/ 0 h 6858000"/>
              <a:gd name="connsiteX848" fmla="*/ 4163818 w 7467600"/>
              <a:gd name="connsiteY848" fmla="*/ 234104 h 6858000"/>
              <a:gd name="connsiteX849" fmla="*/ 4172099 w 7467600"/>
              <a:gd name="connsiteY849" fmla="*/ 234207 h 6858000"/>
              <a:gd name="connsiteX850" fmla="*/ 4784282 w 7467600"/>
              <a:gd name="connsiteY850" fmla="*/ 276561 h 6858000"/>
              <a:gd name="connsiteX851" fmla="*/ 4801687 w 7467600"/>
              <a:gd name="connsiteY851" fmla="*/ 267764 h 6858000"/>
              <a:gd name="connsiteX852" fmla="*/ 6082788 w 7467600"/>
              <a:gd name="connsiteY852" fmla="*/ 64119 h 6858000"/>
              <a:gd name="connsiteX853" fmla="*/ 6099442 w 7467600"/>
              <a:gd name="connsiteY853" fmla="*/ 82568 h 6858000"/>
              <a:gd name="connsiteX854" fmla="*/ 4804137 w 7467600"/>
              <a:gd name="connsiteY854" fmla="*/ 320931 h 6858000"/>
              <a:gd name="connsiteX855" fmla="*/ 4227047 w 7467600"/>
              <a:gd name="connsiteY855" fmla="*/ 313415 h 6858000"/>
              <a:gd name="connsiteX856" fmla="*/ 4346041 w 7467600"/>
              <a:gd name="connsiteY856" fmla="*/ 456086 h 6858000"/>
              <a:gd name="connsiteX857" fmla="*/ 4870967 w 7467600"/>
              <a:gd name="connsiteY857" fmla="*/ 963061 h 6858000"/>
              <a:gd name="connsiteX858" fmla="*/ 4889647 w 7467600"/>
              <a:gd name="connsiteY858" fmla="*/ 957147 h 6858000"/>
              <a:gd name="connsiteX859" fmla="*/ 5422504 w 7467600"/>
              <a:gd name="connsiteY859" fmla="*/ 805191 h 6858000"/>
              <a:gd name="connsiteX860" fmla="*/ 6087656 w 7467600"/>
              <a:gd name="connsiteY860" fmla="*/ 826703 h 6858000"/>
              <a:gd name="connsiteX861" fmla="*/ 6058717 w 7467600"/>
              <a:gd name="connsiteY861" fmla="*/ 865992 h 6858000"/>
              <a:gd name="connsiteX862" fmla="*/ 4974153 w 7467600"/>
              <a:gd name="connsiteY862" fmla="*/ 1045456 h 6858000"/>
              <a:gd name="connsiteX863" fmla="*/ 5627835 w 7467600"/>
              <a:gd name="connsiteY863" fmla="*/ 1472077 h 6858000"/>
              <a:gd name="connsiteX864" fmla="*/ 5629817 w 7467600"/>
              <a:gd name="connsiteY864" fmla="*/ 1471412 h 6858000"/>
              <a:gd name="connsiteX865" fmla="*/ 5634124 w 7467600"/>
              <a:gd name="connsiteY865" fmla="*/ 1470572 h 6858000"/>
              <a:gd name="connsiteX866" fmla="*/ 5755832 w 7467600"/>
              <a:gd name="connsiteY866" fmla="*/ 1383886 h 6858000"/>
              <a:gd name="connsiteX867" fmla="*/ 6014186 w 7467600"/>
              <a:gd name="connsiteY867" fmla="*/ 1279799 h 6858000"/>
              <a:gd name="connsiteX868" fmla="*/ 6901619 w 7467600"/>
              <a:gd name="connsiteY868" fmla="*/ 1047874 h 6858000"/>
              <a:gd name="connsiteX869" fmla="*/ 6931566 w 7467600"/>
              <a:gd name="connsiteY869" fmla="*/ 1062034 h 6858000"/>
              <a:gd name="connsiteX870" fmla="*/ 5790982 w 7467600"/>
              <a:gd name="connsiteY870" fmla="*/ 1561380 h 6858000"/>
              <a:gd name="connsiteX871" fmla="*/ 6188971 w 7467600"/>
              <a:gd name="connsiteY871" fmla="*/ 1755168 h 6858000"/>
              <a:gd name="connsiteX872" fmla="*/ 6202446 w 7467600"/>
              <a:gd name="connsiteY872" fmla="*/ 1752268 h 6858000"/>
              <a:gd name="connsiteX873" fmla="*/ 7179560 w 7467600"/>
              <a:gd name="connsiteY873" fmla="*/ 1467551 h 6858000"/>
              <a:gd name="connsiteX874" fmla="*/ 7158730 w 7467600"/>
              <a:gd name="connsiteY874" fmla="*/ 1507835 h 6858000"/>
              <a:gd name="connsiteX875" fmla="*/ 6326959 w 7467600"/>
              <a:gd name="connsiteY875" fmla="*/ 1817686 h 6858000"/>
              <a:gd name="connsiteX876" fmla="*/ 6537433 w 7467600"/>
              <a:gd name="connsiteY876" fmla="*/ 1907790 h 6858000"/>
              <a:gd name="connsiteX877" fmla="*/ 6550221 w 7467600"/>
              <a:gd name="connsiteY877" fmla="*/ 1910729 h 6858000"/>
              <a:gd name="connsiteX878" fmla="*/ 6964438 w 7467600"/>
              <a:gd name="connsiteY878" fmla="*/ 2209505 h 6858000"/>
              <a:gd name="connsiteX879" fmla="*/ 7367862 w 7467600"/>
              <a:gd name="connsiteY879" fmla="*/ 2806833 h 6858000"/>
              <a:gd name="connsiteX880" fmla="*/ 7364329 w 7467600"/>
              <a:gd name="connsiteY880" fmla="*/ 2826907 h 6858000"/>
              <a:gd name="connsiteX881" fmla="*/ 7290545 w 7467600"/>
              <a:gd name="connsiteY881" fmla="*/ 2850663 h 6858000"/>
              <a:gd name="connsiteX882" fmla="*/ 6472036 w 7467600"/>
              <a:gd name="connsiteY882" fmla="*/ 1959003 h 6858000"/>
              <a:gd name="connsiteX883" fmla="*/ 5792897 w 7467600"/>
              <a:gd name="connsiteY883" fmla="*/ 1647747 h 6858000"/>
              <a:gd name="connsiteX884" fmla="*/ 5842751 w 7467600"/>
              <a:gd name="connsiteY884" fmla="*/ 1816112 h 6858000"/>
              <a:gd name="connsiteX885" fmla="*/ 5847424 w 7467600"/>
              <a:gd name="connsiteY885" fmla="*/ 1815776 h 6858000"/>
              <a:gd name="connsiteX886" fmla="*/ 6399821 w 7467600"/>
              <a:gd name="connsiteY886" fmla="*/ 2344799 h 6858000"/>
              <a:gd name="connsiteX887" fmla="*/ 6323232 w 7467600"/>
              <a:gd name="connsiteY887" fmla="*/ 2389634 h 6858000"/>
              <a:gd name="connsiteX888" fmla="*/ 5942958 w 7467600"/>
              <a:gd name="connsiteY888" fmla="*/ 2077708 h 6858000"/>
              <a:gd name="connsiteX889" fmla="*/ 5921559 w 7467600"/>
              <a:gd name="connsiteY889" fmla="*/ 2378596 h 6858000"/>
              <a:gd name="connsiteX890" fmla="*/ 5817651 w 7467600"/>
              <a:gd name="connsiteY890" fmla="*/ 3023919 h 6858000"/>
              <a:gd name="connsiteX891" fmla="*/ 5729634 w 7467600"/>
              <a:gd name="connsiteY891" fmla="*/ 3051849 h 6858000"/>
              <a:gd name="connsiteX892" fmla="*/ 5611018 w 7467600"/>
              <a:gd name="connsiteY892" fmla="*/ 2316769 h 6858000"/>
              <a:gd name="connsiteX893" fmla="*/ 5687608 w 7467600"/>
              <a:gd name="connsiteY893" fmla="*/ 2039972 h 6858000"/>
              <a:gd name="connsiteX894" fmla="*/ 5657554 w 7467600"/>
              <a:gd name="connsiteY894" fmla="*/ 1576445 h 6858000"/>
              <a:gd name="connsiteX895" fmla="*/ 5150475 w 7467600"/>
              <a:gd name="connsiteY895" fmla="*/ 1274012 h 6858000"/>
              <a:gd name="connsiteX896" fmla="*/ 5349142 w 7467600"/>
              <a:gd name="connsiteY896" fmla="*/ 2204405 h 6858000"/>
              <a:gd name="connsiteX897" fmla="*/ 5262214 w 7467600"/>
              <a:gd name="connsiteY897" fmla="*/ 2233836 h 6858000"/>
              <a:gd name="connsiteX898" fmla="*/ 4981539 w 7467600"/>
              <a:gd name="connsiteY898" fmla="*/ 1542201 h 6858000"/>
              <a:gd name="connsiteX899" fmla="*/ 4958461 w 7467600"/>
              <a:gd name="connsiteY899" fmla="*/ 1136957 h 6858000"/>
              <a:gd name="connsiteX900" fmla="*/ 4655015 w 7467600"/>
              <a:gd name="connsiteY900" fmla="*/ 891426 h 6858000"/>
              <a:gd name="connsiteX901" fmla="*/ 4348002 w 7467600"/>
              <a:gd name="connsiteY901" fmla="*/ 2205895 h 6858000"/>
              <a:gd name="connsiteX902" fmla="*/ 4262250 w 7467600"/>
              <a:gd name="connsiteY902" fmla="*/ 2219972 h 6858000"/>
              <a:gd name="connsiteX903" fmla="*/ 4550611 w 7467600"/>
              <a:gd name="connsiteY903" fmla="*/ 817540 h 6858000"/>
              <a:gd name="connsiteX904" fmla="*/ 4564418 w 7467600"/>
              <a:gd name="connsiteY904" fmla="*/ 808293 h 6858000"/>
              <a:gd name="connsiteX905" fmla="*/ 4266388 w 7467600"/>
              <a:gd name="connsiteY905" fmla="*/ 500083 h 6858000"/>
              <a:gd name="connsiteX906" fmla="*/ 4032842 w 7467600"/>
              <a:gd name="connsiteY906" fmla="*/ 211809 h 6858000"/>
              <a:gd name="connsiteX907" fmla="*/ 3882765 w 7467600"/>
              <a:gd name="connsiteY907" fmla="*/ 0 h 6858000"/>
              <a:gd name="connsiteX908" fmla="*/ 3721337 w 7467600"/>
              <a:gd name="connsiteY908" fmla="*/ 0 h 6858000"/>
              <a:gd name="connsiteX909" fmla="*/ 3797544 w 7467600"/>
              <a:gd name="connsiteY909" fmla="*/ 0 h 6858000"/>
              <a:gd name="connsiteX910" fmla="*/ 3775734 w 7467600"/>
              <a:gd name="connsiteY910" fmla="*/ 95131 h 6858000"/>
              <a:gd name="connsiteX911" fmla="*/ 3724807 w 7467600"/>
              <a:gd name="connsiteY911" fmla="*/ 272257 h 6858000"/>
              <a:gd name="connsiteX912" fmla="*/ 3726844 w 7467600"/>
              <a:gd name="connsiteY912" fmla="*/ 282988 h 6858000"/>
              <a:gd name="connsiteX913" fmla="*/ 3742664 w 7467600"/>
              <a:gd name="connsiteY913" fmla="*/ 279918 h 6858000"/>
              <a:gd name="connsiteX914" fmla="*/ 4103910 w 7467600"/>
              <a:gd name="connsiteY914" fmla="*/ 1161917 h 6858000"/>
              <a:gd name="connsiteX915" fmla="*/ 4020269 w 7467600"/>
              <a:gd name="connsiteY915" fmla="*/ 1200406 h 6858000"/>
              <a:gd name="connsiteX916" fmla="*/ 3674882 w 7467600"/>
              <a:gd name="connsiteY916" fmla="*/ 488524 h 6858000"/>
              <a:gd name="connsiteX917" fmla="*/ 3132682 w 7467600"/>
              <a:gd name="connsiteY917" fmla="*/ 1072284 h 6858000"/>
              <a:gd name="connsiteX918" fmla="*/ 2716346 w 7467600"/>
              <a:gd name="connsiteY918" fmla="*/ 1276376 h 6858000"/>
              <a:gd name="connsiteX919" fmla="*/ 2716772 w 7467600"/>
              <a:gd name="connsiteY919" fmla="*/ 1255462 h 6858000"/>
              <a:gd name="connsiteX920" fmla="*/ 3471096 w 7467600"/>
              <a:gd name="connsiteY920" fmla="*/ 437072 h 6858000"/>
              <a:gd name="connsiteX921" fmla="*/ 3639057 w 7467600"/>
              <a:gd name="connsiteY921" fmla="*/ 286334 h 6858000"/>
              <a:gd name="connsiteX922" fmla="*/ 3640309 w 7467600"/>
              <a:gd name="connsiteY922" fmla="*/ 284664 h 6858000"/>
              <a:gd name="connsiteX923" fmla="*/ 3646022 w 7467600"/>
              <a:gd name="connsiteY923" fmla="*/ 276711 h 6858000"/>
              <a:gd name="connsiteX924" fmla="*/ 3707943 w 7467600"/>
              <a:gd name="connsiteY924" fmla="*/ 65958 h 6858000"/>
              <a:gd name="connsiteX925" fmla="*/ 3721337 w 7467600"/>
              <a:gd name="connsiteY925" fmla="*/ 0 h 6858000"/>
              <a:gd name="connsiteX926" fmla="*/ 2867960 w 7467600"/>
              <a:gd name="connsiteY926" fmla="*/ 0 h 6858000"/>
              <a:gd name="connsiteX927" fmla="*/ 2926351 w 7467600"/>
              <a:gd name="connsiteY927" fmla="*/ 0 h 6858000"/>
              <a:gd name="connsiteX928" fmla="*/ 2902823 w 7467600"/>
              <a:gd name="connsiteY928" fmla="*/ 262929 h 6858000"/>
              <a:gd name="connsiteX929" fmla="*/ 2940663 w 7467600"/>
              <a:gd name="connsiteY929" fmla="*/ 140884 h 6858000"/>
              <a:gd name="connsiteX930" fmla="*/ 2947039 w 7467600"/>
              <a:gd name="connsiteY930" fmla="*/ 122524 h 6858000"/>
              <a:gd name="connsiteX931" fmla="*/ 2984316 w 7467600"/>
              <a:gd name="connsiteY931" fmla="*/ 0 h 6858000"/>
              <a:gd name="connsiteX932" fmla="*/ 3016114 w 7467600"/>
              <a:gd name="connsiteY932" fmla="*/ 0 h 6858000"/>
              <a:gd name="connsiteX933" fmla="*/ 2979949 w 7467600"/>
              <a:gd name="connsiteY933" fmla="*/ 119274 h 6858000"/>
              <a:gd name="connsiteX934" fmla="*/ 3023879 w 7467600"/>
              <a:gd name="connsiteY934" fmla="*/ 0 h 6858000"/>
              <a:gd name="connsiteX935" fmla="*/ 3105400 w 7467600"/>
              <a:gd name="connsiteY935" fmla="*/ 0 h 6858000"/>
              <a:gd name="connsiteX936" fmla="*/ 3094669 w 7467600"/>
              <a:gd name="connsiteY936" fmla="*/ 30308 h 6858000"/>
              <a:gd name="connsiteX937" fmla="*/ 2901945 w 7467600"/>
              <a:gd name="connsiteY937" fmla="*/ 466538 h 6858000"/>
              <a:gd name="connsiteX938" fmla="*/ 2815209 w 7467600"/>
              <a:gd name="connsiteY938" fmla="*/ 497361 h 6858000"/>
              <a:gd name="connsiteX939" fmla="*/ 2844845 w 7467600"/>
              <a:gd name="connsiteY939" fmla="*/ 127638 h 6858000"/>
              <a:gd name="connsiteX940" fmla="*/ 2867960 w 7467600"/>
              <a:gd name="connsiteY940" fmla="*/ 0 h 6858000"/>
              <a:gd name="connsiteX941" fmla="*/ 1057230 w 7467600"/>
              <a:gd name="connsiteY941" fmla="*/ 0 h 6858000"/>
              <a:gd name="connsiteX942" fmla="*/ 1111003 w 7467600"/>
              <a:gd name="connsiteY942" fmla="*/ 0 h 6858000"/>
              <a:gd name="connsiteX943" fmla="*/ 1125553 w 7467600"/>
              <a:gd name="connsiteY943" fmla="*/ 52588 h 6858000"/>
              <a:gd name="connsiteX944" fmla="*/ 1304276 w 7467600"/>
              <a:gd name="connsiteY944" fmla="*/ 476275 h 6858000"/>
              <a:gd name="connsiteX945" fmla="*/ 1492066 w 7467600"/>
              <a:gd name="connsiteY945" fmla="*/ 886333 h 6858000"/>
              <a:gd name="connsiteX946" fmla="*/ 1423698 w 7467600"/>
              <a:gd name="connsiteY946" fmla="*/ 710817 h 6858000"/>
              <a:gd name="connsiteX947" fmla="*/ 1357609 w 7467600"/>
              <a:gd name="connsiteY947" fmla="*/ 532892 h 6858000"/>
              <a:gd name="connsiteX948" fmla="*/ 1309550 w 7467600"/>
              <a:gd name="connsiteY948" fmla="*/ 374031 h 6858000"/>
              <a:gd name="connsiteX949" fmla="*/ 1193673 w 7467600"/>
              <a:gd name="connsiteY949" fmla="*/ 49533 h 6858000"/>
              <a:gd name="connsiteX950" fmla="*/ 1164391 w 7467600"/>
              <a:gd name="connsiteY950" fmla="*/ 0 h 6858000"/>
              <a:gd name="connsiteX951" fmla="*/ 1200666 w 7467600"/>
              <a:gd name="connsiteY951" fmla="*/ 0 h 6858000"/>
              <a:gd name="connsiteX952" fmla="*/ 1223408 w 7467600"/>
              <a:gd name="connsiteY952" fmla="*/ 38996 h 6858000"/>
              <a:gd name="connsiteX953" fmla="*/ 1339635 w 7467600"/>
              <a:gd name="connsiteY953" fmla="*/ 365517 h 6858000"/>
              <a:gd name="connsiteX954" fmla="*/ 1387469 w 7467600"/>
              <a:gd name="connsiteY954" fmla="*/ 523079 h 6858000"/>
              <a:gd name="connsiteX955" fmla="*/ 1452685 w 7467600"/>
              <a:gd name="connsiteY955" fmla="*/ 699806 h 6858000"/>
              <a:gd name="connsiteX956" fmla="*/ 1492092 w 7467600"/>
              <a:gd name="connsiteY956" fmla="*/ 800424 h 6858000"/>
              <a:gd name="connsiteX957" fmla="*/ 1455302 w 7467600"/>
              <a:gd name="connsiteY957" fmla="*/ 632913 h 6858000"/>
              <a:gd name="connsiteX958" fmla="*/ 1222336 w 7467600"/>
              <a:gd name="connsiteY958" fmla="*/ 9480 h 6858000"/>
              <a:gd name="connsiteX959" fmla="*/ 1214634 w 7467600"/>
              <a:gd name="connsiteY959" fmla="*/ 0 h 6858000"/>
              <a:gd name="connsiteX960" fmla="*/ 1289827 w 7467600"/>
              <a:gd name="connsiteY960" fmla="*/ 0 h 6858000"/>
              <a:gd name="connsiteX961" fmla="*/ 1321076 w 7467600"/>
              <a:gd name="connsiteY961" fmla="*/ 59722 h 6858000"/>
              <a:gd name="connsiteX962" fmla="*/ 1512579 w 7467600"/>
              <a:gd name="connsiteY962" fmla="*/ 626441 h 6858000"/>
              <a:gd name="connsiteX963" fmla="*/ 1506076 w 7467600"/>
              <a:gd name="connsiteY963" fmla="*/ 1089289 h 6858000"/>
              <a:gd name="connsiteX964" fmla="*/ 1486346 w 7467600"/>
              <a:gd name="connsiteY964" fmla="*/ 1079919 h 6858000"/>
              <a:gd name="connsiteX965" fmla="*/ 1070511 w 7467600"/>
              <a:gd name="connsiteY965" fmla="*/ 48609 h 6858000"/>
              <a:gd name="connsiteX966" fmla="*/ 1057230 w 7467600"/>
              <a:gd name="connsiteY966" fmla="*/ 0 h 6858000"/>
              <a:gd name="connsiteX967" fmla="*/ 43151 w 7467600"/>
              <a:gd name="connsiteY967" fmla="*/ 0 h 6858000"/>
              <a:gd name="connsiteX968" fmla="*/ 95283 w 7467600"/>
              <a:gd name="connsiteY968" fmla="*/ 0 h 6858000"/>
              <a:gd name="connsiteX969" fmla="*/ 300708 w 7467600"/>
              <a:gd name="connsiteY969" fmla="*/ 154571 h 6858000"/>
              <a:gd name="connsiteX970" fmla="*/ 530414 w 7467600"/>
              <a:gd name="connsiteY970" fmla="*/ 354673 h 6858000"/>
              <a:gd name="connsiteX971" fmla="*/ 333785 w 7467600"/>
              <a:gd name="connsiteY971" fmla="*/ 161564 h 6858000"/>
              <a:gd name="connsiteX972" fmla="*/ 147005 w 7467600"/>
              <a:gd name="connsiteY972" fmla="*/ 0 h 6858000"/>
              <a:gd name="connsiteX973" fmla="*/ 272509 w 7467600"/>
              <a:gd name="connsiteY973" fmla="*/ 0 h 6858000"/>
              <a:gd name="connsiteX974" fmla="*/ 326276 w 7467600"/>
              <a:gd name="connsiteY974" fmla="*/ 45847 h 6858000"/>
              <a:gd name="connsiteX975" fmla="*/ 823759 w 7467600"/>
              <a:gd name="connsiteY975" fmla="*/ 574145 h 6858000"/>
              <a:gd name="connsiteX976" fmla="*/ 811254 w 7467600"/>
              <a:gd name="connsiteY976" fmla="*/ 665546 h 6858000"/>
              <a:gd name="connsiteX977" fmla="*/ 154042 w 7467600"/>
              <a:gd name="connsiteY977" fmla="*/ 261522 h 6858000"/>
              <a:gd name="connsiteX978" fmla="*/ 13550 w 7467600"/>
              <a:gd name="connsiteY978" fmla="*/ 158423 h 6858000"/>
              <a:gd name="connsiteX979" fmla="*/ 0 w 7467600"/>
              <a:gd name="connsiteY979" fmla="*/ 146618 h 6858000"/>
              <a:gd name="connsiteX980" fmla="*/ 0 w 7467600"/>
              <a:gd name="connsiteY980" fmla="*/ 59161 h 6858000"/>
              <a:gd name="connsiteX981" fmla="*/ 45427 w 7467600"/>
              <a:gd name="connsiteY981" fmla="*/ 101078 h 6858000"/>
              <a:gd name="connsiteX982" fmla="*/ 630103 w 7467600"/>
              <a:gd name="connsiteY982" fmla="*/ 485885 h 6858000"/>
              <a:gd name="connsiteX983" fmla="*/ 532040 w 7467600"/>
              <a:gd name="connsiteY983" fmla="*/ 399359 h 6858000"/>
              <a:gd name="connsiteX984" fmla="*/ 517618 w 7467600"/>
              <a:gd name="connsiteY984" fmla="*/ 385726 h 6858000"/>
              <a:gd name="connsiteX985" fmla="*/ 285074 w 7467600"/>
              <a:gd name="connsiteY985" fmla="*/ 182755 h 6858000"/>
              <a:gd name="connsiteX986" fmla="*/ 43151 w 7467600"/>
              <a:gd name="connsiteY986"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90188 w 7467600"/>
              <a:gd name="connsiteY4" fmla="*/ 6584365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271814 w 7467600"/>
              <a:gd name="connsiteY16" fmla="*/ 6684601 h 6858000"/>
              <a:gd name="connsiteX17" fmla="*/ 7392158 w 7467600"/>
              <a:gd name="connsiteY17" fmla="*/ 6771365 h 6858000"/>
              <a:gd name="connsiteX18" fmla="*/ 7467600 w 7467600"/>
              <a:gd name="connsiteY18" fmla="*/ 6805948 h 6858000"/>
              <a:gd name="connsiteX19" fmla="*/ 7467600 w 7467600"/>
              <a:gd name="connsiteY19" fmla="*/ 6831490 h 6858000"/>
              <a:gd name="connsiteX20" fmla="*/ 7410696 w 7467600"/>
              <a:gd name="connsiteY20" fmla="*/ 6803861 h 6858000"/>
              <a:gd name="connsiteX21" fmla="*/ 7088673 w 7467600"/>
              <a:gd name="connsiteY21" fmla="*/ 6610396 h 6858000"/>
              <a:gd name="connsiteX22" fmla="*/ 7090188 w 7467600"/>
              <a:gd name="connsiteY22" fmla="*/ 6584365 h 6858000"/>
              <a:gd name="connsiteX23" fmla="*/ 1019354 w 7467600"/>
              <a:gd name="connsiteY23" fmla="*/ 6315006 h 6858000"/>
              <a:gd name="connsiteX24" fmla="*/ 441046 w 7467600"/>
              <a:gd name="connsiteY24" fmla="*/ 6691153 h 6858000"/>
              <a:gd name="connsiteX25" fmla="*/ 1019354 w 7467600"/>
              <a:gd name="connsiteY25" fmla="*/ 6315006 h 6858000"/>
              <a:gd name="connsiteX26" fmla="*/ 991680 w 7467600"/>
              <a:gd name="connsiteY26" fmla="*/ 6298413 h 6858000"/>
              <a:gd name="connsiteX27" fmla="*/ 409060 w 7467600"/>
              <a:gd name="connsiteY27" fmla="*/ 6671470 h 6858000"/>
              <a:gd name="connsiteX28" fmla="*/ 991680 w 7467600"/>
              <a:gd name="connsiteY28" fmla="*/ 6298413 h 6858000"/>
              <a:gd name="connsiteX29" fmla="*/ 103333 w 7467600"/>
              <a:gd name="connsiteY29" fmla="*/ 5699602 h 6858000"/>
              <a:gd name="connsiteX30" fmla="*/ 233938 w 7467600"/>
              <a:gd name="connsiteY30" fmla="*/ 5809416 h 6858000"/>
              <a:gd name="connsiteX31" fmla="*/ 883580 w 7467600"/>
              <a:gd name="connsiteY31" fmla="*/ 6180710 h 6858000"/>
              <a:gd name="connsiteX32" fmla="*/ 487337 w 7467600"/>
              <a:gd name="connsiteY32" fmla="*/ 5950182 h 6858000"/>
              <a:gd name="connsiteX33" fmla="*/ 354051 w 7467600"/>
              <a:gd name="connsiteY33" fmla="*/ 5854912 h 6858000"/>
              <a:gd name="connsiteX34" fmla="*/ 195436 w 7467600"/>
              <a:gd name="connsiteY34" fmla="*/ 5755068 h 6858000"/>
              <a:gd name="connsiteX35" fmla="*/ 103333 w 7467600"/>
              <a:gd name="connsiteY35" fmla="*/ 5699602 h 6858000"/>
              <a:gd name="connsiteX36" fmla="*/ 5539432 w 7467600"/>
              <a:gd name="connsiteY36" fmla="*/ 5642928 h 6858000"/>
              <a:gd name="connsiteX37" fmla="*/ 5555462 w 7467600"/>
              <a:gd name="connsiteY37" fmla="*/ 5694454 h 6858000"/>
              <a:gd name="connsiteX38" fmla="*/ 5828270 w 7467600"/>
              <a:gd name="connsiteY38" fmla="*/ 6320663 h 6858000"/>
              <a:gd name="connsiteX39" fmla="*/ 5947416 w 7467600"/>
              <a:gd name="connsiteY39" fmla="*/ 6574846 h 6858000"/>
              <a:gd name="connsiteX40" fmla="*/ 5539432 w 7467600"/>
              <a:gd name="connsiteY40" fmla="*/ 5642928 h 6858000"/>
              <a:gd name="connsiteX41" fmla="*/ 51253 w 7467600"/>
              <a:gd name="connsiteY41" fmla="*/ 5631825 h 6858000"/>
              <a:gd name="connsiteX42" fmla="*/ 211622 w 7467600"/>
              <a:gd name="connsiteY42" fmla="*/ 5728803 h 6858000"/>
              <a:gd name="connsiteX43" fmla="*/ 371652 w 7467600"/>
              <a:gd name="connsiteY43" fmla="*/ 5829062 h 6858000"/>
              <a:gd name="connsiteX44" fmla="*/ 505903 w 7467600"/>
              <a:gd name="connsiteY44" fmla="*/ 5925221 h 6858000"/>
              <a:gd name="connsiteX45" fmla="*/ 899240 w 7467600"/>
              <a:gd name="connsiteY45" fmla="*/ 6153068 h 6858000"/>
              <a:gd name="connsiteX46" fmla="*/ 988114 w 7467600"/>
              <a:gd name="connsiteY46" fmla="*/ 6174204 h 6858000"/>
              <a:gd name="connsiteX47" fmla="*/ 845971 w 7467600"/>
              <a:gd name="connsiteY47" fmla="*/ 6067177 h 6858000"/>
              <a:gd name="connsiteX48" fmla="*/ 448057 w 7467600"/>
              <a:gd name="connsiteY48" fmla="*/ 5841376 h 6858000"/>
              <a:gd name="connsiteX49" fmla="*/ 51253 w 7467600"/>
              <a:gd name="connsiteY49" fmla="*/ 5631825 h 6858000"/>
              <a:gd name="connsiteX50" fmla="*/ 2606687 w 7467600"/>
              <a:gd name="connsiteY50" fmla="*/ 5630718 h 6858000"/>
              <a:gd name="connsiteX51" fmla="*/ 2645658 w 7467600"/>
              <a:gd name="connsiteY51" fmla="*/ 6640259 h 6858000"/>
              <a:gd name="connsiteX52" fmla="*/ 2606687 w 7467600"/>
              <a:gd name="connsiteY52" fmla="*/ 5630718 h 6858000"/>
              <a:gd name="connsiteX53" fmla="*/ 3642057 w 7467600"/>
              <a:gd name="connsiteY53" fmla="*/ 5573487 h 6858000"/>
              <a:gd name="connsiteX54" fmla="*/ 3632981 w 7467600"/>
              <a:gd name="connsiteY54" fmla="*/ 5579437 h 6858000"/>
              <a:gd name="connsiteX55" fmla="*/ 3382436 w 7467600"/>
              <a:gd name="connsiteY55" fmla="*/ 5952726 h 6858000"/>
              <a:gd name="connsiteX56" fmla="*/ 3191929 w 7467600"/>
              <a:gd name="connsiteY56" fmla="*/ 6662669 h 6858000"/>
              <a:gd name="connsiteX57" fmla="*/ 3369898 w 7467600"/>
              <a:gd name="connsiteY57" fmla="*/ 6081771 h 6858000"/>
              <a:gd name="connsiteX58" fmla="*/ 3642057 w 7467600"/>
              <a:gd name="connsiteY58" fmla="*/ 5573487 h 6858000"/>
              <a:gd name="connsiteX59" fmla="*/ 2650666 w 7467600"/>
              <a:gd name="connsiteY59" fmla="*/ 5530686 h 6858000"/>
              <a:gd name="connsiteX60" fmla="*/ 2650249 w 7467600"/>
              <a:gd name="connsiteY60" fmla="*/ 5532101 h 6858000"/>
              <a:gd name="connsiteX61" fmla="*/ 2663808 w 7467600"/>
              <a:gd name="connsiteY61" fmla="*/ 6535215 h 6858000"/>
              <a:gd name="connsiteX62" fmla="*/ 2665418 w 7467600"/>
              <a:gd name="connsiteY62" fmla="*/ 6132756 h 6858000"/>
              <a:gd name="connsiteX63" fmla="*/ 2650666 w 7467600"/>
              <a:gd name="connsiteY63" fmla="*/ 5530686 h 6858000"/>
              <a:gd name="connsiteX64" fmla="*/ 2680277 w 7467600"/>
              <a:gd name="connsiteY64" fmla="*/ 5479204 h 6858000"/>
              <a:gd name="connsiteX65" fmla="*/ 2678972 w 7467600"/>
              <a:gd name="connsiteY65" fmla="*/ 5481582 h 6858000"/>
              <a:gd name="connsiteX66" fmla="*/ 2696666 w 7467600"/>
              <a:gd name="connsiteY66" fmla="*/ 6133836 h 6858000"/>
              <a:gd name="connsiteX67" fmla="*/ 2695769 w 7467600"/>
              <a:gd name="connsiteY67" fmla="*/ 6390955 h 6858000"/>
              <a:gd name="connsiteX68" fmla="*/ 2739893 w 7467600"/>
              <a:gd name="connsiteY68" fmla="*/ 6108357 h 6858000"/>
              <a:gd name="connsiteX69" fmla="*/ 2680277 w 7467600"/>
              <a:gd name="connsiteY69" fmla="*/ 5479204 h 6858000"/>
              <a:gd name="connsiteX70" fmla="*/ 1132195 w 7467600"/>
              <a:gd name="connsiteY70" fmla="*/ 5467980 h 6858000"/>
              <a:gd name="connsiteX71" fmla="*/ 1679056 w 7467600"/>
              <a:gd name="connsiteY71" fmla="*/ 5516907 h 6858000"/>
              <a:gd name="connsiteX72" fmla="*/ 2128648 w 7467600"/>
              <a:gd name="connsiteY72" fmla="*/ 5474249 h 6858000"/>
              <a:gd name="connsiteX73" fmla="*/ 1825619 w 7467600"/>
              <a:gd name="connsiteY73" fmla="*/ 5478447 h 6858000"/>
              <a:gd name="connsiteX74" fmla="*/ 1737798 w 7467600"/>
              <a:gd name="connsiteY74" fmla="*/ 5483353 h 6858000"/>
              <a:gd name="connsiteX75" fmla="*/ 1132195 w 7467600"/>
              <a:gd name="connsiteY75" fmla="*/ 5467980 h 6858000"/>
              <a:gd name="connsiteX76" fmla="*/ 6861797 w 7467600"/>
              <a:gd name="connsiteY76" fmla="*/ 5419899 h 6858000"/>
              <a:gd name="connsiteX77" fmla="*/ 6879594 w 7467600"/>
              <a:gd name="connsiteY77" fmla="*/ 5424547 h 6858000"/>
              <a:gd name="connsiteX78" fmla="*/ 7379510 w 7467600"/>
              <a:gd name="connsiteY78" fmla="*/ 5755454 h 6858000"/>
              <a:gd name="connsiteX79" fmla="*/ 7467600 w 7467600"/>
              <a:gd name="connsiteY79" fmla="*/ 5845526 h 6858000"/>
              <a:gd name="connsiteX80" fmla="*/ 7467600 w 7467600"/>
              <a:gd name="connsiteY80" fmla="*/ 5925131 h 6858000"/>
              <a:gd name="connsiteX81" fmla="*/ 7271900 w 7467600"/>
              <a:gd name="connsiteY81" fmla="*/ 5734551 h 6858000"/>
              <a:gd name="connsiteX82" fmla="*/ 7015907 w 7467600"/>
              <a:gd name="connsiteY82" fmla="*/ 5541548 h 6858000"/>
              <a:gd name="connsiteX83" fmla="*/ 7259646 w 7467600"/>
              <a:gd name="connsiteY83" fmla="*/ 5765985 h 6858000"/>
              <a:gd name="connsiteX84" fmla="*/ 7467600 w 7467600"/>
              <a:gd name="connsiteY84" fmla="*/ 5971257 h 6858000"/>
              <a:gd name="connsiteX85" fmla="*/ 7467600 w 7467600"/>
              <a:gd name="connsiteY85" fmla="*/ 6012219 h 6858000"/>
              <a:gd name="connsiteX86" fmla="*/ 7240170 w 7467600"/>
              <a:gd name="connsiteY86" fmla="*/ 5787985 h 6858000"/>
              <a:gd name="connsiteX87" fmla="*/ 6946849 w 7467600"/>
              <a:gd name="connsiteY87" fmla="*/ 5523271 h 6858000"/>
              <a:gd name="connsiteX88" fmla="*/ 6946972 w 7467600"/>
              <a:gd name="connsiteY88" fmla="*/ 5526491 h 6858000"/>
              <a:gd name="connsiteX89" fmla="*/ 7105827 w 7467600"/>
              <a:gd name="connsiteY89" fmla="*/ 5718700 h 6858000"/>
              <a:gd name="connsiteX90" fmla="*/ 7126431 w 7467600"/>
              <a:gd name="connsiteY90" fmla="*/ 5737872 h 6858000"/>
              <a:gd name="connsiteX91" fmla="*/ 7356878 w 7467600"/>
              <a:gd name="connsiteY91" fmla="*/ 5981332 h 6858000"/>
              <a:gd name="connsiteX92" fmla="*/ 7467600 w 7467600"/>
              <a:gd name="connsiteY92" fmla="*/ 6117703 h 6858000"/>
              <a:gd name="connsiteX93" fmla="*/ 7467600 w 7467600"/>
              <a:gd name="connsiteY93" fmla="*/ 6163634 h 6858000"/>
              <a:gd name="connsiteX94" fmla="*/ 7403637 w 7467600"/>
              <a:gd name="connsiteY94" fmla="*/ 6083957 h 6858000"/>
              <a:gd name="connsiteX95" fmla="*/ 7254615 w 7467600"/>
              <a:gd name="connsiteY95" fmla="*/ 5911918 h 6858000"/>
              <a:gd name="connsiteX96" fmla="*/ 7312589 w 7467600"/>
              <a:gd name="connsiteY96" fmla="*/ 5982309 h 6858000"/>
              <a:gd name="connsiteX97" fmla="*/ 7448321 w 7467600"/>
              <a:gd name="connsiteY97" fmla="*/ 6190991 h 6858000"/>
              <a:gd name="connsiteX98" fmla="*/ 7467600 w 7467600"/>
              <a:gd name="connsiteY98" fmla="*/ 6221686 h 6858000"/>
              <a:gd name="connsiteX99" fmla="*/ 7467600 w 7467600"/>
              <a:gd name="connsiteY99" fmla="*/ 6334256 h 6858000"/>
              <a:gd name="connsiteX100" fmla="*/ 7454976 w 7467600"/>
              <a:gd name="connsiteY100" fmla="*/ 6318297 h 6858000"/>
              <a:gd name="connsiteX101" fmla="*/ 7042773 w 7467600"/>
              <a:gd name="connsiteY101" fmla="*/ 5734011 h 6858000"/>
              <a:gd name="connsiteX102" fmla="*/ 6844835 w 7467600"/>
              <a:gd name="connsiteY102" fmla="*/ 5424988 h 6858000"/>
              <a:gd name="connsiteX103" fmla="*/ 6861797 w 7467600"/>
              <a:gd name="connsiteY103" fmla="*/ 5419899 h 6858000"/>
              <a:gd name="connsiteX104" fmla="*/ 1456157 w 7467600"/>
              <a:gd name="connsiteY104" fmla="*/ 5371404 h 6858000"/>
              <a:gd name="connsiteX105" fmla="*/ 1244432 w 7467600"/>
              <a:gd name="connsiteY105" fmla="*/ 5385601 h 6858000"/>
              <a:gd name="connsiteX106" fmla="*/ 973990 w 7467600"/>
              <a:gd name="connsiteY106" fmla="*/ 5424940 h 6858000"/>
              <a:gd name="connsiteX107" fmla="*/ 1103809 w 7467600"/>
              <a:gd name="connsiteY107" fmla="*/ 5433720 h 6858000"/>
              <a:gd name="connsiteX108" fmla="*/ 1123454 w 7467600"/>
              <a:gd name="connsiteY108" fmla="*/ 5435727 h 6858000"/>
              <a:gd name="connsiteX109" fmla="*/ 1737017 w 7467600"/>
              <a:gd name="connsiteY109" fmla="*/ 5452183 h 6858000"/>
              <a:gd name="connsiteX110" fmla="*/ 1824397 w 7467600"/>
              <a:gd name="connsiteY110" fmla="*/ 5447757 h 6858000"/>
              <a:gd name="connsiteX111" fmla="*/ 2070059 w 7467600"/>
              <a:gd name="connsiteY111" fmla="*/ 5441660 h 6858000"/>
              <a:gd name="connsiteX112" fmla="*/ 1456157 w 7467600"/>
              <a:gd name="connsiteY112" fmla="*/ 5371404 h 6858000"/>
              <a:gd name="connsiteX113" fmla="*/ 4988186 w 7467600"/>
              <a:gd name="connsiteY113" fmla="*/ 5216467 h 6858000"/>
              <a:gd name="connsiteX114" fmla="*/ 4777334 w 7467600"/>
              <a:gd name="connsiteY114" fmla="*/ 5406072 h 6858000"/>
              <a:gd name="connsiteX115" fmla="*/ 4718341 w 7467600"/>
              <a:gd name="connsiteY115" fmla="*/ 5468043 h 6858000"/>
              <a:gd name="connsiteX116" fmla="*/ 4604655 w 7467600"/>
              <a:gd name="connsiteY116" fmla="*/ 5583434 h 6858000"/>
              <a:gd name="connsiteX117" fmla="*/ 4565074 w 7467600"/>
              <a:gd name="connsiteY117" fmla="*/ 5618550 h 6858000"/>
              <a:gd name="connsiteX118" fmla="*/ 4988186 w 7467600"/>
              <a:gd name="connsiteY118" fmla="*/ 5216467 h 6858000"/>
              <a:gd name="connsiteX119" fmla="*/ 4978032 w 7467600"/>
              <a:gd name="connsiteY119" fmla="*/ 5183809 h 6858000"/>
              <a:gd name="connsiteX120" fmla="*/ 4463413 w 7467600"/>
              <a:gd name="connsiteY120" fmla="*/ 5615162 h 6858000"/>
              <a:gd name="connsiteX121" fmla="*/ 4358134 w 7467600"/>
              <a:gd name="connsiteY121" fmla="*/ 5742791 h 6858000"/>
              <a:gd name="connsiteX122" fmla="*/ 4376219 w 7467600"/>
              <a:gd name="connsiteY122" fmla="*/ 5729027 h 6858000"/>
              <a:gd name="connsiteX123" fmla="*/ 4582340 w 7467600"/>
              <a:gd name="connsiteY123" fmla="*/ 5561037 h 6858000"/>
              <a:gd name="connsiteX124" fmla="*/ 4694684 w 7467600"/>
              <a:gd name="connsiteY124" fmla="*/ 5447098 h 6858000"/>
              <a:gd name="connsiteX125" fmla="*/ 4754123 w 7467600"/>
              <a:gd name="connsiteY125" fmla="*/ 5384643 h 6858000"/>
              <a:gd name="connsiteX126" fmla="*/ 4978032 w 7467600"/>
              <a:gd name="connsiteY126" fmla="*/ 5183809 h 6858000"/>
              <a:gd name="connsiteX127" fmla="*/ 7312201 w 7467600"/>
              <a:gd name="connsiteY127" fmla="*/ 5128278 h 6858000"/>
              <a:gd name="connsiteX128" fmla="*/ 7450656 w 7467600"/>
              <a:gd name="connsiteY128" fmla="*/ 5134750 h 6858000"/>
              <a:gd name="connsiteX129" fmla="*/ 7312201 w 7467600"/>
              <a:gd name="connsiteY129" fmla="*/ 5128278 h 6858000"/>
              <a:gd name="connsiteX130" fmla="*/ 1903353 w 7467600"/>
              <a:gd name="connsiteY130" fmla="*/ 5044827 h 6858000"/>
              <a:gd name="connsiteX131" fmla="*/ 1936931 w 7467600"/>
              <a:gd name="connsiteY131" fmla="*/ 5093954 h 6858000"/>
              <a:gd name="connsiteX132" fmla="*/ 2195868 w 7467600"/>
              <a:gd name="connsiteY132" fmla="*/ 5396574 h 6858000"/>
              <a:gd name="connsiteX133" fmla="*/ 2088852 w 7467600"/>
              <a:gd name="connsiteY133" fmla="*/ 5166123 h 6858000"/>
              <a:gd name="connsiteX134" fmla="*/ 1958241 w 7467600"/>
              <a:gd name="connsiteY134" fmla="*/ 5067955 h 6858000"/>
              <a:gd name="connsiteX135" fmla="*/ 1903353 w 7467600"/>
              <a:gd name="connsiteY135" fmla="*/ 5044827 h 6858000"/>
              <a:gd name="connsiteX136" fmla="*/ 1979378 w 7467600"/>
              <a:gd name="connsiteY136" fmla="*/ 4769504 h 6858000"/>
              <a:gd name="connsiteX137" fmla="*/ 2882120 w 7467600"/>
              <a:gd name="connsiteY137" fmla="*/ 5064547 h 6858000"/>
              <a:gd name="connsiteX138" fmla="*/ 2793103 w 7467600"/>
              <a:gd name="connsiteY138" fmla="*/ 5039699 h 6858000"/>
              <a:gd name="connsiteX139" fmla="*/ 2770041 w 7467600"/>
              <a:gd name="connsiteY139" fmla="*/ 5033634 h 6858000"/>
              <a:gd name="connsiteX140" fmla="*/ 1979378 w 7467600"/>
              <a:gd name="connsiteY140" fmla="*/ 4769504 h 6858000"/>
              <a:gd name="connsiteX141" fmla="*/ 1927410 w 7467600"/>
              <a:gd name="connsiteY141" fmla="*/ 4716164 h 6858000"/>
              <a:gd name="connsiteX142" fmla="*/ 1959587 w 7467600"/>
              <a:gd name="connsiteY142" fmla="*/ 4728849 h 6858000"/>
              <a:gd name="connsiteX143" fmla="*/ 2777707 w 7467600"/>
              <a:gd name="connsiteY143" fmla="*/ 5003991 h 6858000"/>
              <a:gd name="connsiteX144" fmla="*/ 2800768 w 7467600"/>
              <a:gd name="connsiteY144" fmla="*/ 5010056 h 6858000"/>
              <a:gd name="connsiteX145" fmla="*/ 2879408 w 7467600"/>
              <a:gd name="connsiteY145" fmla="*/ 5031590 h 6858000"/>
              <a:gd name="connsiteX146" fmla="*/ 2862295 w 7467600"/>
              <a:gd name="connsiteY146" fmla="*/ 5022958 h 6858000"/>
              <a:gd name="connsiteX147" fmla="*/ 2813343 w 7467600"/>
              <a:gd name="connsiteY147" fmla="*/ 4998369 h 6858000"/>
              <a:gd name="connsiteX148" fmla="*/ 2646245 w 7467600"/>
              <a:gd name="connsiteY148" fmla="*/ 4930999 h 6858000"/>
              <a:gd name="connsiteX149" fmla="*/ 1999243 w 7467600"/>
              <a:gd name="connsiteY149" fmla="*/ 4730524 h 6858000"/>
              <a:gd name="connsiteX150" fmla="*/ 1979527 w 7467600"/>
              <a:gd name="connsiteY150" fmla="*/ 4726651 h 6858000"/>
              <a:gd name="connsiteX151" fmla="*/ 1927410 w 7467600"/>
              <a:gd name="connsiteY151" fmla="*/ 4716164 h 6858000"/>
              <a:gd name="connsiteX152" fmla="*/ 1997014 w 7467600"/>
              <a:gd name="connsiteY152" fmla="*/ 4698007 h 6858000"/>
              <a:gd name="connsiteX153" fmla="*/ 2005458 w 7467600"/>
              <a:gd name="connsiteY153" fmla="*/ 4699540 h 6858000"/>
              <a:gd name="connsiteX154" fmla="*/ 2657186 w 7467600"/>
              <a:gd name="connsiteY154" fmla="*/ 4901687 h 6858000"/>
              <a:gd name="connsiteX155" fmla="*/ 2826662 w 7467600"/>
              <a:gd name="connsiteY155" fmla="*/ 4970362 h 6858000"/>
              <a:gd name="connsiteX156" fmla="*/ 2876100 w 7467600"/>
              <a:gd name="connsiteY156" fmla="*/ 4995397 h 6858000"/>
              <a:gd name="connsiteX157" fmla="*/ 3042600 w 7467600"/>
              <a:gd name="connsiteY157" fmla="*/ 5059532 h 6858000"/>
              <a:gd name="connsiteX158" fmla="*/ 1997014 w 7467600"/>
              <a:gd name="connsiteY158" fmla="*/ 4698007 h 6858000"/>
              <a:gd name="connsiteX159" fmla="*/ 2305292 w 7467600"/>
              <a:gd name="connsiteY159" fmla="*/ 4219492 h 6858000"/>
              <a:gd name="connsiteX160" fmla="*/ 3360922 w 7467600"/>
              <a:gd name="connsiteY160" fmla="*/ 4529373 h 6858000"/>
              <a:gd name="connsiteX161" fmla="*/ 3492420 w 7467600"/>
              <a:gd name="connsiteY161" fmla="*/ 4510145 h 6858000"/>
              <a:gd name="connsiteX162" fmla="*/ 3364086 w 7467600"/>
              <a:gd name="connsiteY162" fmla="*/ 4480340 h 6858000"/>
              <a:gd name="connsiteX163" fmla="*/ 3225818 w 7467600"/>
              <a:gd name="connsiteY163" fmla="*/ 4411822 h 6858000"/>
              <a:gd name="connsiteX164" fmla="*/ 3129696 w 7467600"/>
              <a:gd name="connsiteY164" fmla="*/ 4360704 h 6858000"/>
              <a:gd name="connsiteX165" fmla="*/ 2814545 w 7467600"/>
              <a:gd name="connsiteY165" fmla="*/ 4282955 h 6858000"/>
              <a:gd name="connsiteX166" fmla="*/ 2305292 w 7467600"/>
              <a:gd name="connsiteY166" fmla="*/ 4219492 h 6858000"/>
              <a:gd name="connsiteX167" fmla="*/ 2626982 w 7467600"/>
              <a:gd name="connsiteY167" fmla="*/ 4206450 h 6858000"/>
              <a:gd name="connsiteX168" fmla="*/ 2490617 w 7467600"/>
              <a:gd name="connsiteY168" fmla="*/ 4206951 h 6858000"/>
              <a:gd name="connsiteX169" fmla="*/ 2819869 w 7467600"/>
              <a:gd name="connsiteY169" fmla="*/ 4252936 h 6858000"/>
              <a:gd name="connsiteX170" fmla="*/ 3143018 w 7467600"/>
              <a:gd name="connsiteY170" fmla="*/ 4332698 h 6858000"/>
              <a:gd name="connsiteX171" fmla="*/ 3241520 w 7467600"/>
              <a:gd name="connsiteY171" fmla="*/ 4385112 h 6858000"/>
              <a:gd name="connsiteX172" fmla="*/ 3374575 w 7467600"/>
              <a:gd name="connsiteY172" fmla="*/ 4451517 h 6858000"/>
              <a:gd name="connsiteX173" fmla="*/ 3505221 w 7467600"/>
              <a:gd name="connsiteY173" fmla="*/ 4480757 h 6858000"/>
              <a:gd name="connsiteX174" fmla="*/ 2626982 w 7467600"/>
              <a:gd name="connsiteY174" fmla="*/ 4206450 h 6858000"/>
              <a:gd name="connsiteX175" fmla="*/ 1310106 w 7467600"/>
              <a:gd name="connsiteY175" fmla="*/ 3943217 h 6858000"/>
              <a:gd name="connsiteX176" fmla="*/ 854994 w 7467600"/>
              <a:gd name="connsiteY176" fmla="*/ 4399136 h 6858000"/>
              <a:gd name="connsiteX177" fmla="*/ 742462 w 7467600"/>
              <a:gd name="connsiteY177" fmla="*/ 4594648 h 6858000"/>
              <a:gd name="connsiteX178" fmla="*/ 820602 w 7467600"/>
              <a:gd name="connsiteY178" fmla="*/ 4485915 h 6858000"/>
              <a:gd name="connsiteX179" fmla="*/ 878295 w 7467600"/>
              <a:gd name="connsiteY179" fmla="*/ 4403594 h 6858000"/>
              <a:gd name="connsiteX180" fmla="*/ 1240607 w 7467600"/>
              <a:gd name="connsiteY180" fmla="*/ 4010401 h 6858000"/>
              <a:gd name="connsiteX181" fmla="*/ 1310106 w 7467600"/>
              <a:gd name="connsiteY181" fmla="*/ 3943217 h 6858000"/>
              <a:gd name="connsiteX182" fmla="*/ 1423113 w 7467600"/>
              <a:gd name="connsiteY182" fmla="*/ 3874565 h 6858000"/>
              <a:gd name="connsiteX183" fmla="*/ 1260565 w 7467600"/>
              <a:gd name="connsiteY183" fmla="*/ 4031982 h 6858000"/>
              <a:gd name="connsiteX184" fmla="*/ 901900 w 7467600"/>
              <a:gd name="connsiteY184" fmla="*/ 4421236 h 6858000"/>
              <a:gd name="connsiteX185" fmla="*/ 845044 w 7467600"/>
              <a:gd name="connsiteY185" fmla="*/ 4502436 h 6858000"/>
              <a:gd name="connsiteX186" fmla="*/ 685926 w 7467600"/>
              <a:gd name="connsiteY186" fmla="*/ 4703069 h 6858000"/>
              <a:gd name="connsiteX187" fmla="*/ 684248 w 7467600"/>
              <a:gd name="connsiteY187" fmla="*/ 4706721 h 6858000"/>
              <a:gd name="connsiteX188" fmla="*/ 1423113 w 7467600"/>
              <a:gd name="connsiteY188" fmla="*/ 3874565 h 6858000"/>
              <a:gd name="connsiteX189" fmla="*/ 3316479 w 7467600"/>
              <a:gd name="connsiteY189" fmla="*/ 3872136 h 6858000"/>
              <a:gd name="connsiteX190" fmla="*/ 3546806 w 7467600"/>
              <a:gd name="connsiteY190" fmla="*/ 4356139 h 6858000"/>
              <a:gd name="connsiteX191" fmla="*/ 3364433 w 7467600"/>
              <a:gd name="connsiteY191" fmla="*/ 3953121 h 6858000"/>
              <a:gd name="connsiteX192" fmla="*/ 3316479 w 7467600"/>
              <a:gd name="connsiteY192" fmla="*/ 3872136 h 6858000"/>
              <a:gd name="connsiteX193" fmla="*/ 3291335 w 7467600"/>
              <a:gd name="connsiteY193" fmla="*/ 3767420 h 6858000"/>
              <a:gd name="connsiteX194" fmla="*/ 3390805 w 7467600"/>
              <a:gd name="connsiteY194" fmla="*/ 3937163 h 6858000"/>
              <a:gd name="connsiteX195" fmla="*/ 3579062 w 7467600"/>
              <a:gd name="connsiteY195" fmla="*/ 4359040 h 6858000"/>
              <a:gd name="connsiteX196" fmla="*/ 3467355 w 7467600"/>
              <a:gd name="connsiteY196" fmla="*/ 3988130 h 6858000"/>
              <a:gd name="connsiteX197" fmla="*/ 3310753 w 7467600"/>
              <a:gd name="connsiteY197" fmla="*/ 3787140 h 6858000"/>
              <a:gd name="connsiteX198" fmla="*/ 3291335 w 7467600"/>
              <a:gd name="connsiteY198" fmla="*/ 3767420 h 6858000"/>
              <a:gd name="connsiteX199" fmla="*/ 1635889 w 7467600"/>
              <a:gd name="connsiteY199" fmla="*/ 3709494 h 6858000"/>
              <a:gd name="connsiteX200" fmla="*/ 1634800 w 7467600"/>
              <a:gd name="connsiteY200" fmla="*/ 3731111 h 6858000"/>
              <a:gd name="connsiteX201" fmla="*/ 1635889 w 7467600"/>
              <a:gd name="connsiteY201" fmla="*/ 3709494 h 6858000"/>
              <a:gd name="connsiteX202" fmla="*/ 1510397 w 7467600"/>
              <a:gd name="connsiteY202" fmla="*/ 3684705 h 6858000"/>
              <a:gd name="connsiteX203" fmla="*/ 1146550 w 7467600"/>
              <a:gd name="connsiteY203" fmla="*/ 3802012 h 6858000"/>
              <a:gd name="connsiteX204" fmla="*/ 698834 w 7467600"/>
              <a:gd name="connsiteY204" fmla="*/ 3952272 h 6858000"/>
              <a:gd name="connsiteX205" fmla="*/ 34256 w 7467600"/>
              <a:gd name="connsiteY205" fmla="*/ 4347603 h 6858000"/>
              <a:gd name="connsiteX206" fmla="*/ 527241 w 7467600"/>
              <a:gd name="connsiteY206" fmla="*/ 4065078 h 6858000"/>
              <a:gd name="connsiteX207" fmla="*/ 1510397 w 7467600"/>
              <a:gd name="connsiteY207" fmla="*/ 3684705 h 6858000"/>
              <a:gd name="connsiteX208" fmla="*/ 1313114 w 7467600"/>
              <a:gd name="connsiteY208" fmla="*/ 3655216 h 6858000"/>
              <a:gd name="connsiteX209" fmla="*/ 1109304 w 7467600"/>
              <a:gd name="connsiteY209" fmla="*/ 3669030 h 6858000"/>
              <a:gd name="connsiteX210" fmla="*/ 8129 w 7467600"/>
              <a:gd name="connsiteY210" fmla="*/ 4330519 h 6858000"/>
              <a:gd name="connsiteX211" fmla="*/ 687572 w 7467600"/>
              <a:gd name="connsiteY211" fmla="*/ 3925629 h 6858000"/>
              <a:gd name="connsiteX212" fmla="*/ 1138365 w 7467600"/>
              <a:gd name="connsiteY212" fmla="*/ 3774515 h 6858000"/>
              <a:gd name="connsiteX213" fmla="*/ 1505579 w 7467600"/>
              <a:gd name="connsiteY213" fmla="*/ 3655526 h 6858000"/>
              <a:gd name="connsiteX214" fmla="*/ 1313114 w 7467600"/>
              <a:gd name="connsiteY214" fmla="*/ 3655216 h 6858000"/>
              <a:gd name="connsiteX215" fmla="*/ 3655073 w 7467600"/>
              <a:gd name="connsiteY215" fmla="*/ 3650884 h 6858000"/>
              <a:gd name="connsiteX216" fmla="*/ 3989938 w 7467600"/>
              <a:gd name="connsiteY216" fmla="*/ 3991685 h 6858000"/>
              <a:gd name="connsiteX217" fmla="*/ 4393907 w 7467600"/>
              <a:gd name="connsiteY217" fmla="*/ 4261258 h 6858000"/>
              <a:gd name="connsiteX218" fmla="*/ 4648051 w 7467600"/>
              <a:gd name="connsiteY218" fmla="*/ 4374051 h 6858000"/>
              <a:gd name="connsiteX219" fmla="*/ 4383389 w 7467600"/>
              <a:gd name="connsiteY219" fmla="*/ 4184369 h 6858000"/>
              <a:gd name="connsiteX220" fmla="*/ 4165508 w 7467600"/>
              <a:gd name="connsiteY220" fmla="*/ 4035196 h 6858000"/>
              <a:gd name="connsiteX221" fmla="*/ 4068162 w 7467600"/>
              <a:gd name="connsiteY221" fmla="*/ 3953394 h 6858000"/>
              <a:gd name="connsiteX222" fmla="*/ 3981416 w 7467600"/>
              <a:gd name="connsiteY222" fmla="*/ 3880482 h 6858000"/>
              <a:gd name="connsiteX223" fmla="*/ 3800147 w 7467600"/>
              <a:gd name="connsiteY223" fmla="*/ 3749872 h 6858000"/>
              <a:gd name="connsiteX224" fmla="*/ 3655073 w 7467600"/>
              <a:gd name="connsiteY224" fmla="*/ 3650884 h 6858000"/>
              <a:gd name="connsiteX225" fmla="*/ 3670252 w 7467600"/>
              <a:gd name="connsiteY225" fmla="*/ 3622798 h 6858000"/>
              <a:gd name="connsiteX226" fmla="*/ 3817258 w 7467600"/>
              <a:gd name="connsiteY226" fmla="*/ 3723577 h 6858000"/>
              <a:gd name="connsiteX227" fmla="*/ 4000461 w 7467600"/>
              <a:gd name="connsiteY227" fmla="*/ 3855966 h 6858000"/>
              <a:gd name="connsiteX228" fmla="*/ 4088180 w 7467600"/>
              <a:gd name="connsiteY228" fmla="*/ 3929774 h 6858000"/>
              <a:gd name="connsiteX229" fmla="*/ 4184555 w 7467600"/>
              <a:gd name="connsiteY229" fmla="*/ 4010683 h 6858000"/>
              <a:gd name="connsiteX230" fmla="*/ 4399563 w 7467600"/>
              <a:gd name="connsiteY230" fmla="*/ 4158106 h 6858000"/>
              <a:gd name="connsiteX231" fmla="*/ 4684469 w 7467600"/>
              <a:gd name="connsiteY231" fmla="*/ 4364680 h 6858000"/>
              <a:gd name="connsiteX232" fmla="*/ 4690271 w 7467600"/>
              <a:gd name="connsiteY232" fmla="*/ 4370034 h 6858000"/>
              <a:gd name="connsiteX233" fmla="*/ 4136093 w 7467600"/>
              <a:gd name="connsiteY233" fmla="*/ 3858466 h 6858000"/>
              <a:gd name="connsiteX234" fmla="*/ 3670252 w 7467600"/>
              <a:gd name="connsiteY234" fmla="*/ 3622798 h 6858000"/>
              <a:gd name="connsiteX235" fmla="*/ 4440129 w 7467600"/>
              <a:gd name="connsiteY235" fmla="*/ 3448571 h 6858000"/>
              <a:gd name="connsiteX236" fmla="*/ 4856525 w 7467600"/>
              <a:gd name="connsiteY236" fmla="*/ 3915351 h 6858000"/>
              <a:gd name="connsiteX237" fmla="*/ 5059055 w 7467600"/>
              <a:gd name="connsiteY237" fmla="*/ 4108918 h 6858000"/>
              <a:gd name="connsiteX238" fmla="*/ 5290070 w 7467600"/>
              <a:gd name="connsiteY238" fmla="*/ 4263619 h 6858000"/>
              <a:gd name="connsiteX239" fmla="*/ 4834991 w 7467600"/>
              <a:gd name="connsiteY239" fmla="*/ 3830985 h 6858000"/>
              <a:gd name="connsiteX240" fmla="*/ 4440129 w 7467600"/>
              <a:gd name="connsiteY240" fmla="*/ 3448571 h 6858000"/>
              <a:gd name="connsiteX241" fmla="*/ 4441737 w 7467600"/>
              <a:gd name="connsiteY241" fmla="*/ 3399734 h 6858000"/>
              <a:gd name="connsiteX242" fmla="*/ 4431236 w 7467600"/>
              <a:gd name="connsiteY242" fmla="*/ 3400954 h 6858000"/>
              <a:gd name="connsiteX243" fmla="*/ 4557150 w 7467600"/>
              <a:gd name="connsiteY243" fmla="*/ 3510023 h 6858000"/>
              <a:gd name="connsiteX244" fmla="*/ 4856936 w 7467600"/>
              <a:gd name="connsiteY244" fmla="*/ 3809146 h 6858000"/>
              <a:gd name="connsiteX245" fmla="*/ 5111996 w 7467600"/>
              <a:gd name="connsiteY245" fmla="*/ 4065759 h 6858000"/>
              <a:gd name="connsiteX246" fmla="*/ 5388878 w 7467600"/>
              <a:gd name="connsiteY246" fmla="*/ 4300185 h 6858000"/>
              <a:gd name="connsiteX247" fmla="*/ 5425556 w 7467600"/>
              <a:gd name="connsiteY247" fmla="*/ 4308967 h 6858000"/>
              <a:gd name="connsiteX248" fmla="*/ 4943646 w 7467600"/>
              <a:gd name="connsiteY248" fmla="*/ 3822916 h 6858000"/>
              <a:gd name="connsiteX249" fmla="*/ 4594837 w 7467600"/>
              <a:gd name="connsiteY249" fmla="*/ 3532274 h 6858000"/>
              <a:gd name="connsiteX250" fmla="*/ 4441737 w 7467600"/>
              <a:gd name="connsiteY250" fmla="*/ 3399734 h 6858000"/>
              <a:gd name="connsiteX251" fmla="*/ 5425834 w 7467600"/>
              <a:gd name="connsiteY251" fmla="*/ 3162785 h 6858000"/>
              <a:gd name="connsiteX252" fmla="*/ 5401644 w 7467600"/>
              <a:gd name="connsiteY252" fmla="*/ 3617847 h 6858000"/>
              <a:gd name="connsiteX253" fmla="*/ 5467256 w 7467600"/>
              <a:gd name="connsiteY253" fmla="*/ 4175494 h 6858000"/>
              <a:gd name="connsiteX254" fmla="*/ 5448069 w 7467600"/>
              <a:gd name="connsiteY254" fmla="*/ 3567554 h 6858000"/>
              <a:gd name="connsiteX255" fmla="*/ 5425834 w 7467600"/>
              <a:gd name="connsiteY255" fmla="*/ 3162785 h 6858000"/>
              <a:gd name="connsiteX256" fmla="*/ 1318687 w 7467600"/>
              <a:gd name="connsiteY256" fmla="*/ 3113840 h 6858000"/>
              <a:gd name="connsiteX257" fmla="*/ 1066793 w 7467600"/>
              <a:gd name="connsiteY257" fmla="*/ 3212171 h 6858000"/>
              <a:gd name="connsiteX258" fmla="*/ 993319 w 7467600"/>
              <a:gd name="connsiteY258" fmla="*/ 3247648 h 6858000"/>
              <a:gd name="connsiteX259" fmla="*/ 853081 w 7467600"/>
              <a:gd name="connsiteY259" fmla="*/ 3312410 h 6858000"/>
              <a:gd name="connsiteX260" fmla="*/ 805957 w 7467600"/>
              <a:gd name="connsiteY260" fmla="*/ 3330443 h 6858000"/>
              <a:gd name="connsiteX261" fmla="*/ 1318687 w 7467600"/>
              <a:gd name="connsiteY261" fmla="*/ 3113840 h 6858000"/>
              <a:gd name="connsiteX262" fmla="*/ 5453702 w 7467600"/>
              <a:gd name="connsiteY262" fmla="*/ 3090882 h 6858000"/>
              <a:gd name="connsiteX263" fmla="*/ 5480135 w 7467600"/>
              <a:gd name="connsiteY263" fmla="*/ 3565802 h 6858000"/>
              <a:gd name="connsiteX264" fmla="*/ 5499023 w 7467600"/>
              <a:gd name="connsiteY264" fmla="*/ 4166310 h 6858000"/>
              <a:gd name="connsiteX265" fmla="*/ 5547022 w 7467600"/>
              <a:gd name="connsiteY265" fmla="*/ 3607838 h 6858000"/>
              <a:gd name="connsiteX266" fmla="*/ 5515964 w 7467600"/>
              <a:gd name="connsiteY266" fmla="*/ 3378541 h 6858000"/>
              <a:gd name="connsiteX267" fmla="*/ 5453702 w 7467600"/>
              <a:gd name="connsiteY267" fmla="*/ 3090882 h 6858000"/>
              <a:gd name="connsiteX268" fmla="*/ 1238695 w 7467600"/>
              <a:gd name="connsiteY268" fmla="*/ 3076820 h 6858000"/>
              <a:gd name="connsiteX269" fmla="*/ 716371 w 7467600"/>
              <a:gd name="connsiteY269" fmla="*/ 3293249 h 6858000"/>
              <a:gd name="connsiteX270" fmla="*/ 579522 w 7467600"/>
              <a:gd name="connsiteY270" fmla="*/ 3371759 h 6858000"/>
              <a:gd name="connsiteX271" fmla="*/ 600288 w 7467600"/>
              <a:gd name="connsiteY271" fmla="*/ 3365555 h 6858000"/>
              <a:gd name="connsiteX272" fmla="*/ 840692 w 7467600"/>
              <a:gd name="connsiteY272" fmla="*/ 3284921 h 6858000"/>
              <a:gd name="connsiteX273" fmla="*/ 979248 w 7467600"/>
              <a:gd name="connsiteY273" fmla="*/ 3221003 h 6858000"/>
              <a:gd name="connsiteX274" fmla="*/ 1053282 w 7467600"/>
              <a:gd name="connsiteY274" fmla="*/ 3185247 h 6858000"/>
              <a:gd name="connsiteX275" fmla="*/ 1320603 w 7467600"/>
              <a:gd name="connsiteY275" fmla="*/ 3081281 h 6858000"/>
              <a:gd name="connsiteX276" fmla="*/ 1238695 w 7467600"/>
              <a:gd name="connsiteY276" fmla="*/ 3076820 h 6858000"/>
              <a:gd name="connsiteX277" fmla="*/ 5425627 w 7467600"/>
              <a:gd name="connsiteY277" fmla="*/ 2954192 h 6858000"/>
              <a:gd name="connsiteX278" fmla="*/ 5470770 w 7467600"/>
              <a:gd name="connsiteY278" fmla="*/ 3005435 h 6858000"/>
              <a:gd name="connsiteX279" fmla="*/ 5519779 w 7467600"/>
              <a:gd name="connsiteY279" fmla="*/ 4359223 h 6858000"/>
              <a:gd name="connsiteX280" fmla="*/ 5520293 w 7467600"/>
              <a:gd name="connsiteY280" fmla="*/ 4360602 h 6858000"/>
              <a:gd name="connsiteX281" fmla="*/ 5767221 w 7467600"/>
              <a:gd name="connsiteY281" fmla="*/ 4665564 h 6858000"/>
              <a:gd name="connsiteX282" fmla="*/ 6937169 w 7467600"/>
              <a:gd name="connsiteY282" fmla="*/ 4815941 h 6858000"/>
              <a:gd name="connsiteX283" fmla="*/ 6953922 w 7467600"/>
              <a:gd name="connsiteY283" fmla="*/ 4890068 h 6858000"/>
              <a:gd name="connsiteX284" fmla="*/ 6071359 w 7467600"/>
              <a:gd name="connsiteY284" fmla="*/ 4770770 h 6858000"/>
              <a:gd name="connsiteX285" fmla="*/ 6038839 w 7467600"/>
              <a:gd name="connsiteY285" fmla="*/ 4764474 h 6858000"/>
              <a:gd name="connsiteX286" fmla="*/ 6038706 w 7467600"/>
              <a:gd name="connsiteY286" fmla="*/ 4763847 h 6858000"/>
              <a:gd name="connsiteX287" fmla="*/ 6037784 w 7467600"/>
              <a:gd name="connsiteY287" fmla="*/ 4764270 h 6858000"/>
              <a:gd name="connsiteX288" fmla="*/ 6038839 w 7467600"/>
              <a:gd name="connsiteY288" fmla="*/ 4764474 h 6858000"/>
              <a:gd name="connsiteX289" fmla="*/ 6040338 w 7467600"/>
              <a:gd name="connsiteY289" fmla="*/ 4771418 h 6858000"/>
              <a:gd name="connsiteX290" fmla="*/ 6024488 w 7467600"/>
              <a:gd name="connsiteY290" fmla="*/ 4809903 h 6858000"/>
              <a:gd name="connsiteX291" fmla="*/ 5599771 w 7467600"/>
              <a:gd name="connsiteY291" fmla="*/ 5509652 h 6858000"/>
              <a:gd name="connsiteX292" fmla="*/ 5548843 w 7467600"/>
              <a:gd name="connsiteY292" fmla="*/ 5563845 h 6858000"/>
              <a:gd name="connsiteX293" fmla="*/ 5940952 w 7467600"/>
              <a:gd name="connsiteY293" fmla="*/ 6250028 h 6858000"/>
              <a:gd name="connsiteX294" fmla="*/ 6043441 w 7467600"/>
              <a:gd name="connsiteY294" fmla="*/ 6665847 h 6858000"/>
              <a:gd name="connsiteX295" fmla="*/ 6093432 w 7467600"/>
              <a:gd name="connsiteY295" fmla="*/ 6858000 h 6858000"/>
              <a:gd name="connsiteX296" fmla="*/ 6034344 w 7467600"/>
              <a:gd name="connsiteY296" fmla="*/ 6858000 h 6858000"/>
              <a:gd name="connsiteX297" fmla="*/ 6026679 w 7467600"/>
              <a:gd name="connsiteY297" fmla="*/ 6836959 h 6858000"/>
              <a:gd name="connsiteX298" fmla="*/ 5800441 w 7467600"/>
              <a:gd name="connsiteY298" fmla="*/ 6335286 h 6858000"/>
              <a:gd name="connsiteX299" fmla="*/ 5526562 w 7467600"/>
              <a:gd name="connsiteY299" fmla="*/ 5705388 h 6858000"/>
              <a:gd name="connsiteX300" fmla="*/ 5519640 w 7467600"/>
              <a:gd name="connsiteY300" fmla="*/ 5683774 h 6858000"/>
              <a:gd name="connsiteX301" fmla="*/ 5844559 w 7467600"/>
              <a:gd name="connsiteY301" fmla="*/ 6553349 h 6858000"/>
              <a:gd name="connsiteX302" fmla="*/ 5975994 w 7467600"/>
              <a:gd name="connsiteY302" fmla="*/ 6858000 h 6858000"/>
              <a:gd name="connsiteX303" fmla="*/ 5898547 w 7467600"/>
              <a:gd name="connsiteY303" fmla="*/ 6858000 h 6858000"/>
              <a:gd name="connsiteX304" fmla="*/ 5682041 w 7467600"/>
              <a:gd name="connsiteY304" fmla="*/ 6355860 h 6858000"/>
              <a:gd name="connsiteX305" fmla="*/ 5461758 w 7467600"/>
              <a:gd name="connsiteY305" fmla="*/ 5820220 h 6858000"/>
              <a:gd name="connsiteX306" fmla="*/ 5237282 w 7467600"/>
              <a:gd name="connsiteY306" fmla="*/ 6579086 h 6858000"/>
              <a:gd name="connsiteX307" fmla="*/ 5115009 w 7467600"/>
              <a:gd name="connsiteY307" fmla="*/ 6858000 h 6858000"/>
              <a:gd name="connsiteX308" fmla="*/ 5028074 w 7467600"/>
              <a:gd name="connsiteY308" fmla="*/ 6858000 h 6858000"/>
              <a:gd name="connsiteX309" fmla="*/ 5079508 w 7467600"/>
              <a:gd name="connsiteY309" fmla="*/ 6749074 h 6858000"/>
              <a:gd name="connsiteX310" fmla="*/ 5371846 w 7467600"/>
              <a:gd name="connsiteY310" fmla="*/ 5924413 h 6858000"/>
              <a:gd name="connsiteX311" fmla="*/ 5270512 w 7467600"/>
              <a:gd name="connsiteY311" fmla="*/ 6138975 h 6858000"/>
              <a:gd name="connsiteX312" fmla="*/ 5062409 w 7467600"/>
              <a:gd name="connsiteY312" fmla="*/ 6653544 h 6858000"/>
              <a:gd name="connsiteX313" fmla="*/ 5036628 w 7467600"/>
              <a:gd name="connsiteY313" fmla="*/ 6754247 h 6858000"/>
              <a:gd name="connsiteX314" fmla="*/ 5009112 w 7467600"/>
              <a:gd name="connsiteY314" fmla="*/ 6858000 h 6858000"/>
              <a:gd name="connsiteX315" fmla="*/ 4976679 w 7467600"/>
              <a:gd name="connsiteY315" fmla="*/ 6858000 h 6858000"/>
              <a:gd name="connsiteX316" fmla="*/ 5006537 w 7467600"/>
              <a:gd name="connsiteY316" fmla="*/ 6747068 h 6858000"/>
              <a:gd name="connsiteX317" fmla="*/ 5032723 w 7467600"/>
              <a:gd name="connsiteY317" fmla="*/ 6644957 h 6858000"/>
              <a:gd name="connsiteX318" fmla="*/ 5242949 w 7467600"/>
              <a:gd name="connsiteY318" fmla="*/ 6125175 h 6858000"/>
              <a:gd name="connsiteX319" fmla="*/ 5286321 w 7467600"/>
              <a:gd name="connsiteY319" fmla="*/ 6033555 h 6858000"/>
              <a:gd name="connsiteX320" fmla="*/ 5008210 w 7467600"/>
              <a:gd name="connsiteY320" fmla="*/ 6649194 h 6858000"/>
              <a:gd name="connsiteX321" fmla="*/ 4986321 w 7467600"/>
              <a:gd name="connsiteY321" fmla="*/ 6765687 h 6858000"/>
              <a:gd name="connsiteX322" fmla="*/ 4973474 w 7467600"/>
              <a:gd name="connsiteY322" fmla="*/ 6858000 h 6858000"/>
              <a:gd name="connsiteX323" fmla="*/ 4907178 w 7467600"/>
              <a:gd name="connsiteY323" fmla="*/ 6858000 h 6858000"/>
              <a:gd name="connsiteX324" fmla="*/ 4910810 w 7467600"/>
              <a:gd name="connsiteY324" fmla="*/ 6829660 h 6858000"/>
              <a:gd name="connsiteX325" fmla="*/ 4987461 w 7467600"/>
              <a:gd name="connsiteY325" fmla="*/ 6432994 h 6858000"/>
              <a:gd name="connsiteX326" fmla="*/ 5179262 w 7467600"/>
              <a:gd name="connsiteY326" fmla="*/ 6035044 h 6858000"/>
              <a:gd name="connsiteX327" fmla="*/ 4689678 w 7467600"/>
              <a:gd name="connsiteY327" fmla="*/ 6440241 h 6858000"/>
              <a:gd name="connsiteX328" fmla="*/ 4477543 w 7467600"/>
              <a:gd name="connsiteY328" fmla="*/ 6674836 h 6858000"/>
              <a:gd name="connsiteX329" fmla="*/ 4329957 w 7467600"/>
              <a:gd name="connsiteY329" fmla="*/ 6858000 h 6858000"/>
              <a:gd name="connsiteX330" fmla="*/ 4218595 w 7467600"/>
              <a:gd name="connsiteY330" fmla="*/ 6858000 h 6858000"/>
              <a:gd name="connsiteX331" fmla="*/ 4368888 w 7467600"/>
              <a:gd name="connsiteY331" fmla="*/ 6668412 h 6858000"/>
              <a:gd name="connsiteX332" fmla="*/ 4563091 w 7467600"/>
              <a:gd name="connsiteY332" fmla="*/ 6442508 h 6858000"/>
              <a:gd name="connsiteX333" fmla="*/ 5387324 w 7467600"/>
              <a:gd name="connsiteY333" fmla="*/ 5705830 h 6858000"/>
              <a:gd name="connsiteX334" fmla="*/ 5073620 w 7467600"/>
              <a:gd name="connsiteY334" fmla="*/ 5955437 h 6858000"/>
              <a:gd name="connsiteX335" fmla="*/ 4689789 w 7467600"/>
              <a:gd name="connsiteY335" fmla="*/ 6268382 h 6858000"/>
              <a:gd name="connsiteX336" fmla="*/ 4418722 w 7467600"/>
              <a:gd name="connsiteY336" fmla="*/ 6570886 h 6858000"/>
              <a:gd name="connsiteX337" fmla="*/ 4214944 w 7467600"/>
              <a:gd name="connsiteY337" fmla="*/ 6858000 h 6858000"/>
              <a:gd name="connsiteX338" fmla="*/ 4177898 w 7467600"/>
              <a:gd name="connsiteY338" fmla="*/ 6858000 h 6858000"/>
              <a:gd name="connsiteX339" fmla="*/ 4391597 w 7467600"/>
              <a:gd name="connsiteY339" fmla="*/ 6556370 h 6858000"/>
              <a:gd name="connsiteX340" fmla="*/ 4668889 w 7467600"/>
              <a:gd name="connsiteY340" fmla="*/ 6246399 h 6858000"/>
              <a:gd name="connsiteX341" fmla="*/ 5055427 w 7467600"/>
              <a:gd name="connsiteY341" fmla="*/ 5931476 h 6858000"/>
              <a:gd name="connsiteX342" fmla="*/ 5371814 w 7467600"/>
              <a:gd name="connsiteY342" fmla="*/ 5678975 h 6858000"/>
              <a:gd name="connsiteX343" fmla="*/ 4987918 w 7467600"/>
              <a:gd name="connsiteY343" fmla="*/ 5838701 h 6858000"/>
              <a:gd name="connsiteX344" fmla="*/ 4317146 w 7467600"/>
              <a:gd name="connsiteY344" fmla="*/ 6587716 h 6858000"/>
              <a:gd name="connsiteX345" fmla="*/ 4171627 w 7467600"/>
              <a:gd name="connsiteY345" fmla="*/ 6858000 h 6858000"/>
              <a:gd name="connsiteX346" fmla="*/ 4081585 w 7467600"/>
              <a:gd name="connsiteY346" fmla="*/ 6858000 h 6858000"/>
              <a:gd name="connsiteX347" fmla="*/ 4238603 w 7467600"/>
              <a:gd name="connsiteY347" fmla="*/ 6559341 h 6858000"/>
              <a:gd name="connsiteX348" fmla="*/ 4778333 w 7467600"/>
              <a:gd name="connsiteY348" fmla="*/ 5873626 h 6858000"/>
              <a:gd name="connsiteX349" fmla="*/ 5414185 w 7467600"/>
              <a:gd name="connsiteY349" fmla="*/ 5573882 h 6858000"/>
              <a:gd name="connsiteX350" fmla="*/ 5959648 w 7467600"/>
              <a:gd name="connsiteY350" fmla="*/ 4760797 h 6858000"/>
              <a:gd name="connsiteX351" fmla="*/ 5355019 w 7467600"/>
              <a:gd name="connsiteY351" fmla="*/ 4734672 h 6858000"/>
              <a:gd name="connsiteX352" fmla="*/ 5083565 w 7467600"/>
              <a:gd name="connsiteY352" fmla="*/ 5179121 h 6858000"/>
              <a:gd name="connsiteX353" fmla="*/ 4713577 w 7467600"/>
              <a:gd name="connsiteY353" fmla="*/ 5616803 h 6858000"/>
              <a:gd name="connsiteX354" fmla="*/ 3989559 w 7467600"/>
              <a:gd name="connsiteY354" fmla="*/ 6145945 h 6858000"/>
              <a:gd name="connsiteX355" fmla="*/ 3939824 w 7467600"/>
              <a:gd name="connsiteY355" fmla="*/ 6066900 h 6858000"/>
              <a:gd name="connsiteX356" fmla="*/ 4584537 w 7467600"/>
              <a:gd name="connsiteY356" fmla="*/ 5324826 h 6858000"/>
              <a:gd name="connsiteX357" fmla="*/ 5037105 w 7467600"/>
              <a:gd name="connsiteY357" fmla="*/ 5088765 h 6858000"/>
              <a:gd name="connsiteX358" fmla="*/ 5039930 w 7467600"/>
              <a:gd name="connsiteY358" fmla="*/ 5089585 h 6858000"/>
              <a:gd name="connsiteX359" fmla="*/ 5263764 w 7467600"/>
              <a:gd name="connsiteY359" fmla="*/ 4735525 h 6858000"/>
              <a:gd name="connsiteX360" fmla="*/ 4086300 w 7467600"/>
              <a:gd name="connsiteY360" fmla="*/ 4884599 h 6858000"/>
              <a:gd name="connsiteX361" fmla="*/ 4085485 w 7467600"/>
              <a:gd name="connsiteY361" fmla="*/ 4899070 h 6858000"/>
              <a:gd name="connsiteX362" fmla="*/ 3871915 w 7467600"/>
              <a:gd name="connsiteY362" fmla="*/ 5253645 h 6858000"/>
              <a:gd name="connsiteX363" fmla="*/ 3799374 w 7467600"/>
              <a:gd name="connsiteY363" fmla="*/ 5466127 h 6858000"/>
              <a:gd name="connsiteX364" fmla="*/ 3498850 w 7467600"/>
              <a:gd name="connsiteY364" fmla="*/ 6661888 h 6858000"/>
              <a:gd name="connsiteX365" fmla="*/ 3399216 w 7467600"/>
              <a:gd name="connsiteY365" fmla="*/ 6858000 h 6858000"/>
              <a:gd name="connsiteX366" fmla="*/ 3303688 w 7467600"/>
              <a:gd name="connsiteY366" fmla="*/ 6858000 h 6858000"/>
              <a:gd name="connsiteX367" fmla="*/ 3391774 w 7467600"/>
              <a:gd name="connsiteY367" fmla="*/ 6697181 h 6858000"/>
              <a:gd name="connsiteX368" fmla="*/ 3735540 w 7467600"/>
              <a:gd name="connsiteY368" fmla="*/ 5546923 h 6858000"/>
              <a:gd name="connsiteX369" fmla="*/ 3729438 w 7467600"/>
              <a:gd name="connsiteY369" fmla="*/ 5569058 h 6858000"/>
              <a:gd name="connsiteX370" fmla="*/ 3707782 w 7467600"/>
              <a:gd name="connsiteY370" fmla="*/ 5644908 h 6858000"/>
              <a:gd name="connsiteX371" fmla="*/ 3583827 w 7467600"/>
              <a:gd name="connsiteY371" fmla="*/ 6039215 h 6858000"/>
              <a:gd name="connsiteX372" fmla="*/ 3547861 w 7467600"/>
              <a:gd name="connsiteY372" fmla="*/ 6129609 h 6858000"/>
              <a:gd name="connsiteX373" fmla="*/ 3490905 w 7467600"/>
              <a:gd name="connsiteY373" fmla="*/ 6277660 h 6858000"/>
              <a:gd name="connsiteX374" fmla="*/ 3455859 w 7467600"/>
              <a:gd name="connsiteY374" fmla="*/ 6391301 h 6858000"/>
              <a:gd name="connsiteX375" fmla="*/ 3429112 w 7467600"/>
              <a:gd name="connsiteY375" fmla="*/ 6479469 h 6858000"/>
              <a:gd name="connsiteX376" fmla="*/ 3304862 w 7467600"/>
              <a:gd name="connsiteY376" fmla="*/ 6796476 h 6858000"/>
              <a:gd name="connsiteX377" fmla="*/ 3276071 w 7467600"/>
              <a:gd name="connsiteY377" fmla="*/ 6858000 h 6858000"/>
              <a:gd name="connsiteX378" fmla="*/ 3240805 w 7467600"/>
              <a:gd name="connsiteY378" fmla="*/ 6858000 h 6858000"/>
              <a:gd name="connsiteX379" fmla="*/ 3275917 w 7467600"/>
              <a:gd name="connsiteY379" fmla="*/ 6783192 h 6858000"/>
              <a:gd name="connsiteX380" fmla="*/ 3399358 w 7467600"/>
              <a:gd name="connsiteY380" fmla="*/ 6469011 h 6858000"/>
              <a:gd name="connsiteX381" fmla="*/ 3425650 w 7467600"/>
              <a:gd name="connsiteY381" fmla="*/ 6381333 h 6858000"/>
              <a:gd name="connsiteX382" fmla="*/ 3460661 w 7467600"/>
              <a:gd name="connsiteY382" fmla="*/ 6266763 h 6858000"/>
              <a:gd name="connsiteX383" fmla="*/ 3518021 w 7467600"/>
              <a:gd name="connsiteY383" fmla="*/ 6117298 h 6858000"/>
              <a:gd name="connsiteX384" fmla="*/ 3554035 w 7467600"/>
              <a:gd name="connsiteY384" fmla="*/ 6027832 h 6858000"/>
              <a:gd name="connsiteX385" fmla="*/ 3677174 w 7467600"/>
              <a:gd name="connsiteY385" fmla="*/ 5636351 h 6858000"/>
              <a:gd name="connsiteX386" fmla="*/ 3698819 w 7467600"/>
              <a:gd name="connsiteY386" fmla="*/ 5560503 h 6858000"/>
              <a:gd name="connsiteX387" fmla="*/ 3702094 w 7467600"/>
              <a:gd name="connsiteY387" fmla="*/ 5549194 h 6858000"/>
              <a:gd name="connsiteX388" fmla="*/ 3398355 w 7467600"/>
              <a:gd name="connsiteY388" fmla="*/ 6094603 h 6858000"/>
              <a:gd name="connsiteX389" fmla="*/ 3193941 w 7467600"/>
              <a:gd name="connsiteY389" fmla="*/ 6798775 h 6858000"/>
              <a:gd name="connsiteX390" fmla="*/ 3184140 w 7467600"/>
              <a:gd name="connsiteY390" fmla="*/ 6858000 h 6858000"/>
              <a:gd name="connsiteX391" fmla="*/ 3099978 w 7467600"/>
              <a:gd name="connsiteY391" fmla="*/ 6858000 h 6858000"/>
              <a:gd name="connsiteX392" fmla="*/ 3101556 w 7467600"/>
              <a:gd name="connsiteY392" fmla="*/ 6843337 h 6858000"/>
              <a:gd name="connsiteX393" fmla="*/ 3370162 w 7467600"/>
              <a:gd name="connsiteY393" fmla="*/ 5785550 h 6858000"/>
              <a:gd name="connsiteX394" fmla="*/ 3746477 w 7467600"/>
              <a:gd name="connsiteY394" fmla="*/ 5377889 h 6858000"/>
              <a:gd name="connsiteX395" fmla="*/ 3863399 w 7467600"/>
              <a:gd name="connsiteY395" fmla="*/ 5087257 h 6858000"/>
              <a:gd name="connsiteX396" fmla="*/ 3968712 w 7467600"/>
              <a:gd name="connsiteY396" fmla="*/ 4913989 h 6858000"/>
              <a:gd name="connsiteX397" fmla="*/ 2792390 w 7467600"/>
              <a:gd name="connsiteY397" fmla="*/ 5382974 h 6858000"/>
              <a:gd name="connsiteX398" fmla="*/ 2714982 w 7467600"/>
              <a:gd name="connsiteY398" fmla="*/ 5427051 h 6858000"/>
              <a:gd name="connsiteX399" fmla="*/ 2813361 w 7467600"/>
              <a:gd name="connsiteY399" fmla="*/ 6023912 h 6858000"/>
              <a:gd name="connsiteX400" fmla="*/ 2688430 w 7467600"/>
              <a:gd name="connsiteY400" fmla="*/ 6801564 h 6858000"/>
              <a:gd name="connsiteX401" fmla="*/ 2629626 w 7467600"/>
              <a:gd name="connsiteY401" fmla="*/ 6763394 h 6858000"/>
              <a:gd name="connsiteX402" fmla="*/ 2565328 w 7467600"/>
              <a:gd name="connsiteY402" fmla="*/ 5516399 h 6858000"/>
              <a:gd name="connsiteX403" fmla="*/ 1922999 w 7467600"/>
              <a:gd name="connsiteY403" fmla="*/ 5980343 h 6858000"/>
              <a:gd name="connsiteX404" fmla="*/ 1950261 w 7467600"/>
              <a:gd name="connsiteY404" fmla="*/ 6405858 h 6858000"/>
              <a:gd name="connsiteX405" fmla="*/ 2365554 w 7467600"/>
              <a:gd name="connsiteY405" fmla="*/ 6759107 h 6858000"/>
              <a:gd name="connsiteX406" fmla="*/ 2424142 w 7467600"/>
              <a:gd name="connsiteY406" fmla="*/ 6858000 h 6858000"/>
              <a:gd name="connsiteX407" fmla="*/ 2395994 w 7467600"/>
              <a:gd name="connsiteY407" fmla="*/ 6858000 h 6858000"/>
              <a:gd name="connsiteX408" fmla="*/ 2392863 w 7467600"/>
              <a:gd name="connsiteY408" fmla="*/ 6852964 h 6858000"/>
              <a:gd name="connsiteX409" fmla="*/ 2017589 w 7467600"/>
              <a:gd name="connsiteY409" fmla="*/ 6493982 h 6858000"/>
              <a:gd name="connsiteX410" fmla="*/ 2147336 w 7467600"/>
              <a:gd name="connsiteY410" fmla="*/ 6594052 h 6858000"/>
              <a:gd name="connsiteX411" fmla="*/ 2207047 w 7467600"/>
              <a:gd name="connsiteY411" fmla="*/ 6654540 h 6858000"/>
              <a:gd name="connsiteX412" fmla="*/ 2299106 w 7467600"/>
              <a:gd name="connsiteY412" fmla="*/ 6778931 h 6858000"/>
              <a:gd name="connsiteX413" fmla="*/ 2314430 w 7467600"/>
              <a:gd name="connsiteY413" fmla="*/ 6801144 h 6858000"/>
              <a:gd name="connsiteX414" fmla="*/ 2352406 w 7467600"/>
              <a:gd name="connsiteY414" fmla="*/ 6858000 h 6858000"/>
              <a:gd name="connsiteX415" fmla="*/ 2314492 w 7467600"/>
              <a:gd name="connsiteY415" fmla="*/ 6858000 h 6858000"/>
              <a:gd name="connsiteX416" fmla="*/ 2288095 w 7467600"/>
              <a:gd name="connsiteY416" fmla="*/ 6818030 h 6858000"/>
              <a:gd name="connsiteX417" fmla="*/ 2272768 w 7467600"/>
              <a:gd name="connsiteY417" fmla="*/ 6795822 h 6858000"/>
              <a:gd name="connsiteX418" fmla="*/ 2182715 w 7467600"/>
              <a:gd name="connsiteY418" fmla="*/ 6675071 h 6858000"/>
              <a:gd name="connsiteX419" fmla="*/ 2032061 w 7467600"/>
              <a:gd name="connsiteY419" fmla="*/ 6541380 h 6858000"/>
              <a:gd name="connsiteX420" fmla="*/ 2257220 w 7467600"/>
              <a:gd name="connsiteY420" fmla="*/ 6826257 h 6858000"/>
              <a:gd name="connsiteX421" fmla="*/ 2281324 w 7467600"/>
              <a:gd name="connsiteY421" fmla="*/ 6858000 h 6858000"/>
              <a:gd name="connsiteX422" fmla="*/ 2242860 w 7467600"/>
              <a:gd name="connsiteY422" fmla="*/ 6858000 h 6858000"/>
              <a:gd name="connsiteX423" fmla="*/ 2232818 w 7467600"/>
              <a:gd name="connsiteY423" fmla="*/ 6844926 h 6858000"/>
              <a:gd name="connsiteX424" fmla="*/ 1990172 w 7467600"/>
              <a:gd name="connsiteY424" fmla="*/ 6542121 h 6858000"/>
              <a:gd name="connsiteX425" fmla="*/ 2124090 w 7467600"/>
              <a:gd name="connsiteY425" fmla="*/ 6761017 h 6858000"/>
              <a:gd name="connsiteX426" fmla="*/ 2200380 w 7467600"/>
              <a:gd name="connsiteY426" fmla="*/ 6858000 h 6858000"/>
              <a:gd name="connsiteX427" fmla="*/ 2147507 w 7467600"/>
              <a:gd name="connsiteY427" fmla="*/ 6858000 h 6858000"/>
              <a:gd name="connsiteX428" fmla="*/ 2070668 w 7467600"/>
              <a:gd name="connsiteY428" fmla="*/ 6761520 h 6858000"/>
              <a:gd name="connsiteX429" fmla="*/ 1975142 w 7467600"/>
              <a:gd name="connsiteY429" fmla="*/ 6585570 h 6858000"/>
              <a:gd name="connsiteX430" fmla="*/ 2050035 w 7467600"/>
              <a:gd name="connsiteY430" fmla="*/ 6813345 h 6858000"/>
              <a:gd name="connsiteX431" fmla="*/ 2063025 w 7467600"/>
              <a:gd name="connsiteY431" fmla="*/ 6858000 h 6858000"/>
              <a:gd name="connsiteX432" fmla="*/ 2021675 w 7467600"/>
              <a:gd name="connsiteY432" fmla="*/ 6858000 h 6858000"/>
              <a:gd name="connsiteX433" fmla="*/ 2019308 w 7467600"/>
              <a:gd name="connsiteY433" fmla="*/ 6847118 h 6858000"/>
              <a:gd name="connsiteX434" fmla="*/ 1938835 w 7467600"/>
              <a:gd name="connsiteY434" fmla="*/ 6551160 h 6858000"/>
              <a:gd name="connsiteX435" fmla="*/ 1953230 w 7467600"/>
              <a:gd name="connsiteY435" fmla="*/ 6759699 h 6858000"/>
              <a:gd name="connsiteX436" fmla="*/ 1956763 w 7467600"/>
              <a:gd name="connsiteY436" fmla="*/ 6778191 h 6858000"/>
              <a:gd name="connsiteX437" fmla="*/ 1967925 w 7467600"/>
              <a:gd name="connsiteY437" fmla="*/ 6858000 h 6858000"/>
              <a:gd name="connsiteX438" fmla="*/ 1936622 w 7467600"/>
              <a:gd name="connsiteY438" fmla="*/ 6858000 h 6858000"/>
              <a:gd name="connsiteX439" fmla="*/ 1926261 w 7467600"/>
              <a:gd name="connsiteY439" fmla="*/ 6784064 h 6858000"/>
              <a:gd name="connsiteX440" fmla="*/ 1922724 w 7467600"/>
              <a:gd name="connsiteY440" fmla="*/ 6765577 h 6858000"/>
              <a:gd name="connsiteX441" fmla="*/ 1904650 w 7467600"/>
              <a:gd name="connsiteY441" fmla="*/ 6639616 h 6858000"/>
              <a:gd name="connsiteX442" fmla="*/ 1885273 w 7467600"/>
              <a:gd name="connsiteY442" fmla="*/ 6858000 h 6858000"/>
              <a:gd name="connsiteX443" fmla="*/ 1854363 w 7467600"/>
              <a:gd name="connsiteY443" fmla="*/ 6858000 h 6858000"/>
              <a:gd name="connsiteX444" fmla="*/ 1880391 w 7467600"/>
              <a:gd name="connsiteY444" fmla="*/ 6603796 h 6858000"/>
              <a:gd name="connsiteX445" fmla="*/ 1818273 w 7467600"/>
              <a:gd name="connsiteY445" fmla="*/ 6715729 h 6858000"/>
              <a:gd name="connsiteX446" fmla="*/ 1794691 w 7467600"/>
              <a:gd name="connsiteY446" fmla="*/ 6843239 h 6858000"/>
              <a:gd name="connsiteX447" fmla="*/ 1794914 w 7467600"/>
              <a:gd name="connsiteY447" fmla="*/ 6858000 h 6858000"/>
              <a:gd name="connsiteX448" fmla="*/ 1746128 w 7467600"/>
              <a:gd name="connsiteY448" fmla="*/ 6858000 h 6858000"/>
              <a:gd name="connsiteX449" fmla="*/ 1753934 w 7467600"/>
              <a:gd name="connsiteY449" fmla="*/ 6724796 h 6858000"/>
              <a:gd name="connsiteX450" fmla="*/ 1792053 w 7467600"/>
              <a:gd name="connsiteY450" fmla="*/ 6572396 h 6858000"/>
              <a:gd name="connsiteX451" fmla="*/ 1862248 w 7467600"/>
              <a:gd name="connsiteY451" fmla="*/ 6266397 h 6858000"/>
              <a:gd name="connsiteX452" fmla="*/ 1862250 w 7467600"/>
              <a:gd name="connsiteY452" fmla="*/ 6033531 h 6858000"/>
              <a:gd name="connsiteX453" fmla="*/ 1211999 w 7467600"/>
              <a:gd name="connsiteY453" fmla="*/ 6683610 h 6858000"/>
              <a:gd name="connsiteX454" fmla="*/ 1213266 w 7467600"/>
              <a:gd name="connsiteY454" fmla="*/ 6691947 h 6858000"/>
              <a:gd name="connsiteX455" fmla="*/ 1203370 w 7467600"/>
              <a:gd name="connsiteY455" fmla="*/ 6850676 h 6858000"/>
              <a:gd name="connsiteX456" fmla="*/ 1203671 w 7467600"/>
              <a:gd name="connsiteY456" fmla="*/ 6858000 h 6858000"/>
              <a:gd name="connsiteX457" fmla="*/ 1143180 w 7467600"/>
              <a:gd name="connsiteY457" fmla="*/ 6858000 h 6858000"/>
              <a:gd name="connsiteX458" fmla="*/ 1142176 w 7467600"/>
              <a:gd name="connsiteY458" fmla="*/ 6766045 h 6858000"/>
              <a:gd name="connsiteX459" fmla="*/ 1067484 w 7467600"/>
              <a:gd name="connsiteY459" fmla="*/ 6858000 h 6858000"/>
              <a:gd name="connsiteX460" fmla="*/ 953928 w 7467600"/>
              <a:gd name="connsiteY460" fmla="*/ 6858000 h 6858000"/>
              <a:gd name="connsiteX461" fmla="*/ 959715 w 7467600"/>
              <a:gd name="connsiteY461" fmla="*/ 6850185 h 6858000"/>
              <a:gd name="connsiteX462" fmla="*/ 1483788 w 7467600"/>
              <a:gd name="connsiteY462" fmla="*/ 6259174 h 6858000"/>
              <a:gd name="connsiteX463" fmla="*/ 1100671 w 7467600"/>
              <a:gd name="connsiteY463" fmla="*/ 6252137 h 6858000"/>
              <a:gd name="connsiteX464" fmla="*/ 1090144 w 7467600"/>
              <a:gd name="connsiteY464" fmla="*/ 6256748 h 6858000"/>
              <a:gd name="connsiteX465" fmla="*/ 1095872 w 7467600"/>
              <a:gd name="connsiteY465" fmla="*/ 6271892 h 6858000"/>
              <a:gd name="connsiteX466" fmla="*/ 262785 w 7467600"/>
              <a:gd name="connsiteY466" fmla="*/ 6845450 h 6858000"/>
              <a:gd name="connsiteX467" fmla="*/ 209968 w 7467600"/>
              <a:gd name="connsiteY467" fmla="*/ 6770713 h 6858000"/>
              <a:gd name="connsiteX468" fmla="*/ 873460 w 7467600"/>
              <a:gd name="connsiteY468" fmla="*/ 6253768 h 6858000"/>
              <a:gd name="connsiteX469" fmla="*/ 192686 w 7467600"/>
              <a:gd name="connsiteY469" fmla="*/ 5849257 h 6858000"/>
              <a:gd name="connsiteX470" fmla="*/ 4696 w 7467600"/>
              <a:gd name="connsiteY470" fmla="*/ 5697668 h 6858000"/>
              <a:gd name="connsiteX471" fmla="*/ 0 w 7467600"/>
              <a:gd name="connsiteY471" fmla="*/ 5689984 h 6858000"/>
              <a:gd name="connsiteX472" fmla="*/ 0 w 7467600"/>
              <a:gd name="connsiteY472" fmla="*/ 5513472 h 6858000"/>
              <a:gd name="connsiteX473" fmla="*/ 174101 w 7467600"/>
              <a:gd name="connsiteY473" fmla="*/ 5620277 h 6858000"/>
              <a:gd name="connsiteX474" fmla="*/ 891800 w 7467600"/>
              <a:gd name="connsiteY474" fmla="*/ 6036935 h 6858000"/>
              <a:gd name="connsiteX475" fmla="*/ 1072219 w 7467600"/>
              <a:gd name="connsiteY475" fmla="*/ 6169443 h 6858000"/>
              <a:gd name="connsiteX476" fmla="*/ 1074117 w 7467600"/>
              <a:gd name="connsiteY476" fmla="*/ 6170301 h 6858000"/>
              <a:gd name="connsiteX477" fmla="*/ 1083114 w 7467600"/>
              <a:gd name="connsiteY477" fmla="*/ 6174131 h 6858000"/>
              <a:gd name="connsiteX478" fmla="*/ 1543010 w 7467600"/>
              <a:gd name="connsiteY478" fmla="*/ 6191140 h 6858000"/>
              <a:gd name="connsiteX479" fmla="*/ 1551080 w 7467600"/>
              <a:gd name="connsiteY479" fmla="*/ 6195006 h 6858000"/>
              <a:gd name="connsiteX480" fmla="*/ 2345443 w 7467600"/>
              <a:gd name="connsiteY480" fmla="*/ 5549882 h 6858000"/>
              <a:gd name="connsiteX481" fmla="*/ 1721499 w 7467600"/>
              <a:gd name="connsiteY481" fmla="*/ 5599969 h 6858000"/>
              <a:gd name="connsiteX482" fmla="*/ 767716 w 7467600"/>
              <a:gd name="connsiteY482" fmla="*/ 5472768 h 6858000"/>
              <a:gd name="connsiteX483" fmla="*/ 722147 w 7467600"/>
              <a:gd name="connsiteY483" fmla="*/ 5393091 h 6858000"/>
              <a:gd name="connsiteX484" fmla="*/ 1485552 w 7467600"/>
              <a:gd name="connsiteY484" fmla="*/ 5313202 h 6858000"/>
              <a:gd name="connsiteX485" fmla="*/ 2143004 w 7467600"/>
              <a:gd name="connsiteY485" fmla="*/ 5402420 h 6858000"/>
              <a:gd name="connsiteX486" fmla="*/ 1933391 w 7467600"/>
              <a:gd name="connsiteY486" fmla="*/ 5156971 h 6858000"/>
              <a:gd name="connsiteX487" fmla="*/ 1827118 w 7467600"/>
              <a:gd name="connsiteY487" fmla="*/ 4968410 h 6858000"/>
              <a:gd name="connsiteX488" fmla="*/ 1837349 w 7467600"/>
              <a:gd name="connsiteY488" fmla="*/ 4956357 h 6858000"/>
              <a:gd name="connsiteX489" fmla="*/ 2162835 w 7467600"/>
              <a:gd name="connsiteY489" fmla="*/ 5187853 h 6858000"/>
              <a:gd name="connsiteX490" fmla="*/ 2257167 w 7467600"/>
              <a:gd name="connsiteY490" fmla="*/ 5462123 h 6858000"/>
              <a:gd name="connsiteX491" fmla="*/ 2261598 w 7467600"/>
              <a:gd name="connsiteY491" fmla="*/ 5467998 h 6858000"/>
              <a:gd name="connsiteX492" fmla="*/ 2437177 w 7467600"/>
              <a:gd name="connsiteY492" fmla="*/ 5479608 h 6858000"/>
              <a:gd name="connsiteX493" fmla="*/ 2445247 w 7467600"/>
              <a:gd name="connsiteY493" fmla="*/ 5483476 h 6858000"/>
              <a:gd name="connsiteX494" fmla="*/ 2743626 w 7467600"/>
              <a:gd name="connsiteY494" fmla="*/ 5304819 h 6858000"/>
              <a:gd name="connsiteX495" fmla="*/ 3048102 w 7467600"/>
              <a:gd name="connsiteY495" fmla="*/ 5150595 h 6858000"/>
              <a:gd name="connsiteX496" fmla="*/ 1799414 w 7467600"/>
              <a:gd name="connsiteY496" fmla="*/ 4694732 h 6858000"/>
              <a:gd name="connsiteX497" fmla="*/ 1771735 w 7467600"/>
              <a:gd name="connsiteY497" fmla="*/ 4619929 h 6858000"/>
              <a:gd name="connsiteX498" fmla="*/ 3104273 w 7467600"/>
              <a:gd name="connsiteY498" fmla="*/ 5076159 h 6858000"/>
              <a:gd name="connsiteX499" fmla="*/ 3113245 w 7467600"/>
              <a:gd name="connsiteY499" fmla="*/ 5090705 h 6858000"/>
              <a:gd name="connsiteX500" fmla="*/ 3126294 w 7467600"/>
              <a:gd name="connsiteY500" fmla="*/ 5114400 h 6858000"/>
              <a:gd name="connsiteX501" fmla="*/ 3937433 w 7467600"/>
              <a:gd name="connsiteY501" fmla="*/ 4830473 h 6858000"/>
              <a:gd name="connsiteX502" fmla="*/ 3590475 w 7467600"/>
              <a:gd name="connsiteY502" fmla="*/ 4597974 h 6858000"/>
              <a:gd name="connsiteX503" fmla="*/ 3100264 w 7467600"/>
              <a:gd name="connsiteY503" fmla="*/ 4579845 h 6858000"/>
              <a:gd name="connsiteX504" fmla="*/ 2183576 w 7467600"/>
              <a:gd name="connsiteY504" fmla="*/ 4227150 h 6858000"/>
              <a:gd name="connsiteX505" fmla="*/ 2151029 w 7467600"/>
              <a:gd name="connsiteY505" fmla="*/ 4146947 h 6858000"/>
              <a:gd name="connsiteX506" fmla="*/ 3563434 w 7467600"/>
              <a:gd name="connsiteY506" fmla="*/ 4469115 h 6858000"/>
              <a:gd name="connsiteX507" fmla="*/ 3177952 w 7467600"/>
              <a:gd name="connsiteY507" fmla="*/ 3657386 h 6858000"/>
              <a:gd name="connsiteX508" fmla="*/ 3189263 w 7467600"/>
              <a:gd name="connsiteY508" fmla="*/ 3625726 h 6858000"/>
              <a:gd name="connsiteX509" fmla="*/ 3560912 w 7467600"/>
              <a:gd name="connsiteY509" fmla="*/ 4079863 h 6858000"/>
              <a:gd name="connsiteX510" fmla="*/ 3626636 w 7467600"/>
              <a:gd name="connsiteY510" fmla="*/ 4512230 h 6858000"/>
              <a:gd name="connsiteX511" fmla="*/ 3653088 w 7467600"/>
              <a:gd name="connsiteY511" fmla="*/ 4521417 h 6858000"/>
              <a:gd name="connsiteX512" fmla="*/ 3988128 w 7467600"/>
              <a:gd name="connsiteY512" fmla="*/ 4817267 h 6858000"/>
              <a:gd name="connsiteX513" fmla="*/ 4830582 w 7467600"/>
              <a:gd name="connsiteY513" fmla="*/ 4676000 h 6858000"/>
              <a:gd name="connsiteX514" fmla="*/ 4830100 w 7467600"/>
              <a:gd name="connsiteY514" fmla="*/ 4675554 h 6858000"/>
              <a:gd name="connsiteX515" fmla="*/ 4036318 w 7467600"/>
              <a:gd name="connsiteY515" fmla="*/ 4147013 h 6858000"/>
              <a:gd name="connsiteX516" fmla="*/ 3432098 w 7467600"/>
              <a:gd name="connsiteY516" fmla="*/ 3537312 h 6858000"/>
              <a:gd name="connsiteX517" fmla="*/ 3446761 w 7467600"/>
              <a:gd name="connsiteY517" fmla="*/ 3461278 h 6858000"/>
              <a:gd name="connsiteX518" fmla="*/ 4419733 w 7467600"/>
              <a:gd name="connsiteY518" fmla="*/ 3963555 h 6858000"/>
              <a:gd name="connsiteX519" fmla="*/ 4781371 w 7467600"/>
              <a:gd name="connsiteY519" fmla="*/ 4458604 h 6858000"/>
              <a:gd name="connsiteX520" fmla="*/ 4780440 w 7467600"/>
              <a:gd name="connsiteY520" fmla="*/ 4470290 h 6858000"/>
              <a:gd name="connsiteX521" fmla="*/ 4898954 w 7467600"/>
              <a:gd name="connsiteY521" fmla="*/ 4662092 h 6858000"/>
              <a:gd name="connsiteX522" fmla="*/ 4900699 w 7467600"/>
              <a:gd name="connsiteY522" fmla="*/ 4670867 h 6858000"/>
              <a:gd name="connsiteX523" fmla="*/ 5714511 w 7467600"/>
              <a:gd name="connsiteY523" fmla="*/ 4663483 h 6858000"/>
              <a:gd name="connsiteX524" fmla="*/ 5464793 w 7467600"/>
              <a:gd name="connsiteY524" fmla="*/ 4393556 h 6858000"/>
              <a:gd name="connsiteX525" fmla="*/ 5461897 w 7467600"/>
              <a:gd name="connsiteY525" fmla="*/ 4390879 h 6858000"/>
              <a:gd name="connsiteX526" fmla="*/ 4294126 w 7467600"/>
              <a:gd name="connsiteY526" fmla="*/ 3303048 h 6858000"/>
              <a:gd name="connsiteX527" fmla="*/ 4305321 w 7467600"/>
              <a:gd name="connsiteY527" fmla="*/ 3256953 h 6858000"/>
              <a:gd name="connsiteX528" fmla="*/ 4949299 w 7467600"/>
              <a:gd name="connsiteY528" fmla="*/ 3766336 h 6858000"/>
              <a:gd name="connsiteX529" fmla="*/ 5291452 w 7467600"/>
              <a:gd name="connsiteY529" fmla="*/ 4076801 h 6858000"/>
              <a:gd name="connsiteX530" fmla="*/ 5434998 w 7467600"/>
              <a:gd name="connsiteY530" fmla="*/ 4254100 h 6858000"/>
              <a:gd name="connsiteX531" fmla="*/ 5351015 w 7467600"/>
              <a:gd name="connsiteY531" fmla="*/ 3760989 h 6858000"/>
              <a:gd name="connsiteX532" fmla="*/ 5413780 w 7467600"/>
              <a:gd name="connsiteY532" fmla="*/ 2966265 h 6858000"/>
              <a:gd name="connsiteX533" fmla="*/ 5425627 w 7467600"/>
              <a:gd name="connsiteY533" fmla="*/ 2954192 h 6858000"/>
              <a:gd name="connsiteX534" fmla="*/ 6604735 w 7467600"/>
              <a:gd name="connsiteY534" fmla="*/ 2041381 h 6858000"/>
              <a:gd name="connsiteX535" fmla="*/ 7204487 w 7467600"/>
              <a:gd name="connsiteY535" fmla="*/ 2742112 h 6858000"/>
              <a:gd name="connsiteX536" fmla="*/ 7131592 w 7467600"/>
              <a:gd name="connsiteY536" fmla="*/ 2672096 h 6858000"/>
              <a:gd name="connsiteX537" fmla="*/ 6996344 w 7467600"/>
              <a:gd name="connsiteY537" fmla="*/ 2518310 h 6858000"/>
              <a:gd name="connsiteX538" fmla="*/ 6735495 w 7467600"/>
              <a:gd name="connsiteY538" fmla="*/ 2196890 h 6858000"/>
              <a:gd name="connsiteX539" fmla="*/ 6721901 w 7467600"/>
              <a:gd name="connsiteY539" fmla="*/ 2179274 h 6858000"/>
              <a:gd name="connsiteX540" fmla="*/ 6604735 w 7467600"/>
              <a:gd name="connsiteY540" fmla="*/ 2041381 h 6858000"/>
              <a:gd name="connsiteX541" fmla="*/ 6591670 w 7467600"/>
              <a:gd name="connsiteY541" fmla="*/ 1988277 h 6858000"/>
              <a:gd name="connsiteX542" fmla="*/ 6747349 w 7467600"/>
              <a:gd name="connsiteY542" fmla="*/ 2160069 h 6858000"/>
              <a:gd name="connsiteX543" fmla="*/ 6760943 w 7467600"/>
              <a:gd name="connsiteY543" fmla="*/ 2177686 h 6858000"/>
              <a:gd name="connsiteX544" fmla="*/ 7021065 w 7467600"/>
              <a:gd name="connsiteY544" fmla="*/ 2498102 h 6858000"/>
              <a:gd name="connsiteX545" fmla="*/ 7155223 w 7467600"/>
              <a:gd name="connsiteY545" fmla="*/ 2650386 h 6858000"/>
              <a:gd name="connsiteX546" fmla="*/ 7203167 w 7467600"/>
              <a:gd name="connsiteY546" fmla="*/ 2697288 h 6858000"/>
              <a:gd name="connsiteX547" fmla="*/ 6937703 w 7467600"/>
              <a:gd name="connsiteY547" fmla="*/ 2321981 h 6858000"/>
              <a:gd name="connsiteX548" fmla="*/ 6591670 w 7467600"/>
              <a:gd name="connsiteY548" fmla="*/ 1988277 h 6858000"/>
              <a:gd name="connsiteX549" fmla="*/ 5798671 w 7467600"/>
              <a:gd name="connsiteY549" fmla="*/ 1981601 h 6858000"/>
              <a:gd name="connsiteX550" fmla="*/ 5754709 w 7467600"/>
              <a:gd name="connsiteY550" fmla="*/ 2071454 h 6858000"/>
              <a:gd name="connsiteX551" fmla="*/ 5763044 w 7467600"/>
              <a:gd name="connsiteY551" fmla="*/ 2842206 h 6858000"/>
              <a:gd name="connsiteX552" fmla="*/ 5764974 w 7467600"/>
              <a:gd name="connsiteY552" fmla="*/ 2799609 h 6858000"/>
              <a:gd name="connsiteX553" fmla="*/ 5767665 w 7467600"/>
              <a:gd name="connsiteY553" fmla="*/ 2666409 h 6858000"/>
              <a:gd name="connsiteX554" fmla="*/ 5763055 w 7467600"/>
              <a:gd name="connsiteY554" fmla="*/ 2579705 h 6858000"/>
              <a:gd name="connsiteX555" fmla="*/ 5758079 w 7467600"/>
              <a:gd name="connsiteY555" fmla="*/ 2492508 h 6858000"/>
              <a:gd name="connsiteX556" fmla="*/ 5779325 w 7467600"/>
              <a:gd name="connsiteY556" fmla="*/ 2197069 h 6858000"/>
              <a:gd name="connsiteX557" fmla="*/ 5798671 w 7467600"/>
              <a:gd name="connsiteY557" fmla="*/ 1981601 h 6858000"/>
              <a:gd name="connsiteX558" fmla="*/ 5829202 w 7467600"/>
              <a:gd name="connsiteY558" fmla="*/ 1971679 h 6858000"/>
              <a:gd name="connsiteX559" fmla="*/ 5809558 w 7467600"/>
              <a:gd name="connsiteY559" fmla="*/ 2198043 h 6858000"/>
              <a:gd name="connsiteX560" fmla="*/ 5788653 w 7467600"/>
              <a:gd name="connsiteY560" fmla="*/ 2489430 h 6858000"/>
              <a:gd name="connsiteX561" fmla="*/ 5793439 w 7467600"/>
              <a:gd name="connsiteY561" fmla="*/ 2575235 h 6858000"/>
              <a:gd name="connsiteX562" fmla="*/ 5796837 w 7467600"/>
              <a:gd name="connsiteY562" fmla="*/ 2637633 h 6858000"/>
              <a:gd name="connsiteX563" fmla="*/ 5818614 w 7467600"/>
              <a:gd name="connsiteY563" fmla="*/ 2473055 h 6858000"/>
              <a:gd name="connsiteX564" fmla="*/ 5829202 w 7467600"/>
              <a:gd name="connsiteY564" fmla="*/ 1971679 h 6858000"/>
              <a:gd name="connsiteX565" fmla="*/ 5911389 w 7467600"/>
              <a:gd name="connsiteY565" fmla="*/ 1898371 h 6858000"/>
              <a:gd name="connsiteX566" fmla="*/ 6237627 w 7467600"/>
              <a:gd name="connsiteY566" fmla="*/ 2231921 h 6858000"/>
              <a:gd name="connsiteX567" fmla="*/ 5911389 w 7467600"/>
              <a:gd name="connsiteY567" fmla="*/ 1898371 h 6858000"/>
              <a:gd name="connsiteX568" fmla="*/ 6944437 w 7467600"/>
              <a:gd name="connsiteY568" fmla="*/ 1575402 h 6858000"/>
              <a:gd name="connsiteX569" fmla="*/ 6304730 w 7467600"/>
              <a:gd name="connsiteY569" fmla="*/ 1766654 h 6858000"/>
              <a:gd name="connsiteX570" fmla="*/ 6944437 w 7467600"/>
              <a:gd name="connsiteY570" fmla="*/ 1575402 h 6858000"/>
              <a:gd name="connsiteX571" fmla="*/ 7019523 w 7467600"/>
              <a:gd name="connsiteY571" fmla="*/ 1519450 h 6858000"/>
              <a:gd name="connsiteX572" fmla="*/ 6298091 w 7467600"/>
              <a:gd name="connsiteY572" fmla="*/ 1737122 h 6858000"/>
              <a:gd name="connsiteX573" fmla="*/ 7019523 w 7467600"/>
              <a:gd name="connsiteY573" fmla="*/ 1519450 h 6858000"/>
              <a:gd name="connsiteX574" fmla="*/ 2399523 w 7467600"/>
              <a:gd name="connsiteY574" fmla="*/ 1428234 h 6858000"/>
              <a:gd name="connsiteX575" fmla="*/ 2224982 w 7467600"/>
              <a:gd name="connsiteY575" fmla="*/ 1826201 h 6858000"/>
              <a:gd name="connsiteX576" fmla="*/ 2096099 w 7467600"/>
              <a:gd name="connsiteY576" fmla="*/ 2345900 h 6858000"/>
              <a:gd name="connsiteX577" fmla="*/ 2283317 w 7467600"/>
              <a:gd name="connsiteY577" fmla="*/ 1796925 h 6858000"/>
              <a:gd name="connsiteX578" fmla="*/ 2399523 w 7467600"/>
              <a:gd name="connsiteY578" fmla="*/ 1428234 h 6858000"/>
              <a:gd name="connsiteX579" fmla="*/ 2448558 w 7467600"/>
              <a:gd name="connsiteY579" fmla="*/ 1373435 h 6858000"/>
              <a:gd name="connsiteX580" fmla="*/ 2312521 w 7467600"/>
              <a:gd name="connsiteY580" fmla="*/ 1806140 h 6858000"/>
              <a:gd name="connsiteX581" fmla="*/ 2127533 w 7467600"/>
              <a:gd name="connsiteY581" fmla="*/ 2348380 h 6858000"/>
              <a:gd name="connsiteX582" fmla="*/ 2358080 w 7467600"/>
              <a:gd name="connsiteY582" fmla="*/ 1866134 h 6858000"/>
              <a:gd name="connsiteX583" fmla="*/ 2407436 w 7467600"/>
              <a:gd name="connsiteY583" fmla="*/ 1651070 h 6858000"/>
              <a:gd name="connsiteX584" fmla="*/ 2448558 w 7467600"/>
              <a:gd name="connsiteY584" fmla="*/ 1373435 h 6858000"/>
              <a:gd name="connsiteX585" fmla="*/ 278707 w 7467600"/>
              <a:gd name="connsiteY585" fmla="*/ 1352270 h 6858000"/>
              <a:gd name="connsiteX586" fmla="*/ 321570 w 7467600"/>
              <a:gd name="connsiteY586" fmla="*/ 1861610 h 6858000"/>
              <a:gd name="connsiteX587" fmla="*/ 294281 w 7467600"/>
              <a:gd name="connsiteY587" fmla="*/ 1440658 h 6858000"/>
              <a:gd name="connsiteX588" fmla="*/ 278707 w 7467600"/>
              <a:gd name="connsiteY588" fmla="*/ 1352270 h 6858000"/>
              <a:gd name="connsiteX589" fmla="*/ 1423821 w 7467600"/>
              <a:gd name="connsiteY589" fmla="*/ 1351958 h 6858000"/>
              <a:gd name="connsiteX590" fmla="*/ 1638521 w 7467600"/>
              <a:gd name="connsiteY590" fmla="*/ 1908470 h 6858000"/>
              <a:gd name="connsiteX591" fmla="*/ 1754199 w 7467600"/>
              <a:gd name="connsiteY591" fmla="*/ 2149284 h 6858000"/>
              <a:gd name="connsiteX592" fmla="*/ 1908359 w 7467600"/>
              <a:gd name="connsiteY592" fmla="*/ 2364988 h 6858000"/>
              <a:gd name="connsiteX593" fmla="*/ 1647661 w 7467600"/>
              <a:gd name="connsiteY593" fmla="*/ 1825945 h 6858000"/>
              <a:gd name="connsiteX594" fmla="*/ 1423821 w 7467600"/>
              <a:gd name="connsiteY594" fmla="*/ 1351958 h 6858000"/>
              <a:gd name="connsiteX595" fmla="*/ 1431890 w 7467600"/>
              <a:gd name="connsiteY595" fmla="*/ 1306475 h 6858000"/>
              <a:gd name="connsiteX596" fmla="*/ 1507597 w 7467600"/>
              <a:gd name="connsiteY596" fmla="*/ 1446132 h 6858000"/>
              <a:gd name="connsiteX597" fmla="*/ 1674586 w 7467600"/>
              <a:gd name="connsiteY597" fmla="*/ 1813832 h 6858000"/>
              <a:gd name="connsiteX598" fmla="*/ 1815950 w 7467600"/>
              <a:gd name="connsiteY598" fmla="*/ 2128564 h 6858000"/>
              <a:gd name="connsiteX599" fmla="*/ 1984242 w 7467600"/>
              <a:gd name="connsiteY599" fmla="*/ 2430829 h 6858000"/>
              <a:gd name="connsiteX600" fmla="*/ 2014023 w 7467600"/>
              <a:gd name="connsiteY600" fmla="*/ 2450995 h 6858000"/>
              <a:gd name="connsiteX601" fmla="*/ 1747337 w 7467600"/>
              <a:gd name="connsiteY601" fmla="*/ 1855264 h 6858000"/>
              <a:gd name="connsiteX602" fmla="*/ 1533749 w 7467600"/>
              <a:gd name="connsiteY602" fmla="*/ 1478656 h 6858000"/>
              <a:gd name="connsiteX603" fmla="*/ 1431890 w 7467600"/>
              <a:gd name="connsiteY603" fmla="*/ 1306475 h 6858000"/>
              <a:gd name="connsiteX604" fmla="*/ 5052692 w 7467600"/>
              <a:gd name="connsiteY604" fmla="*/ 1292994 h 6858000"/>
              <a:gd name="connsiteX605" fmla="*/ 5200661 w 7467600"/>
              <a:gd name="connsiteY605" fmla="*/ 1635186 h 6858000"/>
              <a:gd name="connsiteX606" fmla="*/ 5297138 w 7467600"/>
              <a:gd name="connsiteY606" fmla="*/ 1906351 h 6858000"/>
              <a:gd name="connsiteX607" fmla="*/ 5052692 w 7467600"/>
              <a:gd name="connsiteY607" fmla="*/ 1292994 h 6858000"/>
              <a:gd name="connsiteX608" fmla="*/ 5009948 w 7467600"/>
              <a:gd name="connsiteY608" fmla="*/ 1273619 h 6858000"/>
              <a:gd name="connsiteX609" fmla="*/ 5121777 w 7467600"/>
              <a:gd name="connsiteY609" fmla="*/ 1654213 h 6858000"/>
              <a:gd name="connsiteX610" fmla="*/ 5293545 w 7467600"/>
              <a:gd name="connsiteY610" fmla="*/ 2072247 h 6858000"/>
              <a:gd name="connsiteX611" fmla="*/ 5294042 w 7467600"/>
              <a:gd name="connsiteY611" fmla="*/ 2065019 h 6858000"/>
              <a:gd name="connsiteX612" fmla="*/ 5171936 w 7467600"/>
              <a:gd name="connsiteY612" fmla="*/ 1647613 h 6858000"/>
              <a:gd name="connsiteX613" fmla="*/ 5009948 w 7467600"/>
              <a:gd name="connsiteY613" fmla="*/ 1273619 h 6858000"/>
              <a:gd name="connsiteX614" fmla="*/ 655236 w 7467600"/>
              <a:gd name="connsiteY614" fmla="*/ 1268632 h 6858000"/>
              <a:gd name="connsiteX615" fmla="*/ 839521 w 7467600"/>
              <a:gd name="connsiteY615" fmla="*/ 1685315 h 6858000"/>
              <a:gd name="connsiteX616" fmla="*/ 1109416 w 7467600"/>
              <a:gd name="connsiteY616" fmla="*/ 2061663 h 6858000"/>
              <a:gd name="connsiteX617" fmla="*/ 1298300 w 7467600"/>
              <a:gd name="connsiteY617" fmla="*/ 2247742 h 6858000"/>
              <a:gd name="connsiteX618" fmla="*/ 1125871 w 7467600"/>
              <a:gd name="connsiteY618" fmla="*/ 1989513 h 6858000"/>
              <a:gd name="connsiteX619" fmla="*/ 981574 w 7467600"/>
              <a:gd name="connsiteY619" fmla="*/ 1783157 h 6858000"/>
              <a:gd name="connsiteX620" fmla="*/ 922198 w 7467600"/>
              <a:gd name="connsiteY620" fmla="*/ 1677437 h 6858000"/>
              <a:gd name="connsiteX621" fmla="*/ 869293 w 7467600"/>
              <a:gd name="connsiteY621" fmla="*/ 1583214 h 6858000"/>
              <a:gd name="connsiteX622" fmla="*/ 751431 w 7467600"/>
              <a:gd name="connsiteY622" fmla="*/ 1405731 h 6858000"/>
              <a:gd name="connsiteX623" fmla="*/ 655236 w 7467600"/>
              <a:gd name="connsiteY623" fmla="*/ 1268632 h 6858000"/>
              <a:gd name="connsiteX624" fmla="*/ 6516292 w 7467600"/>
              <a:gd name="connsiteY624" fmla="*/ 1263064 h 6858000"/>
              <a:gd name="connsiteX625" fmla="*/ 5736320 w 7467600"/>
              <a:gd name="connsiteY625" fmla="*/ 1501803 h 6858000"/>
              <a:gd name="connsiteX626" fmla="*/ 6516292 w 7467600"/>
              <a:gd name="connsiteY626" fmla="*/ 1263064 h 6858000"/>
              <a:gd name="connsiteX627" fmla="*/ 291466 w 7467600"/>
              <a:gd name="connsiteY627" fmla="*/ 1250369 h 6858000"/>
              <a:gd name="connsiteX628" fmla="*/ 323180 w 7467600"/>
              <a:gd name="connsiteY628" fmla="*/ 1435283 h 6858000"/>
              <a:gd name="connsiteX629" fmla="*/ 349381 w 7467600"/>
              <a:gd name="connsiteY629" fmla="*/ 1875041 h 6858000"/>
              <a:gd name="connsiteX630" fmla="*/ 374363 w 7467600"/>
              <a:gd name="connsiteY630" fmla="*/ 1506494 h 6858000"/>
              <a:gd name="connsiteX631" fmla="*/ 302168 w 7467600"/>
              <a:gd name="connsiteY631" fmla="*/ 1274495 h 6858000"/>
              <a:gd name="connsiteX632" fmla="*/ 291466 w 7467600"/>
              <a:gd name="connsiteY632" fmla="*/ 1250369 h 6858000"/>
              <a:gd name="connsiteX633" fmla="*/ 678222 w 7467600"/>
              <a:gd name="connsiteY633" fmla="*/ 1248670 h 6858000"/>
              <a:gd name="connsiteX634" fmla="*/ 775536 w 7467600"/>
              <a:gd name="connsiteY634" fmla="*/ 1388015 h 6858000"/>
              <a:gd name="connsiteX635" fmla="*/ 894529 w 7467600"/>
              <a:gd name="connsiteY635" fmla="*/ 1567739 h 6858000"/>
              <a:gd name="connsiteX636" fmla="*/ 948000 w 7467600"/>
              <a:gd name="connsiteY636" fmla="*/ 1663088 h 6858000"/>
              <a:gd name="connsiteX637" fmla="*/ 1006812 w 7467600"/>
              <a:gd name="connsiteY637" fmla="*/ 1767683 h 6858000"/>
              <a:gd name="connsiteX638" fmla="*/ 1149133 w 7467600"/>
              <a:gd name="connsiteY638" fmla="*/ 1971513 h 6858000"/>
              <a:gd name="connsiteX639" fmla="*/ 1333952 w 7467600"/>
              <a:gd name="connsiteY639" fmla="*/ 2251620 h 6858000"/>
              <a:gd name="connsiteX640" fmla="*/ 1337329 w 7467600"/>
              <a:gd name="connsiteY640" fmla="*/ 2258350 h 6858000"/>
              <a:gd name="connsiteX641" fmla="*/ 1014726 w 7467600"/>
              <a:gd name="connsiteY641" fmla="*/ 1615556 h 6858000"/>
              <a:gd name="connsiteX642" fmla="*/ 678222 w 7467600"/>
              <a:gd name="connsiteY642" fmla="*/ 1248670 h 6858000"/>
              <a:gd name="connsiteX643" fmla="*/ 6691602 w 7467600"/>
              <a:gd name="connsiteY643" fmla="*/ 1140573 h 6858000"/>
              <a:gd name="connsiteX644" fmla="*/ 6571100 w 7467600"/>
              <a:gd name="connsiteY644" fmla="*/ 1183662 h 6858000"/>
              <a:gd name="connsiteX645" fmla="*/ 6241687 w 7467600"/>
              <a:gd name="connsiteY645" fmla="*/ 1257600 h 6858000"/>
              <a:gd name="connsiteX646" fmla="*/ 5693009 w 7467600"/>
              <a:gd name="connsiteY646" fmla="*/ 1478256 h 6858000"/>
              <a:gd name="connsiteX647" fmla="*/ 6548420 w 7467600"/>
              <a:gd name="connsiteY647" fmla="*/ 1214599 h 6858000"/>
              <a:gd name="connsiteX648" fmla="*/ 6605473 w 7467600"/>
              <a:gd name="connsiteY648" fmla="*/ 1184686 h 6858000"/>
              <a:gd name="connsiteX649" fmla="*/ 6691602 w 7467600"/>
              <a:gd name="connsiteY649" fmla="*/ 1140573 h 6858000"/>
              <a:gd name="connsiteX650" fmla="*/ 4002475 w 7467600"/>
              <a:gd name="connsiteY650" fmla="*/ 1037802 h 6858000"/>
              <a:gd name="connsiteX651" fmla="*/ 4000324 w 7467600"/>
              <a:gd name="connsiteY651" fmla="*/ 1039362 h 6858000"/>
              <a:gd name="connsiteX652" fmla="*/ 4002862 w 7467600"/>
              <a:gd name="connsiteY652" fmla="*/ 1042866 h 6858000"/>
              <a:gd name="connsiteX653" fmla="*/ 4002475 w 7467600"/>
              <a:gd name="connsiteY653" fmla="*/ 1037802 h 6858000"/>
              <a:gd name="connsiteX654" fmla="*/ 506322 w 7467600"/>
              <a:gd name="connsiteY654" fmla="*/ 1020997 h 6858000"/>
              <a:gd name="connsiteX655" fmla="*/ 533068 w 7467600"/>
              <a:gd name="connsiteY655" fmla="*/ 1029409 h 6858000"/>
              <a:gd name="connsiteX656" fmla="*/ 1232525 w 7467600"/>
              <a:gd name="connsiteY656" fmla="*/ 1804675 h 6858000"/>
              <a:gd name="connsiteX657" fmla="*/ 1388858 w 7467600"/>
              <a:gd name="connsiteY657" fmla="*/ 2368011 h 6858000"/>
              <a:gd name="connsiteX658" fmla="*/ 1384098 w 7467600"/>
              <a:gd name="connsiteY658" fmla="*/ 2378125 h 6858000"/>
              <a:gd name="connsiteX659" fmla="*/ 1425393 w 7467600"/>
              <a:gd name="connsiteY659" fmla="*/ 2589124 h 6858000"/>
              <a:gd name="connsiteX660" fmla="*/ 1424001 w 7467600"/>
              <a:gd name="connsiteY660" fmla="*/ 2597541 h 6858000"/>
              <a:gd name="connsiteX661" fmla="*/ 2152729 w 7467600"/>
              <a:gd name="connsiteY661" fmla="*/ 2864487 h 6858000"/>
              <a:gd name="connsiteX662" fmla="*/ 2020609 w 7467600"/>
              <a:gd name="connsiteY662" fmla="*/ 2539671 h 6858000"/>
              <a:gd name="connsiteX663" fmla="*/ 2018920 w 7467600"/>
              <a:gd name="connsiteY663" fmla="*/ 2536309 h 6858000"/>
              <a:gd name="connsiteX664" fmla="*/ 1342441 w 7467600"/>
              <a:gd name="connsiteY664" fmla="*/ 1173017 h 6858000"/>
              <a:gd name="connsiteX665" fmla="*/ 1367925 w 7467600"/>
              <a:gd name="connsiteY665" fmla="*/ 1135648 h 6858000"/>
              <a:gd name="connsiteX666" fmla="*/ 1771401 w 7467600"/>
              <a:gd name="connsiteY666" fmla="*/ 1806673 h 6858000"/>
              <a:gd name="connsiteX667" fmla="*/ 1972385 w 7467600"/>
              <a:gd name="connsiteY667" fmla="*/ 2198735 h 6858000"/>
              <a:gd name="connsiteX668" fmla="*/ 2040892 w 7467600"/>
              <a:gd name="connsiteY668" fmla="*/ 2405205 h 6858000"/>
              <a:gd name="connsiteX669" fmla="*/ 2131689 w 7467600"/>
              <a:gd name="connsiteY669" fmla="*/ 1936926 h 6858000"/>
              <a:gd name="connsiteX670" fmla="*/ 2454820 w 7467600"/>
              <a:gd name="connsiteY670" fmla="*/ 1248808 h 6858000"/>
              <a:gd name="connsiteX671" fmla="*/ 2492512 w 7467600"/>
              <a:gd name="connsiteY671" fmla="*/ 1302920 h 6858000"/>
              <a:gd name="connsiteX672" fmla="*/ 2081216 w 7467600"/>
              <a:gd name="connsiteY672" fmla="*/ 2527513 h 6858000"/>
              <a:gd name="connsiteX673" fmla="*/ 2081211 w 7467600"/>
              <a:gd name="connsiteY673" fmla="*/ 2528916 h 6858000"/>
              <a:gd name="connsiteX674" fmla="*/ 2199067 w 7467600"/>
              <a:gd name="connsiteY674" fmla="*/ 2884061 h 6858000"/>
              <a:gd name="connsiteX675" fmla="*/ 3192586 w 7467600"/>
              <a:gd name="connsiteY675" fmla="*/ 3411496 h 6858000"/>
              <a:gd name="connsiteX676" fmla="*/ 3182620 w 7467600"/>
              <a:gd name="connsiteY676" fmla="*/ 3483279 h 6858000"/>
              <a:gd name="connsiteX677" fmla="*/ 2435119 w 7467600"/>
              <a:gd name="connsiteY677" fmla="*/ 3080173 h 6858000"/>
              <a:gd name="connsiteX678" fmla="*/ 2410152 w 7467600"/>
              <a:gd name="connsiteY678" fmla="*/ 3063751 h 6858000"/>
              <a:gd name="connsiteX679" fmla="*/ 2408099 w 7467600"/>
              <a:gd name="connsiteY679" fmla="*/ 3064403 h 6858000"/>
              <a:gd name="connsiteX680" fmla="*/ 2407218 w 7467600"/>
              <a:gd name="connsiteY680" fmla="*/ 3070324 h 6858000"/>
              <a:gd name="connsiteX681" fmla="*/ 2380138 w 7467600"/>
              <a:gd name="connsiteY681" fmla="*/ 3099341 h 6858000"/>
              <a:gd name="connsiteX682" fmla="*/ 1765923 w 7467600"/>
              <a:gd name="connsiteY682" fmla="*/ 3581043 h 6858000"/>
              <a:gd name="connsiteX683" fmla="*/ 1702258 w 7467600"/>
              <a:gd name="connsiteY683" fmla="*/ 3612286 h 6858000"/>
              <a:gd name="connsiteX684" fmla="*/ 1538370 w 7467600"/>
              <a:gd name="connsiteY684" fmla="*/ 3811804 h 6858000"/>
              <a:gd name="connsiteX685" fmla="*/ 542867 w 7467600"/>
              <a:gd name="connsiteY685" fmla="*/ 4944092 h 6858000"/>
              <a:gd name="connsiteX686" fmla="*/ 515800 w 7467600"/>
              <a:gd name="connsiteY686" fmla="*/ 4862180 h 6858000"/>
              <a:gd name="connsiteX687" fmla="*/ 909145 w 7467600"/>
              <a:gd name="connsiteY687" fmla="*/ 4199225 h 6858000"/>
              <a:gd name="connsiteX688" fmla="*/ 1214067 w 7467600"/>
              <a:gd name="connsiteY688" fmla="*/ 3908561 h 6858000"/>
              <a:gd name="connsiteX689" fmla="*/ 640967 w 7467600"/>
              <a:gd name="connsiteY689" fmla="*/ 4105601 h 6858000"/>
              <a:gd name="connsiteX690" fmla="*/ 112563 w 7467600"/>
              <a:gd name="connsiteY690" fmla="*/ 4396952 h 6858000"/>
              <a:gd name="connsiteX691" fmla="*/ 0 w 7467600"/>
              <a:gd name="connsiteY691" fmla="*/ 4466006 h 6858000"/>
              <a:gd name="connsiteX692" fmla="*/ 0 w 7467600"/>
              <a:gd name="connsiteY692" fmla="*/ 4233763 h 6858000"/>
              <a:gd name="connsiteX693" fmla="*/ 36881 w 7467600"/>
              <a:gd name="connsiteY693" fmla="*/ 4200118 h 6858000"/>
              <a:gd name="connsiteX694" fmla="*/ 910534 w 7467600"/>
              <a:gd name="connsiteY694" fmla="*/ 3629753 h 6858000"/>
              <a:gd name="connsiteX695" fmla="*/ 1578717 w 7467600"/>
              <a:gd name="connsiteY695" fmla="*/ 3575982 h 6858000"/>
              <a:gd name="connsiteX696" fmla="*/ 2338780 w 7467600"/>
              <a:gd name="connsiteY696" fmla="*/ 3033725 h 6858000"/>
              <a:gd name="connsiteX697" fmla="*/ 1807991 w 7467600"/>
              <a:gd name="connsiteY697" fmla="*/ 2807184 h 6858000"/>
              <a:gd name="connsiteX698" fmla="*/ 1416358 w 7467600"/>
              <a:gd name="connsiteY698" fmla="*/ 3112571 h 6858000"/>
              <a:gd name="connsiteX699" fmla="*/ 939066 w 7467600"/>
              <a:gd name="connsiteY699" fmla="*/ 3378798 h 6858000"/>
              <a:gd name="connsiteX700" fmla="*/ 115099 w 7467600"/>
              <a:gd name="connsiteY700" fmla="*/ 3607650 h 6858000"/>
              <a:gd name="connsiteX701" fmla="*/ 97284 w 7467600"/>
              <a:gd name="connsiteY701" fmla="*/ 3520393 h 6858000"/>
              <a:gd name="connsiteX702" fmla="*/ 922050 w 7467600"/>
              <a:gd name="connsiteY702" fmla="*/ 3074867 h 6858000"/>
              <a:gd name="connsiteX703" fmla="*/ 1405265 w 7467600"/>
              <a:gd name="connsiteY703" fmla="*/ 3016319 h 6858000"/>
              <a:gd name="connsiteX704" fmla="*/ 1407512 w 7467600"/>
              <a:gd name="connsiteY704" fmla="*/ 3018001 h 6858000"/>
              <a:gd name="connsiteX705" fmla="*/ 1726266 w 7467600"/>
              <a:gd name="connsiteY705" fmla="*/ 2777274 h 6858000"/>
              <a:gd name="connsiteX706" fmla="*/ 625390 w 7467600"/>
              <a:gd name="connsiteY706" fmla="*/ 2514541 h 6858000"/>
              <a:gd name="connsiteX707" fmla="*/ 619799 w 7467600"/>
              <a:gd name="connsiteY707" fmla="*/ 2527180 h 6858000"/>
              <a:gd name="connsiteX708" fmla="*/ 310030 w 7467600"/>
              <a:gd name="connsiteY708" fmla="*/ 2771818 h 6858000"/>
              <a:gd name="connsiteX709" fmla="*/ 173877 w 7467600"/>
              <a:gd name="connsiteY709" fmla="*/ 2937056 h 6858000"/>
              <a:gd name="connsiteX710" fmla="*/ 77889 w 7467600"/>
              <a:gd name="connsiteY710" fmla="*/ 3138440 h 6858000"/>
              <a:gd name="connsiteX711" fmla="*/ 0 w 7467600"/>
              <a:gd name="connsiteY711" fmla="*/ 3271395 h 6858000"/>
              <a:gd name="connsiteX712" fmla="*/ 0 w 7467600"/>
              <a:gd name="connsiteY712" fmla="*/ 3153002 h 6858000"/>
              <a:gd name="connsiteX713" fmla="*/ 2386 w 7467600"/>
              <a:gd name="connsiteY713" fmla="*/ 3149203 h 6858000"/>
              <a:gd name="connsiteX714" fmla="*/ 89753 w 7467600"/>
              <a:gd name="connsiteY714" fmla="*/ 2987702 h 6858000"/>
              <a:gd name="connsiteX715" fmla="*/ 76869 w 7467600"/>
              <a:gd name="connsiteY715" fmla="*/ 3005404 h 6858000"/>
              <a:gd name="connsiteX716" fmla="*/ 32049 w 7467600"/>
              <a:gd name="connsiteY716" fmla="*/ 3065814 h 6858000"/>
              <a:gd name="connsiteX717" fmla="*/ 0 w 7467600"/>
              <a:gd name="connsiteY717" fmla="*/ 3108744 h 6858000"/>
              <a:gd name="connsiteX718" fmla="*/ 0 w 7467600"/>
              <a:gd name="connsiteY718" fmla="*/ 3058059 h 6858000"/>
              <a:gd name="connsiteX719" fmla="*/ 7610 w 7467600"/>
              <a:gd name="connsiteY719" fmla="*/ 3047889 h 6858000"/>
              <a:gd name="connsiteX720" fmla="*/ 52419 w 7467600"/>
              <a:gd name="connsiteY720" fmla="*/ 2987479 h 6858000"/>
              <a:gd name="connsiteX721" fmla="*/ 59142 w 7467600"/>
              <a:gd name="connsiteY721" fmla="*/ 2978488 h 6858000"/>
              <a:gd name="connsiteX722" fmla="*/ 0 w 7467600"/>
              <a:gd name="connsiteY722" fmla="*/ 3015334 h 6858000"/>
              <a:gd name="connsiteX723" fmla="*/ 0 w 7467600"/>
              <a:gd name="connsiteY723" fmla="*/ 2914286 h 6858000"/>
              <a:gd name="connsiteX724" fmla="*/ 36383 w 7467600"/>
              <a:gd name="connsiteY724" fmla="*/ 2901128 h 6858000"/>
              <a:gd name="connsiteX725" fmla="*/ 156329 w 7467600"/>
              <a:gd name="connsiteY725" fmla="*/ 2840533 h 6858000"/>
              <a:gd name="connsiteX726" fmla="*/ 358355 w 7467600"/>
              <a:gd name="connsiteY726" fmla="*/ 2620471 h 6858000"/>
              <a:gd name="connsiteX727" fmla="*/ 510577 w 7467600"/>
              <a:gd name="connsiteY727" fmla="*/ 2501244 h 6858000"/>
              <a:gd name="connsiteX728" fmla="*/ 211967 w 7467600"/>
              <a:gd name="connsiteY728" fmla="*/ 2479171 h 6858000"/>
              <a:gd name="connsiteX729" fmla="*/ 0 w 7467600"/>
              <a:gd name="connsiteY729" fmla="*/ 2476398 h 6858000"/>
              <a:gd name="connsiteX730" fmla="*/ 0 w 7467600"/>
              <a:gd name="connsiteY730" fmla="*/ 2389189 h 6858000"/>
              <a:gd name="connsiteX731" fmla="*/ 103062 w 7467600"/>
              <a:gd name="connsiteY731" fmla="*/ 2389518 h 6858000"/>
              <a:gd name="connsiteX732" fmla="*/ 510734 w 7467600"/>
              <a:gd name="connsiteY732" fmla="*/ 2416201 h 6858000"/>
              <a:gd name="connsiteX733" fmla="*/ 279257 w 7467600"/>
              <a:gd name="connsiteY733" fmla="*/ 2092102 h 6858000"/>
              <a:gd name="connsiteX734" fmla="*/ 65265 w 7467600"/>
              <a:gd name="connsiteY734" fmla="*/ 2006049 h 6858000"/>
              <a:gd name="connsiteX735" fmla="*/ 0 w 7467600"/>
              <a:gd name="connsiteY735" fmla="*/ 1982532 h 6858000"/>
              <a:gd name="connsiteX736" fmla="*/ 0 w 7467600"/>
              <a:gd name="connsiteY736" fmla="*/ 1912789 h 6858000"/>
              <a:gd name="connsiteX737" fmla="*/ 97460 w 7467600"/>
              <a:gd name="connsiteY737" fmla="*/ 1953725 h 6858000"/>
              <a:gd name="connsiteX738" fmla="*/ 221272 w 7467600"/>
              <a:gd name="connsiteY738" fmla="*/ 1980766 h 6858000"/>
              <a:gd name="connsiteX739" fmla="*/ 116765 w 7467600"/>
              <a:gd name="connsiteY739" fmla="*/ 1911033 h 6858000"/>
              <a:gd name="connsiteX740" fmla="*/ 16405 w 7467600"/>
              <a:gd name="connsiteY740" fmla="*/ 1803412 h 6858000"/>
              <a:gd name="connsiteX741" fmla="*/ 0 w 7467600"/>
              <a:gd name="connsiteY741" fmla="*/ 1784777 h 6858000"/>
              <a:gd name="connsiteX742" fmla="*/ 0 w 7467600"/>
              <a:gd name="connsiteY742" fmla="*/ 1740082 h 6858000"/>
              <a:gd name="connsiteX743" fmla="*/ 39394 w 7467600"/>
              <a:gd name="connsiteY743" fmla="*/ 1784856 h 6858000"/>
              <a:gd name="connsiteX744" fmla="*/ 135813 w 7467600"/>
              <a:gd name="connsiteY744" fmla="*/ 1888838 h 6858000"/>
              <a:gd name="connsiteX745" fmla="*/ 242575 w 7467600"/>
              <a:gd name="connsiteY745" fmla="*/ 1958841 h 6858000"/>
              <a:gd name="connsiteX746" fmla="*/ 82197 w 7467600"/>
              <a:gd name="connsiteY746" fmla="*/ 1754826 h 6858000"/>
              <a:gd name="connsiteX747" fmla="*/ 0 w 7467600"/>
              <a:gd name="connsiteY747" fmla="*/ 1679650 h 6858000"/>
              <a:gd name="connsiteX748" fmla="*/ 0 w 7467600"/>
              <a:gd name="connsiteY748" fmla="*/ 1602463 h 6858000"/>
              <a:gd name="connsiteX749" fmla="*/ 84689 w 7467600"/>
              <a:gd name="connsiteY749" fmla="*/ 1677442 h 6858000"/>
              <a:gd name="connsiteX750" fmla="*/ 298437 w 7467600"/>
              <a:gd name="connsiteY750" fmla="*/ 1968019 h 6858000"/>
              <a:gd name="connsiteX751" fmla="*/ 227269 w 7467600"/>
              <a:gd name="connsiteY751" fmla="*/ 1114064 h 6858000"/>
              <a:gd name="connsiteX752" fmla="*/ 248003 w 7467600"/>
              <a:gd name="connsiteY752" fmla="*/ 1089613 h 6858000"/>
              <a:gd name="connsiteX753" fmla="*/ 427020 w 7467600"/>
              <a:gd name="connsiteY753" fmla="*/ 1619803 h 6858000"/>
              <a:gd name="connsiteX754" fmla="*/ 340345 w 7467600"/>
              <a:gd name="connsiteY754" fmla="*/ 2027739 h 6858000"/>
              <a:gd name="connsiteX755" fmla="*/ 360865 w 7467600"/>
              <a:gd name="connsiteY755" fmla="*/ 2044827 h 6858000"/>
              <a:gd name="connsiteX756" fmla="*/ 560414 w 7467600"/>
              <a:gd name="connsiteY756" fmla="*/ 2421457 h 6858000"/>
              <a:gd name="connsiteX757" fmla="*/ 1359703 w 7467600"/>
              <a:gd name="connsiteY757" fmla="*/ 2578554 h 6858000"/>
              <a:gd name="connsiteX758" fmla="*/ 1359422 w 7467600"/>
              <a:gd name="connsiteY758" fmla="*/ 2577994 h 6858000"/>
              <a:gd name="connsiteX759" fmla="*/ 828701 w 7467600"/>
              <a:gd name="connsiteY759" fmla="*/ 1839520 h 6858000"/>
              <a:gd name="connsiteX760" fmla="*/ 494427 w 7467600"/>
              <a:gd name="connsiteY760" fmla="*/ 1092333 h 6858000"/>
              <a:gd name="connsiteX761" fmla="*/ 506322 w 7467600"/>
              <a:gd name="connsiteY761" fmla="*/ 1020997 h 6858000"/>
              <a:gd name="connsiteX762" fmla="*/ 4570198 w 7467600"/>
              <a:gd name="connsiteY762" fmla="*/ 978081 h 6858000"/>
              <a:gd name="connsiteX763" fmla="*/ 4523691 w 7467600"/>
              <a:gd name="connsiteY763" fmla="*/ 1127776 h 6858000"/>
              <a:gd name="connsiteX764" fmla="*/ 4509875 w 7467600"/>
              <a:gd name="connsiteY764" fmla="*/ 1167552 h 6858000"/>
              <a:gd name="connsiteX765" fmla="*/ 4478168 w 7467600"/>
              <a:gd name="connsiteY765" fmla="*/ 1260735 h 6858000"/>
              <a:gd name="connsiteX766" fmla="*/ 4409309 w 7467600"/>
              <a:gd name="connsiteY766" fmla="*/ 1666996 h 6858000"/>
              <a:gd name="connsiteX767" fmla="*/ 4370031 w 7467600"/>
              <a:gd name="connsiteY767" fmla="*/ 1955666 h 6858000"/>
              <a:gd name="connsiteX768" fmla="*/ 4570198 w 7467600"/>
              <a:gd name="connsiteY768" fmla="*/ 978081 h 6858000"/>
              <a:gd name="connsiteX769" fmla="*/ 4557898 w 7467600"/>
              <a:gd name="connsiteY769" fmla="*/ 900011 h 6858000"/>
              <a:gd name="connsiteX770" fmla="*/ 4344840 w 7467600"/>
              <a:gd name="connsiteY770" fmla="*/ 1922038 h 6858000"/>
              <a:gd name="connsiteX771" fmla="*/ 4378710 w 7467600"/>
              <a:gd name="connsiteY771" fmla="*/ 1665516 h 6858000"/>
              <a:gd name="connsiteX772" fmla="*/ 4448798 w 7467600"/>
              <a:gd name="connsiteY772" fmla="*/ 1253024 h 6858000"/>
              <a:gd name="connsiteX773" fmla="*/ 4480315 w 7467600"/>
              <a:gd name="connsiteY773" fmla="*/ 1158454 h 6858000"/>
              <a:gd name="connsiteX774" fmla="*/ 4494133 w 7467600"/>
              <a:gd name="connsiteY774" fmla="*/ 1118676 h 6858000"/>
              <a:gd name="connsiteX775" fmla="*/ 4557898 w 7467600"/>
              <a:gd name="connsiteY775" fmla="*/ 900011 h 6858000"/>
              <a:gd name="connsiteX776" fmla="*/ 5870151 w 7467600"/>
              <a:gd name="connsiteY776" fmla="*/ 898890 h 6858000"/>
              <a:gd name="connsiteX777" fmla="*/ 5861335 w 7467600"/>
              <a:gd name="connsiteY777" fmla="*/ 899177 h 6858000"/>
              <a:gd name="connsiteX778" fmla="*/ 5843702 w 7467600"/>
              <a:gd name="connsiteY778" fmla="*/ 899748 h 6858000"/>
              <a:gd name="connsiteX779" fmla="*/ 5651107 w 7467600"/>
              <a:gd name="connsiteY779" fmla="*/ 920306 h 6858000"/>
              <a:gd name="connsiteX780" fmla="*/ 5459407 w 7467600"/>
              <a:gd name="connsiteY780" fmla="*/ 940975 h 6858000"/>
              <a:gd name="connsiteX781" fmla="*/ 5374846 w 7467600"/>
              <a:gd name="connsiteY781" fmla="*/ 941988 h 6858000"/>
              <a:gd name="connsiteX782" fmla="*/ 5256105 w 7467600"/>
              <a:gd name="connsiteY782" fmla="*/ 945632 h 6858000"/>
              <a:gd name="connsiteX783" fmla="*/ 5107071 w 7467600"/>
              <a:gd name="connsiteY783" fmla="*/ 969720 h 6858000"/>
              <a:gd name="connsiteX784" fmla="*/ 4998681 w 7467600"/>
              <a:gd name="connsiteY784" fmla="*/ 988771 h 6858000"/>
              <a:gd name="connsiteX785" fmla="*/ 5870151 w 7467600"/>
              <a:gd name="connsiteY785" fmla="*/ 898890 h 6858000"/>
              <a:gd name="connsiteX786" fmla="*/ 5504425 w 7467600"/>
              <a:gd name="connsiteY786" fmla="*/ 848067 h 6858000"/>
              <a:gd name="connsiteX787" fmla="*/ 4968849 w 7467600"/>
              <a:gd name="connsiteY787" fmla="*/ 962318 h 6858000"/>
              <a:gd name="connsiteX788" fmla="*/ 5104039 w 7467600"/>
              <a:gd name="connsiteY788" fmla="*/ 940634 h 6858000"/>
              <a:gd name="connsiteX789" fmla="*/ 5256311 w 7467600"/>
              <a:gd name="connsiteY789" fmla="*/ 916490 h 6858000"/>
              <a:gd name="connsiteX790" fmla="*/ 5377381 w 7467600"/>
              <a:gd name="connsiteY790" fmla="*/ 912671 h 6858000"/>
              <a:gd name="connsiteX791" fmla="*/ 5460148 w 7467600"/>
              <a:gd name="connsiteY791" fmla="*/ 911442 h 6858000"/>
              <a:gd name="connsiteX792" fmla="*/ 5648971 w 7467600"/>
              <a:gd name="connsiteY792" fmla="*/ 891331 h 6858000"/>
              <a:gd name="connsiteX793" fmla="*/ 5844807 w 7467600"/>
              <a:gd name="connsiteY793" fmla="*/ 870718 h 6858000"/>
              <a:gd name="connsiteX794" fmla="*/ 5862975 w 7467600"/>
              <a:gd name="connsiteY794" fmla="*/ 869756 h 6858000"/>
              <a:gd name="connsiteX795" fmla="*/ 5920887 w 7467600"/>
              <a:gd name="connsiteY795" fmla="*/ 865929 h 6858000"/>
              <a:gd name="connsiteX796" fmla="*/ 5504425 w 7467600"/>
              <a:gd name="connsiteY796" fmla="*/ 848067 h 6858000"/>
              <a:gd name="connsiteX797" fmla="*/ 3607114 w 7467600"/>
              <a:gd name="connsiteY797" fmla="*/ 467441 h 6858000"/>
              <a:gd name="connsiteX798" fmla="*/ 3296242 w 7467600"/>
              <a:gd name="connsiteY798" fmla="*/ 807991 h 6858000"/>
              <a:gd name="connsiteX799" fmla="*/ 3174674 w 7467600"/>
              <a:gd name="connsiteY799" fmla="*/ 919759 h 6858000"/>
              <a:gd name="connsiteX800" fmla="*/ 3042978 w 7467600"/>
              <a:gd name="connsiteY800" fmla="*/ 1054894 h 6858000"/>
              <a:gd name="connsiteX801" fmla="*/ 2968914 w 7467600"/>
              <a:gd name="connsiteY801" fmla="*/ 1133756 h 6858000"/>
              <a:gd name="connsiteX802" fmla="*/ 3103823 w 7467600"/>
              <a:gd name="connsiteY802" fmla="*/ 1026814 h 6858000"/>
              <a:gd name="connsiteX803" fmla="*/ 3607114 w 7467600"/>
              <a:gd name="connsiteY803" fmla="*/ 467441 h 6858000"/>
              <a:gd name="connsiteX804" fmla="*/ 3744487 w 7467600"/>
              <a:gd name="connsiteY804" fmla="*/ 383136 h 6858000"/>
              <a:gd name="connsiteX805" fmla="*/ 3970213 w 7467600"/>
              <a:gd name="connsiteY805" fmla="*/ 995559 h 6858000"/>
              <a:gd name="connsiteX806" fmla="*/ 3744487 w 7467600"/>
              <a:gd name="connsiteY806" fmla="*/ 383136 h 6858000"/>
              <a:gd name="connsiteX807" fmla="*/ 3624562 w 7467600"/>
              <a:gd name="connsiteY807" fmla="*/ 367041 h 6858000"/>
              <a:gd name="connsiteX808" fmla="*/ 3489712 w 7467600"/>
              <a:gd name="connsiteY808" fmla="*/ 485386 h 6858000"/>
              <a:gd name="connsiteX809" fmla="*/ 3182994 w 7467600"/>
              <a:gd name="connsiteY809" fmla="*/ 828265 h 6858000"/>
              <a:gd name="connsiteX810" fmla="*/ 2892114 w 7467600"/>
              <a:gd name="connsiteY810" fmla="*/ 1172635 h 6858000"/>
              <a:gd name="connsiteX811" fmla="*/ 3021459 w 7467600"/>
              <a:gd name="connsiteY811" fmla="*/ 1035385 h 6858000"/>
              <a:gd name="connsiteX812" fmla="*/ 3153873 w 7467600"/>
              <a:gd name="connsiteY812" fmla="*/ 898971 h 6858000"/>
              <a:gd name="connsiteX813" fmla="*/ 3276511 w 7467600"/>
              <a:gd name="connsiteY813" fmla="*/ 786423 h 6858000"/>
              <a:gd name="connsiteX814" fmla="*/ 3584154 w 7467600"/>
              <a:gd name="connsiteY814" fmla="*/ 448218 h 6858000"/>
              <a:gd name="connsiteX815" fmla="*/ 3624562 w 7467600"/>
              <a:gd name="connsiteY815" fmla="*/ 367041 h 6858000"/>
              <a:gd name="connsiteX816" fmla="*/ 3766672 w 7467600"/>
              <a:gd name="connsiteY816" fmla="*/ 359429 h 6858000"/>
              <a:gd name="connsiteX817" fmla="*/ 3996338 w 7467600"/>
              <a:gd name="connsiteY817" fmla="*/ 968237 h 6858000"/>
              <a:gd name="connsiteX818" fmla="*/ 3766672 w 7467600"/>
              <a:gd name="connsiteY818" fmla="*/ 359429 h 6858000"/>
              <a:gd name="connsiteX819" fmla="*/ 5805386 w 7467600"/>
              <a:gd name="connsiteY819" fmla="*/ 239240 h 6858000"/>
              <a:gd name="connsiteX820" fmla="*/ 5736947 w 7467600"/>
              <a:gd name="connsiteY820" fmla="*/ 261367 h 6858000"/>
              <a:gd name="connsiteX821" fmla="*/ 5427012 w 7467600"/>
              <a:gd name="connsiteY821" fmla="*/ 311272 h 6858000"/>
              <a:gd name="connsiteX822" fmla="*/ 5147818 w 7467600"/>
              <a:gd name="connsiteY822" fmla="*/ 322112 h 6858000"/>
              <a:gd name="connsiteX823" fmla="*/ 5060854 w 7467600"/>
              <a:gd name="connsiteY823" fmla="*/ 311882 h 6858000"/>
              <a:gd name="connsiteX824" fmla="*/ 4945989 w 7467600"/>
              <a:gd name="connsiteY824" fmla="*/ 300516 h 6858000"/>
              <a:gd name="connsiteX825" fmla="*/ 5410479 w 7467600"/>
              <a:gd name="connsiteY825" fmla="*/ 348434 h 6858000"/>
              <a:gd name="connsiteX826" fmla="*/ 5805386 w 7467600"/>
              <a:gd name="connsiteY826" fmla="*/ 239240 h 6858000"/>
              <a:gd name="connsiteX827" fmla="*/ 5905192 w 7467600"/>
              <a:gd name="connsiteY827" fmla="*/ 163079 h 6858000"/>
              <a:gd name="connsiteX828" fmla="*/ 5865655 w 7467600"/>
              <a:gd name="connsiteY828" fmla="*/ 171901 h 6858000"/>
              <a:gd name="connsiteX829" fmla="*/ 5259740 w 7467600"/>
              <a:gd name="connsiteY829" fmla="*/ 257013 h 6858000"/>
              <a:gd name="connsiteX830" fmla="*/ 5208466 w 7467600"/>
              <a:gd name="connsiteY830" fmla="*/ 257550 h 6858000"/>
              <a:gd name="connsiteX831" fmla="*/ 4980204 w 7467600"/>
              <a:gd name="connsiteY831" fmla="*/ 271903 h 6858000"/>
              <a:gd name="connsiteX832" fmla="*/ 5068068 w 7467600"/>
              <a:gd name="connsiteY832" fmla="*/ 282244 h 6858000"/>
              <a:gd name="connsiteX833" fmla="*/ 5153231 w 7467600"/>
              <a:gd name="connsiteY833" fmla="*/ 292240 h 6858000"/>
              <a:gd name="connsiteX834" fmla="*/ 5426491 w 7467600"/>
              <a:gd name="connsiteY834" fmla="*/ 281128 h 6858000"/>
              <a:gd name="connsiteX835" fmla="*/ 5731212 w 7467600"/>
              <a:gd name="connsiteY835" fmla="*/ 231951 h 6858000"/>
              <a:gd name="connsiteX836" fmla="*/ 5905192 w 7467600"/>
              <a:gd name="connsiteY836" fmla="*/ 163079 h 6858000"/>
              <a:gd name="connsiteX837" fmla="*/ 5944437 w 7467600"/>
              <a:gd name="connsiteY837" fmla="*/ 113829 h 6858000"/>
              <a:gd name="connsiteX838" fmla="*/ 5825032 w 7467600"/>
              <a:gd name="connsiteY838" fmla="*/ 146405 h 6858000"/>
              <a:gd name="connsiteX839" fmla="*/ 4955599 w 7467600"/>
              <a:gd name="connsiteY839" fmla="*/ 247008 h 6858000"/>
              <a:gd name="connsiteX840" fmla="*/ 5210104 w 7467600"/>
              <a:gd name="connsiteY840" fmla="*/ 228123 h 6858000"/>
              <a:gd name="connsiteX841" fmla="*/ 5261015 w 7467600"/>
              <a:gd name="connsiteY841" fmla="*/ 227087 h 6858000"/>
              <a:gd name="connsiteX842" fmla="*/ 5861181 w 7467600"/>
              <a:gd name="connsiteY842" fmla="*/ 143093 h 6858000"/>
              <a:gd name="connsiteX843" fmla="*/ 5961252 w 7467600"/>
              <a:gd name="connsiteY843" fmla="*/ 114820 h 6858000"/>
              <a:gd name="connsiteX844" fmla="*/ 5944437 w 7467600"/>
              <a:gd name="connsiteY844" fmla="*/ 113829 h 6858000"/>
              <a:gd name="connsiteX845" fmla="*/ 3882765 w 7467600"/>
              <a:gd name="connsiteY845" fmla="*/ 0 h 6858000"/>
              <a:gd name="connsiteX846" fmla="*/ 3995099 w 7467600"/>
              <a:gd name="connsiteY846" fmla="*/ 0 h 6858000"/>
              <a:gd name="connsiteX847" fmla="*/ 4163818 w 7467600"/>
              <a:gd name="connsiteY847" fmla="*/ 234104 h 6858000"/>
              <a:gd name="connsiteX848" fmla="*/ 4172099 w 7467600"/>
              <a:gd name="connsiteY848" fmla="*/ 234207 h 6858000"/>
              <a:gd name="connsiteX849" fmla="*/ 4784282 w 7467600"/>
              <a:gd name="connsiteY849" fmla="*/ 276561 h 6858000"/>
              <a:gd name="connsiteX850" fmla="*/ 4801687 w 7467600"/>
              <a:gd name="connsiteY850" fmla="*/ 267764 h 6858000"/>
              <a:gd name="connsiteX851" fmla="*/ 6082788 w 7467600"/>
              <a:gd name="connsiteY851" fmla="*/ 64119 h 6858000"/>
              <a:gd name="connsiteX852" fmla="*/ 6099442 w 7467600"/>
              <a:gd name="connsiteY852" fmla="*/ 82568 h 6858000"/>
              <a:gd name="connsiteX853" fmla="*/ 4804137 w 7467600"/>
              <a:gd name="connsiteY853" fmla="*/ 320931 h 6858000"/>
              <a:gd name="connsiteX854" fmla="*/ 4227047 w 7467600"/>
              <a:gd name="connsiteY854" fmla="*/ 313415 h 6858000"/>
              <a:gd name="connsiteX855" fmla="*/ 4346041 w 7467600"/>
              <a:gd name="connsiteY855" fmla="*/ 456086 h 6858000"/>
              <a:gd name="connsiteX856" fmla="*/ 4870967 w 7467600"/>
              <a:gd name="connsiteY856" fmla="*/ 963061 h 6858000"/>
              <a:gd name="connsiteX857" fmla="*/ 4889647 w 7467600"/>
              <a:gd name="connsiteY857" fmla="*/ 957147 h 6858000"/>
              <a:gd name="connsiteX858" fmla="*/ 5422504 w 7467600"/>
              <a:gd name="connsiteY858" fmla="*/ 805191 h 6858000"/>
              <a:gd name="connsiteX859" fmla="*/ 6087656 w 7467600"/>
              <a:gd name="connsiteY859" fmla="*/ 826703 h 6858000"/>
              <a:gd name="connsiteX860" fmla="*/ 6058717 w 7467600"/>
              <a:gd name="connsiteY860" fmla="*/ 865992 h 6858000"/>
              <a:gd name="connsiteX861" fmla="*/ 4974153 w 7467600"/>
              <a:gd name="connsiteY861" fmla="*/ 1045456 h 6858000"/>
              <a:gd name="connsiteX862" fmla="*/ 5627835 w 7467600"/>
              <a:gd name="connsiteY862" fmla="*/ 1472077 h 6858000"/>
              <a:gd name="connsiteX863" fmla="*/ 5629817 w 7467600"/>
              <a:gd name="connsiteY863" fmla="*/ 1471412 h 6858000"/>
              <a:gd name="connsiteX864" fmla="*/ 5634124 w 7467600"/>
              <a:gd name="connsiteY864" fmla="*/ 1470572 h 6858000"/>
              <a:gd name="connsiteX865" fmla="*/ 5755832 w 7467600"/>
              <a:gd name="connsiteY865" fmla="*/ 1383886 h 6858000"/>
              <a:gd name="connsiteX866" fmla="*/ 6014186 w 7467600"/>
              <a:gd name="connsiteY866" fmla="*/ 1279799 h 6858000"/>
              <a:gd name="connsiteX867" fmla="*/ 6901619 w 7467600"/>
              <a:gd name="connsiteY867" fmla="*/ 1047874 h 6858000"/>
              <a:gd name="connsiteX868" fmla="*/ 6931566 w 7467600"/>
              <a:gd name="connsiteY868" fmla="*/ 1062034 h 6858000"/>
              <a:gd name="connsiteX869" fmla="*/ 5790982 w 7467600"/>
              <a:gd name="connsiteY869" fmla="*/ 1561380 h 6858000"/>
              <a:gd name="connsiteX870" fmla="*/ 6188971 w 7467600"/>
              <a:gd name="connsiteY870" fmla="*/ 1755168 h 6858000"/>
              <a:gd name="connsiteX871" fmla="*/ 6202446 w 7467600"/>
              <a:gd name="connsiteY871" fmla="*/ 1752268 h 6858000"/>
              <a:gd name="connsiteX872" fmla="*/ 7179560 w 7467600"/>
              <a:gd name="connsiteY872" fmla="*/ 1467551 h 6858000"/>
              <a:gd name="connsiteX873" fmla="*/ 7158730 w 7467600"/>
              <a:gd name="connsiteY873" fmla="*/ 1507835 h 6858000"/>
              <a:gd name="connsiteX874" fmla="*/ 6326959 w 7467600"/>
              <a:gd name="connsiteY874" fmla="*/ 1817686 h 6858000"/>
              <a:gd name="connsiteX875" fmla="*/ 6537433 w 7467600"/>
              <a:gd name="connsiteY875" fmla="*/ 1907790 h 6858000"/>
              <a:gd name="connsiteX876" fmla="*/ 6550221 w 7467600"/>
              <a:gd name="connsiteY876" fmla="*/ 1910729 h 6858000"/>
              <a:gd name="connsiteX877" fmla="*/ 6964438 w 7467600"/>
              <a:gd name="connsiteY877" fmla="*/ 2209505 h 6858000"/>
              <a:gd name="connsiteX878" fmla="*/ 7367862 w 7467600"/>
              <a:gd name="connsiteY878" fmla="*/ 2806833 h 6858000"/>
              <a:gd name="connsiteX879" fmla="*/ 7364329 w 7467600"/>
              <a:gd name="connsiteY879" fmla="*/ 2826907 h 6858000"/>
              <a:gd name="connsiteX880" fmla="*/ 7290545 w 7467600"/>
              <a:gd name="connsiteY880" fmla="*/ 2850663 h 6858000"/>
              <a:gd name="connsiteX881" fmla="*/ 6472036 w 7467600"/>
              <a:gd name="connsiteY881" fmla="*/ 1959003 h 6858000"/>
              <a:gd name="connsiteX882" fmla="*/ 5792897 w 7467600"/>
              <a:gd name="connsiteY882" fmla="*/ 1647747 h 6858000"/>
              <a:gd name="connsiteX883" fmla="*/ 5842751 w 7467600"/>
              <a:gd name="connsiteY883" fmla="*/ 1816112 h 6858000"/>
              <a:gd name="connsiteX884" fmla="*/ 5847424 w 7467600"/>
              <a:gd name="connsiteY884" fmla="*/ 1815776 h 6858000"/>
              <a:gd name="connsiteX885" fmla="*/ 6399821 w 7467600"/>
              <a:gd name="connsiteY885" fmla="*/ 2344799 h 6858000"/>
              <a:gd name="connsiteX886" fmla="*/ 6323232 w 7467600"/>
              <a:gd name="connsiteY886" fmla="*/ 2389634 h 6858000"/>
              <a:gd name="connsiteX887" fmla="*/ 5942958 w 7467600"/>
              <a:gd name="connsiteY887" fmla="*/ 2077708 h 6858000"/>
              <a:gd name="connsiteX888" fmla="*/ 5921559 w 7467600"/>
              <a:gd name="connsiteY888" fmla="*/ 2378596 h 6858000"/>
              <a:gd name="connsiteX889" fmla="*/ 5817651 w 7467600"/>
              <a:gd name="connsiteY889" fmla="*/ 3023919 h 6858000"/>
              <a:gd name="connsiteX890" fmla="*/ 5729634 w 7467600"/>
              <a:gd name="connsiteY890" fmla="*/ 3051849 h 6858000"/>
              <a:gd name="connsiteX891" fmla="*/ 5611018 w 7467600"/>
              <a:gd name="connsiteY891" fmla="*/ 2316769 h 6858000"/>
              <a:gd name="connsiteX892" fmla="*/ 5687608 w 7467600"/>
              <a:gd name="connsiteY892" fmla="*/ 2039972 h 6858000"/>
              <a:gd name="connsiteX893" fmla="*/ 5657554 w 7467600"/>
              <a:gd name="connsiteY893" fmla="*/ 1576445 h 6858000"/>
              <a:gd name="connsiteX894" fmla="*/ 5150475 w 7467600"/>
              <a:gd name="connsiteY894" fmla="*/ 1274012 h 6858000"/>
              <a:gd name="connsiteX895" fmla="*/ 5349142 w 7467600"/>
              <a:gd name="connsiteY895" fmla="*/ 2204405 h 6858000"/>
              <a:gd name="connsiteX896" fmla="*/ 5262214 w 7467600"/>
              <a:gd name="connsiteY896" fmla="*/ 2233836 h 6858000"/>
              <a:gd name="connsiteX897" fmla="*/ 4981539 w 7467600"/>
              <a:gd name="connsiteY897" fmla="*/ 1542201 h 6858000"/>
              <a:gd name="connsiteX898" fmla="*/ 4958461 w 7467600"/>
              <a:gd name="connsiteY898" fmla="*/ 1136957 h 6858000"/>
              <a:gd name="connsiteX899" fmla="*/ 4655015 w 7467600"/>
              <a:gd name="connsiteY899" fmla="*/ 891426 h 6858000"/>
              <a:gd name="connsiteX900" fmla="*/ 4348002 w 7467600"/>
              <a:gd name="connsiteY900" fmla="*/ 2205895 h 6858000"/>
              <a:gd name="connsiteX901" fmla="*/ 4262250 w 7467600"/>
              <a:gd name="connsiteY901" fmla="*/ 2219972 h 6858000"/>
              <a:gd name="connsiteX902" fmla="*/ 4550611 w 7467600"/>
              <a:gd name="connsiteY902" fmla="*/ 817540 h 6858000"/>
              <a:gd name="connsiteX903" fmla="*/ 4564418 w 7467600"/>
              <a:gd name="connsiteY903" fmla="*/ 808293 h 6858000"/>
              <a:gd name="connsiteX904" fmla="*/ 4266388 w 7467600"/>
              <a:gd name="connsiteY904" fmla="*/ 500083 h 6858000"/>
              <a:gd name="connsiteX905" fmla="*/ 4032842 w 7467600"/>
              <a:gd name="connsiteY905" fmla="*/ 211809 h 6858000"/>
              <a:gd name="connsiteX906" fmla="*/ 3882765 w 7467600"/>
              <a:gd name="connsiteY906" fmla="*/ 0 h 6858000"/>
              <a:gd name="connsiteX907" fmla="*/ 3721337 w 7467600"/>
              <a:gd name="connsiteY907" fmla="*/ 0 h 6858000"/>
              <a:gd name="connsiteX908" fmla="*/ 3797544 w 7467600"/>
              <a:gd name="connsiteY908" fmla="*/ 0 h 6858000"/>
              <a:gd name="connsiteX909" fmla="*/ 3775734 w 7467600"/>
              <a:gd name="connsiteY909" fmla="*/ 95131 h 6858000"/>
              <a:gd name="connsiteX910" fmla="*/ 3724807 w 7467600"/>
              <a:gd name="connsiteY910" fmla="*/ 272257 h 6858000"/>
              <a:gd name="connsiteX911" fmla="*/ 3726844 w 7467600"/>
              <a:gd name="connsiteY911" fmla="*/ 282988 h 6858000"/>
              <a:gd name="connsiteX912" fmla="*/ 3742664 w 7467600"/>
              <a:gd name="connsiteY912" fmla="*/ 279918 h 6858000"/>
              <a:gd name="connsiteX913" fmla="*/ 4103910 w 7467600"/>
              <a:gd name="connsiteY913" fmla="*/ 1161917 h 6858000"/>
              <a:gd name="connsiteX914" fmla="*/ 4020269 w 7467600"/>
              <a:gd name="connsiteY914" fmla="*/ 1200406 h 6858000"/>
              <a:gd name="connsiteX915" fmla="*/ 3674882 w 7467600"/>
              <a:gd name="connsiteY915" fmla="*/ 488524 h 6858000"/>
              <a:gd name="connsiteX916" fmla="*/ 3132682 w 7467600"/>
              <a:gd name="connsiteY916" fmla="*/ 1072284 h 6858000"/>
              <a:gd name="connsiteX917" fmla="*/ 2716346 w 7467600"/>
              <a:gd name="connsiteY917" fmla="*/ 1276376 h 6858000"/>
              <a:gd name="connsiteX918" fmla="*/ 2716772 w 7467600"/>
              <a:gd name="connsiteY918" fmla="*/ 1255462 h 6858000"/>
              <a:gd name="connsiteX919" fmla="*/ 3471096 w 7467600"/>
              <a:gd name="connsiteY919" fmla="*/ 437072 h 6858000"/>
              <a:gd name="connsiteX920" fmla="*/ 3639057 w 7467600"/>
              <a:gd name="connsiteY920" fmla="*/ 286334 h 6858000"/>
              <a:gd name="connsiteX921" fmla="*/ 3640309 w 7467600"/>
              <a:gd name="connsiteY921" fmla="*/ 284664 h 6858000"/>
              <a:gd name="connsiteX922" fmla="*/ 3646022 w 7467600"/>
              <a:gd name="connsiteY922" fmla="*/ 276711 h 6858000"/>
              <a:gd name="connsiteX923" fmla="*/ 3707943 w 7467600"/>
              <a:gd name="connsiteY923" fmla="*/ 65958 h 6858000"/>
              <a:gd name="connsiteX924" fmla="*/ 3721337 w 7467600"/>
              <a:gd name="connsiteY924" fmla="*/ 0 h 6858000"/>
              <a:gd name="connsiteX925" fmla="*/ 2867960 w 7467600"/>
              <a:gd name="connsiteY925" fmla="*/ 0 h 6858000"/>
              <a:gd name="connsiteX926" fmla="*/ 2926351 w 7467600"/>
              <a:gd name="connsiteY926" fmla="*/ 0 h 6858000"/>
              <a:gd name="connsiteX927" fmla="*/ 2902823 w 7467600"/>
              <a:gd name="connsiteY927" fmla="*/ 262929 h 6858000"/>
              <a:gd name="connsiteX928" fmla="*/ 2940663 w 7467600"/>
              <a:gd name="connsiteY928" fmla="*/ 140884 h 6858000"/>
              <a:gd name="connsiteX929" fmla="*/ 2947039 w 7467600"/>
              <a:gd name="connsiteY929" fmla="*/ 122524 h 6858000"/>
              <a:gd name="connsiteX930" fmla="*/ 2984316 w 7467600"/>
              <a:gd name="connsiteY930" fmla="*/ 0 h 6858000"/>
              <a:gd name="connsiteX931" fmla="*/ 3016114 w 7467600"/>
              <a:gd name="connsiteY931" fmla="*/ 0 h 6858000"/>
              <a:gd name="connsiteX932" fmla="*/ 2979949 w 7467600"/>
              <a:gd name="connsiteY932" fmla="*/ 119274 h 6858000"/>
              <a:gd name="connsiteX933" fmla="*/ 3023879 w 7467600"/>
              <a:gd name="connsiteY933" fmla="*/ 0 h 6858000"/>
              <a:gd name="connsiteX934" fmla="*/ 3105400 w 7467600"/>
              <a:gd name="connsiteY934" fmla="*/ 0 h 6858000"/>
              <a:gd name="connsiteX935" fmla="*/ 3094669 w 7467600"/>
              <a:gd name="connsiteY935" fmla="*/ 30308 h 6858000"/>
              <a:gd name="connsiteX936" fmla="*/ 2901945 w 7467600"/>
              <a:gd name="connsiteY936" fmla="*/ 466538 h 6858000"/>
              <a:gd name="connsiteX937" fmla="*/ 2815209 w 7467600"/>
              <a:gd name="connsiteY937" fmla="*/ 497361 h 6858000"/>
              <a:gd name="connsiteX938" fmla="*/ 2844845 w 7467600"/>
              <a:gd name="connsiteY938" fmla="*/ 127638 h 6858000"/>
              <a:gd name="connsiteX939" fmla="*/ 2867960 w 7467600"/>
              <a:gd name="connsiteY939" fmla="*/ 0 h 6858000"/>
              <a:gd name="connsiteX940" fmla="*/ 1057230 w 7467600"/>
              <a:gd name="connsiteY940" fmla="*/ 0 h 6858000"/>
              <a:gd name="connsiteX941" fmla="*/ 1111003 w 7467600"/>
              <a:gd name="connsiteY941" fmla="*/ 0 h 6858000"/>
              <a:gd name="connsiteX942" fmla="*/ 1125553 w 7467600"/>
              <a:gd name="connsiteY942" fmla="*/ 52588 h 6858000"/>
              <a:gd name="connsiteX943" fmla="*/ 1304276 w 7467600"/>
              <a:gd name="connsiteY943" fmla="*/ 476275 h 6858000"/>
              <a:gd name="connsiteX944" fmla="*/ 1492066 w 7467600"/>
              <a:gd name="connsiteY944" fmla="*/ 886333 h 6858000"/>
              <a:gd name="connsiteX945" fmla="*/ 1423698 w 7467600"/>
              <a:gd name="connsiteY945" fmla="*/ 710817 h 6858000"/>
              <a:gd name="connsiteX946" fmla="*/ 1357609 w 7467600"/>
              <a:gd name="connsiteY946" fmla="*/ 532892 h 6858000"/>
              <a:gd name="connsiteX947" fmla="*/ 1309550 w 7467600"/>
              <a:gd name="connsiteY947" fmla="*/ 374031 h 6858000"/>
              <a:gd name="connsiteX948" fmla="*/ 1193673 w 7467600"/>
              <a:gd name="connsiteY948" fmla="*/ 49533 h 6858000"/>
              <a:gd name="connsiteX949" fmla="*/ 1164391 w 7467600"/>
              <a:gd name="connsiteY949" fmla="*/ 0 h 6858000"/>
              <a:gd name="connsiteX950" fmla="*/ 1200666 w 7467600"/>
              <a:gd name="connsiteY950" fmla="*/ 0 h 6858000"/>
              <a:gd name="connsiteX951" fmla="*/ 1223408 w 7467600"/>
              <a:gd name="connsiteY951" fmla="*/ 38996 h 6858000"/>
              <a:gd name="connsiteX952" fmla="*/ 1339635 w 7467600"/>
              <a:gd name="connsiteY952" fmla="*/ 365517 h 6858000"/>
              <a:gd name="connsiteX953" fmla="*/ 1387469 w 7467600"/>
              <a:gd name="connsiteY953" fmla="*/ 523079 h 6858000"/>
              <a:gd name="connsiteX954" fmla="*/ 1452685 w 7467600"/>
              <a:gd name="connsiteY954" fmla="*/ 699806 h 6858000"/>
              <a:gd name="connsiteX955" fmla="*/ 1492092 w 7467600"/>
              <a:gd name="connsiteY955" fmla="*/ 800424 h 6858000"/>
              <a:gd name="connsiteX956" fmla="*/ 1455302 w 7467600"/>
              <a:gd name="connsiteY956" fmla="*/ 632913 h 6858000"/>
              <a:gd name="connsiteX957" fmla="*/ 1222336 w 7467600"/>
              <a:gd name="connsiteY957" fmla="*/ 9480 h 6858000"/>
              <a:gd name="connsiteX958" fmla="*/ 1214634 w 7467600"/>
              <a:gd name="connsiteY958" fmla="*/ 0 h 6858000"/>
              <a:gd name="connsiteX959" fmla="*/ 1289827 w 7467600"/>
              <a:gd name="connsiteY959" fmla="*/ 0 h 6858000"/>
              <a:gd name="connsiteX960" fmla="*/ 1321076 w 7467600"/>
              <a:gd name="connsiteY960" fmla="*/ 59722 h 6858000"/>
              <a:gd name="connsiteX961" fmla="*/ 1512579 w 7467600"/>
              <a:gd name="connsiteY961" fmla="*/ 626441 h 6858000"/>
              <a:gd name="connsiteX962" fmla="*/ 1506076 w 7467600"/>
              <a:gd name="connsiteY962" fmla="*/ 1089289 h 6858000"/>
              <a:gd name="connsiteX963" fmla="*/ 1486346 w 7467600"/>
              <a:gd name="connsiteY963" fmla="*/ 1079919 h 6858000"/>
              <a:gd name="connsiteX964" fmla="*/ 1070511 w 7467600"/>
              <a:gd name="connsiteY964" fmla="*/ 48609 h 6858000"/>
              <a:gd name="connsiteX965" fmla="*/ 1057230 w 7467600"/>
              <a:gd name="connsiteY965" fmla="*/ 0 h 6858000"/>
              <a:gd name="connsiteX966" fmla="*/ 43151 w 7467600"/>
              <a:gd name="connsiteY966" fmla="*/ 0 h 6858000"/>
              <a:gd name="connsiteX967" fmla="*/ 95283 w 7467600"/>
              <a:gd name="connsiteY967" fmla="*/ 0 h 6858000"/>
              <a:gd name="connsiteX968" fmla="*/ 300708 w 7467600"/>
              <a:gd name="connsiteY968" fmla="*/ 154571 h 6858000"/>
              <a:gd name="connsiteX969" fmla="*/ 530414 w 7467600"/>
              <a:gd name="connsiteY969" fmla="*/ 354673 h 6858000"/>
              <a:gd name="connsiteX970" fmla="*/ 333785 w 7467600"/>
              <a:gd name="connsiteY970" fmla="*/ 161564 h 6858000"/>
              <a:gd name="connsiteX971" fmla="*/ 147005 w 7467600"/>
              <a:gd name="connsiteY971" fmla="*/ 0 h 6858000"/>
              <a:gd name="connsiteX972" fmla="*/ 272509 w 7467600"/>
              <a:gd name="connsiteY972" fmla="*/ 0 h 6858000"/>
              <a:gd name="connsiteX973" fmla="*/ 326276 w 7467600"/>
              <a:gd name="connsiteY973" fmla="*/ 45847 h 6858000"/>
              <a:gd name="connsiteX974" fmla="*/ 823759 w 7467600"/>
              <a:gd name="connsiteY974" fmla="*/ 574145 h 6858000"/>
              <a:gd name="connsiteX975" fmla="*/ 811254 w 7467600"/>
              <a:gd name="connsiteY975" fmla="*/ 665546 h 6858000"/>
              <a:gd name="connsiteX976" fmla="*/ 154042 w 7467600"/>
              <a:gd name="connsiteY976" fmla="*/ 261522 h 6858000"/>
              <a:gd name="connsiteX977" fmla="*/ 13550 w 7467600"/>
              <a:gd name="connsiteY977" fmla="*/ 158423 h 6858000"/>
              <a:gd name="connsiteX978" fmla="*/ 0 w 7467600"/>
              <a:gd name="connsiteY978" fmla="*/ 146618 h 6858000"/>
              <a:gd name="connsiteX979" fmla="*/ 0 w 7467600"/>
              <a:gd name="connsiteY979" fmla="*/ 59161 h 6858000"/>
              <a:gd name="connsiteX980" fmla="*/ 45427 w 7467600"/>
              <a:gd name="connsiteY980" fmla="*/ 101078 h 6858000"/>
              <a:gd name="connsiteX981" fmla="*/ 630103 w 7467600"/>
              <a:gd name="connsiteY981" fmla="*/ 485885 h 6858000"/>
              <a:gd name="connsiteX982" fmla="*/ 532040 w 7467600"/>
              <a:gd name="connsiteY982" fmla="*/ 399359 h 6858000"/>
              <a:gd name="connsiteX983" fmla="*/ 517618 w 7467600"/>
              <a:gd name="connsiteY983" fmla="*/ 385726 h 6858000"/>
              <a:gd name="connsiteX984" fmla="*/ 285074 w 7467600"/>
              <a:gd name="connsiteY984" fmla="*/ 182755 h 6858000"/>
              <a:gd name="connsiteX985" fmla="*/ 43151 w 7467600"/>
              <a:gd name="connsiteY985"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90188 w 7467600"/>
              <a:gd name="connsiteY4" fmla="*/ 6584365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271814 w 7467600"/>
              <a:gd name="connsiteY16" fmla="*/ 6684601 h 6858000"/>
              <a:gd name="connsiteX17" fmla="*/ 7392158 w 7467600"/>
              <a:gd name="connsiteY17" fmla="*/ 6771365 h 6858000"/>
              <a:gd name="connsiteX18" fmla="*/ 7467600 w 7467600"/>
              <a:gd name="connsiteY18" fmla="*/ 6805948 h 6858000"/>
              <a:gd name="connsiteX19" fmla="*/ 7467600 w 7467600"/>
              <a:gd name="connsiteY19" fmla="*/ 6831490 h 6858000"/>
              <a:gd name="connsiteX20" fmla="*/ 7410696 w 7467600"/>
              <a:gd name="connsiteY20" fmla="*/ 6803861 h 6858000"/>
              <a:gd name="connsiteX21" fmla="*/ 7088673 w 7467600"/>
              <a:gd name="connsiteY21" fmla="*/ 6610396 h 6858000"/>
              <a:gd name="connsiteX22" fmla="*/ 7090188 w 7467600"/>
              <a:gd name="connsiteY22" fmla="*/ 6584365 h 6858000"/>
              <a:gd name="connsiteX23" fmla="*/ 1019354 w 7467600"/>
              <a:gd name="connsiteY23" fmla="*/ 6315006 h 6858000"/>
              <a:gd name="connsiteX24" fmla="*/ 441046 w 7467600"/>
              <a:gd name="connsiteY24" fmla="*/ 6691153 h 6858000"/>
              <a:gd name="connsiteX25" fmla="*/ 1019354 w 7467600"/>
              <a:gd name="connsiteY25" fmla="*/ 6315006 h 6858000"/>
              <a:gd name="connsiteX26" fmla="*/ 991680 w 7467600"/>
              <a:gd name="connsiteY26" fmla="*/ 6298413 h 6858000"/>
              <a:gd name="connsiteX27" fmla="*/ 409060 w 7467600"/>
              <a:gd name="connsiteY27" fmla="*/ 6671470 h 6858000"/>
              <a:gd name="connsiteX28" fmla="*/ 991680 w 7467600"/>
              <a:gd name="connsiteY28" fmla="*/ 6298413 h 6858000"/>
              <a:gd name="connsiteX29" fmla="*/ 103333 w 7467600"/>
              <a:gd name="connsiteY29" fmla="*/ 5699602 h 6858000"/>
              <a:gd name="connsiteX30" fmla="*/ 233938 w 7467600"/>
              <a:gd name="connsiteY30" fmla="*/ 5809416 h 6858000"/>
              <a:gd name="connsiteX31" fmla="*/ 883580 w 7467600"/>
              <a:gd name="connsiteY31" fmla="*/ 6180710 h 6858000"/>
              <a:gd name="connsiteX32" fmla="*/ 487337 w 7467600"/>
              <a:gd name="connsiteY32" fmla="*/ 5950182 h 6858000"/>
              <a:gd name="connsiteX33" fmla="*/ 354051 w 7467600"/>
              <a:gd name="connsiteY33" fmla="*/ 5854912 h 6858000"/>
              <a:gd name="connsiteX34" fmla="*/ 195436 w 7467600"/>
              <a:gd name="connsiteY34" fmla="*/ 5755068 h 6858000"/>
              <a:gd name="connsiteX35" fmla="*/ 103333 w 7467600"/>
              <a:gd name="connsiteY35" fmla="*/ 5699602 h 6858000"/>
              <a:gd name="connsiteX36" fmla="*/ 5539432 w 7467600"/>
              <a:gd name="connsiteY36" fmla="*/ 5642928 h 6858000"/>
              <a:gd name="connsiteX37" fmla="*/ 5555462 w 7467600"/>
              <a:gd name="connsiteY37" fmla="*/ 5694454 h 6858000"/>
              <a:gd name="connsiteX38" fmla="*/ 5828270 w 7467600"/>
              <a:gd name="connsiteY38" fmla="*/ 6320663 h 6858000"/>
              <a:gd name="connsiteX39" fmla="*/ 5947416 w 7467600"/>
              <a:gd name="connsiteY39" fmla="*/ 6574846 h 6858000"/>
              <a:gd name="connsiteX40" fmla="*/ 5539432 w 7467600"/>
              <a:gd name="connsiteY40" fmla="*/ 5642928 h 6858000"/>
              <a:gd name="connsiteX41" fmla="*/ 51253 w 7467600"/>
              <a:gd name="connsiteY41" fmla="*/ 5631825 h 6858000"/>
              <a:gd name="connsiteX42" fmla="*/ 211622 w 7467600"/>
              <a:gd name="connsiteY42" fmla="*/ 5728803 h 6858000"/>
              <a:gd name="connsiteX43" fmla="*/ 371652 w 7467600"/>
              <a:gd name="connsiteY43" fmla="*/ 5829062 h 6858000"/>
              <a:gd name="connsiteX44" fmla="*/ 505903 w 7467600"/>
              <a:gd name="connsiteY44" fmla="*/ 5925221 h 6858000"/>
              <a:gd name="connsiteX45" fmla="*/ 899240 w 7467600"/>
              <a:gd name="connsiteY45" fmla="*/ 6153068 h 6858000"/>
              <a:gd name="connsiteX46" fmla="*/ 988114 w 7467600"/>
              <a:gd name="connsiteY46" fmla="*/ 6174204 h 6858000"/>
              <a:gd name="connsiteX47" fmla="*/ 845971 w 7467600"/>
              <a:gd name="connsiteY47" fmla="*/ 6067177 h 6858000"/>
              <a:gd name="connsiteX48" fmla="*/ 448057 w 7467600"/>
              <a:gd name="connsiteY48" fmla="*/ 5841376 h 6858000"/>
              <a:gd name="connsiteX49" fmla="*/ 51253 w 7467600"/>
              <a:gd name="connsiteY49" fmla="*/ 5631825 h 6858000"/>
              <a:gd name="connsiteX50" fmla="*/ 2606687 w 7467600"/>
              <a:gd name="connsiteY50" fmla="*/ 5630718 h 6858000"/>
              <a:gd name="connsiteX51" fmla="*/ 2645658 w 7467600"/>
              <a:gd name="connsiteY51" fmla="*/ 6640259 h 6858000"/>
              <a:gd name="connsiteX52" fmla="*/ 2606687 w 7467600"/>
              <a:gd name="connsiteY52" fmla="*/ 5630718 h 6858000"/>
              <a:gd name="connsiteX53" fmla="*/ 3642057 w 7467600"/>
              <a:gd name="connsiteY53" fmla="*/ 5573487 h 6858000"/>
              <a:gd name="connsiteX54" fmla="*/ 3632981 w 7467600"/>
              <a:gd name="connsiteY54" fmla="*/ 5579437 h 6858000"/>
              <a:gd name="connsiteX55" fmla="*/ 3382436 w 7467600"/>
              <a:gd name="connsiteY55" fmla="*/ 5952726 h 6858000"/>
              <a:gd name="connsiteX56" fmla="*/ 3191929 w 7467600"/>
              <a:gd name="connsiteY56" fmla="*/ 6662669 h 6858000"/>
              <a:gd name="connsiteX57" fmla="*/ 3369898 w 7467600"/>
              <a:gd name="connsiteY57" fmla="*/ 6081771 h 6858000"/>
              <a:gd name="connsiteX58" fmla="*/ 3642057 w 7467600"/>
              <a:gd name="connsiteY58" fmla="*/ 5573487 h 6858000"/>
              <a:gd name="connsiteX59" fmla="*/ 2650666 w 7467600"/>
              <a:gd name="connsiteY59" fmla="*/ 5530686 h 6858000"/>
              <a:gd name="connsiteX60" fmla="*/ 2650249 w 7467600"/>
              <a:gd name="connsiteY60" fmla="*/ 5532101 h 6858000"/>
              <a:gd name="connsiteX61" fmla="*/ 2663808 w 7467600"/>
              <a:gd name="connsiteY61" fmla="*/ 6535215 h 6858000"/>
              <a:gd name="connsiteX62" fmla="*/ 2665418 w 7467600"/>
              <a:gd name="connsiteY62" fmla="*/ 6132756 h 6858000"/>
              <a:gd name="connsiteX63" fmla="*/ 2650666 w 7467600"/>
              <a:gd name="connsiteY63" fmla="*/ 5530686 h 6858000"/>
              <a:gd name="connsiteX64" fmla="*/ 2680277 w 7467600"/>
              <a:gd name="connsiteY64" fmla="*/ 5479204 h 6858000"/>
              <a:gd name="connsiteX65" fmla="*/ 2678972 w 7467600"/>
              <a:gd name="connsiteY65" fmla="*/ 5481582 h 6858000"/>
              <a:gd name="connsiteX66" fmla="*/ 2696666 w 7467600"/>
              <a:gd name="connsiteY66" fmla="*/ 6133836 h 6858000"/>
              <a:gd name="connsiteX67" fmla="*/ 2695769 w 7467600"/>
              <a:gd name="connsiteY67" fmla="*/ 6390955 h 6858000"/>
              <a:gd name="connsiteX68" fmla="*/ 2739893 w 7467600"/>
              <a:gd name="connsiteY68" fmla="*/ 6108357 h 6858000"/>
              <a:gd name="connsiteX69" fmla="*/ 2680277 w 7467600"/>
              <a:gd name="connsiteY69" fmla="*/ 5479204 h 6858000"/>
              <a:gd name="connsiteX70" fmla="*/ 1132195 w 7467600"/>
              <a:gd name="connsiteY70" fmla="*/ 5467980 h 6858000"/>
              <a:gd name="connsiteX71" fmla="*/ 1679056 w 7467600"/>
              <a:gd name="connsiteY71" fmla="*/ 5516907 h 6858000"/>
              <a:gd name="connsiteX72" fmla="*/ 2128648 w 7467600"/>
              <a:gd name="connsiteY72" fmla="*/ 5474249 h 6858000"/>
              <a:gd name="connsiteX73" fmla="*/ 1825619 w 7467600"/>
              <a:gd name="connsiteY73" fmla="*/ 5478447 h 6858000"/>
              <a:gd name="connsiteX74" fmla="*/ 1737798 w 7467600"/>
              <a:gd name="connsiteY74" fmla="*/ 5483353 h 6858000"/>
              <a:gd name="connsiteX75" fmla="*/ 1132195 w 7467600"/>
              <a:gd name="connsiteY75" fmla="*/ 5467980 h 6858000"/>
              <a:gd name="connsiteX76" fmla="*/ 6861797 w 7467600"/>
              <a:gd name="connsiteY76" fmla="*/ 5419899 h 6858000"/>
              <a:gd name="connsiteX77" fmla="*/ 6879594 w 7467600"/>
              <a:gd name="connsiteY77" fmla="*/ 5424547 h 6858000"/>
              <a:gd name="connsiteX78" fmla="*/ 7379510 w 7467600"/>
              <a:gd name="connsiteY78" fmla="*/ 5755454 h 6858000"/>
              <a:gd name="connsiteX79" fmla="*/ 7467600 w 7467600"/>
              <a:gd name="connsiteY79" fmla="*/ 5845526 h 6858000"/>
              <a:gd name="connsiteX80" fmla="*/ 7467600 w 7467600"/>
              <a:gd name="connsiteY80" fmla="*/ 5925131 h 6858000"/>
              <a:gd name="connsiteX81" fmla="*/ 7271900 w 7467600"/>
              <a:gd name="connsiteY81" fmla="*/ 5734551 h 6858000"/>
              <a:gd name="connsiteX82" fmla="*/ 7015907 w 7467600"/>
              <a:gd name="connsiteY82" fmla="*/ 5541548 h 6858000"/>
              <a:gd name="connsiteX83" fmla="*/ 7259646 w 7467600"/>
              <a:gd name="connsiteY83" fmla="*/ 5765985 h 6858000"/>
              <a:gd name="connsiteX84" fmla="*/ 7467600 w 7467600"/>
              <a:gd name="connsiteY84" fmla="*/ 5971257 h 6858000"/>
              <a:gd name="connsiteX85" fmla="*/ 7467600 w 7467600"/>
              <a:gd name="connsiteY85" fmla="*/ 6012219 h 6858000"/>
              <a:gd name="connsiteX86" fmla="*/ 7240170 w 7467600"/>
              <a:gd name="connsiteY86" fmla="*/ 5787985 h 6858000"/>
              <a:gd name="connsiteX87" fmla="*/ 6946849 w 7467600"/>
              <a:gd name="connsiteY87" fmla="*/ 5523271 h 6858000"/>
              <a:gd name="connsiteX88" fmla="*/ 6946972 w 7467600"/>
              <a:gd name="connsiteY88" fmla="*/ 5526491 h 6858000"/>
              <a:gd name="connsiteX89" fmla="*/ 7105827 w 7467600"/>
              <a:gd name="connsiteY89" fmla="*/ 5718700 h 6858000"/>
              <a:gd name="connsiteX90" fmla="*/ 7126431 w 7467600"/>
              <a:gd name="connsiteY90" fmla="*/ 5737872 h 6858000"/>
              <a:gd name="connsiteX91" fmla="*/ 7356878 w 7467600"/>
              <a:gd name="connsiteY91" fmla="*/ 5981332 h 6858000"/>
              <a:gd name="connsiteX92" fmla="*/ 7467600 w 7467600"/>
              <a:gd name="connsiteY92" fmla="*/ 6117703 h 6858000"/>
              <a:gd name="connsiteX93" fmla="*/ 7467600 w 7467600"/>
              <a:gd name="connsiteY93" fmla="*/ 6163634 h 6858000"/>
              <a:gd name="connsiteX94" fmla="*/ 7403637 w 7467600"/>
              <a:gd name="connsiteY94" fmla="*/ 6083957 h 6858000"/>
              <a:gd name="connsiteX95" fmla="*/ 7254615 w 7467600"/>
              <a:gd name="connsiteY95" fmla="*/ 5911918 h 6858000"/>
              <a:gd name="connsiteX96" fmla="*/ 7312589 w 7467600"/>
              <a:gd name="connsiteY96" fmla="*/ 5982309 h 6858000"/>
              <a:gd name="connsiteX97" fmla="*/ 7448321 w 7467600"/>
              <a:gd name="connsiteY97" fmla="*/ 6190991 h 6858000"/>
              <a:gd name="connsiteX98" fmla="*/ 7467600 w 7467600"/>
              <a:gd name="connsiteY98" fmla="*/ 6221686 h 6858000"/>
              <a:gd name="connsiteX99" fmla="*/ 7467600 w 7467600"/>
              <a:gd name="connsiteY99" fmla="*/ 6334256 h 6858000"/>
              <a:gd name="connsiteX100" fmla="*/ 7454976 w 7467600"/>
              <a:gd name="connsiteY100" fmla="*/ 6318297 h 6858000"/>
              <a:gd name="connsiteX101" fmla="*/ 7042773 w 7467600"/>
              <a:gd name="connsiteY101" fmla="*/ 5734011 h 6858000"/>
              <a:gd name="connsiteX102" fmla="*/ 6844835 w 7467600"/>
              <a:gd name="connsiteY102" fmla="*/ 5424988 h 6858000"/>
              <a:gd name="connsiteX103" fmla="*/ 6861797 w 7467600"/>
              <a:gd name="connsiteY103" fmla="*/ 5419899 h 6858000"/>
              <a:gd name="connsiteX104" fmla="*/ 1456157 w 7467600"/>
              <a:gd name="connsiteY104" fmla="*/ 5371404 h 6858000"/>
              <a:gd name="connsiteX105" fmla="*/ 1244432 w 7467600"/>
              <a:gd name="connsiteY105" fmla="*/ 5385601 h 6858000"/>
              <a:gd name="connsiteX106" fmla="*/ 973990 w 7467600"/>
              <a:gd name="connsiteY106" fmla="*/ 5424940 h 6858000"/>
              <a:gd name="connsiteX107" fmla="*/ 1103809 w 7467600"/>
              <a:gd name="connsiteY107" fmla="*/ 5433720 h 6858000"/>
              <a:gd name="connsiteX108" fmla="*/ 1123454 w 7467600"/>
              <a:gd name="connsiteY108" fmla="*/ 5435727 h 6858000"/>
              <a:gd name="connsiteX109" fmla="*/ 1737017 w 7467600"/>
              <a:gd name="connsiteY109" fmla="*/ 5452183 h 6858000"/>
              <a:gd name="connsiteX110" fmla="*/ 1824397 w 7467600"/>
              <a:gd name="connsiteY110" fmla="*/ 5447757 h 6858000"/>
              <a:gd name="connsiteX111" fmla="*/ 2070059 w 7467600"/>
              <a:gd name="connsiteY111" fmla="*/ 5441660 h 6858000"/>
              <a:gd name="connsiteX112" fmla="*/ 1456157 w 7467600"/>
              <a:gd name="connsiteY112" fmla="*/ 5371404 h 6858000"/>
              <a:gd name="connsiteX113" fmla="*/ 4988186 w 7467600"/>
              <a:gd name="connsiteY113" fmla="*/ 5216467 h 6858000"/>
              <a:gd name="connsiteX114" fmla="*/ 4777334 w 7467600"/>
              <a:gd name="connsiteY114" fmla="*/ 5406072 h 6858000"/>
              <a:gd name="connsiteX115" fmla="*/ 4718341 w 7467600"/>
              <a:gd name="connsiteY115" fmla="*/ 5468043 h 6858000"/>
              <a:gd name="connsiteX116" fmla="*/ 4604655 w 7467600"/>
              <a:gd name="connsiteY116" fmla="*/ 5583434 h 6858000"/>
              <a:gd name="connsiteX117" fmla="*/ 4565074 w 7467600"/>
              <a:gd name="connsiteY117" fmla="*/ 5618550 h 6858000"/>
              <a:gd name="connsiteX118" fmla="*/ 4988186 w 7467600"/>
              <a:gd name="connsiteY118" fmla="*/ 5216467 h 6858000"/>
              <a:gd name="connsiteX119" fmla="*/ 4978032 w 7467600"/>
              <a:gd name="connsiteY119" fmla="*/ 5183809 h 6858000"/>
              <a:gd name="connsiteX120" fmla="*/ 4463413 w 7467600"/>
              <a:gd name="connsiteY120" fmla="*/ 5615162 h 6858000"/>
              <a:gd name="connsiteX121" fmla="*/ 4358134 w 7467600"/>
              <a:gd name="connsiteY121" fmla="*/ 5742791 h 6858000"/>
              <a:gd name="connsiteX122" fmla="*/ 4376219 w 7467600"/>
              <a:gd name="connsiteY122" fmla="*/ 5729027 h 6858000"/>
              <a:gd name="connsiteX123" fmla="*/ 4582340 w 7467600"/>
              <a:gd name="connsiteY123" fmla="*/ 5561037 h 6858000"/>
              <a:gd name="connsiteX124" fmla="*/ 4694684 w 7467600"/>
              <a:gd name="connsiteY124" fmla="*/ 5447098 h 6858000"/>
              <a:gd name="connsiteX125" fmla="*/ 4754123 w 7467600"/>
              <a:gd name="connsiteY125" fmla="*/ 5384643 h 6858000"/>
              <a:gd name="connsiteX126" fmla="*/ 4978032 w 7467600"/>
              <a:gd name="connsiteY126" fmla="*/ 5183809 h 6858000"/>
              <a:gd name="connsiteX127" fmla="*/ 1903353 w 7467600"/>
              <a:gd name="connsiteY127" fmla="*/ 5044827 h 6858000"/>
              <a:gd name="connsiteX128" fmla="*/ 1936931 w 7467600"/>
              <a:gd name="connsiteY128" fmla="*/ 5093954 h 6858000"/>
              <a:gd name="connsiteX129" fmla="*/ 2195868 w 7467600"/>
              <a:gd name="connsiteY129" fmla="*/ 5396574 h 6858000"/>
              <a:gd name="connsiteX130" fmla="*/ 2088852 w 7467600"/>
              <a:gd name="connsiteY130" fmla="*/ 5166123 h 6858000"/>
              <a:gd name="connsiteX131" fmla="*/ 1958241 w 7467600"/>
              <a:gd name="connsiteY131" fmla="*/ 5067955 h 6858000"/>
              <a:gd name="connsiteX132" fmla="*/ 1903353 w 7467600"/>
              <a:gd name="connsiteY132" fmla="*/ 5044827 h 6858000"/>
              <a:gd name="connsiteX133" fmla="*/ 1979378 w 7467600"/>
              <a:gd name="connsiteY133" fmla="*/ 4769504 h 6858000"/>
              <a:gd name="connsiteX134" fmla="*/ 2882120 w 7467600"/>
              <a:gd name="connsiteY134" fmla="*/ 5064547 h 6858000"/>
              <a:gd name="connsiteX135" fmla="*/ 2793103 w 7467600"/>
              <a:gd name="connsiteY135" fmla="*/ 5039699 h 6858000"/>
              <a:gd name="connsiteX136" fmla="*/ 2770041 w 7467600"/>
              <a:gd name="connsiteY136" fmla="*/ 5033634 h 6858000"/>
              <a:gd name="connsiteX137" fmla="*/ 1979378 w 7467600"/>
              <a:gd name="connsiteY137" fmla="*/ 4769504 h 6858000"/>
              <a:gd name="connsiteX138" fmla="*/ 1927410 w 7467600"/>
              <a:gd name="connsiteY138" fmla="*/ 4716164 h 6858000"/>
              <a:gd name="connsiteX139" fmla="*/ 1959587 w 7467600"/>
              <a:gd name="connsiteY139" fmla="*/ 4728849 h 6858000"/>
              <a:gd name="connsiteX140" fmla="*/ 2777707 w 7467600"/>
              <a:gd name="connsiteY140" fmla="*/ 5003991 h 6858000"/>
              <a:gd name="connsiteX141" fmla="*/ 2800768 w 7467600"/>
              <a:gd name="connsiteY141" fmla="*/ 5010056 h 6858000"/>
              <a:gd name="connsiteX142" fmla="*/ 2879408 w 7467600"/>
              <a:gd name="connsiteY142" fmla="*/ 5031590 h 6858000"/>
              <a:gd name="connsiteX143" fmla="*/ 2862295 w 7467600"/>
              <a:gd name="connsiteY143" fmla="*/ 5022958 h 6858000"/>
              <a:gd name="connsiteX144" fmla="*/ 2813343 w 7467600"/>
              <a:gd name="connsiteY144" fmla="*/ 4998369 h 6858000"/>
              <a:gd name="connsiteX145" fmla="*/ 2646245 w 7467600"/>
              <a:gd name="connsiteY145" fmla="*/ 4930999 h 6858000"/>
              <a:gd name="connsiteX146" fmla="*/ 1999243 w 7467600"/>
              <a:gd name="connsiteY146" fmla="*/ 4730524 h 6858000"/>
              <a:gd name="connsiteX147" fmla="*/ 1979527 w 7467600"/>
              <a:gd name="connsiteY147" fmla="*/ 4726651 h 6858000"/>
              <a:gd name="connsiteX148" fmla="*/ 1927410 w 7467600"/>
              <a:gd name="connsiteY148" fmla="*/ 4716164 h 6858000"/>
              <a:gd name="connsiteX149" fmla="*/ 1997014 w 7467600"/>
              <a:gd name="connsiteY149" fmla="*/ 4698007 h 6858000"/>
              <a:gd name="connsiteX150" fmla="*/ 2005458 w 7467600"/>
              <a:gd name="connsiteY150" fmla="*/ 4699540 h 6858000"/>
              <a:gd name="connsiteX151" fmla="*/ 2657186 w 7467600"/>
              <a:gd name="connsiteY151" fmla="*/ 4901687 h 6858000"/>
              <a:gd name="connsiteX152" fmla="*/ 2826662 w 7467600"/>
              <a:gd name="connsiteY152" fmla="*/ 4970362 h 6858000"/>
              <a:gd name="connsiteX153" fmla="*/ 2876100 w 7467600"/>
              <a:gd name="connsiteY153" fmla="*/ 4995397 h 6858000"/>
              <a:gd name="connsiteX154" fmla="*/ 3042600 w 7467600"/>
              <a:gd name="connsiteY154" fmla="*/ 5059532 h 6858000"/>
              <a:gd name="connsiteX155" fmla="*/ 1997014 w 7467600"/>
              <a:gd name="connsiteY155" fmla="*/ 4698007 h 6858000"/>
              <a:gd name="connsiteX156" fmla="*/ 2305292 w 7467600"/>
              <a:gd name="connsiteY156" fmla="*/ 4219492 h 6858000"/>
              <a:gd name="connsiteX157" fmla="*/ 3360922 w 7467600"/>
              <a:gd name="connsiteY157" fmla="*/ 4529373 h 6858000"/>
              <a:gd name="connsiteX158" fmla="*/ 3492420 w 7467600"/>
              <a:gd name="connsiteY158" fmla="*/ 4510145 h 6858000"/>
              <a:gd name="connsiteX159" fmla="*/ 3364086 w 7467600"/>
              <a:gd name="connsiteY159" fmla="*/ 4480340 h 6858000"/>
              <a:gd name="connsiteX160" fmla="*/ 3225818 w 7467600"/>
              <a:gd name="connsiteY160" fmla="*/ 4411822 h 6858000"/>
              <a:gd name="connsiteX161" fmla="*/ 3129696 w 7467600"/>
              <a:gd name="connsiteY161" fmla="*/ 4360704 h 6858000"/>
              <a:gd name="connsiteX162" fmla="*/ 2814545 w 7467600"/>
              <a:gd name="connsiteY162" fmla="*/ 4282955 h 6858000"/>
              <a:gd name="connsiteX163" fmla="*/ 2305292 w 7467600"/>
              <a:gd name="connsiteY163" fmla="*/ 4219492 h 6858000"/>
              <a:gd name="connsiteX164" fmla="*/ 2626982 w 7467600"/>
              <a:gd name="connsiteY164" fmla="*/ 4206450 h 6858000"/>
              <a:gd name="connsiteX165" fmla="*/ 2490617 w 7467600"/>
              <a:gd name="connsiteY165" fmla="*/ 4206951 h 6858000"/>
              <a:gd name="connsiteX166" fmla="*/ 2819869 w 7467600"/>
              <a:gd name="connsiteY166" fmla="*/ 4252936 h 6858000"/>
              <a:gd name="connsiteX167" fmla="*/ 3143018 w 7467600"/>
              <a:gd name="connsiteY167" fmla="*/ 4332698 h 6858000"/>
              <a:gd name="connsiteX168" fmla="*/ 3241520 w 7467600"/>
              <a:gd name="connsiteY168" fmla="*/ 4385112 h 6858000"/>
              <a:gd name="connsiteX169" fmla="*/ 3374575 w 7467600"/>
              <a:gd name="connsiteY169" fmla="*/ 4451517 h 6858000"/>
              <a:gd name="connsiteX170" fmla="*/ 3505221 w 7467600"/>
              <a:gd name="connsiteY170" fmla="*/ 4480757 h 6858000"/>
              <a:gd name="connsiteX171" fmla="*/ 2626982 w 7467600"/>
              <a:gd name="connsiteY171" fmla="*/ 4206450 h 6858000"/>
              <a:gd name="connsiteX172" fmla="*/ 1310106 w 7467600"/>
              <a:gd name="connsiteY172" fmla="*/ 3943217 h 6858000"/>
              <a:gd name="connsiteX173" fmla="*/ 854994 w 7467600"/>
              <a:gd name="connsiteY173" fmla="*/ 4399136 h 6858000"/>
              <a:gd name="connsiteX174" fmla="*/ 742462 w 7467600"/>
              <a:gd name="connsiteY174" fmla="*/ 4594648 h 6858000"/>
              <a:gd name="connsiteX175" fmla="*/ 820602 w 7467600"/>
              <a:gd name="connsiteY175" fmla="*/ 4485915 h 6858000"/>
              <a:gd name="connsiteX176" fmla="*/ 878295 w 7467600"/>
              <a:gd name="connsiteY176" fmla="*/ 4403594 h 6858000"/>
              <a:gd name="connsiteX177" fmla="*/ 1240607 w 7467600"/>
              <a:gd name="connsiteY177" fmla="*/ 4010401 h 6858000"/>
              <a:gd name="connsiteX178" fmla="*/ 1310106 w 7467600"/>
              <a:gd name="connsiteY178" fmla="*/ 3943217 h 6858000"/>
              <a:gd name="connsiteX179" fmla="*/ 1423113 w 7467600"/>
              <a:gd name="connsiteY179" fmla="*/ 3874565 h 6858000"/>
              <a:gd name="connsiteX180" fmla="*/ 1260565 w 7467600"/>
              <a:gd name="connsiteY180" fmla="*/ 4031982 h 6858000"/>
              <a:gd name="connsiteX181" fmla="*/ 901900 w 7467600"/>
              <a:gd name="connsiteY181" fmla="*/ 4421236 h 6858000"/>
              <a:gd name="connsiteX182" fmla="*/ 845044 w 7467600"/>
              <a:gd name="connsiteY182" fmla="*/ 4502436 h 6858000"/>
              <a:gd name="connsiteX183" fmla="*/ 685926 w 7467600"/>
              <a:gd name="connsiteY183" fmla="*/ 4703069 h 6858000"/>
              <a:gd name="connsiteX184" fmla="*/ 684248 w 7467600"/>
              <a:gd name="connsiteY184" fmla="*/ 4706721 h 6858000"/>
              <a:gd name="connsiteX185" fmla="*/ 1423113 w 7467600"/>
              <a:gd name="connsiteY185" fmla="*/ 3874565 h 6858000"/>
              <a:gd name="connsiteX186" fmla="*/ 3316479 w 7467600"/>
              <a:gd name="connsiteY186" fmla="*/ 3872136 h 6858000"/>
              <a:gd name="connsiteX187" fmla="*/ 3546806 w 7467600"/>
              <a:gd name="connsiteY187" fmla="*/ 4356139 h 6858000"/>
              <a:gd name="connsiteX188" fmla="*/ 3364433 w 7467600"/>
              <a:gd name="connsiteY188" fmla="*/ 3953121 h 6858000"/>
              <a:gd name="connsiteX189" fmla="*/ 3316479 w 7467600"/>
              <a:gd name="connsiteY189" fmla="*/ 3872136 h 6858000"/>
              <a:gd name="connsiteX190" fmla="*/ 3291335 w 7467600"/>
              <a:gd name="connsiteY190" fmla="*/ 3767420 h 6858000"/>
              <a:gd name="connsiteX191" fmla="*/ 3390805 w 7467600"/>
              <a:gd name="connsiteY191" fmla="*/ 3937163 h 6858000"/>
              <a:gd name="connsiteX192" fmla="*/ 3579062 w 7467600"/>
              <a:gd name="connsiteY192" fmla="*/ 4359040 h 6858000"/>
              <a:gd name="connsiteX193" fmla="*/ 3467355 w 7467600"/>
              <a:gd name="connsiteY193" fmla="*/ 3988130 h 6858000"/>
              <a:gd name="connsiteX194" fmla="*/ 3310753 w 7467600"/>
              <a:gd name="connsiteY194" fmla="*/ 3787140 h 6858000"/>
              <a:gd name="connsiteX195" fmla="*/ 3291335 w 7467600"/>
              <a:gd name="connsiteY195" fmla="*/ 3767420 h 6858000"/>
              <a:gd name="connsiteX196" fmla="*/ 1635889 w 7467600"/>
              <a:gd name="connsiteY196" fmla="*/ 3709494 h 6858000"/>
              <a:gd name="connsiteX197" fmla="*/ 1634800 w 7467600"/>
              <a:gd name="connsiteY197" fmla="*/ 3731111 h 6858000"/>
              <a:gd name="connsiteX198" fmla="*/ 1635889 w 7467600"/>
              <a:gd name="connsiteY198" fmla="*/ 3709494 h 6858000"/>
              <a:gd name="connsiteX199" fmla="*/ 1510397 w 7467600"/>
              <a:gd name="connsiteY199" fmla="*/ 3684705 h 6858000"/>
              <a:gd name="connsiteX200" fmla="*/ 1146550 w 7467600"/>
              <a:gd name="connsiteY200" fmla="*/ 3802012 h 6858000"/>
              <a:gd name="connsiteX201" fmla="*/ 698834 w 7467600"/>
              <a:gd name="connsiteY201" fmla="*/ 3952272 h 6858000"/>
              <a:gd name="connsiteX202" fmla="*/ 34256 w 7467600"/>
              <a:gd name="connsiteY202" fmla="*/ 4347603 h 6858000"/>
              <a:gd name="connsiteX203" fmla="*/ 527241 w 7467600"/>
              <a:gd name="connsiteY203" fmla="*/ 4065078 h 6858000"/>
              <a:gd name="connsiteX204" fmla="*/ 1510397 w 7467600"/>
              <a:gd name="connsiteY204" fmla="*/ 3684705 h 6858000"/>
              <a:gd name="connsiteX205" fmla="*/ 1313114 w 7467600"/>
              <a:gd name="connsiteY205" fmla="*/ 3655216 h 6858000"/>
              <a:gd name="connsiteX206" fmla="*/ 1109304 w 7467600"/>
              <a:gd name="connsiteY206" fmla="*/ 3669030 h 6858000"/>
              <a:gd name="connsiteX207" fmla="*/ 8129 w 7467600"/>
              <a:gd name="connsiteY207" fmla="*/ 4330519 h 6858000"/>
              <a:gd name="connsiteX208" fmla="*/ 687572 w 7467600"/>
              <a:gd name="connsiteY208" fmla="*/ 3925629 h 6858000"/>
              <a:gd name="connsiteX209" fmla="*/ 1138365 w 7467600"/>
              <a:gd name="connsiteY209" fmla="*/ 3774515 h 6858000"/>
              <a:gd name="connsiteX210" fmla="*/ 1505579 w 7467600"/>
              <a:gd name="connsiteY210" fmla="*/ 3655526 h 6858000"/>
              <a:gd name="connsiteX211" fmla="*/ 1313114 w 7467600"/>
              <a:gd name="connsiteY211" fmla="*/ 3655216 h 6858000"/>
              <a:gd name="connsiteX212" fmla="*/ 3655073 w 7467600"/>
              <a:gd name="connsiteY212" fmla="*/ 3650884 h 6858000"/>
              <a:gd name="connsiteX213" fmla="*/ 3989938 w 7467600"/>
              <a:gd name="connsiteY213" fmla="*/ 3991685 h 6858000"/>
              <a:gd name="connsiteX214" fmla="*/ 4393907 w 7467600"/>
              <a:gd name="connsiteY214" fmla="*/ 4261258 h 6858000"/>
              <a:gd name="connsiteX215" fmla="*/ 4648051 w 7467600"/>
              <a:gd name="connsiteY215" fmla="*/ 4374051 h 6858000"/>
              <a:gd name="connsiteX216" fmla="*/ 4383389 w 7467600"/>
              <a:gd name="connsiteY216" fmla="*/ 4184369 h 6858000"/>
              <a:gd name="connsiteX217" fmla="*/ 4165508 w 7467600"/>
              <a:gd name="connsiteY217" fmla="*/ 4035196 h 6858000"/>
              <a:gd name="connsiteX218" fmla="*/ 4068162 w 7467600"/>
              <a:gd name="connsiteY218" fmla="*/ 3953394 h 6858000"/>
              <a:gd name="connsiteX219" fmla="*/ 3981416 w 7467600"/>
              <a:gd name="connsiteY219" fmla="*/ 3880482 h 6858000"/>
              <a:gd name="connsiteX220" fmla="*/ 3800147 w 7467600"/>
              <a:gd name="connsiteY220" fmla="*/ 3749872 h 6858000"/>
              <a:gd name="connsiteX221" fmla="*/ 3655073 w 7467600"/>
              <a:gd name="connsiteY221" fmla="*/ 3650884 h 6858000"/>
              <a:gd name="connsiteX222" fmla="*/ 3670252 w 7467600"/>
              <a:gd name="connsiteY222" fmla="*/ 3622798 h 6858000"/>
              <a:gd name="connsiteX223" fmla="*/ 3817258 w 7467600"/>
              <a:gd name="connsiteY223" fmla="*/ 3723577 h 6858000"/>
              <a:gd name="connsiteX224" fmla="*/ 4000461 w 7467600"/>
              <a:gd name="connsiteY224" fmla="*/ 3855966 h 6858000"/>
              <a:gd name="connsiteX225" fmla="*/ 4088180 w 7467600"/>
              <a:gd name="connsiteY225" fmla="*/ 3929774 h 6858000"/>
              <a:gd name="connsiteX226" fmla="*/ 4184555 w 7467600"/>
              <a:gd name="connsiteY226" fmla="*/ 4010683 h 6858000"/>
              <a:gd name="connsiteX227" fmla="*/ 4399563 w 7467600"/>
              <a:gd name="connsiteY227" fmla="*/ 4158106 h 6858000"/>
              <a:gd name="connsiteX228" fmla="*/ 4684469 w 7467600"/>
              <a:gd name="connsiteY228" fmla="*/ 4364680 h 6858000"/>
              <a:gd name="connsiteX229" fmla="*/ 4690271 w 7467600"/>
              <a:gd name="connsiteY229" fmla="*/ 4370034 h 6858000"/>
              <a:gd name="connsiteX230" fmla="*/ 4136093 w 7467600"/>
              <a:gd name="connsiteY230" fmla="*/ 3858466 h 6858000"/>
              <a:gd name="connsiteX231" fmla="*/ 3670252 w 7467600"/>
              <a:gd name="connsiteY231" fmla="*/ 3622798 h 6858000"/>
              <a:gd name="connsiteX232" fmla="*/ 4440129 w 7467600"/>
              <a:gd name="connsiteY232" fmla="*/ 3448571 h 6858000"/>
              <a:gd name="connsiteX233" fmla="*/ 4856525 w 7467600"/>
              <a:gd name="connsiteY233" fmla="*/ 3915351 h 6858000"/>
              <a:gd name="connsiteX234" fmla="*/ 5059055 w 7467600"/>
              <a:gd name="connsiteY234" fmla="*/ 4108918 h 6858000"/>
              <a:gd name="connsiteX235" fmla="*/ 5290070 w 7467600"/>
              <a:gd name="connsiteY235" fmla="*/ 4263619 h 6858000"/>
              <a:gd name="connsiteX236" fmla="*/ 4834991 w 7467600"/>
              <a:gd name="connsiteY236" fmla="*/ 3830985 h 6858000"/>
              <a:gd name="connsiteX237" fmla="*/ 4440129 w 7467600"/>
              <a:gd name="connsiteY237" fmla="*/ 3448571 h 6858000"/>
              <a:gd name="connsiteX238" fmla="*/ 4441737 w 7467600"/>
              <a:gd name="connsiteY238" fmla="*/ 3399734 h 6858000"/>
              <a:gd name="connsiteX239" fmla="*/ 4431236 w 7467600"/>
              <a:gd name="connsiteY239" fmla="*/ 3400954 h 6858000"/>
              <a:gd name="connsiteX240" fmla="*/ 4557150 w 7467600"/>
              <a:gd name="connsiteY240" fmla="*/ 3510023 h 6858000"/>
              <a:gd name="connsiteX241" fmla="*/ 4856936 w 7467600"/>
              <a:gd name="connsiteY241" fmla="*/ 3809146 h 6858000"/>
              <a:gd name="connsiteX242" fmla="*/ 5111996 w 7467600"/>
              <a:gd name="connsiteY242" fmla="*/ 4065759 h 6858000"/>
              <a:gd name="connsiteX243" fmla="*/ 5388878 w 7467600"/>
              <a:gd name="connsiteY243" fmla="*/ 4300185 h 6858000"/>
              <a:gd name="connsiteX244" fmla="*/ 5425556 w 7467600"/>
              <a:gd name="connsiteY244" fmla="*/ 4308967 h 6858000"/>
              <a:gd name="connsiteX245" fmla="*/ 4943646 w 7467600"/>
              <a:gd name="connsiteY245" fmla="*/ 3822916 h 6858000"/>
              <a:gd name="connsiteX246" fmla="*/ 4594837 w 7467600"/>
              <a:gd name="connsiteY246" fmla="*/ 3532274 h 6858000"/>
              <a:gd name="connsiteX247" fmla="*/ 4441737 w 7467600"/>
              <a:gd name="connsiteY247" fmla="*/ 3399734 h 6858000"/>
              <a:gd name="connsiteX248" fmla="*/ 5425834 w 7467600"/>
              <a:gd name="connsiteY248" fmla="*/ 3162785 h 6858000"/>
              <a:gd name="connsiteX249" fmla="*/ 5401644 w 7467600"/>
              <a:gd name="connsiteY249" fmla="*/ 3617847 h 6858000"/>
              <a:gd name="connsiteX250" fmla="*/ 5467256 w 7467600"/>
              <a:gd name="connsiteY250" fmla="*/ 4175494 h 6858000"/>
              <a:gd name="connsiteX251" fmla="*/ 5448069 w 7467600"/>
              <a:gd name="connsiteY251" fmla="*/ 3567554 h 6858000"/>
              <a:gd name="connsiteX252" fmla="*/ 5425834 w 7467600"/>
              <a:gd name="connsiteY252" fmla="*/ 3162785 h 6858000"/>
              <a:gd name="connsiteX253" fmla="*/ 1318687 w 7467600"/>
              <a:gd name="connsiteY253" fmla="*/ 3113840 h 6858000"/>
              <a:gd name="connsiteX254" fmla="*/ 1066793 w 7467600"/>
              <a:gd name="connsiteY254" fmla="*/ 3212171 h 6858000"/>
              <a:gd name="connsiteX255" fmla="*/ 993319 w 7467600"/>
              <a:gd name="connsiteY255" fmla="*/ 3247648 h 6858000"/>
              <a:gd name="connsiteX256" fmla="*/ 853081 w 7467600"/>
              <a:gd name="connsiteY256" fmla="*/ 3312410 h 6858000"/>
              <a:gd name="connsiteX257" fmla="*/ 805957 w 7467600"/>
              <a:gd name="connsiteY257" fmla="*/ 3330443 h 6858000"/>
              <a:gd name="connsiteX258" fmla="*/ 1318687 w 7467600"/>
              <a:gd name="connsiteY258" fmla="*/ 3113840 h 6858000"/>
              <a:gd name="connsiteX259" fmla="*/ 5453702 w 7467600"/>
              <a:gd name="connsiteY259" fmla="*/ 3090882 h 6858000"/>
              <a:gd name="connsiteX260" fmla="*/ 5480135 w 7467600"/>
              <a:gd name="connsiteY260" fmla="*/ 3565802 h 6858000"/>
              <a:gd name="connsiteX261" fmla="*/ 5499023 w 7467600"/>
              <a:gd name="connsiteY261" fmla="*/ 4166310 h 6858000"/>
              <a:gd name="connsiteX262" fmla="*/ 5547022 w 7467600"/>
              <a:gd name="connsiteY262" fmla="*/ 3607838 h 6858000"/>
              <a:gd name="connsiteX263" fmla="*/ 5515964 w 7467600"/>
              <a:gd name="connsiteY263" fmla="*/ 3378541 h 6858000"/>
              <a:gd name="connsiteX264" fmla="*/ 5453702 w 7467600"/>
              <a:gd name="connsiteY264" fmla="*/ 3090882 h 6858000"/>
              <a:gd name="connsiteX265" fmla="*/ 1238695 w 7467600"/>
              <a:gd name="connsiteY265" fmla="*/ 3076820 h 6858000"/>
              <a:gd name="connsiteX266" fmla="*/ 716371 w 7467600"/>
              <a:gd name="connsiteY266" fmla="*/ 3293249 h 6858000"/>
              <a:gd name="connsiteX267" fmla="*/ 579522 w 7467600"/>
              <a:gd name="connsiteY267" fmla="*/ 3371759 h 6858000"/>
              <a:gd name="connsiteX268" fmla="*/ 600288 w 7467600"/>
              <a:gd name="connsiteY268" fmla="*/ 3365555 h 6858000"/>
              <a:gd name="connsiteX269" fmla="*/ 840692 w 7467600"/>
              <a:gd name="connsiteY269" fmla="*/ 3284921 h 6858000"/>
              <a:gd name="connsiteX270" fmla="*/ 979248 w 7467600"/>
              <a:gd name="connsiteY270" fmla="*/ 3221003 h 6858000"/>
              <a:gd name="connsiteX271" fmla="*/ 1053282 w 7467600"/>
              <a:gd name="connsiteY271" fmla="*/ 3185247 h 6858000"/>
              <a:gd name="connsiteX272" fmla="*/ 1320603 w 7467600"/>
              <a:gd name="connsiteY272" fmla="*/ 3081281 h 6858000"/>
              <a:gd name="connsiteX273" fmla="*/ 1238695 w 7467600"/>
              <a:gd name="connsiteY273" fmla="*/ 3076820 h 6858000"/>
              <a:gd name="connsiteX274" fmla="*/ 5425627 w 7467600"/>
              <a:gd name="connsiteY274" fmla="*/ 2954192 h 6858000"/>
              <a:gd name="connsiteX275" fmla="*/ 5470770 w 7467600"/>
              <a:gd name="connsiteY275" fmla="*/ 3005435 h 6858000"/>
              <a:gd name="connsiteX276" fmla="*/ 5519779 w 7467600"/>
              <a:gd name="connsiteY276" fmla="*/ 4359223 h 6858000"/>
              <a:gd name="connsiteX277" fmla="*/ 5520293 w 7467600"/>
              <a:gd name="connsiteY277" fmla="*/ 4360602 h 6858000"/>
              <a:gd name="connsiteX278" fmla="*/ 5767221 w 7467600"/>
              <a:gd name="connsiteY278" fmla="*/ 4665564 h 6858000"/>
              <a:gd name="connsiteX279" fmla="*/ 6937169 w 7467600"/>
              <a:gd name="connsiteY279" fmla="*/ 4815941 h 6858000"/>
              <a:gd name="connsiteX280" fmla="*/ 6953922 w 7467600"/>
              <a:gd name="connsiteY280" fmla="*/ 4890068 h 6858000"/>
              <a:gd name="connsiteX281" fmla="*/ 6071359 w 7467600"/>
              <a:gd name="connsiteY281" fmla="*/ 4770770 h 6858000"/>
              <a:gd name="connsiteX282" fmla="*/ 6038839 w 7467600"/>
              <a:gd name="connsiteY282" fmla="*/ 4764474 h 6858000"/>
              <a:gd name="connsiteX283" fmla="*/ 6038706 w 7467600"/>
              <a:gd name="connsiteY283" fmla="*/ 4763847 h 6858000"/>
              <a:gd name="connsiteX284" fmla="*/ 6037784 w 7467600"/>
              <a:gd name="connsiteY284" fmla="*/ 4764270 h 6858000"/>
              <a:gd name="connsiteX285" fmla="*/ 6038839 w 7467600"/>
              <a:gd name="connsiteY285" fmla="*/ 4764474 h 6858000"/>
              <a:gd name="connsiteX286" fmla="*/ 6040338 w 7467600"/>
              <a:gd name="connsiteY286" fmla="*/ 4771418 h 6858000"/>
              <a:gd name="connsiteX287" fmla="*/ 6024488 w 7467600"/>
              <a:gd name="connsiteY287" fmla="*/ 4809903 h 6858000"/>
              <a:gd name="connsiteX288" fmla="*/ 5599771 w 7467600"/>
              <a:gd name="connsiteY288" fmla="*/ 5509652 h 6858000"/>
              <a:gd name="connsiteX289" fmla="*/ 5548843 w 7467600"/>
              <a:gd name="connsiteY289" fmla="*/ 5563845 h 6858000"/>
              <a:gd name="connsiteX290" fmla="*/ 5940952 w 7467600"/>
              <a:gd name="connsiteY290" fmla="*/ 6250028 h 6858000"/>
              <a:gd name="connsiteX291" fmla="*/ 6043441 w 7467600"/>
              <a:gd name="connsiteY291" fmla="*/ 6665847 h 6858000"/>
              <a:gd name="connsiteX292" fmla="*/ 6093432 w 7467600"/>
              <a:gd name="connsiteY292" fmla="*/ 6858000 h 6858000"/>
              <a:gd name="connsiteX293" fmla="*/ 6034344 w 7467600"/>
              <a:gd name="connsiteY293" fmla="*/ 6858000 h 6858000"/>
              <a:gd name="connsiteX294" fmla="*/ 6026679 w 7467600"/>
              <a:gd name="connsiteY294" fmla="*/ 6836959 h 6858000"/>
              <a:gd name="connsiteX295" fmla="*/ 5800441 w 7467600"/>
              <a:gd name="connsiteY295" fmla="*/ 6335286 h 6858000"/>
              <a:gd name="connsiteX296" fmla="*/ 5526562 w 7467600"/>
              <a:gd name="connsiteY296" fmla="*/ 5705388 h 6858000"/>
              <a:gd name="connsiteX297" fmla="*/ 5519640 w 7467600"/>
              <a:gd name="connsiteY297" fmla="*/ 5683774 h 6858000"/>
              <a:gd name="connsiteX298" fmla="*/ 5844559 w 7467600"/>
              <a:gd name="connsiteY298" fmla="*/ 6553349 h 6858000"/>
              <a:gd name="connsiteX299" fmla="*/ 5975994 w 7467600"/>
              <a:gd name="connsiteY299" fmla="*/ 6858000 h 6858000"/>
              <a:gd name="connsiteX300" fmla="*/ 5898547 w 7467600"/>
              <a:gd name="connsiteY300" fmla="*/ 6858000 h 6858000"/>
              <a:gd name="connsiteX301" fmla="*/ 5682041 w 7467600"/>
              <a:gd name="connsiteY301" fmla="*/ 6355860 h 6858000"/>
              <a:gd name="connsiteX302" fmla="*/ 5461758 w 7467600"/>
              <a:gd name="connsiteY302" fmla="*/ 5820220 h 6858000"/>
              <a:gd name="connsiteX303" fmla="*/ 5237282 w 7467600"/>
              <a:gd name="connsiteY303" fmla="*/ 6579086 h 6858000"/>
              <a:gd name="connsiteX304" fmla="*/ 5115009 w 7467600"/>
              <a:gd name="connsiteY304" fmla="*/ 6858000 h 6858000"/>
              <a:gd name="connsiteX305" fmla="*/ 5028074 w 7467600"/>
              <a:gd name="connsiteY305" fmla="*/ 6858000 h 6858000"/>
              <a:gd name="connsiteX306" fmla="*/ 5079508 w 7467600"/>
              <a:gd name="connsiteY306" fmla="*/ 6749074 h 6858000"/>
              <a:gd name="connsiteX307" fmla="*/ 5371846 w 7467600"/>
              <a:gd name="connsiteY307" fmla="*/ 5924413 h 6858000"/>
              <a:gd name="connsiteX308" fmla="*/ 5270512 w 7467600"/>
              <a:gd name="connsiteY308" fmla="*/ 6138975 h 6858000"/>
              <a:gd name="connsiteX309" fmla="*/ 5062409 w 7467600"/>
              <a:gd name="connsiteY309" fmla="*/ 6653544 h 6858000"/>
              <a:gd name="connsiteX310" fmla="*/ 5036628 w 7467600"/>
              <a:gd name="connsiteY310" fmla="*/ 6754247 h 6858000"/>
              <a:gd name="connsiteX311" fmla="*/ 5009112 w 7467600"/>
              <a:gd name="connsiteY311" fmla="*/ 6858000 h 6858000"/>
              <a:gd name="connsiteX312" fmla="*/ 4976679 w 7467600"/>
              <a:gd name="connsiteY312" fmla="*/ 6858000 h 6858000"/>
              <a:gd name="connsiteX313" fmla="*/ 5006537 w 7467600"/>
              <a:gd name="connsiteY313" fmla="*/ 6747068 h 6858000"/>
              <a:gd name="connsiteX314" fmla="*/ 5032723 w 7467600"/>
              <a:gd name="connsiteY314" fmla="*/ 6644957 h 6858000"/>
              <a:gd name="connsiteX315" fmla="*/ 5242949 w 7467600"/>
              <a:gd name="connsiteY315" fmla="*/ 6125175 h 6858000"/>
              <a:gd name="connsiteX316" fmla="*/ 5286321 w 7467600"/>
              <a:gd name="connsiteY316" fmla="*/ 6033555 h 6858000"/>
              <a:gd name="connsiteX317" fmla="*/ 5008210 w 7467600"/>
              <a:gd name="connsiteY317" fmla="*/ 6649194 h 6858000"/>
              <a:gd name="connsiteX318" fmla="*/ 4986321 w 7467600"/>
              <a:gd name="connsiteY318" fmla="*/ 6765687 h 6858000"/>
              <a:gd name="connsiteX319" fmla="*/ 4973474 w 7467600"/>
              <a:gd name="connsiteY319" fmla="*/ 6858000 h 6858000"/>
              <a:gd name="connsiteX320" fmla="*/ 4907178 w 7467600"/>
              <a:gd name="connsiteY320" fmla="*/ 6858000 h 6858000"/>
              <a:gd name="connsiteX321" fmla="*/ 4910810 w 7467600"/>
              <a:gd name="connsiteY321" fmla="*/ 6829660 h 6858000"/>
              <a:gd name="connsiteX322" fmla="*/ 4987461 w 7467600"/>
              <a:gd name="connsiteY322" fmla="*/ 6432994 h 6858000"/>
              <a:gd name="connsiteX323" fmla="*/ 5179262 w 7467600"/>
              <a:gd name="connsiteY323" fmla="*/ 6035044 h 6858000"/>
              <a:gd name="connsiteX324" fmla="*/ 4689678 w 7467600"/>
              <a:gd name="connsiteY324" fmla="*/ 6440241 h 6858000"/>
              <a:gd name="connsiteX325" fmla="*/ 4477543 w 7467600"/>
              <a:gd name="connsiteY325" fmla="*/ 6674836 h 6858000"/>
              <a:gd name="connsiteX326" fmla="*/ 4329957 w 7467600"/>
              <a:gd name="connsiteY326" fmla="*/ 6858000 h 6858000"/>
              <a:gd name="connsiteX327" fmla="*/ 4218595 w 7467600"/>
              <a:gd name="connsiteY327" fmla="*/ 6858000 h 6858000"/>
              <a:gd name="connsiteX328" fmla="*/ 4368888 w 7467600"/>
              <a:gd name="connsiteY328" fmla="*/ 6668412 h 6858000"/>
              <a:gd name="connsiteX329" fmla="*/ 4563091 w 7467600"/>
              <a:gd name="connsiteY329" fmla="*/ 6442508 h 6858000"/>
              <a:gd name="connsiteX330" fmla="*/ 5387324 w 7467600"/>
              <a:gd name="connsiteY330" fmla="*/ 5705830 h 6858000"/>
              <a:gd name="connsiteX331" fmla="*/ 5073620 w 7467600"/>
              <a:gd name="connsiteY331" fmla="*/ 5955437 h 6858000"/>
              <a:gd name="connsiteX332" fmla="*/ 4689789 w 7467600"/>
              <a:gd name="connsiteY332" fmla="*/ 6268382 h 6858000"/>
              <a:gd name="connsiteX333" fmla="*/ 4418722 w 7467600"/>
              <a:gd name="connsiteY333" fmla="*/ 6570886 h 6858000"/>
              <a:gd name="connsiteX334" fmla="*/ 4214944 w 7467600"/>
              <a:gd name="connsiteY334" fmla="*/ 6858000 h 6858000"/>
              <a:gd name="connsiteX335" fmla="*/ 4177898 w 7467600"/>
              <a:gd name="connsiteY335" fmla="*/ 6858000 h 6858000"/>
              <a:gd name="connsiteX336" fmla="*/ 4391597 w 7467600"/>
              <a:gd name="connsiteY336" fmla="*/ 6556370 h 6858000"/>
              <a:gd name="connsiteX337" fmla="*/ 4668889 w 7467600"/>
              <a:gd name="connsiteY337" fmla="*/ 6246399 h 6858000"/>
              <a:gd name="connsiteX338" fmla="*/ 5055427 w 7467600"/>
              <a:gd name="connsiteY338" fmla="*/ 5931476 h 6858000"/>
              <a:gd name="connsiteX339" fmla="*/ 5371814 w 7467600"/>
              <a:gd name="connsiteY339" fmla="*/ 5678975 h 6858000"/>
              <a:gd name="connsiteX340" fmla="*/ 4987918 w 7467600"/>
              <a:gd name="connsiteY340" fmla="*/ 5838701 h 6858000"/>
              <a:gd name="connsiteX341" fmla="*/ 4317146 w 7467600"/>
              <a:gd name="connsiteY341" fmla="*/ 6587716 h 6858000"/>
              <a:gd name="connsiteX342" fmla="*/ 4171627 w 7467600"/>
              <a:gd name="connsiteY342" fmla="*/ 6858000 h 6858000"/>
              <a:gd name="connsiteX343" fmla="*/ 4081585 w 7467600"/>
              <a:gd name="connsiteY343" fmla="*/ 6858000 h 6858000"/>
              <a:gd name="connsiteX344" fmla="*/ 4238603 w 7467600"/>
              <a:gd name="connsiteY344" fmla="*/ 6559341 h 6858000"/>
              <a:gd name="connsiteX345" fmla="*/ 4778333 w 7467600"/>
              <a:gd name="connsiteY345" fmla="*/ 5873626 h 6858000"/>
              <a:gd name="connsiteX346" fmla="*/ 5414185 w 7467600"/>
              <a:gd name="connsiteY346" fmla="*/ 5573882 h 6858000"/>
              <a:gd name="connsiteX347" fmla="*/ 5959648 w 7467600"/>
              <a:gd name="connsiteY347" fmla="*/ 4760797 h 6858000"/>
              <a:gd name="connsiteX348" fmla="*/ 5355019 w 7467600"/>
              <a:gd name="connsiteY348" fmla="*/ 4734672 h 6858000"/>
              <a:gd name="connsiteX349" fmla="*/ 5083565 w 7467600"/>
              <a:gd name="connsiteY349" fmla="*/ 5179121 h 6858000"/>
              <a:gd name="connsiteX350" fmla="*/ 4713577 w 7467600"/>
              <a:gd name="connsiteY350" fmla="*/ 5616803 h 6858000"/>
              <a:gd name="connsiteX351" fmla="*/ 3989559 w 7467600"/>
              <a:gd name="connsiteY351" fmla="*/ 6145945 h 6858000"/>
              <a:gd name="connsiteX352" fmla="*/ 3939824 w 7467600"/>
              <a:gd name="connsiteY352" fmla="*/ 6066900 h 6858000"/>
              <a:gd name="connsiteX353" fmla="*/ 4584537 w 7467600"/>
              <a:gd name="connsiteY353" fmla="*/ 5324826 h 6858000"/>
              <a:gd name="connsiteX354" fmla="*/ 5037105 w 7467600"/>
              <a:gd name="connsiteY354" fmla="*/ 5088765 h 6858000"/>
              <a:gd name="connsiteX355" fmla="*/ 5039930 w 7467600"/>
              <a:gd name="connsiteY355" fmla="*/ 5089585 h 6858000"/>
              <a:gd name="connsiteX356" fmla="*/ 5263764 w 7467600"/>
              <a:gd name="connsiteY356" fmla="*/ 4735525 h 6858000"/>
              <a:gd name="connsiteX357" fmla="*/ 4086300 w 7467600"/>
              <a:gd name="connsiteY357" fmla="*/ 4884599 h 6858000"/>
              <a:gd name="connsiteX358" fmla="*/ 4085485 w 7467600"/>
              <a:gd name="connsiteY358" fmla="*/ 4899070 h 6858000"/>
              <a:gd name="connsiteX359" fmla="*/ 3871915 w 7467600"/>
              <a:gd name="connsiteY359" fmla="*/ 5253645 h 6858000"/>
              <a:gd name="connsiteX360" fmla="*/ 3799374 w 7467600"/>
              <a:gd name="connsiteY360" fmla="*/ 5466127 h 6858000"/>
              <a:gd name="connsiteX361" fmla="*/ 3498850 w 7467600"/>
              <a:gd name="connsiteY361" fmla="*/ 6661888 h 6858000"/>
              <a:gd name="connsiteX362" fmla="*/ 3399216 w 7467600"/>
              <a:gd name="connsiteY362" fmla="*/ 6858000 h 6858000"/>
              <a:gd name="connsiteX363" fmla="*/ 3303688 w 7467600"/>
              <a:gd name="connsiteY363" fmla="*/ 6858000 h 6858000"/>
              <a:gd name="connsiteX364" fmla="*/ 3391774 w 7467600"/>
              <a:gd name="connsiteY364" fmla="*/ 6697181 h 6858000"/>
              <a:gd name="connsiteX365" fmla="*/ 3735540 w 7467600"/>
              <a:gd name="connsiteY365" fmla="*/ 5546923 h 6858000"/>
              <a:gd name="connsiteX366" fmla="*/ 3729438 w 7467600"/>
              <a:gd name="connsiteY366" fmla="*/ 5569058 h 6858000"/>
              <a:gd name="connsiteX367" fmla="*/ 3707782 w 7467600"/>
              <a:gd name="connsiteY367" fmla="*/ 5644908 h 6858000"/>
              <a:gd name="connsiteX368" fmla="*/ 3583827 w 7467600"/>
              <a:gd name="connsiteY368" fmla="*/ 6039215 h 6858000"/>
              <a:gd name="connsiteX369" fmla="*/ 3547861 w 7467600"/>
              <a:gd name="connsiteY369" fmla="*/ 6129609 h 6858000"/>
              <a:gd name="connsiteX370" fmla="*/ 3490905 w 7467600"/>
              <a:gd name="connsiteY370" fmla="*/ 6277660 h 6858000"/>
              <a:gd name="connsiteX371" fmla="*/ 3455859 w 7467600"/>
              <a:gd name="connsiteY371" fmla="*/ 6391301 h 6858000"/>
              <a:gd name="connsiteX372" fmla="*/ 3429112 w 7467600"/>
              <a:gd name="connsiteY372" fmla="*/ 6479469 h 6858000"/>
              <a:gd name="connsiteX373" fmla="*/ 3304862 w 7467600"/>
              <a:gd name="connsiteY373" fmla="*/ 6796476 h 6858000"/>
              <a:gd name="connsiteX374" fmla="*/ 3276071 w 7467600"/>
              <a:gd name="connsiteY374" fmla="*/ 6858000 h 6858000"/>
              <a:gd name="connsiteX375" fmla="*/ 3240805 w 7467600"/>
              <a:gd name="connsiteY375" fmla="*/ 6858000 h 6858000"/>
              <a:gd name="connsiteX376" fmla="*/ 3275917 w 7467600"/>
              <a:gd name="connsiteY376" fmla="*/ 6783192 h 6858000"/>
              <a:gd name="connsiteX377" fmla="*/ 3399358 w 7467600"/>
              <a:gd name="connsiteY377" fmla="*/ 6469011 h 6858000"/>
              <a:gd name="connsiteX378" fmla="*/ 3425650 w 7467600"/>
              <a:gd name="connsiteY378" fmla="*/ 6381333 h 6858000"/>
              <a:gd name="connsiteX379" fmla="*/ 3460661 w 7467600"/>
              <a:gd name="connsiteY379" fmla="*/ 6266763 h 6858000"/>
              <a:gd name="connsiteX380" fmla="*/ 3518021 w 7467600"/>
              <a:gd name="connsiteY380" fmla="*/ 6117298 h 6858000"/>
              <a:gd name="connsiteX381" fmla="*/ 3554035 w 7467600"/>
              <a:gd name="connsiteY381" fmla="*/ 6027832 h 6858000"/>
              <a:gd name="connsiteX382" fmla="*/ 3677174 w 7467600"/>
              <a:gd name="connsiteY382" fmla="*/ 5636351 h 6858000"/>
              <a:gd name="connsiteX383" fmla="*/ 3698819 w 7467600"/>
              <a:gd name="connsiteY383" fmla="*/ 5560503 h 6858000"/>
              <a:gd name="connsiteX384" fmla="*/ 3702094 w 7467600"/>
              <a:gd name="connsiteY384" fmla="*/ 5549194 h 6858000"/>
              <a:gd name="connsiteX385" fmla="*/ 3398355 w 7467600"/>
              <a:gd name="connsiteY385" fmla="*/ 6094603 h 6858000"/>
              <a:gd name="connsiteX386" fmla="*/ 3193941 w 7467600"/>
              <a:gd name="connsiteY386" fmla="*/ 6798775 h 6858000"/>
              <a:gd name="connsiteX387" fmla="*/ 3184140 w 7467600"/>
              <a:gd name="connsiteY387" fmla="*/ 6858000 h 6858000"/>
              <a:gd name="connsiteX388" fmla="*/ 3099978 w 7467600"/>
              <a:gd name="connsiteY388" fmla="*/ 6858000 h 6858000"/>
              <a:gd name="connsiteX389" fmla="*/ 3101556 w 7467600"/>
              <a:gd name="connsiteY389" fmla="*/ 6843337 h 6858000"/>
              <a:gd name="connsiteX390" fmla="*/ 3370162 w 7467600"/>
              <a:gd name="connsiteY390" fmla="*/ 5785550 h 6858000"/>
              <a:gd name="connsiteX391" fmla="*/ 3746477 w 7467600"/>
              <a:gd name="connsiteY391" fmla="*/ 5377889 h 6858000"/>
              <a:gd name="connsiteX392" fmla="*/ 3863399 w 7467600"/>
              <a:gd name="connsiteY392" fmla="*/ 5087257 h 6858000"/>
              <a:gd name="connsiteX393" fmla="*/ 3968712 w 7467600"/>
              <a:gd name="connsiteY393" fmla="*/ 4913989 h 6858000"/>
              <a:gd name="connsiteX394" fmla="*/ 2792390 w 7467600"/>
              <a:gd name="connsiteY394" fmla="*/ 5382974 h 6858000"/>
              <a:gd name="connsiteX395" fmla="*/ 2714982 w 7467600"/>
              <a:gd name="connsiteY395" fmla="*/ 5427051 h 6858000"/>
              <a:gd name="connsiteX396" fmla="*/ 2813361 w 7467600"/>
              <a:gd name="connsiteY396" fmla="*/ 6023912 h 6858000"/>
              <a:gd name="connsiteX397" fmla="*/ 2688430 w 7467600"/>
              <a:gd name="connsiteY397" fmla="*/ 6801564 h 6858000"/>
              <a:gd name="connsiteX398" fmla="*/ 2629626 w 7467600"/>
              <a:gd name="connsiteY398" fmla="*/ 6763394 h 6858000"/>
              <a:gd name="connsiteX399" fmla="*/ 2565328 w 7467600"/>
              <a:gd name="connsiteY399" fmla="*/ 5516399 h 6858000"/>
              <a:gd name="connsiteX400" fmla="*/ 1922999 w 7467600"/>
              <a:gd name="connsiteY400" fmla="*/ 5980343 h 6858000"/>
              <a:gd name="connsiteX401" fmla="*/ 1950261 w 7467600"/>
              <a:gd name="connsiteY401" fmla="*/ 6405858 h 6858000"/>
              <a:gd name="connsiteX402" fmla="*/ 2365554 w 7467600"/>
              <a:gd name="connsiteY402" fmla="*/ 6759107 h 6858000"/>
              <a:gd name="connsiteX403" fmla="*/ 2424142 w 7467600"/>
              <a:gd name="connsiteY403" fmla="*/ 6858000 h 6858000"/>
              <a:gd name="connsiteX404" fmla="*/ 2395994 w 7467600"/>
              <a:gd name="connsiteY404" fmla="*/ 6858000 h 6858000"/>
              <a:gd name="connsiteX405" fmla="*/ 2392863 w 7467600"/>
              <a:gd name="connsiteY405" fmla="*/ 6852964 h 6858000"/>
              <a:gd name="connsiteX406" fmla="*/ 2017589 w 7467600"/>
              <a:gd name="connsiteY406" fmla="*/ 6493982 h 6858000"/>
              <a:gd name="connsiteX407" fmla="*/ 2147336 w 7467600"/>
              <a:gd name="connsiteY407" fmla="*/ 6594052 h 6858000"/>
              <a:gd name="connsiteX408" fmla="*/ 2207047 w 7467600"/>
              <a:gd name="connsiteY408" fmla="*/ 6654540 h 6858000"/>
              <a:gd name="connsiteX409" fmla="*/ 2299106 w 7467600"/>
              <a:gd name="connsiteY409" fmla="*/ 6778931 h 6858000"/>
              <a:gd name="connsiteX410" fmla="*/ 2314430 w 7467600"/>
              <a:gd name="connsiteY410" fmla="*/ 6801144 h 6858000"/>
              <a:gd name="connsiteX411" fmla="*/ 2352406 w 7467600"/>
              <a:gd name="connsiteY411" fmla="*/ 6858000 h 6858000"/>
              <a:gd name="connsiteX412" fmla="*/ 2314492 w 7467600"/>
              <a:gd name="connsiteY412" fmla="*/ 6858000 h 6858000"/>
              <a:gd name="connsiteX413" fmla="*/ 2288095 w 7467600"/>
              <a:gd name="connsiteY413" fmla="*/ 6818030 h 6858000"/>
              <a:gd name="connsiteX414" fmla="*/ 2272768 w 7467600"/>
              <a:gd name="connsiteY414" fmla="*/ 6795822 h 6858000"/>
              <a:gd name="connsiteX415" fmla="*/ 2182715 w 7467600"/>
              <a:gd name="connsiteY415" fmla="*/ 6675071 h 6858000"/>
              <a:gd name="connsiteX416" fmla="*/ 2032061 w 7467600"/>
              <a:gd name="connsiteY416" fmla="*/ 6541380 h 6858000"/>
              <a:gd name="connsiteX417" fmla="*/ 2257220 w 7467600"/>
              <a:gd name="connsiteY417" fmla="*/ 6826257 h 6858000"/>
              <a:gd name="connsiteX418" fmla="*/ 2281324 w 7467600"/>
              <a:gd name="connsiteY418" fmla="*/ 6858000 h 6858000"/>
              <a:gd name="connsiteX419" fmla="*/ 2242860 w 7467600"/>
              <a:gd name="connsiteY419" fmla="*/ 6858000 h 6858000"/>
              <a:gd name="connsiteX420" fmla="*/ 2232818 w 7467600"/>
              <a:gd name="connsiteY420" fmla="*/ 6844926 h 6858000"/>
              <a:gd name="connsiteX421" fmla="*/ 1990172 w 7467600"/>
              <a:gd name="connsiteY421" fmla="*/ 6542121 h 6858000"/>
              <a:gd name="connsiteX422" fmla="*/ 2124090 w 7467600"/>
              <a:gd name="connsiteY422" fmla="*/ 6761017 h 6858000"/>
              <a:gd name="connsiteX423" fmla="*/ 2200380 w 7467600"/>
              <a:gd name="connsiteY423" fmla="*/ 6858000 h 6858000"/>
              <a:gd name="connsiteX424" fmla="*/ 2147507 w 7467600"/>
              <a:gd name="connsiteY424" fmla="*/ 6858000 h 6858000"/>
              <a:gd name="connsiteX425" fmla="*/ 2070668 w 7467600"/>
              <a:gd name="connsiteY425" fmla="*/ 6761520 h 6858000"/>
              <a:gd name="connsiteX426" fmla="*/ 1975142 w 7467600"/>
              <a:gd name="connsiteY426" fmla="*/ 6585570 h 6858000"/>
              <a:gd name="connsiteX427" fmla="*/ 2050035 w 7467600"/>
              <a:gd name="connsiteY427" fmla="*/ 6813345 h 6858000"/>
              <a:gd name="connsiteX428" fmla="*/ 2063025 w 7467600"/>
              <a:gd name="connsiteY428" fmla="*/ 6858000 h 6858000"/>
              <a:gd name="connsiteX429" fmla="*/ 2021675 w 7467600"/>
              <a:gd name="connsiteY429" fmla="*/ 6858000 h 6858000"/>
              <a:gd name="connsiteX430" fmla="*/ 2019308 w 7467600"/>
              <a:gd name="connsiteY430" fmla="*/ 6847118 h 6858000"/>
              <a:gd name="connsiteX431" fmla="*/ 1938835 w 7467600"/>
              <a:gd name="connsiteY431" fmla="*/ 6551160 h 6858000"/>
              <a:gd name="connsiteX432" fmla="*/ 1953230 w 7467600"/>
              <a:gd name="connsiteY432" fmla="*/ 6759699 h 6858000"/>
              <a:gd name="connsiteX433" fmla="*/ 1956763 w 7467600"/>
              <a:gd name="connsiteY433" fmla="*/ 6778191 h 6858000"/>
              <a:gd name="connsiteX434" fmla="*/ 1967925 w 7467600"/>
              <a:gd name="connsiteY434" fmla="*/ 6858000 h 6858000"/>
              <a:gd name="connsiteX435" fmla="*/ 1936622 w 7467600"/>
              <a:gd name="connsiteY435" fmla="*/ 6858000 h 6858000"/>
              <a:gd name="connsiteX436" fmla="*/ 1926261 w 7467600"/>
              <a:gd name="connsiteY436" fmla="*/ 6784064 h 6858000"/>
              <a:gd name="connsiteX437" fmla="*/ 1922724 w 7467600"/>
              <a:gd name="connsiteY437" fmla="*/ 6765577 h 6858000"/>
              <a:gd name="connsiteX438" fmla="*/ 1904650 w 7467600"/>
              <a:gd name="connsiteY438" fmla="*/ 6639616 h 6858000"/>
              <a:gd name="connsiteX439" fmla="*/ 1885273 w 7467600"/>
              <a:gd name="connsiteY439" fmla="*/ 6858000 h 6858000"/>
              <a:gd name="connsiteX440" fmla="*/ 1854363 w 7467600"/>
              <a:gd name="connsiteY440" fmla="*/ 6858000 h 6858000"/>
              <a:gd name="connsiteX441" fmla="*/ 1880391 w 7467600"/>
              <a:gd name="connsiteY441" fmla="*/ 6603796 h 6858000"/>
              <a:gd name="connsiteX442" fmla="*/ 1818273 w 7467600"/>
              <a:gd name="connsiteY442" fmla="*/ 6715729 h 6858000"/>
              <a:gd name="connsiteX443" fmla="*/ 1794691 w 7467600"/>
              <a:gd name="connsiteY443" fmla="*/ 6843239 h 6858000"/>
              <a:gd name="connsiteX444" fmla="*/ 1794914 w 7467600"/>
              <a:gd name="connsiteY444" fmla="*/ 6858000 h 6858000"/>
              <a:gd name="connsiteX445" fmla="*/ 1746128 w 7467600"/>
              <a:gd name="connsiteY445" fmla="*/ 6858000 h 6858000"/>
              <a:gd name="connsiteX446" fmla="*/ 1753934 w 7467600"/>
              <a:gd name="connsiteY446" fmla="*/ 6724796 h 6858000"/>
              <a:gd name="connsiteX447" fmla="*/ 1792053 w 7467600"/>
              <a:gd name="connsiteY447" fmla="*/ 6572396 h 6858000"/>
              <a:gd name="connsiteX448" fmla="*/ 1862248 w 7467600"/>
              <a:gd name="connsiteY448" fmla="*/ 6266397 h 6858000"/>
              <a:gd name="connsiteX449" fmla="*/ 1862250 w 7467600"/>
              <a:gd name="connsiteY449" fmla="*/ 6033531 h 6858000"/>
              <a:gd name="connsiteX450" fmla="*/ 1211999 w 7467600"/>
              <a:gd name="connsiteY450" fmla="*/ 6683610 h 6858000"/>
              <a:gd name="connsiteX451" fmla="*/ 1213266 w 7467600"/>
              <a:gd name="connsiteY451" fmla="*/ 6691947 h 6858000"/>
              <a:gd name="connsiteX452" fmla="*/ 1203370 w 7467600"/>
              <a:gd name="connsiteY452" fmla="*/ 6850676 h 6858000"/>
              <a:gd name="connsiteX453" fmla="*/ 1203671 w 7467600"/>
              <a:gd name="connsiteY453" fmla="*/ 6858000 h 6858000"/>
              <a:gd name="connsiteX454" fmla="*/ 1143180 w 7467600"/>
              <a:gd name="connsiteY454" fmla="*/ 6858000 h 6858000"/>
              <a:gd name="connsiteX455" fmla="*/ 1142176 w 7467600"/>
              <a:gd name="connsiteY455" fmla="*/ 6766045 h 6858000"/>
              <a:gd name="connsiteX456" fmla="*/ 1067484 w 7467600"/>
              <a:gd name="connsiteY456" fmla="*/ 6858000 h 6858000"/>
              <a:gd name="connsiteX457" fmla="*/ 953928 w 7467600"/>
              <a:gd name="connsiteY457" fmla="*/ 6858000 h 6858000"/>
              <a:gd name="connsiteX458" fmla="*/ 959715 w 7467600"/>
              <a:gd name="connsiteY458" fmla="*/ 6850185 h 6858000"/>
              <a:gd name="connsiteX459" fmla="*/ 1483788 w 7467600"/>
              <a:gd name="connsiteY459" fmla="*/ 6259174 h 6858000"/>
              <a:gd name="connsiteX460" fmla="*/ 1100671 w 7467600"/>
              <a:gd name="connsiteY460" fmla="*/ 6252137 h 6858000"/>
              <a:gd name="connsiteX461" fmla="*/ 1090144 w 7467600"/>
              <a:gd name="connsiteY461" fmla="*/ 6256748 h 6858000"/>
              <a:gd name="connsiteX462" fmla="*/ 1095872 w 7467600"/>
              <a:gd name="connsiteY462" fmla="*/ 6271892 h 6858000"/>
              <a:gd name="connsiteX463" fmla="*/ 262785 w 7467600"/>
              <a:gd name="connsiteY463" fmla="*/ 6845450 h 6858000"/>
              <a:gd name="connsiteX464" fmla="*/ 209968 w 7467600"/>
              <a:gd name="connsiteY464" fmla="*/ 6770713 h 6858000"/>
              <a:gd name="connsiteX465" fmla="*/ 873460 w 7467600"/>
              <a:gd name="connsiteY465" fmla="*/ 6253768 h 6858000"/>
              <a:gd name="connsiteX466" fmla="*/ 192686 w 7467600"/>
              <a:gd name="connsiteY466" fmla="*/ 5849257 h 6858000"/>
              <a:gd name="connsiteX467" fmla="*/ 4696 w 7467600"/>
              <a:gd name="connsiteY467" fmla="*/ 5697668 h 6858000"/>
              <a:gd name="connsiteX468" fmla="*/ 0 w 7467600"/>
              <a:gd name="connsiteY468" fmla="*/ 5689984 h 6858000"/>
              <a:gd name="connsiteX469" fmla="*/ 0 w 7467600"/>
              <a:gd name="connsiteY469" fmla="*/ 5513472 h 6858000"/>
              <a:gd name="connsiteX470" fmla="*/ 174101 w 7467600"/>
              <a:gd name="connsiteY470" fmla="*/ 5620277 h 6858000"/>
              <a:gd name="connsiteX471" fmla="*/ 891800 w 7467600"/>
              <a:gd name="connsiteY471" fmla="*/ 6036935 h 6858000"/>
              <a:gd name="connsiteX472" fmla="*/ 1072219 w 7467600"/>
              <a:gd name="connsiteY472" fmla="*/ 6169443 h 6858000"/>
              <a:gd name="connsiteX473" fmla="*/ 1074117 w 7467600"/>
              <a:gd name="connsiteY473" fmla="*/ 6170301 h 6858000"/>
              <a:gd name="connsiteX474" fmla="*/ 1083114 w 7467600"/>
              <a:gd name="connsiteY474" fmla="*/ 6174131 h 6858000"/>
              <a:gd name="connsiteX475" fmla="*/ 1543010 w 7467600"/>
              <a:gd name="connsiteY475" fmla="*/ 6191140 h 6858000"/>
              <a:gd name="connsiteX476" fmla="*/ 1551080 w 7467600"/>
              <a:gd name="connsiteY476" fmla="*/ 6195006 h 6858000"/>
              <a:gd name="connsiteX477" fmla="*/ 2345443 w 7467600"/>
              <a:gd name="connsiteY477" fmla="*/ 5549882 h 6858000"/>
              <a:gd name="connsiteX478" fmla="*/ 1721499 w 7467600"/>
              <a:gd name="connsiteY478" fmla="*/ 5599969 h 6858000"/>
              <a:gd name="connsiteX479" fmla="*/ 767716 w 7467600"/>
              <a:gd name="connsiteY479" fmla="*/ 5472768 h 6858000"/>
              <a:gd name="connsiteX480" fmla="*/ 722147 w 7467600"/>
              <a:gd name="connsiteY480" fmla="*/ 5393091 h 6858000"/>
              <a:gd name="connsiteX481" fmla="*/ 1485552 w 7467600"/>
              <a:gd name="connsiteY481" fmla="*/ 5313202 h 6858000"/>
              <a:gd name="connsiteX482" fmla="*/ 2143004 w 7467600"/>
              <a:gd name="connsiteY482" fmla="*/ 5402420 h 6858000"/>
              <a:gd name="connsiteX483" fmla="*/ 1933391 w 7467600"/>
              <a:gd name="connsiteY483" fmla="*/ 5156971 h 6858000"/>
              <a:gd name="connsiteX484" fmla="*/ 1827118 w 7467600"/>
              <a:gd name="connsiteY484" fmla="*/ 4968410 h 6858000"/>
              <a:gd name="connsiteX485" fmla="*/ 1837349 w 7467600"/>
              <a:gd name="connsiteY485" fmla="*/ 4956357 h 6858000"/>
              <a:gd name="connsiteX486" fmla="*/ 2162835 w 7467600"/>
              <a:gd name="connsiteY486" fmla="*/ 5187853 h 6858000"/>
              <a:gd name="connsiteX487" fmla="*/ 2257167 w 7467600"/>
              <a:gd name="connsiteY487" fmla="*/ 5462123 h 6858000"/>
              <a:gd name="connsiteX488" fmla="*/ 2261598 w 7467600"/>
              <a:gd name="connsiteY488" fmla="*/ 5467998 h 6858000"/>
              <a:gd name="connsiteX489" fmla="*/ 2437177 w 7467600"/>
              <a:gd name="connsiteY489" fmla="*/ 5479608 h 6858000"/>
              <a:gd name="connsiteX490" fmla="*/ 2445247 w 7467600"/>
              <a:gd name="connsiteY490" fmla="*/ 5483476 h 6858000"/>
              <a:gd name="connsiteX491" fmla="*/ 2743626 w 7467600"/>
              <a:gd name="connsiteY491" fmla="*/ 5304819 h 6858000"/>
              <a:gd name="connsiteX492" fmla="*/ 3048102 w 7467600"/>
              <a:gd name="connsiteY492" fmla="*/ 5150595 h 6858000"/>
              <a:gd name="connsiteX493" fmla="*/ 1799414 w 7467600"/>
              <a:gd name="connsiteY493" fmla="*/ 4694732 h 6858000"/>
              <a:gd name="connsiteX494" fmla="*/ 1771735 w 7467600"/>
              <a:gd name="connsiteY494" fmla="*/ 4619929 h 6858000"/>
              <a:gd name="connsiteX495" fmla="*/ 3104273 w 7467600"/>
              <a:gd name="connsiteY495" fmla="*/ 5076159 h 6858000"/>
              <a:gd name="connsiteX496" fmla="*/ 3113245 w 7467600"/>
              <a:gd name="connsiteY496" fmla="*/ 5090705 h 6858000"/>
              <a:gd name="connsiteX497" fmla="*/ 3126294 w 7467600"/>
              <a:gd name="connsiteY497" fmla="*/ 5114400 h 6858000"/>
              <a:gd name="connsiteX498" fmla="*/ 3937433 w 7467600"/>
              <a:gd name="connsiteY498" fmla="*/ 4830473 h 6858000"/>
              <a:gd name="connsiteX499" fmla="*/ 3590475 w 7467600"/>
              <a:gd name="connsiteY499" fmla="*/ 4597974 h 6858000"/>
              <a:gd name="connsiteX500" fmla="*/ 3100264 w 7467600"/>
              <a:gd name="connsiteY500" fmla="*/ 4579845 h 6858000"/>
              <a:gd name="connsiteX501" fmla="*/ 2183576 w 7467600"/>
              <a:gd name="connsiteY501" fmla="*/ 4227150 h 6858000"/>
              <a:gd name="connsiteX502" fmla="*/ 2151029 w 7467600"/>
              <a:gd name="connsiteY502" fmla="*/ 4146947 h 6858000"/>
              <a:gd name="connsiteX503" fmla="*/ 3563434 w 7467600"/>
              <a:gd name="connsiteY503" fmla="*/ 4469115 h 6858000"/>
              <a:gd name="connsiteX504" fmla="*/ 3177952 w 7467600"/>
              <a:gd name="connsiteY504" fmla="*/ 3657386 h 6858000"/>
              <a:gd name="connsiteX505" fmla="*/ 3189263 w 7467600"/>
              <a:gd name="connsiteY505" fmla="*/ 3625726 h 6858000"/>
              <a:gd name="connsiteX506" fmla="*/ 3560912 w 7467600"/>
              <a:gd name="connsiteY506" fmla="*/ 4079863 h 6858000"/>
              <a:gd name="connsiteX507" fmla="*/ 3626636 w 7467600"/>
              <a:gd name="connsiteY507" fmla="*/ 4512230 h 6858000"/>
              <a:gd name="connsiteX508" fmla="*/ 3653088 w 7467600"/>
              <a:gd name="connsiteY508" fmla="*/ 4521417 h 6858000"/>
              <a:gd name="connsiteX509" fmla="*/ 3988128 w 7467600"/>
              <a:gd name="connsiteY509" fmla="*/ 4817267 h 6858000"/>
              <a:gd name="connsiteX510" fmla="*/ 4830582 w 7467600"/>
              <a:gd name="connsiteY510" fmla="*/ 4676000 h 6858000"/>
              <a:gd name="connsiteX511" fmla="*/ 4830100 w 7467600"/>
              <a:gd name="connsiteY511" fmla="*/ 4675554 h 6858000"/>
              <a:gd name="connsiteX512" fmla="*/ 4036318 w 7467600"/>
              <a:gd name="connsiteY512" fmla="*/ 4147013 h 6858000"/>
              <a:gd name="connsiteX513" fmla="*/ 3432098 w 7467600"/>
              <a:gd name="connsiteY513" fmla="*/ 3537312 h 6858000"/>
              <a:gd name="connsiteX514" fmla="*/ 3446761 w 7467600"/>
              <a:gd name="connsiteY514" fmla="*/ 3461278 h 6858000"/>
              <a:gd name="connsiteX515" fmla="*/ 4419733 w 7467600"/>
              <a:gd name="connsiteY515" fmla="*/ 3963555 h 6858000"/>
              <a:gd name="connsiteX516" fmla="*/ 4781371 w 7467600"/>
              <a:gd name="connsiteY516" fmla="*/ 4458604 h 6858000"/>
              <a:gd name="connsiteX517" fmla="*/ 4780440 w 7467600"/>
              <a:gd name="connsiteY517" fmla="*/ 4470290 h 6858000"/>
              <a:gd name="connsiteX518" fmla="*/ 4898954 w 7467600"/>
              <a:gd name="connsiteY518" fmla="*/ 4662092 h 6858000"/>
              <a:gd name="connsiteX519" fmla="*/ 4900699 w 7467600"/>
              <a:gd name="connsiteY519" fmla="*/ 4670867 h 6858000"/>
              <a:gd name="connsiteX520" fmla="*/ 5714511 w 7467600"/>
              <a:gd name="connsiteY520" fmla="*/ 4663483 h 6858000"/>
              <a:gd name="connsiteX521" fmla="*/ 5464793 w 7467600"/>
              <a:gd name="connsiteY521" fmla="*/ 4393556 h 6858000"/>
              <a:gd name="connsiteX522" fmla="*/ 5461897 w 7467600"/>
              <a:gd name="connsiteY522" fmla="*/ 4390879 h 6858000"/>
              <a:gd name="connsiteX523" fmla="*/ 4294126 w 7467600"/>
              <a:gd name="connsiteY523" fmla="*/ 3303048 h 6858000"/>
              <a:gd name="connsiteX524" fmla="*/ 4305321 w 7467600"/>
              <a:gd name="connsiteY524" fmla="*/ 3256953 h 6858000"/>
              <a:gd name="connsiteX525" fmla="*/ 4949299 w 7467600"/>
              <a:gd name="connsiteY525" fmla="*/ 3766336 h 6858000"/>
              <a:gd name="connsiteX526" fmla="*/ 5291452 w 7467600"/>
              <a:gd name="connsiteY526" fmla="*/ 4076801 h 6858000"/>
              <a:gd name="connsiteX527" fmla="*/ 5434998 w 7467600"/>
              <a:gd name="connsiteY527" fmla="*/ 4254100 h 6858000"/>
              <a:gd name="connsiteX528" fmla="*/ 5351015 w 7467600"/>
              <a:gd name="connsiteY528" fmla="*/ 3760989 h 6858000"/>
              <a:gd name="connsiteX529" fmla="*/ 5413780 w 7467600"/>
              <a:gd name="connsiteY529" fmla="*/ 2966265 h 6858000"/>
              <a:gd name="connsiteX530" fmla="*/ 5425627 w 7467600"/>
              <a:gd name="connsiteY530" fmla="*/ 2954192 h 6858000"/>
              <a:gd name="connsiteX531" fmla="*/ 6604735 w 7467600"/>
              <a:gd name="connsiteY531" fmla="*/ 2041381 h 6858000"/>
              <a:gd name="connsiteX532" fmla="*/ 7204487 w 7467600"/>
              <a:gd name="connsiteY532" fmla="*/ 2742112 h 6858000"/>
              <a:gd name="connsiteX533" fmla="*/ 7131592 w 7467600"/>
              <a:gd name="connsiteY533" fmla="*/ 2672096 h 6858000"/>
              <a:gd name="connsiteX534" fmla="*/ 6996344 w 7467600"/>
              <a:gd name="connsiteY534" fmla="*/ 2518310 h 6858000"/>
              <a:gd name="connsiteX535" fmla="*/ 6735495 w 7467600"/>
              <a:gd name="connsiteY535" fmla="*/ 2196890 h 6858000"/>
              <a:gd name="connsiteX536" fmla="*/ 6721901 w 7467600"/>
              <a:gd name="connsiteY536" fmla="*/ 2179274 h 6858000"/>
              <a:gd name="connsiteX537" fmla="*/ 6604735 w 7467600"/>
              <a:gd name="connsiteY537" fmla="*/ 2041381 h 6858000"/>
              <a:gd name="connsiteX538" fmla="*/ 6591670 w 7467600"/>
              <a:gd name="connsiteY538" fmla="*/ 1988277 h 6858000"/>
              <a:gd name="connsiteX539" fmla="*/ 6747349 w 7467600"/>
              <a:gd name="connsiteY539" fmla="*/ 2160069 h 6858000"/>
              <a:gd name="connsiteX540" fmla="*/ 6760943 w 7467600"/>
              <a:gd name="connsiteY540" fmla="*/ 2177686 h 6858000"/>
              <a:gd name="connsiteX541" fmla="*/ 7021065 w 7467600"/>
              <a:gd name="connsiteY541" fmla="*/ 2498102 h 6858000"/>
              <a:gd name="connsiteX542" fmla="*/ 7155223 w 7467600"/>
              <a:gd name="connsiteY542" fmla="*/ 2650386 h 6858000"/>
              <a:gd name="connsiteX543" fmla="*/ 7203167 w 7467600"/>
              <a:gd name="connsiteY543" fmla="*/ 2697288 h 6858000"/>
              <a:gd name="connsiteX544" fmla="*/ 6937703 w 7467600"/>
              <a:gd name="connsiteY544" fmla="*/ 2321981 h 6858000"/>
              <a:gd name="connsiteX545" fmla="*/ 6591670 w 7467600"/>
              <a:gd name="connsiteY545" fmla="*/ 1988277 h 6858000"/>
              <a:gd name="connsiteX546" fmla="*/ 5798671 w 7467600"/>
              <a:gd name="connsiteY546" fmla="*/ 1981601 h 6858000"/>
              <a:gd name="connsiteX547" fmla="*/ 5754709 w 7467600"/>
              <a:gd name="connsiteY547" fmla="*/ 2071454 h 6858000"/>
              <a:gd name="connsiteX548" fmla="*/ 5763044 w 7467600"/>
              <a:gd name="connsiteY548" fmla="*/ 2842206 h 6858000"/>
              <a:gd name="connsiteX549" fmla="*/ 5764974 w 7467600"/>
              <a:gd name="connsiteY549" fmla="*/ 2799609 h 6858000"/>
              <a:gd name="connsiteX550" fmla="*/ 5767665 w 7467600"/>
              <a:gd name="connsiteY550" fmla="*/ 2666409 h 6858000"/>
              <a:gd name="connsiteX551" fmla="*/ 5763055 w 7467600"/>
              <a:gd name="connsiteY551" fmla="*/ 2579705 h 6858000"/>
              <a:gd name="connsiteX552" fmla="*/ 5758079 w 7467600"/>
              <a:gd name="connsiteY552" fmla="*/ 2492508 h 6858000"/>
              <a:gd name="connsiteX553" fmla="*/ 5779325 w 7467600"/>
              <a:gd name="connsiteY553" fmla="*/ 2197069 h 6858000"/>
              <a:gd name="connsiteX554" fmla="*/ 5798671 w 7467600"/>
              <a:gd name="connsiteY554" fmla="*/ 1981601 h 6858000"/>
              <a:gd name="connsiteX555" fmla="*/ 5829202 w 7467600"/>
              <a:gd name="connsiteY555" fmla="*/ 1971679 h 6858000"/>
              <a:gd name="connsiteX556" fmla="*/ 5809558 w 7467600"/>
              <a:gd name="connsiteY556" fmla="*/ 2198043 h 6858000"/>
              <a:gd name="connsiteX557" fmla="*/ 5788653 w 7467600"/>
              <a:gd name="connsiteY557" fmla="*/ 2489430 h 6858000"/>
              <a:gd name="connsiteX558" fmla="*/ 5793439 w 7467600"/>
              <a:gd name="connsiteY558" fmla="*/ 2575235 h 6858000"/>
              <a:gd name="connsiteX559" fmla="*/ 5796837 w 7467600"/>
              <a:gd name="connsiteY559" fmla="*/ 2637633 h 6858000"/>
              <a:gd name="connsiteX560" fmla="*/ 5818614 w 7467600"/>
              <a:gd name="connsiteY560" fmla="*/ 2473055 h 6858000"/>
              <a:gd name="connsiteX561" fmla="*/ 5829202 w 7467600"/>
              <a:gd name="connsiteY561" fmla="*/ 1971679 h 6858000"/>
              <a:gd name="connsiteX562" fmla="*/ 5911389 w 7467600"/>
              <a:gd name="connsiteY562" fmla="*/ 1898371 h 6858000"/>
              <a:gd name="connsiteX563" fmla="*/ 6237627 w 7467600"/>
              <a:gd name="connsiteY563" fmla="*/ 2231921 h 6858000"/>
              <a:gd name="connsiteX564" fmla="*/ 5911389 w 7467600"/>
              <a:gd name="connsiteY564" fmla="*/ 1898371 h 6858000"/>
              <a:gd name="connsiteX565" fmla="*/ 6944437 w 7467600"/>
              <a:gd name="connsiteY565" fmla="*/ 1575402 h 6858000"/>
              <a:gd name="connsiteX566" fmla="*/ 6304730 w 7467600"/>
              <a:gd name="connsiteY566" fmla="*/ 1766654 h 6858000"/>
              <a:gd name="connsiteX567" fmla="*/ 6944437 w 7467600"/>
              <a:gd name="connsiteY567" fmla="*/ 1575402 h 6858000"/>
              <a:gd name="connsiteX568" fmla="*/ 7019523 w 7467600"/>
              <a:gd name="connsiteY568" fmla="*/ 1519450 h 6858000"/>
              <a:gd name="connsiteX569" fmla="*/ 6298091 w 7467600"/>
              <a:gd name="connsiteY569" fmla="*/ 1737122 h 6858000"/>
              <a:gd name="connsiteX570" fmla="*/ 7019523 w 7467600"/>
              <a:gd name="connsiteY570" fmla="*/ 1519450 h 6858000"/>
              <a:gd name="connsiteX571" fmla="*/ 2399523 w 7467600"/>
              <a:gd name="connsiteY571" fmla="*/ 1428234 h 6858000"/>
              <a:gd name="connsiteX572" fmla="*/ 2224982 w 7467600"/>
              <a:gd name="connsiteY572" fmla="*/ 1826201 h 6858000"/>
              <a:gd name="connsiteX573" fmla="*/ 2096099 w 7467600"/>
              <a:gd name="connsiteY573" fmla="*/ 2345900 h 6858000"/>
              <a:gd name="connsiteX574" fmla="*/ 2283317 w 7467600"/>
              <a:gd name="connsiteY574" fmla="*/ 1796925 h 6858000"/>
              <a:gd name="connsiteX575" fmla="*/ 2399523 w 7467600"/>
              <a:gd name="connsiteY575" fmla="*/ 1428234 h 6858000"/>
              <a:gd name="connsiteX576" fmla="*/ 2448558 w 7467600"/>
              <a:gd name="connsiteY576" fmla="*/ 1373435 h 6858000"/>
              <a:gd name="connsiteX577" fmla="*/ 2312521 w 7467600"/>
              <a:gd name="connsiteY577" fmla="*/ 1806140 h 6858000"/>
              <a:gd name="connsiteX578" fmla="*/ 2127533 w 7467600"/>
              <a:gd name="connsiteY578" fmla="*/ 2348380 h 6858000"/>
              <a:gd name="connsiteX579" fmla="*/ 2358080 w 7467600"/>
              <a:gd name="connsiteY579" fmla="*/ 1866134 h 6858000"/>
              <a:gd name="connsiteX580" fmla="*/ 2407436 w 7467600"/>
              <a:gd name="connsiteY580" fmla="*/ 1651070 h 6858000"/>
              <a:gd name="connsiteX581" fmla="*/ 2448558 w 7467600"/>
              <a:gd name="connsiteY581" fmla="*/ 1373435 h 6858000"/>
              <a:gd name="connsiteX582" fmla="*/ 278707 w 7467600"/>
              <a:gd name="connsiteY582" fmla="*/ 1352270 h 6858000"/>
              <a:gd name="connsiteX583" fmla="*/ 321570 w 7467600"/>
              <a:gd name="connsiteY583" fmla="*/ 1861610 h 6858000"/>
              <a:gd name="connsiteX584" fmla="*/ 294281 w 7467600"/>
              <a:gd name="connsiteY584" fmla="*/ 1440658 h 6858000"/>
              <a:gd name="connsiteX585" fmla="*/ 278707 w 7467600"/>
              <a:gd name="connsiteY585" fmla="*/ 1352270 h 6858000"/>
              <a:gd name="connsiteX586" fmla="*/ 1423821 w 7467600"/>
              <a:gd name="connsiteY586" fmla="*/ 1351958 h 6858000"/>
              <a:gd name="connsiteX587" fmla="*/ 1638521 w 7467600"/>
              <a:gd name="connsiteY587" fmla="*/ 1908470 h 6858000"/>
              <a:gd name="connsiteX588" fmla="*/ 1754199 w 7467600"/>
              <a:gd name="connsiteY588" fmla="*/ 2149284 h 6858000"/>
              <a:gd name="connsiteX589" fmla="*/ 1908359 w 7467600"/>
              <a:gd name="connsiteY589" fmla="*/ 2364988 h 6858000"/>
              <a:gd name="connsiteX590" fmla="*/ 1647661 w 7467600"/>
              <a:gd name="connsiteY590" fmla="*/ 1825945 h 6858000"/>
              <a:gd name="connsiteX591" fmla="*/ 1423821 w 7467600"/>
              <a:gd name="connsiteY591" fmla="*/ 1351958 h 6858000"/>
              <a:gd name="connsiteX592" fmla="*/ 1431890 w 7467600"/>
              <a:gd name="connsiteY592" fmla="*/ 1306475 h 6858000"/>
              <a:gd name="connsiteX593" fmla="*/ 1507597 w 7467600"/>
              <a:gd name="connsiteY593" fmla="*/ 1446132 h 6858000"/>
              <a:gd name="connsiteX594" fmla="*/ 1674586 w 7467600"/>
              <a:gd name="connsiteY594" fmla="*/ 1813832 h 6858000"/>
              <a:gd name="connsiteX595" fmla="*/ 1815950 w 7467600"/>
              <a:gd name="connsiteY595" fmla="*/ 2128564 h 6858000"/>
              <a:gd name="connsiteX596" fmla="*/ 1984242 w 7467600"/>
              <a:gd name="connsiteY596" fmla="*/ 2430829 h 6858000"/>
              <a:gd name="connsiteX597" fmla="*/ 2014023 w 7467600"/>
              <a:gd name="connsiteY597" fmla="*/ 2450995 h 6858000"/>
              <a:gd name="connsiteX598" fmla="*/ 1747337 w 7467600"/>
              <a:gd name="connsiteY598" fmla="*/ 1855264 h 6858000"/>
              <a:gd name="connsiteX599" fmla="*/ 1533749 w 7467600"/>
              <a:gd name="connsiteY599" fmla="*/ 1478656 h 6858000"/>
              <a:gd name="connsiteX600" fmla="*/ 1431890 w 7467600"/>
              <a:gd name="connsiteY600" fmla="*/ 1306475 h 6858000"/>
              <a:gd name="connsiteX601" fmla="*/ 5052692 w 7467600"/>
              <a:gd name="connsiteY601" fmla="*/ 1292994 h 6858000"/>
              <a:gd name="connsiteX602" fmla="*/ 5200661 w 7467600"/>
              <a:gd name="connsiteY602" fmla="*/ 1635186 h 6858000"/>
              <a:gd name="connsiteX603" fmla="*/ 5297138 w 7467600"/>
              <a:gd name="connsiteY603" fmla="*/ 1906351 h 6858000"/>
              <a:gd name="connsiteX604" fmla="*/ 5052692 w 7467600"/>
              <a:gd name="connsiteY604" fmla="*/ 1292994 h 6858000"/>
              <a:gd name="connsiteX605" fmla="*/ 5009948 w 7467600"/>
              <a:gd name="connsiteY605" fmla="*/ 1273619 h 6858000"/>
              <a:gd name="connsiteX606" fmla="*/ 5121777 w 7467600"/>
              <a:gd name="connsiteY606" fmla="*/ 1654213 h 6858000"/>
              <a:gd name="connsiteX607" fmla="*/ 5293545 w 7467600"/>
              <a:gd name="connsiteY607" fmla="*/ 2072247 h 6858000"/>
              <a:gd name="connsiteX608" fmla="*/ 5294042 w 7467600"/>
              <a:gd name="connsiteY608" fmla="*/ 2065019 h 6858000"/>
              <a:gd name="connsiteX609" fmla="*/ 5171936 w 7467600"/>
              <a:gd name="connsiteY609" fmla="*/ 1647613 h 6858000"/>
              <a:gd name="connsiteX610" fmla="*/ 5009948 w 7467600"/>
              <a:gd name="connsiteY610" fmla="*/ 1273619 h 6858000"/>
              <a:gd name="connsiteX611" fmla="*/ 655236 w 7467600"/>
              <a:gd name="connsiteY611" fmla="*/ 1268632 h 6858000"/>
              <a:gd name="connsiteX612" fmla="*/ 839521 w 7467600"/>
              <a:gd name="connsiteY612" fmla="*/ 1685315 h 6858000"/>
              <a:gd name="connsiteX613" fmla="*/ 1109416 w 7467600"/>
              <a:gd name="connsiteY613" fmla="*/ 2061663 h 6858000"/>
              <a:gd name="connsiteX614" fmla="*/ 1298300 w 7467600"/>
              <a:gd name="connsiteY614" fmla="*/ 2247742 h 6858000"/>
              <a:gd name="connsiteX615" fmla="*/ 1125871 w 7467600"/>
              <a:gd name="connsiteY615" fmla="*/ 1989513 h 6858000"/>
              <a:gd name="connsiteX616" fmla="*/ 981574 w 7467600"/>
              <a:gd name="connsiteY616" fmla="*/ 1783157 h 6858000"/>
              <a:gd name="connsiteX617" fmla="*/ 922198 w 7467600"/>
              <a:gd name="connsiteY617" fmla="*/ 1677437 h 6858000"/>
              <a:gd name="connsiteX618" fmla="*/ 869293 w 7467600"/>
              <a:gd name="connsiteY618" fmla="*/ 1583214 h 6858000"/>
              <a:gd name="connsiteX619" fmla="*/ 751431 w 7467600"/>
              <a:gd name="connsiteY619" fmla="*/ 1405731 h 6858000"/>
              <a:gd name="connsiteX620" fmla="*/ 655236 w 7467600"/>
              <a:gd name="connsiteY620" fmla="*/ 1268632 h 6858000"/>
              <a:gd name="connsiteX621" fmla="*/ 6516292 w 7467600"/>
              <a:gd name="connsiteY621" fmla="*/ 1263064 h 6858000"/>
              <a:gd name="connsiteX622" fmla="*/ 5736320 w 7467600"/>
              <a:gd name="connsiteY622" fmla="*/ 1501803 h 6858000"/>
              <a:gd name="connsiteX623" fmla="*/ 6516292 w 7467600"/>
              <a:gd name="connsiteY623" fmla="*/ 1263064 h 6858000"/>
              <a:gd name="connsiteX624" fmla="*/ 291466 w 7467600"/>
              <a:gd name="connsiteY624" fmla="*/ 1250369 h 6858000"/>
              <a:gd name="connsiteX625" fmla="*/ 323180 w 7467600"/>
              <a:gd name="connsiteY625" fmla="*/ 1435283 h 6858000"/>
              <a:gd name="connsiteX626" fmla="*/ 349381 w 7467600"/>
              <a:gd name="connsiteY626" fmla="*/ 1875041 h 6858000"/>
              <a:gd name="connsiteX627" fmla="*/ 374363 w 7467600"/>
              <a:gd name="connsiteY627" fmla="*/ 1506494 h 6858000"/>
              <a:gd name="connsiteX628" fmla="*/ 302168 w 7467600"/>
              <a:gd name="connsiteY628" fmla="*/ 1274495 h 6858000"/>
              <a:gd name="connsiteX629" fmla="*/ 291466 w 7467600"/>
              <a:gd name="connsiteY629" fmla="*/ 1250369 h 6858000"/>
              <a:gd name="connsiteX630" fmla="*/ 678222 w 7467600"/>
              <a:gd name="connsiteY630" fmla="*/ 1248670 h 6858000"/>
              <a:gd name="connsiteX631" fmla="*/ 775536 w 7467600"/>
              <a:gd name="connsiteY631" fmla="*/ 1388015 h 6858000"/>
              <a:gd name="connsiteX632" fmla="*/ 894529 w 7467600"/>
              <a:gd name="connsiteY632" fmla="*/ 1567739 h 6858000"/>
              <a:gd name="connsiteX633" fmla="*/ 948000 w 7467600"/>
              <a:gd name="connsiteY633" fmla="*/ 1663088 h 6858000"/>
              <a:gd name="connsiteX634" fmla="*/ 1006812 w 7467600"/>
              <a:gd name="connsiteY634" fmla="*/ 1767683 h 6858000"/>
              <a:gd name="connsiteX635" fmla="*/ 1149133 w 7467600"/>
              <a:gd name="connsiteY635" fmla="*/ 1971513 h 6858000"/>
              <a:gd name="connsiteX636" fmla="*/ 1333952 w 7467600"/>
              <a:gd name="connsiteY636" fmla="*/ 2251620 h 6858000"/>
              <a:gd name="connsiteX637" fmla="*/ 1337329 w 7467600"/>
              <a:gd name="connsiteY637" fmla="*/ 2258350 h 6858000"/>
              <a:gd name="connsiteX638" fmla="*/ 1014726 w 7467600"/>
              <a:gd name="connsiteY638" fmla="*/ 1615556 h 6858000"/>
              <a:gd name="connsiteX639" fmla="*/ 678222 w 7467600"/>
              <a:gd name="connsiteY639" fmla="*/ 1248670 h 6858000"/>
              <a:gd name="connsiteX640" fmla="*/ 6691602 w 7467600"/>
              <a:gd name="connsiteY640" fmla="*/ 1140573 h 6858000"/>
              <a:gd name="connsiteX641" fmla="*/ 6571100 w 7467600"/>
              <a:gd name="connsiteY641" fmla="*/ 1183662 h 6858000"/>
              <a:gd name="connsiteX642" fmla="*/ 6241687 w 7467600"/>
              <a:gd name="connsiteY642" fmla="*/ 1257600 h 6858000"/>
              <a:gd name="connsiteX643" fmla="*/ 5693009 w 7467600"/>
              <a:gd name="connsiteY643" fmla="*/ 1478256 h 6858000"/>
              <a:gd name="connsiteX644" fmla="*/ 6548420 w 7467600"/>
              <a:gd name="connsiteY644" fmla="*/ 1214599 h 6858000"/>
              <a:gd name="connsiteX645" fmla="*/ 6605473 w 7467600"/>
              <a:gd name="connsiteY645" fmla="*/ 1184686 h 6858000"/>
              <a:gd name="connsiteX646" fmla="*/ 6691602 w 7467600"/>
              <a:gd name="connsiteY646" fmla="*/ 1140573 h 6858000"/>
              <a:gd name="connsiteX647" fmla="*/ 4002475 w 7467600"/>
              <a:gd name="connsiteY647" fmla="*/ 1037802 h 6858000"/>
              <a:gd name="connsiteX648" fmla="*/ 4000324 w 7467600"/>
              <a:gd name="connsiteY648" fmla="*/ 1039362 h 6858000"/>
              <a:gd name="connsiteX649" fmla="*/ 4002862 w 7467600"/>
              <a:gd name="connsiteY649" fmla="*/ 1042866 h 6858000"/>
              <a:gd name="connsiteX650" fmla="*/ 4002475 w 7467600"/>
              <a:gd name="connsiteY650" fmla="*/ 1037802 h 6858000"/>
              <a:gd name="connsiteX651" fmla="*/ 506322 w 7467600"/>
              <a:gd name="connsiteY651" fmla="*/ 1020997 h 6858000"/>
              <a:gd name="connsiteX652" fmla="*/ 533068 w 7467600"/>
              <a:gd name="connsiteY652" fmla="*/ 1029409 h 6858000"/>
              <a:gd name="connsiteX653" fmla="*/ 1232525 w 7467600"/>
              <a:gd name="connsiteY653" fmla="*/ 1804675 h 6858000"/>
              <a:gd name="connsiteX654" fmla="*/ 1388858 w 7467600"/>
              <a:gd name="connsiteY654" fmla="*/ 2368011 h 6858000"/>
              <a:gd name="connsiteX655" fmla="*/ 1384098 w 7467600"/>
              <a:gd name="connsiteY655" fmla="*/ 2378125 h 6858000"/>
              <a:gd name="connsiteX656" fmla="*/ 1425393 w 7467600"/>
              <a:gd name="connsiteY656" fmla="*/ 2589124 h 6858000"/>
              <a:gd name="connsiteX657" fmla="*/ 1424001 w 7467600"/>
              <a:gd name="connsiteY657" fmla="*/ 2597541 h 6858000"/>
              <a:gd name="connsiteX658" fmla="*/ 2152729 w 7467600"/>
              <a:gd name="connsiteY658" fmla="*/ 2864487 h 6858000"/>
              <a:gd name="connsiteX659" fmla="*/ 2020609 w 7467600"/>
              <a:gd name="connsiteY659" fmla="*/ 2539671 h 6858000"/>
              <a:gd name="connsiteX660" fmla="*/ 2018920 w 7467600"/>
              <a:gd name="connsiteY660" fmla="*/ 2536309 h 6858000"/>
              <a:gd name="connsiteX661" fmla="*/ 1342441 w 7467600"/>
              <a:gd name="connsiteY661" fmla="*/ 1173017 h 6858000"/>
              <a:gd name="connsiteX662" fmla="*/ 1367925 w 7467600"/>
              <a:gd name="connsiteY662" fmla="*/ 1135648 h 6858000"/>
              <a:gd name="connsiteX663" fmla="*/ 1771401 w 7467600"/>
              <a:gd name="connsiteY663" fmla="*/ 1806673 h 6858000"/>
              <a:gd name="connsiteX664" fmla="*/ 1972385 w 7467600"/>
              <a:gd name="connsiteY664" fmla="*/ 2198735 h 6858000"/>
              <a:gd name="connsiteX665" fmla="*/ 2040892 w 7467600"/>
              <a:gd name="connsiteY665" fmla="*/ 2405205 h 6858000"/>
              <a:gd name="connsiteX666" fmla="*/ 2131689 w 7467600"/>
              <a:gd name="connsiteY666" fmla="*/ 1936926 h 6858000"/>
              <a:gd name="connsiteX667" fmla="*/ 2454820 w 7467600"/>
              <a:gd name="connsiteY667" fmla="*/ 1248808 h 6858000"/>
              <a:gd name="connsiteX668" fmla="*/ 2492512 w 7467600"/>
              <a:gd name="connsiteY668" fmla="*/ 1302920 h 6858000"/>
              <a:gd name="connsiteX669" fmla="*/ 2081216 w 7467600"/>
              <a:gd name="connsiteY669" fmla="*/ 2527513 h 6858000"/>
              <a:gd name="connsiteX670" fmla="*/ 2081211 w 7467600"/>
              <a:gd name="connsiteY670" fmla="*/ 2528916 h 6858000"/>
              <a:gd name="connsiteX671" fmla="*/ 2199067 w 7467600"/>
              <a:gd name="connsiteY671" fmla="*/ 2884061 h 6858000"/>
              <a:gd name="connsiteX672" fmla="*/ 3192586 w 7467600"/>
              <a:gd name="connsiteY672" fmla="*/ 3411496 h 6858000"/>
              <a:gd name="connsiteX673" fmla="*/ 3182620 w 7467600"/>
              <a:gd name="connsiteY673" fmla="*/ 3483279 h 6858000"/>
              <a:gd name="connsiteX674" fmla="*/ 2435119 w 7467600"/>
              <a:gd name="connsiteY674" fmla="*/ 3080173 h 6858000"/>
              <a:gd name="connsiteX675" fmla="*/ 2410152 w 7467600"/>
              <a:gd name="connsiteY675" fmla="*/ 3063751 h 6858000"/>
              <a:gd name="connsiteX676" fmla="*/ 2408099 w 7467600"/>
              <a:gd name="connsiteY676" fmla="*/ 3064403 h 6858000"/>
              <a:gd name="connsiteX677" fmla="*/ 2407218 w 7467600"/>
              <a:gd name="connsiteY677" fmla="*/ 3070324 h 6858000"/>
              <a:gd name="connsiteX678" fmla="*/ 2380138 w 7467600"/>
              <a:gd name="connsiteY678" fmla="*/ 3099341 h 6858000"/>
              <a:gd name="connsiteX679" fmla="*/ 1765923 w 7467600"/>
              <a:gd name="connsiteY679" fmla="*/ 3581043 h 6858000"/>
              <a:gd name="connsiteX680" fmla="*/ 1702258 w 7467600"/>
              <a:gd name="connsiteY680" fmla="*/ 3612286 h 6858000"/>
              <a:gd name="connsiteX681" fmla="*/ 1538370 w 7467600"/>
              <a:gd name="connsiteY681" fmla="*/ 3811804 h 6858000"/>
              <a:gd name="connsiteX682" fmla="*/ 542867 w 7467600"/>
              <a:gd name="connsiteY682" fmla="*/ 4944092 h 6858000"/>
              <a:gd name="connsiteX683" fmla="*/ 515800 w 7467600"/>
              <a:gd name="connsiteY683" fmla="*/ 4862180 h 6858000"/>
              <a:gd name="connsiteX684" fmla="*/ 909145 w 7467600"/>
              <a:gd name="connsiteY684" fmla="*/ 4199225 h 6858000"/>
              <a:gd name="connsiteX685" fmla="*/ 1214067 w 7467600"/>
              <a:gd name="connsiteY685" fmla="*/ 3908561 h 6858000"/>
              <a:gd name="connsiteX686" fmla="*/ 640967 w 7467600"/>
              <a:gd name="connsiteY686" fmla="*/ 4105601 h 6858000"/>
              <a:gd name="connsiteX687" fmla="*/ 112563 w 7467600"/>
              <a:gd name="connsiteY687" fmla="*/ 4396952 h 6858000"/>
              <a:gd name="connsiteX688" fmla="*/ 0 w 7467600"/>
              <a:gd name="connsiteY688" fmla="*/ 4466006 h 6858000"/>
              <a:gd name="connsiteX689" fmla="*/ 0 w 7467600"/>
              <a:gd name="connsiteY689" fmla="*/ 4233763 h 6858000"/>
              <a:gd name="connsiteX690" fmla="*/ 36881 w 7467600"/>
              <a:gd name="connsiteY690" fmla="*/ 4200118 h 6858000"/>
              <a:gd name="connsiteX691" fmla="*/ 910534 w 7467600"/>
              <a:gd name="connsiteY691" fmla="*/ 3629753 h 6858000"/>
              <a:gd name="connsiteX692" fmla="*/ 1578717 w 7467600"/>
              <a:gd name="connsiteY692" fmla="*/ 3575982 h 6858000"/>
              <a:gd name="connsiteX693" fmla="*/ 2338780 w 7467600"/>
              <a:gd name="connsiteY693" fmla="*/ 3033725 h 6858000"/>
              <a:gd name="connsiteX694" fmla="*/ 1807991 w 7467600"/>
              <a:gd name="connsiteY694" fmla="*/ 2807184 h 6858000"/>
              <a:gd name="connsiteX695" fmla="*/ 1416358 w 7467600"/>
              <a:gd name="connsiteY695" fmla="*/ 3112571 h 6858000"/>
              <a:gd name="connsiteX696" fmla="*/ 939066 w 7467600"/>
              <a:gd name="connsiteY696" fmla="*/ 3378798 h 6858000"/>
              <a:gd name="connsiteX697" fmla="*/ 115099 w 7467600"/>
              <a:gd name="connsiteY697" fmla="*/ 3607650 h 6858000"/>
              <a:gd name="connsiteX698" fmla="*/ 97284 w 7467600"/>
              <a:gd name="connsiteY698" fmla="*/ 3520393 h 6858000"/>
              <a:gd name="connsiteX699" fmla="*/ 922050 w 7467600"/>
              <a:gd name="connsiteY699" fmla="*/ 3074867 h 6858000"/>
              <a:gd name="connsiteX700" fmla="*/ 1405265 w 7467600"/>
              <a:gd name="connsiteY700" fmla="*/ 3016319 h 6858000"/>
              <a:gd name="connsiteX701" fmla="*/ 1407512 w 7467600"/>
              <a:gd name="connsiteY701" fmla="*/ 3018001 h 6858000"/>
              <a:gd name="connsiteX702" fmla="*/ 1726266 w 7467600"/>
              <a:gd name="connsiteY702" fmla="*/ 2777274 h 6858000"/>
              <a:gd name="connsiteX703" fmla="*/ 625390 w 7467600"/>
              <a:gd name="connsiteY703" fmla="*/ 2514541 h 6858000"/>
              <a:gd name="connsiteX704" fmla="*/ 619799 w 7467600"/>
              <a:gd name="connsiteY704" fmla="*/ 2527180 h 6858000"/>
              <a:gd name="connsiteX705" fmla="*/ 310030 w 7467600"/>
              <a:gd name="connsiteY705" fmla="*/ 2771818 h 6858000"/>
              <a:gd name="connsiteX706" fmla="*/ 173877 w 7467600"/>
              <a:gd name="connsiteY706" fmla="*/ 2937056 h 6858000"/>
              <a:gd name="connsiteX707" fmla="*/ 77889 w 7467600"/>
              <a:gd name="connsiteY707" fmla="*/ 3138440 h 6858000"/>
              <a:gd name="connsiteX708" fmla="*/ 0 w 7467600"/>
              <a:gd name="connsiteY708" fmla="*/ 3271395 h 6858000"/>
              <a:gd name="connsiteX709" fmla="*/ 0 w 7467600"/>
              <a:gd name="connsiteY709" fmla="*/ 3153002 h 6858000"/>
              <a:gd name="connsiteX710" fmla="*/ 2386 w 7467600"/>
              <a:gd name="connsiteY710" fmla="*/ 3149203 h 6858000"/>
              <a:gd name="connsiteX711" fmla="*/ 89753 w 7467600"/>
              <a:gd name="connsiteY711" fmla="*/ 2987702 h 6858000"/>
              <a:gd name="connsiteX712" fmla="*/ 76869 w 7467600"/>
              <a:gd name="connsiteY712" fmla="*/ 3005404 h 6858000"/>
              <a:gd name="connsiteX713" fmla="*/ 32049 w 7467600"/>
              <a:gd name="connsiteY713" fmla="*/ 3065814 h 6858000"/>
              <a:gd name="connsiteX714" fmla="*/ 0 w 7467600"/>
              <a:gd name="connsiteY714" fmla="*/ 3108744 h 6858000"/>
              <a:gd name="connsiteX715" fmla="*/ 0 w 7467600"/>
              <a:gd name="connsiteY715" fmla="*/ 3058059 h 6858000"/>
              <a:gd name="connsiteX716" fmla="*/ 7610 w 7467600"/>
              <a:gd name="connsiteY716" fmla="*/ 3047889 h 6858000"/>
              <a:gd name="connsiteX717" fmla="*/ 52419 w 7467600"/>
              <a:gd name="connsiteY717" fmla="*/ 2987479 h 6858000"/>
              <a:gd name="connsiteX718" fmla="*/ 59142 w 7467600"/>
              <a:gd name="connsiteY718" fmla="*/ 2978488 h 6858000"/>
              <a:gd name="connsiteX719" fmla="*/ 0 w 7467600"/>
              <a:gd name="connsiteY719" fmla="*/ 3015334 h 6858000"/>
              <a:gd name="connsiteX720" fmla="*/ 0 w 7467600"/>
              <a:gd name="connsiteY720" fmla="*/ 2914286 h 6858000"/>
              <a:gd name="connsiteX721" fmla="*/ 36383 w 7467600"/>
              <a:gd name="connsiteY721" fmla="*/ 2901128 h 6858000"/>
              <a:gd name="connsiteX722" fmla="*/ 156329 w 7467600"/>
              <a:gd name="connsiteY722" fmla="*/ 2840533 h 6858000"/>
              <a:gd name="connsiteX723" fmla="*/ 358355 w 7467600"/>
              <a:gd name="connsiteY723" fmla="*/ 2620471 h 6858000"/>
              <a:gd name="connsiteX724" fmla="*/ 510577 w 7467600"/>
              <a:gd name="connsiteY724" fmla="*/ 2501244 h 6858000"/>
              <a:gd name="connsiteX725" fmla="*/ 211967 w 7467600"/>
              <a:gd name="connsiteY725" fmla="*/ 2479171 h 6858000"/>
              <a:gd name="connsiteX726" fmla="*/ 0 w 7467600"/>
              <a:gd name="connsiteY726" fmla="*/ 2476398 h 6858000"/>
              <a:gd name="connsiteX727" fmla="*/ 0 w 7467600"/>
              <a:gd name="connsiteY727" fmla="*/ 2389189 h 6858000"/>
              <a:gd name="connsiteX728" fmla="*/ 103062 w 7467600"/>
              <a:gd name="connsiteY728" fmla="*/ 2389518 h 6858000"/>
              <a:gd name="connsiteX729" fmla="*/ 510734 w 7467600"/>
              <a:gd name="connsiteY729" fmla="*/ 2416201 h 6858000"/>
              <a:gd name="connsiteX730" fmla="*/ 279257 w 7467600"/>
              <a:gd name="connsiteY730" fmla="*/ 2092102 h 6858000"/>
              <a:gd name="connsiteX731" fmla="*/ 65265 w 7467600"/>
              <a:gd name="connsiteY731" fmla="*/ 2006049 h 6858000"/>
              <a:gd name="connsiteX732" fmla="*/ 0 w 7467600"/>
              <a:gd name="connsiteY732" fmla="*/ 1982532 h 6858000"/>
              <a:gd name="connsiteX733" fmla="*/ 0 w 7467600"/>
              <a:gd name="connsiteY733" fmla="*/ 1912789 h 6858000"/>
              <a:gd name="connsiteX734" fmla="*/ 97460 w 7467600"/>
              <a:gd name="connsiteY734" fmla="*/ 1953725 h 6858000"/>
              <a:gd name="connsiteX735" fmla="*/ 221272 w 7467600"/>
              <a:gd name="connsiteY735" fmla="*/ 1980766 h 6858000"/>
              <a:gd name="connsiteX736" fmla="*/ 116765 w 7467600"/>
              <a:gd name="connsiteY736" fmla="*/ 1911033 h 6858000"/>
              <a:gd name="connsiteX737" fmla="*/ 16405 w 7467600"/>
              <a:gd name="connsiteY737" fmla="*/ 1803412 h 6858000"/>
              <a:gd name="connsiteX738" fmla="*/ 0 w 7467600"/>
              <a:gd name="connsiteY738" fmla="*/ 1784777 h 6858000"/>
              <a:gd name="connsiteX739" fmla="*/ 0 w 7467600"/>
              <a:gd name="connsiteY739" fmla="*/ 1740082 h 6858000"/>
              <a:gd name="connsiteX740" fmla="*/ 39394 w 7467600"/>
              <a:gd name="connsiteY740" fmla="*/ 1784856 h 6858000"/>
              <a:gd name="connsiteX741" fmla="*/ 135813 w 7467600"/>
              <a:gd name="connsiteY741" fmla="*/ 1888838 h 6858000"/>
              <a:gd name="connsiteX742" fmla="*/ 242575 w 7467600"/>
              <a:gd name="connsiteY742" fmla="*/ 1958841 h 6858000"/>
              <a:gd name="connsiteX743" fmla="*/ 82197 w 7467600"/>
              <a:gd name="connsiteY743" fmla="*/ 1754826 h 6858000"/>
              <a:gd name="connsiteX744" fmla="*/ 0 w 7467600"/>
              <a:gd name="connsiteY744" fmla="*/ 1679650 h 6858000"/>
              <a:gd name="connsiteX745" fmla="*/ 0 w 7467600"/>
              <a:gd name="connsiteY745" fmla="*/ 1602463 h 6858000"/>
              <a:gd name="connsiteX746" fmla="*/ 84689 w 7467600"/>
              <a:gd name="connsiteY746" fmla="*/ 1677442 h 6858000"/>
              <a:gd name="connsiteX747" fmla="*/ 298437 w 7467600"/>
              <a:gd name="connsiteY747" fmla="*/ 1968019 h 6858000"/>
              <a:gd name="connsiteX748" fmla="*/ 227269 w 7467600"/>
              <a:gd name="connsiteY748" fmla="*/ 1114064 h 6858000"/>
              <a:gd name="connsiteX749" fmla="*/ 248003 w 7467600"/>
              <a:gd name="connsiteY749" fmla="*/ 1089613 h 6858000"/>
              <a:gd name="connsiteX750" fmla="*/ 427020 w 7467600"/>
              <a:gd name="connsiteY750" fmla="*/ 1619803 h 6858000"/>
              <a:gd name="connsiteX751" fmla="*/ 340345 w 7467600"/>
              <a:gd name="connsiteY751" fmla="*/ 2027739 h 6858000"/>
              <a:gd name="connsiteX752" fmla="*/ 360865 w 7467600"/>
              <a:gd name="connsiteY752" fmla="*/ 2044827 h 6858000"/>
              <a:gd name="connsiteX753" fmla="*/ 560414 w 7467600"/>
              <a:gd name="connsiteY753" fmla="*/ 2421457 h 6858000"/>
              <a:gd name="connsiteX754" fmla="*/ 1359703 w 7467600"/>
              <a:gd name="connsiteY754" fmla="*/ 2578554 h 6858000"/>
              <a:gd name="connsiteX755" fmla="*/ 1359422 w 7467600"/>
              <a:gd name="connsiteY755" fmla="*/ 2577994 h 6858000"/>
              <a:gd name="connsiteX756" fmla="*/ 828701 w 7467600"/>
              <a:gd name="connsiteY756" fmla="*/ 1839520 h 6858000"/>
              <a:gd name="connsiteX757" fmla="*/ 494427 w 7467600"/>
              <a:gd name="connsiteY757" fmla="*/ 1092333 h 6858000"/>
              <a:gd name="connsiteX758" fmla="*/ 506322 w 7467600"/>
              <a:gd name="connsiteY758" fmla="*/ 1020997 h 6858000"/>
              <a:gd name="connsiteX759" fmla="*/ 4570198 w 7467600"/>
              <a:gd name="connsiteY759" fmla="*/ 978081 h 6858000"/>
              <a:gd name="connsiteX760" fmla="*/ 4523691 w 7467600"/>
              <a:gd name="connsiteY760" fmla="*/ 1127776 h 6858000"/>
              <a:gd name="connsiteX761" fmla="*/ 4509875 w 7467600"/>
              <a:gd name="connsiteY761" fmla="*/ 1167552 h 6858000"/>
              <a:gd name="connsiteX762" fmla="*/ 4478168 w 7467600"/>
              <a:gd name="connsiteY762" fmla="*/ 1260735 h 6858000"/>
              <a:gd name="connsiteX763" fmla="*/ 4409309 w 7467600"/>
              <a:gd name="connsiteY763" fmla="*/ 1666996 h 6858000"/>
              <a:gd name="connsiteX764" fmla="*/ 4370031 w 7467600"/>
              <a:gd name="connsiteY764" fmla="*/ 1955666 h 6858000"/>
              <a:gd name="connsiteX765" fmla="*/ 4570198 w 7467600"/>
              <a:gd name="connsiteY765" fmla="*/ 978081 h 6858000"/>
              <a:gd name="connsiteX766" fmla="*/ 4557898 w 7467600"/>
              <a:gd name="connsiteY766" fmla="*/ 900011 h 6858000"/>
              <a:gd name="connsiteX767" fmla="*/ 4344840 w 7467600"/>
              <a:gd name="connsiteY767" fmla="*/ 1922038 h 6858000"/>
              <a:gd name="connsiteX768" fmla="*/ 4378710 w 7467600"/>
              <a:gd name="connsiteY768" fmla="*/ 1665516 h 6858000"/>
              <a:gd name="connsiteX769" fmla="*/ 4448798 w 7467600"/>
              <a:gd name="connsiteY769" fmla="*/ 1253024 h 6858000"/>
              <a:gd name="connsiteX770" fmla="*/ 4480315 w 7467600"/>
              <a:gd name="connsiteY770" fmla="*/ 1158454 h 6858000"/>
              <a:gd name="connsiteX771" fmla="*/ 4494133 w 7467600"/>
              <a:gd name="connsiteY771" fmla="*/ 1118676 h 6858000"/>
              <a:gd name="connsiteX772" fmla="*/ 4557898 w 7467600"/>
              <a:gd name="connsiteY772" fmla="*/ 900011 h 6858000"/>
              <a:gd name="connsiteX773" fmla="*/ 5870151 w 7467600"/>
              <a:gd name="connsiteY773" fmla="*/ 898890 h 6858000"/>
              <a:gd name="connsiteX774" fmla="*/ 5861335 w 7467600"/>
              <a:gd name="connsiteY774" fmla="*/ 899177 h 6858000"/>
              <a:gd name="connsiteX775" fmla="*/ 5843702 w 7467600"/>
              <a:gd name="connsiteY775" fmla="*/ 899748 h 6858000"/>
              <a:gd name="connsiteX776" fmla="*/ 5651107 w 7467600"/>
              <a:gd name="connsiteY776" fmla="*/ 920306 h 6858000"/>
              <a:gd name="connsiteX777" fmla="*/ 5459407 w 7467600"/>
              <a:gd name="connsiteY777" fmla="*/ 940975 h 6858000"/>
              <a:gd name="connsiteX778" fmla="*/ 5374846 w 7467600"/>
              <a:gd name="connsiteY778" fmla="*/ 941988 h 6858000"/>
              <a:gd name="connsiteX779" fmla="*/ 5256105 w 7467600"/>
              <a:gd name="connsiteY779" fmla="*/ 945632 h 6858000"/>
              <a:gd name="connsiteX780" fmla="*/ 5107071 w 7467600"/>
              <a:gd name="connsiteY780" fmla="*/ 969720 h 6858000"/>
              <a:gd name="connsiteX781" fmla="*/ 4998681 w 7467600"/>
              <a:gd name="connsiteY781" fmla="*/ 988771 h 6858000"/>
              <a:gd name="connsiteX782" fmla="*/ 5870151 w 7467600"/>
              <a:gd name="connsiteY782" fmla="*/ 898890 h 6858000"/>
              <a:gd name="connsiteX783" fmla="*/ 5504425 w 7467600"/>
              <a:gd name="connsiteY783" fmla="*/ 848067 h 6858000"/>
              <a:gd name="connsiteX784" fmla="*/ 4968849 w 7467600"/>
              <a:gd name="connsiteY784" fmla="*/ 962318 h 6858000"/>
              <a:gd name="connsiteX785" fmla="*/ 5104039 w 7467600"/>
              <a:gd name="connsiteY785" fmla="*/ 940634 h 6858000"/>
              <a:gd name="connsiteX786" fmla="*/ 5256311 w 7467600"/>
              <a:gd name="connsiteY786" fmla="*/ 916490 h 6858000"/>
              <a:gd name="connsiteX787" fmla="*/ 5377381 w 7467600"/>
              <a:gd name="connsiteY787" fmla="*/ 912671 h 6858000"/>
              <a:gd name="connsiteX788" fmla="*/ 5460148 w 7467600"/>
              <a:gd name="connsiteY788" fmla="*/ 911442 h 6858000"/>
              <a:gd name="connsiteX789" fmla="*/ 5648971 w 7467600"/>
              <a:gd name="connsiteY789" fmla="*/ 891331 h 6858000"/>
              <a:gd name="connsiteX790" fmla="*/ 5844807 w 7467600"/>
              <a:gd name="connsiteY790" fmla="*/ 870718 h 6858000"/>
              <a:gd name="connsiteX791" fmla="*/ 5862975 w 7467600"/>
              <a:gd name="connsiteY791" fmla="*/ 869756 h 6858000"/>
              <a:gd name="connsiteX792" fmla="*/ 5920887 w 7467600"/>
              <a:gd name="connsiteY792" fmla="*/ 865929 h 6858000"/>
              <a:gd name="connsiteX793" fmla="*/ 5504425 w 7467600"/>
              <a:gd name="connsiteY793" fmla="*/ 848067 h 6858000"/>
              <a:gd name="connsiteX794" fmla="*/ 3607114 w 7467600"/>
              <a:gd name="connsiteY794" fmla="*/ 467441 h 6858000"/>
              <a:gd name="connsiteX795" fmla="*/ 3296242 w 7467600"/>
              <a:gd name="connsiteY795" fmla="*/ 807991 h 6858000"/>
              <a:gd name="connsiteX796" fmla="*/ 3174674 w 7467600"/>
              <a:gd name="connsiteY796" fmla="*/ 919759 h 6858000"/>
              <a:gd name="connsiteX797" fmla="*/ 3042978 w 7467600"/>
              <a:gd name="connsiteY797" fmla="*/ 1054894 h 6858000"/>
              <a:gd name="connsiteX798" fmla="*/ 2968914 w 7467600"/>
              <a:gd name="connsiteY798" fmla="*/ 1133756 h 6858000"/>
              <a:gd name="connsiteX799" fmla="*/ 3103823 w 7467600"/>
              <a:gd name="connsiteY799" fmla="*/ 1026814 h 6858000"/>
              <a:gd name="connsiteX800" fmla="*/ 3607114 w 7467600"/>
              <a:gd name="connsiteY800" fmla="*/ 467441 h 6858000"/>
              <a:gd name="connsiteX801" fmla="*/ 3744487 w 7467600"/>
              <a:gd name="connsiteY801" fmla="*/ 383136 h 6858000"/>
              <a:gd name="connsiteX802" fmla="*/ 3970213 w 7467600"/>
              <a:gd name="connsiteY802" fmla="*/ 995559 h 6858000"/>
              <a:gd name="connsiteX803" fmla="*/ 3744487 w 7467600"/>
              <a:gd name="connsiteY803" fmla="*/ 383136 h 6858000"/>
              <a:gd name="connsiteX804" fmla="*/ 3624562 w 7467600"/>
              <a:gd name="connsiteY804" fmla="*/ 367041 h 6858000"/>
              <a:gd name="connsiteX805" fmla="*/ 3489712 w 7467600"/>
              <a:gd name="connsiteY805" fmla="*/ 485386 h 6858000"/>
              <a:gd name="connsiteX806" fmla="*/ 3182994 w 7467600"/>
              <a:gd name="connsiteY806" fmla="*/ 828265 h 6858000"/>
              <a:gd name="connsiteX807" fmla="*/ 2892114 w 7467600"/>
              <a:gd name="connsiteY807" fmla="*/ 1172635 h 6858000"/>
              <a:gd name="connsiteX808" fmla="*/ 3021459 w 7467600"/>
              <a:gd name="connsiteY808" fmla="*/ 1035385 h 6858000"/>
              <a:gd name="connsiteX809" fmla="*/ 3153873 w 7467600"/>
              <a:gd name="connsiteY809" fmla="*/ 898971 h 6858000"/>
              <a:gd name="connsiteX810" fmla="*/ 3276511 w 7467600"/>
              <a:gd name="connsiteY810" fmla="*/ 786423 h 6858000"/>
              <a:gd name="connsiteX811" fmla="*/ 3584154 w 7467600"/>
              <a:gd name="connsiteY811" fmla="*/ 448218 h 6858000"/>
              <a:gd name="connsiteX812" fmla="*/ 3624562 w 7467600"/>
              <a:gd name="connsiteY812" fmla="*/ 367041 h 6858000"/>
              <a:gd name="connsiteX813" fmla="*/ 3766672 w 7467600"/>
              <a:gd name="connsiteY813" fmla="*/ 359429 h 6858000"/>
              <a:gd name="connsiteX814" fmla="*/ 3996338 w 7467600"/>
              <a:gd name="connsiteY814" fmla="*/ 968237 h 6858000"/>
              <a:gd name="connsiteX815" fmla="*/ 3766672 w 7467600"/>
              <a:gd name="connsiteY815" fmla="*/ 359429 h 6858000"/>
              <a:gd name="connsiteX816" fmla="*/ 5805386 w 7467600"/>
              <a:gd name="connsiteY816" fmla="*/ 239240 h 6858000"/>
              <a:gd name="connsiteX817" fmla="*/ 5736947 w 7467600"/>
              <a:gd name="connsiteY817" fmla="*/ 261367 h 6858000"/>
              <a:gd name="connsiteX818" fmla="*/ 5427012 w 7467600"/>
              <a:gd name="connsiteY818" fmla="*/ 311272 h 6858000"/>
              <a:gd name="connsiteX819" fmla="*/ 5147818 w 7467600"/>
              <a:gd name="connsiteY819" fmla="*/ 322112 h 6858000"/>
              <a:gd name="connsiteX820" fmla="*/ 5060854 w 7467600"/>
              <a:gd name="connsiteY820" fmla="*/ 311882 h 6858000"/>
              <a:gd name="connsiteX821" fmla="*/ 4945989 w 7467600"/>
              <a:gd name="connsiteY821" fmla="*/ 300516 h 6858000"/>
              <a:gd name="connsiteX822" fmla="*/ 5410479 w 7467600"/>
              <a:gd name="connsiteY822" fmla="*/ 348434 h 6858000"/>
              <a:gd name="connsiteX823" fmla="*/ 5805386 w 7467600"/>
              <a:gd name="connsiteY823" fmla="*/ 239240 h 6858000"/>
              <a:gd name="connsiteX824" fmla="*/ 5905192 w 7467600"/>
              <a:gd name="connsiteY824" fmla="*/ 163079 h 6858000"/>
              <a:gd name="connsiteX825" fmla="*/ 5865655 w 7467600"/>
              <a:gd name="connsiteY825" fmla="*/ 171901 h 6858000"/>
              <a:gd name="connsiteX826" fmla="*/ 5259740 w 7467600"/>
              <a:gd name="connsiteY826" fmla="*/ 257013 h 6858000"/>
              <a:gd name="connsiteX827" fmla="*/ 5208466 w 7467600"/>
              <a:gd name="connsiteY827" fmla="*/ 257550 h 6858000"/>
              <a:gd name="connsiteX828" fmla="*/ 4980204 w 7467600"/>
              <a:gd name="connsiteY828" fmla="*/ 271903 h 6858000"/>
              <a:gd name="connsiteX829" fmla="*/ 5068068 w 7467600"/>
              <a:gd name="connsiteY829" fmla="*/ 282244 h 6858000"/>
              <a:gd name="connsiteX830" fmla="*/ 5153231 w 7467600"/>
              <a:gd name="connsiteY830" fmla="*/ 292240 h 6858000"/>
              <a:gd name="connsiteX831" fmla="*/ 5426491 w 7467600"/>
              <a:gd name="connsiteY831" fmla="*/ 281128 h 6858000"/>
              <a:gd name="connsiteX832" fmla="*/ 5731212 w 7467600"/>
              <a:gd name="connsiteY832" fmla="*/ 231951 h 6858000"/>
              <a:gd name="connsiteX833" fmla="*/ 5905192 w 7467600"/>
              <a:gd name="connsiteY833" fmla="*/ 163079 h 6858000"/>
              <a:gd name="connsiteX834" fmla="*/ 5944437 w 7467600"/>
              <a:gd name="connsiteY834" fmla="*/ 113829 h 6858000"/>
              <a:gd name="connsiteX835" fmla="*/ 5825032 w 7467600"/>
              <a:gd name="connsiteY835" fmla="*/ 146405 h 6858000"/>
              <a:gd name="connsiteX836" fmla="*/ 4955599 w 7467600"/>
              <a:gd name="connsiteY836" fmla="*/ 247008 h 6858000"/>
              <a:gd name="connsiteX837" fmla="*/ 5210104 w 7467600"/>
              <a:gd name="connsiteY837" fmla="*/ 228123 h 6858000"/>
              <a:gd name="connsiteX838" fmla="*/ 5261015 w 7467600"/>
              <a:gd name="connsiteY838" fmla="*/ 227087 h 6858000"/>
              <a:gd name="connsiteX839" fmla="*/ 5861181 w 7467600"/>
              <a:gd name="connsiteY839" fmla="*/ 143093 h 6858000"/>
              <a:gd name="connsiteX840" fmla="*/ 5961252 w 7467600"/>
              <a:gd name="connsiteY840" fmla="*/ 114820 h 6858000"/>
              <a:gd name="connsiteX841" fmla="*/ 5944437 w 7467600"/>
              <a:gd name="connsiteY841" fmla="*/ 113829 h 6858000"/>
              <a:gd name="connsiteX842" fmla="*/ 3882765 w 7467600"/>
              <a:gd name="connsiteY842" fmla="*/ 0 h 6858000"/>
              <a:gd name="connsiteX843" fmla="*/ 3995099 w 7467600"/>
              <a:gd name="connsiteY843" fmla="*/ 0 h 6858000"/>
              <a:gd name="connsiteX844" fmla="*/ 4163818 w 7467600"/>
              <a:gd name="connsiteY844" fmla="*/ 234104 h 6858000"/>
              <a:gd name="connsiteX845" fmla="*/ 4172099 w 7467600"/>
              <a:gd name="connsiteY845" fmla="*/ 234207 h 6858000"/>
              <a:gd name="connsiteX846" fmla="*/ 4784282 w 7467600"/>
              <a:gd name="connsiteY846" fmla="*/ 276561 h 6858000"/>
              <a:gd name="connsiteX847" fmla="*/ 4801687 w 7467600"/>
              <a:gd name="connsiteY847" fmla="*/ 267764 h 6858000"/>
              <a:gd name="connsiteX848" fmla="*/ 6082788 w 7467600"/>
              <a:gd name="connsiteY848" fmla="*/ 64119 h 6858000"/>
              <a:gd name="connsiteX849" fmla="*/ 6099442 w 7467600"/>
              <a:gd name="connsiteY849" fmla="*/ 82568 h 6858000"/>
              <a:gd name="connsiteX850" fmla="*/ 4804137 w 7467600"/>
              <a:gd name="connsiteY850" fmla="*/ 320931 h 6858000"/>
              <a:gd name="connsiteX851" fmla="*/ 4227047 w 7467600"/>
              <a:gd name="connsiteY851" fmla="*/ 313415 h 6858000"/>
              <a:gd name="connsiteX852" fmla="*/ 4346041 w 7467600"/>
              <a:gd name="connsiteY852" fmla="*/ 456086 h 6858000"/>
              <a:gd name="connsiteX853" fmla="*/ 4870967 w 7467600"/>
              <a:gd name="connsiteY853" fmla="*/ 963061 h 6858000"/>
              <a:gd name="connsiteX854" fmla="*/ 4889647 w 7467600"/>
              <a:gd name="connsiteY854" fmla="*/ 957147 h 6858000"/>
              <a:gd name="connsiteX855" fmla="*/ 5422504 w 7467600"/>
              <a:gd name="connsiteY855" fmla="*/ 805191 h 6858000"/>
              <a:gd name="connsiteX856" fmla="*/ 6087656 w 7467600"/>
              <a:gd name="connsiteY856" fmla="*/ 826703 h 6858000"/>
              <a:gd name="connsiteX857" fmla="*/ 6058717 w 7467600"/>
              <a:gd name="connsiteY857" fmla="*/ 865992 h 6858000"/>
              <a:gd name="connsiteX858" fmla="*/ 4974153 w 7467600"/>
              <a:gd name="connsiteY858" fmla="*/ 1045456 h 6858000"/>
              <a:gd name="connsiteX859" fmla="*/ 5627835 w 7467600"/>
              <a:gd name="connsiteY859" fmla="*/ 1472077 h 6858000"/>
              <a:gd name="connsiteX860" fmla="*/ 5629817 w 7467600"/>
              <a:gd name="connsiteY860" fmla="*/ 1471412 h 6858000"/>
              <a:gd name="connsiteX861" fmla="*/ 5634124 w 7467600"/>
              <a:gd name="connsiteY861" fmla="*/ 1470572 h 6858000"/>
              <a:gd name="connsiteX862" fmla="*/ 5755832 w 7467600"/>
              <a:gd name="connsiteY862" fmla="*/ 1383886 h 6858000"/>
              <a:gd name="connsiteX863" fmla="*/ 6014186 w 7467600"/>
              <a:gd name="connsiteY863" fmla="*/ 1279799 h 6858000"/>
              <a:gd name="connsiteX864" fmla="*/ 6901619 w 7467600"/>
              <a:gd name="connsiteY864" fmla="*/ 1047874 h 6858000"/>
              <a:gd name="connsiteX865" fmla="*/ 6931566 w 7467600"/>
              <a:gd name="connsiteY865" fmla="*/ 1062034 h 6858000"/>
              <a:gd name="connsiteX866" fmla="*/ 5790982 w 7467600"/>
              <a:gd name="connsiteY866" fmla="*/ 1561380 h 6858000"/>
              <a:gd name="connsiteX867" fmla="*/ 6188971 w 7467600"/>
              <a:gd name="connsiteY867" fmla="*/ 1755168 h 6858000"/>
              <a:gd name="connsiteX868" fmla="*/ 6202446 w 7467600"/>
              <a:gd name="connsiteY868" fmla="*/ 1752268 h 6858000"/>
              <a:gd name="connsiteX869" fmla="*/ 7179560 w 7467600"/>
              <a:gd name="connsiteY869" fmla="*/ 1467551 h 6858000"/>
              <a:gd name="connsiteX870" fmla="*/ 7158730 w 7467600"/>
              <a:gd name="connsiteY870" fmla="*/ 1507835 h 6858000"/>
              <a:gd name="connsiteX871" fmla="*/ 6326959 w 7467600"/>
              <a:gd name="connsiteY871" fmla="*/ 1817686 h 6858000"/>
              <a:gd name="connsiteX872" fmla="*/ 6537433 w 7467600"/>
              <a:gd name="connsiteY872" fmla="*/ 1907790 h 6858000"/>
              <a:gd name="connsiteX873" fmla="*/ 6550221 w 7467600"/>
              <a:gd name="connsiteY873" fmla="*/ 1910729 h 6858000"/>
              <a:gd name="connsiteX874" fmla="*/ 6964438 w 7467600"/>
              <a:gd name="connsiteY874" fmla="*/ 2209505 h 6858000"/>
              <a:gd name="connsiteX875" fmla="*/ 7367862 w 7467600"/>
              <a:gd name="connsiteY875" fmla="*/ 2806833 h 6858000"/>
              <a:gd name="connsiteX876" fmla="*/ 7364329 w 7467600"/>
              <a:gd name="connsiteY876" fmla="*/ 2826907 h 6858000"/>
              <a:gd name="connsiteX877" fmla="*/ 7290545 w 7467600"/>
              <a:gd name="connsiteY877" fmla="*/ 2850663 h 6858000"/>
              <a:gd name="connsiteX878" fmla="*/ 6472036 w 7467600"/>
              <a:gd name="connsiteY878" fmla="*/ 1959003 h 6858000"/>
              <a:gd name="connsiteX879" fmla="*/ 5792897 w 7467600"/>
              <a:gd name="connsiteY879" fmla="*/ 1647747 h 6858000"/>
              <a:gd name="connsiteX880" fmla="*/ 5842751 w 7467600"/>
              <a:gd name="connsiteY880" fmla="*/ 1816112 h 6858000"/>
              <a:gd name="connsiteX881" fmla="*/ 5847424 w 7467600"/>
              <a:gd name="connsiteY881" fmla="*/ 1815776 h 6858000"/>
              <a:gd name="connsiteX882" fmla="*/ 6399821 w 7467600"/>
              <a:gd name="connsiteY882" fmla="*/ 2344799 h 6858000"/>
              <a:gd name="connsiteX883" fmla="*/ 6323232 w 7467600"/>
              <a:gd name="connsiteY883" fmla="*/ 2389634 h 6858000"/>
              <a:gd name="connsiteX884" fmla="*/ 5942958 w 7467600"/>
              <a:gd name="connsiteY884" fmla="*/ 2077708 h 6858000"/>
              <a:gd name="connsiteX885" fmla="*/ 5921559 w 7467600"/>
              <a:gd name="connsiteY885" fmla="*/ 2378596 h 6858000"/>
              <a:gd name="connsiteX886" fmla="*/ 5817651 w 7467600"/>
              <a:gd name="connsiteY886" fmla="*/ 3023919 h 6858000"/>
              <a:gd name="connsiteX887" fmla="*/ 5729634 w 7467600"/>
              <a:gd name="connsiteY887" fmla="*/ 3051849 h 6858000"/>
              <a:gd name="connsiteX888" fmla="*/ 5611018 w 7467600"/>
              <a:gd name="connsiteY888" fmla="*/ 2316769 h 6858000"/>
              <a:gd name="connsiteX889" fmla="*/ 5687608 w 7467600"/>
              <a:gd name="connsiteY889" fmla="*/ 2039972 h 6858000"/>
              <a:gd name="connsiteX890" fmla="*/ 5657554 w 7467600"/>
              <a:gd name="connsiteY890" fmla="*/ 1576445 h 6858000"/>
              <a:gd name="connsiteX891" fmla="*/ 5150475 w 7467600"/>
              <a:gd name="connsiteY891" fmla="*/ 1274012 h 6858000"/>
              <a:gd name="connsiteX892" fmla="*/ 5349142 w 7467600"/>
              <a:gd name="connsiteY892" fmla="*/ 2204405 h 6858000"/>
              <a:gd name="connsiteX893" fmla="*/ 5262214 w 7467600"/>
              <a:gd name="connsiteY893" fmla="*/ 2233836 h 6858000"/>
              <a:gd name="connsiteX894" fmla="*/ 4981539 w 7467600"/>
              <a:gd name="connsiteY894" fmla="*/ 1542201 h 6858000"/>
              <a:gd name="connsiteX895" fmla="*/ 4958461 w 7467600"/>
              <a:gd name="connsiteY895" fmla="*/ 1136957 h 6858000"/>
              <a:gd name="connsiteX896" fmla="*/ 4655015 w 7467600"/>
              <a:gd name="connsiteY896" fmla="*/ 891426 h 6858000"/>
              <a:gd name="connsiteX897" fmla="*/ 4348002 w 7467600"/>
              <a:gd name="connsiteY897" fmla="*/ 2205895 h 6858000"/>
              <a:gd name="connsiteX898" fmla="*/ 4262250 w 7467600"/>
              <a:gd name="connsiteY898" fmla="*/ 2219972 h 6858000"/>
              <a:gd name="connsiteX899" fmla="*/ 4550611 w 7467600"/>
              <a:gd name="connsiteY899" fmla="*/ 817540 h 6858000"/>
              <a:gd name="connsiteX900" fmla="*/ 4564418 w 7467600"/>
              <a:gd name="connsiteY900" fmla="*/ 808293 h 6858000"/>
              <a:gd name="connsiteX901" fmla="*/ 4266388 w 7467600"/>
              <a:gd name="connsiteY901" fmla="*/ 500083 h 6858000"/>
              <a:gd name="connsiteX902" fmla="*/ 4032842 w 7467600"/>
              <a:gd name="connsiteY902" fmla="*/ 211809 h 6858000"/>
              <a:gd name="connsiteX903" fmla="*/ 3882765 w 7467600"/>
              <a:gd name="connsiteY903" fmla="*/ 0 h 6858000"/>
              <a:gd name="connsiteX904" fmla="*/ 3721337 w 7467600"/>
              <a:gd name="connsiteY904" fmla="*/ 0 h 6858000"/>
              <a:gd name="connsiteX905" fmla="*/ 3797544 w 7467600"/>
              <a:gd name="connsiteY905" fmla="*/ 0 h 6858000"/>
              <a:gd name="connsiteX906" fmla="*/ 3775734 w 7467600"/>
              <a:gd name="connsiteY906" fmla="*/ 95131 h 6858000"/>
              <a:gd name="connsiteX907" fmla="*/ 3724807 w 7467600"/>
              <a:gd name="connsiteY907" fmla="*/ 272257 h 6858000"/>
              <a:gd name="connsiteX908" fmla="*/ 3726844 w 7467600"/>
              <a:gd name="connsiteY908" fmla="*/ 282988 h 6858000"/>
              <a:gd name="connsiteX909" fmla="*/ 3742664 w 7467600"/>
              <a:gd name="connsiteY909" fmla="*/ 279918 h 6858000"/>
              <a:gd name="connsiteX910" fmla="*/ 4103910 w 7467600"/>
              <a:gd name="connsiteY910" fmla="*/ 1161917 h 6858000"/>
              <a:gd name="connsiteX911" fmla="*/ 4020269 w 7467600"/>
              <a:gd name="connsiteY911" fmla="*/ 1200406 h 6858000"/>
              <a:gd name="connsiteX912" fmla="*/ 3674882 w 7467600"/>
              <a:gd name="connsiteY912" fmla="*/ 488524 h 6858000"/>
              <a:gd name="connsiteX913" fmla="*/ 3132682 w 7467600"/>
              <a:gd name="connsiteY913" fmla="*/ 1072284 h 6858000"/>
              <a:gd name="connsiteX914" fmla="*/ 2716346 w 7467600"/>
              <a:gd name="connsiteY914" fmla="*/ 1276376 h 6858000"/>
              <a:gd name="connsiteX915" fmla="*/ 2716772 w 7467600"/>
              <a:gd name="connsiteY915" fmla="*/ 1255462 h 6858000"/>
              <a:gd name="connsiteX916" fmla="*/ 3471096 w 7467600"/>
              <a:gd name="connsiteY916" fmla="*/ 437072 h 6858000"/>
              <a:gd name="connsiteX917" fmla="*/ 3639057 w 7467600"/>
              <a:gd name="connsiteY917" fmla="*/ 286334 h 6858000"/>
              <a:gd name="connsiteX918" fmla="*/ 3640309 w 7467600"/>
              <a:gd name="connsiteY918" fmla="*/ 284664 h 6858000"/>
              <a:gd name="connsiteX919" fmla="*/ 3646022 w 7467600"/>
              <a:gd name="connsiteY919" fmla="*/ 276711 h 6858000"/>
              <a:gd name="connsiteX920" fmla="*/ 3707943 w 7467600"/>
              <a:gd name="connsiteY920" fmla="*/ 65958 h 6858000"/>
              <a:gd name="connsiteX921" fmla="*/ 3721337 w 7467600"/>
              <a:gd name="connsiteY921" fmla="*/ 0 h 6858000"/>
              <a:gd name="connsiteX922" fmla="*/ 2867960 w 7467600"/>
              <a:gd name="connsiteY922" fmla="*/ 0 h 6858000"/>
              <a:gd name="connsiteX923" fmla="*/ 2926351 w 7467600"/>
              <a:gd name="connsiteY923" fmla="*/ 0 h 6858000"/>
              <a:gd name="connsiteX924" fmla="*/ 2902823 w 7467600"/>
              <a:gd name="connsiteY924" fmla="*/ 262929 h 6858000"/>
              <a:gd name="connsiteX925" fmla="*/ 2940663 w 7467600"/>
              <a:gd name="connsiteY925" fmla="*/ 140884 h 6858000"/>
              <a:gd name="connsiteX926" fmla="*/ 2947039 w 7467600"/>
              <a:gd name="connsiteY926" fmla="*/ 122524 h 6858000"/>
              <a:gd name="connsiteX927" fmla="*/ 2984316 w 7467600"/>
              <a:gd name="connsiteY927" fmla="*/ 0 h 6858000"/>
              <a:gd name="connsiteX928" fmla="*/ 3016114 w 7467600"/>
              <a:gd name="connsiteY928" fmla="*/ 0 h 6858000"/>
              <a:gd name="connsiteX929" fmla="*/ 2979949 w 7467600"/>
              <a:gd name="connsiteY929" fmla="*/ 119274 h 6858000"/>
              <a:gd name="connsiteX930" fmla="*/ 3023879 w 7467600"/>
              <a:gd name="connsiteY930" fmla="*/ 0 h 6858000"/>
              <a:gd name="connsiteX931" fmla="*/ 3105400 w 7467600"/>
              <a:gd name="connsiteY931" fmla="*/ 0 h 6858000"/>
              <a:gd name="connsiteX932" fmla="*/ 3094669 w 7467600"/>
              <a:gd name="connsiteY932" fmla="*/ 30308 h 6858000"/>
              <a:gd name="connsiteX933" fmla="*/ 2901945 w 7467600"/>
              <a:gd name="connsiteY933" fmla="*/ 466538 h 6858000"/>
              <a:gd name="connsiteX934" fmla="*/ 2815209 w 7467600"/>
              <a:gd name="connsiteY934" fmla="*/ 497361 h 6858000"/>
              <a:gd name="connsiteX935" fmla="*/ 2844845 w 7467600"/>
              <a:gd name="connsiteY935" fmla="*/ 127638 h 6858000"/>
              <a:gd name="connsiteX936" fmla="*/ 2867960 w 7467600"/>
              <a:gd name="connsiteY936" fmla="*/ 0 h 6858000"/>
              <a:gd name="connsiteX937" fmla="*/ 1057230 w 7467600"/>
              <a:gd name="connsiteY937" fmla="*/ 0 h 6858000"/>
              <a:gd name="connsiteX938" fmla="*/ 1111003 w 7467600"/>
              <a:gd name="connsiteY938" fmla="*/ 0 h 6858000"/>
              <a:gd name="connsiteX939" fmla="*/ 1125553 w 7467600"/>
              <a:gd name="connsiteY939" fmla="*/ 52588 h 6858000"/>
              <a:gd name="connsiteX940" fmla="*/ 1304276 w 7467600"/>
              <a:gd name="connsiteY940" fmla="*/ 476275 h 6858000"/>
              <a:gd name="connsiteX941" fmla="*/ 1492066 w 7467600"/>
              <a:gd name="connsiteY941" fmla="*/ 886333 h 6858000"/>
              <a:gd name="connsiteX942" fmla="*/ 1423698 w 7467600"/>
              <a:gd name="connsiteY942" fmla="*/ 710817 h 6858000"/>
              <a:gd name="connsiteX943" fmla="*/ 1357609 w 7467600"/>
              <a:gd name="connsiteY943" fmla="*/ 532892 h 6858000"/>
              <a:gd name="connsiteX944" fmla="*/ 1309550 w 7467600"/>
              <a:gd name="connsiteY944" fmla="*/ 374031 h 6858000"/>
              <a:gd name="connsiteX945" fmla="*/ 1193673 w 7467600"/>
              <a:gd name="connsiteY945" fmla="*/ 49533 h 6858000"/>
              <a:gd name="connsiteX946" fmla="*/ 1164391 w 7467600"/>
              <a:gd name="connsiteY946" fmla="*/ 0 h 6858000"/>
              <a:gd name="connsiteX947" fmla="*/ 1200666 w 7467600"/>
              <a:gd name="connsiteY947" fmla="*/ 0 h 6858000"/>
              <a:gd name="connsiteX948" fmla="*/ 1223408 w 7467600"/>
              <a:gd name="connsiteY948" fmla="*/ 38996 h 6858000"/>
              <a:gd name="connsiteX949" fmla="*/ 1339635 w 7467600"/>
              <a:gd name="connsiteY949" fmla="*/ 365517 h 6858000"/>
              <a:gd name="connsiteX950" fmla="*/ 1387469 w 7467600"/>
              <a:gd name="connsiteY950" fmla="*/ 523079 h 6858000"/>
              <a:gd name="connsiteX951" fmla="*/ 1452685 w 7467600"/>
              <a:gd name="connsiteY951" fmla="*/ 699806 h 6858000"/>
              <a:gd name="connsiteX952" fmla="*/ 1492092 w 7467600"/>
              <a:gd name="connsiteY952" fmla="*/ 800424 h 6858000"/>
              <a:gd name="connsiteX953" fmla="*/ 1455302 w 7467600"/>
              <a:gd name="connsiteY953" fmla="*/ 632913 h 6858000"/>
              <a:gd name="connsiteX954" fmla="*/ 1222336 w 7467600"/>
              <a:gd name="connsiteY954" fmla="*/ 9480 h 6858000"/>
              <a:gd name="connsiteX955" fmla="*/ 1214634 w 7467600"/>
              <a:gd name="connsiteY955" fmla="*/ 0 h 6858000"/>
              <a:gd name="connsiteX956" fmla="*/ 1289827 w 7467600"/>
              <a:gd name="connsiteY956" fmla="*/ 0 h 6858000"/>
              <a:gd name="connsiteX957" fmla="*/ 1321076 w 7467600"/>
              <a:gd name="connsiteY957" fmla="*/ 59722 h 6858000"/>
              <a:gd name="connsiteX958" fmla="*/ 1512579 w 7467600"/>
              <a:gd name="connsiteY958" fmla="*/ 626441 h 6858000"/>
              <a:gd name="connsiteX959" fmla="*/ 1506076 w 7467600"/>
              <a:gd name="connsiteY959" fmla="*/ 1089289 h 6858000"/>
              <a:gd name="connsiteX960" fmla="*/ 1486346 w 7467600"/>
              <a:gd name="connsiteY960" fmla="*/ 1079919 h 6858000"/>
              <a:gd name="connsiteX961" fmla="*/ 1070511 w 7467600"/>
              <a:gd name="connsiteY961" fmla="*/ 48609 h 6858000"/>
              <a:gd name="connsiteX962" fmla="*/ 1057230 w 7467600"/>
              <a:gd name="connsiteY962" fmla="*/ 0 h 6858000"/>
              <a:gd name="connsiteX963" fmla="*/ 43151 w 7467600"/>
              <a:gd name="connsiteY963" fmla="*/ 0 h 6858000"/>
              <a:gd name="connsiteX964" fmla="*/ 95283 w 7467600"/>
              <a:gd name="connsiteY964" fmla="*/ 0 h 6858000"/>
              <a:gd name="connsiteX965" fmla="*/ 300708 w 7467600"/>
              <a:gd name="connsiteY965" fmla="*/ 154571 h 6858000"/>
              <a:gd name="connsiteX966" fmla="*/ 530414 w 7467600"/>
              <a:gd name="connsiteY966" fmla="*/ 354673 h 6858000"/>
              <a:gd name="connsiteX967" fmla="*/ 333785 w 7467600"/>
              <a:gd name="connsiteY967" fmla="*/ 161564 h 6858000"/>
              <a:gd name="connsiteX968" fmla="*/ 147005 w 7467600"/>
              <a:gd name="connsiteY968" fmla="*/ 0 h 6858000"/>
              <a:gd name="connsiteX969" fmla="*/ 272509 w 7467600"/>
              <a:gd name="connsiteY969" fmla="*/ 0 h 6858000"/>
              <a:gd name="connsiteX970" fmla="*/ 326276 w 7467600"/>
              <a:gd name="connsiteY970" fmla="*/ 45847 h 6858000"/>
              <a:gd name="connsiteX971" fmla="*/ 823759 w 7467600"/>
              <a:gd name="connsiteY971" fmla="*/ 574145 h 6858000"/>
              <a:gd name="connsiteX972" fmla="*/ 811254 w 7467600"/>
              <a:gd name="connsiteY972" fmla="*/ 665546 h 6858000"/>
              <a:gd name="connsiteX973" fmla="*/ 154042 w 7467600"/>
              <a:gd name="connsiteY973" fmla="*/ 261522 h 6858000"/>
              <a:gd name="connsiteX974" fmla="*/ 13550 w 7467600"/>
              <a:gd name="connsiteY974" fmla="*/ 158423 h 6858000"/>
              <a:gd name="connsiteX975" fmla="*/ 0 w 7467600"/>
              <a:gd name="connsiteY975" fmla="*/ 146618 h 6858000"/>
              <a:gd name="connsiteX976" fmla="*/ 0 w 7467600"/>
              <a:gd name="connsiteY976" fmla="*/ 59161 h 6858000"/>
              <a:gd name="connsiteX977" fmla="*/ 45427 w 7467600"/>
              <a:gd name="connsiteY977" fmla="*/ 101078 h 6858000"/>
              <a:gd name="connsiteX978" fmla="*/ 630103 w 7467600"/>
              <a:gd name="connsiteY978" fmla="*/ 485885 h 6858000"/>
              <a:gd name="connsiteX979" fmla="*/ 532040 w 7467600"/>
              <a:gd name="connsiteY979" fmla="*/ 399359 h 6858000"/>
              <a:gd name="connsiteX980" fmla="*/ 517618 w 7467600"/>
              <a:gd name="connsiteY980" fmla="*/ 385726 h 6858000"/>
              <a:gd name="connsiteX981" fmla="*/ 285074 w 7467600"/>
              <a:gd name="connsiteY981" fmla="*/ 182755 h 6858000"/>
              <a:gd name="connsiteX982" fmla="*/ 43151 w 7467600"/>
              <a:gd name="connsiteY982"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90188 w 7467600"/>
              <a:gd name="connsiteY4" fmla="*/ 6584365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271814 w 7467600"/>
              <a:gd name="connsiteY16" fmla="*/ 6684601 h 6858000"/>
              <a:gd name="connsiteX17" fmla="*/ 7392158 w 7467600"/>
              <a:gd name="connsiteY17" fmla="*/ 6771365 h 6858000"/>
              <a:gd name="connsiteX18" fmla="*/ 7467600 w 7467600"/>
              <a:gd name="connsiteY18" fmla="*/ 6805948 h 6858000"/>
              <a:gd name="connsiteX19" fmla="*/ 7467600 w 7467600"/>
              <a:gd name="connsiteY19" fmla="*/ 6831490 h 6858000"/>
              <a:gd name="connsiteX20" fmla="*/ 7410696 w 7467600"/>
              <a:gd name="connsiteY20" fmla="*/ 6803861 h 6858000"/>
              <a:gd name="connsiteX21" fmla="*/ 7088673 w 7467600"/>
              <a:gd name="connsiteY21" fmla="*/ 6610396 h 6858000"/>
              <a:gd name="connsiteX22" fmla="*/ 7090188 w 7467600"/>
              <a:gd name="connsiteY22" fmla="*/ 6584365 h 6858000"/>
              <a:gd name="connsiteX23" fmla="*/ 1019354 w 7467600"/>
              <a:gd name="connsiteY23" fmla="*/ 6315006 h 6858000"/>
              <a:gd name="connsiteX24" fmla="*/ 441046 w 7467600"/>
              <a:gd name="connsiteY24" fmla="*/ 6691153 h 6858000"/>
              <a:gd name="connsiteX25" fmla="*/ 1019354 w 7467600"/>
              <a:gd name="connsiteY25" fmla="*/ 6315006 h 6858000"/>
              <a:gd name="connsiteX26" fmla="*/ 991680 w 7467600"/>
              <a:gd name="connsiteY26" fmla="*/ 6298413 h 6858000"/>
              <a:gd name="connsiteX27" fmla="*/ 409060 w 7467600"/>
              <a:gd name="connsiteY27" fmla="*/ 6671470 h 6858000"/>
              <a:gd name="connsiteX28" fmla="*/ 991680 w 7467600"/>
              <a:gd name="connsiteY28" fmla="*/ 6298413 h 6858000"/>
              <a:gd name="connsiteX29" fmla="*/ 103333 w 7467600"/>
              <a:gd name="connsiteY29" fmla="*/ 5699602 h 6858000"/>
              <a:gd name="connsiteX30" fmla="*/ 233938 w 7467600"/>
              <a:gd name="connsiteY30" fmla="*/ 5809416 h 6858000"/>
              <a:gd name="connsiteX31" fmla="*/ 883580 w 7467600"/>
              <a:gd name="connsiteY31" fmla="*/ 6180710 h 6858000"/>
              <a:gd name="connsiteX32" fmla="*/ 487337 w 7467600"/>
              <a:gd name="connsiteY32" fmla="*/ 5950182 h 6858000"/>
              <a:gd name="connsiteX33" fmla="*/ 354051 w 7467600"/>
              <a:gd name="connsiteY33" fmla="*/ 5854912 h 6858000"/>
              <a:gd name="connsiteX34" fmla="*/ 195436 w 7467600"/>
              <a:gd name="connsiteY34" fmla="*/ 5755068 h 6858000"/>
              <a:gd name="connsiteX35" fmla="*/ 103333 w 7467600"/>
              <a:gd name="connsiteY35" fmla="*/ 5699602 h 6858000"/>
              <a:gd name="connsiteX36" fmla="*/ 5539432 w 7467600"/>
              <a:gd name="connsiteY36" fmla="*/ 5642928 h 6858000"/>
              <a:gd name="connsiteX37" fmla="*/ 5555462 w 7467600"/>
              <a:gd name="connsiteY37" fmla="*/ 5694454 h 6858000"/>
              <a:gd name="connsiteX38" fmla="*/ 5828270 w 7467600"/>
              <a:gd name="connsiteY38" fmla="*/ 6320663 h 6858000"/>
              <a:gd name="connsiteX39" fmla="*/ 5947416 w 7467600"/>
              <a:gd name="connsiteY39" fmla="*/ 6574846 h 6858000"/>
              <a:gd name="connsiteX40" fmla="*/ 5539432 w 7467600"/>
              <a:gd name="connsiteY40" fmla="*/ 5642928 h 6858000"/>
              <a:gd name="connsiteX41" fmla="*/ 51253 w 7467600"/>
              <a:gd name="connsiteY41" fmla="*/ 5631825 h 6858000"/>
              <a:gd name="connsiteX42" fmla="*/ 211622 w 7467600"/>
              <a:gd name="connsiteY42" fmla="*/ 5728803 h 6858000"/>
              <a:gd name="connsiteX43" fmla="*/ 371652 w 7467600"/>
              <a:gd name="connsiteY43" fmla="*/ 5829062 h 6858000"/>
              <a:gd name="connsiteX44" fmla="*/ 505903 w 7467600"/>
              <a:gd name="connsiteY44" fmla="*/ 5925221 h 6858000"/>
              <a:gd name="connsiteX45" fmla="*/ 899240 w 7467600"/>
              <a:gd name="connsiteY45" fmla="*/ 6153068 h 6858000"/>
              <a:gd name="connsiteX46" fmla="*/ 988114 w 7467600"/>
              <a:gd name="connsiteY46" fmla="*/ 6174204 h 6858000"/>
              <a:gd name="connsiteX47" fmla="*/ 845971 w 7467600"/>
              <a:gd name="connsiteY47" fmla="*/ 6067177 h 6858000"/>
              <a:gd name="connsiteX48" fmla="*/ 448057 w 7467600"/>
              <a:gd name="connsiteY48" fmla="*/ 5841376 h 6858000"/>
              <a:gd name="connsiteX49" fmla="*/ 51253 w 7467600"/>
              <a:gd name="connsiteY49" fmla="*/ 5631825 h 6858000"/>
              <a:gd name="connsiteX50" fmla="*/ 2606687 w 7467600"/>
              <a:gd name="connsiteY50" fmla="*/ 5630718 h 6858000"/>
              <a:gd name="connsiteX51" fmla="*/ 2645658 w 7467600"/>
              <a:gd name="connsiteY51" fmla="*/ 6640259 h 6858000"/>
              <a:gd name="connsiteX52" fmla="*/ 2606687 w 7467600"/>
              <a:gd name="connsiteY52" fmla="*/ 5630718 h 6858000"/>
              <a:gd name="connsiteX53" fmla="*/ 3642057 w 7467600"/>
              <a:gd name="connsiteY53" fmla="*/ 5573487 h 6858000"/>
              <a:gd name="connsiteX54" fmla="*/ 3632981 w 7467600"/>
              <a:gd name="connsiteY54" fmla="*/ 5579437 h 6858000"/>
              <a:gd name="connsiteX55" fmla="*/ 3382436 w 7467600"/>
              <a:gd name="connsiteY55" fmla="*/ 5952726 h 6858000"/>
              <a:gd name="connsiteX56" fmla="*/ 3191929 w 7467600"/>
              <a:gd name="connsiteY56" fmla="*/ 6662669 h 6858000"/>
              <a:gd name="connsiteX57" fmla="*/ 3369898 w 7467600"/>
              <a:gd name="connsiteY57" fmla="*/ 6081771 h 6858000"/>
              <a:gd name="connsiteX58" fmla="*/ 3642057 w 7467600"/>
              <a:gd name="connsiteY58" fmla="*/ 5573487 h 6858000"/>
              <a:gd name="connsiteX59" fmla="*/ 2650666 w 7467600"/>
              <a:gd name="connsiteY59" fmla="*/ 5530686 h 6858000"/>
              <a:gd name="connsiteX60" fmla="*/ 2650249 w 7467600"/>
              <a:gd name="connsiteY60" fmla="*/ 5532101 h 6858000"/>
              <a:gd name="connsiteX61" fmla="*/ 2663808 w 7467600"/>
              <a:gd name="connsiteY61" fmla="*/ 6535215 h 6858000"/>
              <a:gd name="connsiteX62" fmla="*/ 2665418 w 7467600"/>
              <a:gd name="connsiteY62" fmla="*/ 6132756 h 6858000"/>
              <a:gd name="connsiteX63" fmla="*/ 2650666 w 7467600"/>
              <a:gd name="connsiteY63" fmla="*/ 5530686 h 6858000"/>
              <a:gd name="connsiteX64" fmla="*/ 2680277 w 7467600"/>
              <a:gd name="connsiteY64" fmla="*/ 5479204 h 6858000"/>
              <a:gd name="connsiteX65" fmla="*/ 2678972 w 7467600"/>
              <a:gd name="connsiteY65" fmla="*/ 5481582 h 6858000"/>
              <a:gd name="connsiteX66" fmla="*/ 2696666 w 7467600"/>
              <a:gd name="connsiteY66" fmla="*/ 6133836 h 6858000"/>
              <a:gd name="connsiteX67" fmla="*/ 2695769 w 7467600"/>
              <a:gd name="connsiteY67" fmla="*/ 6390955 h 6858000"/>
              <a:gd name="connsiteX68" fmla="*/ 2739893 w 7467600"/>
              <a:gd name="connsiteY68" fmla="*/ 6108357 h 6858000"/>
              <a:gd name="connsiteX69" fmla="*/ 2680277 w 7467600"/>
              <a:gd name="connsiteY69" fmla="*/ 5479204 h 6858000"/>
              <a:gd name="connsiteX70" fmla="*/ 1132195 w 7467600"/>
              <a:gd name="connsiteY70" fmla="*/ 5467980 h 6858000"/>
              <a:gd name="connsiteX71" fmla="*/ 1679056 w 7467600"/>
              <a:gd name="connsiteY71" fmla="*/ 5516907 h 6858000"/>
              <a:gd name="connsiteX72" fmla="*/ 2128648 w 7467600"/>
              <a:gd name="connsiteY72" fmla="*/ 5474249 h 6858000"/>
              <a:gd name="connsiteX73" fmla="*/ 1825619 w 7467600"/>
              <a:gd name="connsiteY73" fmla="*/ 5478447 h 6858000"/>
              <a:gd name="connsiteX74" fmla="*/ 1737798 w 7467600"/>
              <a:gd name="connsiteY74" fmla="*/ 5483353 h 6858000"/>
              <a:gd name="connsiteX75" fmla="*/ 1132195 w 7467600"/>
              <a:gd name="connsiteY75" fmla="*/ 5467980 h 6858000"/>
              <a:gd name="connsiteX76" fmla="*/ 6844835 w 7467600"/>
              <a:gd name="connsiteY76" fmla="*/ 5424988 h 6858000"/>
              <a:gd name="connsiteX77" fmla="*/ 6879594 w 7467600"/>
              <a:gd name="connsiteY77" fmla="*/ 5424547 h 6858000"/>
              <a:gd name="connsiteX78" fmla="*/ 7379510 w 7467600"/>
              <a:gd name="connsiteY78" fmla="*/ 5755454 h 6858000"/>
              <a:gd name="connsiteX79" fmla="*/ 7467600 w 7467600"/>
              <a:gd name="connsiteY79" fmla="*/ 5845526 h 6858000"/>
              <a:gd name="connsiteX80" fmla="*/ 7467600 w 7467600"/>
              <a:gd name="connsiteY80" fmla="*/ 5925131 h 6858000"/>
              <a:gd name="connsiteX81" fmla="*/ 7271900 w 7467600"/>
              <a:gd name="connsiteY81" fmla="*/ 5734551 h 6858000"/>
              <a:gd name="connsiteX82" fmla="*/ 7015907 w 7467600"/>
              <a:gd name="connsiteY82" fmla="*/ 5541548 h 6858000"/>
              <a:gd name="connsiteX83" fmla="*/ 7259646 w 7467600"/>
              <a:gd name="connsiteY83" fmla="*/ 5765985 h 6858000"/>
              <a:gd name="connsiteX84" fmla="*/ 7467600 w 7467600"/>
              <a:gd name="connsiteY84" fmla="*/ 5971257 h 6858000"/>
              <a:gd name="connsiteX85" fmla="*/ 7467600 w 7467600"/>
              <a:gd name="connsiteY85" fmla="*/ 6012219 h 6858000"/>
              <a:gd name="connsiteX86" fmla="*/ 7240170 w 7467600"/>
              <a:gd name="connsiteY86" fmla="*/ 5787985 h 6858000"/>
              <a:gd name="connsiteX87" fmla="*/ 6946849 w 7467600"/>
              <a:gd name="connsiteY87" fmla="*/ 5523271 h 6858000"/>
              <a:gd name="connsiteX88" fmla="*/ 6946972 w 7467600"/>
              <a:gd name="connsiteY88" fmla="*/ 5526491 h 6858000"/>
              <a:gd name="connsiteX89" fmla="*/ 7105827 w 7467600"/>
              <a:gd name="connsiteY89" fmla="*/ 5718700 h 6858000"/>
              <a:gd name="connsiteX90" fmla="*/ 7126431 w 7467600"/>
              <a:gd name="connsiteY90" fmla="*/ 5737872 h 6858000"/>
              <a:gd name="connsiteX91" fmla="*/ 7356878 w 7467600"/>
              <a:gd name="connsiteY91" fmla="*/ 5981332 h 6858000"/>
              <a:gd name="connsiteX92" fmla="*/ 7467600 w 7467600"/>
              <a:gd name="connsiteY92" fmla="*/ 6117703 h 6858000"/>
              <a:gd name="connsiteX93" fmla="*/ 7467600 w 7467600"/>
              <a:gd name="connsiteY93" fmla="*/ 6163634 h 6858000"/>
              <a:gd name="connsiteX94" fmla="*/ 7403637 w 7467600"/>
              <a:gd name="connsiteY94" fmla="*/ 6083957 h 6858000"/>
              <a:gd name="connsiteX95" fmla="*/ 7254615 w 7467600"/>
              <a:gd name="connsiteY95" fmla="*/ 5911918 h 6858000"/>
              <a:gd name="connsiteX96" fmla="*/ 7312589 w 7467600"/>
              <a:gd name="connsiteY96" fmla="*/ 5982309 h 6858000"/>
              <a:gd name="connsiteX97" fmla="*/ 7448321 w 7467600"/>
              <a:gd name="connsiteY97" fmla="*/ 6190991 h 6858000"/>
              <a:gd name="connsiteX98" fmla="*/ 7467600 w 7467600"/>
              <a:gd name="connsiteY98" fmla="*/ 6221686 h 6858000"/>
              <a:gd name="connsiteX99" fmla="*/ 7467600 w 7467600"/>
              <a:gd name="connsiteY99" fmla="*/ 6334256 h 6858000"/>
              <a:gd name="connsiteX100" fmla="*/ 7454976 w 7467600"/>
              <a:gd name="connsiteY100" fmla="*/ 6318297 h 6858000"/>
              <a:gd name="connsiteX101" fmla="*/ 7042773 w 7467600"/>
              <a:gd name="connsiteY101" fmla="*/ 5734011 h 6858000"/>
              <a:gd name="connsiteX102" fmla="*/ 6844835 w 7467600"/>
              <a:gd name="connsiteY102" fmla="*/ 5424988 h 6858000"/>
              <a:gd name="connsiteX103" fmla="*/ 1456157 w 7467600"/>
              <a:gd name="connsiteY103" fmla="*/ 5371404 h 6858000"/>
              <a:gd name="connsiteX104" fmla="*/ 1244432 w 7467600"/>
              <a:gd name="connsiteY104" fmla="*/ 5385601 h 6858000"/>
              <a:gd name="connsiteX105" fmla="*/ 973990 w 7467600"/>
              <a:gd name="connsiteY105" fmla="*/ 5424940 h 6858000"/>
              <a:gd name="connsiteX106" fmla="*/ 1103809 w 7467600"/>
              <a:gd name="connsiteY106" fmla="*/ 5433720 h 6858000"/>
              <a:gd name="connsiteX107" fmla="*/ 1123454 w 7467600"/>
              <a:gd name="connsiteY107" fmla="*/ 5435727 h 6858000"/>
              <a:gd name="connsiteX108" fmla="*/ 1737017 w 7467600"/>
              <a:gd name="connsiteY108" fmla="*/ 5452183 h 6858000"/>
              <a:gd name="connsiteX109" fmla="*/ 1824397 w 7467600"/>
              <a:gd name="connsiteY109" fmla="*/ 5447757 h 6858000"/>
              <a:gd name="connsiteX110" fmla="*/ 2070059 w 7467600"/>
              <a:gd name="connsiteY110" fmla="*/ 5441660 h 6858000"/>
              <a:gd name="connsiteX111" fmla="*/ 1456157 w 7467600"/>
              <a:gd name="connsiteY111" fmla="*/ 5371404 h 6858000"/>
              <a:gd name="connsiteX112" fmla="*/ 4988186 w 7467600"/>
              <a:gd name="connsiteY112" fmla="*/ 5216467 h 6858000"/>
              <a:gd name="connsiteX113" fmla="*/ 4777334 w 7467600"/>
              <a:gd name="connsiteY113" fmla="*/ 5406072 h 6858000"/>
              <a:gd name="connsiteX114" fmla="*/ 4718341 w 7467600"/>
              <a:gd name="connsiteY114" fmla="*/ 5468043 h 6858000"/>
              <a:gd name="connsiteX115" fmla="*/ 4604655 w 7467600"/>
              <a:gd name="connsiteY115" fmla="*/ 5583434 h 6858000"/>
              <a:gd name="connsiteX116" fmla="*/ 4565074 w 7467600"/>
              <a:gd name="connsiteY116" fmla="*/ 5618550 h 6858000"/>
              <a:gd name="connsiteX117" fmla="*/ 4988186 w 7467600"/>
              <a:gd name="connsiteY117" fmla="*/ 5216467 h 6858000"/>
              <a:gd name="connsiteX118" fmla="*/ 4978032 w 7467600"/>
              <a:gd name="connsiteY118" fmla="*/ 5183809 h 6858000"/>
              <a:gd name="connsiteX119" fmla="*/ 4463413 w 7467600"/>
              <a:gd name="connsiteY119" fmla="*/ 5615162 h 6858000"/>
              <a:gd name="connsiteX120" fmla="*/ 4358134 w 7467600"/>
              <a:gd name="connsiteY120" fmla="*/ 5742791 h 6858000"/>
              <a:gd name="connsiteX121" fmla="*/ 4376219 w 7467600"/>
              <a:gd name="connsiteY121" fmla="*/ 5729027 h 6858000"/>
              <a:gd name="connsiteX122" fmla="*/ 4582340 w 7467600"/>
              <a:gd name="connsiteY122" fmla="*/ 5561037 h 6858000"/>
              <a:gd name="connsiteX123" fmla="*/ 4694684 w 7467600"/>
              <a:gd name="connsiteY123" fmla="*/ 5447098 h 6858000"/>
              <a:gd name="connsiteX124" fmla="*/ 4754123 w 7467600"/>
              <a:gd name="connsiteY124" fmla="*/ 5384643 h 6858000"/>
              <a:gd name="connsiteX125" fmla="*/ 4978032 w 7467600"/>
              <a:gd name="connsiteY125" fmla="*/ 5183809 h 6858000"/>
              <a:gd name="connsiteX126" fmla="*/ 1903353 w 7467600"/>
              <a:gd name="connsiteY126" fmla="*/ 5044827 h 6858000"/>
              <a:gd name="connsiteX127" fmla="*/ 1936931 w 7467600"/>
              <a:gd name="connsiteY127" fmla="*/ 5093954 h 6858000"/>
              <a:gd name="connsiteX128" fmla="*/ 2195868 w 7467600"/>
              <a:gd name="connsiteY128" fmla="*/ 5396574 h 6858000"/>
              <a:gd name="connsiteX129" fmla="*/ 2088852 w 7467600"/>
              <a:gd name="connsiteY129" fmla="*/ 5166123 h 6858000"/>
              <a:gd name="connsiteX130" fmla="*/ 1958241 w 7467600"/>
              <a:gd name="connsiteY130" fmla="*/ 5067955 h 6858000"/>
              <a:gd name="connsiteX131" fmla="*/ 1903353 w 7467600"/>
              <a:gd name="connsiteY131" fmla="*/ 5044827 h 6858000"/>
              <a:gd name="connsiteX132" fmla="*/ 1979378 w 7467600"/>
              <a:gd name="connsiteY132" fmla="*/ 4769504 h 6858000"/>
              <a:gd name="connsiteX133" fmla="*/ 2882120 w 7467600"/>
              <a:gd name="connsiteY133" fmla="*/ 5064547 h 6858000"/>
              <a:gd name="connsiteX134" fmla="*/ 2793103 w 7467600"/>
              <a:gd name="connsiteY134" fmla="*/ 5039699 h 6858000"/>
              <a:gd name="connsiteX135" fmla="*/ 2770041 w 7467600"/>
              <a:gd name="connsiteY135" fmla="*/ 5033634 h 6858000"/>
              <a:gd name="connsiteX136" fmla="*/ 1979378 w 7467600"/>
              <a:gd name="connsiteY136" fmla="*/ 4769504 h 6858000"/>
              <a:gd name="connsiteX137" fmla="*/ 1927410 w 7467600"/>
              <a:gd name="connsiteY137" fmla="*/ 4716164 h 6858000"/>
              <a:gd name="connsiteX138" fmla="*/ 1959587 w 7467600"/>
              <a:gd name="connsiteY138" fmla="*/ 4728849 h 6858000"/>
              <a:gd name="connsiteX139" fmla="*/ 2777707 w 7467600"/>
              <a:gd name="connsiteY139" fmla="*/ 5003991 h 6858000"/>
              <a:gd name="connsiteX140" fmla="*/ 2800768 w 7467600"/>
              <a:gd name="connsiteY140" fmla="*/ 5010056 h 6858000"/>
              <a:gd name="connsiteX141" fmla="*/ 2879408 w 7467600"/>
              <a:gd name="connsiteY141" fmla="*/ 5031590 h 6858000"/>
              <a:gd name="connsiteX142" fmla="*/ 2862295 w 7467600"/>
              <a:gd name="connsiteY142" fmla="*/ 5022958 h 6858000"/>
              <a:gd name="connsiteX143" fmla="*/ 2813343 w 7467600"/>
              <a:gd name="connsiteY143" fmla="*/ 4998369 h 6858000"/>
              <a:gd name="connsiteX144" fmla="*/ 2646245 w 7467600"/>
              <a:gd name="connsiteY144" fmla="*/ 4930999 h 6858000"/>
              <a:gd name="connsiteX145" fmla="*/ 1999243 w 7467600"/>
              <a:gd name="connsiteY145" fmla="*/ 4730524 h 6858000"/>
              <a:gd name="connsiteX146" fmla="*/ 1979527 w 7467600"/>
              <a:gd name="connsiteY146" fmla="*/ 4726651 h 6858000"/>
              <a:gd name="connsiteX147" fmla="*/ 1927410 w 7467600"/>
              <a:gd name="connsiteY147" fmla="*/ 4716164 h 6858000"/>
              <a:gd name="connsiteX148" fmla="*/ 1997014 w 7467600"/>
              <a:gd name="connsiteY148" fmla="*/ 4698007 h 6858000"/>
              <a:gd name="connsiteX149" fmla="*/ 2005458 w 7467600"/>
              <a:gd name="connsiteY149" fmla="*/ 4699540 h 6858000"/>
              <a:gd name="connsiteX150" fmla="*/ 2657186 w 7467600"/>
              <a:gd name="connsiteY150" fmla="*/ 4901687 h 6858000"/>
              <a:gd name="connsiteX151" fmla="*/ 2826662 w 7467600"/>
              <a:gd name="connsiteY151" fmla="*/ 4970362 h 6858000"/>
              <a:gd name="connsiteX152" fmla="*/ 2876100 w 7467600"/>
              <a:gd name="connsiteY152" fmla="*/ 4995397 h 6858000"/>
              <a:gd name="connsiteX153" fmla="*/ 3042600 w 7467600"/>
              <a:gd name="connsiteY153" fmla="*/ 5059532 h 6858000"/>
              <a:gd name="connsiteX154" fmla="*/ 1997014 w 7467600"/>
              <a:gd name="connsiteY154" fmla="*/ 4698007 h 6858000"/>
              <a:gd name="connsiteX155" fmla="*/ 2305292 w 7467600"/>
              <a:gd name="connsiteY155" fmla="*/ 4219492 h 6858000"/>
              <a:gd name="connsiteX156" fmla="*/ 3360922 w 7467600"/>
              <a:gd name="connsiteY156" fmla="*/ 4529373 h 6858000"/>
              <a:gd name="connsiteX157" fmla="*/ 3492420 w 7467600"/>
              <a:gd name="connsiteY157" fmla="*/ 4510145 h 6858000"/>
              <a:gd name="connsiteX158" fmla="*/ 3364086 w 7467600"/>
              <a:gd name="connsiteY158" fmla="*/ 4480340 h 6858000"/>
              <a:gd name="connsiteX159" fmla="*/ 3225818 w 7467600"/>
              <a:gd name="connsiteY159" fmla="*/ 4411822 h 6858000"/>
              <a:gd name="connsiteX160" fmla="*/ 3129696 w 7467600"/>
              <a:gd name="connsiteY160" fmla="*/ 4360704 h 6858000"/>
              <a:gd name="connsiteX161" fmla="*/ 2814545 w 7467600"/>
              <a:gd name="connsiteY161" fmla="*/ 4282955 h 6858000"/>
              <a:gd name="connsiteX162" fmla="*/ 2305292 w 7467600"/>
              <a:gd name="connsiteY162" fmla="*/ 4219492 h 6858000"/>
              <a:gd name="connsiteX163" fmla="*/ 2626982 w 7467600"/>
              <a:gd name="connsiteY163" fmla="*/ 4206450 h 6858000"/>
              <a:gd name="connsiteX164" fmla="*/ 2490617 w 7467600"/>
              <a:gd name="connsiteY164" fmla="*/ 4206951 h 6858000"/>
              <a:gd name="connsiteX165" fmla="*/ 2819869 w 7467600"/>
              <a:gd name="connsiteY165" fmla="*/ 4252936 h 6858000"/>
              <a:gd name="connsiteX166" fmla="*/ 3143018 w 7467600"/>
              <a:gd name="connsiteY166" fmla="*/ 4332698 h 6858000"/>
              <a:gd name="connsiteX167" fmla="*/ 3241520 w 7467600"/>
              <a:gd name="connsiteY167" fmla="*/ 4385112 h 6858000"/>
              <a:gd name="connsiteX168" fmla="*/ 3374575 w 7467600"/>
              <a:gd name="connsiteY168" fmla="*/ 4451517 h 6858000"/>
              <a:gd name="connsiteX169" fmla="*/ 3505221 w 7467600"/>
              <a:gd name="connsiteY169" fmla="*/ 4480757 h 6858000"/>
              <a:gd name="connsiteX170" fmla="*/ 2626982 w 7467600"/>
              <a:gd name="connsiteY170" fmla="*/ 4206450 h 6858000"/>
              <a:gd name="connsiteX171" fmla="*/ 1310106 w 7467600"/>
              <a:gd name="connsiteY171" fmla="*/ 3943217 h 6858000"/>
              <a:gd name="connsiteX172" fmla="*/ 854994 w 7467600"/>
              <a:gd name="connsiteY172" fmla="*/ 4399136 h 6858000"/>
              <a:gd name="connsiteX173" fmla="*/ 742462 w 7467600"/>
              <a:gd name="connsiteY173" fmla="*/ 4594648 h 6858000"/>
              <a:gd name="connsiteX174" fmla="*/ 820602 w 7467600"/>
              <a:gd name="connsiteY174" fmla="*/ 4485915 h 6858000"/>
              <a:gd name="connsiteX175" fmla="*/ 878295 w 7467600"/>
              <a:gd name="connsiteY175" fmla="*/ 4403594 h 6858000"/>
              <a:gd name="connsiteX176" fmla="*/ 1240607 w 7467600"/>
              <a:gd name="connsiteY176" fmla="*/ 4010401 h 6858000"/>
              <a:gd name="connsiteX177" fmla="*/ 1310106 w 7467600"/>
              <a:gd name="connsiteY177" fmla="*/ 3943217 h 6858000"/>
              <a:gd name="connsiteX178" fmla="*/ 1423113 w 7467600"/>
              <a:gd name="connsiteY178" fmla="*/ 3874565 h 6858000"/>
              <a:gd name="connsiteX179" fmla="*/ 1260565 w 7467600"/>
              <a:gd name="connsiteY179" fmla="*/ 4031982 h 6858000"/>
              <a:gd name="connsiteX180" fmla="*/ 901900 w 7467600"/>
              <a:gd name="connsiteY180" fmla="*/ 4421236 h 6858000"/>
              <a:gd name="connsiteX181" fmla="*/ 845044 w 7467600"/>
              <a:gd name="connsiteY181" fmla="*/ 4502436 h 6858000"/>
              <a:gd name="connsiteX182" fmla="*/ 685926 w 7467600"/>
              <a:gd name="connsiteY182" fmla="*/ 4703069 h 6858000"/>
              <a:gd name="connsiteX183" fmla="*/ 684248 w 7467600"/>
              <a:gd name="connsiteY183" fmla="*/ 4706721 h 6858000"/>
              <a:gd name="connsiteX184" fmla="*/ 1423113 w 7467600"/>
              <a:gd name="connsiteY184" fmla="*/ 3874565 h 6858000"/>
              <a:gd name="connsiteX185" fmla="*/ 3316479 w 7467600"/>
              <a:gd name="connsiteY185" fmla="*/ 3872136 h 6858000"/>
              <a:gd name="connsiteX186" fmla="*/ 3546806 w 7467600"/>
              <a:gd name="connsiteY186" fmla="*/ 4356139 h 6858000"/>
              <a:gd name="connsiteX187" fmla="*/ 3364433 w 7467600"/>
              <a:gd name="connsiteY187" fmla="*/ 3953121 h 6858000"/>
              <a:gd name="connsiteX188" fmla="*/ 3316479 w 7467600"/>
              <a:gd name="connsiteY188" fmla="*/ 3872136 h 6858000"/>
              <a:gd name="connsiteX189" fmla="*/ 3291335 w 7467600"/>
              <a:gd name="connsiteY189" fmla="*/ 3767420 h 6858000"/>
              <a:gd name="connsiteX190" fmla="*/ 3390805 w 7467600"/>
              <a:gd name="connsiteY190" fmla="*/ 3937163 h 6858000"/>
              <a:gd name="connsiteX191" fmla="*/ 3579062 w 7467600"/>
              <a:gd name="connsiteY191" fmla="*/ 4359040 h 6858000"/>
              <a:gd name="connsiteX192" fmla="*/ 3467355 w 7467600"/>
              <a:gd name="connsiteY192" fmla="*/ 3988130 h 6858000"/>
              <a:gd name="connsiteX193" fmla="*/ 3310753 w 7467600"/>
              <a:gd name="connsiteY193" fmla="*/ 3787140 h 6858000"/>
              <a:gd name="connsiteX194" fmla="*/ 3291335 w 7467600"/>
              <a:gd name="connsiteY194" fmla="*/ 3767420 h 6858000"/>
              <a:gd name="connsiteX195" fmla="*/ 1635889 w 7467600"/>
              <a:gd name="connsiteY195" fmla="*/ 3709494 h 6858000"/>
              <a:gd name="connsiteX196" fmla="*/ 1634800 w 7467600"/>
              <a:gd name="connsiteY196" fmla="*/ 3731111 h 6858000"/>
              <a:gd name="connsiteX197" fmla="*/ 1635889 w 7467600"/>
              <a:gd name="connsiteY197" fmla="*/ 3709494 h 6858000"/>
              <a:gd name="connsiteX198" fmla="*/ 1510397 w 7467600"/>
              <a:gd name="connsiteY198" fmla="*/ 3684705 h 6858000"/>
              <a:gd name="connsiteX199" fmla="*/ 1146550 w 7467600"/>
              <a:gd name="connsiteY199" fmla="*/ 3802012 h 6858000"/>
              <a:gd name="connsiteX200" fmla="*/ 698834 w 7467600"/>
              <a:gd name="connsiteY200" fmla="*/ 3952272 h 6858000"/>
              <a:gd name="connsiteX201" fmla="*/ 34256 w 7467600"/>
              <a:gd name="connsiteY201" fmla="*/ 4347603 h 6858000"/>
              <a:gd name="connsiteX202" fmla="*/ 527241 w 7467600"/>
              <a:gd name="connsiteY202" fmla="*/ 4065078 h 6858000"/>
              <a:gd name="connsiteX203" fmla="*/ 1510397 w 7467600"/>
              <a:gd name="connsiteY203" fmla="*/ 3684705 h 6858000"/>
              <a:gd name="connsiteX204" fmla="*/ 1313114 w 7467600"/>
              <a:gd name="connsiteY204" fmla="*/ 3655216 h 6858000"/>
              <a:gd name="connsiteX205" fmla="*/ 1109304 w 7467600"/>
              <a:gd name="connsiteY205" fmla="*/ 3669030 h 6858000"/>
              <a:gd name="connsiteX206" fmla="*/ 8129 w 7467600"/>
              <a:gd name="connsiteY206" fmla="*/ 4330519 h 6858000"/>
              <a:gd name="connsiteX207" fmla="*/ 687572 w 7467600"/>
              <a:gd name="connsiteY207" fmla="*/ 3925629 h 6858000"/>
              <a:gd name="connsiteX208" fmla="*/ 1138365 w 7467600"/>
              <a:gd name="connsiteY208" fmla="*/ 3774515 h 6858000"/>
              <a:gd name="connsiteX209" fmla="*/ 1505579 w 7467600"/>
              <a:gd name="connsiteY209" fmla="*/ 3655526 h 6858000"/>
              <a:gd name="connsiteX210" fmla="*/ 1313114 w 7467600"/>
              <a:gd name="connsiteY210" fmla="*/ 3655216 h 6858000"/>
              <a:gd name="connsiteX211" fmla="*/ 3655073 w 7467600"/>
              <a:gd name="connsiteY211" fmla="*/ 3650884 h 6858000"/>
              <a:gd name="connsiteX212" fmla="*/ 3989938 w 7467600"/>
              <a:gd name="connsiteY212" fmla="*/ 3991685 h 6858000"/>
              <a:gd name="connsiteX213" fmla="*/ 4393907 w 7467600"/>
              <a:gd name="connsiteY213" fmla="*/ 4261258 h 6858000"/>
              <a:gd name="connsiteX214" fmla="*/ 4648051 w 7467600"/>
              <a:gd name="connsiteY214" fmla="*/ 4374051 h 6858000"/>
              <a:gd name="connsiteX215" fmla="*/ 4383389 w 7467600"/>
              <a:gd name="connsiteY215" fmla="*/ 4184369 h 6858000"/>
              <a:gd name="connsiteX216" fmla="*/ 4165508 w 7467600"/>
              <a:gd name="connsiteY216" fmla="*/ 4035196 h 6858000"/>
              <a:gd name="connsiteX217" fmla="*/ 4068162 w 7467600"/>
              <a:gd name="connsiteY217" fmla="*/ 3953394 h 6858000"/>
              <a:gd name="connsiteX218" fmla="*/ 3981416 w 7467600"/>
              <a:gd name="connsiteY218" fmla="*/ 3880482 h 6858000"/>
              <a:gd name="connsiteX219" fmla="*/ 3800147 w 7467600"/>
              <a:gd name="connsiteY219" fmla="*/ 3749872 h 6858000"/>
              <a:gd name="connsiteX220" fmla="*/ 3655073 w 7467600"/>
              <a:gd name="connsiteY220" fmla="*/ 3650884 h 6858000"/>
              <a:gd name="connsiteX221" fmla="*/ 3670252 w 7467600"/>
              <a:gd name="connsiteY221" fmla="*/ 3622798 h 6858000"/>
              <a:gd name="connsiteX222" fmla="*/ 3817258 w 7467600"/>
              <a:gd name="connsiteY222" fmla="*/ 3723577 h 6858000"/>
              <a:gd name="connsiteX223" fmla="*/ 4000461 w 7467600"/>
              <a:gd name="connsiteY223" fmla="*/ 3855966 h 6858000"/>
              <a:gd name="connsiteX224" fmla="*/ 4088180 w 7467600"/>
              <a:gd name="connsiteY224" fmla="*/ 3929774 h 6858000"/>
              <a:gd name="connsiteX225" fmla="*/ 4184555 w 7467600"/>
              <a:gd name="connsiteY225" fmla="*/ 4010683 h 6858000"/>
              <a:gd name="connsiteX226" fmla="*/ 4399563 w 7467600"/>
              <a:gd name="connsiteY226" fmla="*/ 4158106 h 6858000"/>
              <a:gd name="connsiteX227" fmla="*/ 4684469 w 7467600"/>
              <a:gd name="connsiteY227" fmla="*/ 4364680 h 6858000"/>
              <a:gd name="connsiteX228" fmla="*/ 4690271 w 7467600"/>
              <a:gd name="connsiteY228" fmla="*/ 4370034 h 6858000"/>
              <a:gd name="connsiteX229" fmla="*/ 4136093 w 7467600"/>
              <a:gd name="connsiteY229" fmla="*/ 3858466 h 6858000"/>
              <a:gd name="connsiteX230" fmla="*/ 3670252 w 7467600"/>
              <a:gd name="connsiteY230" fmla="*/ 3622798 h 6858000"/>
              <a:gd name="connsiteX231" fmla="*/ 4440129 w 7467600"/>
              <a:gd name="connsiteY231" fmla="*/ 3448571 h 6858000"/>
              <a:gd name="connsiteX232" fmla="*/ 4856525 w 7467600"/>
              <a:gd name="connsiteY232" fmla="*/ 3915351 h 6858000"/>
              <a:gd name="connsiteX233" fmla="*/ 5059055 w 7467600"/>
              <a:gd name="connsiteY233" fmla="*/ 4108918 h 6858000"/>
              <a:gd name="connsiteX234" fmla="*/ 5290070 w 7467600"/>
              <a:gd name="connsiteY234" fmla="*/ 4263619 h 6858000"/>
              <a:gd name="connsiteX235" fmla="*/ 4834991 w 7467600"/>
              <a:gd name="connsiteY235" fmla="*/ 3830985 h 6858000"/>
              <a:gd name="connsiteX236" fmla="*/ 4440129 w 7467600"/>
              <a:gd name="connsiteY236" fmla="*/ 3448571 h 6858000"/>
              <a:gd name="connsiteX237" fmla="*/ 4441737 w 7467600"/>
              <a:gd name="connsiteY237" fmla="*/ 3399734 h 6858000"/>
              <a:gd name="connsiteX238" fmla="*/ 4431236 w 7467600"/>
              <a:gd name="connsiteY238" fmla="*/ 3400954 h 6858000"/>
              <a:gd name="connsiteX239" fmla="*/ 4557150 w 7467600"/>
              <a:gd name="connsiteY239" fmla="*/ 3510023 h 6858000"/>
              <a:gd name="connsiteX240" fmla="*/ 4856936 w 7467600"/>
              <a:gd name="connsiteY240" fmla="*/ 3809146 h 6858000"/>
              <a:gd name="connsiteX241" fmla="*/ 5111996 w 7467600"/>
              <a:gd name="connsiteY241" fmla="*/ 4065759 h 6858000"/>
              <a:gd name="connsiteX242" fmla="*/ 5388878 w 7467600"/>
              <a:gd name="connsiteY242" fmla="*/ 4300185 h 6858000"/>
              <a:gd name="connsiteX243" fmla="*/ 5425556 w 7467600"/>
              <a:gd name="connsiteY243" fmla="*/ 4308967 h 6858000"/>
              <a:gd name="connsiteX244" fmla="*/ 4943646 w 7467600"/>
              <a:gd name="connsiteY244" fmla="*/ 3822916 h 6858000"/>
              <a:gd name="connsiteX245" fmla="*/ 4594837 w 7467600"/>
              <a:gd name="connsiteY245" fmla="*/ 3532274 h 6858000"/>
              <a:gd name="connsiteX246" fmla="*/ 4441737 w 7467600"/>
              <a:gd name="connsiteY246" fmla="*/ 3399734 h 6858000"/>
              <a:gd name="connsiteX247" fmla="*/ 5425834 w 7467600"/>
              <a:gd name="connsiteY247" fmla="*/ 3162785 h 6858000"/>
              <a:gd name="connsiteX248" fmla="*/ 5401644 w 7467600"/>
              <a:gd name="connsiteY248" fmla="*/ 3617847 h 6858000"/>
              <a:gd name="connsiteX249" fmla="*/ 5467256 w 7467600"/>
              <a:gd name="connsiteY249" fmla="*/ 4175494 h 6858000"/>
              <a:gd name="connsiteX250" fmla="*/ 5448069 w 7467600"/>
              <a:gd name="connsiteY250" fmla="*/ 3567554 h 6858000"/>
              <a:gd name="connsiteX251" fmla="*/ 5425834 w 7467600"/>
              <a:gd name="connsiteY251" fmla="*/ 3162785 h 6858000"/>
              <a:gd name="connsiteX252" fmla="*/ 1318687 w 7467600"/>
              <a:gd name="connsiteY252" fmla="*/ 3113840 h 6858000"/>
              <a:gd name="connsiteX253" fmla="*/ 1066793 w 7467600"/>
              <a:gd name="connsiteY253" fmla="*/ 3212171 h 6858000"/>
              <a:gd name="connsiteX254" fmla="*/ 993319 w 7467600"/>
              <a:gd name="connsiteY254" fmla="*/ 3247648 h 6858000"/>
              <a:gd name="connsiteX255" fmla="*/ 853081 w 7467600"/>
              <a:gd name="connsiteY255" fmla="*/ 3312410 h 6858000"/>
              <a:gd name="connsiteX256" fmla="*/ 805957 w 7467600"/>
              <a:gd name="connsiteY256" fmla="*/ 3330443 h 6858000"/>
              <a:gd name="connsiteX257" fmla="*/ 1318687 w 7467600"/>
              <a:gd name="connsiteY257" fmla="*/ 3113840 h 6858000"/>
              <a:gd name="connsiteX258" fmla="*/ 5453702 w 7467600"/>
              <a:gd name="connsiteY258" fmla="*/ 3090882 h 6858000"/>
              <a:gd name="connsiteX259" fmla="*/ 5480135 w 7467600"/>
              <a:gd name="connsiteY259" fmla="*/ 3565802 h 6858000"/>
              <a:gd name="connsiteX260" fmla="*/ 5499023 w 7467600"/>
              <a:gd name="connsiteY260" fmla="*/ 4166310 h 6858000"/>
              <a:gd name="connsiteX261" fmla="*/ 5547022 w 7467600"/>
              <a:gd name="connsiteY261" fmla="*/ 3607838 h 6858000"/>
              <a:gd name="connsiteX262" fmla="*/ 5515964 w 7467600"/>
              <a:gd name="connsiteY262" fmla="*/ 3378541 h 6858000"/>
              <a:gd name="connsiteX263" fmla="*/ 5453702 w 7467600"/>
              <a:gd name="connsiteY263" fmla="*/ 3090882 h 6858000"/>
              <a:gd name="connsiteX264" fmla="*/ 1238695 w 7467600"/>
              <a:gd name="connsiteY264" fmla="*/ 3076820 h 6858000"/>
              <a:gd name="connsiteX265" fmla="*/ 716371 w 7467600"/>
              <a:gd name="connsiteY265" fmla="*/ 3293249 h 6858000"/>
              <a:gd name="connsiteX266" fmla="*/ 579522 w 7467600"/>
              <a:gd name="connsiteY266" fmla="*/ 3371759 h 6858000"/>
              <a:gd name="connsiteX267" fmla="*/ 600288 w 7467600"/>
              <a:gd name="connsiteY267" fmla="*/ 3365555 h 6858000"/>
              <a:gd name="connsiteX268" fmla="*/ 840692 w 7467600"/>
              <a:gd name="connsiteY268" fmla="*/ 3284921 h 6858000"/>
              <a:gd name="connsiteX269" fmla="*/ 979248 w 7467600"/>
              <a:gd name="connsiteY269" fmla="*/ 3221003 h 6858000"/>
              <a:gd name="connsiteX270" fmla="*/ 1053282 w 7467600"/>
              <a:gd name="connsiteY270" fmla="*/ 3185247 h 6858000"/>
              <a:gd name="connsiteX271" fmla="*/ 1320603 w 7467600"/>
              <a:gd name="connsiteY271" fmla="*/ 3081281 h 6858000"/>
              <a:gd name="connsiteX272" fmla="*/ 1238695 w 7467600"/>
              <a:gd name="connsiteY272" fmla="*/ 3076820 h 6858000"/>
              <a:gd name="connsiteX273" fmla="*/ 5425627 w 7467600"/>
              <a:gd name="connsiteY273" fmla="*/ 2954192 h 6858000"/>
              <a:gd name="connsiteX274" fmla="*/ 5470770 w 7467600"/>
              <a:gd name="connsiteY274" fmla="*/ 3005435 h 6858000"/>
              <a:gd name="connsiteX275" fmla="*/ 5519779 w 7467600"/>
              <a:gd name="connsiteY275" fmla="*/ 4359223 h 6858000"/>
              <a:gd name="connsiteX276" fmla="*/ 5520293 w 7467600"/>
              <a:gd name="connsiteY276" fmla="*/ 4360602 h 6858000"/>
              <a:gd name="connsiteX277" fmla="*/ 5767221 w 7467600"/>
              <a:gd name="connsiteY277" fmla="*/ 4665564 h 6858000"/>
              <a:gd name="connsiteX278" fmla="*/ 6937169 w 7467600"/>
              <a:gd name="connsiteY278" fmla="*/ 4815941 h 6858000"/>
              <a:gd name="connsiteX279" fmla="*/ 6953922 w 7467600"/>
              <a:gd name="connsiteY279" fmla="*/ 4890068 h 6858000"/>
              <a:gd name="connsiteX280" fmla="*/ 6071359 w 7467600"/>
              <a:gd name="connsiteY280" fmla="*/ 4770770 h 6858000"/>
              <a:gd name="connsiteX281" fmla="*/ 6038839 w 7467600"/>
              <a:gd name="connsiteY281" fmla="*/ 4764474 h 6858000"/>
              <a:gd name="connsiteX282" fmla="*/ 6038706 w 7467600"/>
              <a:gd name="connsiteY282" fmla="*/ 4763847 h 6858000"/>
              <a:gd name="connsiteX283" fmla="*/ 6037784 w 7467600"/>
              <a:gd name="connsiteY283" fmla="*/ 4764270 h 6858000"/>
              <a:gd name="connsiteX284" fmla="*/ 6038839 w 7467600"/>
              <a:gd name="connsiteY284" fmla="*/ 4764474 h 6858000"/>
              <a:gd name="connsiteX285" fmla="*/ 6040338 w 7467600"/>
              <a:gd name="connsiteY285" fmla="*/ 4771418 h 6858000"/>
              <a:gd name="connsiteX286" fmla="*/ 6024488 w 7467600"/>
              <a:gd name="connsiteY286" fmla="*/ 4809903 h 6858000"/>
              <a:gd name="connsiteX287" fmla="*/ 5599771 w 7467600"/>
              <a:gd name="connsiteY287" fmla="*/ 5509652 h 6858000"/>
              <a:gd name="connsiteX288" fmla="*/ 5548843 w 7467600"/>
              <a:gd name="connsiteY288" fmla="*/ 5563845 h 6858000"/>
              <a:gd name="connsiteX289" fmla="*/ 5940952 w 7467600"/>
              <a:gd name="connsiteY289" fmla="*/ 6250028 h 6858000"/>
              <a:gd name="connsiteX290" fmla="*/ 6043441 w 7467600"/>
              <a:gd name="connsiteY290" fmla="*/ 6665847 h 6858000"/>
              <a:gd name="connsiteX291" fmla="*/ 6093432 w 7467600"/>
              <a:gd name="connsiteY291" fmla="*/ 6858000 h 6858000"/>
              <a:gd name="connsiteX292" fmla="*/ 6034344 w 7467600"/>
              <a:gd name="connsiteY292" fmla="*/ 6858000 h 6858000"/>
              <a:gd name="connsiteX293" fmla="*/ 6026679 w 7467600"/>
              <a:gd name="connsiteY293" fmla="*/ 6836959 h 6858000"/>
              <a:gd name="connsiteX294" fmla="*/ 5800441 w 7467600"/>
              <a:gd name="connsiteY294" fmla="*/ 6335286 h 6858000"/>
              <a:gd name="connsiteX295" fmla="*/ 5526562 w 7467600"/>
              <a:gd name="connsiteY295" fmla="*/ 5705388 h 6858000"/>
              <a:gd name="connsiteX296" fmla="*/ 5519640 w 7467600"/>
              <a:gd name="connsiteY296" fmla="*/ 5683774 h 6858000"/>
              <a:gd name="connsiteX297" fmla="*/ 5844559 w 7467600"/>
              <a:gd name="connsiteY297" fmla="*/ 6553349 h 6858000"/>
              <a:gd name="connsiteX298" fmla="*/ 5975994 w 7467600"/>
              <a:gd name="connsiteY298" fmla="*/ 6858000 h 6858000"/>
              <a:gd name="connsiteX299" fmla="*/ 5898547 w 7467600"/>
              <a:gd name="connsiteY299" fmla="*/ 6858000 h 6858000"/>
              <a:gd name="connsiteX300" fmla="*/ 5682041 w 7467600"/>
              <a:gd name="connsiteY300" fmla="*/ 6355860 h 6858000"/>
              <a:gd name="connsiteX301" fmla="*/ 5461758 w 7467600"/>
              <a:gd name="connsiteY301" fmla="*/ 5820220 h 6858000"/>
              <a:gd name="connsiteX302" fmla="*/ 5237282 w 7467600"/>
              <a:gd name="connsiteY302" fmla="*/ 6579086 h 6858000"/>
              <a:gd name="connsiteX303" fmla="*/ 5115009 w 7467600"/>
              <a:gd name="connsiteY303" fmla="*/ 6858000 h 6858000"/>
              <a:gd name="connsiteX304" fmla="*/ 5028074 w 7467600"/>
              <a:gd name="connsiteY304" fmla="*/ 6858000 h 6858000"/>
              <a:gd name="connsiteX305" fmla="*/ 5079508 w 7467600"/>
              <a:gd name="connsiteY305" fmla="*/ 6749074 h 6858000"/>
              <a:gd name="connsiteX306" fmla="*/ 5371846 w 7467600"/>
              <a:gd name="connsiteY306" fmla="*/ 5924413 h 6858000"/>
              <a:gd name="connsiteX307" fmla="*/ 5270512 w 7467600"/>
              <a:gd name="connsiteY307" fmla="*/ 6138975 h 6858000"/>
              <a:gd name="connsiteX308" fmla="*/ 5062409 w 7467600"/>
              <a:gd name="connsiteY308" fmla="*/ 6653544 h 6858000"/>
              <a:gd name="connsiteX309" fmla="*/ 5036628 w 7467600"/>
              <a:gd name="connsiteY309" fmla="*/ 6754247 h 6858000"/>
              <a:gd name="connsiteX310" fmla="*/ 5009112 w 7467600"/>
              <a:gd name="connsiteY310" fmla="*/ 6858000 h 6858000"/>
              <a:gd name="connsiteX311" fmla="*/ 4976679 w 7467600"/>
              <a:gd name="connsiteY311" fmla="*/ 6858000 h 6858000"/>
              <a:gd name="connsiteX312" fmla="*/ 5006537 w 7467600"/>
              <a:gd name="connsiteY312" fmla="*/ 6747068 h 6858000"/>
              <a:gd name="connsiteX313" fmla="*/ 5032723 w 7467600"/>
              <a:gd name="connsiteY313" fmla="*/ 6644957 h 6858000"/>
              <a:gd name="connsiteX314" fmla="*/ 5242949 w 7467600"/>
              <a:gd name="connsiteY314" fmla="*/ 6125175 h 6858000"/>
              <a:gd name="connsiteX315" fmla="*/ 5286321 w 7467600"/>
              <a:gd name="connsiteY315" fmla="*/ 6033555 h 6858000"/>
              <a:gd name="connsiteX316" fmla="*/ 5008210 w 7467600"/>
              <a:gd name="connsiteY316" fmla="*/ 6649194 h 6858000"/>
              <a:gd name="connsiteX317" fmla="*/ 4986321 w 7467600"/>
              <a:gd name="connsiteY317" fmla="*/ 6765687 h 6858000"/>
              <a:gd name="connsiteX318" fmla="*/ 4973474 w 7467600"/>
              <a:gd name="connsiteY318" fmla="*/ 6858000 h 6858000"/>
              <a:gd name="connsiteX319" fmla="*/ 4907178 w 7467600"/>
              <a:gd name="connsiteY319" fmla="*/ 6858000 h 6858000"/>
              <a:gd name="connsiteX320" fmla="*/ 4910810 w 7467600"/>
              <a:gd name="connsiteY320" fmla="*/ 6829660 h 6858000"/>
              <a:gd name="connsiteX321" fmla="*/ 4987461 w 7467600"/>
              <a:gd name="connsiteY321" fmla="*/ 6432994 h 6858000"/>
              <a:gd name="connsiteX322" fmla="*/ 5179262 w 7467600"/>
              <a:gd name="connsiteY322" fmla="*/ 6035044 h 6858000"/>
              <a:gd name="connsiteX323" fmla="*/ 4689678 w 7467600"/>
              <a:gd name="connsiteY323" fmla="*/ 6440241 h 6858000"/>
              <a:gd name="connsiteX324" fmla="*/ 4477543 w 7467600"/>
              <a:gd name="connsiteY324" fmla="*/ 6674836 h 6858000"/>
              <a:gd name="connsiteX325" fmla="*/ 4329957 w 7467600"/>
              <a:gd name="connsiteY325" fmla="*/ 6858000 h 6858000"/>
              <a:gd name="connsiteX326" fmla="*/ 4218595 w 7467600"/>
              <a:gd name="connsiteY326" fmla="*/ 6858000 h 6858000"/>
              <a:gd name="connsiteX327" fmla="*/ 4368888 w 7467600"/>
              <a:gd name="connsiteY327" fmla="*/ 6668412 h 6858000"/>
              <a:gd name="connsiteX328" fmla="*/ 4563091 w 7467600"/>
              <a:gd name="connsiteY328" fmla="*/ 6442508 h 6858000"/>
              <a:gd name="connsiteX329" fmla="*/ 5387324 w 7467600"/>
              <a:gd name="connsiteY329" fmla="*/ 5705830 h 6858000"/>
              <a:gd name="connsiteX330" fmla="*/ 5073620 w 7467600"/>
              <a:gd name="connsiteY330" fmla="*/ 5955437 h 6858000"/>
              <a:gd name="connsiteX331" fmla="*/ 4689789 w 7467600"/>
              <a:gd name="connsiteY331" fmla="*/ 6268382 h 6858000"/>
              <a:gd name="connsiteX332" fmla="*/ 4418722 w 7467600"/>
              <a:gd name="connsiteY332" fmla="*/ 6570886 h 6858000"/>
              <a:gd name="connsiteX333" fmla="*/ 4214944 w 7467600"/>
              <a:gd name="connsiteY333" fmla="*/ 6858000 h 6858000"/>
              <a:gd name="connsiteX334" fmla="*/ 4177898 w 7467600"/>
              <a:gd name="connsiteY334" fmla="*/ 6858000 h 6858000"/>
              <a:gd name="connsiteX335" fmla="*/ 4391597 w 7467600"/>
              <a:gd name="connsiteY335" fmla="*/ 6556370 h 6858000"/>
              <a:gd name="connsiteX336" fmla="*/ 4668889 w 7467600"/>
              <a:gd name="connsiteY336" fmla="*/ 6246399 h 6858000"/>
              <a:gd name="connsiteX337" fmla="*/ 5055427 w 7467600"/>
              <a:gd name="connsiteY337" fmla="*/ 5931476 h 6858000"/>
              <a:gd name="connsiteX338" fmla="*/ 5371814 w 7467600"/>
              <a:gd name="connsiteY338" fmla="*/ 5678975 h 6858000"/>
              <a:gd name="connsiteX339" fmla="*/ 4987918 w 7467600"/>
              <a:gd name="connsiteY339" fmla="*/ 5838701 h 6858000"/>
              <a:gd name="connsiteX340" fmla="*/ 4317146 w 7467600"/>
              <a:gd name="connsiteY340" fmla="*/ 6587716 h 6858000"/>
              <a:gd name="connsiteX341" fmla="*/ 4171627 w 7467600"/>
              <a:gd name="connsiteY341" fmla="*/ 6858000 h 6858000"/>
              <a:gd name="connsiteX342" fmla="*/ 4081585 w 7467600"/>
              <a:gd name="connsiteY342" fmla="*/ 6858000 h 6858000"/>
              <a:gd name="connsiteX343" fmla="*/ 4238603 w 7467600"/>
              <a:gd name="connsiteY343" fmla="*/ 6559341 h 6858000"/>
              <a:gd name="connsiteX344" fmla="*/ 4778333 w 7467600"/>
              <a:gd name="connsiteY344" fmla="*/ 5873626 h 6858000"/>
              <a:gd name="connsiteX345" fmla="*/ 5414185 w 7467600"/>
              <a:gd name="connsiteY345" fmla="*/ 5573882 h 6858000"/>
              <a:gd name="connsiteX346" fmla="*/ 5959648 w 7467600"/>
              <a:gd name="connsiteY346" fmla="*/ 4760797 h 6858000"/>
              <a:gd name="connsiteX347" fmla="*/ 5355019 w 7467600"/>
              <a:gd name="connsiteY347" fmla="*/ 4734672 h 6858000"/>
              <a:gd name="connsiteX348" fmla="*/ 5083565 w 7467600"/>
              <a:gd name="connsiteY348" fmla="*/ 5179121 h 6858000"/>
              <a:gd name="connsiteX349" fmla="*/ 4713577 w 7467600"/>
              <a:gd name="connsiteY349" fmla="*/ 5616803 h 6858000"/>
              <a:gd name="connsiteX350" fmla="*/ 3989559 w 7467600"/>
              <a:gd name="connsiteY350" fmla="*/ 6145945 h 6858000"/>
              <a:gd name="connsiteX351" fmla="*/ 3939824 w 7467600"/>
              <a:gd name="connsiteY351" fmla="*/ 6066900 h 6858000"/>
              <a:gd name="connsiteX352" fmla="*/ 4584537 w 7467600"/>
              <a:gd name="connsiteY352" fmla="*/ 5324826 h 6858000"/>
              <a:gd name="connsiteX353" fmla="*/ 5037105 w 7467600"/>
              <a:gd name="connsiteY353" fmla="*/ 5088765 h 6858000"/>
              <a:gd name="connsiteX354" fmla="*/ 5039930 w 7467600"/>
              <a:gd name="connsiteY354" fmla="*/ 5089585 h 6858000"/>
              <a:gd name="connsiteX355" fmla="*/ 5263764 w 7467600"/>
              <a:gd name="connsiteY355" fmla="*/ 4735525 h 6858000"/>
              <a:gd name="connsiteX356" fmla="*/ 4086300 w 7467600"/>
              <a:gd name="connsiteY356" fmla="*/ 4884599 h 6858000"/>
              <a:gd name="connsiteX357" fmla="*/ 4085485 w 7467600"/>
              <a:gd name="connsiteY357" fmla="*/ 4899070 h 6858000"/>
              <a:gd name="connsiteX358" fmla="*/ 3871915 w 7467600"/>
              <a:gd name="connsiteY358" fmla="*/ 5253645 h 6858000"/>
              <a:gd name="connsiteX359" fmla="*/ 3799374 w 7467600"/>
              <a:gd name="connsiteY359" fmla="*/ 5466127 h 6858000"/>
              <a:gd name="connsiteX360" fmla="*/ 3498850 w 7467600"/>
              <a:gd name="connsiteY360" fmla="*/ 6661888 h 6858000"/>
              <a:gd name="connsiteX361" fmla="*/ 3399216 w 7467600"/>
              <a:gd name="connsiteY361" fmla="*/ 6858000 h 6858000"/>
              <a:gd name="connsiteX362" fmla="*/ 3303688 w 7467600"/>
              <a:gd name="connsiteY362" fmla="*/ 6858000 h 6858000"/>
              <a:gd name="connsiteX363" fmla="*/ 3391774 w 7467600"/>
              <a:gd name="connsiteY363" fmla="*/ 6697181 h 6858000"/>
              <a:gd name="connsiteX364" fmla="*/ 3735540 w 7467600"/>
              <a:gd name="connsiteY364" fmla="*/ 5546923 h 6858000"/>
              <a:gd name="connsiteX365" fmla="*/ 3729438 w 7467600"/>
              <a:gd name="connsiteY365" fmla="*/ 5569058 h 6858000"/>
              <a:gd name="connsiteX366" fmla="*/ 3707782 w 7467600"/>
              <a:gd name="connsiteY366" fmla="*/ 5644908 h 6858000"/>
              <a:gd name="connsiteX367" fmla="*/ 3583827 w 7467600"/>
              <a:gd name="connsiteY367" fmla="*/ 6039215 h 6858000"/>
              <a:gd name="connsiteX368" fmla="*/ 3547861 w 7467600"/>
              <a:gd name="connsiteY368" fmla="*/ 6129609 h 6858000"/>
              <a:gd name="connsiteX369" fmla="*/ 3490905 w 7467600"/>
              <a:gd name="connsiteY369" fmla="*/ 6277660 h 6858000"/>
              <a:gd name="connsiteX370" fmla="*/ 3455859 w 7467600"/>
              <a:gd name="connsiteY370" fmla="*/ 6391301 h 6858000"/>
              <a:gd name="connsiteX371" fmla="*/ 3429112 w 7467600"/>
              <a:gd name="connsiteY371" fmla="*/ 6479469 h 6858000"/>
              <a:gd name="connsiteX372" fmla="*/ 3304862 w 7467600"/>
              <a:gd name="connsiteY372" fmla="*/ 6796476 h 6858000"/>
              <a:gd name="connsiteX373" fmla="*/ 3276071 w 7467600"/>
              <a:gd name="connsiteY373" fmla="*/ 6858000 h 6858000"/>
              <a:gd name="connsiteX374" fmla="*/ 3240805 w 7467600"/>
              <a:gd name="connsiteY374" fmla="*/ 6858000 h 6858000"/>
              <a:gd name="connsiteX375" fmla="*/ 3275917 w 7467600"/>
              <a:gd name="connsiteY375" fmla="*/ 6783192 h 6858000"/>
              <a:gd name="connsiteX376" fmla="*/ 3399358 w 7467600"/>
              <a:gd name="connsiteY376" fmla="*/ 6469011 h 6858000"/>
              <a:gd name="connsiteX377" fmla="*/ 3425650 w 7467600"/>
              <a:gd name="connsiteY377" fmla="*/ 6381333 h 6858000"/>
              <a:gd name="connsiteX378" fmla="*/ 3460661 w 7467600"/>
              <a:gd name="connsiteY378" fmla="*/ 6266763 h 6858000"/>
              <a:gd name="connsiteX379" fmla="*/ 3518021 w 7467600"/>
              <a:gd name="connsiteY379" fmla="*/ 6117298 h 6858000"/>
              <a:gd name="connsiteX380" fmla="*/ 3554035 w 7467600"/>
              <a:gd name="connsiteY380" fmla="*/ 6027832 h 6858000"/>
              <a:gd name="connsiteX381" fmla="*/ 3677174 w 7467600"/>
              <a:gd name="connsiteY381" fmla="*/ 5636351 h 6858000"/>
              <a:gd name="connsiteX382" fmla="*/ 3698819 w 7467600"/>
              <a:gd name="connsiteY382" fmla="*/ 5560503 h 6858000"/>
              <a:gd name="connsiteX383" fmla="*/ 3702094 w 7467600"/>
              <a:gd name="connsiteY383" fmla="*/ 5549194 h 6858000"/>
              <a:gd name="connsiteX384" fmla="*/ 3398355 w 7467600"/>
              <a:gd name="connsiteY384" fmla="*/ 6094603 h 6858000"/>
              <a:gd name="connsiteX385" fmla="*/ 3193941 w 7467600"/>
              <a:gd name="connsiteY385" fmla="*/ 6798775 h 6858000"/>
              <a:gd name="connsiteX386" fmla="*/ 3184140 w 7467600"/>
              <a:gd name="connsiteY386" fmla="*/ 6858000 h 6858000"/>
              <a:gd name="connsiteX387" fmla="*/ 3099978 w 7467600"/>
              <a:gd name="connsiteY387" fmla="*/ 6858000 h 6858000"/>
              <a:gd name="connsiteX388" fmla="*/ 3101556 w 7467600"/>
              <a:gd name="connsiteY388" fmla="*/ 6843337 h 6858000"/>
              <a:gd name="connsiteX389" fmla="*/ 3370162 w 7467600"/>
              <a:gd name="connsiteY389" fmla="*/ 5785550 h 6858000"/>
              <a:gd name="connsiteX390" fmla="*/ 3746477 w 7467600"/>
              <a:gd name="connsiteY390" fmla="*/ 5377889 h 6858000"/>
              <a:gd name="connsiteX391" fmla="*/ 3863399 w 7467600"/>
              <a:gd name="connsiteY391" fmla="*/ 5087257 h 6858000"/>
              <a:gd name="connsiteX392" fmla="*/ 3968712 w 7467600"/>
              <a:gd name="connsiteY392" fmla="*/ 4913989 h 6858000"/>
              <a:gd name="connsiteX393" fmla="*/ 2792390 w 7467600"/>
              <a:gd name="connsiteY393" fmla="*/ 5382974 h 6858000"/>
              <a:gd name="connsiteX394" fmla="*/ 2714982 w 7467600"/>
              <a:gd name="connsiteY394" fmla="*/ 5427051 h 6858000"/>
              <a:gd name="connsiteX395" fmla="*/ 2813361 w 7467600"/>
              <a:gd name="connsiteY395" fmla="*/ 6023912 h 6858000"/>
              <a:gd name="connsiteX396" fmla="*/ 2688430 w 7467600"/>
              <a:gd name="connsiteY396" fmla="*/ 6801564 h 6858000"/>
              <a:gd name="connsiteX397" fmla="*/ 2629626 w 7467600"/>
              <a:gd name="connsiteY397" fmla="*/ 6763394 h 6858000"/>
              <a:gd name="connsiteX398" fmla="*/ 2565328 w 7467600"/>
              <a:gd name="connsiteY398" fmla="*/ 5516399 h 6858000"/>
              <a:gd name="connsiteX399" fmla="*/ 1922999 w 7467600"/>
              <a:gd name="connsiteY399" fmla="*/ 5980343 h 6858000"/>
              <a:gd name="connsiteX400" fmla="*/ 1950261 w 7467600"/>
              <a:gd name="connsiteY400" fmla="*/ 6405858 h 6858000"/>
              <a:gd name="connsiteX401" fmla="*/ 2365554 w 7467600"/>
              <a:gd name="connsiteY401" fmla="*/ 6759107 h 6858000"/>
              <a:gd name="connsiteX402" fmla="*/ 2424142 w 7467600"/>
              <a:gd name="connsiteY402" fmla="*/ 6858000 h 6858000"/>
              <a:gd name="connsiteX403" fmla="*/ 2395994 w 7467600"/>
              <a:gd name="connsiteY403" fmla="*/ 6858000 h 6858000"/>
              <a:gd name="connsiteX404" fmla="*/ 2392863 w 7467600"/>
              <a:gd name="connsiteY404" fmla="*/ 6852964 h 6858000"/>
              <a:gd name="connsiteX405" fmla="*/ 2017589 w 7467600"/>
              <a:gd name="connsiteY405" fmla="*/ 6493982 h 6858000"/>
              <a:gd name="connsiteX406" fmla="*/ 2147336 w 7467600"/>
              <a:gd name="connsiteY406" fmla="*/ 6594052 h 6858000"/>
              <a:gd name="connsiteX407" fmla="*/ 2207047 w 7467600"/>
              <a:gd name="connsiteY407" fmla="*/ 6654540 h 6858000"/>
              <a:gd name="connsiteX408" fmla="*/ 2299106 w 7467600"/>
              <a:gd name="connsiteY408" fmla="*/ 6778931 h 6858000"/>
              <a:gd name="connsiteX409" fmla="*/ 2314430 w 7467600"/>
              <a:gd name="connsiteY409" fmla="*/ 6801144 h 6858000"/>
              <a:gd name="connsiteX410" fmla="*/ 2352406 w 7467600"/>
              <a:gd name="connsiteY410" fmla="*/ 6858000 h 6858000"/>
              <a:gd name="connsiteX411" fmla="*/ 2314492 w 7467600"/>
              <a:gd name="connsiteY411" fmla="*/ 6858000 h 6858000"/>
              <a:gd name="connsiteX412" fmla="*/ 2288095 w 7467600"/>
              <a:gd name="connsiteY412" fmla="*/ 6818030 h 6858000"/>
              <a:gd name="connsiteX413" fmla="*/ 2272768 w 7467600"/>
              <a:gd name="connsiteY413" fmla="*/ 6795822 h 6858000"/>
              <a:gd name="connsiteX414" fmla="*/ 2182715 w 7467600"/>
              <a:gd name="connsiteY414" fmla="*/ 6675071 h 6858000"/>
              <a:gd name="connsiteX415" fmla="*/ 2032061 w 7467600"/>
              <a:gd name="connsiteY415" fmla="*/ 6541380 h 6858000"/>
              <a:gd name="connsiteX416" fmla="*/ 2257220 w 7467600"/>
              <a:gd name="connsiteY416" fmla="*/ 6826257 h 6858000"/>
              <a:gd name="connsiteX417" fmla="*/ 2281324 w 7467600"/>
              <a:gd name="connsiteY417" fmla="*/ 6858000 h 6858000"/>
              <a:gd name="connsiteX418" fmla="*/ 2242860 w 7467600"/>
              <a:gd name="connsiteY418" fmla="*/ 6858000 h 6858000"/>
              <a:gd name="connsiteX419" fmla="*/ 2232818 w 7467600"/>
              <a:gd name="connsiteY419" fmla="*/ 6844926 h 6858000"/>
              <a:gd name="connsiteX420" fmla="*/ 1990172 w 7467600"/>
              <a:gd name="connsiteY420" fmla="*/ 6542121 h 6858000"/>
              <a:gd name="connsiteX421" fmla="*/ 2124090 w 7467600"/>
              <a:gd name="connsiteY421" fmla="*/ 6761017 h 6858000"/>
              <a:gd name="connsiteX422" fmla="*/ 2200380 w 7467600"/>
              <a:gd name="connsiteY422" fmla="*/ 6858000 h 6858000"/>
              <a:gd name="connsiteX423" fmla="*/ 2147507 w 7467600"/>
              <a:gd name="connsiteY423" fmla="*/ 6858000 h 6858000"/>
              <a:gd name="connsiteX424" fmla="*/ 2070668 w 7467600"/>
              <a:gd name="connsiteY424" fmla="*/ 6761520 h 6858000"/>
              <a:gd name="connsiteX425" fmla="*/ 1975142 w 7467600"/>
              <a:gd name="connsiteY425" fmla="*/ 6585570 h 6858000"/>
              <a:gd name="connsiteX426" fmla="*/ 2050035 w 7467600"/>
              <a:gd name="connsiteY426" fmla="*/ 6813345 h 6858000"/>
              <a:gd name="connsiteX427" fmla="*/ 2063025 w 7467600"/>
              <a:gd name="connsiteY427" fmla="*/ 6858000 h 6858000"/>
              <a:gd name="connsiteX428" fmla="*/ 2021675 w 7467600"/>
              <a:gd name="connsiteY428" fmla="*/ 6858000 h 6858000"/>
              <a:gd name="connsiteX429" fmla="*/ 2019308 w 7467600"/>
              <a:gd name="connsiteY429" fmla="*/ 6847118 h 6858000"/>
              <a:gd name="connsiteX430" fmla="*/ 1938835 w 7467600"/>
              <a:gd name="connsiteY430" fmla="*/ 6551160 h 6858000"/>
              <a:gd name="connsiteX431" fmla="*/ 1953230 w 7467600"/>
              <a:gd name="connsiteY431" fmla="*/ 6759699 h 6858000"/>
              <a:gd name="connsiteX432" fmla="*/ 1956763 w 7467600"/>
              <a:gd name="connsiteY432" fmla="*/ 6778191 h 6858000"/>
              <a:gd name="connsiteX433" fmla="*/ 1967925 w 7467600"/>
              <a:gd name="connsiteY433" fmla="*/ 6858000 h 6858000"/>
              <a:gd name="connsiteX434" fmla="*/ 1936622 w 7467600"/>
              <a:gd name="connsiteY434" fmla="*/ 6858000 h 6858000"/>
              <a:gd name="connsiteX435" fmla="*/ 1926261 w 7467600"/>
              <a:gd name="connsiteY435" fmla="*/ 6784064 h 6858000"/>
              <a:gd name="connsiteX436" fmla="*/ 1922724 w 7467600"/>
              <a:gd name="connsiteY436" fmla="*/ 6765577 h 6858000"/>
              <a:gd name="connsiteX437" fmla="*/ 1904650 w 7467600"/>
              <a:gd name="connsiteY437" fmla="*/ 6639616 h 6858000"/>
              <a:gd name="connsiteX438" fmla="*/ 1885273 w 7467600"/>
              <a:gd name="connsiteY438" fmla="*/ 6858000 h 6858000"/>
              <a:gd name="connsiteX439" fmla="*/ 1854363 w 7467600"/>
              <a:gd name="connsiteY439" fmla="*/ 6858000 h 6858000"/>
              <a:gd name="connsiteX440" fmla="*/ 1880391 w 7467600"/>
              <a:gd name="connsiteY440" fmla="*/ 6603796 h 6858000"/>
              <a:gd name="connsiteX441" fmla="*/ 1818273 w 7467600"/>
              <a:gd name="connsiteY441" fmla="*/ 6715729 h 6858000"/>
              <a:gd name="connsiteX442" fmla="*/ 1794691 w 7467600"/>
              <a:gd name="connsiteY442" fmla="*/ 6843239 h 6858000"/>
              <a:gd name="connsiteX443" fmla="*/ 1794914 w 7467600"/>
              <a:gd name="connsiteY443" fmla="*/ 6858000 h 6858000"/>
              <a:gd name="connsiteX444" fmla="*/ 1746128 w 7467600"/>
              <a:gd name="connsiteY444" fmla="*/ 6858000 h 6858000"/>
              <a:gd name="connsiteX445" fmla="*/ 1753934 w 7467600"/>
              <a:gd name="connsiteY445" fmla="*/ 6724796 h 6858000"/>
              <a:gd name="connsiteX446" fmla="*/ 1792053 w 7467600"/>
              <a:gd name="connsiteY446" fmla="*/ 6572396 h 6858000"/>
              <a:gd name="connsiteX447" fmla="*/ 1862248 w 7467600"/>
              <a:gd name="connsiteY447" fmla="*/ 6266397 h 6858000"/>
              <a:gd name="connsiteX448" fmla="*/ 1862250 w 7467600"/>
              <a:gd name="connsiteY448" fmla="*/ 6033531 h 6858000"/>
              <a:gd name="connsiteX449" fmla="*/ 1211999 w 7467600"/>
              <a:gd name="connsiteY449" fmla="*/ 6683610 h 6858000"/>
              <a:gd name="connsiteX450" fmla="*/ 1213266 w 7467600"/>
              <a:gd name="connsiteY450" fmla="*/ 6691947 h 6858000"/>
              <a:gd name="connsiteX451" fmla="*/ 1203370 w 7467600"/>
              <a:gd name="connsiteY451" fmla="*/ 6850676 h 6858000"/>
              <a:gd name="connsiteX452" fmla="*/ 1203671 w 7467600"/>
              <a:gd name="connsiteY452" fmla="*/ 6858000 h 6858000"/>
              <a:gd name="connsiteX453" fmla="*/ 1143180 w 7467600"/>
              <a:gd name="connsiteY453" fmla="*/ 6858000 h 6858000"/>
              <a:gd name="connsiteX454" fmla="*/ 1142176 w 7467600"/>
              <a:gd name="connsiteY454" fmla="*/ 6766045 h 6858000"/>
              <a:gd name="connsiteX455" fmla="*/ 1067484 w 7467600"/>
              <a:gd name="connsiteY455" fmla="*/ 6858000 h 6858000"/>
              <a:gd name="connsiteX456" fmla="*/ 953928 w 7467600"/>
              <a:gd name="connsiteY456" fmla="*/ 6858000 h 6858000"/>
              <a:gd name="connsiteX457" fmla="*/ 959715 w 7467600"/>
              <a:gd name="connsiteY457" fmla="*/ 6850185 h 6858000"/>
              <a:gd name="connsiteX458" fmla="*/ 1483788 w 7467600"/>
              <a:gd name="connsiteY458" fmla="*/ 6259174 h 6858000"/>
              <a:gd name="connsiteX459" fmla="*/ 1100671 w 7467600"/>
              <a:gd name="connsiteY459" fmla="*/ 6252137 h 6858000"/>
              <a:gd name="connsiteX460" fmla="*/ 1090144 w 7467600"/>
              <a:gd name="connsiteY460" fmla="*/ 6256748 h 6858000"/>
              <a:gd name="connsiteX461" fmla="*/ 1095872 w 7467600"/>
              <a:gd name="connsiteY461" fmla="*/ 6271892 h 6858000"/>
              <a:gd name="connsiteX462" fmla="*/ 262785 w 7467600"/>
              <a:gd name="connsiteY462" fmla="*/ 6845450 h 6858000"/>
              <a:gd name="connsiteX463" fmla="*/ 209968 w 7467600"/>
              <a:gd name="connsiteY463" fmla="*/ 6770713 h 6858000"/>
              <a:gd name="connsiteX464" fmla="*/ 873460 w 7467600"/>
              <a:gd name="connsiteY464" fmla="*/ 6253768 h 6858000"/>
              <a:gd name="connsiteX465" fmla="*/ 192686 w 7467600"/>
              <a:gd name="connsiteY465" fmla="*/ 5849257 h 6858000"/>
              <a:gd name="connsiteX466" fmla="*/ 4696 w 7467600"/>
              <a:gd name="connsiteY466" fmla="*/ 5697668 h 6858000"/>
              <a:gd name="connsiteX467" fmla="*/ 0 w 7467600"/>
              <a:gd name="connsiteY467" fmla="*/ 5689984 h 6858000"/>
              <a:gd name="connsiteX468" fmla="*/ 0 w 7467600"/>
              <a:gd name="connsiteY468" fmla="*/ 5513472 h 6858000"/>
              <a:gd name="connsiteX469" fmla="*/ 174101 w 7467600"/>
              <a:gd name="connsiteY469" fmla="*/ 5620277 h 6858000"/>
              <a:gd name="connsiteX470" fmla="*/ 891800 w 7467600"/>
              <a:gd name="connsiteY470" fmla="*/ 6036935 h 6858000"/>
              <a:gd name="connsiteX471" fmla="*/ 1072219 w 7467600"/>
              <a:gd name="connsiteY471" fmla="*/ 6169443 h 6858000"/>
              <a:gd name="connsiteX472" fmla="*/ 1074117 w 7467600"/>
              <a:gd name="connsiteY472" fmla="*/ 6170301 h 6858000"/>
              <a:gd name="connsiteX473" fmla="*/ 1083114 w 7467600"/>
              <a:gd name="connsiteY473" fmla="*/ 6174131 h 6858000"/>
              <a:gd name="connsiteX474" fmla="*/ 1543010 w 7467600"/>
              <a:gd name="connsiteY474" fmla="*/ 6191140 h 6858000"/>
              <a:gd name="connsiteX475" fmla="*/ 1551080 w 7467600"/>
              <a:gd name="connsiteY475" fmla="*/ 6195006 h 6858000"/>
              <a:gd name="connsiteX476" fmla="*/ 2345443 w 7467600"/>
              <a:gd name="connsiteY476" fmla="*/ 5549882 h 6858000"/>
              <a:gd name="connsiteX477" fmla="*/ 1721499 w 7467600"/>
              <a:gd name="connsiteY477" fmla="*/ 5599969 h 6858000"/>
              <a:gd name="connsiteX478" fmla="*/ 767716 w 7467600"/>
              <a:gd name="connsiteY478" fmla="*/ 5472768 h 6858000"/>
              <a:gd name="connsiteX479" fmla="*/ 722147 w 7467600"/>
              <a:gd name="connsiteY479" fmla="*/ 5393091 h 6858000"/>
              <a:gd name="connsiteX480" fmla="*/ 1485552 w 7467600"/>
              <a:gd name="connsiteY480" fmla="*/ 5313202 h 6858000"/>
              <a:gd name="connsiteX481" fmla="*/ 2143004 w 7467600"/>
              <a:gd name="connsiteY481" fmla="*/ 5402420 h 6858000"/>
              <a:gd name="connsiteX482" fmla="*/ 1933391 w 7467600"/>
              <a:gd name="connsiteY482" fmla="*/ 5156971 h 6858000"/>
              <a:gd name="connsiteX483" fmla="*/ 1827118 w 7467600"/>
              <a:gd name="connsiteY483" fmla="*/ 4968410 h 6858000"/>
              <a:gd name="connsiteX484" fmla="*/ 1837349 w 7467600"/>
              <a:gd name="connsiteY484" fmla="*/ 4956357 h 6858000"/>
              <a:gd name="connsiteX485" fmla="*/ 2162835 w 7467600"/>
              <a:gd name="connsiteY485" fmla="*/ 5187853 h 6858000"/>
              <a:gd name="connsiteX486" fmla="*/ 2257167 w 7467600"/>
              <a:gd name="connsiteY486" fmla="*/ 5462123 h 6858000"/>
              <a:gd name="connsiteX487" fmla="*/ 2261598 w 7467600"/>
              <a:gd name="connsiteY487" fmla="*/ 5467998 h 6858000"/>
              <a:gd name="connsiteX488" fmla="*/ 2437177 w 7467600"/>
              <a:gd name="connsiteY488" fmla="*/ 5479608 h 6858000"/>
              <a:gd name="connsiteX489" fmla="*/ 2445247 w 7467600"/>
              <a:gd name="connsiteY489" fmla="*/ 5483476 h 6858000"/>
              <a:gd name="connsiteX490" fmla="*/ 2743626 w 7467600"/>
              <a:gd name="connsiteY490" fmla="*/ 5304819 h 6858000"/>
              <a:gd name="connsiteX491" fmla="*/ 3048102 w 7467600"/>
              <a:gd name="connsiteY491" fmla="*/ 5150595 h 6858000"/>
              <a:gd name="connsiteX492" fmla="*/ 1799414 w 7467600"/>
              <a:gd name="connsiteY492" fmla="*/ 4694732 h 6858000"/>
              <a:gd name="connsiteX493" fmla="*/ 1771735 w 7467600"/>
              <a:gd name="connsiteY493" fmla="*/ 4619929 h 6858000"/>
              <a:gd name="connsiteX494" fmla="*/ 3104273 w 7467600"/>
              <a:gd name="connsiteY494" fmla="*/ 5076159 h 6858000"/>
              <a:gd name="connsiteX495" fmla="*/ 3113245 w 7467600"/>
              <a:gd name="connsiteY495" fmla="*/ 5090705 h 6858000"/>
              <a:gd name="connsiteX496" fmla="*/ 3126294 w 7467600"/>
              <a:gd name="connsiteY496" fmla="*/ 5114400 h 6858000"/>
              <a:gd name="connsiteX497" fmla="*/ 3937433 w 7467600"/>
              <a:gd name="connsiteY497" fmla="*/ 4830473 h 6858000"/>
              <a:gd name="connsiteX498" fmla="*/ 3590475 w 7467600"/>
              <a:gd name="connsiteY498" fmla="*/ 4597974 h 6858000"/>
              <a:gd name="connsiteX499" fmla="*/ 3100264 w 7467600"/>
              <a:gd name="connsiteY499" fmla="*/ 4579845 h 6858000"/>
              <a:gd name="connsiteX500" fmla="*/ 2183576 w 7467600"/>
              <a:gd name="connsiteY500" fmla="*/ 4227150 h 6858000"/>
              <a:gd name="connsiteX501" fmla="*/ 2151029 w 7467600"/>
              <a:gd name="connsiteY501" fmla="*/ 4146947 h 6858000"/>
              <a:gd name="connsiteX502" fmla="*/ 3563434 w 7467600"/>
              <a:gd name="connsiteY502" fmla="*/ 4469115 h 6858000"/>
              <a:gd name="connsiteX503" fmla="*/ 3177952 w 7467600"/>
              <a:gd name="connsiteY503" fmla="*/ 3657386 h 6858000"/>
              <a:gd name="connsiteX504" fmla="*/ 3189263 w 7467600"/>
              <a:gd name="connsiteY504" fmla="*/ 3625726 h 6858000"/>
              <a:gd name="connsiteX505" fmla="*/ 3560912 w 7467600"/>
              <a:gd name="connsiteY505" fmla="*/ 4079863 h 6858000"/>
              <a:gd name="connsiteX506" fmla="*/ 3626636 w 7467600"/>
              <a:gd name="connsiteY506" fmla="*/ 4512230 h 6858000"/>
              <a:gd name="connsiteX507" fmla="*/ 3653088 w 7467600"/>
              <a:gd name="connsiteY507" fmla="*/ 4521417 h 6858000"/>
              <a:gd name="connsiteX508" fmla="*/ 3988128 w 7467600"/>
              <a:gd name="connsiteY508" fmla="*/ 4817267 h 6858000"/>
              <a:gd name="connsiteX509" fmla="*/ 4830582 w 7467600"/>
              <a:gd name="connsiteY509" fmla="*/ 4676000 h 6858000"/>
              <a:gd name="connsiteX510" fmla="*/ 4830100 w 7467600"/>
              <a:gd name="connsiteY510" fmla="*/ 4675554 h 6858000"/>
              <a:gd name="connsiteX511" fmla="*/ 4036318 w 7467600"/>
              <a:gd name="connsiteY511" fmla="*/ 4147013 h 6858000"/>
              <a:gd name="connsiteX512" fmla="*/ 3432098 w 7467600"/>
              <a:gd name="connsiteY512" fmla="*/ 3537312 h 6858000"/>
              <a:gd name="connsiteX513" fmla="*/ 3446761 w 7467600"/>
              <a:gd name="connsiteY513" fmla="*/ 3461278 h 6858000"/>
              <a:gd name="connsiteX514" fmla="*/ 4419733 w 7467600"/>
              <a:gd name="connsiteY514" fmla="*/ 3963555 h 6858000"/>
              <a:gd name="connsiteX515" fmla="*/ 4781371 w 7467600"/>
              <a:gd name="connsiteY515" fmla="*/ 4458604 h 6858000"/>
              <a:gd name="connsiteX516" fmla="*/ 4780440 w 7467600"/>
              <a:gd name="connsiteY516" fmla="*/ 4470290 h 6858000"/>
              <a:gd name="connsiteX517" fmla="*/ 4898954 w 7467600"/>
              <a:gd name="connsiteY517" fmla="*/ 4662092 h 6858000"/>
              <a:gd name="connsiteX518" fmla="*/ 4900699 w 7467600"/>
              <a:gd name="connsiteY518" fmla="*/ 4670867 h 6858000"/>
              <a:gd name="connsiteX519" fmla="*/ 5714511 w 7467600"/>
              <a:gd name="connsiteY519" fmla="*/ 4663483 h 6858000"/>
              <a:gd name="connsiteX520" fmla="*/ 5464793 w 7467600"/>
              <a:gd name="connsiteY520" fmla="*/ 4393556 h 6858000"/>
              <a:gd name="connsiteX521" fmla="*/ 5461897 w 7467600"/>
              <a:gd name="connsiteY521" fmla="*/ 4390879 h 6858000"/>
              <a:gd name="connsiteX522" fmla="*/ 4294126 w 7467600"/>
              <a:gd name="connsiteY522" fmla="*/ 3303048 h 6858000"/>
              <a:gd name="connsiteX523" fmla="*/ 4305321 w 7467600"/>
              <a:gd name="connsiteY523" fmla="*/ 3256953 h 6858000"/>
              <a:gd name="connsiteX524" fmla="*/ 4949299 w 7467600"/>
              <a:gd name="connsiteY524" fmla="*/ 3766336 h 6858000"/>
              <a:gd name="connsiteX525" fmla="*/ 5291452 w 7467600"/>
              <a:gd name="connsiteY525" fmla="*/ 4076801 h 6858000"/>
              <a:gd name="connsiteX526" fmla="*/ 5434998 w 7467600"/>
              <a:gd name="connsiteY526" fmla="*/ 4254100 h 6858000"/>
              <a:gd name="connsiteX527" fmla="*/ 5351015 w 7467600"/>
              <a:gd name="connsiteY527" fmla="*/ 3760989 h 6858000"/>
              <a:gd name="connsiteX528" fmla="*/ 5413780 w 7467600"/>
              <a:gd name="connsiteY528" fmla="*/ 2966265 h 6858000"/>
              <a:gd name="connsiteX529" fmla="*/ 5425627 w 7467600"/>
              <a:gd name="connsiteY529" fmla="*/ 2954192 h 6858000"/>
              <a:gd name="connsiteX530" fmla="*/ 6604735 w 7467600"/>
              <a:gd name="connsiteY530" fmla="*/ 2041381 h 6858000"/>
              <a:gd name="connsiteX531" fmla="*/ 7204487 w 7467600"/>
              <a:gd name="connsiteY531" fmla="*/ 2742112 h 6858000"/>
              <a:gd name="connsiteX532" fmla="*/ 7131592 w 7467600"/>
              <a:gd name="connsiteY532" fmla="*/ 2672096 h 6858000"/>
              <a:gd name="connsiteX533" fmla="*/ 6996344 w 7467600"/>
              <a:gd name="connsiteY533" fmla="*/ 2518310 h 6858000"/>
              <a:gd name="connsiteX534" fmla="*/ 6735495 w 7467600"/>
              <a:gd name="connsiteY534" fmla="*/ 2196890 h 6858000"/>
              <a:gd name="connsiteX535" fmla="*/ 6721901 w 7467600"/>
              <a:gd name="connsiteY535" fmla="*/ 2179274 h 6858000"/>
              <a:gd name="connsiteX536" fmla="*/ 6604735 w 7467600"/>
              <a:gd name="connsiteY536" fmla="*/ 2041381 h 6858000"/>
              <a:gd name="connsiteX537" fmla="*/ 6591670 w 7467600"/>
              <a:gd name="connsiteY537" fmla="*/ 1988277 h 6858000"/>
              <a:gd name="connsiteX538" fmla="*/ 6747349 w 7467600"/>
              <a:gd name="connsiteY538" fmla="*/ 2160069 h 6858000"/>
              <a:gd name="connsiteX539" fmla="*/ 6760943 w 7467600"/>
              <a:gd name="connsiteY539" fmla="*/ 2177686 h 6858000"/>
              <a:gd name="connsiteX540" fmla="*/ 7021065 w 7467600"/>
              <a:gd name="connsiteY540" fmla="*/ 2498102 h 6858000"/>
              <a:gd name="connsiteX541" fmla="*/ 7155223 w 7467600"/>
              <a:gd name="connsiteY541" fmla="*/ 2650386 h 6858000"/>
              <a:gd name="connsiteX542" fmla="*/ 7203167 w 7467600"/>
              <a:gd name="connsiteY542" fmla="*/ 2697288 h 6858000"/>
              <a:gd name="connsiteX543" fmla="*/ 6937703 w 7467600"/>
              <a:gd name="connsiteY543" fmla="*/ 2321981 h 6858000"/>
              <a:gd name="connsiteX544" fmla="*/ 6591670 w 7467600"/>
              <a:gd name="connsiteY544" fmla="*/ 1988277 h 6858000"/>
              <a:gd name="connsiteX545" fmla="*/ 5798671 w 7467600"/>
              <a:gd name="connsiteY545" fmla="*/ 1981601 h 6858000"/>
              <a:gd name="connsiteX546" fmla="*/ 5754709 w 7467600"/>
              <a:gd name="connsiteY546" fmla="*/ 2071454 h 6858000"/>
              <a:gd name="connsiteX547" fmla="*/ 5763044 w 7467600"/>
              <a:gd name="connsiteY547" fmla="*/ 2842206 h 6858000"/>
              <a:gd name="connsiteX548" fmla="*/ 5764974 w 7467600"/>
              <a:gd name="connsiteY548" fmla="*/ 2799609 h 6858000"/>
              <a:gd name="connsiteX549" fmla="*/ 5767665 w 7467600"/>
              <a:gd name="connsiteY549" fmla="*/ 2666409 h 6858000"/>
              <a:gd name="connsiteX550" fmla="*/ 5763055 w 7467600"/>
              <a:gd name="connsiteY550" fmla="*/ 2579705 h 6858000"/>
              <a:gd name="connsiteX551" fmla="*/ 5758079 w 7467600"/>
              <a:gd name="connsiteY551" fmla="*/ 2492508 h 6858000"/>
              <a:gd name="connsiteX552" fmla="*/ 5779325 w 7467600"/>
              <a:gd name="connsiteY552" fmla="*/ 2197069 h 6858000"/>
              <a:gd name="connsiteX553" fmla="*/ 5798671 w 7467600"/>
              <a:gd name="connsiteY553" fmla="*/ 1981601 h 6858000"/>
              <a:gd name="connsiteX554" fmla="*/ 5829202 w 7467600"/>
              <a:gd name="connsiteY554" fmla="*/ 1971679 h 6858000"/>
              <a:gd name="connsiteX555" fmla="*/ 5809558 w 7467600"/>
              <a:gd name="connsiteY555" fmla="*/ 2198043 h 6858000"/>
              <a:gd name="connsiteX556" fmla="*/ 5788653 w 7467600"/>
              <a:gd name="connsiteY556" fmla="*/ 2489430 h 6858000"/>
              <a:gd name="connsiteX557" fmla="*/ 5793439 w 7467600"/>
              <a:gd name="connsiteY557" fmla="*/ 2575235 h 6858000"/>
              <a:gd name="connsiteX558" fmla="*/ 5796837 w 7467600"/>
              <a:gd name="connsiteY558" fmla="*/ 2637633 h 6858000"/>
              <a:gd name="connsiteX559" fmla="*/ 5818614 w 7467600"/>
              <a:gd name="connsiteY559" fmla="*/ 2473055 h 6858000"/>
              <a:gd name="connsiteX560" fmla="*/ 5829202 w 7467600"/>
              <a:gd name="connsiteY560" fmla="*/ 1971679 h 6858000"/>
              <a:gd name="connsiteX561" fmla="*/ 5911389 w 7467600"/>
              <a:gd name="connsiteY561" fmla="*/ 1898371 h 6858000"/>
              <a:gd name="connsiteX562" fmla="*/ 6237627 w 7467600"/>
              <a:gd name="connsiteY562" fmla="*/ 2231921 h 6858000"/>
              <a:gd name="connsiteX563" fmla="*/ 5911389 w 7467600"/>
              <a:gd name="connsiteY563" fmla="*/ 1898371 h 6858000"/>
              <a:gd name="connsiteX564" fmla="*/ 6944437 w 7467600"/>
              <a:gd name="connsiteY564" fmla="*/ 1575402 h 6858000"/>
              <a:gd name="connsiteX565" fmla="*/ 6304730 w 7467600"/>
              <a:gd name="connsiteY565" fmla="*/ 1766654 h 6858000"/>
              <a:gd name="connsiteX566" fmla="*/ 6944437 w 7467600"/>
              <a:gd name="connsiteY566" fmla="*/ 1575402 h 6858000"/>
              <a:gd name="connsiteX567" fmla="*/ 7019523 w 7467600"/>
              <a:gd name="connsiteY567" fmla="*/ 1519450 h 6858000"/>
              <a:gd name="connsiteX568" fmla="*/ 6298091 w 7467600"/>
              <a:gd name="connsiteY568" fmla="*/ 1737122 h 6858000"/>
              <a:gd name="connsiteX569" fmla="*/ 7019523 w 7467600"/>
              <a:gd name="connsiteY569" fmla="*/ 1519450 h 6858000"/>
              <a:gd name="connsiteX570" fmla="*/ 2399523 w 7467600"/>
              <a:gd name="connsiteY570" fmla="*/ 1428234 h 6858000"/>
              <a:gd name="connsiteX571" fmla="*/ 2224982 w 7467600"/>
              <a:gd name="connsiteY571" fmla="*/ 1826201 h 6858000"/>
              <a:gd name="connsiteX572" fmla="*/ 2096099 w 7467600"/>
              <a:gd name="connsiteY572" fmla="*/ 2345900 h 6858000"/>
              <a:gd name="connsiteX573" fmla="*/ 2283317 w 7467600"/>
              <a:gd name="connsiteY573" fmla="*/ 1796925 h 6858000"/>
              <a:gd name="connsiteX574" fmla="*/ 2399523 w 7467600"/>
              <a:gd name="connsiteY574" fmla="*/ 1428234 h 6858000"/>
              <a:gd name="connsiteX575" fmla="*/ 2448558 w 7467600"/>
              <a:gd name="connsiteY575" fmla="*/ 1373435 h 6858000"/>
              <a:gd name="connsiteX576" fmla="*/ 2312521 w 7467600"/>
              <a:gd name="connsiteY576" fmla="*/ 1806140 h 6858000"/>
              <a:gd name="connsiteX577" fmla="*/ 2127533 w 7467600"/>
              <a:gd name="connsiteY577" fmla="*/ 2348380 h 6858000"/>
              <a:gd name="connsiteX578" fmla="*/ 2358080 w 7467600"/>
              <a:gd name="connsiteY578" fmla="*/ 1866134 h 6858000"/>
              <a:gd name="connsiteX579" fmla="*/ 2407436 w 7467600"/>
              <a:gd name="connsiteY579" fmla="*/ 1651070 h 6858000"/>
              <a:gd name="connsiteX580" fmla="*/ 2448558 w 7467600"/>
              <a:gd name="connsiteY580" fmla="*/ 1373435 h 6858000"/>
              <a:gd name="connsiteX581" fmla="*/ 278707 w 7467600"/>
              <a:gd name="connsiteY581" fmla="*/ 1352270 h 6858000"/>
              <a:gd name="connsiteX582" fmla="*/ 321570 w 7467600"/>
              <a:gd name="connsiteY582" fmla="*/ 1861610 h 6858000"/>
              <a:gd name="connsiteX583" fmla="*/ 294281 w 7467600"/>
              <a:gd name="connsiteY583" fmla="*/ 1440658 h 6858000"/>
              <a:gd name="connsiteX584" fmla="*/ 278707 w 7467600"/>
              <a:gd name="connsiteY584" fmla="*/ 1352270 h 6858000"/>
              <a:gd name="connsiteX585" fmla="*/ 1423821 w 7467600"/>
              <a:gd name="connsiteY585" fmla="*/ 1351958 h 6858000"/>
              <a:gd name="connsiteX586" fmla="*/ 1638521 w 7467600"/>
              <a:gd name="connsiteY586" fmla="*/ 1908470 h 6858000"/>
              <a:gd name="connsiteX587" fmla="*/ 1754199 w 7467600"/>
              <a:gd name="connsiteY587" fmla="*/ 2149284 h 6858000"/>
              <a:gd name="connsiteX588" fmla="*/ 1908359 w 7467600"/>
              <a:gd name="connsiteY588" fmla="*/ 2364988 h 6858000"/>
              <a:gd name="connsiteX589" fmla="*/ 1647661 w 7467600"/>
              <a:gd name="connsiteY589" fmla="*/ 1825945 h 6858000"/>
              <a:gd name="connsiteX590" fmla="*/ 1423821 w 7467600"/>
              <a:gd name="connsiteY590" fmla="*/ 1351958 h 6858000"/>
              <a:gd name="connsiteX591" fmla="*/ 1431890 w 7467600"/>
              <a:gd name="connsiteY591" fmla="*/ 1306475 h 6858000"/>
              <a:gd name="connsiteX592" fmla="*/ 1507597 w 7467600"/>
              <a:gd name="connsiteY592" fmla="*/ 1446132 h 6858000"/>
              <a:gd name="connsiteX593" fmla="*/ 1674586 w 7467600"/>
              <a:gd name="connsiteY593" fmla="*/ 1813832 h 6858000"/>
              <a:gd name="connsiteX594" fmla="*/ 1815950 w 7467600"/>
              <a:gd name="connsiteY594" fmla="*/ 2128564 h 6858000"/>
              <a:gd name="connsiteX595" fmla="*/ 1984242 w 7467600"/>
              <a:gd name="connsiteY595" fmla="*/ 2430829 h 6858000"/>
              <a:gd name="connsiteX596" fmla="*/ 2014023 w 7467600"/>
              <a:gd name="connsiteY596" fmla="*/ 2450995 h 6858000"/>
              <a:gd name="connsiteX597" fmla="*/ 1747337 w 7467600"/>
              <a:gd name="connsiteY597" fmla="*/ 1855264 h 6858000"/>
              <a:gd name="connsiteX598" fmla="*/ 1533749 w 7467600"/>
              <a:gd name="connsiteY598" fmla="*/ 1478656 h 6858000"/>
              <a:gd name="connsiteX599" fmla="*/ 1431890 w 7467600"/>
              <a:gd name="connsiteY599" fmla="*/ 1306475 h 6858000"/>
              <a:gd name="connsiteX600" fmla="*/ 5052692 w 7467600"/>
              <a:gd name="connsiteY600" fmla="*/ 1292994 h 6858000"/>
              <a:gd name="connsiteX601" fmla="*/ 5200661 w 7467600"/>
              <a:gd name="connsiteY601" fmla="*/ 1635186 h 6858000"/>
              <a:gd name="connsiteX602" fmla="*/ 5297138 w 7467600"/>
              <a:gd name="connsiteY602" fmla="*/ 1906351 h 6858000"/>
              <a:gd name="connsiteX603" fmla="*/ 5052692 w 7467600"/>
              <a:gd name="connsiteY603" fmla="*/ 1292994 h 6858000"/>
              <a:gd name="connsiteX604" fmla="*/ 5009948 w 7467600"/>
              <a:gd name="connsiteY604" fmla="*/ 1273619 h 6858000"/>
              <a:gd name="connsiteX605" fmla="*/ 5121777 w 7467600"/>
              <a:gd name="connsiteY605" fmla="*/ 1654213 h 6858000"/>
              <a:gd name="connsiteX606" fmla="*/ 5293545 w 7467600"/>
              <a:gd name="connsiteY606" fmla="*/ 2072247 h 6858000"/>
              <a:gd name="connsiteX607" fmla="*/ 5294042 w 7467600"/>
              <a:gd name="connsiteY607" fmla="*/ 2065019 h 6858000"/>
              <a:gd name="connsiteX608" fmla="*/ 5171936 w 7467600"/>
              <a:gd name="connsiteY608" fmla="*/ 1647613 h 6858000"/>
              <a:gd name="connsiteX609" fmla="*/ 5009948 w 7467600"/>
              <a:gd name="connsiteY609" fmla="*/ 1273619 h 6858000"/>
              <a:gd name="connsiteX610" fmla="*/ 655236 w 7467600"/>
              <a:gd name="connsiteY610" fmla="*/ 1268632 h 6858000"/>
              <a:gd name="connsiteX611" fmla="*/ 839521 w 7467600"/>
              <a:gd name="connsiteY611" fmla="*/ 1685315 h 6858000"/>
              <a:gd name="connsiteX612" fmla="*/ 1109416 w 7467600"/>
              <a:gd name="connsiteY612" fmla="*/ 2061663 h 6858000"/>
              <a:gd name="connsiteX613" fmla="*/ 1298300 w 7467600"/>
              <a:gd name="connsiteY613" fmla="*/ 2247742 h 6858000"/>
              <a:gd name="connsiteX614" fmla="*/ 1125871 w 7467600"/>
              <a:gd name="connsiteY614" fmla="*/ 1989513 h 6858000"/>
              <a:gd name="connsiteX615" fmla="*/ 981574 w 7467600"/>
              <a:gd name="connsiteY615" fmla="*/ 1783157 h 6858000"/>
              <a:gd name="connsiteX616" fmla="*/ 922198 w 7467600"/>
              <a:gd name="connsiteY616" fmla="*/ 1677437 h 6858000"/>
              <a:gd name="connsiteX617" fmla="*/ 869293 w 7467600"/>
              <a:gd name="connsiteY617" fmla="*/ 1583214 h 6858000"/>
              <a:gd name="connsiteX618" fmla="*/ 751431 w 7467600"/>
              <a:gd name="connsiteY618" fmla="*/ 1405731 h 6858000"/>
              <a:gd name="connsiteX619" fmla="*/ 655236 w 7467600"/>
              <a:gd name="connsiteY619" fmla="*/ 1268632 h 6858000"/>
              <a:gd name="connsiteX620" fmla="*/ 6516292 w 7467600"/>
              <a:gd name="connsiteY620" fmla="*/ 1263064 h 6858000"/>
              <a:gd name="connsiteX621" fmla="*/ 5736320 w 7467600"/>
              <a:gd name="connsiteY621" fmla="*/ 1501803 h 6858000"/>
              <a:gd name="connsiteX622" fmla="*/ 6516292 w 7467600"/>
              <a:gd name="connsiteY622" fmla="*/ 1263064 h 6858000"/>
              <a:gd name="connsiteX623" fmla="*/ 291466 w 7467600"/>
              <a:gd name="connsiteY623" fmla="*/ 1250369 h 6858000"/>
              <a:gd name="connsiteX624" fmla="*/ 323180 w 7467600"/>
              <a:gd name="connsiteY624" fmla="*/ 1435283 h 6858000"/>
              <a:gd name="connsiteX625" fmla="*/ 349381 w 7467600"/>
              <a:gd name="connsiteY625" fmla="*/ 1875041 h 6858000"/>
              <a:gd name="connsiteX626" fmla="*/ 374363 w 7467600"/>
              <a:gd name="connsiteY626" fmla="*/ 1506494 h 6858000"/>
              <a:gd name="connsiteX627" fmla="*/ 302168 w 7467600"/>
              <a:gd name="connsiteY627" fmla="*/ 1274495 h 6858000"/>
              <a:gd name="connsiteX628" fmla="*/ 291466 w 7467600"/>
              <a:gd name="connsiteY628" fmla="*/ 1250369 h 6858000"/>
              <a:gd name="connsiteX629" fmla="*/ 678222 w 7467600"/>
              <a:gd name="connsiteY629" fmla="*/ 1248670 h 6858000"/>
              <a:gd name="connsiteX630" fmla="*/ 775536 w 7467600"/>
              <a:gd name="connsiteY630" fmla="*/ 1388015 h 6858000"/>
              <a:gd name="connsiteX631" fmla="*/ 894529 w 7467600"/>
              <a:gd name="connsiteY631" fmla="*/ 1567739 h 6858000"/>
              <a:gd name="connsiteX632" fmla="*/ 948000 w 7467600"/>
              <a:gd name="connsiteY632" fmla="*/ 1663088 h 6858000"/>
              <a:gd name="connsiteX633" fmla="*/ 1006812 w 7467600"/>
              <a:gd name="connsiteY633" fmla="*/ 1767683 h 6858000"/>
              <a:gd name="connsiteX634" fmla="*/ 1149133 w 7467600"/>
              <a:gd name="connsiteY634" fmla="*/ 1971513 h 6858000"/>
              <a:gd name="connsiteX635" fmla="*/ 1333952 w 7467600"/>
              <a:gd name="connsiteY635" fmla="*/ 2251620 h 6858000"/>
              <a:gd name="connsiteX636" fmla="*/ 1337329 w 7467600"/>
              <a:gd name="connsiteY636" fmla="*/ 2258350 h 6858000"/>
              <a:gd name="connsiteX637" fmla="*/ 1014726 w 7467600"/>
              <a:gd name="connsiteY637" fmla="*/ 1615556 h 6858000"/>
              <a:gd name="connsiteX638" fmla="*/ 678222 w 7467600"/>
              <a:gd name="connsiteY638" fmla="*/ 1248670 h 6858000"/>
              <a:gd name="connsiteX639" fmla="*/ 6691602 w 7467600"/>
              <a:gd name="connsiteY639" fmla="*/ 1140573 h 6858000"/>
              <a:gd name="connsiteX640" fmla="*/ 6571100 w 7467600"/>
              <a:gd name="connsiteY640" fmla="*/ 1183662 h 6858000"/>
              <a:gd name="connsiteX641" fmla="*/ 6241687 w 7467600"/>
              <a:gd name="connsiteY641" fmla="*/ 1257600 h 6858000"/>
              <a:gd name="connsiteX642" fmla="*/ 5693009 w 7467600"/>
              <a:gd name="connsiteY642" fmla="*/ 1478256 h 6858000"/>
              <a:gd name="connsiteX643" fmla="*/ 6548420 w 7467600"/>
              <a:gd name="connsiteY643" fmla="*/ 1214599 h 6858000"/>
              <a:gd name="connsiteX644" fmla="*/ 6605473 w 7467600"/>
              <a:gd name="connsiteY644" fmla="*/ 1184686 h 6858000"/>
              <a:gd name="connsiteX645" fmla="*/ 6691602 w 7467600"/>
              <a:gd name="connsiteY645" fmla="*/ 1140573 h 6858000"/>
              <a:gd name="connsiteX646" fmla="*/ 4002475 w 7467600"/>
              <a:gd name="connsiteY646" fmla="*/ 1037802 h 6858000"/>
              <a:gd name="connsiteX647" fmla="*/ 4000324 w 7467600"/>
              <a:gd name="connsiteY647" fmla="*/ 1039362 h 6858000"/>
              <a:gd name="connsiteX648" fmla="*/ 4002862 w 7467600"/>
              <a:gd name="connsiteY648" fmla="*/ 1042866 h 6858000"/>
              <a:gd name="connsiteX649" fmla="*/ 4002475 w 7467600"/>
              <a:gd name="connsiteY649" fmla="*/ 1037802 h 6858000"/>
              <a:gd name="connsiteX650" fmla="*/ 506322 w 7467600"/>
              <a:gd name="connsiteY650" fmla="*/ 1020997 h 6858000"/>
              <a:gd name="connsiteX651" fmla="*/ 533068 w 7467600"/>
              <a:gd name="connsiteY651" fmla="*/ 1029409 h 6858000"/>
              <a:gd name="connsiteX652" fmla="*/ 1232525 w 7467600"/>
              <a:gd name="connsiteY652" fmla="*/ 1804675 h 6858000"/>
              <a:gd name="connsiteX653" fmla="*/ 1388858 w 7467600"/>
              <a:gd name="connsiteY653" fmla="*/ 2368011 h 6858000"/>
              <a:gd name="connsiteX654" fmla="*/ 1384098 w 7467600"/>
              <a:gd name="connsiteY654" fmla="*/ 2378125 h 6858000"/>
              <a:gd name="connsiteX655" fmla="*/ 1425393 w 7467600"/>
              <a:gd name="connsiteY655" fmla="*/ 2589124 h 6858000"/>
              <a:gd name="connsiteX656" fmla="*/ 1424001 w 7467600"/>
              <a:gd name="connsiteY656" fmla="*/ 2597541 h 6858000"/>
              <a:gd name="connsiteX657" fmla="*/ 2152729 w 7467600"/>
              <a:gd name="connsiteY657" fmla="*/ 2864487 h 6858000"/>
              <a:gd name="connsiteX658" fmla="*/ 2020609 w 7467600"/>
              <a:gd name="connsiteY658" fmla="*/ 2539671 h 6858000"/>
              <a:gd name="connsiteX659" fmla="*/ 2018920 w 7467600"/>
              <a:gd name="connsiteY659" fmla="*/ 2536309 h 6858000"/>
              <a:gd name="connsiteX660" fmla="*/ 1342441 w 7467600"/>
              <a:gd name="connsiteY660" fmla="*/ 1173017 h 6858000"/>
              <a:gd name="connsiteX661" fmla="*/ 1367925 w 7467600"/>
              <a:gd name="connsiteY661" fmla="*/ 1135648 h 6858000"/>
              <a:gd name="connsiteX662" fmla="*/ 1771401 w 7467600"/>
              <a:gd name="connsiteY662" fmla="*/ 1806673 h 6858000"/>
              <a:gd name="connsiteX663" fmla="*/ 1972385 w 7467600"/>
              <a:gd name="connsiteY663" fmla="*/ 2198735 h 6858000"/>
              <a:gd name="connsiteX664" fmla="*/ 2040892 w 7467600"/>
              <a:gd name="connsiteY664" fmla="*/ 2405205 h 6858000"/>
              <a:gd name="connsiteX665" fmla="*/ 2131689 w 7467600"/>
              <a:gd name="connsiteY665" fmla="*/ 1936926 h 6858000"/>
              <a:gd name="connsiteX666" fmla="*/ 2454820 w 7467600"/>
              <a:gd name="connsiteY666" fmla="*/ 1248808 h 6858000"/>
              <a:gd name="connsiteX667" fmla="*/ 2492512 w 7467600"/>
              <a:gd name="connsiteY667" fmla="*/ 1302920 h 6858000"/>
              <a:gd name="connsiteX668" fmla="*/ 2081216 w 7467600"/>
              <a:gd name="connsiteY668" fmla="*/ 2527513 h 6858000"/>
              <a:gd name="connsiteX669" fmla="*/ 2081211 w 7467600"/>
              <a:gd name="connsiteY669" fmla="*/ 2528916 h 6858000"/>
              <a:gd name="connsiteX670" fmla="*/ 2199067 w 7467600"/>
              <a:gd name="connsiteY670" fmla="*/ 2884061 h 6858000"/>
              <a:gd name="connsiteX671" fmla="*/ 3192586 w 7467600"/>
              <a:gd name="connsiteY671" fmla="*/ 3411496 h 6858000"/>
              <a:gd name="connsiteX672" fmla="*/ 3182620 w 7467600"/>
              <a:gd name="connsiteY672" fmla="*/ 3483279 h 6858000"/>
              <a:gd name="connsiteX673" fmla="*/ 2435119 w 7467600"/>
              <a:gd name="connsiteY673" fmla="*/ 3080173 h 6858000"/>
              <a:gd name="connsiteX674" fmla="*/ 2410152 w 7467600"/>
              <a:gd name="connsiteY674" fmla="*/ 3063751 h 6858000"/>
              <a:gd name="connsiteX675" fmla="*/ 2408099 w 7467600"/>
              <a:gd name="connsiteY675" fmla="*/ 3064403 h 6858000"/>
              <a:gd name="connsiteX676" fmla="*/ 2407218 w 7467600"/>
              <a:gd name="connsiteY676" fmla="*/ 3070324 h 6858000"/>
              <a:gd name="connsiteX677" fmla="*/ 2380138 w 7467600"/>
              <a:gd name="connsiteY677" fmla="*/ 3099341 h 6858000"/>
              <a:gd name="connsiteX678" fmla="*/ 1765923 w 7467600"/>
              <a:gd name="connsiteY678" fmla="*/ 3581043 h 6858000"/>
              <a:gd name="connsiteX679" fmla="*/ 1702258 w 7467600"/>
              <a:gd name="connsiteY679" fmla="*/ 3612286 h 6858000"/>
              <a:gd name="connsiteX680" fmla="*/ 1538370 w 7467600"/>
              <a:gd name="connsiteY680" fmla="*/ 3811804 h 6858000"/>
              <a:gd name="connsiteX681" fmla="*/ 542867 w 7467600"/>
              <a:gd name="connsiteY681" fmla="*/ 4944092 h 6858000"/>
              <a:gd name="connsiteX682" fmla="*/ 515800 w 7467600"/>
              <a:gd name="connsiteY682" fmla="*/ 4862180 h 6858000"/>
              <a:gd name="connsiteX683" fmla="*/ 909145 w 7467600"/>
              <a:gd name="connsiteY683" fmla="*/ 4199225 h 6858000"/>
              <a:gd name="connsiteX684" fmla="*/ 1214067 w 7467600"/>
              <a:gd name="connsiteY684" fmla="*/ 3908561 h 6858000"/>
              <a:gd name="connsiteX685" fmla="*/ 640967 w 7467600"/>
              <a:gd name="connsiteY685" fmla="*/ 4105601 h 6858000"/>
              <a:gd name="connsiteX686" fmla="*/ 112563 w 7467600"/>
              <a:gd name="connsiteY686" fmla="*/ 4396952 h 6858000"/>
              <a:gd name="connsiteX687" fmla="*/ 0 w 7467600"/>
              <a:gd name="connsiteY687" fmla="*/ 4466006 h 6858000"/>
              <a:gd name="connsiteX688" fmla="*/ 0 w 7467600"/>
              <a:gd name="connsiteY688" fmla="*/ 4233763 h 6858000"/>
              <a:gd name="connsiteX689" fmla="*/ 36881 w 7467600"/>
              <a:gd name="connsiteY689" fmla="*/ 4200118 h 6858000"/>
              <a:gd name="connsiteX690" fmla="*/ 910534 w 7467600"/>
              <a:gd name="connsiteY690" fmla="*/ 3629753 h 6858000"/>
              <a:gd name="connsiteX691" fmla="*/ 1578717 w 7467600"/>
              <a:gd name="connsiteY691" fmla="*/ 3575982 h 6858000"/>
              <a:gd name="connsiteX692" fmla="*/ 2338780 w 7467600"/>
              <a:gd name="connsiteY692" fmla="*/ 3033725 h 6858000"/>
              <a:gd name="connsiteX693" fmla="*/ 1807991 w 7467600"/>
              <a:gd name="connsiteY693" fmla="*/ 2807184 h 6858000"/>
              <a:gd name="connsiteX694" fmla="*/ 1416358 w 7467600"/>
              <a:gd name="connsiteY694" fmla="*/ 3112571 h 6858000"/>
              <a:gd name="connsiteX695" fmla="*/ 939066 w 7467600"/>
              <a:gd name="connsiteY695" fmla="*/ 3378798 h 6858000"/>
              <a:gd name="connsiteX696" fmla="*/ 115099 w 7467600"/>
              <a:gd name="connsiteY696" fmla="*/ 3607650 h 6858000"/>
              <a:gd name="connsiteX697" fmla="*/ 97284 w 7467600"/>
              <a:gd name="connsiteY697" fmla="*/ 3520393 h 6858000"/>
              <a:gd name="connsiteX698" fmla="*/ 922050 w 7467600"/>
              <a:gd name="connsiteY698" fmla="*/ 3074867 h 6858000"/>
              <a:gd name="connsiteX699" fmla="*/ 1405265 w 7467600"/>
              <a:gd name="connsiteY699" fmla="*/ 3016319 h 6858000"/>
              <a:gd name="connsiteX700" fmla="*/ 1407512 w 7467600"/>
              <a:gd name="connsiteY700" fmla="*/ 3018001 h 6858000"/>
              <a:gd name="connsiteX701" fmla="*/ 1726266 w 7467600"/>
              <a:gd name="connsiteY701" fmla="*/ 2777274 h 6858000"/>
              <a:gd name="connsiteX702" fmla="*/ 625390 w 7467600"/>
              <a:gd name="connsiteY702" fmla="*/ 2514541 h 6858000"/>
              <a:gd name="connsiteX703" fmla="*/ 619799 w 7467600"/>
              <a:gd name="connsiteY703" fmla="*/ 2527180 h 6858000"/>
              <a:gd name="connsiteX704" fmla="*/ 310030 w 7467600"/>
              <a:gd name="connsiteY704" fmla="*/ 2771818 h 6858000"/>
              <a:gd name="connsiteX705" fmla="*/ 173877 w 7467600"/>
              <a:gd name="connsiteY705" fmla="*/ 2937056 h 6858000"/>
              <a:gd name="connsiteX706" fmla="*/ 77889 w 7467600"/>
              <a:gd name="connsiteY706" fmla="*/ 3138440 h 6858000"/>
              <a:gd name="connsiteX707" fmla="*/ 0 w 7467600"/>
              <a:gd name="connsiteY707" fmla="*/ 3271395 h 6858000"/>
              <a:gd name="connsiteX708" fmla="*/ 0 w 7467600"/>
              <a:gd name="connsiteY708" fmla="*/ 3153002 h 6858000"/>
              <a:gd name="connsiteX709" fmla="*/ 2386 w 7467600"/>
              <a:gd name="connsiteY709" fmla="*/ 3149203 h 6858000"/>
              <a:gd name="connsiteX710" fmla="*/ 89753 w 7467600"/>
              <a:gd name="connsiteY710" fmla="*/ 2987702 h 6858000"/>
              <a:gd name="connsiteX711" fmla="*/ 76869 w 7467600"/>
              <a:gd name="connsiteY711" fmla="*/ 3005404 h 6858000"/>
              <a:gd name="connsiteX712" fmla="*/ 32049 w 7467600"/>
              <a:gd name="connsiteY712" fmla="*/ 3065814 h 6858000"/>
              <a:gd name="connsiteX713" fmla="*/ 0 w 7467600"/>
              <a:gd name="connsiteY713" fmla="*/ 3108744 h 6858000"/>
              <a:gd name="connsiteX714" fmla="*/ 0 w 7467600"/>
              <a:gd name="connsiteY714" fmla="*/ 3058059 h 6858000"/>
              <a:gd name="connsiteX715" fmla="*/ 7610 w 7467600"/>
              <a:gd name="connsiteY715" fmla="*/ 3047889 h 6858000"/>
              <a:gd name="connsiteX716" fmla="*/ 52419 w 7467600"/>
              <a:gd name="connsiteY716" fmla="*/ 2987479 h 6858000"/>
              <a:gd name="connsiteX717" fmla="*/ 59142 w 7467600"/>
              <a:gd name="connsiteY717" fmla="*/ 2978488 h 6858000"/>
              <a:gd name="connsiteX718" fmla="*/ 0 w 7467600"/>
              <a:gd name="connsiteY718" fmla="*/ 3015334 h 6858000"/>
              <a:gd name="connsiteX719" fmla="*/ 0 w 7467600"/>
              <a:gd name="connsiteY719" fmla="*/ 2914286 h 6858000"/>
              <a:gd name="connsiteX720" fmla="*/ 36383 w 7467600"/>
              <a:gd name="connsiteY720" fmla="*/ 2901128 h 6858000"/>
              <a:gd name="connsiteX721" fmla="*/ 156329 w 7467600"/>
              <a:gd name="connsiteY721" fmla="*/ 2840533 h 6858000"/>
              <a:gd name="connsiteX722" fmla="*/ 358355 w 7467600"/>
              <a:gd name="connsiteY722" fmla="*/ 2620471 h 6858000"/>
              <a:gd name="connsiteX723" fmla="*/ 510577 w 7467600"/>
              <a:gd name="connsiteY723" fmla="*/ 2501244 h 6858000"/>
              <a:gd name="connsiteX724" fmla="*/ 211967 w 7467600"/>
              <a:gd name="connsiteY724" fmla="*/ 2479171 h 6858000"/>
              <a:gd name="connsiteX725" fmla="*/ 0 w 7467600"/>
              <a:gd name="connsiteY725" fmla="*/ 2476398 h 6858000"/>
              <a:gd name="connsiteX726" fmla="*/ 0 w 7467600"/>
              <a:gd name="connsiteY726" fmla="*/ 2389189 h 6858000"/>
              <a:gd name="connsiteX727" fmla="*/ 103062 w 7467600"/>
              <a:gd name="connsiteY727" fmla="*/ 2389518 h 6858000"/>
              <a:gd name="connsiteX728" fmla="*/ 510734 w 7467600"/>
              <a:gd name="connsiteY728" fmla="*/ 2416201 h 6858000"/>
              <a:gd name="connsiteX729" fmla="*/ 279257 w 7467600"/>
              <a:gd name="connsiteY729" fmla="*/ 2092102 h 6858000"/>
              <a:gd name="connsiteX730" fmla="*/ 65265 w 7467600"/>
              <a:gd name="connsiteY730" fmla="*/ 2006049 h 6858000"/>
              <a:gd name="connsiteX731" fmla="*/ 0 w 7467600"/>
              <a:gd name="connsiteY731" fmla="*/ 1982532 h 6858000"/>
              <a:gd name="connsiteX732" fmla="*/ 0 w 7467600"/>
              <a:gd name="connsiteY732" fmla="*/ 1912789 h 6858000"/>
              <a:gd name="connsiteX733" fmla="*/ 97460 w 7467600"/>
              <a:gd name="connsiteY733" fmla="*/ 1953725 h 6858000"/>
              <a:gd name="connsiteX734" fmla="*/ 221272 w 7467600"/>
              <a:gd name="connsiteY734" fmla="*/ 1980766 h 6858000"/>
              <a:gd name="connsiteX735" fmla="*/ 116765 w 7467600"/>
              <a:gd name="connsiteY735" fmla="*/ 1911033 h 6858000"/>
              <a:gd name="connsiteX736" fmla="*/ 16405 w 7467600"/>
              <a:gd name="connsiteY736" fmla="*/ 1803412 h 6858000"/>
              <a:gd name="connsiteX737" fmla="*/ 0 w 7467600"/>
              <a:gd name="connsiteY737" fmla="*/ 1784777 h 6858000"/>
              <a:gd name="connsiteX738" fmla="*/ 0 w 7467600"/>
              <a:gd name="connsiteY738" fmla="*/ 1740082 h 6858000"/>
              <a:gd name="connsiteX739" fmla="*/ 39394 w 7467600"/>
              <a:gd name="connsiteY739" fmla="*/ 1784856 h 6858000"/>
              <a:gd name="connsiteX740" fmla="*/ 135813 w 7467600"/>
              <a:gd name="connsiteY740" fmla="*/ 1888838 h 6858000"/>
              <a:gd name="connsiteX741" fmla="*/ 242575 w 7467600"/>
              <a:gd name="connsiteY741" fmla="*/ 1958841 h 6858000"/>
              <a:gd name="connsiteX742" fmla="*/ 82197 w 7467600"/>
              <a:gd name="connsiteY742" fmla="*/ 1754826 h 6858000"/>
              <a:gd name="connsiteX743" fmla="*/ 0 w 7467600"/>
              <a:gd name="connsiteY743" fmla="*/ 1679650 h 6858000"/>
              <a:gd name="connsiteX744" fmla="*/ 0 w 7467600"/>
              <a:gd name="connsiteY744" fmla="*/ 1602463 h 6858000"/>
              <a:gd name="connsiteX745" fmla="*/ 84689 w 7467600"/>
              <a:gd name="connsiteY745" fmla="*/ 1677442 h 6858000"/>
              <a:gd name="connsiteX746" fmla="*/ 298437 w 7467600"/>
              <a:gd name="connsiteY746" fmla="*/ 1968019 h 6858000"/>
              <a:gd name="connsiteX747" fmla="*/ 227269 w 7467600"/>
              <a:gd name="connsiteY747" fmla="*/ 1114064 h 6858000"/>
              <a:gd name="connsiteX748" fmla="*/ 248003 w 7467600"/>
              <a:gd name="connsiteY748" fmla="*/ 1089613 h 6858000"/>
              <a:gd name="connsiteX749" fmla="*/ 427020 w 7467600"/>
              <a:gd name="connsiteY749" fmla="*/ 1619803 h 6858000"/>
              <a:gd name="connsiteX750" fmla="*/ 340345 w 7467600"/>
              <a:gd name="connsiteY750" fmla="*/ 2027739 h 6858000"/>
              <a:gd name="connsiteX751" fmla="*/ 360865 w 7467600"/>
              <a:gd name="connsiteY751" fmla="*/ 2044827 h 6858000"/>
              <a:gd name="connsiteX752" fmla="*/ 560414 w 7467600"/>
              <a:gd name="connsiteY752" fmla="*/ 2421457 h 6858000"/>
              <a:gd name="connsiteX753" fmla="*/ 1359703 w 7467600"/>
              <a:gd name="connsiteY753" fmla="*/ 2578554 h 6858000"/>
              <a:gd name="connsiteX754" fmla="*/ 1359422 w 7467600"/>
              <a:gd name="connsiteY754" fmla="*/ 2577994 h 6858000"/>
              <a:gd name="connsiteX755" fmla="*/ 828701 w 7467600"/>
              <a:gd name="connsiteY755" fmla="*/ 1839520 h 6858000"/>
              <a:gd name="connsiteX756" fmla="*/ 494427 w 7467600"/>
              <a:gd name="connsiteY756" fmla="*/ 1092333 h 6858000"/>
              <a:gd name="connsiteX757" fmla="*/ 506322 w 7467600"/>
              <a:gd name="connsiteY757" fmla="*/ 1020997 h 6858000"/>
              <a:gd name="connsiteX758" fmla="*/ 4570198 w 7467600"/>
              <a:gd name="connsiteY758" fmla="*/ 978081 h 6858000"/>
              <a:gd name="connsiteX759" fmla="*/ 4523691 w 7467600"/>
              <a:gd name="connsiteY759" fmla="*/ 1127776 h 6858000"/>
              <a:gd name="connsiteX760" fmla="*/ 4509875 w 7467600"/>
              <a:gd name="connsiteY760" fmla="*/ 1167552 h 6858000"/>
              <a:gd name="connsiteX761" fmla="*/ 4478168 w 7467600"/>
              <a:gd name="connsiteY761" fmla="*/ 1260735 h 6858000"/>
              <a:gd name="connsiteX762" fmla="*/ 4409309 w 7467600"/>
              <a:gd name="connsiteY762" fmla="*/ 1666996 h 6858000"/>
              <a:gd name="connsiteX763" fmla="*/ 4370031 w 7467600"/>
              <a:gd name="connsiteY763" fmla="*/ 1955666 h 6858000"/>
              <a:gd name="connsiteX764" fmla="*/ 4570198 w 7467600"/>
              <a:gd name="connsiteY764" fmla="*/ 978081 h 6858000"/>
              <a:gd name="connsiteX765" fmla="*/ 4557898 w 7467600"/>
              <a:gd name="connsiteY765" fmla="*/ 900011 h 6858000"/>
              <a:gd name="connsiteX766" fmla="*/ 4344840 w 7467600"/>
              <a:gd name="connsiteY766" fmla="*/ 1922038 h 6858000"/>
              <a:gd name="connsiteX767" fmla="*/ 4378710 w 7467600"/>
              <a:gd name="connsiteY767" fmla="*/ 1665516 h 6858000"/>
              <a:gd name="connsiteX768" fmla="*/ 4448798 w 7467600"/>
              <a:gd name="connsiteY768" fmla="*/ 1253024 h 6858000"/>
              <a:gd name="connsiteX769" fmla="*/ 4480315 w 7467600"/>
              <a:gd name="connsiteY769" fmla="*/ 1158454 h 6858000"/>
              <a:gd name="connsiteX770" fmla="*/ 4494133 w 7467600"/>
              <a:gd name="connsiteY770" fmla="*/ 1118676 h 6858000"/>
              <a:gd name="connsiteX771" fmla="*/ 4557898 w 7467600"/>
              <a:gd name="connsiteY771" fmla="*/ 900011 h 6858000"/>
              <a:gd name="connsiteX772" fmla="*/ 5870151 w 7467600"/>
              <a:gd name="connsiteY772" fmla="*/ 898890 h 6858000"/>
              <a:gd name="connsiteX773" fmla="*/ 5861335 w 7467600"/>
              <a:gd name="connsiteY773" fmla="*/ 899177 h 6858000"/>
              <a:gd name="connsiteX774" fmla="*/ 5843702 w 7467600"/>
              <a:gd name="connsiteY774" fmla="*/ 899748 h 6858000"/>
              <a:gd name="connsiteX775" fmla="*/ 5651107 w 7467600"/>
              <a:gd name="connsiteY775" fmla="*/ 920306 h 6858000"/>
              <a:gd name="connsiteX776" fmla="*/ 5459407 w 7467600"/>
              <a:gd name="connsiteY776" fmla="*/ 940975 h 6858000"/>
              <a:gd name="connsiteX777" fmla="*/ 5374846 w 7467600"/>
              <a:gd name="connsiteY777" fmla="*/ 941988 h 6858000"/>
              <a:gd name="connsiteX778" fmla="*/ 5256105 w 7467600"/>
              <a:gd name="connsiteY778" fmla="*/ 945632 h 6858000"/>
              <a:gd name="connsiteX779" fmla="*/ 5107071 w 7467600"/>
              <a:gd name="connsiteY779" fmla="*/ 969720 h 6858000"/>
              <a:gd name="connsiteX780" fmla="*/ 4998681 w 7467600"/>
              <a:gd name="connsiteY780" fmla="*/ 988771 h 6858000"/>
              <a:gd name="connsiteX781" fmla="*/ 5870151 w 7467600"/>
              <a:gd name="connsiteY781" fmla="*/ 898890 h 6858000"/>
              <a:gd name="connsiteX782" fmla="*/ 5504425 w 7467600"/>
              <a:gd name="connsiteY782" fmla="*/ 848067 h 6858000"/>
              <a:gd name="connsiteX783" fmla="*/ 4968849 w 7467600"/>
              <a:gd name="connsiteY783" fmla="*/ 962318 h 6858000"/>
              <a:gd name="connsiteX784" fmla="*/ 5104039 w 7467600"/>
              <a:gd name="connsiteY784" fmla="*/ 940634 h 6858000"/>
              <a:gd name="connsiteX785" fmla="*/ 5256311 w 7467600"/>
              <a:gd name="connsiteY785" fmla="*/ 916490 h 6858000"/>
              <a:gd name="connsiteX786" fmla="*/ 5377381 w 7467600"/>
              <a:gd name="connsiteY786" fmla="*/ 912671 h 6858000"/>
              <a:gd name="connsiteX787" fmla="*/ 5460148 w 7467600"/>
              <a:gd name="connsiteY787" fmla="*/ 911442 h 6858000"/>
              <a:gd name="connsiteX788" fmla="*/ 5648971 w 7467600"/>
              <a:gd name="connsiteY788" fmla="*/ 891331 h 6858000"/>
              <a:gd name="connsiteX789" fmla="*/ 5844807 w 7467600"/>
              <a:gd name="connsiteY789" fmla="*/ 870718 h 6858000"/>
              <a:gd name="connsiteX790" fmla="*/ 5862975 w 7467600"/>
              <a:gd name="connsiteY790" fmla="*/ 869756 h 6858000"/>
              <a:gd name="connsiteX791" fmla="*/ 5920887 w 7467600"/>
              <a:gd name="connsiteY791" fmla="*/ 865929 h 6858000"/>
              <a:gd name="connsiteX792" fmla="*/ 5504425 w 7467600"/>
              <a:gd name="connsiteY792" fmla="*/ 848067 h 6858000"/>
              <a:gd name="connsiteX793" fmla="*/ 3607114 w 7467600"/>
              <a:gd name="connsiteY793" fmla="*/ 467441 h 6858000"/>
              <a:gd name="connsiteX794" fmla="*/ 3296242 w 7467600"/>
              <a:gd name="connsiteY794" fmla="*/ 807991 h 6858000"/>
              <a:gd name="connsiteX795" fmla="*/ 3174674 w 7467600"/>
              <a:gd name="connsiteY795" fmla="*/ 919759 h 6858000"/>
              <a:gd name="connsiteX796" fmla="*/ 3042978 w 7467600"/>
              <a:gd name="connsiteY796" fmla="*/ 1054894 h 6858000"/>
              <a:gd name="connsiteX797" fmla="*/ 2968914 w 7467600"/>
              <a:gd name="connsiteY797" fmla="*/ 1133756 h 6858000"/>
              <a:gd name="connsiteX798" fmla="*/ 3103823 w 7467600"/>
              <a:gd name="connsiteY798" fmla="*/ 1026814 h 6858000"/>
              <a:gd name="connsiteX799" fmla="*/ 3607114 w 7467600"/>
              <a:gd name="connsiteY799" fmla="*/ 467441 h 6858000"/>
              <a:gd name="connsiteX800" fmla="*/ 3744487 w 7467600"/>
              <a:gd name="connsiteY800" fmla="*/ 383136 h 6858000"/>
              <a:gd name="connsiteX801" fmla="*/ 3970213 w 7467600"/>
              <a:gd name="connsiteY801" fmla="*/ 995559 h 6858000"/>
              <a:gd name="connsiteX802" fmla="*/ 3744487 w 7467600"/>
              <a:gd name="connsiteY802" fmla="*/ 383136 h 6858000"/>
              <a:gd name="connsiteX803" fmla="*/ 3624562 w 7467600"/>
              <a:gd name="connsiteY803" fmla="*/ 367041 h 6858000"/>
              <a:gd name="connsiteX804" fmla="*/ 3489712 w 7467600"/>
              <a:gd name="connsiteY804" fmla="*/ 485386 h 6858000"/>
              <a:gd name="connsiteX805" fmla="*/ 3182994 w 7467600"/>
              <a:gd name="connsiteY805" fmla="*/ 828265 h 6858000"/>
              <a:gd name="connsiteX806" fmla="*/ 2892114 w 7467600"/>
              <a:gd name="connsiteY806" fmla="*/ 1172635 h 6858000"/>
              <a:gd name="connsiteX807" fmla="*/ 3021459 w 7467600"/>
              <a:gd name="connsiteY807" fmla="*/ 1035385 h 6858000"/>
              <a:gd name="connsiteX808" fmla="*/ 3153873 w 7467600"/>
              <a:gd name="connsiteY808" fmla="*/ 898971 h 6858000"/>
              <a:gd name="connsiteX809" fmla="*/ 3276511 w 7467600"/>
              <a:gd name="connsiteY809" fmla="*/ 786423 h 6858000"/>
              <a:gd name="connsiteX810" fmla="*/ 3584154 w 7467600"/>
              <a:gd name="connsiteY810" fmla="*/ 448218 h 6858000"/>
              <a:gd name="connsiteX811" fmla="*/ 3624562 w 7467600"/>
              <a:gd name="connsiteY811" fmla="*/ 367041 h 6858000"/>
              <a:gd name="connsiteX812" fmla="*/ 3766672 w 7467600"/>
              <a:gd name="connsiteY812" fmla="*/ 359429 h 6858000"/>
              <a:gd name="connsiteX813" fmla="*/ 3996338 w 7467600"/>
              <a:gd name="connsiteY813" fmla="*/ 968237 h 6858000"/>
              <a:gd name="connsiteX814" fmla="*/ 3766672 w 7467600"/>
              <a:gd name="connsiteY814" fmla="*/ 359429 h 6858000"/>
              <a:gd name="connsiteX815" fmla="*/ 5805386 w 7467600"/>
              <a:gd name="connsiteY815" fmla="*/ 239240 h 6858000"/>
              <a:gd name="connsiteX816" fmla="*/ 5736947 w 7467600"/>
              <a:gd name="connsiteY816" fmla="*/ 261367 h 6858000"/>
              <a:gd name="connsiteX817" fmla="*/ 5427012 w 7467600"/>
              <a:gd name="connsiteY817" fmla="*/ 311272 h 6858000"/>
              <a:gd name="connsiteX818" fmla="*/ 5147818 w 7467600"/>
              <a:gd name="connsiteY818" fmla="*/ 322112 h 6858000"/>
              <a:gd name="connsiteX819" fmla="*/ 5060854 w 7467600"/>
              <a:gd name="connsiteY819" fmla="*/ 311882 h 6858000"/>
              <a:gd name="connsiteX820" fmla="*/ 4945989 w 7467600"/>
              <a:gd name="connsiteY820" fmla="*/ 300516 h 6858000"/>
              <a:gd name="connsiteX821" fmla="*/ 5410479 w 7467600"/>
              <a:gd name="connsiteY821" fmla="*/ 348434 h 6858000"/>
              <a:gd name="connsiteX822" fmla="*/ 5805386 w 7467600"/>
              <a:gd name="connsiteY822" fmla="*/ 239240 h 6858000"/>
              <a:gd name="connsiteX823" fmla="*/ 5905192 w 7467600"/>
              <a:gd name="connsiteY823" fmla="*/ 163079 h 6858000"/>
              <a:gd name="connsiteX824" fmla="*/ 5865655 w 7467600"/>
              <a:gd name="connsiteY824" fmla="*/ 171901 h 6858000"/>
              <a:gd name="connsiteX825" fmla="*/ 5259740 w 7467600"/>
              <a:gd name="connsiteY825" fmla="*/ 257013 h 6858000"/>
              <a:gd name="connsiteX826" fmla="*/ 5208466 w 7467600"/>
              <a:gd name="connsiteY826" fmla="*/ 257550 h 6858000"/>
              <a:gd name="connsiteX827" fmla="*/ 4980204 w 7467600"/>
              <a:gd name="connsiteY827" fmla="*/ 271903 h 6858000"/>
              <a:gd name="connsiteX828" fmla="*/ 5068068 w 7467600"/>
              <a:gd name="connsiteY828" fmla="*/ 282244 h 6858000"/>
              <a:gd name="connsiteX829" fmla="*/ 5153231 w 7467600"/>
              <a:gd name="connsiteY829" fmla="*/ 292240 h 6858000"/>
              <a:gd name="connsiteX830" fmla="*/ 5426491 w 7467600"/>
              <a:gd name="connsiteY830" fmla="*/ 281128 h 6858000"/>
              <a:gd name="connsiteX831" fmla="*/ 5731212 w 7467600"/>
              <a:gd name="connsiteY831" fmla="*/ 231951 h 6858000"/>
              <a:gd name="connsiteX832" fmla="*/ 5905192 w 7467600"/>
              <a:gd name="connsiteY832" fmla="*/ 163079 h 6858000"/>
              <a:gd name="connsiteX833" fmla="*/ 5944437 w 7467600"/>
              <a:gd name="connsiteY833" fmla="*/ 113829 h 6858000"/>
              <a:gd name="connsiteX834" fmla="*/ 5825032 w 7467600"/>
              <a:gd name="connsiteY834" fmla="*/ 146405 h 6858000"/>
              <a:gd name="connsiteX835" fmla="*/ 4955599 w 7467600"/>
              <a:gd name="connsiteY835" fmla="*/ 247008 h 6858000"/>
              <a:gd name="connsiteX836" fmla="*/ 5210104 w 7467600"/>
              <a:gd name="connsiteY836" fmla="*/ 228123 h 6858000"/>
              <a:gd name="connsiteX837" fmla="*/ 5261015 w 7467600"/>
              <a:gd name="connsiteY837" fmla="*/ 227087 h 6858000"/>
              <a:gd name="connsiteX838" fmla="*/ 5861181 w 7467600"/>
              <a:gd name="connsiteY838" fmla="*/ 143093 h 6858000"/>
              <a:gd name="connsiteX839" fmla="*/ 5961252 w 7467600"/>
              <a:gd name="connsiteY839" fmla="*/ 114820 h 6858000"/>
              <a:gd name="connsiteX840" fmla="*/ 5944437 w 7467600"/>
              <a:gd name="connsiteY840" fmla="*/ 113829 h 6858000"/>
              <a:gd name="connsiteX841" fmla="*/ 3882765 w 7467600"/>
              <a:gd name="connsiteY841" fmla="*/ 0 h 6858000"/>
              <a:gd name="connsiteX842" fmla="*/ 3995099 w 7467600"/>
              <a:gd name="connsiteY842" fmla="*/ 0 h 6858000"/>
              <a:gd name="connsiteX843" fmla="*/ 4163818 w 7467600"/>
              <a:gd name="connsiteY843" fmla="*/ 234104 h 6858000"/>
              <a:gd name="connsiteX844" fmla="*/ 4172099 w 7467600"/>
              <a:gd name="connsiteY844" fmla="*/ 234207 h 6858000"/>
              <a:gd name="connsiteX845" fmla="*/ 4784282 w 7467600"/>
              <a:gd name="connsiteY845" fmla="*/ 276561 h 6858000"/>
              <a:gd name="connsiteX846" fmla="*/ 4801687 w 7467600"/>
              <a:gd name="connsiteY846" fmla="*/ 267764 h 6858000"/>
              <a:gd name="connsiteX847" fmla="*/ 6082788 w 7467600"/>
              <a:gd name="connsiteY847" fmla="*/ 64119 h 6858000"/>
              <a:gd name="connsiteX848" fmla="*/ 6099442 w 7467600"/>
              <a:gd name="connsiteY848" fmla="*/ 82568 h 6858000"/>
              <a:gd name="connsiteX849" fmla="*/ 4804137 w 7467600"/>
              <a:gd name="connsiteY849" fmla="*/ 320931 h 6858000"/>
              <a:gd name="connsiteX850" fmla="*/ 4227047 w 7467600"/>
              <a:gd name="connsiteY850" fmla="*/ 313415 h 6858000"/>
              <a:gd name="connsiteX851" fmla="*/ 4346041 w 7467600"/>
              <a:gd name="connsiteY851" fmla="*/ 456086 h 6858000"/>
              <a:gd name="connsiteX852" fmla="*/ 4870967 w 7467600"/>
              <a:gd name="connsiteY852" fmla="*/ 963061 h 6858000"/>
              <a:gd name="connsiteX853" fmla="*/ 4889647 w 7467600"/>
              <a:gd name="connsiteY853" fmla="*/ 957147 h 6858000"/>
              <a:gd name="connsiteX854" fmla="*/ 5422504 w 7467600"/>
              <a:gd name="connsiteY854" fmla="*/ 805191 h 6858000"/>
              <a:gd name="connsiteX855" fmla="*/ 6087656 w 7467600"/>
              <a:gd name="connsiteY855" fmla="*/ 826703 h 6858000"/>
              <a:gd name="connsiteX856" fmla="*/ 6058717 w 7467600"/>
              <a:gd name="connsiteY856" fmla="*/ 865992 h 6858000"/>
              <a:gd name="connsiteX857" fmla="*/ 4974153 w 7467600"/>
              <a:gd name="connsiteY857" fmla="*/ 1045456 h 6858000"/>
              <a:gd name="connsiteX858" fmla="*/ 5627835 w 7467600"/>
              <a:gd name="connsiteY858" fmla="*/ 1472077 h 6858000"/>
              <a:gd name="connsiteX859" fmla="*/ 5629817 w 7467600"/>
              <a:gd name="connsiteY859" fmla="*/ 1471412 h 6858000"/>
              <a:gd name="connsiteX860" fmla="*/ 5634124 w 7467600"/>
              <a:gd name="connsiteY860" fmla="*/ 1470572 h 6858000"/>
              <a:gd name="connsiteX861" fmla="*/ 5755832 w 7467600"/>
              <a:gd name="connsiteY861" fmla="*/ 1383886 h 6858000"/>
              <a:gd name="connsiteX862" fmla="*/ 6014186 w 7467600"/>
              <a:gd name="connsiteY862" fmla="*/ 1279799 h 6858000"/>
              <a:gd name="connsiteX863" fmla="*/ 6901619 w 7467600"/>
              <a:gd name="connsiteY863" fmla="*/ 1047874 h 6858000"/>
              <a:gd name="connsiteX864" fmla="*/ 6931566 w 7467600"/>
              <a:gd name="connsiteY864" fmla="*/ 1062034 h 6858000"/>
              <a:gd name="connsiteX865" fmla="*/ 5790982 w 7467600"/>
              <a:gd name="connsiteY865" fmla="*/ 1561380 h 6858000"/>
              <a:gd name="connsiteX866" fmla="*/ 6188971 w 7467600"/>
              <a:gd name="connsiteY866" fmla="*/ 1755168 h 6858000"/>
              <a:gd name="connsiteX867" fmla="*/ 6202446 w 7467600"/>
              <a:gd name="connsiteY867" fmla="*/ 1752268 h 6858000"/>
              <a:gd name="connsiteX868" fmla="*/ 7179560 w 7467600"/>
              <a:gd name="connsiteY868" fmla="*/ 1467551 h 6858000"/>
              <a:gd name="connsiteX869" fmla="*/ 7158730 w 7467600"/>
              <a:gd name="connsiteY869" fmla="*/ 1507835 h 6858000"/>
              <a:gd name="connsiteX870" fmla="*/ 6326959 w 7467600"/>
              <a:gd name="connsiteY870" fmla="*/ 1817686 h 6858000"/>
              <a:gd name="connsiteX871" fmla="*/ 6537433 w 7467600"/>
              <a:gd name="connsiteY871" fmla="*/ 1907790 h 6858000"/>
              <a:gd name="connsiteX872" fmla="*/ 6550221 w 7467600"/>
              <a:gd name="connsiteY872" fmla="*/ 1910729 h 6858000"/>
              <a:gd name="connsiteX873" fmla="*/ 6964438 w 7467600"/>
              <a:gd name="connsiteY873" fmla="*/ 2209505 h 6858000"/>
              <a:gd name="connsiteX874" fmla="*/ 7367862 w 7467600"/>
              <a:gd name="connsiteY874" fmla="*/ 2806833 h 6858000"/>
              <a:gd name="connsiteX875" fmla="*/ 7364329 w 7467600"/>
              <a:gd name="connsiteY875" fmla="*/ 2826907 h 6858000"/>
              <a:gd name="connsiteX876" fmla="*/ 7290545 w 7467600"/>
              <a:gd name="connsiteY876" fmla="*/ 2850663 h 6858000"/>
              <a:gd name="connsiteX877" fmla="*/ 6472036 w 7467600"/>
              <a:gd name="connsiteY877" fmla="*/ 1959003 h 6858000"/>
              <a:gd name="connsiteX878" fmla="*/ 5792897 w 7467600"/>
              <a:gd name="connsiteY878" fmla="*/ 1647747 h 6858000"/>
              <a:gd name="connsiteX879" fmla="*/ 5842751 w 7467600"/>
              <a:gd name="connsiteY879" fmla="*/ 1816112 h 6858000"/>
              <a:gd name="connsiteX880" fmla="*/ 5847424 w 7467600"/>
              <a:gd name="connsiteY880" fmla="*/ 1815776 h 6858000"/>
              <a:gd name="connsiteX881" fmla="*/ 6399821 w 7467600"/>
              <a:gd name="connsiteY881" fmla="*/ 2344799 h 6858000"/>
              <a:gd name="connsiteX882" fmla="*/ 6323232 w 7467600"/>
              <a:gd name="connsiteY882" fmla="*/ 2389634 h 6858000"/>
              <a:gd name="connsiteX883" fmla="*/ 5942958 w 7467600"/>
              <a:gd name="connsiteY883" fmla="*/ 2077708 h 6858000"/>
              <a:gd name="connsiteX884" fmla="*/ 5921559 w 7467600"/>
              <a:gd name="connsiteY884" fmla="*/ 2378596 h 6858000"/>
              <a:gd name="connsiteX885" fmla="*/ 5817651 w 7467600"/>
              <a:gd name="connsiteY885" fmla="*/ 3023919 h 6858000"/>
              <a:gd name="connsiteX886" fmla="*/ 5729634 w 7467600"/>
              <a:gd name="connsiteY886" fmla="*/ 3051849 h 6858000"/>
              <a:gd name="connsiteX887" fmla="*/ 5611018 w 7467600"/>
              <a:gd name="connsiteY887" fmla="*/ 2316769 h 6858000"/>
              <a:gd name="connsiteX888" fmla="*/ 5687608 w 7467600"/>
              <a:gd name="connsiteY888" fmla="*/ 2039972 h 6858000"/>
              <a:gd name="connsiteX889" fmla="*/ 5657554 w 7467600"/>
              <a:gd name="connsiteY889" fmla="*/ 1576445 h 6858000"/>
              <a:gd name="connsiteX890" fmla="*/ 5150475 w 7467600"/>
              <a:gd name="connsiteY890" fmla="*/ 1274012 h 6858000"/>
              <a:gd name="connsiteX891" fmla="*/ 5349142 w 7467600"/>
              <a:gd name="connsiteY891" fmla="*/ 2204405 h 6858000"/>
              <a:gd name="connsiteX892" fmla="*/ 5262214 w 7467600"/>
              <a:gd name="connsiteY892" fmla="*/ 2233836 h 6858000"/>
              <a:gd name="connsiteX893" fmla="*/ 4981539 w 7467600"/>
              <a:gd name="connsiteY893" fmla="*/ 1542201 h 6858000"/>
              <a:gd name="connsiteX894" fmla="*/ 4958461 w 7467600"/>
              <a:gd name="connsiteY894" fmla="*/ 1136957 h 6858000"/>
              <a:gd name="connsiteX895" fmla="*/ 4655015 w 7467600"/>
              <a:gd name="connsiteY895" fmla="*/ 891426 h 6858000"/>
              <a:gd name="connsiteX896" fmla="*/ 4348002 w 7467600"/>
              <a:gd name="connsiteY896" fmla="*/ 2205895 h 6858000"/>
              <a:gd name="connsiteX897" fmla="*/ 4262250 w 7467600"/>
              <a:gd name="connsiteY897" fmla="*/ 2219972 h 6858000"/>
              <a:gd name="connsiteX898" fmla="*/ 4550611 w 7467600"/>
              <a:gd name="connsiteY898" fmla="*/ 817540 h 6858000"/>
              <a:gd name="connsiteX899" fmla="*/ 4564418 w 7467600"/>
              <a:gd name="connsiteY899" fmla="*/ 808293 h 6858000"/>
              <a:gd name="connsiteX900" fmla="*/ 4266388 w 7467600"/>
              <a:gd name="connsiteY900" fmla="*/ 500083 h 6858000"/>
              <a:gd name="connsiteX901" fmla="*/ 4032842 w 7467600"/>
              <a:gd name="connsiteY901" fmla="*/ 211809 h 6858000"/>
              <a:gd name="connsiteX902" fmla="*/ 3882765 w 7467600"/>
              <a:gd name="connsiteY902" fmla="*/ 0 h 6858000"/>
              <a:gd name="connsiteX903" fmla="*/ 3721337 w 7467600"/>
              <a:gd name="connsiteY903" fmla="*/ 0 h 6858000"/>
              <a:gd name="connsiteX904" fmla="*/ 3797544 w 7467600"/>
              <a:gd name="connsiteY904" fmla="*/ 0 h 6858000"/>
              <a:gd name="connsiteX905" fmla="*/ 3775734 w 7467600"/>
              <a:gd name="connsiteY905" fmla="*/ 95131 h 6858000"/>
              <a:gd name="connsiteX906" fmla="*/ 3724807 w 7467600"/>
              <a:gd name="connsiteY906" fmla="*/ 272257 h 6858000"/>
              <a:gd name="connsiteX907" fmla="*/ 3726844 w 7467600"/>
              <a:gd name="connsiteY907" fmla="*/ 282988 h 6858000"/>
              <a:gd name="connsiteX908" fmla="*/ 3742664 w 7467600"/>
              <a:gd name="connsiteY908" fmla="*/ 279918 h 6858000"/>
              <a:gd name="connsiteX909" fmla="*/ 4103910 w 7467600"/>
              <a:gd name="connsiteY909" fmla="*/ 1161917 h 6858000"/>
              <a:gd name="connsiteX910" fmla="*/ 4020269 w 7467600"/>
              <a:gd name="connsiteY910" fmla="*/ 1200406 h 6858000"/>
              <a:gd name="connsiteX911" fmla="*/ 3674882 w 7467600"/>
              <a:gd name="connsiteY911" fmla="*/ 488524 h 6858000"/>
              <a:gd name="connsiteX912" fmla="*/ 3132682 w 7467600"/>
              <a:gd name="connsiteY912" fmla="*/ 1072284 h 6858000"/>
              <a:gd name="connsiteX913" fmla="*/ 2716346 w 7467600"/>
              <a:gd name="connsiteY913" fmla="*/ 1276376 h 6858000"/>
              <a:gd name="connsiteX914" fmla="*/ 2716772 w 7467600"/>
              <a:gd name="connsiteY914" fmla="*/ 1255462 h 6858000"/>
              <a:gd name="connsiteX915" fmla="*/ 3471096 w 7467600"/>
              <a:gd name="connsiteY915" fmla="*/ 437072 h 6858000"/>
              <a:gd name="connsiteX916" fmla="*/ 3639057 w 7467600"/>
              <a:gd name="connsiteY916" fmla="*/ 286334 h 6858000"/>
              <a:gd name="connsiteX917" fmla="*/ 3640309 w 7467600"/>
              <a:gd name="connsiteY917" fmla="*/ 284664 h 6858000"/>
              <a:gd name="connsiteX918" fmla="*/ 3646022 w 7467600"/>
              <a:gd name="connsiteY918" fmla="*/ 276711 h 6858000"/>
              <a:gd name="connsiteX919" fmla="*/ 3707943 w 7467600"/>
              <a:gd name="connsiteY919" fmla="*/ 65958 h 6858000"/>
              <a:gd name="connsiteX920" fmla="*/ 3721337 w 7467600"/>
              <a:gd name="connsiteY920" fmla="*/ 0 h 6858000"/>
              <a:gd name="connsiteX921" fmla="*/ 2867960 w 7467600"/>
              <a:gd name="connsiteY921" fmla="*/ 0 h 6858000"/>
              <a:gd name="connsiteX922" fmla="*/ 2926351 w 7467600"/>
              <a:gd name="connsiteY922" fmla="*/ 0 h 6858000"/>
              <a:gd name="connsiteX923" fmla="*/ 2902823 w 7467600"/>
              <a:gd name="connsiteY923" fmla="*/ 262929 h 6858000"/>
              <a:gd name="connsiteX924" fmla="*/ 2940663 w 7467600"/>
              <a:gd name="connsiteY924" fmla="*/ 140884 h 6858000"/>
              <a:gd name="connsiteX925" fmla="*/ 2947039 w 7467600"/>
              <a:gd name="connsiteY925" fmla="*/ 122524 h 6858000"/>
              <a:gd name="connsiteX926" fmla="*/ 2984316 w 7467600"/>
              <a:gd name="connsiteY926" fmla="*/ 0 h 6858000"/>
              <a:gd name="connsiteX927" fmla="*/ 3016114 w 7467600"/>
              <a:gd name="connsiteY927" fmla="*/ 0 h 6858000"/>
              <a:gd name="connsiteX928" fmla="*/ 2979949 w 7467600"/>
              <a:gd name="connsiteY928" fmla="*/ 119274 h 6858000"/>
              <a:gd name="connsiteX929" fmla="*/ 3023879 w 7467600"/>
              <a:gd name="connsiteY929" fmla="*/ 0 h 6858000"/>
              <a:gd name="connsiteX930" fmla="*/ 3105400 w 7467600"/>
              <a:gd name="connsiteY930" fmla="*/ 0 h 6858000"/>
              <a:gd name="connsiteX931" fmla="*/ 3094669 w 7467600"/>
              <a:gd name="connsiteY931" fmla="*/ 30308 h 6858000"/>
              <a:gd name="connsiteX932" fmla="*/ 2901945 w 7467600"/>
              <a:gd name="connsiteY932" fmla="*/ 466538 h 6858000"/>
              <a:gd name="connsiteX933" fmla="*/ 2815209 w 7467600"/>
              <a:gd name="connsiteY933" fmla="*/ 497361 h 6858000"/>
              <a:gd name="connsiteX934" fmla="*/ 2844845 w 7467600"/>
              <a:gd name="connsiteY934" fmla="*/ 127638 h 6858000"/>
              <a:gd name="connsiteX935" fmla="*/ 2867960 w 7467600"/>
              <a:gd name="connsiteY935" fmla="*/ 0 h 6858000"/>
              <a:gd name="connsiteX936" fmla="*/ 1057230 w 7467600"/>
              <a:gd name="connsiteY936" fmla="*/ 0 h 6858000"/>
              <a:gd name="connsiteX937" fmla="*/ 1111003 w 7467600"/>
              <a:gd name="connsiteY937" fmla="*/ 0 h 6858000"/>
              <a:gd name="connsiteX938" fmla="*/ 1125553 w 7467600"/>
              <a:gd name="connsiteY938" fmla="*/ 52588 h 6858000"/>
              <a:gd name="connsiteX939" fmla="*/ 1304276 w 7467600"/>
              <a:gd name="connsiteY939" fmla="*/ 476275 h 6858000"/>
              <a:gd name="connsiteX940" fmla="*/ 1492066 w 7467600"/>
              <a:gd name="connsiteY940" fmla="*/ 886333 h 6858000"/>
              <a:gd name="connsiteX941" fmla="*/ 1423698 w 7467600"/>
              <a:gd name="connsiteY941" fmla="*/ 710817 h 6858000"/>
              <a:gd name="connsiteX942" fmla="*/ 1357609 w 7467600"/>
              <a:gd name="connsiteY942" fmla="*/ 532892 h 6858000"/>
              <a:gd name="connsiteX943" fmla="*/ 1309550 w 7467600"/>
              <a:gd name="connsiteY943" fmla="*/ 374031 h 6858000"/>
              <a:gd name="connsiteX944" fmla="*/ 1193673 w 7467600"/>
              <a:gd name="connsiteY944" fmla="*/ 49533 h 6858000"/>
              <a:gd name="connsiteX945" fmla="*/ 1164391 w 7467600"/>
              <a:gd name="connsiteY945" fmla="*/ 0 h 6858000"/>
              <a:gd name="connsiteX946" fmla="*/ 1200666 w 7467600"/>
              <a:gd name="connsiteY946" fmla="*/ 0 h 6858000"/>
              <a:gd name="connsiteX947" fmla="*/ 1223408 w 7467600"/>
              <a:gd name="connsiteY947" fmla="*/ 38996 h 6858000"/>
              <a:gd name="connsiteX948" fmla="*/ 1339635 w 7467600"/>
              <a:gd name="connsiteY948" fmla="*/ 365517 h 6858000"/>
              <a:gd name="connsiteX949" fmla="*/ 1387469 w 7467600"/>
              <a:gd name="connsiteY949" fmla="*/ 523079 h 6858000"/>
              <a:gd name="connsiteX950" fmla="*/ 1452685 w 7467600"/>
              <a:gd name="connsiteY950" fmla="*/ 699806 h 6858000"/>
              <a:gd name="connsiteX951" fmla="*/ 1492092 w 7467600"/>
              <a:gd name="connsiteY951" fmla="*/ 800424 h 6858000"/>
              <a:gd name="connsiteX952" fmla="*/ 1455302 w 7467600"/>
              <a:gd name="connsiteY952" fmla="*/ 632913 h 6858000"/>
              <a:gd name="connsiteX953" fmla="*/ 1222336 w 7467600"/>
              <a:gd name="connsiteY953" fmla="*/ 9480 h 6858000"/>
              <a:gd name="connsiteX954" fmla="*/ 1214634 w 7467600"/>
              <a:gd name="connsiteY954" fmla="*/ 0 h 6858000"/>
              <a:gd name="connsiteX955" fmla="*/ 1289827 w 7467600"/>
              <a:gd name="connsiteY955" fmla="*/ 0 h 6858000"/>
              <a:gd name="connsiteX956" fmla="*/ 1321076 w 7467600"/>
              <a:gd name="connsiteY956" fmla="*/ 59722 h 6858000"/>
              <a:gd name="connsiteX957" fmla="*/ 1512579 w 7467600"/>
              <a:gd name="connsiteY957" fmla="*/ 626441 h 6858000"/>
              <a:gd name="connsiteX958" fmla="*/ 1506076 w 7467600"/>
              <a:gd name="connsiteY958" fmla="*/ 1089289 h 6858000"/>
              <a:gd name="connsiteX959" fmla="*/ 1486346 w 7467600"/>
              <a:gd name="connsiteY959" fmla="*/ 1079919 h 6858000"/>
              <a:gd name="connsiteX960" fmla="*/ 1070511 w 7467600"/>
              <a:gd name="connsiteY960" fmla="*/ 48609 h 6858000"/>
              <a:gd name="connsiteX961" fmla="*/ 1057230 w 7467600"/>
              <a:gd name="connsiteY961" fmla="*/ 0 h 6858000"/>
              <a:gd name="connsiteX962" fmla="*/ 43151 w 7467600"/>
              <a:gd name="connsiteY962" fmla="*/ 0 h 6858000"/>
              <a:gd name="connsiteX963" fmla="*/ 95283 w 7467600"/>
              <a:gd name="connsiteY963" fmla="*/ 0 h 6858000"/>
              <a:gd name="connsiteX964" fmla="*/ 300708 w 7467600"/>
              <a:gd name="connsiteY964" fmla="*/ 154571 h 6858000"/>
              <a:gd name="connsiteX965" fmla="*/ 530414 w 7467600"/>
              <a:gd name="connsiteY965" fmla="*/ 354673 h 6858000"/>
              <a:gd name="connsiteX966" fmla="*/ 333785 w 7467600"/>
              <a:gd name="connsiteY966" fmla="*/ 161564 h 6858000"/>
              <a:gd name="connsiteX967" fmla="*/ 147005 w 7467600"/>
              <a:gd name="connsiteY967" fmla="*/ 0 h 6858000"/>
              <a:gd name="connsiteX968" fmla="*/ 272509 w 7467600"/>
              <a:gd name="connsiteY968" fmla="*/ 0 h 6858000"/>
              <a:gd name="connsiteX969" fmla="*/ 326276 w 7467600"/>
              <a:gd name="connsiteY969" fmla="*/ 45847 h 6858000"/>
              <a:gd name="connsiteX970" fmla="*/ 823759 w 7467600"/>
              <a:gd name="connsiteY970" fmla="*/ 574145 h 6858000"/>
              <a:gd name="connsiteX971" fmla="*/ 811254 w 7467600"/>
              <a:gd name="connsiteY971" fmla="*/ 665546 h 6858000"/>
              <a:gd name="connsiteX972" fmla="*/ 154042 w 7467600"/>
              <a:gd name="connsiteY972" fmla="*/ 261522 h 6858000"/>
              <a:gd name="connsiteX973" fmla="*/ 13550 w 7467600"/>
              <a:gd name="connsiteY973" fmla="*/ 158423 h 6858000"/>
              <a:gd name="connsiteX974" fmla="*/ 0 w 7467600"/>
              <a:gd name="connsiteY974" fmla="*/ 146618 h 6858000"/>
              <a:gd name="connsiteX975" fmla="*/ 0 w 7467600"/>
              <a:gd name="connsiteY975" fmla="*/ 59161 h 6858000"/>
              <a:gd name="connsiteX976" fmla="*/ 45427 w 7467600"/>
              <a:gd name="connsiteY976" fmla="*/ 101078 h 6858000"/>
              <a:gd name="connsiteX977" fmla="*/ 630103 w 7467600"/>
              <a:gd name="connsiteY977" fmla="*/ 485885 h 6858000"/>
              <a:gd name="connsiteX978" fmla="*/ 532040 w 7467600"/>
              <a:gd name="connsiteY978" fmla="*/ 399359 h 6858000"/>
              <a:gd name="connsiteX979" fmla="*/ 517618 w 7467600"/>
              <a:gd name="connsiteY979" fmla="*/ 385726 h 6858000"/>
              <a:gd name="connsiteX980" fmla="*/ 285074 w 7467600"/>
              <a:gd name="connsiteY980" fmla="*/ 182755 h 6858000"/>
              <a:gd name="connsiteX981" fmla="*/ 43151 w 7467600"/>
              <a:gd name="connsiteY981"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90188 w 7467600"/>
              <a:gd name="connsiteY4" fmla="*/ 6584365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271814 w 7467600"/>
              <a:gd name="connsiteY16" fmla="*/ 6684601 h 6858000"/>
              <a:gd name="connsiteX17" fmla="*/ 7392158 w 7467600"/>
              <a:gd name="connsiteY17" fmla="*/ 6771365 h 6858000"/>
              <a:gd name="connsiteX18" fmla="*/ 7467600 w 7467600"/>
              <a:gd name="connsiteY18" fmla="*/ 6805948 h 6858000"/>
              <a:gd name="connsiteX19" fmla="*/ 7467600 w 7467600"/>
              <a:gd name="connsiteY19" fmla="*/ 6831490 h 6858000"/>
              <a:gd name="connsiteX20" fmla="*/ 7410696 w 7467600"/>
              <a:gd name="connsiteY20" fmla="*/ 6803861 h 6858000"/>
              <a:gd name="connsiteX21" fmla="*/ 7088673 w 7467600"/>
              <a:gd name="connsiteY21" fmla="*/ 6610396 h 6858000"/>
              <a:gd name="connsiteX22" fmla="*/ 7090188 w 7467600"/>
              <a:gd name="connsiteY22" fmla="*/ 6584365 h 6858000"/>
              <a:gd name="connsiteX23" fmla="*/ 1019354 w 7467600"/>
              <a:gd name="connsiteY23" fmla="*/ 6315006 h 6858000"/>
              <a:gd name="connsiteX24" fmla="*/ 441046 w 7467600"/>
              <a:gd name="connsiteY24" fmla="*/ 6691153 h 6858000"/>
              <a:gd name="connsiteX25" fmla="*/ 1019354 w 7467600"/>
              <a:gd name="connsiteY25" fmla="*/ 6315006 h 6858000"/>
              <a:gd name="connsiteX26" fmla="*/ 991680 w 7467600"/>
              <a:gd name="connsiteY26" fmla="*/ 6298413 h 6858000"/>
              <a:gd name="connsiteX27" fmla="*/ 409060 w 7467600"/>
              <a:gd name="connsiteY27" fmla="*/ 6671470 h 6858000"/>
              <a:gd name="connsiteX28" fmla="*/ 991680 w 7467600"/>
              <a:gd name="connsiteY28" fmla="*/ 6298413 h 6858000"/>
              <a:gd name="connsiteX29" fmla="*/ 103333 w 7467600"/>
              <a:gd name="connsiteY29" fmla="*/ 5699602 h 6858000"/>
              <a:gd name="connsiteX30" fmla="*/ 233938 w 7467600"/>
              <a:gd name="connsiteY30" fmla="*/ 5809416 h 6858000"/>
              <a:gd name="connsiteX31" fmla="*/ 883580 w 7467600"/>
              <a:gd name="connsiteY31" fmla="*/ 6180710 h 6858000"/>
              <a:gd name="connsiteX32" fmla="*/ 487337 w 7467600"/>
              <a:gd name="connsiteY32" fmla="*/ 5950182 h 6858000"/>
              <a:gd name="connsiteX33" fmla="*/ 354051 w 7467600"/>
              <a:gd name="connsiteY33" fmla="*/ 5854912 h 6858000"/>
              <a:gd name="connsiteX34" fmla="*/ 195436 w 7467600"/>
              <a:gd name="connsiteY34" fmla="*/ 5755068 h 6858000"/>
              <a:gd name="connsiteX35" fmla="*/ 103333 w 7467600"/>
              <a:gd name="connsiteY35" fmla="*/ 5699602 h 6858000"/>
              <a:gd name="connsiteX36" fmla="*/ 5539432 w 7467600"/>
              <a:gd name="connsiteY36" fmla="*/ 5642928 h 6858000"/>
              <a:gd name="connsiteX37" fmla="*/ 5555462 w 7467600"/>
              <a:gd name="connsiteY37" fmla="*/ 5694454 h 6858000"/>
              <a:gd name="connsiteX38" fmla="*/ 5828270 w 7467600"/>
              <a:gd name="connsiteY38" fmla="*/ 6320663 h 6858000"/>
              <a:gd name="connsiteX39" fmla="*/ 5947416 w 7467600"/>
              <a:gd name="connsiteY39" fmla="*/ 6574846 h 6858000"/>
              <a:gd name="connsiteX40" fmla="*/ 5539432 w 7467600"/>
              <a:gd name="connsiteY40" fmla="*/ 5642928 h 6858000"/>
              <a:gd name="connsiteX41" fmla="*/ 51253 w 7467600"/>
              <a:gd name="connsiteY41" fmla="*/ 5631825 h 6858000"/>
              <a:gd name="connsiteX42" fmla="*/ 211622 w 7467600"/>
              <a:gd name="connsiteY42" fmla="*/ 5728803 h 6858000"/>
              <a:gd name="connsiteX43" fmla="*/ 371652 w 7467600"/>
              <a:gd name="connsiteY43" fmla="*/ 5829062 h 6858000"/>
              <a:gd name="connsiteX44" fmla="*/ 505903 w 7467600"/>
              <a:gd name="connsiteY44" fmla="*/ 5925221 h 6858000"/>
              <a:gd name="connsiteX45" fmla="*/ 899240 w 7467600"/>
              <a:gd name="connsiteY45" fmla="*/ 6153068 h 6858000"/>
              <a:gd name="connsiteX46" fmla="*/ 988114 w 7467600"/>
              <a:gd name="connsiteY46" fmla="*/ 6174204 h 6858000"/>
              <a:gd name="connsiteX47" fmla="*/ 845971 w 7467600"/>
              <a:gd name="connsiteY47" fmla="*/ 6067177 h 6858000"/>
              <a:gd name="connsiteX48" fmla="*/ 448057 w 7467600"/>
              <a:gd name="connsiteY48" fmla="*/ 5841376 h 6858000"/>
              <a:gd name="connsiteX49" fmla="*/ 51253 w 7467600"/>
              <a:gd name="connsiteY49" fmla="*/ 5631825 h 6858000"/>
              <a:gd name="connsiteX50" fmla="*/ 2606687 w 7467600"/>
              <a:gd name="connsiteY50" fmla="*/ 5630718 h 6858000"/>
              <a:gd name="connsiteX51" fmla="*/ 2645658 w 7467600"/>
              <a:gd name="connsiteY51" fmla="*/ 6640259 h 6858000"/>
              <a:gd name="connsiteX52" fmla="*/ 2606687 w 7467600"/>
              <a:gd name="connsiteY52" fmla="*/ 5630718 h 6858000"/>
              <a:gd name="connsiteX53" fmla="*/ 3642057 w 7467600"/>
              <a:gd name="connsiteY53" fmla="*/ 5573487 h 6858000"/>
              <a:gd name="connsiteX54" fmla="*/ 3632981 w 7467600"/>
              <a:gd name="connsiteY54" fmla="*/ 5579437 h 6858000"/>
              <a:gd name="connsiteX55" fmla="*/ 3382436 w 7467600"/>
              <a:gd name="connsiteY55" fmla="*/ 5952726 h 6858000"/>
              <a:gd name="connsiteX56" fmla="*/ 3191929 w 7467600"/>
              <a:gd name="connsiteY56" fmla="*/ 6662669 h 6858000"/>
              <a:gd name="connsiteX57" fmla="*/ 3369898 w 7467600"/>
              <a:gd name="connsiteY57" fmla="*/ 6081771 h 6858000"/>
              <a:gd name="connsiteX58" fmla="*/ 3642057 w 7467600"/>
              <a:gd name="connsiteY58" fmla="*/ 5573487 h 6858000"/>
              <a:gd name="connsiteX59" fmla="*/ 2650666 w 7467600"/>
              <a:gd name="connsiteY59" fmla="*/ 5530686 h 6858000"/>
              <a:gd name="connsiteX60" fmla="*/ 2650249 w 7467600"/>
              <a:gd name="connsiteY60" fmla="*/ 5532101 h 6858000"/>
              <a:gd name="connsiteX61" fmla="*/ 2663808 w 7467600"/>
              <a:gd name="connsiteY61" fmla="*/ 6535215 h 6858000"/>
              <a:gd name="connsiteX62" fmla="*/ 2665418 w 7467600"/>
              <a:gd name="connsiteY62" fmla="*/ 6132756 h 6858000"/>
              <a:gd name="connsiteX63" fmla="*/ 2650666 w 7467600"/>
              <a:gd name="connsiteY63" fmla="*/ 5530686 h 6858000"/>
              <a:gd name="connsiteX64" fmla="*/ 2680277 w 7467600"/>
              <a:gd name="connsiteY64" fmla="*/ 5479204 h 6858000"/>
              <a:gd name="connsiteX65" fmla="*/ 2678972 w 7467600"/>
              <a:gd name="connsiteY65" fmla="*/ 5481582 h 6858000"/>
              <a:gd name="connsiteX66" fmla="*/ 2696666 w 7467600"/>
              <a:gd name="connsiteY66" fmla="*/ 6133836 h 6858000"/>
              <a:gd name="connsiteX67" fmla="*/ 2695769 w 7467600"/>
              <a:gd name="connsiteY67" fmla="*/ 6390955 h 6858000"/>
              <a:gd name="connsiteX68" fmla="*/ 2739893 w 7467600"/>
              <a:gd name="connsiteY68" fmla="*/ 6108357 h 6858000"/>
              <a:gd name="connsiteX69" fmla="*/ 2680277 w 7467600"/>
              <a:gd name="connsiteY69" fmla="*/ 5479204 h 6858000"/>
              <a:gd name="connsiteX70" fmla="*/ 1132195 w 7467600"/>
              <a:gd name="connsiteY70" fmla="*/ 5467980 h 6858000"/>
              <a:gd name="connsiteX71" fmla="*/ 1679056 w 7467600"/>
              <a:gd name="connsiteY71" fmla="*/ 5516907 h 6858000"/>
              <a:gd name="connsiteX72" fmla="*/ 2128648 w 7467600"/>
              <a:gd name="connsiteY72" fmla="*/ 5474249 h 6858000"/>
              <a:gd name="connsiteX73" fmla="*/ 1825619 w 7467600"/>
              <a:gd name="connsiteY73" fmla="*/ 5478447 h 6858000"/>
              <a:gd name="connsiteX74" fmla="*/ 1737798 w 7467600"/>
              <a:gd name="connsiteY74" fmla="*/ 5483353 h 6858000"/>
              <a:gd name="connsiteX75" fmla="*/ 1132195 w 7467600"/>
              <a:gd name="connsiteY75" fmla="*/ 5467980 h 6858000"/>
              <a:gd name="connsiteX76" fmla="*/ 6844835 w 7467600"/>
              <a:gd name="connsiteY76" fmla="*/ 5424988 h 6858000"/>
              <a:gd name="connsiteX77" fmla="*/ 6879594 w 7467600"/>
              <a:gd name="connsiteY77" fmla="*/ 5424547 h 6858000"/>
              <a:gd name="connsiteX78" fmla="*/ 7379510 w 7467600"/>
              <a:gd name="connsiteY78" fmla="*/ 5755454 h 6858000"/>
              <a:gd name="connsiteX79" fmla="*/ 7467600 w 7467600"/>
              <a:gd name="connsiteY79" fmla="*/ 5845526 h 6858000"/>
              <a:gd name="connsiteX80" fmla="*/ 7467600 w 7467600"/>
              <a:gd name="connsiteY80" fmla="*/ 5925131 h 6858000"/>
              <a:gd name="connsiteX81" fmla="*/ 7271900 w 7467600"/>
              <a:gd name="connsiteY81" fmla="*/ 5734551 h 6858000"/>
              <a:gd name="connsiteX82" fmla="*/ 7015907 w 7467600"/>
              <a:gd name="connsiteY82" fmla="*/ 5541548 h 6858000"/>
              <a:gd name="connsiteX83" fmla="*/ 7259646 w 7467600"/>
              <a:gd name="connsiteY83" fmla="*/ 5765985 h 6858000"/>
              <a:gd name="connsiteX84" fmla="*/ 7467600 w 7467600"/>
              <a:gd name="connsiteY84" fmla="*/ 5971257 h 6858000"/>
              <a:gd name="connsiteX85" fmla="*/ 7467600 w 7467600"/>
              <a:gd name="connsiteY85" fmla="*/ 6012219 h 6858000"/>
              <a:gd name="connsiteX86" fmla="*/ 7240170 w 7467600"/>
              <a:gd name="connsiteY86" fmla="*/ 5787985 h 6858000"/>
              <a:gd name="connsiteX87" fmla="*/ 6946849 w 7467600"/>
              <a:gd name="connsiteY87" fmla="*/ 5523271 h 6858000"/>
              <a:gd name="connsiteX88" fmla="*/ 6946972 w 7467600"/>
              <a:gd name="connsiteY88" fmla="*/ 5526491 h 6858000"/>
              <a:gd name="connsiteX89" fmla="*/ 7105827 w 7467600"/>
              <a:gd name="connsiteY89" fmla="*/ 5718700 h 6858000"/>
              <a:gd name="connsiteX90" fmla="*/ 7356878 w 7467600"/>
              <a:gd name="connsiteY90" fmla="*/ 5981332 h 6858000"/>
              <a:gd name="connsiteX91" fmla="*/ 7467600 w 7467600"/>
              <a:gd name="connsiteY91" fmla="*/ 6117703 h 6858000"/>
              <a:gd name="connsiteX92" fmla="*/ 7467600 w 7467600"/>
              <a:gd name="connsiteY92" fmla="*/ 6163634 h 6858000"/>
              <a:gd name="connsiteX93" fmla="*/ 7403637 w 7467600"/>
              <a:gd name="connsiteY93" fmla="*/ 6083957 h 6858000"/>
              <a:gd name="connsiteX94" fmla="*/ 7254615 w 7467600"/>
              <a:gd name="connsiteY94" fmla="*/ 5911918 h 6858000"/>
              <a:gd name="connsiteX95" fmla="*/ 7312589 w 7467600"/>
              <a:gd name="connsiteY95" fmla="*/ 5982309 h 6858000"/>
              <a:gd name="connsiteX96" fmla="*/ 7448321 w 7467600"/>
              <a:gd name="connsiteY96" fmla="*/ 6190991 h 6858000"/>
              <a:gd name="connsiteX97" fmla="*/ 7467600 w 7467600"/>
              <a:gd name="connsiteY97" fmla="*/ 6221686 h 6858000"/>
              <a:gd name="connsiteX98" fmla="*/ 7467600 w 7467600"/>
              <a:gd name="connsiteY98" fmla="*/ 6334256 h 6858000"/>
              <a:gd name="connsiteX99" fmla="*/ 7454976 w 7467600"/>
              <a:gd name="connsiteY99" fmla="*/ 6318297 h 6858000"/>
              <a:gd name="connsiteX100" fmla="*/ 7042773 w 7467600"/>
              <a:gd name="connsiteY100" fmla="*/ 5734011 h 6858000"/>
              <a:gd name="connsiteX101" fmla="*/ 6844835 w 7467600"/>
              <a:gd name="connsiteY101" fmla="*/ 5424988 h 6858000"/>
              <a:gd name="connsiteX102" fmla="*/ 1456157 w 7467600"/>
              <a:gd name="connsiteY102" fmla="*/ 5371404 h 6858000"/>
              <a:gd name="connsiteX103" fmla="*/ 1244432 w 7467600"/>
              <a:gd name="connsiteY103" fmla="*/ 5385601 h 6858000"/>
              <a:gd name="connsiteX104" fmla="*/ 973990 w 7467600"/>
              <a:gd name="connsiteY104" fmla="*/ 5424940 h 6858000"/>
              <a:gd name="connsiteX105" fmla="*/ 1103809 w 7467600"/>
              <a:gd name="connsiteY105" fmla="*/ 5433720 h 6858000"/>
              <a:gd name="connsiteX106" fmla="*/ 1123454 w 7467600"/>
              <a:gd name="connsiteY106" fmla="*/ 5435727 h 6858000"/>
              <a:gd name="connsiteX107" fmla="*/ 1737017 w 7467600"/>
              <a:gd name="connsiteY107" fmla="*/ 5452183 h 6858000"/>
              <a:gd name="connsiteX108" fmla="*/ 1824397 w 7467600"/>
              <a:gd name="connsiteY108" fmla="*/ 5447757 h 6858000"/>
              <a:gd name="connsiteX109" fmla="*/ 2070059 w 7467600"/>
              <a:gd name="connsiteY109" fmla="*/ 5441660 h 6858000"/>
              <a:gd name="connsiteX110" fmla="*/ 1456157 w 7467600"/>
              <a:gd name="connsiteY110" fmla="*/ 5371404 h 6858000"/>
              <a:gd name="connsiteX111" fmla="*/ 4988186 w 7467600"/>
              <a:gd name="connsiteY111" fmla="*/ 5216467 h 6858000"/>
              <a:gd name="connsiteX112" fmla="*/ 4777334 w 7467600"/>
              <a:gd name="connsiteY112" fmla="*/ 5406072 h 6858000"/>
              <a:gd name="connsiteX113" fmla="*/ 4718341 w 7467600"/>
              <a:gd name="connsiteY113" fmla="*/ 5468043 h 6858000"/>
              <a:gd name="connsiteX114" fmla="*/ 4604655 w 7467600"/>
              <a:gd name="connsiteY114" fmla="*/ 5583434 h 6858000"/>
              <a:gd name="connsiteX115" fmla="*/ 4565074 w 7467600"/>
              <a:gd name="connsiteY115" fmla="*/ 5618550 h 6858000"/>
              <a:gd name="connsiteX116" fmla="*/ 4988186 w 7467600"/>
              <a:gd name="connsiteY116" fmla="*/ 5216467 h 6858000"/>
              <a:gd name="connsiteX117" fmla="*/ 4978032 w 7467600"/>
              <a:gd name="connsiteY117" fmla="*/ 5183809 h 6858000"/>
              <a:gd name="connsiteX118" fmla="*/ 4463413 w 7467600"/>
              <a:gd name="connsiteY118" fmla="*/ 5615162 h 6858000"/>
              <a:gd name="connsiteX119" fmla="*/ 4358134 w 7467600"/>
              <a:gd name="connsiteY119" fmla="*/ 5742791 h 6858000"/>
              <a:gd name="connsiteX120" fmla="*/ 4376219 w 7467600"/>
              <a:gd name="connsiteY120" fmla="*/ 5729027 h 6858000"/>
              <a:gd name="connsiteX121" fmla="*/ 4582340 w 7467600"/>
              <a:gd name="connsiteY121" fmla="*/ 5561037 h 6858000"/>
              <a:gd name="connsiteX122" fmla="*/ 4694684 w 7467600"/>
              <a:gd name="connsiteY122" fmla="*/ 5447098 h 6858000"/>
              <a:gd name="connsiteX123" fmla="*/ 4754123 w 7467600"/>
              <a:gd name="connsiteY123" fmla="*/ 5384643 h 6858000"/>
              <a:gd name="connsiteX124" fmla="*/ 4978032 w 7467600"/>
              <a:gd name="connsiteY124" fmla="*/ 5183809 h 6858000"/>
              <a:gd name="connsiteX125" fmla="*/ 1903353 w 7467600"/>
              <a:gd name="connsiteY125" fmla="*/ 5044827 h 6858000"/>
              <a:gd name="connsiteX126" fmla="*/ 1936931 w 7467600"/>
              <a:gd name="connsiteY126" fmla="*/ 5093954 h 6858000"/>
              <a:gd name="connsiteX127" fmla="*/ 2195868 w 7467600"/>
              <a:gd name="connsiteY127" fmla="*/ 5396574 h 6858000"/>
              <a:gd name="connsiteX128" fmla="*/ 2088852 w 7467600"/>
              <a:gd name="connsiteY128" fmla="*/ 5166123 h 6858000"/>
              <a:gd name="connsiteX129" fmla="*/ 1958241 w 7467600"/>
              <a:gd name="connsiteY129" fmla="*/ 5067955 h 6858000"/>
              <a:gd name="connsiteX130" fmla="*/ 1903353 w 7467600"/>
              <a:gd name="connsiteY130" fmla="*/ 5044827 h 6858000"/>
              <a:gd name="connsiteX131" fmla="*/ 1979378 w 7467600"/>
              <a:gd name="connsiteY131" fmla="*/ 4769504 h 6858000"/>
              <a:gd name="connsiteX132" fmla="*/ 2882120 w 7467600"/>
              <a:gd name="connsiteY132" fmla="*/ 5064547 h 6858000"/>
              <a:gd name="connsiteX133" fmla="*/ 2793103 w 7467600"/>
              <a:gd name="connsiteY133" fmla="*/ 5039699 h 6858000"/>
              <a:gd name="connsiteX134" fmla="*/ 2770041 w 7467600"/>
              <a:gd name="connsiteY134" fmla="*/ 5033634 h 6858000"/>
              <a:gd name="connsiteX135" fmla="*/ 1979378 w 7467600"/>
              <a:gd name="connsiteY135" fmla="*/ 4769504 h 6858000"/>
              <a:gd name="connsiteX136" fmla="*/ 1927410 w 7467600"/>
              <a:gd name="connsiteY136" fmla="*/ 4716164 h 6858000"/>
              <a:gd name="connsiteX137" fmla="*/ 1959587 w 7467600"/>
              <a:gd name="connsiteY137" fmla="*/ 4728849 h 6858000"/>
              <a:gd name="connsiteX138" fmla="*/ 2777707 w 7467600"/>
              <a:gd name="connsiteY138" fmla="*/ 5003991 h 6858000"/>
              <a:gd name="connsiteX139" fmla="*/ 2800768 w 7467600"/>
              <a:gd name="connsiteY139" fmla="*/ 5010056 h 6858000"/>
              <a:gd name="connsiteX140" fmla="*/ 2879408 w 7467600"/>
              <a:gd name="connsiteY140" fmla="*/ 5031590 h 6858000"/>
              <a:gd name="connsiteX141" fmla="*/ 2862295 w 7467600"/>
              <a:gd name="connsiteY141" fmla="*/ 5022958 h 6858000"/>
              <a:gd name="connsiteX142" fmla="*/ 2813343 w 7467600"/>
              <a:gd name="connsiteY142" fmla="*/ 4998369 h 6858000"/>
              <a:gd name="connsiteX143" fmla="*/ 2646245 w 7467600"/>
              <a:gd name="connsiteY143" fmla="*/ 4930999 h 6858000"/>
              <a:gd name="connsiteX144" fmla="*/ 1999243 w 7467600"/>
              <a:gd name="connsiteY144" fmla="*/ 4730524 h 6858000"/>
              <a:gd name="connsiteX145" fmla="*/ 1979527 w 7467600"/>
              <a:gd name="connsiteY145" fmla="*/ 4726651 h 6858000"/>
              <a:gd name="connsiteX146" fmla="*/ 1927410 w 7467600"/>
              <a:gd name="connsiteY146" fmla="*/ 4716164 h 6858000"/>
              <a:gd name="connsiteX147" fmla="*/ 1997014 w 7467600"/>
              <a:gd name="connsiteY147" fmla="*/ 4698007 h 6858000"/>
              <a:gd name="connsiteX148" fmla="*/ 2005458 w 7467600"/>
              <a:gd name="connsiteY148" fmla="*/ 4699540 h 6858000"/>
              <a:gd name="connsiteX149" fmla="*/ 2657186 w 7467600"/>
              <a:gd name="connsiteY149" fmla="*/ 4901687 h 6858000"/>
              <a:gd name="connsiteX150" fmla="*/ 2826662 w 7467600"/>
              <a:gd name="connsiteY150" fmla="*/ 4970362 h 6858000"/>
              <a:gd name="connsiteX151" fmla="*/ 2876100 w 7467600"/>
              <a:gd name="connsiteY151" fmla="*/ 4995397 h 6858000"/>
              <a:gd name="connsiteX152" fmla="*/ 3042600 w 7467600"/>
              <a:gd name="connsiteY152" fmla="*/ 5059532 h 6858000"/>
              <a:gd name="connsiteX153" fmla="*/ 1997014 w 7467600"/>
              <a:gd name="connsiteY153" fmla="*/ 4698007 h 6858000"/>
              <a:gd name="connsiteX154" fmla="*/ 2305292 w 7467600"/>
              <a:gd name="connsiteY154" fmla="*/ 4219492 h 6858000"/>
              <a:gd name="connsiteX155" fmla="*/ 3360922 w 7467600"/>
              <a:gd name="connsiteY155" fmla="*/ 4529373 h 6858000"/>
              <a:gd name="connsiteX156" fmla="*/ 3492420 w 7467600"/>
              <a:gd name="connsiteY156" fmla="*/ 4510145 h 6858000"/>
              <a:gd name="connsiteX157" fmla="*/ 3364086 w 7467600"/>
              <a:gd name="connsiteY157" fmla="*/ 4480340 h 6858000"/>
              <a:gd name="connsiteX158" fmla="*/ 3225818 w 7467600"/>
              <a:gd name="connsiteY158" fmla="*/ 4411822 h 6858000"/>
              <a:gd name="connsiteX159" fmla="*/ 3129696 w 7467600"/>
              <a:gd name="connsiteY159" fmla="*/ 4360704 h 6858000"/>
              <a:gd name="connsiteX160" fmla="*/ 2814545 w 7467600"/>
              <a:gd name="connsiteY160" fmla="*/ 4282955 h 6858000"/>
              <a:gd name="connsiteX161" fmla="*/ 2305292 w 7467600"/>
              <a:gd name="connsiteY161" fmla="*/ 4219492 h 6858000"/>
              <a:gd name="connsiteX162" fmla="*/ 2626982 w 7467600"/>
              <a:gd name="connsiteY162" fmla="*/ 4206450 h 6858000"/>
              <a:gd name="connsiteX163" fmla="*/ 2490617 w 7467600"/>
              <a:gd name="connsiteY163" fmla="*/ 4206951 h 6858000"/>
              <a:gd name="connsiteX164" fmla="*/ 2819869 w 7467600"/>
              <a:gd name="connsiteY164" fmla="*/ 4252936 h 6858000"/>
              <a:gd name="connsiteX165" fmla="*/ 3143018 w 7467600"/>
              <a:gd name="connsiteY165" fmla="*/ 4332698 h 6858000"/>
              <a:gd name="connsiteX166" fmla="*/ 3241520 w 7467600"/>
              <a:gd name="connsiteY166" fmla="*/ 4385112 h 6858000"/>
              <a:gd name="connsiteX167" fmla="*/ 3374575 w 7467600"/>
              <a:gd name="connsiteY167" fmla="*/ 4451517 h 6858000"/>
              <a:gd name="connsiteX168" fmla="*/ 3505221 w 7467600"/>
              <a:gd name="connsiteY168" fmla="*/ 4480757 h 6858000"/>
              <a:gd name="connsiteX169" fmla="*/ 2626982 w 7467600"/>
              <a:gd name="connsiteY169" fmla="*/ 4206450 h 6858000"/>
              <a:gd name="connsiteX170" fmla="*/ 1310106 w 7467600"/>
              <a:gd name="connsiteY170" fmla="*/ 3943217 h 6858000"/>
              <a:gd name="connsiteX171" fmla="*/ 854994 w 7467600"/>
              <a:gd name="connsiteY171" fmla="*/ 4399136 h 6858000"/>
              <a:gd name="connsiteX172" fmla="*/ 742462 w 7467600"/>
              <a:gd name="connsiteY172" fmla="*/ 4594648 h 6858000"/>
              <a:gd name="connsiteX173" fmla="*/ 820602 w 7467600"/>
              <a:gd name="connsiteY173" fmla="*/ 4485915 h 6858000"/>
              <a:gd name="connsiteX174" fmla="*/ 878295 w 7467600"/>
              <a:gd name="connsiteY174" fmla="*/ 4403594 h 6858000"/>
              <a:gd name="connsiteX175" fmla="*/ 1240607 w 7467600"/>
              <a:gd name="connsiteY175" fmla="*/ 4010401 h 6858000"/>
              <a:gd name="connsiteX176" fmla="*/ 1310106 w 7467600"/>
              <a:gd name="connsiteY176" fmla="*/ 3943217 h 6858000"/>
              <a:gd name="connsiteX177" fmla="*/ 1423113 w 7467600"/>
              <a:gd name="connsiteY177" fmla="*/ 3874565 h 6858000"/>
              <a:gd name="connsiteX178" fmla="*/ 1260565 w 7467600"/>
              <a:gd name="connsiteY178" fmla="*/ 4031982 h 6858000"/>
              <a:gd name="connsiteX179" fmla="*/ 901900 w 7467600"/>
              <a:gd name="connsiteY179" fmla="*/ 4421236 h 6858000"/>
              <a:gd name="connsiteX180" fmla="*/ 845044 w 7467600"/>
              <a:gd name="connsiteY180" fmla="*/ 4502436 h 6858000"/>
              <a:gd name="connsiteX181" fmla="*/ 685926 w 7467600"/>
              <a:gd name="connsiteY181" fmla="*/ 4703069 h 6858000"/>
              <a:gd name="connsiteX182" fmla="*/ 684248 w 7467600"/>
              <a:gd name="connsiteY182" fmla="*/ 4706721 h 6858000"/>
              <a:gd name="connsiteX183" fmla="*/ 1423113 w 7467600"/>
              <a:gd name="connsiteY183" fmla="*/ 3874565 h 6858000"/>
              <a:gd name="connsiteX184" fmla="*/ 3316479 w 7467600"/>
              <a:gd name="connsiteY184" fmla="*/ 3872136 h 6858000"/>
              <a:gd name="connsiteX185" fmla="*/ 3546806 w 7467600"/>
              <a:gd name="connsiteY185" fmla="*/ 4356139 h 6858000"/>
              <a:gd name="connsiteX186" fmla="*/ 3364433 w 7467600"/>
              <a:gd name="connsiteY186" fmla="*/ 3953121 h 6858000"/>
              <a:gd name="connsiteX187" fmla="*/ 3316479 w 7467600"/>
              <a:gd name="connsiteY187" fmla="*/ 3872136 h 6858000"/>
              <a:gd name="connsiteX188" fmla="*/ 3291335 w 7467600"/>
              <a:gd name="connsiteY188" fmla="*/ 3767420 h 6858000"/>
              <a:gd name="connsiteX189" fmla="*/ 3390805 w 7467600"/>
              <a:gd name="connsiteY189" fmla="*/ 3937163 h 6858000"/>
              <a:gd name="connsiteX190" fmla="*/ 3579062 w 7467600"/>
              <a:gd name="connsiteY190" fmla="*/ 4359040 h 6858000"/>
              <a:gd name="connsiteX191" fmla="*/ 3467355 w 7467600"/>
              <a:gd name="connsiteY191" fmla="*/ 3988130 h 6858000"/>
              <a:gd name="connsiteX192" fmla="*/ 3310753 w 7467600"/>
              <a:gd name="connsiteY192" fmla="*/ 3787140 h 6858000"/>
              <a:gd name="connsiteX193" fmla="*/ 3291335 w 7467600"/>
              <a:gd name="connsiteY193" fmla="*/ 3767420 h 6858000"/>
              <a:gd name="connsiteX194" fmla="*/ 1635889 w 7467600"/>
              <a:gd name="connsiteY194" fmla="*/ 3709494 h 6858000"/>
              <a:gd name="connsiteX195" fmla="*/ 1634800 w 7467600"/>
              <a:gd name="connsiteY195" fmla="*/ 3731111 h 6858000"/>
              <a:gd name="connsiteX196" fmla="*/ 1635889 w 7467600"/>
              <a:gd name="connsiteY196" fmla="*/ 3709494 h 6858000"/>
              <a:gd name="connsiteX197" fmla="*/ 1510397 w 7467600"/>
              <a:gd name="connsiteY197" fmla="*/ 3684705 h 6858000"/>
              <a:gd name="connsiteX198" fmla="*/ 1146550 w 7467600"/>
              <a:gd name="connsiteY198" fmla="*/ 3802012 h 6858000"/>
              <a:gd name="connsiteX199" fmla="*/ 698834 w 7467600"/>
              <a:gd name="connsiteY199" fmla="*/ 3952272 h 6858000"/>
              <a:gd name="connsiteX200" fmla="*/ 34256 w 7467600"/>
              <a:gd name="connsiteY200" fmla="*/ 4347603 h 6858000"/>
              <a:gd name="connsiteX201" fmla="*/ 527241 w 7467600"/>
              <a:gd name="connsiteY201" fmla="*/ 4065078 h 6858000"/>
              <a:gd name="connsiteX202" fmla="*/ 1510397 w 7467600"/>
              <a:gd name="connsiteY202" fmla="*/ 3684705 h 6858000"/>
              <a:gd name="connsiteX203" fmla="*/ 1313114 w 7467600"/>
              <a:gd name="connsiteY203" fmla="*/ 3655216 h 6858000"/>
              <a:gd name="connsiteX204" fmla="*/ 1109304 w 7467600"/>
              <a:gd name="connsiteY204" fmla="*/ 3669030 h 6858000"/>
              <a:gd name="connsiteX205" fmla="*/ 8129 w 7467600"/>
              <a:gd name="connsiteY205" fmla="*/ 4330519 h 6858000"/>
              <a:gd name="connsiteX206" fmla="*/ 687572 w 7467600"/>
              <a:gd name="connsiteY206" fmla="*/ 3925629 h 6858000"/>
              <a:gd name="connsiteX207" fmla="*/ 1138365 w 7467600"/>
              <a:gd name="connsiteY207" fmla="*/ 3774515 h 6858000"/>
              <a:gd name="connsiteX208" fmla="*/ 1505579 w 7467600"/>
              <a:gd name="connsiteY208" fmla="*/ 3655526 h 6858000"/>
              <a:gd name="connsiteX209" fmla="*/ 1313114 w 7467600"/>
              <a:gd name="connsiteY209" fmla="*/ 3655216 h 6858000"/>
              <a:gd name="connsiteX210" fmla="*/ 3655073 w 7467600"/>
              <a:gd name="connsiteY210" fmla="*/ 3650884 h 6858000"/>
              <a:gd name="connsiteX211" fmla="*/ 3989938 w 7467600"/>
              <a:gd name="connsiteY211" fmla="*/ 3991685 h 6858000"/>
              <a:gd name="connsiteX212" fmla="*/ 4393907 w 7467600"/>
              <a:gd name="connsiteY212" fmla="*/ 4261258 h 6858000"/>
              <a:gd name="connsiteX213" fmla="*/ 4648051 w 7467600"/>
              <a:gd name="connsiteY213" fmla="*/ 4374051 h 6858000"/>
              <a:gd name="connsiteX214" fmla="*/ 4383389 w 7467600"/>
              <a:gd name="connsiteY214" fmla="*/ 4184369 h 6858000"/>
              <a:gd name="connsiteX215" fmla="*/ 4165508 w 7467600"/>
              <a:gd name="connsiteY215" fmla="*/ 4035196 h 6858000"/>
              <a:gd name="connsiteX216" fmla="*/ 4068162 w 7467600"/>
              <a:gd name="connsiteY216" fmla="*/ 3953394 h 6858000"/>
              <a:gd name="connsiteX217" fmla="*/ 3981416 w 7467600"/>
              <a:gd name="connsiteY217" fmla="*/ 3880482 h 6858000"/>
              <a:gd name="connsiteX218" fmla="*/ 3800147 w 7467600"/>
              <a:gd name="connsiteY218" fmla="*/ 3749872 h 6858000"/>
              <a:gd name="connsiteX219" fmla="*/ 3655073 w 7467600"/>
              <a:gd name="connsiteY219" fmla="*/ 3650884 h 6858000"/>
              <a:gd name="connsiteX220" fmla="*/ 3670252 w 7467600"/>
              <a:gd name="connsiteY220" fmla="*/ 3622798 h 6858000"/>
              <a:gd name="connsiteX221" fmla="*/ 3817258 w 7467600"/>
              <a:gd name="connsiteY221" fmla="*/ 3723577 h 6858000"/>
              <a:gd name="connsiteX222" fmla="*/ 4000461 w 7467600"/>
              <a:gd name="connsiteY222" fmla="*/ 3855966 h 6858000"/>
              <a:gd name="connsiteX223" fmla="*/ 4088180 w 7467600"/>
              <a:gd name="connsiteY223" fmla="*/ 3929774 h 6858000"/>
              <a:gd name="connsiteX224" fmla="*/ 4184555 w 7467600"/>
              <a:gd name="connsiteY224" fmla="*/ 4010683 h 6858000"/>
              <a:gd name="connsiteX225" fmla="*/ 4399563 w 7467600"/>
              <a:gd name="connsiteY225" fmla="*/ 4158106 h 6858000"/>
              <a:gd name="connsiteX226" fmla="*/ 4684469 w 7467600"/>
              <a:gd name="connsiteY226" fmla="*/ 4364680 h 6858000"/>
              <a:gd name="connsiteX227" fmla="*/ 4690271 w 7467600"/>
              <a:gd name="connsiteY227" fmla="*/ 4370034 h 6858000"/>
              <a:gd name="connsiteX228" fmla="*/ 4136093 w 7467600"/>
              <a:gd name="connsiteY228" fmla="*/ 3858466 h 6858000"/>
              <a:gd name="connsiteX229" fmla="*/ 3670252 w 7467600"/>
              <a:gd name="connsiteY229" fmla="*/ 3622798 h 6858000"/>
              <a:gd name="connsiteX230" fmla="*/ 4440129 w 7467600"/>
              <a:gd name="connsiteY230" fmla="*/ 3448571 h 6858000"/>
              <a:gd name="connsiteX231" fmla="*/ 4856525 w 7467600"/>
              <a:gd name="connsiteY231" fmla="*/ 3915351 h 6858000"/>
              <a:gd name="connsiteX232" fmla="*/ 5059055 w 7467600"/>
              <a:gd name="connsiteY232" fmla="*/ 4108918 h 6858000"/>
              <a:gd name="connsiteX233" fmla="*/ 5290070 w 7467600"/>
              <a:gd name="connsiteY233" fmla="*/ 4263619 h 6858000"/>
              <a:gd name="connsiteX234" fmla="*/ 4834991 w 7467600"/>
              <a:gd name="connsiteY234" fmla="*/ 3830985 h 6858000"/>
              <a:gd name="connsiteX235" fmla="*/ 4440129 w 7467600"/>
              <a:gd name="connsiteY235" fmla="*/ 3448571 h 6858000"/>
              <a:gd name="connsiteX236" fmla="*/ 4441737 w 7467600"/>
              <a:gd name="connsiteY236" fmla="*/ 3399734 h 6858000"/>
              <a:gd name="connsiteX237" fmla="*/ 4431236 w 7467600"/>
              <a:gd name="connsiteY237" fmla="*/ 3400954 h 6858000"/>
              <a:gd name="connsiteX238" fmla="*/ 4557150 w 7467600"/>
              <a:gd name="connsiteY238" fmla="*/ 3510023 h 6858000"/>
              <a:gd name="connsiteX239" fmla="*/ 4856936 w 7467600"/>
              <a:gd name="connsiteY239" fmla="*/ 3809146 h 6858000"/>
              <a:gd name="connsiteX240" fmla="*/ 5111996 w 7467600"/>
              <a:gd name="connsiteY240" fmla="*/ 4065759 h 6858000"/>
              <a:gd name="connsiteX241" fmla="*/ 5388878 w 7467600"/>
              <a:gd name="connsiteY241" fmla="*/ 4300185 h 6858000"/>
              <a:gd name="connsiteX242" fmla="*/ 5425556 w 7467600"/>
              <a:gd name="connsiteY242" fmla="*/ 4308967 h 6858000"/>
              <a:gd name="connsiteX243" fmla="*/ 4943646 w 7467600"/>
              <a:gd name="connsiteY243" fmla="*/ 3822916 h 6858000"/>
              <a:gd name="connsiteX244" fmla="*/ 4594837 w 7467600"/>
              <a:gd name="connsiteY244" fmla="*/ 3532274 h 6858000"/>
              <a:gd name="connsiteX245" fmla="*/ 4441737 w 7467600"/>
              <a:gd name="connsiteY245" fmla="*/ 3399734 h 6858000"/>
              <a:gd name="connsiteX246" fmla="*/ 5425834 w 7467600"/>
              <a:gd name="connsiteY246" fmla="*/ 3162785 h 6858000"/>
              <a:gd name="connsiteX247" fmla="*/ 5401644 w 7467600"/>
              <a:gd name="connsiteY247" fmla="*/ 3617847 h 6858000"/>
              <a:gd name="connsiteX248" fmla="*/ 5467256 w 7467600"/>
              <a:gd name="connsiteY248" fmla="*/ 4175494 h 6858000"/>
              <a:gd name="connsiteX249" fmla="*/ 5448069 w 7467600"/>
              <a:gd name="connsiteY249" fmla="*/ 3567554 h 6858000"/>
              <a:gd name="connsiteX250" fmla="*/ 5425834 w 7467600"/>
              <a:gd name="connsiteY250" fmla="*/ 3162785 h 6858000"/>
              <a:gd name="connsiteX251" fmla="*/ 1318687 w 7467600"/>
              <a:gd name="connsiteY251" fmla="*/ 3113840 h 6858000"/>
              <a:gd name="connsiteX252" fmla="*/ 1066793 w 7467600"/>
              <a:gd name="connsiteY252" fmla="*/ 3212171 h 6858000"/>
              <a:gd name="connsiteX253" fmla="*/ 993319 w 7467600"/>
              <a:gd name="connsiteY253" fmla="*/ 3247648 h 6858000"/>
              <a:gd name="connsiteX254" fmla="*/ 853081 w 7467600"/>
              <a:gd name="connsiteY254" fmla="*/ 3312410 h 6858000"/>
              <a:gd name="connsiteX255" fmla="*/ 805957 w 7467600"/>
              <a:gd name="connsiteY255" fmla="*/ 3330443 h 6858000"/>
              <a:gd name="connsiteX256" fmla="*/ 1318687 w 7467600"/>
              <a:gd name="connsiteY256" fmla="*/ 3113840 h 6858000"/>
              <a:gd name="connsiteX257" fmla="*/ 5453702 w 7467600"/>
              <a:gd name="connsiteY257" fmla="*/ 3090882 h 6858000"/>
              <a:gd name="connsiteX258" fmla="*/ 5480135 w 7467600"/>
              <a:gd name="connsiteY258" fmla="*/ 3565802 h 6858000"/>
              <a:gd name="connsiteX259" fmla="*/ 5499023 w 7467600"/>
              <a:gd name="connsiteY259" fmla="*/ 4166310 h 6858000"/>
              <a:gd name="connsiteX260" fmla="*/ 5547022 w 7467600"/>
              <a:gd name="connsiteY260" fmla="*/ 3607838 h 6858000"/>
              <a:gd name="connsiteX261" fmla="*/ 5515964 w 7467600"/>
              <a:gd name="connsiteY261" fmla="*/ 3378541 h 6858000"/>
              <a:gd name="connsiteX262" fmla="*/ 5453702 w 7467600"/>
              <a:gd name="connsiteY262" fmla="*/ 3090882 h 6858000"/>
              <a:gd name="connsiteX263" fmla="*/ 1238695 w 7467600"/>
              <a:gd name="connsiteY263" fmla="*/ 3076820 h 6858000"/>
              <a:gd name="connsiteX264" fmla="*/ 716371 w 7467600"/>
              <a:gd name="connsiteY264" fmla="*/ 3293249 h 6858000"/>
              <a:gd name="connsiteX265" fmla="*/ 579522 w 7467600"/>
              <a:gd name="connsiteY265" fmla="*/ 3371759 h 6858000"/>
              <a:gd name="connsiteX266" fmla="*/ 600288 w 7467600"/>
              <a:gd name="connsiteY266" fmla="*/ 3365555 h 6858000"/>
              <a:gd name="connsiteX267" fmla="*/ 840692 w 7467600"/>
              <a:gd name="connsiteY267" fmla="*/ 3284921 h 6858000"/>
              <a:gd name="connsiteX268" fmla="*/ 979248 w 7467600"/>
              <a:gd name="connsiteY268" fmla="*/ 3221003 h 6858000"/>
              <a:gd name="connsiteX269" fmla="*/ 1053282 w 7467600"/>
              <a:gd name="connsiteY269" fmla="*/ 3185247 h 6858000"/>
              <a:gd name="connsiteX270" fmla="*/ 1320603 w 7467600"/>
              <a:gd name="connsiteY270" fmla="*/ 3081281 h 6858000"/>
              <a:gd name="connsiteX271" fmla="*/ 1238695 w 7467600"/>
              <a:gd name="connsiteY271" fmla="*/ 3076820 h 6858000"/>
              <a:gd name="connsiteX272" fmla="*/ 5425627 w 7467600"/>
              <a:gd name="connsiteY272" fmla="*/ 2954192 h 6858000"/>
              <a:gd name="connsiteX273" fmla="*/ 5470770 w 7467600"/>
              <a:gd name="connsiteY273" fmla="*/ 3005435 h 6858000"/>
              <a:gd name="connsiteX274" fmla="*/ 5519779 w 7467600"/>
              <a:gd name="connsiteY274" fmla="*/ 4359223 h 6858000"/>
              <a:gd name="connsiteX275" fmla="*/ 5520293 w 7467600"/>
              <a:gd name="connsiteY275" fmla="*/ 4360602 h 6858000"/>
              <a:gd name="connsiteX276" fmla="*/ 5767221 w 7467600"/>
              <a:gd name="connsiteY276" fmla="*/ 4665564 h 6858000"/>
              <a:gd name="connsiteX277" fmla="*/ 6937169 w 7467600"/>
              <a:gd name="connsiteY277" fmla="*/ 4815941 h 6858000"/>
              <a:gd name="connsiteX278" fmla="*/ 6953922 w 7467600"/>
              <a:gd name="connsiteY278" fmla="*/ 4890068 h 6858000"/>
              <a:gd name="connsiteX279" fmla="*/ 6071359 w 7467600"/>
              <a:gd name="connsiteY279" fmla="*/ 4770770 h 6858000"/>
              <a:gd name="connsiteX280" fmla="*/ 6038839 w 7467600"/>
              <a:gd name="connsiteY280" fmla="*/ 4764474 h 6858000"/>
              <a:gd name="connsiteX281" fmla="*/ 6038706 w 7467600"/>
              <a:gd name="connsiteY281" fmla="*/ 4763847 h 6858000"/>
              <a:gd name="connsiteX282" fmla="*/ 6037784 w 7467600"/>
              <a:gd name="connsiteY282" fmla="*/ 4764270 h 6858000"/>
              <a:gd name="connsiteX283" fmla="*/ 6038839 w 7467600"/>
              <a:gd name="connsiteY283" fmla="*/ 4764474 h 6858000"/>
              <a:gd name="connsiteX284" fmla="*/ 6040338 w 7467600"/>
              <a:gd name="connsiteY284" fmla="*/ 4771418 h 6858000"/>
              <a:gd name="connsiteX285" fmla="*/ 6024488 w 7467600"/>
              <a:gd name="connsiteY285" fmla="*/ 4809903 h 6858000"/>
              <a:gd name="connsiteX286" fmla="*/ 5599771 w 7467600"/>
              <a:gd name="connsiteY286" fmla="*/ 5509652 h 6858000"/>
              <a:gd name="connsiteX287" fmla="*/ 5548843 w 7467600"/>
              <a:gd name="connsiteY287" fmla="*/ 5563845 h 6858000"/>
              <a:gd name="connsiteX288" fmla="*/ 5940952 w 7467600"/>
              <a:gd name="connsiteY288" fmla="*/ 6250028 h 6858000"/>
              <a:gd name="connsiteX289" fmla="*/ 6043441 w 7467600"/>
              <a:gd name="connsiteY289" fmla="*/ 6665847 h 6858000"/>
              <a:gd name="connsiteX290" fmla="*/ 6093432 w 7467600"/>
              <a:gd name="connsiteY290" fmla="*/ 6858000 h 6858000"/>
              <a:gd name="connsiteX291" fmla="*/ 6034344 w 7467600"/>
              <a:gd name="connsiteY291" fmla="*/ 6858000 h 6858000"/>
              <a:gd name="connsiteX292" fmla="*/ 6026679 w 7467600"/>
              <a:gd name="connsiteY292" fmla="*/ 6836959 h 6858000"/>
              <a:gd name="connsiteX293" fmla="*/ 5800441 w 7467600"/>
              <a:gd name="connsiteY293" fmla="*/ 6335286 h 6858000"/>
              <a:gd name="connsiteX294" fmla="*/ 5526562 w 7467600"/>
              <a:gd name="connsiteY294" fmla="*/ 5705388 h 6858000"/>
              <a:gd name="connsiteX295" fmla="*/ 5519640 w 7467600"/>
              <a:gd name="connsiteY295" fmla="*/ 5683774 h 6858000"/>
              <a:gd name="connsiteX296" fmla="*/ 5844559 w 7467600"/>
              <a:gd name="connsiteY296" fmla="*/ 6553349 h 6858000"/>
              <a:gd name="connsiteX297" fmla="*/ 5975994 w 7467600"/>
              <a:gd name="connsiteY297" fmla="*/ 6858000 h 6858000"/>
              <a:gd name="connsiteX298" fmla="*/ 5898547 w 7467600"/>
              <a:gd name="connsiteY298" fmla="*/ 6858000 h 6858000"/>
              <a:gd name="connsiteX299" fmla="*/ 5682041 w 7467600"/>
              <a:gd name="connsiteY299" fmla="*/ 6355860 h 6858000"/>
              <a:gd name="connsiteX300" fmla="*/ 5461758 w 7467600"/>
              <a:gd name="connsiteY300" fmla="*/ 5820220 h 6858000"/>
              <a:gd name="connsiteX301" fmla="*/ 5237282 w 7467600"/>
              <a:gd name="connsiteY301" fmla="*/ 6579086 h 6858000"/>
              <a:gd name="connsiteX302" fmla="*/ 5115009 w 7467600"/>
              <a:gd name="connsiteY302" fmla="*/ 6858000 h 6858000"/>
              <a:gd name="connsiteX303" fmla="*/ 5028074 w 7467600"/>
              <a:gd name="connsiteY303" fmla="*/ 6858000 h 6858000"/>
              <a:gd name="connsiteX304" fmla="*/ 5079508 w 7467600"/>
              <a:gd name="connsiteY304" fmla="*/ 6749074 h 6858000"/>
              <a:gd name="connsiteX305" fmla="*/ 5371846 w 7467600"/>
              <a:gd name="connsiteY305" fmla="*/ 5924413 h 6858000"/>
              <a:gd name="connsiteX306" fmla="*/ 5270512 w 7467600"/>
              <a:gd name="connsiteY306" fmla="*/ 6138975 h 6858000"/>
              <a:gd name="connsiteX307" fmla="*/ 5062409 w 7467600"/>
              <a:gd name="connsiteY307" fmla="*/ 6653544 h 6858000"/>
              <a:gd name="connsiteX308" fmla="*/ 5036628 w 7467600"/>
              <a:gd name="connsiteY308" fmla="*/ 6754247 h 6858000"/>
              <a:gd name="connsiteX309" fmla="*/ 5009112 w 7467600"/>
              <a:gd name="connsiteY309" fmla="*/ 6858000 h 6858000"/>
              <a:gd name="connsiteX310" fmla="*/ 4976679 w 7467600"/>
              <a:gd name="connsiteY310" fmla="*/ 6858000 h 6858000"/>
              <a:gd name="connsiteX311" fmla="*/ 5006537 w 7467600"/>
              <a:gd name="connsiteY311" fmla="*/ 6747068 h 6858000"/>
              <a:gd name="connsiteX312" fmla="*/ 5032723 w 7467600"/>
              <a:gd name="connsiteY312" fmla="*/ 6644957 h 6858000"/>
              <a:gd name="connsiteX313" fmla="*/ 5242949 w 7467600"/>
              <a:gd name="connsiteY313" fmla="*/ 6125175 h 6858000"/>
              <a:gd name="connsiteX314" fmla="*/ 5286321 w 7467600"/>
              <a:gd name="connsiteY314" fmla="*/ 6033555 h 6858000"/>
              <a:gd name="connsiteX315" fmla="*/ 5008210 w 7467600"/>
              <a:gd name="connsiteY315" fmla="*/ 6649194 h 6858000"/>
              <a:gd name="connsiteX316" fmla="*/ 4986321 w 7467600"/>
              <a:gd name="connsiteY316" fmla="*/ 6765687 h 6858000"/>
              <a:gd name="connsiteX317" fmla="*/ 4973474 w 7467600"/>
              <a:gd name="connsiteY317" fmla="*/ 6858000 h 6858000"/>
              <a:gd name="connsiteX318" fmla="*/ 4907178 w 7467600"/>
              <a:gd name="connsiteY318" fmla="*/ 6858000 h 6858000"/>
              <a:gd name="connsiteX319" fmla="*/ 4910810 w 7467600"/>
              <a:gd name="connsiteY319" fmla="*/ 6829660 h 6858000"/>
              <a:gd name="connsiteX320" fmla="*/ 4987461 w 7467600"/>
              <a:gd name="connsiteY320" fmla="*/ 6432994 h 6858000"/>
              <a:gd name="connsiteX321" fmla="*/ 5179262 w 7467600"/>
              <a:gd name="connsiteY321" fmla="*/ 6035044 h 6858000"/>
              <a:gd name="connsiteX322" fmla="*/ 4689678 w 7467600"/>
              <a:gd name="connsiteY322" fmla="*/ 6440241 h 6858000"/>
              <a:gd name="connsiteX323" fmla="*/ 4477543 w 7467600"/>
              <a:gd name="connsiteY323" fmla="*/ 6674836 h 6858000"/>
              <a:gd name="connsiteX324" fmla="*/ 4329957 w 7467600"/>
              <a:gd name="connsiteY324" fmla="*/ 6858000 h 6858000"/>
              <a:gd name="connsiteX325" fmla="*/ 4218595 w 7467600"/>
              <a:gd name="connsiteY325" fmla="*/ 6858000 h 6858000"/>
              <a:gd name="connsiteX326" fmla="*/ 4368888 w 7467600"/>
              <a:gd name="connsiteY326" fmla="*/ 6668412 h 6858000"/>
              <a:gd name="connsiteX327" fmla="*/ 4563091 w 7467600"/>
              <a:gd name="connsiteY327" fmla="*/ 6442508 h 6858000"/>
              <a:gd name="connsiteX328" fmla="*/ 5387324 w 7467600"/>
              <a:gd name="connsiteY328" fmla="*/ 5705830 h 6858000"/>
              <a:gd name="connsiteX329" fmla="*/ 5073620 w 7467600"/>
              <a:gd name="connsiteY329" fmla="*/ 5955437 h 6858000"/>
              <a:gd name="connsiteX330" fmla="*/ 4689789 w 7467600"/>
              <a:gd name="connsiteY330" fmla="*/ 6268382 h 6858000"/>
              <a:gd name="connsiteX331" fmla="*/ 4418722 w 7467600"/>
              <a:gd name="connsiteY331" fmla="*/ 6570886 h 6858000"/>
              <a:gd name="connsiteX332" fmla="*/ 4214944 w 7467600"/>
              <a:gd name="connsiteY332" fmla="*/ 6858000 h 6858000"/>
              <a:gd name="connsiteX333" fmla="*/ 4177898 w 7467600"/>
              <a:gd name="connsiteY333" fmla="*/ 6858000 h 6858000"/>
              <a:gd name="connsiteX334" fmla="*/ 4391597 w 7467600"/>
              <a:gd name="connsiteY334" fmla="*/ 6556370 h 6858000"/>
              <a:gd name="connsiteX335" fmla="*/ 4668889 w 7467600"/>
              <a:gd name="connsiteY335" fmla="*/ 6246399 h 6858000"/>
              <a:gd name="connsiteX336" fmla="*/ 5055427 w 7467600"/>
              <a:gd name="connsiteY336" fmla="*/ 5931476 h 6858000"/>
              <a:gd name="connsiteX337" fmla="*/ 5371814 w 7467600"/>
              <a:gd name="connsiteY337" fmla="*/ 5678975 h 6858000"/>
              <a:gd name="connsiteX338" fmla="*/ 4987918 w 7467600"/>
              <a:gd name="connsiteY338" fmla="*/ 5838701 h 6858000"/>
              <a:gd name="connsiteX339" fmla="*/ 4317146 w 7467600"/>
              <a:gd name="connsiteY339" fmla="*/ 6587716 h 6858000"/>
              <a:gd name="connsiteX340" fmla="*/ 4171627 w 7467600"/>
              <a:gd name="connsiteY340" fmla="*/ 6858000 h 6858000"/>
              <a:gd name="connsiteX341" fmla="*/ 4081585 w 7467600"/>
              <a:gd name="connsiteY341" fmla="*/ 6858000 h 6858000"/>
              <a:gd name="connsiteX342" fmla="*/ 4238603 w 7467600"/>
              <a:gd name="connsiteY342" fmla="*/ 6559341 h 6858000"/>
              <a:gd name="connsiteX343" fmla="*/ 4778333 w 7467600"/>
              <a:gd name="connsiteY343" fmla="*/ 5873626 h 6858000"/>
              <a:gd name="connsiteX344" fmla="*/ 5414185 w 7467600"/>
              <a:gd name="connsiteY344" fmla="*/ 5573882 h 6858000"/>
              <a:gd name="connsiteX345" fmla="*/ 5959648 w 7467600"/>
              <a:gd name="connsiteY345" fmla="*/ 4760797 h 6858000"/>
              <a:gd name="connsiteX346" fmla="*/ 5355019 w 7467600"/>
              <a:gd name="connsiteY346" fmla="*/ 4734672 h 6858000"/>
              <a:gd name="connsiteX347" fmla="*/ 5083565 w 7467600"/>
              <a:gd name="connsiteY347" fmla="*/ 5179121 h 6858000"/>
              <a:gd name="connsiteX348" fmla="*/ 4713577 w 7467600"/>
              <a:gd name="connsiteY348" fmla="*/ 5616803 h 6858000"/>
              <a:gd name="connsiteX349" fmla="*/ 3989559 w 7467600"/>
              <a:gd name="connsiteY349" fmla="*/ 6145945 h 6858000"/>
              <a:gd name="connsiteX350" fmla="*/ 3939824 w 7467600"/>
              <a:gd name="connsiteY350" fmla="*/ 6066900 h 6858000"/>
              <a:gd name="connsiteX351" fmla="*/ 4584537 w 7467600"/>
              <a:gd name="connsiteY351" fmla="*/ 5324826 h 6858000"/>
              <a:gd name="connsiteX352" fmla="*/ 5037105 w 7467600"/>
              <a:gd name="connsiteY352" fmla="*/ 5088765 h 6858000"/>
              <a:gd name="connsiteX353" fmla="*/ 5039930 w 7467600"/>
              <a:gd name="connsiteY353" fmla="*/ 5089585 h 6858000"/>
              <a:gd name="connsiteX354" fmla="*/ 5263764 w 7467600"/>
              <a:gd name="connsiteY354" fmla="*/ 4735525 h 6858000"/>
              <a:gd name="connsiteX355" fmla="*/ 4086300 w 7467600"/>
              <a:gd name="connsiteY355" fmla="*/ 4884599 h 6858000"/>
              <a:gd name="connsiteX356" fmla="*/ 4085485 w 7467600"/>
              <a:gd name="connsiteY356" fmla="*/ 4899070 h 6858000"/>
              <a:gd name="connsiteX357" fmla="*/ 3871915 w 7467600"/>
              <a:gd name="connsiteY357" fmla="*/ 5253645 h 6858000"/>
              <a:gd name="connsiteX358" fmla="*/ 3799374 w 7467600"/>
              <a:gd name="connsiteY358" fmla="*/ 5466127 h 6858000"/>
              <a:gd name="connsiteX359" fmla="*/ 3498850 w 7467600"/>
              <a:gd name="connsiteY359" fmla="*/ 6661888 h 6858000"/>
              <a:gd name="connsiteX360" fmla="*/ 3399216 w 7467600"/>
              <a:gd name="connsiteY360" fmla="*/ 6858000 h 6858000"/>
              <a:gd name="connsiteX361" fmla="*/ 3303688 w 7467600"/>
              <a:gd name="connsiteY361" fmla="*/ 6858000 h 6858000"/>
              <a:gd name="connsiteX362" fmla="*/ 3391774 w 7467600"/>
              <a:gd name="connsiteY362" fmla="*/ 6697181 h 6858000"/>
              <a:gd name="connsiteX363" fmla="*/ 3735540 w 7467600"/>
              <a:gd name="connsiteY363" fmla="*/ 5546923 h 6858000"/>
              <a:gd name="connsiteX364" fmla="*/ 3729438 w 7467600"/>
              <a:gd name="connsiteY364" fmla="*/ 5569058 h 6858000"/>
              <a:gd name="connsiteX365" fmla="*/ 3707782 w 7467600"/>
              <a:gd name="connsiteY365" fmla="*/ 5644908 h 6858000"/>
              <a:gd name="connsiteX366" fmla="*/ 3583827 w 7467600"/>
              <a:gd name="connsiteY366" fmla="*/ 6039215 h 6858000"/>
              <a:gd name="connsiteX367" fmla="*/ 3547861 w 7467600"/>
              <a:gd name="connsiteY367" fmla="*/ 6129609 h 6858000"/>
              <a:gd name="connsiteX368" fmla="*/ 3490905 w 7467600"/>
              <a:gd name="connsiteY368" fmla="*/ 6277660 h 6858000"/>
              <a:gd name="connsiteX369" fmla="*/ 3455859 w 7467600"/>
              <a:gd name="connsiteY369" fmla="*/ 6391301 h 6858000"/>
              <a:gd name="connsiteX370" fmla="*/ 3429112 w 7467600"/>
              <a:gd name="connsiteY370" fmla="*/ 6479469 h 6858000"/>
              <a:gd name="connsiteX371" fmla="*/ 3304862 w 7467600"/>
              <a:gd name="connsiteY371" fmla="*/ 6796476 h 6858000"/>
              <a:gd name="connsiteX372" fmla="*/ 3276071 w 7467600"/>
              <a:gd name="connsiteY372" fmla="*/ 6858000 h 6858000"/>
              <a:gd name="connsiteX373" fmla="*/ 3240805 w 7467600"/>
              <a:gd name="connsiteY373" fmla="*/ 6858000 h 6858000"/>
              <a:gd name="connsiteX374" fmla="*/ 3275917 w 7467600"/>
              <a:gd name="connsiteY374" fmla="*/ 6783192 h 6858000"/>
              <a:gd name="connsiteX375" fmla="*/ 3399358 w 7467600"/>
              <a:gd name="connsiteY375" fmla="*/ 6469011 h 6858000"/>
              <a:gd name="connsiteX376" fmla="*/ 3425650 w 7467600"/>
              <a:gd name="connsiteY376" fmla="*/ 6381333 h 6858000"/>
              <a:gd name="connsiteX377" fmla="*/ 3460661 w 7467600"/>
              <a:gd name="connsiteY377" fmla="*/ 6266763 h 6858000"/>
              <a:gd name="connsiteX378" fmla="*/ 3518021 w 7467600"/>
              <a:gd name="connsiteY378" fmla="*/ 6117298 h 6858000"/>
              <a:gd name="connsiteX379" fmla="*/ 3554035 w 7467600"/>
              <a:gd name="connsiteY379" fmla="*/ 6027832 h 6858000"/>
              <a:gd name="connsiteX380" fmla="*/ 3677174 w 7467600"/>
              <a:gd name="connsiteY380" fmla="*/ 5636351 h 6858000"/>
              <a:gd name="connsiteX381" fmla="*/ 3698819 w 7467600"/>
              <a:gd name="connsiteY381" fmla="*/ 5560503 h 6858000"/>
              <a:gd name="connsiteX382" fmla="*/ 3702094 w 7467600"/>
              <a:gd name="connsiteY382" fmla="*/ 5549194 h 6858000"/>
              <a:gd name="connsiteX383" fmla="*/ 3398355 w 7467600"/>
              <a:gd name="connsiteY383" fmla="*/ 6094603 h 6858000"/>
              <a:gd name="connsiteX384" fmla="*/ 3193941 w 7467600"/>
              <a:gd name="connsiteY384" fmla="*/ 6798775 h 6858000"/>
              <a:gd name="connsiteX385" fmla="*/ 3184140 w 7467600"/>
              <a:gd name="connsiteY385" fmla="*/ 6858000 h 6858000"/>
              <a:gd name="connsiteX386" fmla="*/ 3099978 w 7467600"/>
              <a:gd name="connsiteY386" fmla="*/ 6858000 h 6858000"/>
              <a:gd name="connsiteX387" fmla="*/ 3101556 w 7467600"/>
              <a:gd name="connsiteY387" fmla="*/ 6843337 h 6858000"/>
              <a:gd name="connsiteX388" fmla="*/ 3370162 w 7467600"/>
              <a:gd name="connsiteY388" fmla="*/ 5785550 h 6858000"/>
              <a:gd name="connsiteX389" fmla="*/ 3746477 w 7467600"/>
              <a:gd name="connsiteY389" fmla="*/ 5377889 h 6858000"/>
              <a:gd name="connsiteX390" fmla="*/ 3863399 w 7467600"/>
              <a:gd name="connsiteY390" fmla="*/ 5087257 h 6858000"/>
              <a:gd name="connsiteX391" fmla="*/ 3968712 w 7467600"/>
              <a:gd name="connsiteY391" fmla="*/ 4913989 h 6858000"/>
              <a:gd name="connsiteX392" fmla="*/ 2792390 w 7467600"/>
              <a:gd name="connsiteY392" fmla="*/ 5382974 h 6858000"/>
              <a:gd name="connsiteX393" fmla="*/ 2714982 w 7467600"/>
              <a:gd name="connsiteY393" fmla="*/ 5427051 h 6858000"/>
              <a:gd name="connsiteX394" fmla="*/ 2813361 w 7467600"/>
              <a:gd name="connsiteY394" fmla="*/ 6023912 h 6858000"/>
              <a:gd name="connsiteX395" fmla="*/ 2688430 w 7467600"/>
              <a:gd name="connsiteY395" fmla="*/ 6801564 h 6858000"/>
              <a:gd name="connsiteX396" fmla="*/ 2629626 w 7467600"/>
              <a:gd name="connsiteY396" fmla="*/ 6763394 h 6858000"/>
              <a:gd name="connsiteX397" fmla="*/ 2565328 w 7467600"/>
              <a:gd name="connsiteY397" fmla="*/ 5516399 h 6858000"/>
              <a:gd name="connsiteX398" fmla="*/ 1922999 w 7467600"/>
              <a:gd name="connsiteY398" fmla="*/ 5980343 h 6858000"/>
              <a:gd name="connsiteX399" fmla="*/ 1950261 w 7467600"/>
              <a:gd name="connsiteY399" fmla="*/ 6405858 h 6858000"/>
              <a:gd name="connsiteX400" fmla="*/ 2365554 w 7467600"/>
              <a:gd name="connsiteY400" fmla="*/ 6759107 h 6858000"/>
              <a:gd name="connsiteX401" fmla="*/ 2424142 w 7467600"/>
              <a:gd name="connsiteY401" fmla="*/ 6858000 h 6858000"/>
              <a:gd name="connsiteX402" fmla="*/ 2395994 w 7467600"/>
              <a:gd name="connsiteY402" fmla="*/ 6858000 h 6858000"/>
              <a:gd name="connsiteX403" fmla="*/ 2392863 w 7467600"/>
              <a:gd name="connsiteY403" fmla="*/ 6852964 h 6858000"/>
              <a:gd name="connsiteX404" fmla="*/ 2017589 w 7467600"/>
              <a:gd name="connsiteY404" fmla="*/ 6493982 h 6858000"/>
              <a:gd name="connsiteX405" fmla="*/ 2147336 w 7467600"/>
              <a:gd name="connsiteY405" fmla="*/ 6594052 h 6858000"/>
              <a:gd name="connsiteX406" fmla="*/ 2207047 w 7467600"/>
              <a:gd name="connsiteY406" fmla="*/ 6654540 h 6858000"/>
              <a:gd name="connsiteX407" fmla="*/ 2299106 w 7467600"/>
              <a:gd name="connsiteY407" fmla="*/ 6778931 h 6858000"/>
              <a:gd name="connsiteX408" fmla="*/ 2314430 w 7467600"/>
              <a:gd name="connsiteY408" fmla="*/ 6801144 h 6858000"/>
              <a:gd name="connsiteX409" fmla="*/ 2352406 w 7467600"/>
              <a:gd name="connsiteY409" fmla="*/ 6858000 h 6858000"/>
              <a:gd name="connsiteX410" fmla="*/ 2314492 w 7467600"/>
              <a:gd name="connsiteY410" fmla="*/ 6858000 h 6858000"/>
              <a:gd name="connsiteX411" fmla="*/ 2288095 w 7467600"/>
              <a:gd name="connsiteY411" fmla="*/ 6818030 h 6858000"/>
              <a:gd name="connsiteX412" fmla="*/ 2272768 w 7467600"/>
              <a:gd name="connsiteY412" fmla="*/ 6795822 h 6858000"/>
              <a:gd name="connsiteX413" fmla="*/ 2182715 w 7467600"/>
              <a:gd name="connsiteY413" fmla="*/ 6675071 h 6858000"/>
              <a:gd name="connsiteX414" fmla="*/ 2032061 w 7467600"/>
              <a:gd name="connsiteY414" fmla="*/ 6541380 h 6858000"/>
              <a:gd name="connsiteX415" fmla="*/ 2257220 w 7467600"/>
              <a:gd name="connsiteY415" fmla="*/ 6826257 h 6858000"/>
              <a:gd name="connsiteX416" fmla="*/ 2281324 w 7467600"/>
              <a:gd name="connsiteY416" fmla="*/ 6858000 h 6858000"/>
              <a:gd name="connsiteX417" fmla="*/ 2242860 w 7467600"/>
              <a:gd name="connsiteY417" fmla="*/ 6858000 h 6858000"/>
              <a:gd name="connsiteX418" fmla="*/ 2232818 w 7467600"/>
              <a:gd name="connsiteY418" fmla="*/ 6844926 h 6858000"/>
              <a:gd name="connsiteX419" fmla="*/ 1990172 w 7467600"/>
              <a:gd name="connsiteY419" fmla="*/ 6542121 h 6858000"/>
              <a:gd name="connsiteX420" fmla="*/ 2124090 w 7467600"/>
              <a:gd name="connsiteY420" fmla="*/ 6761017 h 6858000"/>
              <a:gd name="connsiteX421" fmla="*/ 2200380 w 7467600"/>
              <a:gd name="connsiteY421" fmla="*/ 6858000 h 6858000"/>
              <a:gd name="connsiteX422" fmla="*/ 2147507 w 7467600"/>
              <a:gd name="connsiteY422" fmla="*/ 6858000 h 6858000"/>
              <a:gd name="connsiteX423" fmla="*/ 2070668 w 7467600"/>
              <a:gd name="connsiteY423" fmla="*/ 6761520 h 6858000"/>
              <a:gd name="connsiteX424" fmla="*/ 1975142 w 7467600"/>
              <a:gd name="connsiteY424" fmla="*/ 6585570 h 6858000"/>
              <a:gd name="connsiteX425" fmla="*/ 2050035 w 7467600"/>
              <a:gd name="connsiteY425" fmla="*/ 6813345 h 6858000"/>
              <a:gd name="connsiteX426" fmla="*/ 2063025 w 7467600"/>
              <a:gd name="connsiteY426" fmla="*/ 6858000 h 6858000"/>
              <a:gd name="connsiteX427" fmla="*/ 2021675 w 7467600"/>
              <a:gd name="connsiteY427" fmla="*/ 6858000 h 6858000"/>
              <a:gd name="connsiteX428" fmla="*/ 2019308 w 7467600"/>
              <a:gd name="connsiteY428" fmla="*/ 6847118 h 6858000"/>
              <a:gd name="connsiteX429" fmla="*/ 1938835 w 7467600"/>
              <a:gd name="connsiteY429" fmla="*/ 6551160 h 6858000"/>
              <a:gd name="connsiteX430" fmla="*/ 1953230 w 7467600"/>
              <a:gd name="connsiteY430" fmla="*/ 6759699 h 6858000"/>
              <a:gd name="connsiteX431" fmla="*/ 1956763 w 7467600"/>
              <a:gd name="connsiteY431" fmla="*/ 6778191 h 6858000"/>
              <a:gd name="connsiteX432" fmla="*/ 1967925 w 7467600"/>
              <a:gd name="connsiteY432" fmla="*/ 6858000 h 6858000"/>
              <a:gd name="connsiteX433" fmla="*/ 1936622 w 7467600"/>
              <a:gd name="connsiteY433" fmla="*/ 6858000 h 6858000"/>
              <a:gd name="connsiteX434" fmla="*/ 1926261 w 7467600"/>
              <a:gd name="connsiteY434" fmla="*/ 6784064 h 6858000"/>
              <a:gd name="connsiteX435" fmla="*/ 1922724 w 7467600"/>
              <a:gd name="connsiteY435" fmla="*/ 6765577 h 6858000"/>
              <a:gd name="connsiteX436" fmla="*/ 1904650 w 7467600"/>
              <a:gd name="connsiteY436" fmla="*/ 6639616 h 6858000"/>
              <a:gd name="connsiteX437" fmla="*/ 1885273 w 7467600"/>
              <a:gd name="connsiteY437" fmla="*/ 6858000 h 6858000"/>
              <a:gd name="connsiteX438" fmla="*/ 1854363 w 7467600"/>
              <a:gd name="connsiteY438" fmla="*/ 6858000 h 6858000"/>
              <a:gd name="connsiteX439" fmla="*/ 1880391 w 7467600"/>
              <a:gd name="connsiteY439" fmla="*/ 6603796 h 6858000"/>
              <a:gd name="connsiteX440" fmla="*/ 1818273 w 7467600"/>
              <a:gd name="connsiteY440" fmla="*/ 6715729 h 6858000"/>
              <a:gd name="connsiteX441" fmla="*/ 1794691 w 7467600"/>
              <a:gd name="connsiteY441" fmla="*/ 6843239 h 6858000"/>
              <a:gd name="connsiteX442" fmla="*/ 1794914 w 7467600"/>
              <a:gd name="connsiteY442" fmla="*/ 6858000 h 6858000"/>
              <a:gd name="connsiteX443" fmla="*/ 1746128 w 7467600"/>
              <a:gd name="connsiteY443" fmla="*/ 6858000 h 6858000"/>
              <a:gd name="connsiteX444" fmla="*/ 1753934 w 7467600"/>
              <a:gd name="connsiteY444" fmla="*/ 6724796 h 6858000"/>
              <a:gd name="connsiteX445" fmla="*/ 1792053 w 7467600"/>
              <a:gd name="connsiteY445" fmla="*/ 6572396 h 6858000"/>
              <a:gd name="connsiteX446" fmla="*/ 1862248 w 7467600"/>
              <a:gd name="connsiteY446" fmla="*/ 6266397 h 6858000"/>
              <a:gd name="connsiteX447" fmla="*/ 1862250 w 7467600"/>
              <a:gd name="connsiteY447" fmla="*/ 6033531 h 6858000"/>
              <a:gd name="connsiteX448" fmla="*/ 1211999 w 7467600"/>
              <a:gd name="connsiteY448" fmla="*/ 6683610 h 6858000"/>
              <a:gd name="connsiteX449" fmla="*/ 1213266 w 7467600"/>
              <a:gd name="connsiteY449" fmla="*/ 6691947 h 6858000"/>
              <a:gd name="connsiteX450" fmla="*/ 1203370 w 7467600"/>
              <a:gd name="connsiteY450" fmla="*/ 6850676 h 6858000"/>
              <a:gd name="connsiteX451" fmla="*/ 1203671 w 7467600"/>
              <a:gd name="connsiteY451" fmla="*/ 6858000 h 6858000"/>
              <a:gd name="connsiteX452" fmla="*/ 1143180 w 7467600"/>
              <a:gd name="connsiteY452" fmla="*/ 6858000 h 6858000"/>
              <a:gd name="connsiteX453" fmla="*/ 1142176 w 7467600"/>
              <a:gd name="connsiteY453" fmla="*/ 6766045 h 6858000"/>
              <a:gd name="connsiteX454" fmla="*/ 1067484 w 7467600"/>
              <a:gd name="connsiteY454" fmla="*/ 6858000 h 6858000"/>
              <a:gd name="connsiteX455" fmla="*/ 953928 w 7467600"/>
              <a:gd name="connsiteY455" fmla="*/ 6858000 h 6858000"/>
              <a:gd name="connsiteX456" fmla="*/ 959715 w 7467600"/>
              <a:gd name="connsiteY456" fmla="*/ 6850185 h 6858000"/>
              <a:gd name="connsiteX457" fmla="*/ 1483788 w 7467600"/>
              <a:gd name="connsiteY457" fmla="*/ 6259174 h 6858000"/>
              <a:gd name="connsiteX458" fmla="*/ 1100671 w 7467600"/>
              <a:gd name="connsiteY458" fmla="*/ 6252137 h 6858000"/>
              <a:gd name="connsiteX459" fmla="*/ 1090144 w 7467600"/>
              <a:gd name="connsiteY459" fmla="*/ 6256748 h 6858000"/>
              <a:gd name="connsiteX460" fmla="*/ 1095872 w 7467600"/>
              <a:gd name="connsiteY460" fmla="*/ 6271892 h 6858000"/>
              <a:gd name="connsiteX461" fmla="*/ 262785 w 7467600"/>
              <a:gd name="connsiteY461" fmla="*/ 6845450 h 6858000"/>
              <a:gd name="connsiteX462" fmla="*/ 209968 w 7467600"/>
              <a:gd name="connsiteY462" fmla="*/ 6770713 h 6858000"/>
              <a:gd name="connsiteX463" fmla="*/ 873460 w 7467600"/>
              <a:gd name="connsiteY463" fmla="*/ 6253768 h 6858000"/>
              <a:gd name="connsiteX464" fmla="*/ 192686 w 7467600"/>
              <a:gd name="connsiteY464" fmla="*/ 5849257 h 6858000"/>
              <a:gd name="connsiteX465" fmla="*/ 4696 w 7467600"/>
              <a:gd name="connsiteY465" fmla="*/ 5697668 h 6858000"/>
              <a:gd name="connsiteX466" fmla="*/ 0 w 7467600"/>
              <a:gd name="connsiteY466" fmla="*/ 5689984 h 6858000"/>
              <a:gd name="connsiteX467" fmla="*/ 0 w 7467600"/>
              <a:gd name="connsiteY467" fmla="*/ 5513472 h 6858000"/>
              <a:gd name="connsiteX468" fmla="*/ 174101 w 7467600"/>
              <a:gd name="connsiteY468" fmla="*/ 5620277 h 6858000"/>
              <a:gd name="connsiteX469" fmla="*/ 891800 w 7467600"/>
              <a:gd name="connsiteY469" fmla="*/ 6036935 h 6858000"/>
              <a:gd name="connsiteX470" fmla="*/ 1072219 w 7467600"/>
              <a:gd name="connsiteY470" fmla="*/ 6169443 h 6858000"/>
              <a:gd name="connsiteX471" fmla="*/ 1074117 w 7467600"/>
              <a:gd name="connsiteY471" fmla="*/ 6170301 h 6858000"/>
              <a:gd name="connsiteX472" fmla="*/ 1083114 w 7467600"/>
              <a:gd name="connsiteY472" fmla="*/ 6174131 h 6858000"/>
              <a:gd name="connsiteX473" fmla="*/ 1543010 w 7467600"/>
              <a:gd name="connsiteY473" fmla="*/ 6191140 h 6858000"/>
              <a:gd name="connsiteX474" fmla="*/ 1551080 w 7467600"/>
              <a:gd name="connsiteY474" fmla="*/ 6195006 h 6858000"/>
              <a:gd name="connsiteX475" fmla="*/ 2345443 w 7467600"/>
              <a:gd name="connsiteY475" fmla="*/ 5549882 h 6858000"/>
              <a:gd name="connsiteX476" fmla="*/ 1721499 w 7467600"/>
              <a:gd name="connsiteY476" fmla="*/ 5599969 h 6858000"/>
              <a:gd name="connsiteX477" fmla="*/ 767716 w 7467600"/>
              <a:gd name="connsiteY477" fmla="*/ 5472768 h 6858000"/>
              <a:gd name="connsiteX478" fmla="*/ 722147 w 7467600"/>
              <a:gd name="connsiteY478" fmla="*/ 5393091 h 6858000"/>
              <a:gd name="connsiteX479" fmla="*/ 1485552 w 7467600"/>
              <a:gd name="connsiteY479" fmla="*/ 5313202 h 6858000"/>
              <a:gd name="connsiteX480" fmla="*/ 2143004 w 7467600"/>
              <a:gd name="connsiteY480" fmla="*/ 5402420 h 6858000"/>
              <a:gd name="connsiteX481" fmla="*/ 1933391 w 7467600"/>
              <a:gd name="connsiteY481" fmla="*/ 5156971 h 6858000"/>
              <a:gd name="connsiteX482" fmla="*/ 1827118 w 7467600"/>
              <a:gd name="connsiteY482" fmla="*/ 4968410 h 6858000"/>
              <a:gd name="connsiteX483" fmla="*/ 1837349 w 7467600"/>
              <a:gd name="connsiteY483" fmla="*/ 4956357 h 6858000"/>
              <a:gd name="connsiteX484" fmla="*/ 2162835 w 7467600"/>
              <a:gd name="connsiteY484" fmla="*/ 5187853 h 6858000"/>
              <a:gd name="connsiteX485" fmla="*/ 2257167 w 7467600"/>
              <a:gd name="connsiteY485" fmla="*/ 5462123 h 6858000"/>
              <a:gd name="connsiteX486" fmla="*/ 2261598 w 7467600"/>
              <a:gd name="connsiteY486" fmla="*/ 5467998 h 6858000"/>
              <a:gd name="connsiteX487" fmla="*/ 2437177 w 7467600"/>
              <a:gd name="connsiteY487" fmla="*/ 5479608 h 6858000"/>
              <a:gd name="connsiteX488" fmla="*/ 2445247 w 7467600"/>
              <a:gd name="connsiteY488" fmla="*/ 5483476 h 6858000"/>
              <a:gd name="connsiteX489" fmla="*/ 2743626 w 7467600"/>
              <a:gd name="connsiteY489" fmla="*/ 5304819 h 6858000"/>
              <a:gd name="connsiteX490" fmla="*/ 3048102 w 7467600"/>
              <a:gd name="connsiteY490" fmla="*/ 5150595 h 6858000"/>
              <a:gd name="connsiteX491" fmla="*/ 1799414 w 7467600"/>
              <a:gd name="connsiteY491" fmla="*/ 4694732 h 6858000"/>
              <a:gd name="connsiteX492" fmla="*/ 1771735 w 7467600"/>
              <a:gd name="connsiteY492" fmla="*/ 4619929 h 6858000"/>
              <a:gd name="connsiteX493" fmla="*/ 3104273 w 7467600"/>
              <a:gd name="connsiteY493" fmla="*/ 5076159 h 6858000"/>
              <a:gd name="connsiteX494" fmla="*/ 3113245 w 7467600"/>
              <a:gd name="connsiteY494" fmla="*/ 5090705 h 6858000"/>
              <a:gd name="connsiteX495" fmla="*/ 3126294 w 7467600"/>
              <a:gd name="connsiteY495" fmla="*/ 5114400 h 6858000"/>
              <a:gd name="connsiteX496" fmla="*/ 3937433 w 7467600"/>
              <a:gd name="connsiteY496" fmla="*/ 4830473 h 6858000"/>
              <a:gd name="connsiteX497" fmla="*/ 3590475 w 7467600"/>
              <a:gd name="connsiteY497" fmla="*/ 4597974 h 6858000"/>
              <a:gd name="connsiteX498" fmla="*/ 3100264 w 7467600"/>
              <a:gd name="connsiteY498" fmla="*/ 4579845 h 6858000"/>
              <a:gd name="connsiteX499" fmla="*/ 2183576 w 7467600"/>
              <a:gd name="connsiteY499" fmla="*/ 4227150 h 6858000"/>
              <a:gd name="connsiteX500" fmla="*/ 2151029 w 7467600"/>
              <a:gd name="connsiteY500" fmla="*/ 4146947 h 6858000"/>
              <a:gd name="connsiteX501" fmla="*/ 3563434 w 7467600"/>
              <a:gd name="connsiteY501" fmla="*/ 4469115 h 6858000"/>
              <a:gd name="connsiteX502" fmla="*/ 3177952 w 7467600"/>
              <a:gd name="connsiteY502" fmla="*/ 3657386 h 6858000"/>
              <a:gd name="connsiteX503" fmla="*/ 3189263 w 7467600"/>
              <a:gd name="connsiteY503" fmla="*/ 3625726 h 6858000"/>
              <a:gd name="connsiteX504" fmla="*/ 3560912 w 7467600"/>
              <a:gd name="connsiteY504" fmla="*/ 4079863 h 6858000"/>
              <a:gd name="connsiteX505" fmla="*/ 3626636 w 7467600"/>
              <a:gd name="connsiteY505" fmla="*/ 4512230 h 6858000"/>
              <a:gd name="connsiteX506" fmla="*/ 3653088 w 7467600"/>
              <a:gd name="connsiteY506" fmla="*/ 4521417 h 6858000"/>
              <a:gd name="connsiteX507" fmla="*/ 3988128 w 7467600"/>
              <a:gd name="connsiteY507" fmla="*/ 4817267 h 6858000"/>
              <a:gd name="connsiteX508" fmla="*/ 4830582 w 7467600"/>
              <a:gd name="connsiteY508" fmla="*/ 4676000 h 6858000"/>
              <a:gd name="connsiteX509" fmla="*/ 4830100 w 7467600"/>
              <a:gd name="connsiteY509" fmla="*/ 4675554 h 6858000"/>
              <a:gd name="connsiteX510" fmla="*/ 4036318 w 7467600"/>
              <a:gd name="connsiteY510" fmla="*/ 4147013 h 6858000"/>
              <a:gd name="connsiteX511" fmla="*/ 3432098 w 7467600"/>
              <a:gd name="connsiteY511" fmla="*/ 3537312 h 6858000"/>
              <a:gd name="connsiteX512" fmla="*/ 3446761 w 7467600"/>
              <a:gd name="connsiteY512" fmla="*/ 3461278 h 6858000"/>
              <a:gd name="connsiteX513" fmla="*/ 4419733 w 7467600"/>
              <a:gd name="connsiteY513" fmla="*/ 3963555 h 6858000"/>
              <a:gd name="connsiteX514" fmla="*/ 4781371 w 7467600"/>
              <a:gd name="connsiteY514" fmla="*/ 4458604 h 6858000"/>
              <a:gd name="connsiteX515" fmla="*/ 4780440 w 7467600"/>
              <a:gd name="connsiteY515" fmla="*/ 4470290 h 6858000"/>
              <a:gd name="connsiteX516" fmla="*/ 4898954 w 7467600"/>
              <a:gd name="connsiteY516" fmla="*/ 4662092 h 6858000"/>
              <a:gd name="connsiteX517" fmla="*/ 4900699 w 7467600"/>
              <a:gd name="connsiteY517" fmla="*/ 4670867 h 6858000"/>
              <a:gd name="connsiteX518" fmla="*/ 5714511 w 7467600"/>
              <a:gd name="connsiteY518" fmla="*/ 4663483 h 6858000"/>
              <a:gd name="connsiteX519" fmla="*/ 5464793 w 7467600"/>
              <a:gd name="connsiteY519" fmla="*/ 4393556 h 6858000"/>
              <a:gd name="connsiteX520" fmla="*/ 5461897 w 7467600"/>
              <a:gd name="connsiteY520" fmla="*/ 4390879 h 6858000"/>
              <a:gd name="connsiteX521" fmla="*/ 4294126 w 7467600"/>
              <a:gd name="connsiteY521" fmla="*/ 3303048 h 6858000"/>
              <a:gd name="connsiteX522" fmla="*/ 4305321 w 7467600"/>
              <a:gd name="connsiteY522" fmla="*/ 3256953 h 6858000"/>
              <a:gd name="connsiteX523" fmla="*/ 4949299 w 7467600"/>
              <a:gd name="connsiteY523" fmla="*/ 3766336 h 6858000"/>
              <a:gd name="connsiteX524" fmla="*/ 5291452 w 7467600"/>
              <a:gd name="connsiteY524" fmla="*/ 4076801 h 6858000"/>
              <a:gd name="connsiteX525" fmla="*/ 5434998 w 7467600"/>
              <a:gd name="connsiteY525" fmla="*/ 4254100 h 6858000"/>
              <a:gd name="connsiteX526" fmla="*/ 5351015 w 7467600"/>
              <a:gd name="connsiteY526" fmla="*/ 3760989 h 6858000"/>
              <a:gd name="connsiteX527" fmla="*/ 5413780 w 7467600"/>
              <a:gd name="connsiteY527" fmla="*/ 2966265 h 6858000"/>
              <a:gd name="connsiteX528" fmla="*/ 5425627 w 7467600"/>
              <a:gd name="connsiteY528" fmla="*/ 2954192 h 6858000"/>
              <a:gd name="connsiteX529" fmla="*/ 6604735 w 7467600"/>
              <a:gd name="connsiteY529" fmla="*/ 2041381 h 6858000"/>
              <a:gd name="connsiteX530" fmla="*/ 7204487 w 7467600"/>
              <a:gd name="connsiteY530" fmla="*/ 2742112 h 6858000"/>
              <a:gd name="connsiteX531" fmla="*/ 7131592 w 7467600"/>
              <a:gd name="connsiteY531" fmla="*/ 2672096 h 6858000"/>
              <a:gd name="connsiteX532" fmla="*/ 6996344 w 7467600"/>
              <a:gd name="connsiteY532" fmla="*/ 2518310 h 6858000"/>
              <a:gd name="connsiteX533" fmla="*/ 6735495 w 7467600"/>
              <a:gd name="connsiteY533" fmla="*/ 2196890 h 6858000"/>
              <a:gd name="connsiteX534" fmla="*/ 6721901 w 7467600"/>
              <a:gd name="connsiteY534" fmla="*/ 2179274 h 6858000"/>
              <a:gd name="connsiteX535" fmla="*/ 6604735 w 7467600"/>
              <a:gd name="connsiteY535" fmla="*/ 2041381 h 6858000"/>
              <a:gd name="connsiteX536" fmla="*/ 6591670 w 7467600"/>
              <a:gd name="connsiteY536" fmla="*/ 1988277 h 6858000"/>
              <a:gd name="connsiteX537" fmla="*/ 6747349 w 7467600"/>
              <a:gd name="connsiteY537" fmla="*/ 2160069 h 6858000"/>
              <a:gd name="connsiteX538" fmla="*/ 6760943 w 7467600"/>
              <a:gd name="connsiteY538" fmla="*/ 2177686 h 6858000"/>
              <a:gd name="connsiteX539" fmla="*/ 7021065 w 7467600"/>
              <a:gd name="connsiteY539" fmla="*/ 2498102 h 6858000"/>
              <a:gd name="connsiteX540" fmla="*/ 7155223 w 7467600"/>
              <a:gd name="connsiteY540" fmla="*/ 2650386 h 6858000"/>
              <a:gd name="connsiteX541" fmla="*/ 7203167 w 7467600"/>
              <a:gd name="connsiteY541" fmla="*/ 2697288 h 6858000"/>
              <a:gd name="connsiteX542" fmla="*/ 6937703 w 7467600"/>
              <a:gd name="connsiteY542" fmla="*/ 2321981 h 6858000"/>
              <a:gd name="connsiteX543" fmla="*/ 6591670 w 7467600"/>
              <a:gd name="connsiteY543" fmla="*/ 1988277 h 6858000"/>
              <a:gd name="connsiteX544" fmla="*/ 5798671 w 7467600"/>
              <a:gd name="connsiteY544" fmla="*/ 1981601 h 6858000"/>
              <a:gd name="connsiteX545" fmla="*/ 5754709 w 7467600"/>
              <a:gd name="connsiteY545" fmla="*/ 2071454 h 6858000"/>
              <a:gd name="connsiteX546" fmla="*/ 5763044 w 7467600"/>
              <a:gd name="connsiteY546" fmla="*/ 2842206 h 6858000"/>
              <a:gd name="connsiteX547" fmla="*/ 5764974 w 7467600"/>
              <a:gd name="connsiteY547" fmla="*/ 2799609 h 6858000"/>
              <a:gd name="connsiteX548" fmla="*/ 5767665 w 7467600"/>
              <a:gd name="connsiteY548" fmla="*/ 2666409 h 6858000"/>
              <a:gd name="connsiteX549" fmla="*/ 5763055 w 7467600"/>
              <a:gd name="connsiteY549" fmla="*/ 2579705 h 6858000"/>
              <a:gd name="connsiteX550" fmla="*/ 5758079 w 7467600"/>
              <a:gd name="connsiteY550" fmla="*/ 2492508 h 6858000"/>
              <a:gd name="connsiteX551" fmla="*/ 5779325 w 7467600"/>
              <a:gd name="connsiteY551" fmla="*/ 2197069 h 6858000"/>
              <a:gd name="connsiteX552" fmla="*/ 5798671 w 7467600"/>
              <a:gd name="connsiteY552" fmla="*/ 1981601 h 6858000"/>
              <a:gd name="connsiteX553" fmla="*/ 5829202 w 7467600"/>
              <a:gd name="connsiteY553" fmla="*/ 1971679 h 6858000"/>
              <a:gd name="connsiteX554" fmla="*/ 5809558 w 7467600"/>
              <a:gd name="connsiteY554" fmla="*/ 2198043 h 6858000"/>
              <a:gd name="connsiteX555" fmla="*/ 5788653 w 7467600"/>
              <a:gd name="connsiteY555" fmla="*/ 2489430 h 6858000"/>
              <a:gd name="connsiteX556" fmla="*/ 5793439 w 7467600"/>
              <a:gd name="connsiteY556" fmla="*/ 2575235 h 6858000"/>
              <a:gd name="connsiteX557" fmla="*/ 5796837 w 7467600"/>
              <a:gd name="connsiteY557" fmla="*/ 2637633 h 6858000"/>
              <a:gd name="connsiteX558" fmla="*/ 5818614 w 7467600"/>
              <a:gd name="connsiteY558" fmla="*/ 2473055 h 6858000"/>
              <a:gd name="connsiteX559" fmla="*/ 5829202 w 7467600"/>
              <a:gd name="connsiteY559" fmla="*/ 1971679 h 6858000"/>
              <a:gd name="connsiteX560" fmla="*/ 5911389 w 7467600"/>
              <a:gd name="connsiteY560" fmla="*/ 1898371 h 6858000"/>
              <a:gd name="connsiteX561" fmla="*/ 6237627 w 7467600"/>
              <a:gd name="connsiteY561" fmla="*/ 2231921 h 6858000"/>
              <a:gd name="connsiteX562" fmla="*/ 5911389 w 7467600"/>
              <a:gd name="connsiteY562" fmla="*/ 1898371 h 6858000"/>
              <a:gd name="connsiteX563" fmla="*/ 6944437 w 7467600"/>
              <a:gd name="connsiteY563" fmla="*/ 1575402 h 6858000"/>
              <a:gd name="connsiteX564" fmla="*/ 6304730 w 7467600"/>
              <a:gd name="connsiteY564" fmla="*/ 1766654 h 6858000"/>
              <a:gd name="connsiteX565" fmla="*/ 6944437 w 7467600"/>
              <a:gd name="connsiteY565" fmla="*/ 1575402 h 6858000"/>
              <a:gd name="connsiteX566" fmla="*/ 7019523 w 7467600"/>
              <a:gd name="connsiteY566" fmla="*/ 1519450 h 6858000"/>
              <a:gd name="connsiteX567" fmla="*/ 6298091 w 7467600"/>
              <a:gd name="connsiteY567" fmla="*/ 1737122 h 6858000"/>
              <a:gd name="connsiteX568" fmla="*/ 7019523 w 7467600"/>
              <a:gd name="connsiteY568" fmla="*/ 1519450 h 6858000"/>
              <a:gd name="connsiteX569" fmla="*/ 2399523 w 7467600"/>
              <a:gd name="connsiteY569" fmla="*/ 1428234 h 6858000"/>
              <a:gd name="connsiteX570" fmla="*/ 2224982 w 7467600"/>
              <a:gd name="connsiteY570" fmla="*/ 1826201 h 6858000"/>
              <a:gd name="connsiteX571" fmla="*/ 2096099 w 7467600"/>
              <a:gd name="connsiteY571" fmla="*/ 2345900 h 6858000"/>
              <a:gd name="connsiteX572" fmla="*/ 2283317 w 7467600"/>
              <a:gd name="connsiteY572" fmla="*/ 1796925 h 6858000"/>
              <a:gd name="connsiteX573" fmla="*/ 2399523 w 7467600"/>
              <a:gd name="connsiteY573" fmla="*/ 1428234 h 6858000"/>
              <a:gd name="connsiteX574" fmla="*/ 2448558 w 7467600"/>
              <a:gd name="connsiteY574" fmla="*/ 1373435 h 6858000"/>
              <a:gd name="connsiteX575" fmla="*/ 2312521 w 7467600"/>
              <a:gd name="connsiteY575" fmla="*/ 1806140 h 6858000"/>
              <a:gd name="connsiteX576" fmla="*/ 2127533 w 7467600"/>
              <a:gd name="connsiteY576" fmla="*/ 2348380 h 6858000"/>
              <a:gd name="connsiteX577" fmla="*/ 2358080 w 7467600"/>
              <a:gd name="connsiteY577" fmla="*/ 1866134 h 6858000"/>
              <a:gd name="connsiteX578" fmla="*/ 2407436 w 7467600"/>
              <a:gd name="connsiteY578" fmla="*/ 1651070 h 6858000"/>
              <a:gd name="connsiteX579" fmla="*/ 2448558 w 7467600"/>
              <a:gd name="connsiteY579" fmla="*/ 1373435 h 6858000"/>
              <a:gd name="connsiteX580" fmla="*/ 278707 w 7467600"/>
              <a:gd name="connsiteY580" fmla="*/ 1352270 h 6858000"/>
              <a:gd name="connsiteX581" fmla="*/ 321570 w 7467600"/>
              <a:gd name="connsiteY581" fmla="*/ 1861610 h 6858000"/>
              <a:gd name="connsiteX582" fmla="*/ 294281 w 7467600"/>
              <a:gd name="connsiteY582" fmla="*/ 1440658 h 6858000"/>
              <a:gd name="connsiteX583" fmla="*/ 278707 w 7467600"/>
              <a:gd name="connsiteY583" fmla="*/ 1352270 h 6858000"/>
              <a:gd name="connsiteX584" fmla="*/ 1423821 w 7467600"/>
              <a:gd name="connsiteY584" fmla="*/ 1351958 h 6858000"/>
              <a:gd name="connsiteX585" fmla="*/ 1638521 w 7467600"/>
              <a:gd name="connsiteY585" fmla="*/ 1908470 h 6858000"/>
              <a:gd name="connsiteX586" fmla="*/ 1754199 w 7467600"/>
              <a:gd name="connsiteY586" fmla="*/ 2149284 h 6858000"/>
              <a:gd name="connsiteX587" fmla="*/ 1908359 w 7467600"/>
              <a:gd name="connsiteY587" fmla="*/ 2364988 h 6858000"/>
              <a:gd name="connsiteX588" fmla="*/ 1647661 w 7467600"/>
              <a:gd name="connsiteY588" fmla="*/ 1825945 h 6858000"/>
              <a:gd name="connsiteX589" fmla="*/ 1423821 w 7467600"/>
              <a:gd name="connsiteY589" fmla="*/ 1351958 h 6858000"/>
              <a:gd name="connsiteX590" fmla="*/ 1431890 w 7467600"/>
              <a:gd name="connsiteY590" fmla="*/ 1306475 h 6858000"/>
              <a:gd name="connsiteX591" fmla="*/ 1507597 w 7467600"/>
              <a:gd name="connsiteY591" fmla="*/ 1446132 h 6858000"/>
              <a:gd name="connsiteX592" fmla="*/ 1674586 w 7467600"/>
              <a:gd name="connsiteY592" fmla="*/ 1813832 h 6858000"/>
              <a:gd name="connsiteX593" fmla="*/ 1815950 w 7467600"/>
              <a:gd name="connsiteY593" fmla="*/ 2128564 h 6858000"/>
              <a:gd name="connsiteX594" fmla="*/ 1984242 w 7467600"/>
              <a:gd name="connsiteY594" fmla="*/ 2430829 h 6858000"/>
              <a:gd name="connsiteX595" fmla="*/ 2014023 w 7467600"/>
              <a:gd name="connsiteY595" fmla="*/ 2450995 h 6858000"/>
              <a:gd name="connsiteX596" fmla="*/ 1747337 w 7467600"/>
              <a:gd name="connsiteY596" fmla="*/ 1855264 h 6858000"/>
              <a:gd name="connsiteX597" fmla="*/ 1533749 w 7467600"/>
              <a:gd name="connsiteY597" fmla="*/ 1478656 h 6858000"/>
              <a:gd name="connsiteX598" fmla="*/ 1431890 w 7467600"/>
              <a:gd name="connsiteY598" fmla="*/ 1306475 h 6858000"/>
              <a:gd name="connsiteX599" fmla="*/ 5052692 w 7467600"/>
              <a:gd name="connsiteY599" fmla="*/ 1292994 h 6858000"/>
              <a:gd name="connsiteX600" fmla="*/ 5200661 w 7467600"/>
              <a:gd name="connsiteY600" fmla="*/ 1635186 h 6858000"/>
              <a:gd name="connsiteX601" fmla="*/ 5297138 w 7467600"/>
              <a:gd name="connsiteY601" fmla="*/ 1906351 h 6858000"/>
              <a:gd name="connsiteX602" fmla="*/ 5052692 w 7467600"/>
              <a:gd name="connsiteY602" fmla="*/ 1292994 h 6858000"/>
              <a:gd name="connsiteX603" fmla="*/ 5009948 w 7467600"/>
              <a:gd name="connsiteY603" fmla="*/ 1273619 h 6858000"/>
              <a:gd name="connsiteX604" fmla="*/ 5121777 w 7467600"/>
              <a:gd name="connsiteY604" fmla="*/ 1654213 h 6858000"/>
              <a:gd name="connsiteX605" fmla="*/ 5293545 w 7467600"/>
              <a:gd name="connsiteY605" fmla="*/ 2072247 h 6858000"/>
              <a:gd name="connsiteX606" fmla="*/ 5294042 w 7467600"/>
              <a:gd name="connsiteY606" fmla="*/ 2065019 h 6858000"/>
              <a:gd name="connsiteX607" fmla="*/ 5171936 w 7467600"/>
              <a:gd name="connsiteY607" fmla="*/ 1647613 h 6858000"/>
              <a:gd name="connsiteX608" fmla="*/ 5009948 w 7467600"/>
              <a:gd name="connsiteY608" fmla="*/ 1273619 h 6858000"/>
              <a:gd name="connsiteX609" fmla="*/ 655236 w 7467600"/>
              <a:gd name="connsiteY609" fmla="*/ 1268632 h 6858000"/>
              <a:gd name="connsiteX610" fmla="*/ 839521 w 7467600"/>
              <a:gd name="connsiteY610" fmla="*/ 1685315 h 6858000"/>
              <a:gd name="connsiteX611" fmla="*/ 1109416 w 7467600"/>
              <a:gd name="connsiteY611" fmla="*/ 2061663 h 6858000"/>
              <a:gd name="connsiteX612" fmla="*/ 1298300 w 7467600"/>
              <a:gd name="connsiteY612" fmla="*/ 2247742 h 6858000"/>
              <a:gd name="connsiteX613" fmla="*/ 1125871 w 7467600"/>
              <a:gd name="connsiteY613" fmla="*/ 1989513 h 6858000"/>
              <a:gd name="connsiteX614" fmla="*/ 981574 w 7467600"/>
              <a:gd name="connsiteY614" fmla="*/ 1783157 h 6858000"/>
              <a:gd name="connsiteX615" fmla="*/ 922198 w 7467600"/>
              <a:gd name="connsiteY615" fmla="*/ 1677437 h 6858000"/>
              <a:gd name="connsiteX616" fmla="*/ 869293 w 7467600"/>
              <a:gd name="connsiteY616" fmla="*/ 1583214 h 6858000"/>
              <a:gd name="connsiteX617" fmla="*/ 751431 w 7467600"/>
              <a:gd name="connsiteY617" fmla="*/ 1405731 h 6858000"/>
              <a:gd name="connsiteX618" fmla="*/ 655236 w 7467600"/>
              <a:gd name="connsiteY618" fmla="*/ 1268632 h 6858000"/>
              <a:gd name="connsiteX619" fmla="*/ 6516292 w 7467600"/>
              <a:gd name="connsiteY619" fmla="*/ 1263064 h 6858000"/>
              <a:gd name="connsiteX620" fmla="*/ 5736320 w 7467600"/>
              <a:gd name="connsiteY620" fmla="*/ 1501803 h 6858000"/>
              <a:gd name="connsiteX621" fmla="*/ 6516292 w 7467600"/>
              <a:gd name="connsiteY621" fmla="*/ 1263064 h 6858000"/>
              <a:gd name="connsiteX622" fmla="*/ 291466 w 7467600"/>
              <a:gd name="connsiteY622" fmla="*/ 1250369 h 6858000"/>
              <a:gd name="connsiteX623" fmla="*/ 323180 w 7467600"/>
              <a:gd name="connsiteY623" fmla="*/ 1435283 h 6858000"/>
              <a:gd name="connsiteX624" fmla="*/ 349381 w 7467600"/>
              <a:gd name="connsiteY624" fmla="*/ 1875041 h 6858000"/>
              <a:gd name="connsiteX625" fmla="*/ 374363 w 7467600"/>
              <a:gd name="connsiteY625" fmla="*/ 1506494 h 6858000"/>
              <a:gd name="connsiteX626" fmla="*/ 302168 w 7467600"/>
              <a:gd name="connsiteY626" fmla="*/ 1274495 h 6858000"/>
              <a:gd name="connsiteX627" fmla="*/ 291466 w 7467600"/>
              <a:gd name="connsiteY627" fmla="*/ 1250369 h 6858000"/>
              <a:gd name="connsiteX628" fmla="*/ 678222 w 7467600"/>
              <a:gd name="connsiteY628" fmla="*/ 1248670 h 6858000"/>
              <a:gd name="connsiteX629" fmla="*/ 775536 w 7467600"/>
              <a:gd name="connsiteY629" fmla="*/ 1388015 h 6858000"/>
              <a:gd name="connsiteX630" fmla="*/ 894529 w 7467600"/>
              <a:gd name="connsiteY630" fmla="*/ 1567739 h 6858000"/>
              <a:gd name="connsiteX631" fmla="*/ 948000 w 7467600"/>
              <a:gd name="connsiteY631" fmla="*/ 1663088 h 6858000"/>
              <a:gd name="connsiteX632" fmla="*/ 1006812 w 7467600"/>
              <a:gd name="connsiteY632" fmla="*/ 1767683 h 6858000"/>
              <a:gd name="connsiteX633" fmla="*/ 1149133 w 7467600"/>
              <a:gd name="connsiteY633" fmla="*/ 1971513 h 6858000"/>
              <a:gd name="connsiteX634" fmla="*/ 1333952 w 7467600"/>
              <a:gd name="connsiteY634" fmla="*/ 2251620 h 6858000"/>
              <a:gd name="connsiteX635" fmla="*/ 1337329 w 7467600"/>
              <a:gd name="connsiteY635" fmla="*/ 2258350 h 6858000"/>
              <a:gd name="connsiteX636" fmla="*/ 1014726 w 7467600"/>
              <a:gd name="connsiteY636" fmla="*/ 1615556 h 6858000"/>
              <a:gd name="connsiteX637" fmla="*/ 678222 w 7467600"/>
              <a:gd name="connsiteY637" fmla="*/ 1248670 h 6858000"/>
              <a:gd name="connsiteX638" fmla="*/ 6691602 w 7467600"/>
              <a:gd name="connsiteY638" fmla="*/ 1140573 h 6858000"/>
              <a:gd name="connsiteX639" fmla="*/ 6571100 w 7467600"/>
              <a:gd name="connsiteY639" fmla="*/ 1183662 h 6858000"/>
              <a:gd name="connsiteX640" fmla="*/ 6241687 w 7467600"/>
              <a:gd name="connsiteY640" fmla="*/ 1257600 h 6858000"/>
              <a:gd name="connsiteX641" fmla="*/ 5693009 w 7467600"/>
              <a:gd name="connsiteY641" fmla="*/ 1478256 h 6858000"/>
              <a:gd name="connsiteX642" fmla="*/ 6548420 w 7467600"/>
              <a:gd name="connsiteY642" fmla="*/ 1214599 h 6858000"/>
              <a:gd name="connsiteX643" fmla="*/ 6605473 w 7467600"/>
              <a:gd name="connsiteY643" fmla="*/ 1184686 h 6858000"/>
              <a:gd name="connsiteX644" fmla="*/ 6691602 w 7467600"/>
              <a:gd name="connsiteY644" fmla="*/ 1140573 h 6858000"/>
              <a:gd name="connsiteX645" fmla="*/ 4002475 w 7467600"/>
              <a:gd name="connsiteY645" fmla="*/ 1037802 h 6858000"/>
              <a:gd name="connsiteX646" fmla="*/ 4000324 w 7467600"/>
              <a:gd name="connsiteY646" fmla="*/ 1039362 h 6858000"/>
              <a:gd name="connsiteX647" fmla="*/ 4002862 w 7467600"/>
              <a:gd name="connsiteY647" fmla="*/ 1042866 h 6858000"/>
              <a:gd name="connsiteX648" fmla="*/ 4002475 w 7467600"/>
              <a:gd name="connsiteY648" fmla="*/ 1037802 h 6858000"/>
              <a:gd name="connsiteX649" fmla="*/ 506322 w 7467600"/>
              <a:gd name="connsiteY649" fmla="*/ 1020997 h 6858000"/>
              <a:gd name="connsiteX650" fmla="*/ 533068 w 7467600"/>
              <a:gd name="connsiteY650" fmla="*/ 1029409 h 6858000"/>
              <a:gd name="connsiteX651" fmla="*/ 1232525 w 7467600"/>
              <a:gd name="connsiteY651" fmla="*/ 1804675 h 6858000"/>
              <a:gd name="connsiteX652" fmla="*/ 1388858 w 7467600"/>
              <a:gd name="connsiteY652" fmla="*/ 2368011 h 6858000"/>
              <a:gd name="connsiteX653" fmla="*/ 1384098 w 7467600"/>
              <a:gd name="connsiteY653" fmla="*/ 2378125 h 6858000"/>
              <a:gd name="connsiteX654" fmla="*/ 1425393 w 7467600"/>
              <a:gd name="connsiteY654" fmla="*/ 2589124 h 6858000"/>
              <a:gd name="connsiteX655" fmla="*/ 1424001 w 7467600"/>
              <a:gd name="connsiteY655" fmla="*/ 2597541 h 6858000"/>
              <a:gd name="connsiteX656" fmla="*/ 2152729 w 7467600"/>
              <a:gd name="connsiteY656" fmla="*/ 2864487 h 6858000"/>
              <a:gd name="connsiteX657" fmla="*/ 2020609 w 7467600"/>
              <a:gd name="connsiteY657" fmla="*/ 2539671 h 6858000"/>
              <a:gd name="connsiteX658" fmla="*/ 2018920 w 7467600"/>
              <a:gd name="connsiteY658" fmla="*/ 2536309 h 6858000"/>
              <a:gd name="connsiteX659" fmla="*/ 1342441 w 7467600"/>
              <a:gd name="connsiteY659" fmla="*/ 1173017 h 6858000"/>
              <a:gd name="connsiteX660" fmla="*/ 1367925 w 7467600"/>
              <a:gd name="connsiteY660" fmla="*/ 1135648 h 6858000"/>
              <a:gd name="connsiteX661" fmla="*/ 1771401 w 7467600"/>
              <a:gd name="connsiteY661" fmla="*/ 1806673 h 6858000"/>
              <a:gd name="connsiteX662" fmla="*/ 1972385 w 7467600"/>
              <a:gd name="connsiteY662" fmla="*/ 2198735 h 6858000"/>
              <a:gd name="connsiteX663" fmla="*/ 2040892 w 7467600"/>
              <a:gd name="connsiteY663" fmla="*/ 2405205 h 6858000"/>
              <a:gd name="connsiteX664" fmla="*/ 2131689 w 7467600"/>
              <a:gd name="connsiteY664" fmla="*/ 1936926 h 6858000"/>
              <a:gd name="connsiteX665" fmla="*/ 2454820 w 7467600"/>
              <a:gd name="connsiteY665" fmla="*/ 1248808 h 6858000"/>
              <a:gd name="connsiteX666" fmla="*/ 2492512 w 7467600"/>
              <a:gd name="connsiteY666" fmla="*/ 1302920 h 6858000"/>
              <a:gd name="connsiteX667" fmla="*/ 2081216 w 7467600"/>
              <a:gd name="connsiteY667" fmla="*/ 2527513 h 6858000"/>
              <a:gd name="connsiteX668" fmla="*/ 2081211 w 7467600"/>
              <a:gd name="connsiteY668" fmla="*/ 2528916 h 6858000"/>
              <a:gd name="connsiteX669" fmla="*/ 2199067 w 7467600"/>
              <a:gd name="connsiteY669" fmla="*/ 2884061 h 6858000"/>
              <a:gd name="connsiteX670" fmla="*/ 3192586 w 7467600"/>
              <a:gd name="connsiteY670" fmla="*/ 3411496 h 6858000"/>
              <a:gd name="connsiteX671" fmla="*/ 3182620 w 7467600"/>
              <a:gd name="connsiteY671" fmla="*/ 3483279 h 6858000"/>
              <a:gd name="connsiteX672" fmla="*/ 2435119 w 7467600"/>
              <a:gd name="connsiteY672" fmla="*/ 3080173 h 6858000"/>
              <a:gd name="connsiteX673" fmla="*/ 2410152 w 7467600"/>
              <a:gd name="connsiteY673" fmla="*/ 3063751 h 6858000"/>
              <a:gd name="connsiteX674" fmla="*/ 2408099 w 7467600"/>
              <a:gd name="connsiteY674" fmla="*/ 3064403 h 6858000"/>
              <a:gd name="connsiteX675" fmla="*/ 2407218 w 7467600"/>
              <a:gd name="connsiteY675" fmla="*/ 3070324 h 6858000"/>
              <a:gd name="connsiteX676" fmla="*/ 2380138 w 7467600"/>
              <a:gd name="connsiteY676" fmla="*/ 3099341 h 6858000"/>
              <a:gd name="connsiteX677" fmla="*/ 1765923 w 7467600"/>
              <a:gd name="connsiteY677" fmla="*/ 3581043 h 6858000"/>
              <a:gd name="connsiteX678" fmla="*/ 1702258 w 7467600"/>
              <a:gd name="connsiteY678" fmla="*/ 3612286 h 6858000"/>
              <a:gd name="connsiteX679" fmla="*/ 1538370 w 7467600"/>
              <a:gd name="connsiteY679" fmla="*/ 3811804 h 6858000"/>
              <a:gd name="connsiteX680" fmla="*/ 542867 w 7467600"/>
              <a:gd name="connsiteY680" fmla="*/ 4944092 h 6858000"/>
              <a:gd name="connsiteX681" fmla="*/ 515800 w 7467600"/>
              <a:gd name="connsiteY681" fmla="*/ 4862180 h 6858000"/>
              <a:gd name="connsiteX682" fmla="*/ 909145 w 7467600"/>
              <a:gd name="connsiteY682" fmla="*/ 4199225 h 6858000"/>
              <a:gd name="connsiteX683" fmla="*/ 1214067 w 7467600"/>
              <a:gd name="connsiteY683" fmla="*/ 3908561 h 6858000"/>
              <a:gd name="connsiteX684" fmla="*/ 640967 w 7467600"/>
              <a:gd name="connsiteY684" fmla="*/ 4105601 h 6858000"/>
              <a:gd name="connsiteX685" fmla="*/ 112563 w 7467600"/>
              <a:gd name="connsiteY685" fmla="*/ 4396952 h 6858000"/>
              <a:gd name="connsiteX686" fmla="*/ 0 w 7467600"/>
              <a:gd name="connsiteY686" fmla="*/ 4466006 h 6858000"/>
              <a:gd name="connsiteX687" fmla="*/ 0 w 7467600"/>
              <a:gd name="connsiteY687" fmla="*/ 4233763 h 6858000"/>
              <a:gd name="connsiteX688" fmla="*/ 36881 w 7467600"/>
              <a:gd name="connsiteY688" fmla="*/ 4200118 h 6858000"/>
              <a:gd name="connsiteX689" fmla="*/ 910534 w 7467600"/>
              <a:gd name="connsiteY689" fmla="*/ 3629753 h 6858000"/>
              <a:gd name="connsiteX690" fmla="*/ 1578717 w 7467600"/>
              <a:gd name="connsiteY690" fmla="*/ 3575982 h 6858000"/>
              <a:gd name="connsiteX691" fmla="*/ 2338780 w 7467600"/>
              <a:gd name="connsiteY691" fmla="*/ 3033725 h 6858000"/>
              <a:gd name="connsiteX692" fmla="*/ 1807991 w 7467600"/>
              <a:gd name="connsiteY692" fmla="*/ 2807184 h 6858000"/>
              <a:gd name="connsiteX693" fmla="*/ 1416358 w 7467600"/>
              <a:gd name="connsiteY693" fmla="*/ 3112571 h 6858000"/>
              <a:gd name="connsiteX694" fmla="*/ 939066 w 7467600"/>
              <a:gd name="connsiteY694" fmla="*/ 3378798 h 6858000"/>
              <a:gd name="connsiteX695" fmla="*/ 115099 w 7467600"/>
              <a:gd name="connsiteY695" fmla="*/ 3607650 h 6858000"/>
              <a:gd name="connsiteX696" fmla="*/ 97284 w 7467600"/>
              <a:gd name="connsiteY696" fmla="*/ 3520393 h 6858000"/>
              <a:gd name="connsiteX697" fmla="*/ 922050 w 7467600"/>
              <a:gd name="connsiteY697" fmla="*/ 3074867 h 6858000"/>
              <a:gd name="connsiteX698" fmla="*/ 1405265 w 7467600"/>
              <a:gd name="connsiteY698" fmla="*/ 3016319 h 6858000"/>
              <a:gd name="connsiteX699" fmla="*/ 1407512 w 7467600"/>
              <a:gd name="connsiteY699" fmla="*/ 3018001 h 6858000"/>
              <a:gd name="connsiteX700" fmla="*/ 1726266 w 7467600"/>
              <a:gd name="connsiteY700" fmla="*/ 2777274 h 6858000"/>
              <a:gd name="connsiteX701" fmla="*/ 625390 w 7467600"/>
              <a:gd name="connsiteY701" fmla="*/ 2514541 h 6858000"/>
              <a:gd name="connsiteX702" fmla="*/ 619799 w 7467600"/>
              <a:gd name="connsiteY702" fmla="*/ 2527180 h 6858000"/>
              <a:gd name="connsiteX703" fmla="*/ 310030 w 7467600"/>
              <a:gd name="connsiteY703" fmla="*/ 2771818 h 6858000"/>
              <a:gd name="connsiteX704" fmla="*/ 173877 w 7467600"/>
              <a:gd name="connsiteY704" fmla="*/ 2937056 h 6858000"/>
              <a:gd name="connsiteX705" fmla="*/ 77889 w 7467600"/>
              <a:gd name="connsiteY705" fmla="*/ 3138440 h 6858000"/>
              <a:gd name="connsiteX706" fmla="*/ 0 w 7467600"/>
              <a:gd name="connsiteY706" fmla="*/ 3271395 h 6858000"/>
              <a:gd name="connsiteX707" fmla="*/ 0 w 7467600"/>
              <a:gd name="connsiteY707" fmla="*/ 3153002 h 6858000"/>
              <a:gd name="connsiteX708" fmla="*/ 2386 w 7467600"/>
              <a:gd name="connsiteY708" fmla="*/ 3149203 h 6858000"/>
              <a:gd name="connsiteX709" fmla="*/ 89753 w 7467600"/>
              <a:gd name="connsiteY709" fmla="*/ 2987702 h 6858000"/>
              <a:gd name="connsiteX710" fmla="*/ 76869 w 7467600"/>
              <a:gd name="connsiteY710" fmla="*/ 3005404 h 6858000"/>
              <a:gd name="connsiteX711" fmla="*/ 32049 w 7467600"/>
              <a:gd name="connsiteY711" fmla="*/ 3065814 h 6858000"/>
              <a:gd name="connsiteX712" fmla="*/ 0 w 7467600"/>
              <a:gd name="connsiteY712" fmla="*/ 3108744 h 6858000"/>
              <a:gd name="connsiteX713" fmla="*/ 0 w 7467600"/>
              <a:gd name="connsiteY713" fmla="*/ 3058059 h 6858000"/>
              <a:gd name="connsiteX714" fmla="*/ 7610 w 7467600"/>
              <a:gd name="connsiteY714" fmla="*/ 3047889 h 6858000"/>
              <a:gd name="connsiteX715" fmla="*/ 52419 w 7467600"/>
              <a:gd name="connsiteY715" fmla="*/ 2987479 h 6858000"/>
              <a:gd name="connsiteX716" fmla="*/ 59142 w 7467600"/>
              <a:gd name="connsiteY716" fmla="*/ 2978488 h 6858000"/>
              <a:gd name="connsiteX717" fmla="*/ 0 w 7467600"/>
              <a:gd name="connsiteY717" fmla="*/ 3015334 h 6858000"/>
              <a:gd name="connsiteX718" fmla="*/ 0 w 7467600"/>
              <a:gd name="connsiteY718" fmla="*/ 2914286 h 6858000"/>
              <a:gd name="connsiteX719" fmla="*/ 36383 w 7467600"/>
              <a:gd name="connsiteY719" fmla="*/ 2901128 h 6858000"/>
              <a:gd name="connsiteX720" fmla="*/ 156329 w 7467600"/>
              <a:gd name="connsiteY720" fmla="*/ 2840533 h 6858000"/>
              <a:gd name="connsiteX721" fmla="*/ 358355 w 7467600"/>
              <a:gd name="connsiteY721" fmla="*/ 2620471 h 6858000"/>
              <a:gd name="connsiteX722" fmla="*/ 510577 w 7467600"/>
              <a:gd name="connsiteY722" fmla="*/ 2501244 h 6858000"/>
              <a:gd name="connsiteX723" fmla="*/ 211967 w 7467600"/>
              <a:gd name="connsiteY723" fmla="*/ 2479171 h 6858000"/>
              <a:gd name="connsiteX724" fmla="*/ 0 w 7467600"/>
              <a:gd name="connsiteY724" fmla="*/ 2476398 h 6858000"/>
              <a:gd name="connsiteX725" fmla="*/ 0 w 7467600"/>
              <a:gd name="connsiteY725" fmla="*/ 2389189 h 6858000"/>
              <a:gd name="connsiteX726" fmla="*/ 103062 w 7467600"/>
              <a:gd name="connsiteY726" fmla="*/ 2389518 h 6858000"/>
              <a:gd name="connsiteX727" fmla="*/ 510734 w 7467600"/>
              <a:gd name="connsiteY727" fmla="*/ 2416201 h 6858000"/>
              <a:gd name="connsiteX728" fmla="*/ 279257 w 7467600"/>
              <a:gd name="connsiteY728" fmla="*/ 2092102 h 6858000"/>
              <a:gd name="connsiteX729" fmla="*/ 65265 w 7467600"/>
              <a:gd name="connsiteY729" fmla="*/ 2006049 h 6858000"/>
              <a:gd name="connsiteX730" fmla="*/ 0 w 7467600"/>
              <a:gd name="connsiteY730" fmla="*/ 1982532 h 6858000"/>
              <a:gd name="connsiteX731" fmla="*/ 0 w 7467600"/>
              <a:gd name="connsiteY731" fmla="*/ 1912789 h 6858000"/>
              <a:gd name="connsiteX732" fmla="*/ 97460 w 7467600"/>
              <a:gd name="connsiteY732" fmla="*/ 1953725 h 6858000"/>
              <a:gd name="connsiteX733" fmla="*/ 221272 w 7467600"/>
              <a:gd name="connsiteY733" fmla="*/ 1980766 h 6858000"/>
              <a:gd name="connsiteX734" fmla="*/ 116765 w 7467600"/>
              <a:gd name="connsiteY734" fmla="*/ 1911033 h 6858000"/>
              <a:gd name="connsiteX735" fmla="*/ 16405 w 7467600"/>
              <a:gd name="connsiteY735" fmla="*/ 1803412 h 6858000"/>
              <a:gd name="connsiteX736" fmla="*/ 0 w 7467600"/>
              <a:gd name="connsiteY736" fmla="*/ 1784777 h 6858000"/>
              <a:gd name="connsiteX737" fmla="*/ 0 w 7467600"/>
              <a:gd name="connsiteY737" fmla="*/ 1740082 h 6858000"/>
              <a:gd name="connsiteX738" fmla="*/ 39394 w 7467600"/>
              <a:gd name="connsiteY738" fmla="*/ 1784856 h 6858000"/>
              <a:gd name="connsiteX739" fmla="*/ 135813 w 7467600"/>
              <a:gd name="connsiteY739" fmla="*/ 1888838 h 6858000"/>
              <a:gd name="connsiteX740" fmla="*/ 242575 w 7467600"/>
              <a:gd name="connsiteY740" fmla="*/ 1958841 h 6858000"/>
              <a:gd name="connsiteX741" fmla="*/ 82197 w 7467600"/>
              <a:gd name="connsiteY741" fmla="*/ 1754826 h 6858000"/>
              <a:gd name="connsiteX742" fmla="*/ 0 w 7467600"/>
              <a:gd name="connsiteY742" fmla="*/ 1679650 h 6858000"/>
              <a:gd name="connsiteX743" fmla="*/ 0 w 7467600"/>
              <a:gd name="connsiteY743" fmla="*/ 1602463 h 6858000"/>
              <a:gd name="connsiteX744" fmla="*/ 84689 w 7467600"/>
              <a:gd name="connsiteY744" fmla="*/ 1677442 h 6858000"/>
              <a:gd name="connsiteX745" fmla="*/ 298437 w 7467600"/>
              <a:gd name="connsiteY745" fmla="*/ 1968019 h 6858000"/>
              <a:gd name="connsiteX746" fmla="*/ 227269 w 7467600"/>
              <a:gd name="connsiteY746" fmla="*/ 1114064 h 6858000"/>
              <a:gd name="connsiteX747" fmla="*/ 248003 w 7467600"/>
              <a:gd name="connsiteY747" fmla="*/ 1089613 h 6858000"/>
              <a:gd name="connsiteX748" fmla="*/ 427020 w 7467600"/>
              <a:gd name="connsiteY748" fmla="*/ 1619803 h 6858000"/>
              <a:gd name="connsiteX749" fmla="*/ 340345 w 7467600"/>
              <a:gd name="connsiteY749" fmla="*/ 2027739 h 6858000"/>
              <a:gd name="connsiteX750" fmla="*/ 360865 w 7467600"/>
              <a:gd name="connsiteY750" fmla="*/ 2044827 h 6858000"/>
              <a:gd name="connsiteX751" fmla="*/ 560414 w 7467600"/>
              <a:gd name="connsiteY751" fmla="*/ 2421457 h 6858000"/>
              <a:gd name="connsiteX752" fmla="*/ 1359703 w 7467600"/>
              <a:gd name="connsiteY752" fmla="*/ 2578554 h 6858000"/>
              <a:gd name="connsiteX753" fmla="*/ 1359422 w 7467600"/>
              <a:gd name="connsiteY753" fmla="*/ 2577994 h 6858000"/>
              <a:gd name="connsiteX754" fmla="*/ 828701 w 7467600"/>
              <a:gd name="connsiteY754" fmla="*/ 1839520 h 6858000"/>
              <a:gd name="connsiteX755" fmla="*/ 494427 w 7467600"/>
              <a:gd name="connsiteY755" fmla="*/ 1092333 h 6858000"/>
              <a:gd name="connsiteX756" fmla="*/ 506322 w 7467600"/>
              <a:gd name="connsiteY756" fmla="*/ 1020997 h 6858000"/>
              <a:gd name="connsiteX757" fmla="*/ 4570198 w 7467600"/>
              <a:gd name="connsiteY757" fmla="*/ 978081 h 6858000"/>
              <a:gd name="connsiteX758" fmla="*/ 4523691 w 7467600"/>
              <a:gd name="connsiteY758" fmla="*/ 1127776 h 6858000"/>
              <a:gd name="connsiteX759" fmla="*/ 4509875 w 7467600"/>
              <a:gd name="connsiteY759" fmla="*/ 1167552 h 6858000"/>
              <a:gd name="connsiteX760" fmla="*/ 4478168 w 7467600"/>
              <a:gd name="connsiteY760" fmla="*/ 1260735 h 6858000"/>
              <a:gd name="connsiteX761" fmla="*/ 4409309 w 7467600"/>
              <a:gd name="connsiteY761" fmla="*/ 1666996 h 6858000"/>
              <a:gd name="connsiteX762" fmla="*/ 4370031 w 7467600"/>
              <a:gd name="connsiteY762" fmla="*/ 1955666 h 6858000"/>
              <a:gd name="connsiteX763" fmla="*/ 4570198 w 7467600"/>
              <a:gd name="connsiteY763" fmla="*/ 978081 h 6858000"/>
              <a:gd name="connsiteX764" fmla="*/ 4557898 w 7467600"/>
              <a:gd name="connsiteY764" fmla="*/ 900011 h 6858000"/>
              <a:gd name="connsiteX765" fmla="*/ 4344840 w 7467600"/>
              <a:gd name="connsiteY765" fmla="*/ 1922038 h 6858000"/>
              <a:gd name="connsiteX766" fmla="*/ 4378710 w 7467600"/>
              <a:gd name="connsiteY766" fmla="*/ 1665516 h 6858000"/>
              <a:gd name="connsiteX767" fmla="*/ 4448798 w 7467600"/>
              <a:gd name="connsiteY767" fmla="*/ 1253024 h 6858000"/>
              <a:gd name="connsiteX768" fmla="*/ 4480315 w 7467600"/>
              <a:gd name="connsiteY768" fmla="*/ 1158454 h 6858000"/>
              <a:gd name="connsiteX769" fmla="*/ 4494133 w 7467600"/>
              <a:gd name="connsiteY769" fmla="*/ 1118676 h 6858000"/>
              <a:gd name="connsiteX770" fmla="*/ 4557898 w 7467600"/>
              <a:gd name="connsiteY770" fmla="*/ 900011 h 6858000"/>
              <a:gd name="connsiteX771" fmla="*/ 5870151 w 7467600"/>
              <a:gd name="connsiteY771" fmla="*/ 898890 h 6858000"/>
              <a:gd name="connsiteX772" fmla="*/ 5861335 w 7467600"/>
              <a:gd name="connsiteY772" fmla="*/ 899177 h 6858000"/>
              <a:gd name="connsiteX773" fmla="*/ 5843702 w 7467600"/>
              <a:gd name="connsiteY773" fmla="*/ 899748 h 6858000"/>
              <a:gd name="connsiteX774" fmla="*/ 5651107 w 7467600"/>
              <a:gd name="connsiteY774" fmla="*/ 920306 h 6858000"/>
              <a:gd name="connsiteX775" fmla="*/ 5459407 w 7467600"/>
              <a:gd name="connsiteY775" fmla="*/ 940975 h 6858000"/>
              <a:gd name="connsiteX776" fmla="*/ 5374846 w 7467600"/>
              <a:gd name="connsiteY776" fmla="*/ 941988 h 6858000"/>
              <a:gd name="connsiteX777" fmla="*/ 5256105 w 7467600"/>
              <a:gd name="connsiteY777" fmla="*/ 945632 h 6858000"/>
              <a:gd name="connsiteX778" fmla="*/ 5107071 w 7467600"/>
              <a:gd name="connsiteY778" fmla="*/ 969720 h 6858000"/>
              <a:gd name="connsiteX779" fmla="*/ 4998681 w 7467600"/>
              <a:gd name="connsiteY779" fmla="*/ 988771 h 6858000"/>
              <a:gd name="connsiteX780" fmla="*/ 5870151 w 7467600"/>
              <a:gd name="connsiteY780" fmla="*/ 898890 h 6858000"/>
              <a:gd name="connsiteX781" fmla="*/ 5504425 w 7467600"/>
              <a:gd name="connsiteY781" fmla="*/ 848067 h 6858000"/>
              <a:gd name="connsiteX782" fmla="*/ 4968849 w 7467600"/>
              <a:gd name="connsiteY782" fmla="*/ 962318 h 6858000"/>
              <a:gd name="connsiteX783" fmla="*/ 5104039 w 7467600"/>
              <a:gd name="connsiteY783" fmla="*/ 940634 h 6858000"/>
              <a:gd name="connsiteX784" fmla="*/ 5256311 w 7467600"/>
              <a:gd name="connsiteY784" fmla="*/ 916490 h 6858000"/>
              <a:gd name="connsiteX785" fmla="*/ 5377381 w 7467600"/>
              <a:gd name="connsiteY785" fmla="*/ 912671 h 6858000"/>
              <a:gd name="connsiteX786" fmla="*/ 5460148 w 7467600"/>
              <a:gd name="connsiteY786" fmla="*/ 911442 h 6858000"/>
              <a:gd name="connsiteX787" fmla="*/ 5648971 w 7467600"/>
              <a:gd name="connsiteY787" fmla="*/ 891331 h 6858000"/>
              <a:gd name="connsiteX788" fmla="*/ 5844807 w 7467600"/>
              <a:gd name="connsiteY788" fmla="*/ 870718 h 6858000"/>
              <a:gd name="connsiteX789" fmla="*/ 5862975 w 7467600"/>
              <a:gd name="connsiteY789" fmla="*/ 869756 h 6858000"/>
              <a:gd name="connsiteX790" fmla="*/ 5920887 w 7467600"/>
              <a:gd name="connsiteY790" fmla="*/ 865929 h 6858000"/>
              <a:gd name="connsiteX791" fmla="*/ 5504425 w 7467600"/>
              <a:gd name="connsiteY791" fmla="*/ 848067 h 6858000"/>
              <a:gd name="connsiteX792" fmla="*/ 3607114 w 7467600"/>
              <a:gd name="connsiteY792" fmla="*/ 467441 h 6858000"/>
              <a:gd name="connsiteX793" fmla="*/ 3296242 w 7467600"/>
              <a:gd name="connsiteY793" fmla="*/ 807991 h 6858000"/>
              <a:gd name="connsiteX794" fmla="*/ 3174674 w 7467600"/>
              <a:gd name="connsiteY794" fmla="*/ 919759 h 6858000"/>
              <a:gd name="connsiteX795" fmla="*/ 3042978 w 7467600"/>
              <a:gd name="connsiteY795" fmla="*/ 1054894 h 6858000"/>
              <a:gd name="connsiteX796" fmla="*/ 2968914 w 7467600"/>
              <a:gd name="connsiteY796" fmla="*/ 1133756 h 6858000"/>
              <a:gd name="connsiteX797" fmla="*/ 3103823 w 7467600"/>
              <a:gd name="connsiteY797" fmla="*/ 1026814 h 6858000"/>
              <a:gd name="connsiteX798" fmla="*/ 3607114 w 7467600"/>
              <a:gd name="connsiteY798" fmla="*/ 467441 h 6858000"/>
              <a:gd name="connsiteX799" fmla="*/ 3744487 w 7467600"/>
              <a:gd name="connsiteY799" fmla="*/ 383136 h 6858000"/>
              <a:gd name="connsiteX800" fmla="*/ 3970213 w 7467600"/>
              <a:gd name="connsiteY800" fmla="*/ 995559 h 6858000"/>
              <a:gd name="connsiteX801" fmla="*/ 3744487 w 7467600"/>
              <a:gd name="connsiteY801" fmla="*/ 383136 h 6858000"/>
              <a:gd name="connsiteX802" fmla="*/ 3624562 w 7467600"/>
              <a:gd name="connsiteY802" fmla="*/ 367041 h 6858000"/>
              <a:gd name="connsiteX803" fmla="*/ 3489712 w 7467600"/>
              <a:gd name="connsiteY803" fmla="*/ 485386 h 6858000"/>
              <a:gd name="connsiteX804" fmla="*/ 3182994 w 7467600"/>
              <a:gd name="connsiteY804" fmla="*/ 828265 h 6858000"/>
              <a:gd name="connsiteX805" fmla="*/ 2892114 w 7467600"/>
              <a:gd name="connsiteY805" fmla="*/ 1172635 h 6858000"/>
              <a:gd name="connsiteX806" fmla="*/ 3021459 w 7467600"/>
              <a:gd name="connsiteY806" fmla="*/ 1035385 h 6858000"/>
              <a:gd name="connsiteX807" fmla="*/ 3153873 w 7467600"/>
              <a:gd name="connsiteY807" fmla="*/ 898971 h 6858000"/>
              <a:gd name="connsiteX808" fmla="*/ 3276511 w 7467600"/>
              <a:gd name="connsiteY808" fmla="*/ 786423 h 6858000"/>
              <a:gd name="connsiteX809" fmla="*/ 3584154 w 7467600"/>
              <a:gd name="connsiteY809" fmla="*/ 448218 h 6858000"/>
              <a:gd name="connsiteX810" fmla="*/ 3624562 w 7467600"/>
              <a:gd name="connsiteY810" fmla="*/ 367041 h 6858000"/>
              <a:gd name="connsiteX811" fmla="*/ 3766672 w 7467600"/>
              <a:gd name="connsiteY811" fmla="*/ 359429 h 6858000"/>
              <a:gd name="connsiteX812" fmla="*/ 3996338 w 7467600"/>
              <a:gd name="connsiteY812" fmla="*/ 968237 h 6858000"/>
              <a:gd name="connsiteX813" fmla="*/ 3766672 w 7467600"/>
              <a:gd name="connsiteY813" fmla="*/ 359429 h 6858000"/>
              <a:gd name="connsiteX814" fmla="*/ 5805386 w 7467600"/>
              <a:gd name="connsiteY814" fmla="*/ 239240 h 6858000"/>
              <a:gd name="connsiteX815" fmla="*/ 5736947 w 7467600"/>
              <a:gd name="connsiteY815" fmla="*/ 261367 h 6858000"/>
              <a:gd name="connsiteX816" fmla="*/ 5427012 w 7467600"/>
              <a:gd name="connsiteY816" fmla="*/ 311272 h 6858000"/>
              <a:gd name="connsiteX817" fmla="*/ 5147818 w 7467600"/>
              <a:gd name="connsiteY817" fmla="*/ 322112 h 6858000"/>
              <a:gd name="connsiteX818" fmla="*/ 5060854 w 7467600"/>
              <a:gd name="connsiteY818" fmla="*/ 311882 h 6858000"/>
              <a:gd name="connsiteX819" fmla="*/ 4945989 w 7467600"/>
              <a:gd name="connsiteY819" fmla="*/ 300516 h 6858000"/>
              <a:gd name="connsiteX820" fmla="*/ 5410479 w 7467600"/>
              <a:gd name="connsiteY820" fmla="*/ 348434 h 6858000"/>
              <a:gd name="connsiteX821" fmla="*/ 5805386 w 7467600"/>
              <a:gd name="connsiteY821" fmla="*/ 239240 h 6858000"/>
              <a:gd name="connsiteX822" fmla="*/ 5905192 w 7467600"/>
              <a:gd name="connsiteY822" fmla="*/ 163079 h 6858000"/>
              <a:gd name="connsiteX823" fmla="*/ 5865655 w 7467600"/>
              <a:gd name="connsiteY823" fmla="*/ 171901 h 6858000"/>
              <a:gd name="connsiteX824" fmla="*/ 5259740 w 7467600"/>
              <a:gd name="connsiteY824" fmla="*/ 257013 h 6858000"/>
              <a:gd name="connsiteX825" fmla="*/ 5208466 w 7467600"/>
              <a:gd name="connsiteY825" fmla="*/ 257550 h 6858000"/>
              <a:gd name="connsiteX826" fmla="*/ 4980204 w 7467600"/>
              <a:gd name="connsiteY826" fmla="*/ 271903 h 6858000"/>
              <a:gd name="connsiteX827" fmla="*/ 5068068 w 7467600"/>
              <a:gd name="connsiteY827" fmla="*/ 282244 h 6858000"/>
              <a:gd name="connsiteX828" fmla="*/ 5153231 w 7467600"/>
              <a:gd name="connsiteY828" fmla="*/ 292240 h 6858000"/>
              <a:gd name="connsiteX829" fmla="*/ 5426491 w 7467600"/>
              <a:gd name="connsiteY829" fmla="*/ 281128 h 6858000"/>
              <a:gd name="connsiteX830" fmla="*/ 5731212 w 7467600"/>
              <a:gd name="connsiteY830" fmla="*/ 231951 h 6858000"/>
              <a:gd name="connsiteX831" fmla="*/ 5905192 w 7467600"/>
              <a:gd name="connsiteY831" fmla="*/ 163079 h 6858000"/>
              <a:gd name="connsiteX832" fmla="*/ 5944437 w 7467600"/>
              <a:gd name="connsiteY832" fmla="*/ 113829 h 6858000"/>
              <a:gd name="connsiteX833" fmla="*/ 5825032 w 7467600"/>
              <a:gd name="connsiteY833" fmla="*/ 146405 h 6858000"/>
              <a:gd name="connsiteX834" fmla="*/ 4955599 w 7467600"/>
              <a:gd name="connsiteY834" fmla="*/ 247008 h 6858000"/>
              <a:gd name="connsiteX835" fmla="*/ 5210104 w 7467600"/>
              <a:gd name="connsiteY835" fmla="*/ 228123 h 6858000"/>
              <a:gd name="connsiteX836" fmla="*/ 5261015 w 7467600"/>
              <a:gd name="connsiteY836" fmla="*/ 227087 h 6858000"/>
              <a:gd name="connsiteX837" fmla="*/ 5861181 w 7467600"/>
              <a:gd name="connsiteY837" fmla="*/ 143093 h 6858000"/>
              <a:gd name="connsiteX838" fmla="*/ 5961252 w 7467600"/>
              <a:gd name="connsiteY838" fmla="*/ 114820 h 6858000"/>
              <a:gd name="connsiteX839" fmla="*/ 5944437 w 7467600"/>
              <a:gd name="connsiteY839" fmla="*/ 113829 h 6858000"/>
              <a:gd name="connsiteX840" fmla="*/ 3882765 w 7467600"/>
              <a:gd name="connsiteY840" fmla="*/ 0 h 6858000"/>
              <a:gd name="connsiteX841" fmla="*/ 3995099 w 7467600"/>
              <a:gd name="connsiteY841" fmla="*/ 0 h 6858000"/>
              <a:gd name="connsiteX842" fmla="*/ 4163818 w 7467600"/>
              <a:gd name="connsiteY842" fmla="*/ 234104 h 6858000"/>
              <a:gd name="connsiteX843" fmla="*/ 4172099 w 7467600"/>
              <a:gd name="connsiteY843" fmla="*/ 234207 h 6858000"/>
              <a:gd name="connsiteX844" fmla="*/ 4784282 w 7467600"/>
              <a:gd name="connsiteY844" fmla="*/ 276561 h 6858000"/>
              <a:gd name="connsiteX845" fmla="*/ 4801687 w 7467600"/>
              <a:gd name="connsiteY845" fmla="*/ 267764 h 6858000"/>
              <a:gd name="connsiteX846" fmla="*/ 6082788 w 7467600"/>
              <a:gd name="connsiteY846" fmla="*/ 64119 h 6858000"/>
              <a:gd name="connsiteX847" fmla="*/ 6099442 w 7467600"/>
              <a:gd name="connsiteY847" fmla="*/ 82568 h 6858000"/>
              <a:gd name="connsiteX848" fmla="*/ 4804137 w 7467600"/>
              <a:gd name="connsiteY848" fmla="*/ 320931 h 6858000"/>
              <a:gd name="connsiteX849" fmla="*/ 4227047 w 7467600"/>
              <a:gd name="connsiteY849" fmla="*/ 313415 h 6858000"/>
              <a:gd name="connsiteX850" fmla="*/ 4346041 w 7467600"/>
              <a:gd name="connsiteY850" fmla="*/ 456086 h 6858000"/>
              <a:gd name="connsiteX851" fmla="*/ 4870967 w 7467600"/>
              <a:gd name="connsiteY851" fmla="*/ 963061 h 6858000"/>
              <a:gd name="connsiteX852" fmla="*/ 4889647 w 7467600"/>
              <a:gd name="connsiteY852" fmla="*/ 957147 h 6858000"/>
              <a:gd name="connsiteX853" fmla="*/ 5422504 w 7467600"/>
              <a:gd name="connsiteY853" fmla="*/ 805191 h 6858000"/>
              <a:gd name="connsiteX854" fmla="*/ 6087656 w 7467600"/>
              <a:gd name="connsiteY854" fmla="*/ 826703 h 6858000"/>
              <a:gd name="connsiteX855" fmla="*/ 6058717 w 7467600"/>
              <a:gd name="connsiteY855" fmla="*/ 865992 h 6858000"/>
              <a:gd name="connsiteX856" fmla="*/ 4974153 w 7467600"/>
              <a:gd name="connsiteY856" fmla="*/ 1045456 h 6858000"/>
              <a:gd name="connsiteX857" fmla="*/ 5627835 w 7467600"/>
              <a:gd name="connsiteY857" fmla="*/ 1472077 h 6858000"/>
              <a:gd name="connsiteX858" fmla="*/ 5629817 w 7467600"/>
              <a:gd name="connsiteY858" fmla="*/ 1471412 h 6858000"/>
              <a:gd name="connsiteX859" fmla="*/ 5634124 w 7467600"/>
              <a:gd name="connsiteY859" fmla="*/ 1470572 h 6858000"/>
              <a:gd name="connsiteX860" fmla="*/ 5755832 w 7467600"/>
              <a:gd name="connsiteY860" fmla="*/ 1383886 h 6858000"/>
              <a:gd name="connsiteX861" fmla="*/ 6014186 w 7467600"/>
              <a:gd name="connsiteY861" fmla="*/ 1279799 h 6858000"/>
              <a:gd name="connsiteX862" fmla="*/ 6901619 w 7467600"/>
              <a:gd name="connsiteY862" fmla="*/ 1047874 h 6858000"/>
              <a:gd name="connsiteX863" fmla="*/ 6931566 w 7467600"/>
              <a:gd name="connsiteY863" fmla="*/ 1062034 h 6858000"/>
              <a:gd name="connsiteX864" fmla="*/ 5790982 w 7467600"/>
              <a:gd name="connsiteY864" fmla="*/ 1561380 h 6858000"/>
              <a:gd name="connsiteX865" fmla="*/ 6188971 w 7467600"/>
              <a:gd name="connsiteY865" fmla="*/ 1755168 h 6858000"/>
              <a:gd name="connsiteX866" fmla="*/ 6202446 w 7467600"/>
              <a:gd name="connsiteY866" fmla="*/ 1752268 h 6858000"/>
              <a:gd name="connsiteX867" fmla="*/ 7179560 w 7467600"/>
              <a:gd name="connsiteY867" fmla="*/ 1467551 h 6858000"/>
              <a:gd name="connsiteX868" fmla="*/ 7158730 w 7467600"/>
              <a:gd name="connsiteY868" fmla="*/ 1507835 h 6858000"/>
              <a:gd name="connsiteX869" fmla="*/ 6326959 w 7467600"/>
              <a:gd name="connsiteY869" fmla="*/ 1817686 h 6858000"/>
              <a:gd name="connsiteX870" fmla="*/ 6537433 w 7467600"/>
              <a:gd name="connsiteY870" fmla="*/ 1907790 h 6858000"/>
              <a:gd name="connsiteX871" fmla="*/ 6550221 w 7467600"/>
              <a:gd name="connsiteY871" fmla="*/ 1910729 h 6858000"/>
              <a:gd name="connsiteX872" fmla="*/ 6964438 w 7467600"/>
              <a:gd name="connsiteY872" fmla="*/ 2209505 h 6858000"/>
              <a:gd name="connsiteX873" fmla="*/ 7367862 w 7467600"/>
              <a:gd name="connsiteY873" fmla="*/ 2806833 h 6858000"/>
              <a:gd name="connsiteX874" fmla="*/ 7364329 w 7467600"/>
              <a:gd name="connsiteY874" fmla="*/ 2826907 h 6858000"/>
              <a:gd name="connsiteX875" fmla="*/ 7290545 w 7467600"/>
              <a:gd name="connsiteY875" fmla="*/ 2850663 h 6858000"/>
              <a:gd name="connsiteX876" fmla="*/ 6472036 w 7467600"/>
              <a:gd name="connsiteY876" fmla="*/ 1959003 h 6858000"/>
              <a:gd name="connsiteX877" fmla="*/ 5792897 w 7467600"/>
              <a:gd name="connsiteY877" fmla="*/ 1647747 h 6858000"/>
              <a:gd name="connsiteX878" fmla="*/ 5842751 w 7467600"/>
              <a:gd name="connsiteY878" fmla="*/ 1816112 h 6858000"/>
              <a:gd name="connsiteX879" fmla="*/ 5847424 w 7467600"/>
              <a:gd name="connsiteY879" fmla="*/ 1815776 h 6858000"/>
              <a:gd name="connsiteX880" fmla="*/ 6399821 w 7467600"/>
              <a:gd name="connsiteY880" fmla="*/ 2344799 h 6858000"/>
              <a:gd name="connsiteX881" fmla="*/ 6323232 w 7467600"/>
              <a:gd name="connsiteY881" fmla="*/ 2389634 h 6858000"/>
              <a:gd name="connsiteX882" fmla="*/ 5942958 w 7467600"/>
              <a:gd name="connsiteY882" fmla="*/ 2077708 h 6858000"/>
              <a:gd name="connsiteX883" fmla="*/ 5921559 w 7467600"/>
              <a:gd name="connsiteY883" fmla="*/ 2378596 h 6858000"/>
              <a:gd name="connsiteX884" fmla="*/ 5817651 w 7467600"/>
              <a:gd name="connsiteY884" fmla="*/ 3023919 h 6858000"/>
              <a:gd name="connsiteX885" fmla="*/ 5729634 w 7467600"/>
              <a:gd name="connsiteY885" fmla="*/ 3051849 h 6858000"/>
              <a:gd name="connsiteX886" fmla="*/ 5611018 w 7467600"/>
              <a:gd name="connsiteY886" fmla="*/ 2316769 h 6858000"/>
              <a:gd name="connsiteX887" fmla="*/ 5687608 w 7467600"/>
              <a:gd name="connsiteY887" fmla="*/ 2039972 h 6858000"/>
              <a:gd name="connsiteX888" fmla="*/ 5657554 w 7467600"/>
              <a:gd name="connsiteY888" fmla="*/ 1576445 h 6858000"/>
              <a:gd name="connsiteX889" fmla="*/ 5150475 w 7467600"/>
              <a:gd name="connsiteY889" fmla="*/ 1274012 h 6858000"/>
              <a:gd name="connsiteX890" fmla="*/ 5349142 w 7467600"/>
              <a:gd name="connsiteY890" fmla="*/ 2204405 h 6858000"/>
              <a:gd name="connsiteX891" fmla="*/ 5262214 w 7467600"/>
              <a:gd name="connsiteY891" fmla="*/ 2233836 h 6858000"/>
              <a:gd name="connsiteX892" fmla="*/ 4981539 w 7467600"/>
              <a:gd name="connsiteY892" fmla="*/ 1542201 h 6858000"/>
              <a:gd name="connsiteX893" fmla="*/ 4958461 w 7467600"/>
              <a:gd name="connsiteY893" fmla="*/ 1136957 h 6858000"/>
              <a:gd name="connsiteX894" fmla="*/ 4655015 w 7467600"/>
              <a:gd name="connsiteY894" fmla="*/ 891426 h 6858000"/>
              <a:gd name="connsiteX895" fmla="*/ 4348002 w 7467600"/>
              <a:gd name="connsiteY895" fmla="*/ 2205895 h 6858000"/>
              <a:gd name="connsiteX896" fmla="*/ 4262250 w 7467600"/>
              <a:gd name="connsiteY896" fmla="*/ 2219972 h 6858000"/>
              <a:gd name="connsiteX897" fmla="*/ 4550611 w 7467600"/>
              <a:gd name="connsiteY897" fmla="*/ 817540 h 6858000"/>
              <a:gd name="connsiteX898" fmla="*/ 4564418 w 7467600"/>
              <a:gd name="connsiteY898" fmla="*/ 808293 h 6858000"/>
              <a:gd name="connsiteX899" fmla="*/ 4266388 w 7467600"/>
              <a:gd name="connsiteY899" fmla="*/ 500083 h 6858000"/>
              <a:gd name="connsiteX900" fmla="*/ 4032842 w 7467600"/>
              <a:gd name="connsiteY900" fmla="*/ 211809 h 6858000"/>
              <a:gd name="connsiteX901" fmla="*/ 3882765 w 7467600"/>
              <a:gd name="connsiteY901" fmla="*/ 0 h 6858000"/>
              <a:gd name="connsiteX902" fmla="*/ 3721337 w 7467600"/>
              <a:gd name="connsiteY902" fmla="*/ 0 h 6858000"/>
              <a:gd name="connsiteX903" fmla="*/ 3797544 w 7467600"/>
              <a:gd name="connsiteY903" fmla="*/ 0 h 6858000"/>
              <a:gd name="connsiteX904" fmla="*/ 3775734 w 7467600"/>
              <a:gd name="connsiteY904" fmla="*/ 95131 h 6858000"/>
              <a:gd name="connsiteX905" fmla="*/ 3724807 w 7467600"/>
              <a:gd name="connsiteY905" fmla="*/ 272257 h 6858000"/>
              <a:gd name="connsiteX906" fmla="*/ 3726844 w 7467600"/>
              <a:gd name="connsiteY906" fmla="*/ 282988 h 6858000"/>
              <a:gd name="connsiteX907" fmla="*/ 3742664 w 7467600"/>
              <a:gd name="connsiteY907" fmla="*/ 279918 h 6858000"/>
              <a:gd name="connsiteX908" fmla="*/ 4103910 w 7467600"/>
              <a:gd name="connsiteY908" fmla="*/ 1161917 h 6858000"/>
              <a:gd name="connsiteX909" fmla="*/ 4020269 w 7467600"/>
              <a:gd name="connsiteY909" fmla="*/ 1200406 h 6858000"/>
              <a:gd name="connsiteX910" fmla="*/ 3674882 w 7467600"/>
              <a:gd name="connsiteY910" fmla="*/ 488524 h 6858000"/>
              <a:gd name="connsiteX911" fmla="*/ 3132682 w 7467600"/>
              <a:gd name="connsiteY911" fmla="*/ 1072284 h 6858000"/>
              <a:gd name="connsiteX912" fmla="*/ 2716346 w 7467600"/>
              <a:gd name="connsiteY912" fmla="*/ 1276376 h 6858000"/>
              <a:gd name="connsiteX913" fmla="*/ 2716772 w 7467600"/>
              <a:gd name="connsiteY913" fmla="*/ 1255462 h 6858000"/>
              <a:gd name="connsiteX914" fmla="*/ 3471096 w 7467600"/>
              <a:gd name="connsiteY914" fmla="*/ 437072 h 6858000"/>
              <a:gd name="connsiteX915" fmla="*/ 3639057 w 7467600"/>
              <a:gd name="connsiteY915" fmla="*/ 286334 h 6858000"/>
              <a:gd name="connsiteX916" fmla="*/ 3640309 w 7467600"/>
              <a:gd name="connsiteY916" fmla="*/ 284664 h 6858000"/>
              <a:gd name="connsiteX917" fmla="*/ 3646022 w 7467600"/>
              <a:gd name="connsiteY917" fmla="*/ 276711 h 6858000"/>
              <a:gd name="connsiteX918" fmla="*/ 3707943 w 7467600"/>
              <a:gd name="connsiteY918" fmla="*/ 65958 h 6858000"/>
              <a:gd name="connsiteX919" fmla="*/ 3721337 w 7467600"/>
              <a:gd name="connsiteY919" fmla="*/ 0 h 6858000"/>
              <a:gd name="connsiteX920" fmla="*/ 2867960 w 7467600"/>
              <a:gd name="connsiteY920" fmla="*/ 0 h 6858000"/>
              <a:gd name="connsiteX921" fmla="*/ 2926351 w 7467600"/>
              <a:gd name="connsiteY921" fmla="*/ 0 h 6858000"/>
              <a:gd name="connsiteX922" fmla="*/ 2902823 w 7467600"/>
              <a:gd name="connsiteY922" fmla="*/ 262929 h 6858000"/>
              <a:gd name="connsiteX923" fmla="*/ 2940663 w 7467600"/>
              <a:gd name="connsiteY923" fmla="*/ 140884 h 6858000"/>
              <a:gd name="connsiteX924" fmla="*/ 2947039 w 7467600"/>
              <a:gd name="connsiteY924" fmla="*/ 122524 h 6858000"/>
              <a:gd name="connsiteX925" fmla="*/ 2984316 w 7467600"/>
              <a:gd name="connsiteY925" fmla="*/ 0 h 6858000"/>
              <a:gd name="connsiteX926" fmla="*/ 3016114 w 7467600"/>
              <a:gd name="connsiteY926" fmla="*/ 0 h 6858000"/>
              <a:gd name="connsiteX927" fmla="*/ 2979949 w 7467600"/>
              <a:gd name="connsiteY927" fmla="*/ 119274 h 6858000"/>
              <a:gd name="connsiteX928" fmla="*/ 3023879 w 7467600"/>
              <a:gd name="connsiteY928" fmla="*/ 0 h 6858000"/>
              <a:gd name="connsiteX929" fmla="*/ 3105400 w 7467600"/>
              <a:gd name="connsiteY929" fmla="*/ 0 h 6858000"/>
              <a:gd name="connsiteX930" fmla="*/ 3094669 w 7467600"/>
              <a:gd name="connsiteY930" fmla="*/ 30308 h 6858000"/>
              <a:gd name="connsiteX931" fmla="*/ 2901945 w 7467600"/>
              <a:gd name="connsiteY931" fmla="*/ 466538 h 6858000"/>
              <a:gd name="connsiteX932" fmla="*/ 2815209 w 7467600"/>
              <a:gd name="connsiteY932" fmla="*/ 497361 h 6858000"/>
              <a:gd name="connsiteX933" fmla="*/ 2844845 w 7467600"/>
              <a:gd name="connsiteY933" fmla="*/ 127638 h 6858000"/>
              <a:gd name="connsiteX934" fmla="*/ 2867960 w 7467600"/>
              <a:gd name="connsiteY934" fmla="*/ 0 h 6858000"/>
              <a:gd name="connsiteX935" fmla="*/ 1057230 w 7467600"/>
              <a:gd name="connsiteY935" fmla="*/ 0 h 6858000"/>
              <a:gd name="connsiteX936" fmla="*/ 1111003 w 7467600"/>
              <a:gd name="connsiteY936" fmla="*/ 0 h 6858000"/>
              <a:gd name="connsiteX937" fmla="*/ 1125553 w 7467600"/>
              <a:gd name="connsiteY937" fmla="*/ 52588 h 6858000"/>
              <a:gd name="connsiteX938" fmla="*/ 1304276 w 7467600"/>
              <a:gd name="connsiteY938" fmla="*/ 476275 h 6858000"/>
              <a:gd name="connsiteX939" fmla="*/ 1492066 w 7467600"/>
              <a:gd name="connsiteY939" fmla="*/ 886333 h 6858000"/>
              <a:gd name="connsiteX940" fmla="*/ 1423698 w 7467600"/>
              <a:gd name="connsiteY940" fmla="*/ 710817 h 6858000"/>
              <a:gd name="connsiteX941" fmla="*/ 1357609 w 7467600"/>
              <a:gd name="connsiteY941" fmla="*/ 532892 h 6858000"/>
              <a:gd name="connsiteX942" fmla="*/ 1309550 w 7467600"/>
              <a:gd name="connsiteY942" fmla="*/ 374031 h 6858000"/>
              <a:gd name="connsiteX943" fmla="*/ 1193673 w 7467600"/>
              <a:gd name="connsiteY943" fmla="*/ 49533 h 6858000"/>
              <a:gd name="connsiteX944" fmla="*/ 1164391 w 7467600"/>
              <a:gd name="connsiteY944" fmla="*/ 0 h 6858000"/>
              <a:gd name="connsiteX945" fmla="*/ 1200666 w 7467600"/>
              <a:gd name="connsiteY945" fmla="*/ 0 h 6858000"/>
              <a:gd name="connsiteX946" fmla="*/ 1223408 w 7467600"/>
              <a:gd name="connsiteY946" fmla="*/ 38996 h 6858000"/>
              <a:gd name="connsiteX947" fmla="*/ 1339635 w 7467600"/>
              <a:gd name="connsiteY947" fmla="*/ 365517 h 6858000"/>
              <a:gd name="connsiteX948" fmla="*/ 1387469 w 7467600"/>
              <a:gd name="connsiteY948" fmla="*/ 523079 h 6858000"/>
              <a:gd name="connsiteX949" fmla="*/ 1452685 w 7467600"/>
              <a:gd name="connsiteY949" fmla="*/ 699806 h 6858000"/>
              <a:gd name="connsiteX950" fmla="*/ 1492092 w 7467600"/>
              <a:gd name="connsiteY950" fmla="*/ 800424 h 6858000"/>
              <a:gd name="connsiteX951" fmla="*/ 1455302 w 7467600"/>
              <a:gd name="connsiteY951" fmla="*/ 632913 h 6858000"/>
              <a:gd name="connsiteX952" fmla="*/ 1222336 w 7467600"/>
              <a:gd name="connsiteY952" fmla="*/ 9480 h 6858000"/>
              <a:gd name="connsiteX953" fmla="*/ 1214634 w 7467600"/>
              <a:gd name="connsiteY953" fmla="*/ 0 h 6858000"/>
              <a:gd name="connsiteX954" fmla="*/ 1289827 w 7467600"/>
              <a:gd name="connsiteY954" fmla="*/ 0 h 6858000"/>
              <a:gd name="connsiteX955" fmla="*/ 1321076 w 7467600"/>
              <a:gd name="connsiteY955" fmla="*/ 59722 h 6858000"/>
              <a:gd name="connsiteX956" fmla="*/ 1512579 w 7467600"/>
              <a:gd name="connsiteY956" fmla="*/ 626441 h 6858000"/>
              <a:gd name="connsiteX957" fmla="*/ 1506076 w 7467600"/>
              <a:gd name="connsiteY957" fmla="*/ 1089289 h 6858000"/>
              <a:gd name="connsiteX958" fmla="*/ 1486346 w 7467600"/>
              <a:gd name="connsiteY958" fmla="*/ 1079919 h 6858000"/>
              <a:gd name="connsiteX959" fmla="*/ 1070511 w 7467600"/>
              <a:gd name="connsiteY959" fmla="*/ 48609 h 6858000"/>
              <a:gd name="connsiteX960" fmla="*/ 1057230 w 7467600"/>
              <a:gd name="connsiteY960" fmla="*/ 0 h 6858000"/>
              <a:gd name="connsiteX961" fmla="*/ 43151 w 7467600"/>
              <a:gd name="connsiteY961" fmla="*/ 0 h 6858000"/>
              <a:gd name="connsiteX962" fmla="*/ 95283 w 7467600"/>
              <a:gd name="connsiteY962" fmla="*/ 0 h 6858000"/>
              <a:gd name="connsiteX963" fmla="*/ 300708 w 7467600"/>
              <a:gd name="connsiteY963" fmla="*/ 154571 h 6858000"/>
              <a:gd name="connsiteX964" fmla="*/ 530414 w 7467600"/>
              <a:gd name="connsiteY964" fmla="*/ 354673 h 6858000"/>
              <a:gd name="connsiteX965" fmla="*/ 333785 w 7467600"/>
              <a:gd name="connsiteY965" fmla="*/ 161564 h 6858000"/>
              <a:gd name="connsiteX966" fmla="*/ 147005 w 7467600"/>
              <a:gd name="connsiteY966" fmla="*/ 0 h 6858000"/>
              <a:gd name="connsiteX967" fmla="*/ 272509 w 7467600"/>
              <a:gd name="connsiteY967" fmla="*/ 0 h 6858000"/>
              <a:gd name="connsiteX968" fmla="*/ 326276 w 7467600"/>
              <a:gd name="connsiteY968" fmla="*/ 45847 h 6858000"/>
              <a:gd name="connsiteX969" fmla="*/ 823759 w 7467600"/>
              <a:gd name="connsiteY969" fmla="*/ 574145 h 6858000"/>
              <a:gd name="connsiteX970" fmla="*/ 811254 w 7467600"/>
              <a:gd name="connsiteY970" fmla="*/ 665546 h 6858000"/>
              <a:gd name="connsiteX971" fmla="*/ 154042 w 7467600"/>
              <a:gd name="connsiteY971" fmla="*/ 261522 h 6858000"/>
              <a:gd name="connsiteX972" fmla="*/ 13550 w 7467600"/>
              <a:gd name="connsiteY972" fmla="*/ 158423 h 6858000"/>
              <a:gd name="connsiteX973" fmla="*/ 0 w 7467600"/>
              <a:gd name="connsiteY973" fmla="*/ 146618 h 6858000"/>
              <a:gd name="connsiteX974" fmla="*/ 0 w 7467600"/>
              <a:gd name="connsiteY974" fmla="*/ 59161 h 6858000"/>
              <a:gd name="connsiteX975" fmla="*/ 45427 w 7467600"/>
              <a:gd name="connsiteY975" fmla="*/ 101078 h 6858000"/>
              <a:gd name="connsiteX976" fmla="*/ 630103 w 7467600"/>
              <a:gd name="connsiteY976" fmla="*/ 485885 h 6858000"/>
              <a:gd name="connsiteX977" fmla="*/ 532040 w 7467600"/>
              <a:gd name="connsiteY977" fmla="*/ 399359 h 6858000"/>
              <a:gd name="connsiteX978" fmla="*/ 517618 w 7467600"/>
              <a:gd name="connsiteY978" fmla="*/ 385726 h 6858000"/>
              <a:gd name="connsiteX979" fmla="*/ 285074 w 7467600"/>
              <a:gd name="connsiteY979" fmla="*/ 182755 h 6858000"/>
              <a:gd name="connsiteX980" fmla="*/ 43151 w 7467600"/>
              <a:gd name="connsiteY980"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88673 w 7467600"/>
              <a:gd name="connsiteY4" fmla="*/ 6610396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271814 w 7467600"/>
              <a:gd name="connsiteY16" fmla="*/ 6684601 h 6858000"/>
              <a:gd name="connsiteX17" fmla="*/ 7392158 w 7467600"/>
              <a:gd name="connsiteY17" fmla="*/ 6771365 h 6858000"/>
              <a:gd name="connsiteX18" fmla="*/ 7467600 w 7467600"/>
              <a:gd name="connsiteY18" fmla="*/ 6805948 h 6858000"/>
              <a:gd name="connsiteX19" fmla="*/ 7467600 w 7467600"/>
              <a:gd name="connsiteY19" fmla="*/ 6831490 h 6858000"/>
              <a:gd name="connsiteX20" fmla="*/ 7410696 w 7467600"/>
              <a:gd name="connsiteY20" fmla="*/ 6803861 h 6858000"/>
              <a:gd name="connsiteX21" fmla="*/ 7088673 w 7467600"/>
              <a:gd name="connsiteY21" fmla="*/ 6610396 h 6858000"/>
              <a:gd name="connsiteX22" fmla="*/ 1019354 w 7467600"/>
              <a:gd name="connsiteY22" fmla="*/ 6315006 h 6858000"/>
              <a:gd name="connsiteX23" fmla="*/ 441046 w 7467600"/>
              <a:gd name="connsiteY23" fmla="*/ 6691153 h 6858000"/>
              <a:gd name="connsiteX24" fmla="*/ 1019354 w 7467600"/>
              <a:gd name="connsiteY24" fmla="*/ 6315006 h 6858000"/>
              <a:gd name="connsiteX25" fmla="*/ 991680 w 7467600"/>
              <a:gd name="connsiteY25" fmla="*/ 6298413 h 6858000"/>
              <a:gd name="connsiteX26" fmla="*/ 409060 w 7467600"/>
              <a:gd name="connsiteY26" fmla="*/ 6671470 h 6858000"/>
              <a:gd name="connsiteX27" fmla="*/ 991680 w 7467600"/>
              <a:gd name="connsiteY27" fmla="*/ 6298413 h 6858000"/>
              <a:gd name="connsiteX28" fmla="*/ 103333 w 7467600"/>
              <a:gd name="connsiteY28" fmla="*/ 5699602 h 6858000"/>
              <a:gd name="connsiteX29" fmla="*/ 233938 w 7467600"/>
              <a:gd name="connsiteY29" fmla="*/ 5809416 h 6858000"/>
              <a:gd name="connsiteX30" fmla="*/ 883580 w 7467600"/>
              <a:gd name="connsiteY30" fmla="*/ 6180710 h 6858000"/>
              <a:gd name="connsiteX31" fmla="*/ 487337 w 7467600"/>
              <a:gd name="connsiteY31" fmla="*/ 5950182 h 6858000"/>
              <a:gd name="connsiteX32" fmla="*/ 354051 w 7467600"/>
              <a:gd name="connsiteY32" fmla="*/ 5854912 h 6858000"/>
              <a:gd name="connsiteX33" fmla="*/ 195436 w 7467600"/>
              <a:gd name="connsiteY33" fmla="*/ 5755068 h 6858000"/>
              <a:gd name="connsiteX34" fmla="*/ 103333 w 7467600"/>
              <a:gd name="connsiteY34" fmla="*/ 5699602 h 6858000"/>
              <a:gd name="connsiteX35" fmla="*/ 5539432 w 7467600"/>
              <a:gd name="connsiteY35" fmla="*/ 5642928 h 6858000"/>
              <a:gd name="connsiteX36" fmla="*/ 5555462 w 7467600"/>
              <a:gd name="connsiteY36" fmla="*/ 5694454 h 6858000"/>
              <a:gd name="connsiteX37" fmla="*/ 5828270 w 7467600"/>
              <a:gd name="connsiteY37" fmla="*/ 6320663 h 6858000"/>
              <a:gd name="connsiteX38" fmla="*/ 5947416 w 7467600"/>
              <a:gd name="connsiteY38" fmla="*/ 6574846 h 6858000"/>
              <a:gd name="connsiteX39" fmla="*/ 5539432 w 7467600"/>
              <a:gd name="connsiteY39" fmla="*/ 5642928 h 6858000"/>
              <a:gd name="connsiteX40" fmla="*/ 51253 w 7467600"/>
              <a:gd name="connsiteY40" fmla="*/ 5631825 h 6858000"/>
              <a:gd name="connsiteX41" fmla="*/ 211622 w 7467600"/>
              <a:gd name="connsiteY41" fmla="*/ 5728803 h 6858000"/>
              <a:gd name="connsiteX42" fmla="*/ 371652 w 7467600"/>
              <a:gd name="connsiteY42" fmla="*/ 5829062 h 6858000"/>
              <a:gd name="connsiteX43" fmla="*/ 505903 w 7467600"/>
              <a:gd name="connsiteY43" fmla="*/ 5925221 h 6858000"/>
              <a:gd name="connsiteX44" fmla="*/ 899240 w 7467600"/>
              <a:gd name="connsiteY44" fmla="*/ 6153068 h 6858000"/>
              <a:gd name="connsiteX45" fmla="*/ 988114 w 7467600"/>
              <a:gd name="connsiteY45" fmla="*/ 6174204 h 6858000"/>
              <a:gd name="connsiteX46" fmla="*/ 845971 w 7467600"/>
              <a:gd name="connsiteY46" fmla="*/ 6067177 h 6858000"/>
              <a:gd name="connsiteX47" fmla="*/ 448057 w 7467600"/>
              <a:gd name="connsiteY47" fmla="*/ 5841376 h 6858000"/>
              <a:gd name="connsiteX48" fmla="*/ 51253 w 7467600"/>
              <a:gd name="connsiteY48" fmla="*/ 5631825 h 6858000"/>
              <a:gd name="connsiteX49" fmla="*/ 2606687 w 7467600"/>
              <a:gd name="connsiteY49" fmla="*/ 5630718 h 6858000"/>
              <a:gd name="connsiteX50" fmla="*/ 2645658 w 7467600"/>
              <a:gd name="connsiteY50" fmla="*/ 6640259 h 6858000"/>
              <a:gd name="connsiteX51" fmla="*/ 2606687 w 7467600"/>
              <a:gd name="connsiteY51" fmla="*/ 5630718 h 6858000"/>
              <a:gd name="connsiteX52" fmla="*/ 3642057 w 7467600"/>
              <a:gd name="connsiteY52" fmla="*/ 5573487 h 6858000"/>
              <a:gd name="connsiteX53" fmla="*/ 3632981 w 7467600"/>
              <a:gd name="connsiteY53" fmla="*/ 5579437 h 6858000"/>
              <a:gd name="connsiteX54" fmla="*/ 3382436 w 7467600"/>
              <a:gd name="connsiteY54" fmla="*/ 5952726 h 6858000"/>
              <a:gd name="connsiteX55" fmla="*/ 3191929 w 7467600"/>
              <a:gd name="connsiteY55" fmla="*/ 6662669 h 6858000"/>
              <a:gd name="connsiteX56" fmla="*/ 3369898 w 7467600"/>
              <a:gd name="connsiteY56" fmla="*/ 6081771 h 6858000"/>
              <a:gd name="connsiteX57" fmla="*/ 3642057 w 7467600"/>
              <a:gd name="connsiteY57" fmla="*/ 5573487 h 6858000"/>
              <a:gd name="connsiteX58" fmla="*/ 2650666 w 7467600"/>
              <a:gd name="connsiteY58" fmla="*/ 5530686 h 6858000"/>
              <a:gd name="connsiteX59" fmla="*/ 2650249 w 7467600"/>
              <a:gd name="connsiteY59" fmla="*/ 5532101 h 6858000"/>
              <a:gd name="connsiteX60" fmla="*/ 2663808 w 7467600"/>
              <a:gd name="connsiteY60" fmla="*/ 6535215 h 6858000"/>
              <a:gd name="connsiteX61" fmla="*/ 2665418 w 7467600"/>
              <a:gd name="connsiteY61" fmla="*/ 6132756 h 6858000"/>
              <a:gd name="connsiteX62" fmla="*/ 2650666 w 7467600"/>
              <a:gd name="connsiteY62" fmla="*/ 5530686 h 6858000"/>
              <a:gd name="connsiteX63" fmla="*/ 2680277 w 7467600"/>
              <a:gd name="connsiteY63" fmla="*/ 5479204 h 6858000"/>
              <a:gd name="connsiteX64" fmla="*/ 2678972 w 7467600"/>
              <a:gd name="connsiteY64" fmla="*/ 5481582 h 6858000"/>
              <a:gd name="connsiteX65" fmla="*/ 2696666 w 7467600"/>
              <a:gd name="connsiteY65" fmla="*/ 6133836 h 6858000"/>
              <a:gd name="connsiteX66" fmla="*/ 2695769 w 7467600"/>
              <a:gd name="connsiteY66" fmla="*/ 6390955 h 6858000"/>
              <a:gd name="connsiteX67" fmla="*/ 2739893 w 7467600"/>
              <a:gd name="connsiteY67" fmla="*/ 6108357 h 6858000"/>
              <a:gd name="connsiteX68" fmla="*/ 2680277 w 7467600"/>
              <a:gd name="connsiteY68" fmla="*/ 5479204 h 6858000"/>
              <a:gd name="connsiteX69" fmla="*/ 1132195 w 7467600"/>
              <a:gd name="connsiteY69" fmla="*/ 5467980 h 6858000"/>
              <a:gd name="connsiteX70" fmla="*/ 1679056 w 7467600"/>
              <a:gd name="connsiteY70" fmla="*/ 5516907 h 6858000"/>
              <a:gd name="connsiteX71" fmla="*/ 2128648 w 7467600"/>
              <a:gd name="connsiteY71" fmla="*/ 5474249 h 6858000"/>
              <a:gd name="connsiteX72" fmla="*/ 1825619 w 7467600"/>
              <a:gd name="connsiteY72" fmla="*/ 5478447 h 6858000"/>
              <a:gd name="connsiteX73" fmla="*/ 1737798 w 7467600"/>
              <a:gd name="connsiteY73" fmla="*/ 5483353 h 6858000"/>
              <a:gd name="connsiteX74" fmla="*/ 1132195 w 7467600"/>
              <a:gd name="connsiteY74" fmla="*/ 5467980 h 6858000"/>
              <a:gd name="connsiteX75" fmla="*/ 6844835 w 7467600"/>
              <a:gd name="connsiteY75" fmla="*/ 5424988 h 6858000"/>
              <a:gd name="connsiteX76" fmla="*/ 6879594 w 7467600"/>
              <a:gd name="connsiteY76" fmla="*/ 5424547 h 6858000"/>
              <a:gd name="connsiteX77" fmla="*/ 7379510 w 7467600"/>
              <a:gd name="connsiteY77" fmla="*/ 5755454 h 6858000"/>
              <a:gd name="connsiteX78" fmla="*/ 7467600 w 7467600"/>
              <a:gd name="connsiteY78" fmla="*/ 5845526 h 6858000"/>
              <a:gd name="connsiteX79" fmla="*/ 7467600 w 7467600"/>
              <a:gd name="connsiteY79" fmla="*/ 5925131 h 6858000"/>
              <a:gd name="connsiteX80" fmla="*/ 7271900 w 7467600"/>
              <a:gd name="connsiteY80" fmla="*/ 5734551 h 6858000"/>
              <a:gd name="connsiteX81" fmla="*/ 7015907 w 7467600"/>
              <a:gd name="connsiteY81" fmla="*/ 5541548 h 6858000"/>
              <a:gd name="connsiteX82" fmla="*/ 7259646 w 7467600"/>
              <a:gd name="connsiteY82" fmla="*/ 5765985 h 6858000"/>
              <a:gd name="connsiteX83" fmla="*/ 7467600 w 7467600"/>
              <a:gd name="connsiteY83" fmla="*/ 5971257 h 6858000"/>
              <a:gd name="connsiteX84" fmla="*/ 7467600 w 7467600"/>
              <a:gd name="connsiteY84" fmla="*/ 6012219 h 6858000"/>
              <a:gd name="connsiteX85" fmla="*/ 7240170 w 7467600"/>
              <a:gd name="connsiteY85" fmla="*/ 5787985 h 6858000"/>
              <a:gd name="connsiteX86" fmla="*/ 6946849 w 7467600"/>
              <a:gd name="connsiteY86" fmla="*/ 5523271 h 6858000"/>
              <a:gd name="connsiteX87" fmla="*/ 6946972 w 7467600"/>
              <a:gd name="connsiteY87" fmla="*/ 5526491 h 6858000"/>
              <a:gd name="connsiteX88" fmla="*/ 7105827 w 7467600"/>
              <a:gd name="connsiteY88" fmla="*/ 5718700 h 6858000"/>
              <a:gd name="connsiteX89" fmla="*/ 7356878 w 7467600"/>
              <a:gd name="connsiteY89" fmla="*/ 5981332 h 6858000"/>
              <a:gd name="connsiteX90" fmla="*/ 7467600 w 7467600"/>
              <a:gd name="connsiteY90" fmla="*/ 6117703 h 6858000"/>
              <a:gd name="connsiteX91" fmla="*/ 7467600 w 7467600"/>
              <a:gd name="connsiteY91" fmla="*/ 6163634 h 6858000"/>
              <a:gd name="connsiteX92" fmla="*/ 7403637 w 7467600"/>
              <a:gd name="connsiteY92" fmla="*/ 6083957 h 6858000"/>
              <a:gd name="connsiteX93" fmla="*/ 7254615 w 7467600"/>
              <a:gd name="connsiteY93" fmla="*/ 5911918 h 6858000"/>
              <a:gd name="connsiteX94" fmla="*/ 7312589 w 7467600"/>
              <a:gd name="connsiteY94" fmla="*/ 5982309 h 6858000"/>
              <a:gd name="connsiteX95" fmla="*/ 7448321 w 7467600"/>
              <a:gd name="connsiteY95" fmla="*/ 6190991 h 6858000"/>
              <a:gd name="connsiteX96" fmla="*/ 7467600 w 7467600"/>
              <a:gd name="connsiteY96" fmla="*/ 6221686 h 6858000"/>
              <a:gd name="connsiteX97" fmla="*/ 7467600 w 7467600"/>
              <a:gd name="connsiteY97" fmla="*/ 6334256 h 6858000"/>
              <a:gd name="connsiteX98" fmla="*/ 7454976 w 7467600"/>
              <a:gd name="connsiteY98" fmla="*/ 6318297 h 6858000"/>
              <a:gd name="connsiteX99" fmla="*/ 7042773 w 7467600"/>
              <a:gd name="connsiteY99" fmla="*/ 5734011 h 6858000"/>
              <a:gd name="connsiteX100" fmla="*/ 6844835 w 7467600"/>
              <a:gd name="connsiteY100" fmla="*/ 5424988 h 6858000"/>
              <a:gd name="connsiteX101" fmla="*/ 1456157 w 7467600"/>
              <a:gd name="connsiteY101" fmla="*/ 5371404 h 6858000"/>
              <a:gd name="connsiteX102" fmla="*/ 1244432 w 7467600"/>
              <a:gd name="connsiteY102" fmla="*/ 5385601 h 6858000"/>
              <a:gd name="connsiteX103" fmla="*/ 973990 w 7467600"/>
              <a:gd name="connsiteY103" fmla="*/ 5424940 h 6858000"/>
              <a:gd name="connsiteX104" fmla="*/ 1103809 w 7467600"/>
              <a:gd name="connsiteY104" fmla="*/ 5433720 h 6858000"/>
              <a:gd name="connsiteX105" fmla="*/ 1123454 w 7467600"/>
              <a:gd name="connsiteY105" fmla="*/ 5435727 h 6858000"/>
              <a:gd name="connsiteX106" fmla="*/ 1737017 w 7467600"/>
              <a:gd name="connsiteY106" fmla="*/ 5452183 h 6858000"/>
              <a:gd name="connsiteX107" fmla="*/ 1824397 w 7467600"/>
              <a:gd name="connsiteY107" fmla="*/ 5447757 h 6858000"/>
              <a:gd name="connsiteX108" fmla="*/ 2070059 w 7467600"/>
              <a:gd name="connsiteY108" fmla="*/ 5441660 h 6858000"/>
              <a:gd name="connsiteX109" fmla="*/ 1456157 w 7467600"/>
              <a:gd name="connsiteY109" fmla="*/ 5371404 h 6858000"/>
              <a:gd name="connsiteX110" fmla="*/ 4988186 w 7467600"/>
              <a:gd name="connsiteY110" fmla="*/ 5216467 h 6858000"/>
              <a:gd name="connsiteX111" fmla="*/ 4777334 w 7467600"/>
              <a:gd name="connsiteY111" fmla="*/ 5406072 h 6858000"/>
              <a:gd name="connsiteX112" fmla="*/ 4718341 w 7467600"/>
              <a:gd name="connsiteY112" fmla="*/ 5468043 h 6858000"/>
              <a:gd name="connsiteX113" fmla="*/ 4604655 w 7467600"/>
              <a:gd name="connsiteY113" fmla="*/ 5583434 h 6858000"/>
              <a:gd name="connsiteX114" fmla="*/ 4565074 w 7467600"/>
              <a:gd name="connsiteY114" fmla="*/ 5618550 h 6858000"/>
              <a:gd name="connsiteX115" fmla="*/ 4988186 w 7467600"/>
              <a:gd name="connsiteY115" fmla="*/ 5216467 h 6858000"/>
              <a:gd name="connsiteX116" fmla="*/ 4978032 w 7467600"/>
              <a:gd name="connsiteY116" fmla="*/ 5183809 h 6858000"/>
              <a:gd name="connsiteX117" fmla="*/ 4463413 w 7467600"/>
              <a:gd name="connsiteY117" fmla="*/ 5615162 h 6858000"/>
              <a:gd name="connsiteX118" fmla="*/ 4358134 w 7467600"/>
              <a:gd name="connsiteY118" fmla="*/ 5742791 h 6858000"/>
              <a:gd name="connsiteX119" fmla="*/ 4376219 w 7467600"/>
              <a:gd name="connsiteY119" fmla="*/ 5729027 h 6858000"/>
              <a:gd name="connsiteX120" fmla="*/ 4582340 w 7467600"/>
              <a:gd name="connsiteY120" fmla="*/ 5561037 h 6858000"/>
              <a:gd name="connsiteX121" fmla="*/ 4694684 w 7467600"/>
              <a:gd name="connsiteY121" fmla="*/ 5447098 h 6858000"/>
              <a:gd name="connsiteX122" fmla="*/ 4754123 w 7467600"/>
              <a:gd name="connsiteY122" fmla="*/ 5384643 h 6858000"/>
              <a:gd name="connsiteX123" fmla="*/ 4978032 w 7467600"/>
              <a:gd name="connsiteY123" fmla="*/ 5183809 h 6858000"/>
              <a:gd name="connsiteX124" fmla="*/ 1903353 w 7467600"/>
              <a:gd name="connsiteY124" fmla="*/ 5044827 h 6858000"/>
              <a:gd name="connsiteX125" fmla="*/ 1936931 w 7467600"/>
              <a:gd name="connsiteY125" fmla="*/ 5093954 h 6858000"/>
              <a:gd name="connsiteX126" fmla="*/ 2195868 w 7467600"/>
              <a:gd name="connsiteY126" fmla="*/ 5396574 h 6858000"/>
              <a:gd name="connsiteX127" fmla="*/ 2088852 w 7467600"/>
              <a:gd name="connsiteY127" fmla="*/ 5166123 h 6858000"/>
              <a:gd name="connsiteX128" fmla="*/ 1958241 w 7467600"/>
              <a:gd name="connsiteY128" fmla="*/ 5067955 h 6858000"/>
              <a:gd name="connsiteX129" fmla="*/ 1903353 w 7467600"/>
              <a:gd name="connsiteY129" fmla="*/ 5044827 h 6858000"/>
              <a:gd name="connsiteX130" fmla="*/ 1979378 w 7467600"/>
              <a:gd name="connsiteY130" fmla="*/ 4769504 h 6858000"/>
              <a:gd name="connsiteX131" fmla="*/ 2882120 w 7467600"/>
              <a:gd name="connsiteY131" fmla="*/ 5064547 h 6858000"/>
              <a:gd name="connsiteX132" fmla="*/ 2793103 w 7467600"/>
              <a:gd name="connsiteY132" fmla="*/ 5039699 h 6858000"/>
              <a:gd name="connsiteX133" fmla="*/ 2770041 w 7467600"/>
              <a:gd name="connsiteY133" fmla="*/ 5033634 h 6858000"/>
              <a:gd name="connsiteX134" fmla="*/ 1979378 w 7467600"/>
              <a:gd name="connsiteY134" fmla="*/ 4769504 h 6858000"/>
              <a:gd name="connsiteX135" fmla="*/ 1927410 w 7467600"/>
              <a:gd name="connsiteY135" fmla="*/ 4716164 h 6858000"/>
              <a:gd name="connsiteX136" fmla="*/ 1959587 w 7467600"/>
              <a:gd name="connsiteY136" fmla="*/ 4728849 h 6858000"/>
              <a:gd name="connsiteX137" fmla="*/ 2777707 w 7467600"/>
              <a:gd name="connsiteY137" fmla="*/ 5003991 h 6858000"/>
              <a:gd name="connsiteX138" fmla="*/ 2800768 w 7467600"/>
              <a:gd name="connsiteY138" fmla="*/ 5010056 h 6858000"/>
              <a:gd name="connsiteX139" fmla="*/ 2879408 w 7467600"/>
              <a:gd name="connsiteY139" fmla="*/ 5031590 h 6858000"/>
              <a:gd name="connsiteX140" fmla="*/ 2862295 w 7467600"/>
              <a:gd name="connsiteY140" fmla="*/ 5022958 h 6858000"/>
              <a:gd name="connsiteX141" fmla="*/ 2813343 w 7467600"/>
              <a:gd name="connsiteY141" fmla="*/ 4998369 h 6858000"/>
              <a:gd name="connsiteX142" fmla="*/ 2646245 w 7467600"/>
              <a:gd name="connsiteY142" fmla="*/ 4930999 h 6858000"/>
              <a:gd name="connsiteX143" fmla="*/ 1999243 w 7467600"/>
              <a:gd name="connsiteY143" fmla="*/ 4730524 h 6858000"/>
              <a:gd name="connsiteX144" fmla="*/ 1979527 w 7467600"/>
              <a:gd name="connsiteY144" fmla="*/ 4726651 h 6858000"/>
              <a:gd name="connsiteX145" fmla="*/ 1927410 w 7467600"/>
              <a:gd name="connsiteY145" fmla="*/ 4716164 h 6858000"/>
              <a:gd name="connsiteX146" fmla="*/ 1997014 w 7467600"/>
              <a:gd name="connsiteY146" fmla="*/ 4698007 h 6858000"/>
              <a:gd name="connsiteX147" fmla="*/ 2005458 w 7467600"/>
              <a:gd name="connsiteY147" fmla="*/ 4699540 h 6858000"/>
              <a:gd name="connsiteX148" fmla="*/ 2657186 w 7467600"/>
              <a:gd name="connsiteY148" fmla="*/ 4901687 h 6858000"/>
              <a:gd name="connsiteX149" fmla="*/ 2826662 w 7467600"/>
              <a:gd name="connsiteY149" fmla="*/ 4970362 h 6858000"/>
              <a:gd name="connsiteX150" fmla="*/ 2876100 w 7467600"/>
              <a:gd name="connsiteY150" fmla="*/ 4995397 h 6858000"/>
              <a:gd name="connsiteX151" fmla="*/ 3042600 w 7467600"/>
              <a:gd name="connsiteY151" fmla="*/ 5059532 h 6858000"/>
              <a:gd name="connsiteX152" fmla="*/ 1997014 w 7467600"/>
              <a:gd name="connsiteY152" fmla="*/ 4698007 h 6858000"/>
              <a:gd name="connsiteX153" fmla="*/ 2305292 w 7467600"/>
              <a:gd name="connsiteY153" fmla="*/ 4219492 h 6858000"/>
              <a:gd name="connsiteX154" fmla="*/ 3360922 w 7467600"/>
              <a:gd name="connsiteY154" fmla="*/ 4529373 h 6858000"/>
              <a:gd name="connsiteX155" fmla="*/ 3492420 w 7467600"/>
              <a:gd name="connsiteY155" fmla="*/ 4510145 h 6858000"/>
              <a:gd name="connsiteX156" fmla="*/ 3364086 w 7467600"/>
              <a:gd name="connsiteY156" fmla="*/ 4480340 h 6858000"/>
              <a:gd name="connsiteX157" fmla="*/ 3225818 w 7467600"/>
              <a:gd name="connsiteY157" fmla="*/ 4411822 h 6858000"/>
              <a:gd name="connsiteX158" fmla="*/ 3129696 w 7467600"/>
              <a:gd name="connsiteY158" fmla="*/ 4360704 h 6858000"/>
              <a:gd name="connsiteX159" fmla="*/ 2814545 w 7467600"/>
              <a:gd name="connsiteY159" fmla="*/ 4282955 h 6858000"/>
              <a:gd name="connsiteX160" fmla="*/ 2305292 w 7467600"/>
              <a:gd name="connsiteY160" fmla="*/ 4219492 h 6858000"/>
              <a:gd name="connsiteX161" fmla="*/ 2626982 w 7467600"/>
              <a:gd name="connsiteY161" fmla="*/ 4206450 h 6858000"/>
              <a:gd name="connsiteX162" fmla="*/ 2490617 w 7467600"/>
              <a:gd name="connsiteY162" fmla="*/ 4206951 h 6858000"/>
              <a:gd name="connsiteX163" fmla="*/ 2819869 w 7467600"/>
              <a:gd name="connsiteY163" fmla="*/ 4252936 h 6858000"/>
              <a:gd name="connsiteX164" fmla="*/ 3143018 w 7467600"/>
              <a:gd name="connsiteY164" fmla="*/ 4332698 h 6858000"/>
              <a:gd name="connsiteX165" fmla="*/ 3241520 w 7467600"/>
              <a:gd name="connsiteY165" fmla="*/ 4385112 h 6858000"/>
              <a:gd name="connsiteX166" fmla="*/ 3374575 w 7467600"/>
              <a:gd name="connsiteY166" fmla="*/ 4451517 h 6858000"/>
              <a:gd name="connsiteX167" fmla="*/ 3505221 w 7467600"/>
              <a:gd name="connsiteY167" fmla="*/ 4480757 h 6858000"/>
              <a:gd name="connsiteX168" fmla="*/ 2626982 w 7467600"/>
              <a:gd name="connsiteY168" fmla="*/ 4206450 h 6858000"/>
              <a:gd name="connsiteX169" fmla="*/ 1310106 w 7467600"/>
              <a:gd name="connsiteY169" fmla="*/ 3943217 h 6858000"/>
              <a:gd name="connsiteX170" fmla="*/ 854994 w 7467600"/>
              <a:gd name="connsiteY170" fmla="*/ 4399136 h 6858000"/>
              <a:gd name="connsiteX171" fmla="*/ 742462 w 7467600"/>
              <a:gd name="connsiteY171" fmla="*/ 4594648 h 6858000"/>
              <a:gd name="connsiteX172" fmla="*/ 820602 w 7467600"/>
              <a:gd name="connsiteY172" fmla="*/ 4485915 h 6858000"/>
              <a:gd name="connsiteX173" fmla="*/ 878295 w 7467600"/>
              <a:gd name="connsiteY173" fmla="*/ 4403594 h 6858000"/>
              <a:gd name="connsiteX174" fmla="*/ 1240607 w 7467600"/>
              <a:gd name="connsiteY174" fmla="*/ 4010401 h 6858000"/>
              <a:gd name="connsiteX175" fmla="*/ 1310106 w 7467600"/>
              <a:gd name="connsiteY175" fmla="*/ 3943217 h 6858000"/>
              <a:gd name="connsiteX176" fmla="*/ 1423113 w 7467600"/>
              <a:gd name="connsiteY176" fmla="*/ 3874565 h 6858000"/>
              <a:gd name="connsiteX177" fmla="*/ 1260565 w 7467600"/>
              <a:gd name="connsiteY177" fmla="*/ 4031982 h 6858000"/>
              <a:gd name="connsiteX178" fmla="*/ 901900 w 7467600"/>
              <a:gd name="connsiteY178" fmla="*/ 4421236 h 6858000"/>
              <a:gd name="connsiteX179" fmla="*/ 845044 w 7467600"/>
              <a:gd name="connsiteY179" fmla="*/ 4502436 h 6858000"/>
              <a:gd name="connsiteX180" fmla="*/ 685926 w 7467600"/>
              <a:gd name="connsiteY180" fmla="*/ 4703069 h 6858000"/>
              <a:gd name="connsiteX181" fmla="*/ 684248 w 7467600"/>
              <a:gd name="connsiteY181" fmla="*/ 4706721 h 6858000"/>
              <a:gd name="connsiteX182" fmla="*/ 1423113 w 7467600"/>
              <a:gd name="connsiteY182" fmla="*/ 3874565 h 6858000"/>
              <a:gd name="connsiteX183" fmla="*/ 3316479 w 7467600"/>
              <a:gd name="connsiteY183" fmla="*/ 3872136 h 6858000"/>
              <a:gd name="connsiteX184" fmla="*/ 3546806 w 7467600"/>
              <a:gd name="connsiteY184" fmla="*/ 4356139 h 6858000"/>
              <a:gd name="connsiteX185" fmla="*/ 3364433 w 7467600"/>
              <a:gd name="connsiteY185" fmla="*/ 3953121 h 6858000"/>
              <a:gd name="connsiteX186" fmla="*/ 3316479 w 7467600"/>
              <a:gd name="connsiteY186" fmla="*/ 3872136 h 6858000"/>
              <a:gd name="connsiteX187" fmla="*/ 3291335 w 7467600"/>
              <a:gd name="connsiteY187" fmla="*/ 3767420 h 6858000"/>
              <a:gd name="connsiteX188" fmla="*/ 3390805 w 7467600"/>
              <a:gd name="connsiteY188" fmla="*/ 3937163 h 6858000"/>
              <a:gd name="connsiteX189" fmla="*/ 3579062 w 7467600"/>
              <a:gd name="connsiteY189" fmla="*/ 4359040 h 6858000"/>
              <a:gd name="connsiteX190" fmla="*/ 3467355 w 7467600"/>
              <a:gd name="connsiteY190" fmla="*/ 3988130 h 6858000"/>
              <a:gd name="connsiteX191" fmla="*/ 3310753 w 7467600"/>
              <a:gd name="connsiteY191" fmla="*/ 3787140 h 6858000"/>
              <a:gd name="connsiteX192" fmla="*/ 3291335 w 7467600"/>
              <a:gd name="connsiteY192" fmla="*/ 3767420 h 6858000"/>
              <a:gd name="connsiteX193" fmla="*/ 1635889 w 7467600"/>
              <a:gd name="connsiteY193" fmla="*/ 3709494 h 6858000"/>
              <a:gd name="connsiteX194" fmla="*/ 1634800 w 7467600"/>
              <a:gd name="connsiteY194" fmla="*/ 3731111 h 6858000"/>
              <a:gd name="connsiteX195" fmla="*/ 1635889 w 7467600"/>
              <a:gd name="connsiteY195" fmla="*/ 3709494 h 6858000"/>
              <a:gd name="connsiteX196" fmla="*/ 1510397 w 7467600"/>
              <a:gd name="connsiteY196" fmla="*/ 3684705 h 6858000"/>
              <a:gd name="connsiteX197" fmla="*/ 1146550 w 7467600"/>
              <a:gd name="connsiteY197" fmla="*/ 3802012 h 6858000"/>
              <a:gd name="connsiteX198" fmla="*/ 698834 w 7467600"/>
              <a:gd name="connsiteY198" fmla="*/ 3952272 h 6858000"/>
              <a:gd name="connsiteX199" fmla="*/ 34256 w 7467600"/>
              <a:gd name="connsiteY199" fmla="*/ 4347603 h 6858000"/>
              <a:gd name="connsiteX200" fmla="*/ 527241 w 7467600"/>
              <a:gd name="connsiteY200" fmla="*/ 4065078 h 6858000"/>
              <a:gd name="connsiteX201" fmla="*/ 1510397 w 7467600"/>
              <a:gd name="connsiteY201" fmla="*/ 3684705 h 6858000"/>
              <a:gd name="connsiteX202" fmla="*/ 1313114 w 7467600"/>
              <a:gd name="connsiteY202" fmla="*/ 3655216 h 6858000"/>
              <a:gd name="connsiteX203" fmla="*/ 1109304 w 7467600"/>
              <a:gd name="connsiteY203" fmla="*/ 3669030 h 6858000"/>
              <a:gd name="connsiteX204" fmla="*/ 8129 w 7467600"/>
              <a:gd name="connsiteY204" fmla="*/ 4330519 h 6858000"/>
              <a:gd name="connsiteX205" fmla="*/ 687572 w 7467600"/>
              <a:gd name="connsiteY205" fmla="*/ 3925629 h 6858000"/>
              <a:gd name="connsiteX206" fmla="*/ 1138365 w 7467600"/>
              <a:gd name="connsiteY206" fmla="*/ 3774515 h 6858000"/>
              <a:gd name="connsiteX207" fmla="*/ 1505579 w 7467600"/>
              <a:gd name="connsiteY207" fmla="*/ 3655526 h 6858000"/>
              <a:gd name="connsiteX208" fmla="*/ 1313114 w 7467600"/>
              <a:gd name="connsiteY208" fmla="*/ 3655216 h 6858000"/>
              <a:gd name="connsiteX209" fmla="*/ 3655073 w 7467600"/>
              <a:gd name="connsiteY209" fmla="*/ 3650884 h 6858000"/>
              <a:gd name="connsiteX210" fmla="*/ 3989938 w 7467600"/>
              <a:gd name="connsiteY210" fmla="*/ 3991685 h 6858000"/>
              <a:gd name="connsiteX211" fmla="*/ 4393907 w 7467600"/>
              <a:gd name="connsiteY211" fmla="*/ 4261258 h 6858000"/>
              <a:gd name="connsiteX212" fmla="*/ 4648051 w 7467600"/>
              <a:gd name="connsiteY212" fmla="*/ 4374051 h 6858000"/>
              <a:gd name="connsiteX213" fmla="*/ 4383389 w 7467600"/>
              <a:gd name="connsiteY213" fmla="*/ 4184369 h 6858000"/>
              <a:gd name="connsiteX214" fmla="*/ 4165508 w 7467600"/>
              <a:gd name="connsiteY214" fmla="*/ 4035196 h 6858000"/>
              <a:gd name="connsiteX215" fmla="*/ 4068162 w 7467600"/>
              <a:gd name="connsiteY215" fmla="*/ 3953394 h 6858000"/>
              <a:gd name="connsiteX216" fmla="*/ 3981416 w 7467600"/>
              <a:gd name="connsiteY216" fmla="*/ 3880482 h 6858000"/>
              <a:gd name="connsiteX217" fmla="*/ 3800147 w 7467600"/>
              <a:gd name="connsiteY217" fmla="*/ 3749872 h 6858000"/>
              <a:gd name="connsiteX218" fmla="*/ 3655073 w 7467600"/>
              <a:gd name="connsiteY218" fmla="*/ 3650884 h 6858000"/>
              <a:gd name="connsiteX219" fmla="*/ 3670252 w 7467600"/>
              <a:gd name="connsiteY219" fmla="*/ 3622798 h 6858000"/>
              <a:gd name="connsiteX220" fmla="*/ 3817258 w 7467600"/>
              <a:gd name="connsiteY220" fmla="*/ 3723577 h 6858000"/>
              <a:gd name="connsiteX221" fmla="*/ 4000461 w 7467600"/>
              <a:gd name="connsiteY221" fmla="*/ 3855966 h 6858000"/>
              <a:gd name="connsiteX222" fmla="*/ 4088180 w 7467600"/>
              <a:gd name="connsiteY222" fmla="*/ 3929774 h 6858000"/>
              <a:gd name="connsiteX223" fmla="*/ 4184555 w 7467600"/>
              <a:gd name="connsiteY223" fmla="*/ 4010683 h 6858000"/>
              <a:gd name="connsiteX224" fmla="*/ 4399563 w 7467600"/>
              <a:gd name="connsiteY224" fmla="*/ 4158106 h 6858000"/>
              <a:gd name="connsiteX225" fmla="*/ 4684469 w 7467600"/>
              <a:gd name="connsiteY225" fmla="*/ 4364680 h 6858000"/>
              <a:gd name="connsiteX226" fmla="*/ 4690271 w 7467600"/>
              <a:gd name="connsiteY226" fmla="*/ 4370034 h 6858000"/>
              <a:gd name="connsiteX227" fmla="*/ 4136093 w 7467600"/>
              <a:gd name="connsiteY227" fmla="*/ 3858466 h 6858000"/>
              <a:gd name="connsiteX228" fmla="*/ 3670252 w 7467600"/>
              <a:gd name="connsiteY228" fmla="*/ 3622798 h 6858000"/>
              <a:gd name="connsiteX229" fmla="*/ 4440129 w 7467600"/>
              <a:gd name="connsiteY229" fmla="*/ 3448571 h 6858000"/>
              <a:gd name="connsiteX230" fmla="*/ 4856525 w 7467600"/>
              <a:gd name="connsiteY230" fmla="*/ 3915351 h 6858000"/>
              <a:gd name="connsiteX231" fmla="*/ 5059055 w 7467600"/>
              <a:gd name="connsiteY231" fmla="*/ 4108918 h 6858000"/>
              <a:gd name="connsiteX232" fmla="*/ 5290070 w 7467600"/>
              <a:gd name="connsiteY232" fmla="*/ 4263619 h 6858000"/>
              <a:gd name="connsiteX233" fmla="*/ 4834991 w 7467600"/>
              <a:gd name="connsiteY233" fmla="*/ 3830985 h 6858000"/>
              <a:gd name="connsiteX234" fmla="*/ 4440129 w 7467600"/>
              <a:gd name="connsiteY234" fmla="*/ 3448571 h 6858000"/>
              <a:gd name="connsiteX235" fmla="*/ 4441737 w 7467600"/>
              <a:gd name="connsiteY235" fmla="*/ 3399734 h 6858000"/>
              <a:gd name="connsiteX236" fmla="*/ 4431236 w 7467600"/>
              <a:gd name="connsiteY236" fmla="*/ 3400954 h 6858000"/>
              <a:gd name="connsiteX237" fmla="*/ 4557150 w 7467600"/>
              <a:gd name="connsiteY237" fmla="*/ 3510023 h 6858000"/>
              <a:gd name="connsiteX238" fmla="*/ 4856936 w 7467600"/>
              <a:gd name="connsiteY238" fmla="*/ 3809146 h 6858000"/>
              <a:gd name="connsiteX239" fmla="*/ 5111996 w 7467600"/>
              <a:gd name="connsiteY239" fmla="*/ 4065759 h 6858000"/>
              <a:gd name="connsiteX240" fmla="*/ 5388878 w 7467600"/>
              <a:gd name="connsiteY240" fmla="*/ 4300185 h 6858000"/>
              <a:gd name="connsiteX241" fmla="*/ 5425556 w 7467600"/>
              <a:gd name="connsiteY241" fmla="*/ 4308967 h 6858000"/>
              <a:gd name="connsiteX242" fmla="*/ 4943646 w 7467600"/>
              <a:gd name="connsiteY242" fmla="*/ 3822916 h 6858000"/>
              <a:gd name="connsiteX243" fmla="*/ 4594837 w 7467600"/>
              <a:gd name="connsiteY243" fmla="*/ 3532274 h 6858000"/>
              <a:gd name="connsiteX244" fmla="*/ 4441737 w 7467600"/>
              <a:gd name="connsiteY244" fmla="*/ 3399734 h 6858000"/>
              <a:gd name="connsiteX245" fmla="*/ 5425834 w 7467600"/>
              <a:gd name="connsiteY245" fmla="*/ 3162785 h 6858000"/>
              <a:gd name="connsiteX246" fmla="*/ 5401644 w 7467600"/>
              <a:gd name="connsiteY246" fmla="*/ 3617847 h 6858000"/>
              <a:gd name="connsiteX247" fmla="*/ 5467256 w 7467600"/>
              <a:gd name="connsiteY247" fmla="*/ 4175494 h 6858000"/>
              <a:gd name="connsiteX248" fmla="*/ 5448069 w 7467600"/>
              <a:gd name="connsiteY248" fmla="*/ 3567554 h 6858000"/>
              <a:gd name="connsiteX249" fmla="*/ 5425834 w 7467600"/>
              <a:gd name="connsiteY249" fmla="*/ 3162785 h 6858000"/>
              <a:gd name="connsiteX250" fmla="*/ 1318687 w 7467600"/>
              <a:gd name="connsiteY250" fmla="*/ 3113840 h 6858000"/>
              <a:gd name="connsiteX251" fmla="*/ 1066793 w 7467600"/>
              <a:gd name="connsiteY251" fmla="*/ 3212171 h 6858000"/>
              <a:gd name="connsiteX252" fmla="*/ 993319 w 7467600"/>
              <a:gd name="connsiteY252" fmla="*/ 3247648 h 6858000"/>
              <a:gd name="connsiteX253" fmla="*/ 853081 w 7467600"/>
              <a:gd name="connsiteY253" fmla="*/ 3312410 h 6858000"/>
              <a:gd name="connsiteX254" fmla="*/ 805957 w 7467600"/>
              <a:gd name="connsiteY254" fmla="*/ 3330443 h 6858000"/>
              <a:gd name="connsiteX255" fmla="*/ 1318687 w 7467600"/>
              <a:gd name="connsiteY255" fmla="*/ 3113840 h 6858000"/>
              <a:gd name="connsiteX256" fmla="*/ 5453702 w 7467600"/>
              <a:gd name="connsiteY256" fmla="*/ 3090882 h 6858000"/>
              <a:gd name="connsiteX257" fmla="*/ 5480135 w 7467600"/>
              <a:gd name="connsiteY257" fmla="*/ 3565802 h 6858000"/>
              <a:gd name="connsiteX258" fmla="*/ 5499023 w 7467600"/>
              <a:gd name="connsiteY258" fmla="*/ 4166310 h 6858000"/>
              <a:gd name="connsiteX259" fmla="*/ 5547022 w 7467600"/>
              <a:gd name="connsiteY259" fmla="*/ 3607838 h 6858000"/>
              <a:gd name="connsiteX260" fmla="*/ 5515964 w 7467600"/>
              <a:gd name="connsiteY260" fmla="*/ 3378541 h 6858000"/>
              <a:gd name="connsiteX261" fmla="*/ 5453702 w 7467600"/>
              <a:gd name="connsiteY261" fmla="*/ 3090882 h 6858000"/>
              <a:gd name="connsiteX262" fmla="*/ 1238695 w 7467600"/>
              <a:gd name="connsiteY262" fmla="*/ 3076820 h 6858000"/>
              <a:gd name="connsiteX263" fmla="*/ 716371 w 7467600"/>
              <a:gd name="connsiteY263" fmla="*/ 3293249 h 6858000"/>
              <a:gd name="connsiteX264" fmla="*/ 579522 w 7467600"/>
              <a:gd name="connsiteY264" fmla="*/ 3371759 h 6858000"/>
              <a:gd name="connsiteX265" fmla="*/ 600288 w 7467600"/>
              <a:gd name="connsiteY265" fmla="*/ 3365555 h 6858000"/>
              <a:gd name="connsiteX266" fmla="*/ 840692 w 7467600"/>
              <a:gd name="connsiteY266" fmla="*/ 3284921 h 6858000"/>
              <a:gd name="connsiteX267" fmla="*/ 979248 w 7467600"/>
              <a:gd name="connsiteY267" fmla="*/ 3221003 h 6858000"/>
              <a:gd name="connsiteX268" fmla="*/ 1053282 w 7467600"/>
              <a:gd name="connsiteY268" fmla="*/ 3185247 h 6858000"/>
              <a:gd name="connsiteX269" fmla="*/ 1320603 w 7467600"/>
              <a:gd name="connsiteY269" fmla="*/ 3081281 h 6858000"/>
              <a:gd name="connsiteX270" fmla="*/ 1238695 w 7467600"/>
              <a:gd name="connsiteY270" fmla="*/ 3076820 h 6858000"/>
              <a:gd name="connsiteX271" fmla="*/ 5425627 w 7467600"/>
              <a:gd name="connsiteY271" fmla="*/ 2954192 h 6858000"/>
              <a:gd name="connsiteX272" fmla="*/ 5470770 w 7467600"/>
              <a:gd name="connsiteY272" fmla="*/ 3005435 h 6858000"/>
              <a:gd name="connsiteX273" fmla="*/ 5519779 w 7467600"/>
              <a:gd name="connsiteY273" fmla="*/ 4359223 h 6858000"/>
              <a:gd name="connsiteX274" fmla="*/ 5520293 w 7467600"/>
              <a:gd name="connsiteY274" fmla="*/ 4360602 h 6858000"/>
              <a:gd name="connsiteX275" fmla="*/ 5767221 w 7467600"/>
              <a:gd name="connsiteY275" fmla="*/ 4665564 h 6858000"/>
              <a:gd name="connsiteX276" fmla="*/ 6937169 w 7467600"/>
              <a:gd name="connsiteY276" fmla="*/ 4815941 h 6858000"/>
              <a:gd name="connsiteX277" fmla="*/ 6953922 w 7467600"/>
              <a:gd name="connsiteY277" fmla="*/ 4890068 h 6858000"/>
              <a:gd name="connsiteX278" fmla="*/ 6071359 w 7467600"/>
              <a:gd name="connsiteY278" fmla="*/ 4770770 h 6858000"/>
              <a:gd name="connsiteX279" fmla="*/ 6038839 w 7467600"/>
              <a:gd name="connsiteY279" fmla="*/ 4764474 h 6858000"/>
              <a:gd name="connsiteX280" fmla="*/ 6038706 w 7467600"/>
              <a:gd name="connsiteY280" fmla="*/ 4763847 h 6858000"/>
              <a:gd name="connsiteX281" fmla="*/ 6037784 w 7467600"/>
              <a:gd name="connsiteY281" fmla="*/ 4764270 h 6858000"/>
              <a:gd name="connsiteX282" fmla="*/ 6038839 w 7467600"/>
              <a:gd name="connsiteY282" fmla="*/ 4764474 h 6858000"/>
              <a:gd name="connsiteX283" fmla="*/ 6040338 w 7467600"/>
              <a:gd name="connsiteY283" fmla="*/ 4771418 h 6858000"/>
              <a:gd name="connsiteX284" fmla="*/ 6024488 w 7467600"/>
              <a:gd name="connsiteY284" fmla="*/ 4809903 h 6858000"/>
              <a:gd name="connsiteX285" fmla="*/ 5599771 w 7467600"/>
              <a:gd name="connsiteY285" fmla="*/ 5509652 h 6858000"/>
              <a:gd name="connsiteX286" fmla="*/ 5548843 w 7467600"/>
              <a:gd name="connsiteY286" fmla="*/ 5563845 h 6858000"/>
              <a:gd name="connsiteX287" fmla="*/ 5940952 w 7467600"/>
              <a:gd name="connsiteY287" fmla="*/ 6250028 h 6858000"/>
              <a:gd name="connsiteX288" fmla="*/ 6043441 w 7467600"/>
              <a:gd name="connsiteY288" fmla="*/ 6665847 h 6858000"/>
              <a:gd name="connsiteX289" fmla="*/ 6093432 w 7467600"/>
              <a:gd name="connsiteY289" fmla="*/ 6858000 h 6858000"/>
              <a:gd name="connsiteX290" fmla="*/ 6034344 w 7467600"/>
              <a:gd name="connsiteY290" fmla="*/ 6858000 h 6858000"/>
              <a:gd name="connsiteX291" fmla="*/ 6026679 w 7467600"/>
              <a:gd name="connsiteY291" fmla="*/ 6836959 h 6858000"/>
              <a:gd name="connsiteX292" fmla="*/ 5800441 w 7467600"/>
              <a:gd name="connsiteY292" fmla="*/ 6335286 h 6858000"/>
              <a:gd name="connsiteX293" fmla="*/ 5526562 w 7467600"/>
              <a:gd name="connsiteY293" fmla="*/ 5705388 h 6858000"/>
              <a:gd name="connsiteX294" fmla="*/ 5519640 w 7467600"/>
              <a:gd name="connsiteY294" fmla="*/ 5683774 h 6858000"/>
              <a:gd name="connsiteX295" fmla="*/ 5844559 w 7467600"/>
              <a:gd name="connsiteY295" fmla="*/ 6553349 h 6858000"/>
              <a:gd name="connsiteX296" fmla="*/ 5975994 w 7467600"/>
              <a:gd name="connsiteY296" fmla="*/ 6858000 h 6858000"/>
              <a:gd name="connsiteX297" fmla="*/ 5898547 w 7467600"/>
              <a:gd name="connsiteY297" fmla="*/ 6858000 h 6858000"/>
              <a:gd name="connsiteX298" fmla="*/ 5682041 w 7467600"/>
              <a:gd name="connsiteY298" fmla="*/ 6355860 h 6858000"/>
              <a:gd name="connsiteX299" fmla="*/ 5461758 w 7467600"/>
              <a:gd name="connsiteY299" fmla="*/ 5820220 h 6858000"/>
              <a:gd name="connsiteX300" fmla="*/ 5237282 w 7467600"/>
              <a:gd name="connsiteY300" fmla="*/ 6579086 h 6858000"/>
              <a:gd name="connsiteX301" fmla="*/ 5115009 w 7467600"/>
              <a:gd name="connsiteY301" fmla="*/ 6858000 h 6858000"/>
              <a:gd name="connsiteX302" fmla="*/ 5028074 w 7467600"/>
              <a:gd name="connsiteY302" fmla="*/ 6858000 h 6858000"/>
              <a:gd name="connsiteX303" fmla="*/ 5079508 w 7467600"/>
              <a:gd name="connsiteY303" fmla="*/ 6749074 h 6858000"/>
              <a:gd name="connsiteX304" fmla="*/ 5371846 w 7467600"/>
              <a:gd name="connsiteY304" fmla="*/ 5924413 h 6858000"/>
              <a:gd name="connsiteX305" fmla="*/ 5270512 w 7467600"/>
              <a:gd name="connsiteY305" fmla="*/ 6138975 h 6858000"/>
              <a:gd name="connsiteX306" fmla="*/ 5062409 w 7467600"/>
              <a:gd name="connsiteY306" fmla="*/ 6653544 h 6858000"/>
              <a:gd name="connsiteX307" fmla="*/ 5036628 w 7467600"/>
              <a:gd name="connsiteY307" fmla="*/ 6754247 h 6858000"/>
              <a:gd name="connsiteX308" fmla="*/ 5009112 w 7467600"/>
              <a:gd name="connsiteY308" fmla="*/ 6858000 h 6858000"/>
              <a:gd name="connsiteX309" fmla="*/ 4976679 w 7467600"/>
              <a:gd name="connsiteY309" fmla="*/ 6858000 h 6858000"/>
              <a:gd name="connsiteX310" fmla="*/ 5006537 w 7467600"/>
              <a:gd name="connsiteY310" fmla="*/ 6747068 h 6858000"/>
              <a:gd name="connsiteX311" fmla="*/ 5032723 w 7467600"/>
              <a:gd name="connsiteY311" fmla="*/ 6644957 h 6858000"/>
              <a:gd name="connsiteX312" fmla="*/ 5242949 w 7467600"/>
              <a:gd name="connsiteY312" fmla="*/ 6125175 h 6858000"/>
              <a:gd name="connsiteX313" fmla="*/ 5286321 w 7467600"/>
              <a:gd name="connsiteY313" fmla="*/ 6033555 h 6858000"/>
              <a:gd name="connsiteX314" fmla="*/ 5008210 w 7467600"/>
              <a:gd name="connsiteY314" fmla="*/ 6649194 h 6858000"/>
              <a:gd name="connsiteX315" fmla="*/ 4986321 w 7467600"/>
              <a:gd name="connsiteY315" fmla="*/ 6765687 h 6858000"/>
              <a:gd name="connsiteX316" fmla="*/ 4973474 w 7467600"/>
              <a:gd name="connsiteY316" fmla="*/ 6858000 h 6858000"/>
              <a:gd name="connsiteX317" fmla="*/ 4907178 w 7467600"/>
              <a:gd name="connsiteY317" fmla="*/ 6858000 h 6858000"/>
              <a:gd name="connsiteX318" fmla="*/ 4910810 w 7467600"/>
              <a:gd name="connsiteY318" fmla="*/ 6829660 h 6858000"/>
              <a:gd name="connsiteX319" fmla="*/ 4987461 w 7467600"/>
              <a:gd name="connsiteY319" fmla="*/ 6432994 h 6858000"/>
              <a:gd name="connsiteX320" fmla="*/ 5179262 w 7467600"/>
              <a:gd name="connsiteY320" fmla="*/ 6035044 h 6858000"/>
              <a:gd name="connsiteX321" fmla="*/ 4689678 w 7467600"/>
              <a:gd name="connsiteY321" fmla="*/ 6440241 h 6858000"/>
              <a:gd name="connsiteX322" fmla="*/ 4477543 w 7467600"/>
              <a:gd name="connsiteY322" fmla="*/ 6674836 h 6858000"/>
              <a:gd name="connsiteX323" fmla="*/ 4329957 w 7467600"/>
              <a:gd name="connsiteY323" fmla="*/ 6858000 h 6858000"/>
              <a:gd name="connsiteX324" fmla="*/ 4218595 w 7467600"/>
              <a:gd name="connsiteY324" fmla="*/ 6858000 h 6858000"/>
              <a:gd name="connsiteX325" fmla="*/ 4368888 w 7467600"/>
              <a:gd name="connsiteY325" fmla="*/ 6668412 h 6858000"/>
              <a:gd name="connsiteX326" fmla="*/ 4563091 w 7467600"/>
              <a:gd name="connsiteY326" fmla="*/ 6442508 h 6858000"/>
              <a:gd name="connsiteX327" fmla="*/ 5387324 w 7467600"/>
              <a:gd name="connsiteY327" fmla="*/ 5705830 h 6858000"/>
              <a:gd name="connsiteX328" fmla="*/ 5073620 w 7467600"/>
              <a:gd name="connsiteY328" fmla="*/ 5955437 h 6858000"/>
              <a:gd name="connsiteX329" fmla="*/ 4689789 w 7467600"/>
              <a:gd name="connsiteY329" fmla="*/ 6268382 h 6858000"/>
              <a:gd name="connsiteX330" fmla="*/ 4418722 w 7467600"/>
              <a:gd name="connsiteY330" fmla="*/ 6570886 h 6858000"/>
              <a:gd name="connsiteX331" fmla="*/ 4214944 w 7467600"/>
              <a:gd name="connsiteY331" fmla="*/ 6858000 h 6858000"/>
              <a:gd name="connsiteX332" fmla="*/ 4177898 w 7467600"/>
              <a:gd name="connsiteY332" fmla="*/ 6858000 h 6858000"/>
              <a:gd name="connsiteX333" fmla="*/ 4391597 w 7467600"/>
              <a:gd name="connsiteY333" fmla="*/ 6556370 h 6858000"/>
              <a:gd name="connsiteX334" fmla="*/ 4668889 w 7467600"/>
              <a:gd name="connsiteY334" fmla="*/ 6246399 h 6858000"/>
              <a:gd name="connsiteX335" fmla="*/ 5055427 w 7467600"/>
              <a:gd name="connsiteY335" fmla="*/ 5931476 h 6858000"/>
              <a:gd name="connsiteX336" fmla="*/ 5371814 w 7467600"/>
              <a:gd name="connsiteY336" fmla="*/ 5678975 h 6858000"/>
              <a:gd name="connsiteX337" fmla="*/ 4987918 w 7467600"/>
              <a:gd name="connsiteY337" fmla="*/ 5838701 h 6858000"/>
              <a:gd name="connsiteX338" fmla="*/ 4317146 w 7467600"/>
              <a:gd name="connsiteY338" fmla="*/ 6587716 h 6858000"/>
              <a:gd name="connsiteX339" fmla="*/ 4171627 w 7467600"/>
              <a:gd name="connsiteY339" fmla="*/ 6858000 h 6858000"/>
              <a:gd name="connsiteX340" fmla="*/ 4081585 w 7467600"/>
              <a:gd name="connsiteY340" fmla="*/ 6858000 h 6858000"/>
              <a:gd name="connsiteX341" fmla="*/ 4238603 w 7467600"/>
              <a:gd name="connsiteY341" fmla="*/ 6559341 h 6858000"/>
              <a:gd name="connsiteX342" fmla="*/ 4778333 w 7467600"/>
              <a:gd name="connsiteY342" fmla="*/ 5873626 h 6858000"/>
              <a:gd name="connsiteX343" fmla="*/ 5414185 w 7467600"/>
              <a:gd name="connsiteY343" fmla="*/ 5573882 h 6858000"/>
              <a:gd name="connsiteX344" fmla="*/ 5959648 w 7467600"/>
              <a:gd name="connsiteY344" fmla="*/ 4760797 h 6858000"/>
              <a:gd name="connsiteX345" fmla="*/ 5355019 w 7467600"/>
              <a:gd name="connsiteY345" fmla="*/ 4734672 h 6858000"/>
              <a:gd name="connsiteX346" fmla="*/ 5083565 w 7467600"/>
              <a:gd name="connsiteY346" fmla="*/ 5179121 h 6858000"/>
              <a:gd name="connsiteX347" fmla="*/ 4713577 w 7467600"/>
              <a:gd name="connsiteY347" fmla="*/ 5616803 h 6858000"/>
              <a:gd name="connsiteX348" fmla="*/ 3989559 w 7467600"/>
              <a:gd name="connsiteY348" fmla="*/ 6145945 h 6858000"/>
              <a:gd name="connsiteX349" fmla="*/ 3939824 w 7467600"/>
              <a:gd name="connsiteY349" fmla="*/ 6066900 h 6858000"/>
              <a:gd name="connsiteX350" fmla="*/ 4584537 w 7467600"/>
              <a:gd name="connsiteY350" fmla="*/ 5324826 h 6858000"/>
              <a:gd name="connsiteX351" fmla="*/ 5037105 w 7467600"/>
              <a:gd name="connsiteY351" fmla="*/ 5088765 h 6858000"/>
              <a:gd name="connsiteX352" fmla="*/ 5039930 w 7467600"/>
              <a:gd name="connsiteY352" fmla="*/ 5089585 h 6858000"/>
              <a:gd name="connsiteX353" fmla="*/ 5263764 w 7467600"/>
              <a:gd name="connsiteY353" fmla="*/ 4735525 h 6858000"/>
              <a:gd name="connsiteX354" fmla="*/ 4086300 w 7467600"/>
              <a:gd name="connsiteY354" fmla="*/ 4884599 h 6858000"/>
              <a:gd name="connsiteX355" fmla="*/ 4085485 w 7467600"/>
              <a:gd name="connsiteY355" fmla="*/ 4899070 h 6858000"/>
              <a:gd name="connsiteX356" fmla="*/ 3871915 w 7467600"/>
              <a:gd name="connsiteY356" fmla="*/ 5253645 h 6858000"/>
              <a:gd name="connsiteX357" fmla="*/ 3799374 w 7467600"/>
              <a:gd name="connsiteY357" fmla="*/ 5466127 h 6858000"/>
              <a:gd name="connsiteX358" fmla="*/ 3498850 w 7467600"/>
              <a:gd name="connsiteY358" fmla="*/ 6661888 h 6858000"/>
              <a:gd name="connsiteX359" fmla="*/ 3399216 w 7467600"/>
              <a:gd name="connsiteY359" fmla="*/ 6858000 h 6858000"/>
              <a:gd name="connsiteX360" fmla="*/ 3303688 w 7467600"/>
              <a:gd name="connsiteY360" fmla="*/ 6858000 h 6858000"/>
              <a:gd name="connsiteX361" fmla="*/ 3391774 w 7467600"/>
              <a:gd name="connsiteY361" fmla="*/ 6697181 h 6858000"/>
              <a:gd name="connsiteX362" fmla="*/ 3735540 w 7467600"/>
              <a:gd name="connsiteY362" fmla="*/ 5546923 h 6858000"/>
              <a:gd name="connsiteX363" fmla="*/ 3729438 w 7467600"/>
              <a:gd name="connsiteY363" fmla="*/ 5569058 h 6858000"/>
              <a:gd name="connsiteX364" fmla="*/ 3707782 w 7467600"/>
              <a:gd name="connsiteY364" fmla="*/ 5644908 h 6858000"/>
              <a:gd name="connsiteX365" fmla="*/ 3583827 w 7467600"/>
              <a:gd name="connsiteY365" fmla="*/ 6039215 h 6858000"/>
              <a:gd name="connsiteX366" fmla="*/ 3547861 w 7467600"/>
              <a:gd name="connsiteY366" fmla="*/ 6129609 h 6858000"/>
              <a:gd name="connsiteX367" fmla="*/ 3490905 w 7467600"/>
              <a:gd name="connsiteY367" fmla="*/ 6277660 h 6858000"/>
              <a:gd name="connsiteX368" fmla="*/ 3455859 w 7467600"/>
              <a:gd name="connsiteY368" fmla="*/ 6391301 h 6858000"/>
              <a:gd name="connsiteX369" fmla="*/ 3429112 w 7467600"/>
              <a:gd name="connsiteY369" fmla="*/ 6479469 h 6858000"/>
              <a:gd name="connsiteX370" fmla="*/ 3304862 w 7467600"/>
              <a:gd name="connsiteY370" fmla="*/ 6796476 h 6858000"/>
              <a:gd name="connsiteX371" fmla="*/ 3276071 w 7467600"/>
              <a:gd name="connsiteY371" fmla="*/ 6858000 h 6858000"/>
              <a:gd name="connsiteX372" fmla="*/ 3240805 w 7467600"/>
              <a:gd name="connsiteY372" fmla="*/ 6858000 h 6858000"/>
              <a:gd name="connsiteX373" fmla="*/ 3275917 w 7467600"/>
              <a:gd name="connsiteY373" fmla="*/ 6783192 h 6858000"/>
              <a:gd name="connsiteX374" fmla="*/ 3399358 w 7467600"/>
              <a:gd name="connsiteY374" fmla="*/ 6469011 h 6858000"/>
              <a:gd name="connsiteX375" fmla="*/ 3425650 w 7467600"/>
              <a:gd name="connsiteY375" fmla="*/ 6381333 h 6858000"/>
              <a:gd name="connsiteX376" fmla="*/ 3460661 w 7467600"/>
              <a:gd name="connsiteY376" fmla="*/ 6266763 h 6858000"/>
              <a:gd name="connsiteX377" fmla="*/ 3518021 w 7467600"/>
              <a:gd name="connsiteY377" fmla="*/ 6117298 h 6858000"/>
              <a:gd name="connsiteX378" fmla="*/ 3554035 w 7467600"/>
              <a:gd name="connsiteY378" fmla="*/ 6027832 h 6858000"/>
              <a:gd name="connsiteX379" fmla="*/ 3677174 w 7467600"/>
              <a:gd name="connsiteY379" fmla="*/ 5636351 h 6858000"/>
              <a:gd name="connsiteX380" fmla="*/ 3698819 w 7467600"/>
              <a:gd name="connsiteY380" fmla="*/ 5560503 h 6858000"/>
              <a:gd name="connsiteX381" fmla="*/ 3702094 w 7467600"/>
              <a:gd name="connsiteY381" fmla="*/ 5549194 h 6858000"/>
              <a:gd name="connsiteX382" fmla="*/ 3398355 w 7467600"/>
              <a:gd name="connsiteY382" fmla="*/ 6094603 h 6858000"/>
              <a:gd name="connsiteX383" fmla="*/ 3193941 w 7467600"/>
              <a:gd name="connsiteY383" fmla="*/ 6798775 h 6858000"/>
              <a:gd name="connsiteX384" fmla="*/ 3184140 w 7467600"/>
              <a:gd name="connsiteY384" fmla="*/ 6858000 h 6858000"/>
              <a:gd name="connsiteX385" fmla="*/ 3099978 w 7467600"/>
              <a:gd name="connsiteY385" fmla="*/ 6858000 h 6858000"/>
              <a:gd name="connsiteX386" fmla="*/ 3101556 w 7467600"/>
              <a:gd name="connsiteY386" fmla="*/ 6843337 h 6858000"/>
              <a:gd name="connsiteX387" fmla="*/ 3370162 w 7467600"/>
              <a:gd name="connsiteY387" fmla="*/ 5785550 h 6858000"/>
              <a:gd name="connsiteX388" fmla="*/ 3746477 w 7467600"/>
              <a:gd name="connsiteY388" fmla="*/ 5377889 h 6858000"/>
              <a:gd name="connsiteX389" fmla="*/ 3863399 w 7467600"/>
              <a:gd name="connsiteY389" fmla="*/ 5087257 h 6858000"/>
              <a:gd name="connsiteX390" fmla="*/ 3968712 w 7467600"/>
              <a:gd name="connsiteY390" fmla="*/ 4913989 h 6858000"/>
              <a:gd name="connsiteX391" fmla="*/ 2792390 w 7467600"/>
              <a:gd name="connsiteY391" fmla="*/ 5382974 h 6858000"/>
              <a:gd name="connsiteX392" fmla="*/ 2714982 w 7467600"/>
              <a:gd name="connsiteY392" fmla="*/ 5427051 h 6858000"/>
              <a:gd name="connsiteX393" fmla="*/ 2813361 w 7467600"/>
              <a:gd name="connsiteY393" fmla="*/ 6023912 h 6858000"/>
              <a:gd name="connsiteX394" fmla="*/ 2688430 w 7467600"/>
              <a:gd name="connsiteY394" fmla="*/ 6801564 h 6858000"/>
              <a:gd name="connsiteX395" fmla="*/ 2629626 w 7467600"/>
              <a:gd name="connsiteY395" fmla="*/ 6763394 h 6858000"/>
              <a:gd name="connsiteX396" fmla="*/ 2565328 w 7467600"/>
              <a:gd name="connsiteY396" fmla="*/ 5516399 h 6858000"/>
              <a:gd name="connsiteX397" fmla="*/ 1922999 w 7467600"/>
              <a:gd name="connsiteY397" fmla="*/ 5980343 h 6858000"/>
              <a:gd name="connsiteX398" fmla="*/ 1950261 w 7467600"/>
              <a:gd name="connsiteY398" fmla="*/ 6405858 h 6858000"/>
              <a:gd name="connsiteX399" fmla="*/ 2365554 w 7467600"/>
              <a:gd name="connsiteY399" fmla="*/ 6759107 h 6858000"/>
              <a:gd name="connsiteX400" fmla="*/ 2424142 w 7467600"/>
              <a:gd name="connsiteY400" fmla="*/ 6858000 h 6858000"/>
              <a:gd name="connsiteX401" fmla="*/ 2395994 w 7467600"/>
              <a:gd name="connsiteY401" fmla="*/ 6858000 h 6858000"/>
              <a:gd name="connsiteX402" fmla="*/ 2392863 w 7467600"/>
              <a:gd name="connsiteY402" fmla="*/ 6852964 h 6858000"/>
              <a:gd name="connsiteX403" fmla="*/ 2017589 w 7467600"/>
              <a:gd name="connsiteY403" fmla="*/ 6493982 h 6858000"/>
              <a:gd name="connsiteX404" fmla="*/ 2147336 w 7467600"/>
              <a:gd name="connsiteY404" fmla="*/ 6594052 h 6858000"/>
              <a:gd name="connsiteX405" fmla="*/ 2207047 w 7467600"/>
              <a:gd name="connsiteY405" fmla="*/ 6654540 h 6858000"/>
              <a:gd name="connsiteX406" fmla="*/ 2299106 w 7467600"/>
              <a:gd name="connsiteY406" fmla="*/ 6778931 h 6858000"/>
              <a:gd name="connsiteX407" fmla="*/ 2314430 w 7467600"/>
              <a:gd name="connsiteY407" fmla="*/ 6801144 h 6858000"/>
              <a:gd name="connsiteX408" fmla="*/ 2352406 w 7467600"/>
              <a:gd name="connsiteY408" fmla="*/ 6858000 h 6858000"/>
              <a:gd name="connsiteX409" fmla="*/ 2314492 w 7467600"/>
              <a:gd name="connsiteY409" fmla="*/ 6858000 h 6858000"/>
              <a:gd name="connsiteX410" fmla="*/ 2288095 w 7467600"/>
              <a:gd name="connsiteY410" fmla="*/ 6818030 h 6858000"/>
              <a:gd name="connsiteX411" fmla="*/ 2272768 w 7467600"/>
              <a:gd name="connsiteY411" fmla="*/ 6795822 h 6858000"/>
              <a:gd name="connsiteX412" fmla="*/ 2182715 w 7467600"/>
              <a:gd name="connsiteY412" fmla="*/ 6675071 h 6858000"/>
              <a:gd name="connsiteX413" fmla="*/ 2032061 w 7467600"/>
              <a:gd name="connsiteY413" fmla="*/ 6541380 h 6858000"/>
              <a:gd name="connsiteX414" fmla="*/ 2257220 w 7467600"/>
              <a:gd name="connsiteY414" fmla="*/ 6826257 h 6858000"/>
              <a:gd name="connsiteX415" fmla="*/ 2281324 w 7467600"/>
              <a:gd name="connsiteY415" fmla="*/ 6858000 h 6858000"/>
              <a:gd name="connsiteX416" fmla="*/ 2242860 w 7467600"/>
              <a:gd name="connsiteY416" fmla="*/ 6858000 h 6858000"/>
              <a:gd name="connsiteX417" fmla="*/ 2232818 w 7467600"/>
              <a:gd name="connsiteY417" fmla="*/ 6844926 h 6858000"/>
              <a:gd name="connsiteX418" fmla="*/ 1990172 w 7467600"/>
              <a:gd name="connsiteY418" fmla="*/ 6542121 h 6858000"/>
              <a:gd name="connsiteX419" fmla="*/ 2124090 w 7467600"/>
              <a:gd name="connsiteY419" fmla="*/ 6761017 h 6858000"/>
              <a:gd name="connsiteX420" fmla="*/ 2200380 w 7467600"/>
              <a:gd name="connsiteY420" fmla="*/ 6858000 h 6858000"/>
              <a:gd name="connsiteX421" fmla="*/ 2147507 w 7467600"/>
              <a:gd name="connsiteY421" fmla="*/ 6858000 h 6858000"/>
              <a:gd name="connsiteX422" fmla="*/ 2070668 w 7467600"/>
              <a:gd name="connsiteY422" fmla="*/ 6761520 h 6858000"/>
              <a:gd name="connsiteX423" fmla="*/ 1975142 w 7467600"/>
              <a:gd name="connsiteY423" fmla="*/ 6585570 h 6858000"/>
              <a:gd name="connsiteX424" fmla="*/ 2050035 w 7467600"/>
              <a:gd name="connsiteY424" fmla="*/ 6813345 h 6858000"/>
              <a:gd name="connsiteX425" fmla="*/ 2063025 w 7467600"/>
              <a:gd name="connsiteY425" fmla="*/ 6858000 h 6858000"/>
              <a:gd name="connsiteX426" fmla="*/ 2021675 w 7467600"/>
              <a:gd name="connsiteY426" fmla="*/ 6858000 h 6858000"/>
              <a:gd name="connsiteX427" fmla="*/ 2019308 w 7467600"/>
              <a:gd name="connsiteY427" fmla="*/ 6847118 h 6858000"/>
              <a:gd name="connsiteX428" fmla="*/ 1938835 w 7467600"/>
              <a:gd name="connsiteY428" fmla="*/ 6551160 h 6858000"/>
              <a:gd name="connsiteX429" fmla="*/ 1953230 w 7467600"/>
              <a:gd name="connsiteY429" fmla="*/ 6759699 h 6858000"/>
              <a:gd name="connsiteX430" fmla="*/ 1956763 w 7467600"/>
              <a:gd name="connsiteY430" fmla="*/ 6778191 h 6858000"/>
              <a:gd name="connsiteX431" fmla="*/ 1967925 w 7467600"/>
              <a:gd name="connsiteY431" fmla="*/ 6858000 h 6858000"/>
              <a:gd name="connsiteX432" fmla="*/ 1936622 w 7467600"/>
              <a:gd name="connsiteY432" fmla="*/ 6858000 h 6858000"/>
              <a:gd name="connsiteX433" fmla="*/ 1926261 w 7467600"/>
              <a:gd name="connsiteY433" fmla="*/ 6784064 h 6858000"/>
              <a:gd name="connsiteX434" fmla="*/ 1922724 w 7467600"/>
              <a:gd name="connsiteY434" fmla="*/ 6765577 h 6858000"/>
              <a:gd name="connsiteX435" fmla="*/ 1904650 w 7467600"/>
              <a:gd name="connsiteY435" fmla="*/ 6639616 h 6858000"/>
              <a:gd name="connsiteX436" fmla="*/ 1885273 w 7467600"/>
              <a:gd name="connsiteY436" fmla="*/ 6858000 h 6858000"/>
              <a:gd name="connsiteX437" fmla="*/ 1854363 w 7467600"/>
              <a:gd name="connsiteY437" fmla="*/ 6858000 h 6858000"/>
              <a:gd name="connsiteX438" fmla="*/ 1880391 w 7467600"/>
              <a:gd name="connsiteY438" fmla="*/ 6603796 h 6858000"/>
              <a:gd name="connsiteX439" fmla="*/ 1818273 w 7467600"/>
              <a:gd name="connsiteY439" fmla="*/ 6715729 h 6858000"/>
              <a:gd name="connsiteX440" fmla="*/ 1794691 w 7467600"/>
              <a:gd name="connsiteY440" fmla="*/ 6843239 h 6858000"/>
              <a:gd name="connsiteX441" fmla="*/ 1794914 w 7467600"/>
              <a:gd name="connsiteY441" fmla="*/ 6858000 h 6858000"/>
              <a:gd name="connsiteX442" fmla="*/ 1746128 w 7467600"/>
              <a:gd name="connsiteY442" fmla="*/ 6858000 h 6858000"/>
              <a:gd name="connsiteX443" fmla="*/ 1753934 w 7467600"/>
              <a:gd name="connsiteY443" fmla="*/ 6724796 h 6858000"/>
              <a:gd name="connsiteX444" fmla="*/ 1792053 w 7467600"/>
              <a:gd name="connsiteY444" fmla="*/ 6572396 h 6858000"/>
              <a:gd name="connsiteX445" fmla="*/ 1862248 w 7467600"/>
              <a:gd name="connsiteY445" fmla="*/ 6266397 h 6858000"/>
              <a:gd name="connsiteX446" fmla="*/ 1862250 w 7467600"/>
              <a:gd name="connsiteY446" fmla="*/ 6033531 h 6858000"/>
              <a:gd name="connsiteX447" fmla="*/ 1211999 w 7467600"/>
              <a:gd name="connsiteY447" fmla="*/ 6683610 h 6858000"/>
              <a:gd name="connsiteX448" fmla="*/ 1213266 w 7467600"/>
              <a:gd name="connsiteY448" fmla="*/ 6691947 h 6858000"/>
              <a:gd name="connsiteX449" fmla="*/ 1203370 w 7467600"/>
              <a:gd name="connsiteY449" fmla="*/ 6850676 h 6858000"/>
              <a:gd name="connsiteX450" fmla="*/ 1203671 w 7467600"/>
              <a:gd name="connsiteY450" fmla="*/ 6858000 h 6858000"/>
              <a:gd name="connsiteX451" fmla="*/ 1143180 w 7467600"/>
              <a:gd name="connsiteY451" fmla="*/ 6858000 h 6858000"/>
              <a:gd name="connsiteX452" fmla="*/ 1142176 w 7467600"/>
              <a:gd name="connsiteY452" fmla="*/ 6766045 h 6858000"/>
              <a:gd name="connsiteX453" fmla="*/ 1067484 w 7467600"/>
              <a:gd name="connsiteY453" fmla="*/ 6858000 h 6858000"/>
              <a:gd name="connsiteX454" fmla="*/ 953928 w 7467600"/>
              <a:gd name="connsiteY454" fmla="*/ 6858000 h 6858000"/>
              <a:gd name="connsiteX455" fmla="*/ 959715 w 7467600"/>
              <a:gd name="connsiteY455" fmla="*/ 6850185 h 6858000"/>
              <a:gd name="connsiteX456" fmla="*/ 1483788 w 7467600"/>
              <a:gd name="connsiteY456" fmla="*/ 6259174 h 6858000"/>
              <a:gd name="connsiteX457" fmla="*/ 1100671 w 7467600"/>
              <a:gd name="connsiteY457" fmla="*/ 6252137 h 6858000"/>
              <a:gd name="connsiteX458" fmla="*/ 1090144 w 7467600"/>
              <a:gd name="connsiteY458" fmla="*/ 6256748 h 6858000"/>
              <a:gd name="connsiteX459" fmla="*/ 1095872 w 7467600"/>
              <a:gd name="connsiteY459" fmla="*/ 6271892 h 6858000"/>
              <a:gd name="connsiteX460" fmla="*/ 262785 w 7467600"/>
              <a:gd name="connsiteY460" fmla="*/ 6845450 h 6858000"/>
              <a:gd name="connsiteX461" fmla="*/ 209968 w 7467600"/>
              <a:gd name="connsiteY461" fmla="*/ 6770713 h 6858000"/>
              <a:gd name="connsiteX462" fmla="*/ 873460 w 7467600"/>
              <a:gd name="connsiteY462" fmla="*/ 6253768 h 6858000"/>
              <a:gd name="connsiteX463" fmla="*/ 192686 w 7467600"/>
              <a:gd name="connsiteY463" fmla="*/ 5849257 h 6858000"/>
              <a:gd name="connsiteX464" fmla="*/ 4696 w 7467600"/>
              <a:gd name="connsiteY464" fmla="*/ 5697668 h 6858000"/>
              <a:gd name="connsiteX465" fmla="*/ 0 w 7467600"/>
              <a:gd name="connsiteY465" fmla="*/ 5689984 h 6858000"/>
              <a:gd name="connsiteX466" fmla="*/ 0 w 7467600"/>
              <a:gd name="connsiteY466" fmla="*/ 5513472 h 6858000"/>
              <a:gd name="connsiteX467" fmla="*/ 174101 w 7467600"/>
              <a:gd name="connsiteY467" fmla="*/ 5620277 h 6858000"/>
              <a:gd name="connsiteX468" fmla="*/ 891800 w 7467600"/>
              <a:gd name="connsiteY468" fmla="*/ 6036935 h 6858000"/>
              <a:gd name="connsiteX469" fmla="*/ 1072219 w 7467600"/>
              <a:gd name="connsiteY469" fmla="*/ 6169443 h 6858000"/>
              <a:gd name="connsiteX470" fmla="*/ 1074117 w 7467600"/>
              <a:gd name="connsiteY470" fmla="*/ 6170301 h 6858000"/>
              <a:gd name="connsiteX471" fmla="*/ 1083114 w 7467600"/>
              <a:gd name="connsiteY471" fmla="*/ 6174131 h 6858000"/>
              <a:gd name="connsiteX472" fmla="*/ 1543010 w 7467600"/>
              <a:gd name="connsiteY472" fmla="*/ 6191140 h 6858000"/>
              <a:gd name="connsiteX473" fmla="*/ 1551080 w 7467600"/>
              <a:gd name="connsiteY473" fmla="*/ 6195006 h 6858000"/>
              <a:gd name="connsiteX474" fmla="*/ 2345443 w 7467600"/>
              <a:gd name="connsiteY474" fmla="*/ 5549882 h 6858000"/>
              <a:gd name="connsiteX475" fmla="*/ 1721499 w 7467600"/>
              <a:gd name="connsiteY475" fmla="*/ 5599969 h 6858000"/>
              <a:gd name="connsiteX476" fmla="*/ 767716 w 7467600"/>
              <a:gd name="connsiteY476" fmla="*/ 5472768 h 6858000"/>
              <a:gd name="connsiteX477" fmla="*/ 722147 w 7467600"/>
              <a:gd name="connsiteY477" fmla="*/ 5393091 h 6858000"/>
              <a:gd name="connsiteX478" fmla="*/ 1485552 w 7467600"/>
              <a:gd name="connsiteY478" fmla="*/ 5313202 h 6858000"/>
              <a:gd name="connsiteX479" fmla="*/ 2143004 w 7467600"/>
              <a:gd name="connsiteY479" fmla="*/ 5402420 h 6858000"/>
              <a:gd name="connsiteX480" fmla="*/ 1933391 w 7467600"/>
              <a:gd name="connsiteY480" fmla="*/ 5156971 h 6858000"/>
              <a:gd name="connsiteX481" fmla="*/ 1827118 w 7467600"/>
              <a:gd name="connsiteY481" fmla="*/ 4968410 h 6858000"/>
              <a:gd name="connsiteX482" fmla="*/ 1837349 w 7467600"/>
              <a:gd name="connsiteY482" fmla="*/ 4956357 h 6858000"/>
              <a:gd name="connsiteX483" fmla="*/ 2162835 w 7467600"/>
              <a:gd name="connsiteY483" fmla="*/ 5187853 h 6858000"/>
              <a:gd name="connsiteX484" fmla="*/ 2257167 w 7467600"/>
              <a:gd name="connsiteY484" fmla="*/ 5462123 h 6858000"/>
              <a:gd name="connsiteX485" fmla="*/ 2261598 w 7467600"/>
              <a:gd name="connsiteY485" fmla="*/ 5467998 h 6858000"/>
              <a:gd name="connsiteX486" fmla="*/ 2437177 w 7467600"/>
              <a:gd name="connsiteY486" fmla="*/ 5479608 h 6858000"/>
              <a:gd name="connsiteX487" fmla="*/ 2445247 w 7467600"/>
              <a:gd name="connsiteY487" fmla="*/ 5483476 h 6858000"/>
              <a:gd name="connsiteX488" fmla="*/ 2743626 w 7467600"/>
              <a:gd name="connsiteY488" fmla="*/ 5304819 h 6858000"/>
              <a:gd name="connsiteX489" fmla="*/ 3048102 w 7467600"/>
              <a:gd name="connsiteY489" fmla="*/ 5150595 h 6858000"/>
              <a:gd name="connsiteX490" fmla="*/ 1799414 w 7467600"/>
              <a:gd name="connsiteY490" fmla="*/ 4694732 h 6858000"/>
              <a:gd name="connsiteX491" fmla="*/ 1771735 w 7467600"/>
              <a:gd name="connsiteY491" fmla="*/ 4619929 h 6858000"/>
              <a:gd name="connsiteX492" fmla="*/ 3104273 w 7467600"/>
              <a:gd name="connsiteY492" fmla="*/ 5076159 h 6858000"/>
              <a:gd name="connsiteX493" fmla="*/ 3113245 w 7467600"/>
              <a:gd name="connsiteY493" fmla="*/ 5090705 h 6858000"/>
              <a:gd name="connsiteX494" fmla="*/ 3126294 w 7467600"/>
              <a:gd name="connsiteY494" fmla="*/ 5114400 h 6858000"/>
              <a:gd name="connsiteX495" fmla="*/ 3937433 w 7467600"/>
              <a:gd name="connsiteY495" fmla="*/ 4830473 h 6858000"/>
              <a:gd name="connsiteX496" fmla="*/ 3590475 w 7467600"/>
              <a:gd name="connsiteY496" fmla="*/ 4597974 h 6858000"/>
              <a:gd name="connsiteX497" fmla="*/ 3100264 w 7467600"/>
              <a:gd name="connsiteY497" fmla="*/ 4579845 h 6858000"/>
              <a:gd name="connsiteX498" fmla="*/ 2183576 w 7467600"/>
              <a:gd name="connsiteY498" fmla="*/ 4227150 h 6858000"/>
              <a:gd name="connsiteX499" fmla="*/ 2151029 w 7467600"/>
              <a:gd name="connsiteY499" fmla="*/ 4146947 h 6858000"/>
              <a:gd name="connsiteX500" fmla="*/ 3563434 w 7467600"/>
              <a:gd name="connsiteY500" fmla="*/ 4469115 h 6858000"/>
              <a:gd name="connsiteX501" fmla="*/ 3177952 w 7467600"/>
              <a:gd name="connsiteY501" fmla="*/ 3657386 h 6858000"/>
              <a:gd name="connsiteX502" fmla="*/ 3189263 w 7467600"/>
              <a:gd name="connsiteY502" fmla="*/ 3625726 h 6858000"/>
              <a:gd name="connsiteX503" fmla="*/ 3560912 w 7467600"/>
              <a:gd name="connsiteY503" fmla="*/ 4079863 h 6858000"/>
              <a:gd name="connsiteX504" fmla="*/ 3626636 w 7467600"/>
              <a:gd name="connsiteY504" fmla="*/ 4512230 h 6858000"/>
              <a:gd name="connsiteX505" fmla="*/ 3653088 w 7467600"/>
              <a:gd name="connsiteY505" fmla="*/ 4521417 h 6858000"/>
              <a:gd name="connsiteX506" fmla="*/ 3988128 w 7467600"/>
              <a:gd name="connsiteY506" fmla="*/ 4817267 h 6858000"/>
              <a:gd name="connsiteX507" fmla="*/ 4830582 w 7467600"/>
              <a:gd name="connsiteY507" fmla="*/ 4676000 h 6858000"/>
              <a:gd name="connsiteX508" fmla="*/ 4830100 w 7467600"/>
              <a:gd name="connsiteY508" fmla="*/ 4675554 h 6858000"/>
              <a:gd name="connsiteX509" fmla="*/ 4036318 w 7467600"/>
              <a:gd name="connsiteY509" fmla="*/ 4147013 h 6858000"/>
              <a:gd name="connsiteX510" fmla="*/ 3432098 w 7467600"/>
              <a:gd name="connsiteY510" fmla="*/ 3537312 h 6858000"/>
              <a:gd name="connsiteX511" fmla="*/ 3446761 w 7467600"/>
              <a:gd name="connsiteY511" fmla="*/ 3461278 h 6858000"/>
              <a:gd name="connsiteX512" fmla="*/ 4419733 w 7467600"/>
              <a:gd name="connsiteY512" fmla="*/ 3963555 h 6858000"/>
              <a:gd name="connsiteX513" fmla="*/ 4781371 w 7467600"/>
              <a:gd name="connsiteY513" fmla="*/ 4458604 h 6858000"/>
              <a:gd name="connsiteX514" fmla="*/ 4780440 w 7467600"/>
              <a:gd name="connsiteY514" fmla="*/ 4470290 h 6858000"/>
              <a:gd name="connsiteX515" fmla="*/ 4898954 w 7467600"/>
              <a:gd name="connsiteY515" fmla="*/ 4662092 h 6858000"/>
              <a:gd name="connsiteX516" fmla="*/ 4900699 w 7467600"/>
              <a:gd name="connsiteY516" fmla="*/ 4670867 h 6858000"/>
              <a:gd name="connsiteX517" fmla="*/ 5714511 w 7467600"/>
              <a:gd name="connsiteY517" fmla="*/ 4663483 h 6858000"/>
              <a:gd name="connsiteX518" fmla="*/ 5464793 w 7467600"/>
              <a:gd name="connsiteY518" fmla="*/ 4393556 h 6858000"/>
              <a:gd name="connsiteX519" fmla="*/ 5461897 w 7467600"/>
              <a:gd name="connsiteY519" fmla="*/ 4390879 h 6858000"/>
              <a:gd name="connsiteX520" fmla="*/ 4294126 w 7467600"/>
              <a:gd name="connsiteY520" fmla="*/ 3303048 h 6858000"/>
              <a:gd name="connsiteX521" fmla="*/ 4305321 w 7467600"/>
              <a:gd name="connsiteY521" fmla="*/ 3256953 h 6858000"/>
              <a:gd name="connsiteX522" fmla="*/ 4949299 w 7467600"/>
              <a:gd name="connsiteY522" fmla="*/ 3766336 h 6858000"/>
              <a:gd name="connsiteX523" fmla="*/ 5291452 w 7467600"/>
              <a:gd name="connsiteY523" fmla="*/ 4076801 h 6858000"/>
              <a:gd name="connsiteX524" fmla="*/ 5434998 w 7467600"/>
              <a:gd name="connsiteY524" fmla="*/ 4254100 h 6858000"/>
              <a:gd name="connsiteX525" fmla="*/ 5351015 w 7467600"/>
              <a:gd name="connsiteY525" fmla="*/ 3760989 h 6858000"/>
              <a:gd name="connsiteX526" fmla="*/ 5413780 w 7467600"/>
              <a:gd name="connsiteY526" fmla="*/ 2966265 h 6858000"/>
              <a:gd name="connsiteX527" fmla="*/ 5425627 w 7467600"/>
              <a:gd name="connsiteY527" fmla="*/ 2954192 h 6858000"/>
              <a:gd name="connsiteX528" fmla="*/ 6604735 w 7467600"/>
              <a:gd name="connsiteY528" fmla="*/ 2041381 h 6858000"/>
              <a:gd name="connsiteX529" fmla="*/ 7204487 w 7467600"/>
              <a:gd name="connsiteY529" fmla="*/ 2742112 h 6858000"/>
              <a:gd name="connsiteX530" fmla="*/ 7131592 w 7467600"/>
              <a:gd name="connsiteY530" fmla="*/ 2672096 h 6858000"/>
              <a:gd name="connsiteX531" fmla="*/ 6996344 w 7467600"/>
              <a:gd name="connsiteY531" fmla="*/ 2518310 h 6858000"/>
              <a:gd name="connsiteX532" fmla="*/ 6735495 w 7467600"/>
              <a:gd name="connsiteY532" fmla="*/ 2196890 h 6858000"/>
              <a:gd name="connsiteX533" fmla="*/ 6721901 w 7467600"/>
              <a:gd name="connsiteY533" fmla="*/ 2179274 h 6858000"/>
              <a:gd name="connsiteX534" fmla="*/ 6604735 w 7467600"/>
              <a:gd name="connsiteY534" fmla="*/ 2041381 h 6858000"/>
              <a:gd name="connsiteX535" fmla="*/ 6591670 w 7467600"/>
              <a:gd name="connsiteY535" fmla="*/ 1988277 h 6858000"/>
              <a:gd name="connsiteX536" fmla="*/ 6747349 w 7467600"/>
              <a:gd name="connsiteY536" fmla="*/ 2160069 h 6858000"/>
              <a:gd name="connsiteX537" fmla="*/ 6760943 w 7467600"/>
              <a:gd name="connsiteY537" fmla="*/ 2177686 h 6858000"/>
              <a:gd name="connsiteX538" fmla="*/ 7021065 w 7467600"/>
              <a:gd name="connsiteY538" fmla="*/ 2498102 h 6858000"/>
              <a:gd name="connsiteX539" fmla="*/ 7155223 w 7467600"/>
              <a:gd name="connsiteY539" fmla="*/ 2650386 h 6858000"/>
              <a:gd name="connsiteX540" fmla="*/ 7203167 w 7467600"/>
              <a:gd name="connsiteY540" fmla="*/ 2697288 h 6858000"/>
              <a:gd name="connsiteX541" fmla="*/ 6937703 w 7467600"/>
              <a:gd name="connsiteY541" fmla="*/ 2321981 h 6858000"/>
              <a:gd name="connsiteX542" fmla="*/ 6591670 w 7467600"/>
              <a:gd name="connsiteY542" fmla="*/ 1988277 h 6858000"/>
              <a:gd name="connsiteX543" fmla="*/ 5798671 w 7467600"/>
              <a:gd name="connsiteY543" fmla="*/ 1981601 h 6858000"/>
              <a:gd name="connsiteX544" fmla="*/ 5754709 w 7467600"/>
              <a:gd name="connsiteY544" fmla="*/ 2071454 h 6858000"/>
              <a:gd name="connsiteX545" fmla="*/ 5763044 w 7467600"/>
              <a:gd name="connsiteY545" fmla="*/ 2842206 h 6858000"/>
              <a:gd name="connsiteX546" fmla="*/ 5764974 w 7467600"/>
              <a:gd name="connsiteY546" fmla="*/ 2799609 h 6858000"/>
              <a:gd name="connsiteX547" fmla="*/ 5767665 w 7467600"/>
              <a:gd name="connsiteY547" fmla="*/ 2666409 h 6858000"/>
              <a:gd name="connsiteX548" fmla="*/ 5763055 w 7467600"/>
              <a:gd name="connsiteY548" fmla="*/ 2579705 h 6858000"/>
              <a:gd name="connsiteX549" fmla="*/ 5758079 w 7467600"/>
              <a:gd name="connsiteY549" fmla="*/ 2492508 h 6858000"/>
              <a:gd name="connsiteX550" fmla="*/ 5779325 w 7467600"/>
              <a:gd name="connsiteY550" fmla="*/ 2197069 h 6858000"/>
              <a:gd name="connsiteX551" fmla="*/ 5798671 w 7467600"/>
              <a:gd name="connsiteY551" fmla="*/ 1981601 h 6858000"/>
              <a:gd name="connsiteX552" fmla="*/ 5829202 w 7467600"/>
              <a:gd name="connsiteY552" fmla="*/ 1971679 h 6858000"/>
              <a:gd name="connsiteX553" fmla="*/ 5809558 w 7467600"/>
              <a:gd name="connsiteY553" fmla="*/ 2198043 h 6858000"/>
              <a:gd name="connsiteX554" fmla="*/ 5788653 w 7467600"/>
              <a:gd name="connsiteY554" fmla="*/ 2489430 h 6858000"/>
              <a:gd name="connsiteX555" fmla="*/ 5793439 w 7467600"/>
              <a:gd name="connsiteY555" fmla="*/ 2575235 h 6858000"/>
              <a:gd name="connsiteX556" fmla="*/ 5796837 w 7467600"/>
              <a:gd name="connsiteY556" fmla="*/ 2637633 h 6858000"/>
              <a:gd name="connsiteX557" fmla="*/ 5818614 w 7467600"/>
              <a:gd name="connsiteY557" fmla="*/ 2473055 h 6858000"/>
              <a:gd name="connsiteX558" fmla="*/ 5829202 w 7467600"/>
              <a:gd name="connsiteY558" fmla="*/ 1971679 h 6858000"/>
              <a:gd name="connsiteX559" fmla="*/ 5911389 w 7467600"/>
              <a:gd name="connsiteY559" fmla="*/ 1898371 h 6858000"/>
              <a:gd name="connsiteX560" fmla="*/ 6237627 w 7467600"/>
              <a:gd name="connsiteY560" fmla="*/ 2231921 h 6858000"/>
              <a:gd name="connsiteX561" fmla="*/ 5911389 w 7467600"/>
              <a:gd name="connsiteY561" fmla="*/ 1898371 h 6858000"/>
              <a:gd name="connsiteX562" fmla="*/ 6944437 w 7467600"/>
              <a:gd name="connsiteY562" fmla="*/ 1575402 h 6858000"/>
              <a:gd name="connsiteX563" fmla="*/ 6304730 w 7467600"/>
              <a:gd name="connsiteY563" fmla="*/ 1766654 h 6858000"/>
              <a:gd name="connsiteX564" fmla="*/ 6944437 w 7467600"/>
              <a:gd name="connsiteY564" fmla="*/ 1575402 h 6858000"/>
              <a:gd name="connsiteX565" fmla="*/ 7019523 w 7467600"/>
              <a:gd name="connsiteY565" fmla="*/ 1519450 h 6858000"/>
              <a:gd name="connsiteX566" fmla="*/ 6298091 w 7467600"/>
              <a:gd name="connsiteY566" fmla="*/ 1737122 h 6858000"/>
              <a:gd name="connsiteX567" fmla="*/ 7019523 w 7467600"/>
              <a:gd name="connsiteY567" fmla="*/ 1519450 h 6858000"/>
              <a:gd name="connsiteX568" fmla="*/ 2399523 w 7467600"/>
              <a:gd name="connsiteY568" fmla="*/ 1428234 h 6858000"/>
              <a:gd name="connsiteX569" fmla="*/ 2224982 w 7467600"/>
              <a:gd name="connsiteY569" fmla="*/ 1826201 h 6858000"/>
              <a:gd name="connsiteX570" fmla="*/ 2096099 w 7467600"/>
              <a:gd name="connsiteY570" fmla="*/ 2345900 h 6858000"/>
              <a:gd name="connsiteX571" fmla="*/ 2283317 w 7467600"/>
              <a:gd name="connsiteY571" fmla="*/ 1796925 h 6858000"/>
              <a:gd name="connsiteX572" fmla="*/ 2399523 w 7467600"/>
              <a:gd name="connsiteY572" fmla="*/ 1428234 h 6858000"/>
              <a:gd name="connsiteX573" fmla="*/ 2448558 w 7467600"/>
              <a:gd name="connsiteY573" fmla="*/ 1373435 h 6858000"/>
              <a:gd name="connsiteX574" fmla="*/ 2312521 w 7467600"/>
              <a:gd name="connsiteY574" fmla="*/ 1806140 h 6858000"/>
              <a:gd name="connsiteX575" fmla="*/ 2127533 w 7467600"/>
              <a:gd name="connsiteY575" fmla="*/ 2348380 h 6858000"/>
              <a:gd name="connsiteX576" fmla="*/ 2358080 w 7467600"/>
              <a:gd name="connsiteY576" fmla="*/ 1866134 h 6858000"/>
              <a:gd name="connsiteX577" fmla="*/ 2407436 w 7467600"/>
              <a:gd name="connsiteY577" fmla="*/ 1651070 h 6858000"/>
              <a:gd name="connsiteX578" fmla="*/ 2448558 w 7467600"/>
              <a:gd name="connsiteY578" fmla="*/ 1373435 h 6858000"/>
              <a:gd name="connsiteX579" fmla="*/ 278707 w 7467600"/>
              <a:gd name="connsiteY579" fmla="*/ 1352270 h 6858000"/>
              <a:gd name="connsiteX580" fmla="*/ 321570 w 7467600"/>
              <a:gd name="connsiteY580" fmla="*/ 1861610 h 6858000"/>
              <a:gd name="connsiteX581" fmla="*/ 294281 w 7467600"/>
              <a:gd name="connsiteY581" fmla="*/ 1440658 h 6858000"/>
              <a:gd name="connsiteX582" fmla="*/ 278707 w 7467600"/>
              <a:gd name="connsiteY582" fmla="*/ 1352270 h 6858000"/>
              <a:gd name="connsiteX583" fmla="*/ 1423821 w 7467600"/>
              <a:gd name="connsiteY583" fmla="*/ 1351958 h 6858000"/>
              <a:gd name="connsiteX584" fmla="*/ 1638521 w 7467600"/>
              <a:gd name="connsiteY584" fmla="*/ 1908470 h 6858000"/>
              <a:gd name="connsiteX585" fmla="*/ 1754199 w 7467600"/>
              <a:gd name="connsiteY585" fmla="*/ 2149284 h 6858000"/>
              <a:gd name="connsiteX586" fmla="*/ 1908359 w 7467600"/>
              <a:gd name="connsiteY586" fmla="*/ 2364988 h 6858000"/>
              <a:gd name="connsiteX587" fmla="*/ 1647661 w 7467600"/>
              <a:gd name="connsiteY587" fmla="*/ 1825945 h 6858000"/>
              <a:gd name="connsiteX588" fmla="*/ 1423821 w 7467600"/>
              <a:gd name="connsiteY588" fmla="*/ 1351958 h 6858000"/>
              <a:gd name="connsiteX589" fmla="*/ 1431890 w 7467600"/>
              <a:gd name="connsiteY589" fmla="*/ 1306475 h 6858000"/>
              <a:gd name="connsiteX590" fmla="*/ 1507597 w 7467600"/>
              <a:gd name="connsiteY590" fmla="*/ 1446132 h 6858000"/>
              <a:gd name="connsiteX591" fmla="*/ 1674586 w 7467600"/>
              <a:gd name="connsiteY591" fmla="*/ 1813832 h 6858000"/>
              <a:gd name="connsiteX592" fmla="*/ 1815950 w 7467600"/>
              <a:gd name="connsiteY592" fmla="*/ 2128564 h 6858000"/>
              <a:gd name="connsiteX593" fmla="*/ 1984242 w 7467600"/>
              <a:gd name="connsiteY593" fmla="*/ 2430829 h 6858000"/>
              <a:gd name="connsiteX594" fmla="*/ 2014023 w 7467600"/>
              <a:gd name="connsiteY594" fmla="*/ 2450995 h 6858000"/>
              <a:gd name="connsiteX595" fmla="*/ 1747337 w 7467600"/>
              <a:gd name="connsiteY595" fmla="*/ 1855264 h 6858000"/>
              <a:gd name="connsiteX596" fmla="*/ 1533749 w 7467600"/>
              <a:gd name="connsiteY596" fmla="*/ 1478656 h 6858000"/>
              <a:gd name="connsiteX597" fmla="*/ 1431890 w 7467600"/>
              <a:gd name="connsiteY597" fmla="*/ 1306475 h 6858000"/>
              <a:gd name="connsiteX598" fmla="*/ 5052692 w 7467600"/>
              <a:gd name="connsiteY598" fmla="*/ 1292994 h 6858000"/>
              <a:gd name="connsiteX599" fmla="*/ 5200661 w 7467600"/>
              <a:gd name="connsiteY599" fmla="*/ 1635186 h 6858000"/>
              <a:gd name="connsiteX600" fmla="*/ 5297138 w 7467600"/>
              <a:gd name="connsiteY600" fmla="*/ 1906351 h 6858000"/>
              <a:gd name="connsiteX601" fmla="*/ 5052692 w 7467600"/>
              <a:gd name="connsiteY601" fmla="*/ 1292994 h 6858000"/>
              <a:gd name="connsiteX602" fmla="*/ 5009948 w 7467600"/>
              <a:gd name="connsiteY602" fmla="*/ 1273619 h 6858000"/>
              <a:gd name="connsiteX603" fmla="*/ 5121777 w 7467600"/>
              <a:gd name="connsiteY603" fmla="*/ 1654213 h 6858000"/>
              <a:gd name="connsiteX604" fmla="*/ 5293545 w 7467600"/>
              <a:gd name="connsiteY604" fmla="*/ 2072247 h 6858000"/>
              <a:gd name="connsiteX605" fmla="*/ 5294042 w 7467600"/>
              <a:gd name="connsiteY605" fmla="*/ 2065019 h 6858000"/>
              <a:gd name="connsiteX606" fmla="*/ 5171936 w 7467600"/>
              <a:gd name="connsiteY606" fmla="*/ 1647613 h 6858000"/>
              <a:gd name="connsiteX607" fmla="*/ 5009948 w 7467600"/>
              <a:gd name="connsiteY607" fmla="*/ 1273619 h 6858000"/>
              <a:gd name="connsiteX608" fmla="*/ 655236 w 7467600"/>
              <a:gd name="connsiteY608" fmla="*/ 1268632 h 6858000"/>
              <a:gd name="connsiteX609" fmla="*/ 839521 w 7467600"/>
              <a:gd name="connsiteY609" fmla="*/ 1685315 h 6858000"/>
              <a:gd name="connsiteX610" fmla="*/ 1109416 w 7467600"/>
              <a:gd name="connsiteY610" fmla="*/ 2061663 h 6858000"/>
              <a:gd name="connsiteX611" fmla="*/ 1298300 w 7467600"/>
              <a:gd name="connsiteY611" fmla="*/ 2247742 h 6858000"/>
              <a:gd name="connsiteX612" fmla="*/ 1125871 w 7467600"/>
              <a:gd name="connsiteY612" fmla="*/ 1989513 h 6858000"/>
              <a:gd name="connsiteX613" fmla="*/ 981574 w 7467600"/>
              <a:gd name="connsiteY613" fmla="*/ 1783157 h 6858000"/>
              <a:gd name="connsiteX614" fmla="*/ 922198 w 7467600"/>
              <a:gd name="connsiteY614" fmla="*/ 1677437 h 6858000"/>
              <a:gd name="connsiteX615" fmla="*/ 869293 w 7467600"/>
              <a:gd name="connsiteY615" fmla="*/ 1583214 h 6858000"/>
              <a:gd name="connsiteX616" fmla="*/ 751431 w 7467600"/>
              <a:gd name="connsiteY616" fmla="*/ 1405731 h 6858000"/>
              <a:gd name="connsiteX617" fmla="*/ 655236 w 7467600"/>
              <a:gd name="connsiteY617" fmla="*/ 1268632 h 6858000"/>
              <a:gd name="connsiteX618" fmla="*/ 6516292 w 7467600"/>
              <a:gd name="connsiteY618" fmla="*/ 1263064 h 6858000"/>
              <a:gd name="connsiteX619" fmla="*/ 5736320 w 7467600"/>
              <a:gd name="connsiteY619" fmla="*/ 1501803 h 6858000"/>
              <a:gd name="connsiteX620" fmla="*/ 6516292 w 7467600"/>
              <a:gd name="connsiteY620" fmla="*/ 1263064 h 6858000"/>
              <a:gd name="connsiteX621" fmla="*/ 291466 w 7467600"/>
              <a:gd name="connsiteY621" fmla="*/ 1250369 h 6858000"/>
              <a:gd name="connsiteX622" fmla="*/ 323180 w 7467600"/>
              <a:gd name="connsiteY622" fmla="*/ 1435283 h 6858000"/>
              <a:gd name="connsiteX623" fmla="*/ 349381 w 7467600"/>
              <a:gd name="connsiteY623" fmla="*/ 1875041 h 6858000"/>
              <a:gd name="connsiteX624" fmla="*/ 374363 w 7467600"/>
              <a:gd name="connsiteY624" fmla="*/ 1506494 h 6858000"/>
              <a:gd name="connsiteX625" fmla="*/ 302168 w 7467600"/>
              <a:gd name="connsiteY625" fmla="*/ 1274495 h 6858000"/>
              <a:gd name="connsiteX626" fmla="*/ 291466 w 7467600"/>
              <a:gd name="connsiteY626" fmla="*/ 1250369 h 6858000"/>
              <a:gd name="connsiteX627" fmla="*/ 678222 w 7467600"/>
              <a:gd name="connsiteY627" fmla="*/ 1248670 h 6858000"/>
              <a:gd name="connsiteX628" fmla="*/ 775536 w 7467600"/>
              <a:gd name="connsiteY628" fmla="*/ 1388015 h 6858000"/>
              <a:gd name="connsiteX629" fmla="*/ 894529 w 7467600"/>
              <a:gd name="connsiteY629" fmla="*/ 1567739 h 6858000"/>
              <a:gd name="connsiteX630" fmla="*/ 948000 w 7467600"/>
              <a:gd name="connsiteY630" fmla="*/ 1663088 h 6858000"/>
              <a:gd name="connsiteX631" fmla="*/ 1006812 w 7467600"/>
              <a:gd name="connsiteY631" fmla="*/ 1767683 h 6858000"/>
              <a:gd name="connsiteX632" fmla="*/ 1149133 w 7467600"/>
              <a:gd name="connsiteY632" fmla="*/ 1971513 h 6858000"/>
              <a:gd name="connsiteX633" fmla="*/ 1333952 w 7467600"/>
              <a:gd name="connsiteY633" fmla="*/ 2251620 h 6858000"/>
              <a:gd name="connsiteX634" fmla="*/ 1337329 w 7467600"/>
              <a:gd name="connsiteY634" fmla="*/ 2258350 h 6858000"/>
              <a:gd name="connsiteX635" fmla="*/ 1014726 w 7467600"/>
              <a:gd name="connsiteY635" fmla="*/ 1615556 h 6858000"/>
              <a:gd name="connsiteX636" fmla="*/ 678222 w 7467600"/>
              <a:gd name="connsiteY636" fmla="*/ 1248670 h 6858000"/>
              <a:gd name="connsiteX637" fmla="*/ 6691602 w 7467600"/>
              <a:gd name="connsiteY637" fmla="*/ 1140573 h 6858000"/>
              <a:gd name="connsiteX638" fmla="*/ 6571100 w 7467600"/>
              <a:gd name="connsiteY638" fmla="*/ 1183662 h 6858000"/>
              <a:gd name="connsiteX639" fmla="*/ 6241687 w 7467600"/>
              <a:gd name="connsiteY639" fmla="*/ 1257600 h 6858000"/>
              <a:gd name="connsiteX640" fmla="*/ 5693009 w 7467600"/>
              <a:gd name="connsiteY640" fmla="*/ 1478256 h 6858000"/>
              <a:gd name="connsiteX641" fmla="*/ 6548420 w 7467600"/>
              <a:gd name="connsiteY641" fmla="*/ 1214599 h 6858000"/>
              <a:gd name="connsiteX642" fmla="*/ 6605473 w 7467600"/>
              <a:gd name="connsiteY642" fmla="*/ 1184686 h 6858000"/>
              <a:gd name="connsiteX643" fmla="*/ 6691602 w 7467600"/>
              <a:gd name="connsiteY643" fmla="*/ 1140573 h 6858000"/>
              <a:gd name="connsiteX644" fmla="*/ 4002475 w 7467600"/>
              <a:gd name="connsiteY644" fmla="*/ 1037802 h 6858000"/>
              <a:gd name="connsiteX645" fmla="*/ 4000324 w 7467600"/>
              <a:gd name="connsiteY645" fmla="*/ 1039362 h 6858000"/>
              <a:gd name="connsiteX646" fmla="*/ 4002862 w 7467600"/>
              <a:gd name="connsiteY646" fmla="*/ 1042866 h 6858000"/>
              <a:gd name="connsiteX647" fmla="*/ 4002475 w 7467600"/>
              <a:gd name="connsiteY647" fmla="*/ 1037802 h 6858000"/>
              <a:gd name="connsiteX648" fmla="*/ 506322 w 7467600"/>
              <a:gd name="connsiteY648" fmla="*/ 1020997 h 6858000"/>
              <a:gd name="connsiteX649" fmla="*/ 533068 w 7467600"/>
              <a:gd name="connsiteY649" fmla="*/ 1029409 h 6858000"/>
              <a:gd name="connsiteX650" fmla="*/ 1232525 w 7467600"/>
              <a:gd name="connsiteY650" fmla="*/ 1804675 h 6858000"/>
              <a:gd name="connsiteX651" fmla="*/ 1388858 w 7467600"/>
              <a:gd name="connsiteY651" fmla="*/ 2368011 h 6858000"/>
              <a:gd name="connsiteX652" fmla="*/ 1384098 w 7467600"/>
              <a:gd name="connsiteY652" fmla="*/ 2378125 h 6858000"/>
              <a:gd name="connsiteX653" fmla="*/ 1425393 w 7467600"/>
              <a:gd name="connsiteY653" fmla="*/ 2589124 h 6858000"/>
              <a:gd name="connsiteX654" fmla="*/ 1424001 w 7467600"/>
              <a:gd name="connsiteY654" fmla="*/ 2597541 h 6858000"/>
              <a:gd name="connsiteX655" fmla="*/ 2152729 w 7467600"/>
              <a:gd name="connsiteY655" fmla="*/ 2864487 h 6858000"/>
              <a:gd name="connsiteX656" fmla="*/ 2020609 w 7467600"/>
              <a:gd name="connsiteY656" fmla="*/ 2539671 h 6858000"/>
              <a:gd name="connsiteX657" fmla="*/ 2018920 w 7467600"/>
              <a:gd name="connsiteY657" fmla="*/ 2536309 h 6858000"/>
              <a:gd name="connsiteX658" fmla="*/ 1342441 w 7467600"/>
              <a:gd name="connsiteY658" fmla="*/ 1173017 h 6858000"/>
              <a:gd name="connsiteX659" fmla="*/ 1367925 w 7467600"/>
              <a:gd name="connsiteY659" fmla="*/ 1135648 h 6858000"/>
              <a:gd name="connsiteX660" fmla="*/ 1771401 w 7467600"/>
              <a:gd name="connsiteY660" fmla="*/ 1806673 h 6858000"/>
              <a:gd name="connsiteX661" fmla="*/ 1972385 w 7467600"/>
              <a:gd name="connsiteY661" fmla="*/ 2198735 h 6858000"/>
              <a:gd name="connsiteX662" fmla="*/ 2040892 w 7467600"/>
              <a:gd name="connsiteY662" fmla="*/ 2405205 h 6858000"/>
              <a:gd name="connsiteX663" fmla="*/ 2131689 w 7467600"/>
              <a:gd name="connsiteY663" fmla="*/ 1936926 h 6858000"/>
              <a:gd name="connsiteX664" fmla="*/ 2454820 w 7467600"/>
              <a:gd name="connsiteY664" fmla="*/ 1248808 h 6858000"/>
              <a:gd name="connsiteX665" fmla="*/ 2492512 w 7467600"/>
              <a:gd name="connsiteY665" fmla="*/ 1302920 h 6858000"/>
              <a:gd name="connsiteX666" fmla="*/ 2081216 w 7467600"/>
              <a:gd name="connsiteY666" fmla="*/ 2527513 h 6858000"/>
              <a:gd name="connsiteX667" fmla="*/ 2081211 w 7467600"/>
              <a:gd name="connsiteY667" fmla="*/ 2528916 h 6858000"/>
              <a:gd name="connsiteX668" fmla="*/ 2199067 w 7467600"/>
              <a:gd name="connsiteY668" fmla="*/ 2884061 h 6858000"/>
              <a:gd name="connsiteX669" fmla="*/ 3192586 w 7467600"/>
              <a:gd name="connsiteY669" fmla="*/ 3411496 h 6858000"/>
              <a:gd name="connsiteX670" fmla="*/ 3182620 w 7467600"/>
              <a:gd name="connsiteY670" fmla="*/ 3483279 h 6858000"/>
              <a:gd name="connsiteX671" fmla="*/ 2435119 w 7467600"/>
              <a:gd name="connsiteY671" fmla="*/ 3080173 h 6858000"/>
              <a:gd name="connsiteX672" fmla="*/ 2410152 w 7467600"/>
              <a:gd name="connsiteY672" fmla="*/ 3063751 h 6858000"/>
              <a:gd name="connsiteX673" fmla="*/ 2408099 w 7467600"/>
              <a:gd name="connsiteY673" fmla="*/ 3064403 h 6858000"/>
              <a:gd name="connsiteX674" fmla="*/ 2407218 w 7467600"/>
              <a:gd name="connsiteY674" fmla="*/ 3070324 h 6858000"/>
              <a:gd name="connsiteX675" fmla="*/ 2380138 w 7467600"/>
              <a:gd name="connsiteY675" fmla="*/ 3099341 h 6858000"/>
              <a:gd name="connsiteX676" fmla="*/ 1765923 w 7467600"/>
              <a:gd name="connsiteY676" fmla="*/ 3581043 h 6858000"/>
              <a:gd name="connsiteX677" fmla="*/ 1702258 w 7467600"/>
              <a:gd name="connsiteY677" fmla="*/ 3612286 h 6858000"/>
              <a:gd name="connsiteX678" fmla="*/ 1538370 w 7467600"/>
              <a:gd name="connsiteY678" fmla="*/ 3811804 h 6858000"/>
              <a:gd name="connsiteX679" fmla="*/ 542867 w 7467600"/>
              <a:gd name="connsiteY679" fmla="*/ 4944092 h 6858000"/>
              <a:gd name="connsiteX680" fmla="*/ 515800 w 7467600"/>
              <a:gd name="connsiteY680" fmla="*/ 4862180 h 6858000"/>
              <a:gd name="connsiteX681" fmla="*/ 909145 w 7467600"/>
              <a:gd name="connsiteY681" fmla="*/ 4199225 h 6858000"/>
              <a:gd name="connsiteX682" fmla="*/ 1214067 w 7467600"/>
              <a:gd name="connsiteY682" fmla="*/ 3908561 h 6858000"/>
              <a:gd name="connsiteX683" fmla="*/ 640967 w 7467600"/>
              <a:gd name="connsiteY683" fmla="*/ 4105601 h 6858000"/>
              <a:gd name="connsiteX684" fmla="*/ 112563 w 7467600"/>
              <a:gd name="connsiteY684" fmla="*/ 4396952 h 6858000"/>
              <a:gd name="connsiteX685" fmla="*/ 0 w 7467600"/>
              <a:gd name="connsiteY685" fmla="*/ 4466006 h 6858000"/>
              <a:gd name="connsiteX686" fmla="*/ 0 w 7467600"/>
              <a:gd name="connsiteY686" fmla="*/ 4233763 h 6858000"/>
              <a:gd name="connsiteX687" fmla="*/ 36881 w 7467600"/>
              <a:gd name="connsiteY687" fmla="*/ 4200118 h 6858000"/>
              <a:gd name="connsiteX688" fmla="*/ 910534 w 7467600"/>
              <a:gd name="connsiteY688" fmla="*/ 3629753 h 6858000"/>
              <a:gd name="connsiteX689" fmla="*/ 1578717 w 7467600"/>
              <a:gd name="connsiteY689" fmla="*/ 3575982 h 6858000"/>
              <a:gd name="connsiteX690" fmla="*/ 2338780 w 7467600"/>
              <a:gd name="connsiteY690" fmla="*/ 3033725 h 6858000"/>
              <a:gd name="connsiteX691" fmla="*/ 1807991 w 7467600"/>
              <a:gd name="connsiteY691" fmla="*/ 2807184 h 6858000"/>
              <a:gd name="connsiteX692" fmla="*/ 1416358 w 7467600"/>
              <a:gd name="connsiteY692" fmla="*/ 3112571 h 6858000"/>
              <a:gd name="connsiteX693" fmla="*/ 939066 w 7467600"/>
              <a:gd name="connsiteY693" fmla="*/ 3378798 h 6858000"/>
              <a:gd name="connsiteX694" fmla="*/ 115099 w 7467600"/>
              <a:gd name="connsiteY694" fmla="*/ 3607650 h 6858000"/>
              <a:gd name="connsiteX695" fmla="*/ 97284 w 7467600"/>
              <a:gd name="connsiteY695" fmla="*/ 3520393 h 6858000"/>
              <a:gd name="connsiteX696" fmla="*/ 922050 w 7467600"/>
              <a:gd name="connsiteY696" fmla="*/ 3074867 h 6858000"/>
              <a:gd name="connsiteX697" fmla="*/ 1405265 w 7467600"/>
              <a:gd name="connsiteY697" fmla="*/ 3016319 h 6858000"/>
              <a:gd name="connsiteX698" fmla="*/ 1407512 w 7467600"/>
              <a:gd name="connsiteY698" fmla="*/ 3018001 h 6858000"/>
              <a:gd name="connsiteX699" fmla="*/ 1726266 w 7467600"/>
              <a:gd name="connsiteY699" fmla="*/ 2777274 h 6858000"/>
              <a:gd name="connsiteX700" fmla="*/ 625390 w 7467600"/>
              <a:gd name="connsiteY700" fmla="*/ 2514541 h 6858000"/>
              <a:gd name="connsiteX701" fmla="*/ 619799 w 7467600"/>
              <a:gd name="connsiteY701" fmla="*/ 2527180 h 6858000"/>
              <a:gd name="connsiteX702" fmla="*/ 310030 w 7467600"/>
              <a:gd name="connsiteY702" fmla="*/ 2771818 h 6858000"/>
              <a:gd name="connsiteX703" fmla="*/ 173877 w 7467600"/>
              <a:gd name="connsiteY703" fmla="*/ 2937056 h 6858000"/>
              <a:gd name="connsiteX704" fmla="*/ 77889 w 7467600"/>
              <a:gd name="connsiteY704" fmla="*/ 3138440 h 6858000"/>
              <a:gd name="connsiteX705" fmla="*/ 0 w 7467600"/>
              <a:gd name="connsiteY705" fmla="*/ 3271395 h 6858000"/>
              <a:gd name="connsiteX706" fmla="*/ 0 w 7467600"/>
              <a:gd name="connsiteY706" fmla="*/ 3153002 h 6858000"/>
              <a:gd name="connsiteX707" fmla="*/ 2386 w 7467600"/>
              <a:gd name="connsiteY707" fmla="*/ 3149203 h 6858000"/>
              <a:gd name="connsiteX708" fmla="*/ 89753 w 7467600"/>
              <a:gd name="connsiteY708" fmla="*/ 2987702 h 6858000"/>
              <a:gd name="connsiteX709" fmla="*/ 76869 w 7467600"/>
              <a:gd name="connsiteY709" fmla="*/ 3005404 h 6858000"/>
              <a:gd name="connsiteX710" fmla="*/ 32049 w 7467600"/>
              <a:gd name="connsiteY710" fmla="*/ 3065814 h 6858000"/>
              <a:gd name="connsiteX711" fmla="*/ 0 w 7467600"/>
              <a:gd name="connsiteY711" fmla="*/ 3108744 h 6858000"/>
              <a:gd name="connsiteX712" fmla="*/ 0 w 7467600"/>
              <a:gd name="connsiteY712" fmla="*/ 3058059 h 6858000"/>
              <a:gd name="connsiteX713" fmla="*/ 7610 w 7467600"/>
              <a:gd name="connsiteY713" fmla="*/ 3047889 h 6858000"/>
              <a:gd name="connsiteX714" fmla="*/ 52419 w 7467600"/>
              <a:gd name="connsiteY714" fmla="*/ 2987479 h 6858000"/>
              <a:gd name="connsiteX715" fmla="*/ 59142 w 7467600"/>
              <a:gd name="connsiteY715" fmla="*/ 2978488 h 6858000"/>
              <a:gd name="connsiteX716" fmla="*/ 0 w 7467600"/>
              <a:gd name="connsiteY716" fmla="*/ 3015334 h 6858000"/>
              <a:gd name="connsiteX717" fmla="*/ 0 w 7467600"/>
              <a:gd name="connsiteY717" fmla="*/ 2914286 h 6858000"/>
              <a:gd name="connsiteX718" fmla="*/ 36383 w 7467600"/>
              <a:gd name="connsiteY718" fmla="*/ 2901128 h 6858000"/>
              <a:gd name="connsiteX719" fmla="*/ 156329 w 7467600"/>
              <a:gd name="connsiteY719" fmla="*/ 2840533 h 6858000"/>
              <a:gd name="connsiteX720" fmla="*/ 358355 w 7467600"/>
              <a:gd name="connsiteY720" fmla="*/ 2620471 h 6858000"/>
              <a:gd name="connsiteX721" fmla="*/ 510577 w 7467600"/>
              <a:gd name="connsiteY721" fmla="*/ 2501244 h 6858000"/>
              <a:gd name="connsiteX722" fmla="*/ 211967 w 7467600"/>
              <a:gd name="connsiteY722" fmla="*/ 2479171 h 6858000"/>
              <a:gd name="connsiteX723" fmla="*/ 0 w 7467600"/>
              <a:gd name="connsiteY723" fmla="*/ 2476398 h 6858000"/>
              <a:gd name="connsiteX724" fmla="*/ 0 w 7467600"/>
              <a:gd name="connsiteY724" fmla="*/ 2389189 h 6858000"/>
              <a:gd name="connsiteX725" fmla="*/ 103062 w 7467600"/>
              <a:gd name="connsiteY725" fmla="*/ 2389518 h 6858000"/>
              <a:gd name="connsiteX726" fmla="*/ 510734 w 7467600"/>
              <a:gd name="connsiteY726" fmla="*/ 2416201 h 6858000"/>
              <a:gd name="connsiteX727" fmla="*/ 279257 w 7467600"/>
              <a:gd name="connsiteY727" fmla="*/ 2092102 h 6858000"/>
              <a:gd name="connsiteX728" fmla="*/ 65265 w 7467600"/>
              <a:gd name="connsiteY728" fmla="*/ 2006049 h 6858000"/>
              <a:gd name="connsiteX729" fmla="*/ 0 w 7467600"/>
              <a:gd name="connsiteY729" fmla="*/ 1982532 h 6858000"/>
              <a:gd name="connsiteX730" fmla="*/ 0 w 7467600"/>
              <a:gd name="connsiteY730" fmla="*/ 1912789 h 6858000"/>
              <a:gd name="connsiteX731" fmla="*/ 97460 w 7467600"/>
              <a:gd name="connsiteY731" fmla="*/ 1953725 h 6858000"/>
              <a:gd name="connsiteX732" fmla="*/ 221272 w 7467600"/>
              <a:gd name="connsiteY732" fmla="*/ 1980766 h 6858000"/>
              <a:gd name="connsiteX733" fmla="*/ 116765 w 7467600"/>
              <a:gd name="connsiteY733" fmla="*/ 1911033 h 6858000"/>
              <a:gd name="connsiteX734" fmla="*/ 16405 w 7467600"/>
              <a:gd name="connsiteY734" fmla="*/ 1803412 h 6858000"/>
              <a:gd name="connsiteX735" fmla="*/ 0 w 7467600"/>
              <a:gd name="connsiteY735" fmla="*/ 1784777 h 6858000"/>
              <a:gd name="connsiteX736" fmla="*/ 0 w 7467600"/>
              <a:gd name="connsiteY736" fmla="*/ 1740082 h 6858000"/>
              <a:gd name="connsiteX737" fmla="*/ 39394 w 7467600"/>
              <a:gd name="connsiteY737" fmla="*/ 1784856 h 6858000"/>
              <a:gd name="connsiteX738" fmla="*/ 135813 w 7467600"/>
              <a:gd name="connsiteY738" fmla="*/ 1888838 h 6858000"/>
              <a:gd name="connsiteX739" fmla="*/ 242575 w 7467600"/>
              <a:gd name="connsiteY739" fmla="*/ 1958841 h 6858000"/>
              <a:gd name="connsiteX740" fmla="*/ 82197 w 7467600"/>
              <a:gd name="connsiteY740" fmla="*/ 1754826 h 6858000"/>
              <a:gd name="connsiteX741" fmla="*/ 0 w 7467600"/>
              <a:gd name="connsiteY741" fmla="*/ 1679650 h 6858000"/>
              <a:gd name="connsiteX742" fmla="*/ 0 w 7467600"/>
              <a:gd name="connsiteY742" fmla="*/ 1602463 h 6858000"/>
              <a:gd name="connsiteX743" fmla="*/ 84689 w 7467600"/>
              <a:gd name="connsiteY743" fmla="*/ 1677442 h 6858000"/>
              <a:gd name="connsiteX744" fmla="*/ 298437 w 7467600"/>
              <a:gd name="connsiteY744" fmla="*/ 1968019 h 6858000"/>
              <a:gd name="connsiteX745" fmla="*/ 227269 w 7467600"/>
              <a:gd name="connsiteY745" fmla="*/ 1114064 h 6858000"/>
              <a:gd name="connsiteX746" fmla="*/ 248003 w 7467600"/>
              <a:gd name="connsiteY746" fmla="*/ 1089613 h 6858000"/>
              <a:gd name="connsiteX747" fmla="*/ 427020 w 7467600"/>
              <a:gd name="connsiteY747" fmla="*/ 1619803 h 6858000"/>
              <a:gd name="connsiteX748" fmla="*/ 340345 w 7467600"/>
              <a:gd name="connsiteY748" fmla="*/ 2027739 h 6858000"/>
              <a:gd name="connsiteX749" fmla="*/ 360865 w 7467600"/>
              <a:gd name="connsiteY749" fmla="*/ 2044827 h 6858000"/>
              <a:gd name="connsiteX750" fmla="*/ 560414 w 7467600"/>
              <a:gd name="connsiteY750" fmla="*/ 2421457 h 6858000"/>
              <a:gd name="connsiteX751" fmla="*/ 1359703 w 7467600"/>
              <a:gd name="connsiteY751" fmla="*/ 2578554 h 6858000"/>
              <a:gd name="connsiteX752" fmla="*/ 1359422 w 7467600"/>
              <a:gd name="connsiteY752" fmla="*/ 2577994 h 6858000"/>
              <a:gd name="connsiteX753" fmla="*/ 828701 w 7467600"/>
              <a:gd name="connsiteY753" fmla="*/ 1839520 h 6858000"/>
              <a:gd name="connsiteX754" fmla="*/ 494427 w 7467600"/>
              <a:gd name="connsiteY754" fmla="*/ 1092333 h 6858000"/>
              <a:gd name="connsiteX755" fmla="*/ 506322 w 7467600"/>
              <a:gd name="connsiteY755" fmla="*/ 1020997 h 6858000"/>
              <a:gd name="connsiteX756" fmla="*/ 4570198 w 7467600"/>
              <a:gd name="connsiteY756" fmla="*/ 978081 h 6858000"/>
              <a:gd name="connsiteX757" fmla="*/ 4523691 w 7467600"/>
              <a:gd name="connsiteY757" fmla="*/ 1127776 h 6858000"/>
              <a:gd name="connsiteX758" fmla="*/ 4509875 w 7467600"/>
              <a:gd name="connsiteY758" fmla="*/ 1167552 h 6858000"/>
              <a:gd name="connsiteX759" fmla="*/ 4478168 w 7467600"/>
              <a:gd name="connsiteY759" fmla="*/ 1260735 h 6858000"/>
              <a:gd name="connsiteX760" fmla="*/ 4409309 w 7467600"/>
              <a:gd name="connsiteY760" fmla="*/ 1666996 h 6858000"/>
              <a:gd name="connsiteX761" fmla="*/ 4370031 w 7467600"/>
              <a:gd name="connsiteY761" fmla="*/ 1955666 h 6858000"/>
              <a:gd name="connsiteX762" fmla="*/ 4570198 w 7467600"/>
              <a:gd name="connsiteY762" fmla="*/ 978081 h 6858000"/>
              <a:gd name="connsiteX763" fmla="*/ 4557898 w 7467600"/>
              <a:gd name="connsiteY763" fmla="*/ 900011 h 6858000"/>
              <a:gd name="connsiteX764" fmla="*/ 4344840 w 7467600"/>
              <a:gd name="connsiteY764" fmla="*/ 1922038 h 6858000"/>
              <a:gd name="connsiteX765" fmla="*/ 4378710 w 7467600"/>
              <a:gd name="connsiteY765" fmla="*/ 1665516 h 6858000"/>
              <a:gd name="connsiteX766" fmla="*/ 4448798 w 7467600"/>
              <a:gd name="connsiteY766" fmla="*/ 1253024 h 6858000"/>
              <a:gd name="connsiteX767" fmla="*/ 4480315 w 7467600"/>
              <a:gd name="connsiteY767" fmla="*/ 1158454 h 6858000"/>
              <a:gd name="connsiteX768" fmla="*/ 4494133 w 7467600"/>
              <a:gd name="connsiteY768" fmla="*/ 1118676 h 6858000"/>
              <a:gd name="connsiteX769" fmla="*/ 4557898 w 7467600"/>
              <a:gd name="connsiteY769" fmla="*/ 900011 h 6858000"/>
              <a:gd name="connsiteX770" fmla="*/ 5870151 w 7467600"/>
              <a:gd name="connsiteY770" fmla="*/ 898890 h 6858000"/>
              <a:gd name="connsiteX771" fmla="*/ 5861335 w 7467600"/>
              <a:gd name="connsiteY771" fmla="*/ 899177 h 6858000"/>
              <a:gd name="connsiteX772" fmla="*/ 5843702 w 7467600"/>
              <a:gd name="connsiteY772" fmla="*/ 899748 h 6858000"/>
              <a:gd name="connsiteX773" fmla="*/ 5651107 w 7467600"/>
              <a:gd name="connsiteY773" fmla="*/ 920306 h 6858000"/>
              <a:gd name="connsiteX774" fmla="*/ 5459407 w 7467600"/>
              <a:gd name="connsiteY774" fmla="*/ 940975 h 6858000"/>
              <a:gd name="connsiteX775" fmla="*/ 5374846 w 7467600"/>
              <a:gd name="connsiteY775" fmla="*/ 941988 h 6858000"/>
              <a:gd name="connsiteX776" fmla="*/ 5256105 w 7467600"/>
              <a:gd name="connsiteY776" fmla="*/ 945632 h 6858000"/>
              <a:gd name="connsiteX777" fmla="*/ 5107071 w 7467600"/>
              <a:gd name="connsiteY777" fmla="*/ 969720 h 6858000"/>
              <a:gd name="connsiteX778" fmla="*/ 4998681 w 7467600"/>
              <a:gd name="connsiteY778" fmla="*/ 988771 h 6858000"/>
              <a:gd name="connsiteX779" fmla="*/ 5870151 w 7467600"/>
              <a:gd name="connsiteY779" fmla="*/ 898890 h 6858000"/>
              <a:gd name="connsiteX780" fmla="*/ 5504425 w 7467600"/>
              <a:gd name="connsiteY780" fmla="*/ 848067 h 6858000"/>
              <a:gd name="connsiteX781" fmla="*/ 4968849 w 7467600"/>
              <a:gd name="connsiteY781" fmla="*/ 962318 h 6858000"/>
              <a:gd name="connsiteX782" fmla="*/ 5104039 w 7467600"/>
              <a:gd name="connsiteY782" fmla="*/ 940634 h 6858000"/>
              <a:gd name="connsiteX783" fmla="*/ 5256311 w 7467600"/>
              <a:gd name="connsiteY783" fmla="*/ 916490 h 6858000"/>
              <a:gd name="connsiteX784" fmla="*/ 5377381 w 7467600"/>
              <a:gd name="connsiteY784" fmla="*/ 912671 h 6858000"/>
              <a:gd name="connsiteX785" fmla="*/ 5460148 w 7467600"/>
              <a:gd name="connsiteY785" fmla="*/ 911442 h 6858000"/>
              <a:gd name="connsiteX786" fmla="*/ 5648971 w 7467600"/>
              <a:gd name="connsiteY786" fmla="*/ 891331 h 6858000"/>
              <a:gd name="connsiteX787" fmla="*/ 5844807 w 7467600"/>
              <a:gd name="connsiteY787" fmla="*/ 870718 h 6858000"/>
              <a:gd name="connsiteX788" fmla="*/ 5862975 w 7467600"/>
              <a:gd name="connsiteY788" fmla="*/ 869756 h 6858000"/>
              <a:gd name="connsiteX789" fmla="*/ 5920887 w 7467600"/>
              <a:gd name="connsiteY789" fmla="*/ 865929 h 6858000"/>
              <a:gd name="connsiteX790" fmla="*/ 5504425 w 7467600"/>
              <a:gd name="connsiteY790" fmla="*/ 848067 h 6858000"/>
              <a:gd name="connsiteX791" fmla="*/ 3607114 w 7467600"/>
              <a:gd name="connsiteY791" fmla="*/ 467441 h 6858000"/>
              <a:gd name="connsiteX792" fmla="*/ 3296242 w 7467600"/>
              <a:gd name="connsiteY792" fmla="*/ 807991 h 6858000"/>
              <a:gd name="connsiteX793" fmla="*/ 3174674 w 7467600"/>
              <a:gd name="connsiteY793" fmla="*/ 919759 h 6858000"/>
              <a:gd name="connsiteX794" fmla="*/ 3042978 w 7467600"/>
              <a:gd name="connsiteY794" fmla="*/ 1054894 h 6858000"/>
              <a:gd name="connsiteX795" fmla="*/ 2968914 w 7467600"/>
              <a:gd name="connsiteY795" fmla="*/ 1133756 h 6858000"/>
              <a:gd name="connsiteX796" fmla="*/ 3103823 w 7467600"/>
              <a:gd name="connsiteY796" fmla="*/ 1026814 h 6858000"/>
              <a:gd name="connsiteX797" fmla="*/ 3607114 w 7467600"/>
              <a:gd name="connsiteY797" fmla="*/ 467441 h 6858000"/>
              <a:gd name="connsiteX798" fmla="*/ 3744487 w 7467600"/>
              <a:gd name="connsiteY798" fmla="*/ 383136 h 6858000"/>
              <a:gd name="connsiteX799" fmla="*/ 3970213 w 7467600"/>
              <a:gd name="connsiteY799" fmla="*/ 995559 h 6858000"/>
              <a:gd name="connsiteX800" fmla="*/ 3744487 w 7467600"/>
              <a:gd name="connsiteY800" fmla="*/ 383136 h 6858000"/>
              <a:gd name="connsiteX801" fmla="*/ 3624562 w 7467600"/>
              <a:gd name="connsiteY801" fmla="*/ 367041 h 6858000"/>
              <a:gd name="connsiteX802" fmla="*/ 3489712 w 7467600"/>
              <a:gd name="connsiteY802" fmla="*/ 485386 h 6858000"/>
              <a:gd name="connsiteX803" fmla="*/ 3182994 w 7467600"/>
              <a:gd name="connsiteY803" fmla="*/ 828265 h 6858000"/>
              <a:gd name="connsiteX804" fmla="*/ 2892114 w 7467600"/>
              <a:gd name="connsiteY804" fmla="*/ 1172635 h 6858000"/>
              <a:gd name="connsiteX805" fmla="*/ 3021459 w 7467600"/>
              <a:gd name="connsiteY805" fmla="*/ 1035385 h 6858000"/>
              <a:gd name="connsiteX806" fmla="*/ 3153873 w 7467600"/>
              <a:gd name="connsiteY806" fmla="*/ 898971 h 6858000"/>
              <a:gd name="connsiteX807" fmla="*/ 3276511 w 7467600"/>
              <a:gd name="connsiteY807" fmla="*/ 786423 h 6858000"/>
              <a:gd name="connsiteX808" fmla="*/ 3584154 w 7467600"/>
              <a:gd name="connsiteY808" fmla="*/ 448218 h 6858000"/>
              <a:gd name="connsiteX809" fmla="*/ 3624562 w 7467600"/>
              <a:gd name="connsiteY809" fmla="*/ 367041 h 6858000"/>
              <a:gd name="connsiteX810" fmla="*/ 3766672 w 7467600"/>
              <a:gd name="connsiteY810" fmla="*/ 359429 h 6858000"/>
              <a:gd name="connsiteX811" fmla="*/ 3996338 w 7467600"/>
              <a:gd name="connsiteY811" fmla="*/ 968237 h 6858000"/>
              <a:gd name="connsiteX812" fmla="*/ 3766672 w 7467600"/>
              <a:gd name="connsiteY812" fmla="*/ 359429 h 6858000"/>
              <a:gd name="connsiteX813" fmla="*/ 5805386 w 7467600"/>
              <a:gd name="connsiteY813" fmla="*/ 239240 h 6858000"/>
              <a:gd name="connsiteX814" fmla="*/ 5736947 w 7467600"/>
              <a:gd name="connsiteY814" fmla="*/ 261367 h 6858000"/>
              <a:gd name="connsiteX815" fmla="*/ 5427012 w 7467600"/>
              <a:gd name="connsiteY815" fmla="*/ 311272 h 6858000"/>
              <a:gd name="connsiteX816" fmla="*/ 5147818 w 7467600"/>
              <a:gd name="connsiteY816" fmla="*/ 322112 h 6858000"/>
              <a:gd name="connsiteX817" fmla="*/ 5060854 w 7467600"/>
              <a:gd name="connsiteY817" fmla="*/ 311882 h 6858000"/>
              <a:gd name="connsiteX818" fmla="*/ 4945989 w 7467600"/>
              <a:gd name="connsiteY818" fmla="*/ 300516 h 6858000"/>
              <a:gd name="connsiteX819" fmla="*/ 5410479 w 7467600"/>
              <a:gd name="connsiteY819" fmla="*/ 348434 h 6858000"/>
              <a:gd name="connsiteX820" fmla="*/ 5805386 w 7467600"/>
              <a:gd name="connsiteY820" fmla="*/ 239240 h 6858000"/>
              <a:gd name="connsiteX821" fmla="*/ 5905192 w 7467600"/>
              <a:gd name="connsiteY821" fmla="*/ 163079 h 6858000"/>
              <a:gd name="connsiteX822" fmla="*/ 5865655 w 7467600"/>
              <a:gd name="connsiteY822" fmla="*/ 171901 h 6858000"/>
              <a:gd name="connsiteX823" fmla="*/ 5259740 w 7467600"/>
              <a:gd name="connsiteY823" fmla="*/ 257013 h 6858000"/>
              <a:gd name="connsiteX824" fmla="*/ 5208466 w 7467600"/>
              <a:gd name="connsiteY824" fmla="*/ 257550 h 6858000"/>
              <a:gd name="connsiteX825" fmla="*/ 4980204 w 7467600"/>
              <a:gd name="connsiteY825" fmla="*/ 271903 h 6858000"/>
              <a:gd name="connsiteX826" fmla="*/ 5068068 w 7467600"/>
              <a:gd name="connsiteY826" fmla="*/ 282244 h 6858000"/>
              <a:gd name="connsiteX827" fmla="*/ 5153231 w 7467600"/>
              <a:gd name="connsiteY827" fmla="*/ 292240 h 6858000"/>
              <a:gd name="connsiteX828" fmla="*/ 5426491 w 7467600"/>
              <a:gd name="connsiteY828" fmla="*/ 281128 h 6858000"/>
              <a:gd name="connsiteX829" fmla="*/ 5731212 w 7467600"/>
              <a:gd name="connsiteY829" fmla="*/ 231951 h 6858000"/>
              <a:gd name="connsiteX830" fmla="*/ 5905192 w 7467600"/>
              <a:gd name="connsiteY830" fmla="*/ 163079 h 6858000"/>
              <a:gd name="connsiteX831" fmla="*/ 5944437 w 7467600"/>
              <a:gd name="connsiteY831" fmla="*/ 113829 h 6858000"/>
              <a:gd name="connsiteX832" fmla="*/ 5825032 w 7467600"/>
              <a:gd name="connsiteY832" fmla="*/ 146405 h 6858000"/>
              <a:gd name="connsiteX833" fmla="*/ 4955599 w 7467600"/>
              <a:gd name="connsiteY833" fmla="*/ 247008 h 6858000"/>
              <a:gd name="connsiteX834" fmla="*/ 5210104 w 7467600"/>
              <a:gd name="connsiteY834" fmla="*/ 228123 h 6858000"/>
              <a:gd name="connsiteX835" fmla="*/ 5261015 w 7467600"/>
              <a:gd name="connsiteY835" fmla="*/ 227087 h 6858000"/>
              <a:gd name="connsiteX836" fmla="*/ 5861181 w 7467600"/>
              <a:gd name="connsiteY836" fmla="*/ 143093 h 6858000"/>
              <a:gd name="connsiteX837" fmla="*/ 5961252 w 7467600"/>
              <a:gd name="connsiteY837" fmla="*/ 114820 h 6858000"/>
              <a:gd name="connsiteX838" fmla="*/ 5944437 w 7467600"/>
              <a:gd name="connsiteY838" fmla="*/ 113829 h 6858000"/>
              <a:gd name="connsiteX839" fmla="*/ 3882765 w 7467600"/>
              <a:gd name="connsiteY839" fmla="*/ 0 h 6858000"/>
              <a:gd name="connsiteX840" fmla="*/ 3995099 w 7467600"/>
              <a:gd name="connsiteY840" fmla="*/ 0 h 6858000"/>
              <a:gd name="connsiteX841" fmla="*/ 4163818 w 7467600"/>
              <a:gd name="connsiteY841" fmla="*/ 234104 h 6858000"/>
              <a:gd name="connsiteX842" fmla="*/ 4172099 w 7467600"/>
              <a:gd name="connsiteY842" fmla="*/ 234207 h 6858000"/>
              <a:gd name="connsiteX843" fmla="*/ 4784282 w 7467600"/>
              <a:gd name="connsiteY843" fmla="*/ 276561 h 6858000"/>
              <a:gd name="connsiteX844" fmla="*/ 4801687 w 7467600"/>
              <a:gd name="connsiteY844" fmla="*/ 267764 h 6858000"/>
              <a:gd name="connsiteX845" fmla="*/ 6082788 w 7467600"/>
              <a:gd name="connsiteY845" fmla="*/ 64119 h 6858000"/>
              <a:gd name="connsiteX846" fmla="*/ 6099442 w 7467600"/>
              <a:gd name="connsiteY846" fmla="*/ 82568 h 6858000"/>
              <a:gd name="connsiteX847" fmla="*/ 4804137 w 7467600"/>
              <a:gd name="connsiteY847" fmla="*/ 320931 h 6858000"/>
              <a:gd name="connsiteX848" fmla="*/ 4227047 w 7467600"/>
              <a:gd name="connsiteY848" fmla="*/ 313415 h 6858000"/>
              <a:gd name="connsiteX849" fmla="*/ 4346041 w 7467600"/>
              <a:gd name="connsiteY849" fmla="*/ 456086 h 6858000"/>
              <a:gd name="connsiteX850" fmla="*/ 4870967 w 7467600"/>
              <a:gd name="connsiteY850" fmla="*/ 963061 h 6858000"/>
              <a:gd name="connsiteX851" fmla="*/ 4889647 w 7467600"/>
              <a:gd name="connsiteY851" fmla="*/ 957147 h 6858000"/>
              <a:gd name="connsiteX852" fmla="*/ 5422504 w 7467600"/>
              <a:gd name="connsiteY852" fmla="*/ 805191 h 6858000"/>
              <a:gd name="connsiteX853" fmla="*/ 6087656 w 7467600"/>
              <a:gd name="connsiteY853" fmla="*/ 826703 h 6858000"/>
              <a:gd name="connsiteX854" fmla="*/ 6058717 w 7467600"/>
              <a:gd name="connsiteY854" fmla="*/ 865992 h 6858000"/>
              <a:gd name="connsiteX855" fmla="*/ 4974153 w 7467600"/>
              <a:gd name="connsiteY855" fmla="*/ 1045456 h 6858000"/>
              <a:gd name="connsiteX856" fmla="*/ 5627835 w 7467600"/>
              <a:gd name="connsiteY856" fmla="*/ 1472077 h 6858000"/>
              <a:gd name="connsiteX857" fmla="*/ 5629817 w 7467600"/>
              <a:gd name="connsiteY857" fmla="*/ 1471412 h 6858000"/>
              <a:gd name="connsiteX858" fmla="*/ 5634124 w 7467600"/>
              <a:gd name="connsiteY858" fmla="*/ 1470572 h 6858000"/>
              <a:gd name="connsiteX859" fmla="*/ 5755832 w 7467600"/>
              <a:gd name="connsiteY859" fmla="*/ 1383886 h 6858000"/>
              <a:gd name="connsiteX860" fmla="*/ 6014186 w 7467600"/>
              <a:gd name="connsiteY860" fmla="*/ 1279799 h 6858000"/>
              <a:gd name="connsiteX861" fmla="*/ 6901619 w 7467600"/>
              <a:gd name="connsiteY861" fmla="*/ 1047874 h 6858000"/>
              <a:gd name="connsiteX862" fmla="*/ 6931566 w 7467600"/>
              <a:gd name="connsiteY862" fmla="*/ 1062034 h 6858000"/>
              <a:gd name="connsiteX863" fmla="*/ 5790982 w 7467600"/>
              <a:gd name="connsiteY863" fmla="*/ 1561380 h 6858000"/>
              <a:gd name="connsiteX864" fmla="*/ 6188971 w 7467600"/>
              <a:gd name="connsiteY864" fmla="*/ 1755168 h 6858000"/>
              <a:gd name="connsiteX865" fmla="*/ 6202446 w 7467600"/>
              <a:gd name="connsiteY865" fmla="*/ 1752268 h 6858000"/>
              <a:gd name="connsiteX866" fmla="*/ 7179560 w 7467600"/>
              <a:gd name="connsiteY866" fmla="*/ 1467551 h 6858000"/>
              <a:gd name="connsiteX867" fmla="*/ 7158730 w 7467600"/>
              <a:gd name="connsiteY867" fmla="*/ 1507835 h 6858000"/>
              <a:gd name="connsiteX868" fmla="*/ 6326959 w 7467600"/>
              <a:gd name="connsiteY868" fmla="*/ 1817686 h 6858000"/>
              <a:gd name="connsiteX869" fmla="*/ 6537433 w 7467600"/>
              <a:gd name="connsiteY869" fmla="*/ 1907790 h 6858000"/>
              <a:gd name="connsiteX870" fmla="*/ 6550221 w 7467600"/>
              <a:gd name="connsiteY870" fmla="*/ 1910729 h 6858000"/>
              <a:gd name="connsiteX871" fmla="*/ 6964438 w 7467600"/>
              <a:gd name="connsiteY871" fmla="*/ 2209505 h 6858000"/>
              <a:gd name="connsiteX872" fmla="*/ 7367862 w 7467600"/>
              <a:gd name="connsiteY872" fmla="*/ 2806833 h 6858000"/>
              <a:gd name="connsiteX873" fmla="*/ 7364329 w 7467600"/>
              <a:gd name="connsiteY873" fmla="*/ 2826907 h 6858000"/>
              <a:gd name="connsiteX874" fmla="*/ 7290545 w 7467600"/>
              <a:gd name="connsiteY874" fmla="*/ 2850663 h 6858000"/>
              <a:gd name="connsiteX875" fmla="*/ 6472036 w 7467600"/>
              <a:gd name="connsiteY875" fmla="*/ 1959003 h 6858000"/>
              <a:gd name="connsiteX876" fmla="*/ 5792897 w 7467600"/>
              <a:gd name="connsiteY876" fmla="*/ 1647747 h 6858000"/>
              <a:gd name="connsiteX877" fmla="*/ 5842751 w 7467600"/>
              <a:gd name="connsiteY877" fmla="*/ 1816112 h 6858000"/>
              <a:gd name="connsiteX878" fmla="*/ 5847424 w 7467600"/>
              <a:gd name="connsiteY878" fmla="*/ 1815776 h 6858000"/>
              <a:gd name="connsiteX879" fmla="*/ 6399821 w 7467600"/>
              <a:gd name="connsiteY879" fmla="*/ 2344799 h 6858000"/>
              <a:gd name="connsiteX880" fmla="*/ 6323232 w 7467600"/>
              <a:gd name="connsiteY880" fmla="*/ 2389634 h 6858000"/>
              <a:gd name="connsiteX881" fmla="*/ 5942958 w 7467600"/>
              <a:gd name="connsiteY881" fmla="*/ 2077708 h 6858000"/>
              <a:gd name="connsiteX882" fmla="*/ 5921559 w 7467600"/>
              <a:gd name="connsiteY882" fmla="*/ 2378596 h 6858000"/>
              <a:gd name="connsiteX883" fmla="*/ 5817651 w 7467600"/>
              <a:gd name="connsiteY883" fmla="*/ 3023919 h 6858000"/>
              <a:gd name="connsiteX884" fmla="*/ 5729634 w 7467600"/>
              <a:gd name="connsiteY884" fmla="*/ 3051849 h 6858000"/>
              <a:gd name="connsiteX885" fmla="*/ 5611018 w 7467600"/>
              <a:gd name="connsiteY885" fmla="*/ 2316769 h 6858000"/>
              <a:gd name="connsiteX886" fmla="*/ 5687608 w 7467600"/>
              <a:gd name="connsiteY886" fmla="*/ 2039972 h 6858000"/>
              <a:gd name="connsiteX887" fmla="*/ 5657554 w 7467600"/>
              <a:gd name="connsiteY887" fmla="*/ 1576445 h 6858000"/>
              <a:gd name="connsiteX888" fmla="*/ 5150475 w 7467600"/>
              <a:gd name="connsiteY888" fmla="*/ 1274012 h 6858000"/>
              <a:gd name="connsiteX889" fmla="*/ 5349142 w 7467600"/>
              <a:gd name="connsiteY889" fmla="*/ 2204405 h 6858000"/>
              <a:gd name="connsiteX890" fmla="*/ 5262214 w 7467600"/>
              <a:gd name="connsiteY890" fmla="*/ 2233836 h 6858000"/>
              <a:gd name="connsiteX891" fmla="*/ 4981539 w 7467600"/>
              <a:gd name="connsiteY891" fmla="*/ 1542201 h 6858000"/>
              <a:gd name="connsiteX892" fmla="*/ 4958461 w 7467600"/>
              <a:gd name="connsiteY892" fmla="*/ 1136957 h 6858000"/>
              <a:gd name="connsiteX893" fmla="*/ 4655015 w 7467600"/>
              <a:gd name="connsiteY893" fmla="*/ 891426 h 6858000"/>
              <a:gd name="connsiteX894" fmla="*/ 4348002 w 7467600"/>
              <a:gd name="connsiteY894" fmla="*/ 2205895 h 6858000"/>
              <a:gd name="connsiteX895" fmla="*/ 4262250 w 7467600"/>
              <a:gd name="connsiteY895" fmla="*/ 2219972 h 6858000"/>
              <a:gd name="connsiteX896" fmla="*/ 4550611 w 7467600"/>
              <a:gd name="connsiteY896" fmla="*/ 817540 h 6858000"/>
              <a:gd name="connsiteX897" fmla="*/ 4564418 w 7467600"/>
              <a:gd name="connsiteY897" fmla="*/ 808293 h 6858000"/>
              <a:gd name="connsiteX898" fmla="*/ 4266388 w 7467600"/>
              <a:gd name="connsiteY898" fmla="*/ 500083 h 6858000"/>
              <a:gd name="connsiteX899" fmla="*/ 4032842 w 7467600"/>
              <a:gd name="connsiteY899" fmla="*/ 211809 h 6858000"/>
              <a:gd name="connsiteX900" fmla="*/ 3882765 w 7467600"/>
              <a:gd name="connsiteY900" fmla="*/ 0 h 6858000"/>
              <a:gd name="connsiteX901" fmla="*/ 3721337 w 7467600"/>
              <a:gd name="connsiteY901" fmla="*/ 0 h 6858000"/>
              <a:gd name="connsiteX902" fmla="*/ 3797544 w 7467600"/>
              <a:gd name="connsiteY902" fmla="*/ 0 h 6858000"/>
              <a:gd name="connsiteX903" fmla="*/ 3775734 w 7467600"/>
              <a:gd name="connsiteY903" fmla="*/ 95131 h 6858000"/>
              <a:gd name="connsiteX904" fmla="*/ 3724807 w 7467600"/>
              <a:gd name="connsiteY904" fmla="*/ 272257 h 6858000"/>
              <a:gd name="connsiteX905" fmla="*/ 3726844 w 7467600"/>
              <a:gd name="connsiteY905" fmla="*/ 282988 h 6858000"/>
              <a:gd name="connsiteX906" fmla="*/ 3742664 w 7467600"/>
              <a:gd name="connsiteY906" fmla="*/ 279918 h 6858000"/>
              <a:gd name="connsiteX907" fmla="*/ 4103910 w 7467600"/>
              <a:gd name="connsiteY907" fmla="*/ 1161917 h 6858000"/>
              <a:gd name="connsiteX908" fmla="*/ 4020269 w 7467600"/>
              <a:gd name="connsiteY908" fmla="*/ 1200406 h 6858000"/>
              <a:gd name="connsiteX909" fmla="*/ 3674882 w 7467600"/>
              <a:gd name="connsiteY909" fmla="*/ 488524 h 6858000"/>
              <a:gd name="connsiteX910" fmla="*/ 3132682 w 7467600"/>
              <a:gd name="connsiteY910" fmla="*/ 1072284 h 6858000"/>
              <a:gd name="connsiteX911" fmla="*/ 2716346 w 7467600"/>
              <a:gd name="connsiteY911" fmla="*/ 1276376 h 6858000"/>
              <a:gd name="connsiteX912" fmla="*/ 2716772 w 7467600"/>
              <a:gd name="connsiteY912" fmla="*/ 1255462 h 6858000"/>
              <a:gd name="connsiteX913" fmla="*/ 3471096 w 7467600"/>
              <a:gd name="connsiteY913" fmla="*/ 437072 h 6858000"/>
              <a:gd name="connsiteX914" fmla="*/ 3639057 w 7467600"/>
              <a:gd name="connsiteY914" fmla="*/ 286334 h 6858000"/>
              <a:gd name="connsiteX915" fmla="*/ 3640309 w 7467600"/>
              <a:gd name="connsiteY915" fmla="*/ 284664 h 6858000"/>
              <a:gd name="connsiteX916" fmla="*/ 3646022 w 7467600"/>
              <a:gd name="connsiteY916" fmla="*/ 276711 h 6858000"/>
              <a:gd name="connsiteX917" fmla="*/ 3707943 w 7467600"/>
              <a:gd name="connsiteY917" fmla="*/ 65958 h 6858000"/>
              <a:gd name="connsiteX918" fmla="*/ 3721337 w 7467600"/>
              <a:gd name="connsiteY918" fmla="*/ 0 h 6858000"/>
              <a:gd name="connsiteX919" fmla="*/ 2867960 w 7467600"/>
              <a:gd name="connsiteY919" fmla="*/ 0 h 6858000"/>
              <a:gd name="connsiteX920" fmla="*/ 2926351 w 7467600"/>
              <a:gd name="connsiteY920" fmla="*/ 0 h 6858000"/>
              <a:gd name="connsiteX921" fmla="*/ 2902823 w 7467600"/>
              <a:gd name="connsiteY921" fmla="*/ 262929 h 6858000"/>
              <a:gd name="connsiteX922" fmla="*/ 2940663 w 7467600"/>
              <a:gd name="connsiteY922" fmla="*/ 140884 h 6858000"/>
              <a:gd name="connsiteX923" fmla="*/ 2947039 w 7467600"/>
              <a:gd name="connsiteY923" fmla="*/ 122524 h 6858000"/>
              <a:gd name="connsiteX924" fmla="*/ 2984316 w 7467600"/>
              <a:gd name="connsiteY924" fmla="*/ 0 h 6858000"/>
              <a:gd name="connsiteX925" fmla="*/ 3016114 w 7467600"/>
              <a:gd name="connsiteY925" fmla="*/ 0 h 6858000"/>
              <a:gd name="connsiteX926" fmla="*/ 2979949 w 7467600"/>
              <a:gd name="connsiteY926" fmla="*/ 119274 h 6858000"/>
              <a:gd name="connsiteX927" fmla="*/ 3023879 w 7467600"/>
              <a:gd name="connsiteY927" fmla="*/ 0 h 6858000"/>
              <a:gd name="connsiteX928" fmla="*/ 3105400 w 7467600"/>
              <a:gd name="connsiteY928" fmla="*/ 0 h 6858000"/>
              <a:gd name="connsiteX929" fmla="*/ 3094669 w 7467600"/>
              <a:gd name="connsiteY929" fmla="*/ 30308 h 6858000"/>
              <a:gd name="connsiteX930" fmla="*/ 2901945 w 7467600"/>
              <a:gd name="connsiteY930" fmla="*/ 466538 h 6858000"/>
              <a:gd name="connsiteX931" fmla="*/ 2815209 w 7467600"/>
              <a:gd name="connsiteY931" fmla="*/ 497361 h 6858000"/>
              <a:gd name="connsiteX932" fmla="*/ 2844845 w 7467600"/>
              <a:gd name="connsiteY932" fmla="*/ 127638 h 6858000"/>
              <a:gd name="connsiteX933" fmla="*/ 2867960 w 7467600"/>
              <a:gd name="connsiteY933" fmla="*/ 0 h 6858000"/>
              <a:gd name="connsiteX934" fmla="*/ 1057230 w 7467600"/>
              <a:gd name="connsiteY934" fmla="*/ 0 h 6858000"/>
              <a:gd name="connsiteX935" fmla="*/ 1111003 w 7467600"/>
              <a:gd name="connsiteY935" fmla="*/ 0 h 6858000"/>
              <a:gd name="connsiteX936" fmla="*/ 1125553 w 7467600"/>
              <a:gd name="connsiteY936" fmla="*/ 52588 h 6858000"/>
              <a:gd name="connsiteX937" fmla="*/ 1304276 w 7467600"/>
              <a:gd name="connsiteY937" fmla="*/ 476275 h 6858000"/>
              <a:gd name="connsiteX938" fmla="*/ 1492066 w 7467600"/>
              <a:gd name="connsiteY938" fmla="*/ 886333 h 6858000"/>
              <a:gd name="connsiteX939" fmla="*/ 1423698 w 7467600"/>
              <a:gd name="connsiteY939" fmla="*/ 710817 h 6858000"/>
              <a:gd name="connsiteX940" fmla="*/ 1357609 w 7467600"/>
              <a:gd name="connsiteY940" fmla="*/ 532892 h 6858000"/>
              <a:gd name="connsiteX941" fmla="*/ 1309550 w 7467600"/>
              <a:gd name="connsiteY941" fmla="*/ 374031 h 6858000"/>
              <a:gd name="connsiteX942" fmla="*/ 1193673 w 7467600"/>
              <a:gd name="connsiteY942" fmla="*/ 49533 h 6858000"/>
              <a:gd name="connsiteX943" fmla="*/ 1164391 w 7467600"/>
              <a:gd name="connsiteY943" fmla="*/ 0 h 6858000"/>
              <a:gd name="connsiteX944" fmla="*/ 1200666 w 7467600"/>
              <a:gd name="connsiteY944" fmla="*/ 0 h 6858000"/>
              <a:gd name="connsiteX945" fmla="*/ 1223408 w 7467600"/>
              <a:gd name="connsiteY945" fmla="*/ 38996 h 6858000"/>
              <a:gd name="connsiteX946" fmla="*/ 1339635 w 7467600"/>
              <a:gd name="connsiteY946" fmla="*/ 365517 h 6858000"/>
              <a:gd name="connsiteX947" fmla="*/ 1387469 w 7467600"/>
              <a:gd name="connsiteY947" fmla="*/ 523079 h 6858000"/>
              <a:gd name="connsiteX948" fmla="*/ 1452685 w 7467600"/>
              <a:gd name="connsiteY948" fmla="*/ 699806 h 6858000"/>
              <a:gd name="connsiteX949" fmla="*/ 1492092 w 7467600"/>
              <a:gd name="connsiteY949" fmla="*/ 800424 h 6858000"/>
              <a:gd name="connsiteX950" fmla="*/ 1455302 w 7467600"/>
              <a:gd name="connsiteY950" fmla="*/ 632913 h 6858000"/>
              <a:gd name="connsiteX951" fmla="*/ 1222336 w 7467600"/>
              <a:gd name="connsiteY951" fmla="*/ 9480 h 6858000"/>
              <a:gd name="connsiteX952" fmla="*/ 1214634 w 7467600"/>
              <a:gd name="connsiteY952" fmla="*/ 0 h 6858000"/>
              <a:gd name="connsiteX953" fmla="*/ 1289827 w 7467600"/>
              <a:gd name="connsiteY953" fmla="*/ 0 h 6858000"/>
              <a:gd name="connsiteX954" fmla="*/ 1321076 w 7467600"/>
              <a:gd name="connsiteY954" fmla="*/ 59722 h 6858000"/>
              <a:gd name="connsiteX955" fmla="*/ 1512579 w 7467600"/>
              <a:gd name="connsiteY955" fmla="*/ 626441 h 6858000"/>
              <a:gd name="connsiteX956" fmla="*/ 1506076 w 7467600"/>
              <a:gd name="connsiteY956" fmla="*/ 1089289 h 6858000"/>
              <a:gd name="connsiteX957" fmla="*/ 1486346 w 7467600"/>
              <a:gd name="connsiteY957" fmla="*/ 1079919 h 6858000"/>
              <a:gd name="connsiteX958" fmla="*/ 1070511 w 7467600"/>
              <a:gd name="connsiteY958" fmla="*/ 48609 h 6858000"/>
              <a:gd name="connsiteX959" fmla="*/ 1057230 w 7467600"/>
              <a:gd name="connsiteY959" fmla="*/ 0 h 6858000"/>
              <a:gd name="connsiteX960" fmla="*/ 43151 w 7467600"/>
              <a:gd name="connsiteY960" fmla="*/ 0 h 6858000"/>
              <a:gd name="connsiteX961" fmla="*/ 95283 w 7467600"/>
              <a:gd name="connsiteY961" fmla="*/ 0 h 6858000"/>
              <a:gd name="connsiteX962" fmla="*/ 300708 w 7467600"/>
              <a:gd name="connsiteY962" fmla="*/ 154571 h 6858000"/>
              <a:gd name="connsiteX963" fmla="*/ 530414 w 7467600"/>
              <a:gd name="connsiteY963" fmla="*/ 354673 h 6858000"/>
              <a:gd name="connsiteX964" fmla="*/ 333785 w 7467600"/>
              <a:gd name="connsiteY964" fmla="*/ 161564 h 6858000"/>
              <a:gd name="connsiteX965" fmla="*/ 147005 w 7467600"/>
              <a:gd name="connsiteY965" fmla="*/ 0 h 6858000"/>
              <a:gd name="connsiteX966" fmla="*/ 272509 w 7467600"/>
              <a:gd name="connsiteY966" fmla="*/ 0 h 6858000"/>
              <a:gd name="connsiteX967" fmla="*/ 326276 w 7467600"/>
              <a:gd name="connsiteY967" fmla="*/ 45847 h 6858000"/>
              <a:gd name="connsiteX968" fmla="*/ 823759 w 7467600"/>
              <a:gd name="connsiteY968" fmla="*/ 574145 h 6858000"/>
              <a:gd name="connsiteX969" fmla="*/ 811254 w 7467600"/>
              <a:gd name="connsiteY969" fmla="*/ 665546 h 6858000"/>
              <a:gd name="connsiteX970" fmla="*/ 154042 w 7467600"/>
              <a:gd name="connsiteY970" fmla="*/ 261522 h 6858000"/>
              <a:gd name="connsiteX971" fmla="*/ 13550 w 7467600"/>
              <a:gd name="connsiteY971" fmla="*/ 158423 h 6858000"/>
              <a:gd name="connsiteX972" fmla="*/ 0 w 7467600"/>
              <a:gd name="connsiteY972" fmla="*/ 146618 h 6858000"/>
              <a:gd name="connsiteX973" fmla="*/ 0 w 7467600"/>
              <a:gd name="connsiteY973" fmla="*/ 59161 h 6858000"/>
              <a:gd name="connsiteX974" fmla="*/ 45427 w 7467600"/>
              <a:gd name="connsiteY974" fmla="*/ 101078 h 6858000"/>
              <a:gd name="connsiteX975" fmla="*/ 630103 w 7467600"/>
              <a:gd name="connsiteY975" fmla="*/ 485885 h 6858000"/>
              <a:gd name="connsiteX976" fmla="*/ 532040 w 7467600"/>
              <a:gd name="connsiteY976" fmla="*/ 399359 h 6858000"/>
              <a:gd name="connsiteX977" fmla="*/ 517618 w 7467600"/>
              <a:gd name="connsiteY977" fmla="*/ 385726 h 6858000"/>
              <a:gd name="connsiteX978" fmla="*/ 285074 w 7467600"/>
              <a:gd name="connsiteY978" fmla="*/ 182755 h 6858000"/>
              <a:gd name="connsiteX979" fmla="*/ 43151 w 7467600"/>
              <a:gd name="connsiteY979"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88673 w 7467600"/>
              <a:gd name="connsiteY4" fmla="*/ 6610396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392158 w 7467600"/>
              <a:gd name="connsiteY16" fmla="*/ 6771365 h 6858000"/>
              <a:gd name="connsiteX17" fmla="*/ 7467600 w 7467600"/>
              <a:gd name="connsiteY17" fmla="*/ 6805948 h 6858000"/>
              <a:gd name="connsiteX18" fmla="*/ 7467600 w 7467600"/>
              <a:gd name="connsiteY18" fmla="*/ 6831490 h 6858000"/>
              <a:gd name="connsiteX19" fmla="*/ 7410696 w 7467600"/>
              <a:gd name="connsiteY19" fmla="*/ 6803861 h 6858000"/>
              <a:gd name="connsiteX20" fmla="*/ 7088673 w 7467600"/>
              <a:gd name="connsiteY20" fmla="*/ 6610396 h 6858000"/>
              <a:gd name="connsiteX21" fmla="*/ 1019354 w 7467600"/>
              <a:gd name="connsiteY21" fmla="*/ 6315006 h 6858000"/>
              <a:gd name="connsiteX22" fmla="*/ 441046 w 7467600"/>
              <a:gd name="connsiteY22" fmla="*/ 6691153 h 6858000"/>
              <a:gd name="connsiteX23" fmla="*/ 1019354 w 7467600"/>
              <a:gd name="connsiteY23" fmla="*/ 6315006 h 6858000"/>
              <a:gd name="connsiteX24" fmla="*/ 991680 w 7467600"/>
              <a:gd name="connsiteY24" fmla="*/ 6298413 h 6858000"/>
              <a:gd name="connsiteX25" fmla="*/ 409060 w 7467600"/>
              <a:gd name="connsiteY25" fmla="*/ 6671470 h 6858000"/>
              <a:gd name="connsiteX26" fmla="*/ 991680 w 7467600"/>
              <a:gd name="connsiteY26" fmla="*/ 6298413 h 6858000"/>
              <a:gd name="connsiteX27" fmla="*/ 103333 w 7467600"/>
              <a:gd name="connsiteY27" fmla="*/ 5699602 h 6858000"/>
              <a:gd name="connsiteX28" fmla="*/ 233938 w 7467600"/>
              <a:gd name="connsiteY28" fmla="*/ 5809416 h 6858000"/>
              <a:gd name="connsiteX29" fmla="*/ 883580 w 7467600"/>
              <a:gd name="connsiteY29" fmla="*/ 6180710 h 6858000"/>
              <a:gd name="connsiteX30" fmla="*/ 487337 w 7467600"/>
              <a:gd name="connsiteY30" fmla="*/ 5950182 h 6858000"/>
              <a:gd name="connsiteX31" fmla="*/ 354051 w 7467600"/>
              <a:gd name="connsiteY31" fmla="*/ 5854912 h 6858000"/>
              <a:gd name="connsiteX32" fmla="*/ 195436 w 7467600"/>
              <a:gd name="connsiteY32" fmla="*/ 5755068 h 6858000"/>
              <a:gd name="connsiteX33" fmla="*/ 103333 w 7467600"/>
              <a:gd name="connsiteY33" fmla="*/ 5699602 h 6858000"/>
              <a:gd name="connsiteX34" fmla="*/ 5539432 w 7467600"/>
              <a:gd name="connsiteY34" fmla="*/ 5642928 h 6858000"/>
              <a:gd name="connsiteX35" fmla="*/ 5555462 w 7467600"/>
              <a:gd name="connsiteY35" fmla="*/ 5694454 h 6858000"/>
              <a:gd name="connsiteX36" fmla="*/ 5828270 w 7467600"/>
              <a:gd name="connsiteY36" fmla="*/ 6320663 h 6858000"/>
              <a:gd name="connsiteX37" fmla="*/ 5947416 w 7467600"/>
              <a:gd name="connsiteY37" fmla="*/ 6574846 h 6858000"/>
              <a:gd name="connsiteX38" fmla="*/ 5539432 w 7467600"/>
              <a:gd name="connsiteY38" fmla="*/ 5642928 h 6858000"/>
              <a:gd name="connsiteX39" fmla="*/ 51253 w 7467600"/>
              <a:gd name="connsiteY39" fmla="*/ 5631825 h 6858000"/>
              <a:gd name="connsiteX40" fmla="*/ 211622 w 7467600"/>
              <a:gd name="connsiteY40" fmla="*/ 5728803 h 6858000"/>
              <a:gd name="connsiteX41" fmla="*/ 371652 w 7467600"/>
              <a:gd name="connsiteY41" fmla="*/ 5829062 h 6858000"/>
              <a:gd name="connsiteX42" fmla="*/ 505903 w 7467600"/>
              <a:gd name="connsiteY42" fmla="*/ 5925221 h 6858000"/>
              <a:gd name="connsiteX43" fmla="*/ 899240 w 7467600"/>
              <a:gd name="connsiteY43" fmla="*/ 6153068 h 6858000"/>
              <a:gd name="connsiteX44" fmla="*/ 988114 w 7467600"/>
              <a:gd name="connsiteY44" fmla="*/ 6174204 h 6858000"/>
              <a:gd name="connsiteX45" fmla="*/ 845971 w 7467600"/>
              <a:gd name="connsiteY45" fmla="*/ 6067177 h 6858000"/>
              <a:gd name="connsiteX46" fmla="*/ 448057 w 7467600"/>
              <a:gd name="connsiteY46" fmla="*/ 5841376 h 6858000"/>
              <a:gd name="connsiteX47" fmla="*/ 51253 w 7467600"/>
              <a:gd name="connsiteY47" fmla="*/ 5631825 h 6858000"/>
              <a:gd name="connsiteX48" fmla="*/ 2606687 w 7467600"/>
              <a:gd name="connsiteY48" fmla="*/ 5630718 h 6858000"/>
              <a:gd name="connsiteX49" fmla="*/ 2645658 w 7467600"/>
              <a:gd name="connsiteY49" fmla="*/ 6640259 h 6858000"/>
              <a:gd name="connsiteX50" fmla="*/ 2606687 w 7467600"/>
              <a:gd name="connsiteY50" fmla="*/ 5630718 h 6858000"/>
              <a:gd name="connsiteX51" fmla="*/ 3642057 w 7467600"/>
              <a:gd name="connsiteY51" fmla="*/ 5573487 h 6858000"/>
              <a:gd name="connsiteX52" fmla="*/ 3632981 w 7467600"/>
              <a:gd name="connsiteY52" fmla="*/ 5579437 h 6858000"/>
              <a:gd name="connsiteX53" fmla="*/ 3382436 w 7467600"/>
              <a:gd name="connsiteY53" fmla="*/ 5952726 h 6858000"/>
              <a:gd name="connsiteX54" fmla="*/ 3191929 w 7467600"/>
              <a:gd name="connsiteY54" fmla="*/ 6662669 h 6858000"/>
              <a:gd name="connsiteX55" fmla="*/ 3369898 w 7467600"/>
              <a:gd name="connsiteY55" fmla="*/ 6081771 h 6858000"/>
              <a:gd name="connsiteX56" fmla="*/ 3642057 w 7467600"/>
              <a:gd name="connsiteY56" fmla="*/ 5573487 h 6858000"/>
              <a:gd name="connsiteX57" fmla="*/ 2650666 w 7467600"/>
              <a:gd name="connsiteY57" fmla="*/ 5530686 h 6858000"/>
              <a:gd name="connsiteX58" fmla="*/ 2650249 w 7467600"/>
              <a:gd name="connsiteY58" fmla="*/ 5532101 h 6858000"/>
              <a:gd name="connsiteX59" fmla="*/ 2663808 w 7467600"/>
              <a:gd name="connsiteY59" fmla="*/ 6535215 h 6858000"/>
              <a:gd name="connsiteX60" fmla="*/ 2665418 w 7467600"/>
              <a:gd name="connsiteY60" fmla="*/ 6132756 h 6858000"/>
              <a:gd name="connsiteX61" fmla="*/ 2650666 w 7467600"/>
              <a:gd name="connsiteY61" fmla="*/ 5530686 h 6858000"/>
              <a:gd name="connsiteX62" fmla="*/ 2680277 w 7467600"/>
              <a:gd name="connsiteY62" fmla="*/ 5479204 h 6858000"/>
              <a:gd name="connsiteX63" fmla="*/ 2678972 w 7467600"/>
              <a:gd name="connsiteY63" fmla="*/ 5481582 h 6858000"/>
              <a:gd name="connsiteX64" fmla="*/ 2696666 w 7467600"/>
              <a:gd name="connsiteY64" fmla="*/ 6133836 h 6858000"/>
              <a:gd name="connsiteX65" fmla="*/ 2695769 w 7467600"/>
              <a:gd name="connsiteY65" fmla="*/ 6390955 h 6858000"/>
              <a:gd name="connsiteX66" fmla="*/ 2739893 w 7467600"/>
              <a:gd name="connsiteY66" fmla="*/ 6108357 h 6858000"/>
              <a:gd name="connsiteX67" fmla="*/ 2680277 w 7467600"/>
              <a:gd name="connsiteY67" fmla="*/ 5479204 h 6858000"/>
              <a:gd name="connsiteX68" fmla="*/ 1132195 w 7467600"/>
              <a:gd name="connsiteY68" fmla="*/ 5467980 h 6858000"/>
              <a:gd name="connsiteX69" fmla="*/ 1679056 w 7467600"/>
              <a:gd name="connsiteY69" fmla="*/ 5516907 h 6858000"/>
              <a:gd name="connsiteX70" fmla="*/ 2128648 w 7467600"/>
              <a:gd name="connsiteY70" fmla="*/ 5474249 h 6858000"/>
              <a:gd name="connsiteX71" fmla="*/ 1825619 w 7467600"/>
              <a:gd name="connsiteY71" fmla="*/ 5478447 h 6858000"/>
              <a:gd name="connsiteX72" fmla="*/ 1737798 w 7467600"/>
              <a:gd name="connsiteY72" fmla="*/ 5483353 h 6858000"/>
              <a:gd name="connsiteX73" fmla="*/ 1132195 w 7467600"/>
              <a:gd name="connsiteY73" fmla="*/ 5467980 h 6858000"/>
              <a:gd name="connsiteX74" fmla="*/ 6844835 w 7467600"/>
              <a:gd name="connsiteY74" fmla="*/ 5424988 h 6858000"/>
              <a:gd name="connsiteX75" fmla="*/ 6879594 w 7467600"/>
              <a:gd name="connsiteY75" fmla="*/ 5424547 h 6858000"/>
              <a:gd name="connsiteX76" fmla="*/ 7379510 w 7467600"/>
              <a:gd name="connsiteY76" fmla="*/ 5755454 h 6858000"/>
              <a:gd name="connsiteX77" fmla="*/ 7467600 w 7467600"/>
              <a:gd name="connsiteY77" fmla="*/ 5845526 h 6858000"/>
              <a:gd name="connsiteX78" fmla="*/ 7467600 w 7467600"/>
              <a:gd name="connsiteY78" fmla="*/ 5925131 h 6858000"/>
              <a:gd name="connsiteX79" fmla="*/ 7271900 w 7467600"/>
              <a:gd name="connsiteY79" fmla="*/ 5734551 h 6858000"/>
              <a:gd name="connsiteX80" fmla="*/ 7015907 w 7467600"/>
              <a:gd name="connsiteY80" fmla="*/ 5541548 h 6858000"/>
              <a:gd name="connsiteX81" fmla="*/ 7259646 w 7467600"/>
              <a:gd name="connsiteY81" fmla="*/ 5765985 h 6858000"/>
              <a:gd name="connsiteX82" fmla="*/ 7467600 w 7467600"/>
              <a:gd name="connsiteY82" fmla="*/ 5971257 h 6858000"/>
              <a:gd name="connsiteX83" fmla="*/ 7467600 w 7467600"/>
              <a:gd name="connsiteY83" fmla="*/ 6012219 h 6858000"/>
              <a:gd name="connsiteX84" fmla="*/ 7240170 w 7467600"/>
              <a:gd name="connsiteY84" fmla="*/ 5787985 h 6858000"/>
              <a:gd name="connsiteX85" fmla="*/ 6946849 w 7467600"/>
              <a:gd name="connsiteY85" fmla="*/ 5523271 h 6858000"/>
              <a:gd name="connsiteX86" fmla="*/ 6946972 w 7467600"/>
              <a:gd name="connsiteY86" fmla="*/ 5526491 h 6858000"/>
              <a:gd name="connsiteX87" fmla="*/ 7105827 w 7467600"/>
              <a:gd name="connsiteY87" fmla="*/ 5718700 h 6858000"/>
              <a:gd name="connsiteX88" fmla="*/ 7356878 w 7467600"/>
              <a:gd name="connsiteY88" fmla="*/ 5981332 h 6858000"/>
              <a:gd name="connsiteX89" fmla="*/ 7467600 w 7467600"/>
              <a:gd name="connsiteY89" fmla="*/ 6117703 h 6858000"/>
              <a:gd name="connsiteX90" fmla="*/ 7467600 w 7467600"/>
              <a:gd name="connsiteY90" fmla="*/ 6163634 h 6858000"/>
              <a:gd name="connsiteX91" fmla="*/ 7403637 w 7467600"/>
              <a:gd name="connsiteY91" fmla="*/ 6083957 h 6858000"/>
              <a:gd name="connsiteX92" fmla="*/ 7254615 w 7467600"/>
              <a:gd name="connsiteY92" fmla="*/ 5911918 h 6858000"/>
              <a:gd name="connsiteX93" fmla="*/ 7312589 w 7467600"/>
              <a:gd name="connsiteY93" fmla="*/ 5982309 h 6858000"/>
              <a:gd name="connsiteX94" fmla="*/ 7448321 w 7467600"/>
              <a:gd name="connsiteY94" fmla="*/ 6190991 h 6858000"/>
              <a:gd name="connsiteX95" fmla="*/ 7467600 w 7467600"/>
              <a:gd name="connsiteY95" fmla="*/ 6221686 h 6858000"/>
              <a:gd name="connsiteX96" fmla="*/ 7467600 w 7467600"/>
              <a:gd name="connsiteY96" fmla="*/ 6334256 h 6858000"/>
              <a:gd name="connsiteX97" fmla="*/ 7454976 w 7467600"/>
              <a:gd name="connsiteY97" fmla="*/ 6318297 h 6858000"/>
              <a:gd name="connsiteX98" fmla="*/ 7042773 w 7467600"/>
              <a:gd name="connsiteY98" fmla="*/ 5734011 h 6858000"/>
              <a:gd name="connsiteX99" fmla="*/ 6844835 w 7467600"/>
              <a:gd name="connsiteY99" fmla="*/ 5424988 h 6858000"/>
              <a:gd name="connsiteX100" fmla="*/ 1456157 w 7467600"/>
              <a:gd name="connsiteY100" fmla="*/ 5371404 h 6858000"/>
              <a:gd name="connsiteX101" fmla="*/ 1244432 w 7467600"/>
              <a:gd name="connsiteY101" fmla="*/ 5385601 h 6858000"/>
              <a:gd name="connsiteX102" fmla="*/ 973990 w 7467600"/>
              <a:gd name="connsiteY102" fmla="*/ 5424940 h 6858000"/>
              <a:gd name="connsiteX103" fmla="*/ 1103809 w 7467600"/>
              <a:gd name="connsiteY103" fmla="*/ 5433720 h 6858000"/>
              <a:gd name="connsiteX104" fmla="*/ 1123454 w 7467600"/>
              <a:gd name="connsiteY104" fmla="*/ 5435727 h 6858000"/>
              <a:gd name="connsiteX105" fmla="*/ 1737017 w 7467600"/>
              <a:gd name="connsiteY105" fmla="*/ 5452183 h 6858000"/>
              <a:gd name="connsiteX106" fmla="*/ 1824397 w 7467600"/>
              <a:gd name="connsiteY106" fmla="*/ 5447757 h 6858000"/>
              <a:gd name="connsiteX107" fmla="*/ 2070059 w 7467600"/>
              <a:gd name="connsiteY107" fmla="*/ 5441660 h 6858000"/>
              <a:gd name="connsiteX108" fmla="*/ 1456157 w 7467600"/>
              <a:gd name="connsiteY108" fmla="*/ 5371404 h 6858000"/>
              <a:gd name="connsiteX109" fmla="*/ 4988186 w 7467600"/>
              <a:gd name="connsiteY109" fmla="*/ 5216467 h 6858000"/>
              <a:gd name="connsiteX110" fmla="*/ 4777334 w 7467600"/>
              <a:gd name="connsiteY110" fmla="*/ 5406072 h 6858000"/>
              <a:gd name="connsiteX111" fmla="*/ 4718341 w 7467600"/>
              <a:gd name="connsiteY111" fmla="*/ 5468043 h 6858000"/>
              <a:gd name="connsiteX112" fmla="*/ 4604655 w 7467600"/>
              <a:gd name="connsiteY112" fmla="*/ 5583434 h 6858000"/>
              <a:gd name="connsiteX113" fmla="*/ 4565074 w 7467600"/>
              <a:gd name="connsiteY113" fmla="*/ 5618550 h 6858000"/>
              <a:gd name="connsiteX114" fmla="*/ 4988186 w 7467600"/>
              <a:gd name="connsiteY114" fmla="*/ 5216467 h 6858000"/>
              <a:gd name="connsiteX115" fmla="*/ 4978032 w 7467600"/>
              <a:gd name="connsiteY115" fmla="*/ 5183809 h 6858000"/>
              <a:gd name="connsiteX116" fmla="*/ 4463413 w 7467600"/>
              <a:gd name="connsiteY116" fmla="*/ 5615162 h 6858000"/>
              <a:gd name="connsiteX117" fmla="*/ 4358134 w 7467600"/>
              <a:gd name="connsiteY117" fmla="*/ 5742791 h 6858000"/>
              <a:gd name="connsiteX118" fmla="*/ 4376219 w 7467600"/>
              <a:gd name="connsiteY118" fmla="*/ 5729027 h 6858000"/>
              <a:gd name="connsiteX119" fmla="*/ 4582340 w 7467600"/>
              <a:gd name="connsiteY119" fmla="*/ 5561037 h 6858000"/>
              <a:gd name="connsiteX120" fmla="*/ 4694684 w 7467600"/>
              <a:gd name="connsiteY120" fmla="*/ 5447098 h 6858000"/>
              <a:gd name="connsiteX121" fmla="*/ 4754123 w 7467600"/>
              <a:gd name="connsiteY121" fmla="*/ 5384643 h 6858000"/>
              <a:gd name="connsiteX122" fmla="*/ 4978032 w 7467600"/>
              <a:gd name="connsiteY122" fmla="*/ 5183809 h 6858000"/>
              <a:gd name="connsiteX123" fmla="*/ 1903353 w 7467600"/>
              <a:gd name="connsiteY123" fmla="*/ 5044827 h 6858000"/>
              <a:gd name="connsiteX124" fmla="*/ 1936931 w 7467600"/>
              <a:gd name="connsiteY124" fmla="*/ 5093954 h 6858000"/>
              <a:gd name="connsiteX125" fmla="*/ 2195868 w 7467600"/>
              <a:gd name="connsiteY125" fmla="*/ 5396574 h 6858000"/>
              <a:gd name="connsiteX126" fmla="*/ 2088852 w 7467600"/>
              <a:gd name="connsiteY126" fmla="*/ 5166123 h 6858000"/>
              <a:gd name="connsiteX127" fmla="*/ 1958241 w 7467600"/>
              <a:gd name="connsiteY127" fmla="*/ 5067955 h 6858000"/>
              <a:gd name="connsiteX128" fmla="*/ 1903353 w 7467600"/>
              <a:gd name="connsiteY128" fmla="*/ 5044827 h 6858000"/>
              <a:gd name="connsiteX129" fmla="*/ 1979378 w 7467600"/>
              <a:gd name="connsiteY129" fmla="*/ 4769504 h 6858000"/>
              <a:gd name="connsiteX130" fmla="*/ 2882120 w 7467600"/>
              <a:gd name="connsiteY130" fmla="*/ 5064547 h 6858000"/>
              <a:gd name="connsiteX131" fmla="*/ 2793103 w 7467600"/>
              <a:gd name="connsiteY131" fmla="*/ 5039699 h 6858000"/>
              <a:gd name="connsiteX132" fmla="*/ 2770041 w 7467600"/>
              <a:gd name="connsiteY132" fmla="*/ 5033634 h 6858000"/>
              <a:gd name="connsiteX133" fmla="*/ 1979378 w 7467600"/>
              <a:gd name="connsiteY133" fmla="*/ 4769504 h 6858000"/>
              <a:gd name="connsiteX134" fmla="*/ 1927410 w 7467600"/>
              <a:gd name="connsiteY134" fmla="*/ 4716164 h 6858000"/>
              <a:gd name="connsiteX135" fmla="*/ 1959587 w 7467600"/>
              <a:gd name="connsiteY135" fmla="*/ 4728849 h 6858000"/>
              <a:gd name="connsiteX136" fmla="*/ 2777707 w 7467600"/>
              <a:gd name="connsiteY136" fmla="*/ 5003991 h 6858000"/>
              <a:gd name="connsiteX137" fmla="*/ 2800768 w 7467600"/>
              <a:gd name="connsiteY137" fmla="*/ 5010056 h 6858000"/>
              <a:gd name="connsiteX138" fmla="*/ 2879408 w 7467600"/>
              <a:gd name="connsiteY138" fmla="*/ 5031590 h 6858000"/>
              <a:gd name="connsiteX139" fmla="*/ 2862295 w 7467600"/>
              <a:gd name="connsiteY139" fmla="*/ 5022958 h 6858000"/>
              <a:gd name="connsiteX140" fmla="*/ 2813343 w 7467600"/>
              <a:gd name="connsiteY140" fmla="*/ 4998369 h 6858000"/>
              <a:gd name="connsiteX141" fmla="*/ 2646245 w 7467600"/>
              <a:gd name="connsiteY141" fmla="*/ 4930999 h 6858000"/>
              <a:gd name="connsiteX142" fmla="*/ 1999243 w 7467600"/>
              <a:gd name="connsiteY142" fmla="*/ 4730524 h 6858000"/>
              <a:gd name="connsiteX143" fmla="*/ 1979527 w 7467600"/>
              <a:gd name="connsiteY143" fmla="*/ 4726651 h 6858000"/>
              <a:gd name="connsiteX144" fmla="*/ 1927410 w 7467600"/>
              <a:gd name="connsiteY144" fmla="*/ 4716164 h 6858000"/>
              <a:gd name="connsiteX145" fmla="*/ 1997014 w 7467600"/>
              <a:gd name="connsiteY145" fmla="*/ 4698007 h 6858000"/>
              <a:gd name="connsiteX146" fmla="*/ 2005458 w 7467600"/>
              <a:gd name="connsiteY146" fmla="*/ 4699540 h 6858000"/>
              <a:gd name="connsiteX147" fmla="*/ 2657186 w 7467600"/>
              <a:gd name="connsiteY147" fmla="*/ 4901687 h 6858000"/>
              <a:gd name="connsiteX148" fmla="*/ 2826662 w 7467600"/>
              <a:gd name="connsiteY148" fmla="*/ 4970362 h 6858000"/>
              <a:gd name="connsiteX149" fmla="*/ 2876100 w 7467600"/>
              <a:gd name="connsiteY149" fmla="*/ 4995397 h 6858000"/>
              <a:gd name="connsiteX150" fmla="*/ 3042600 w 7467600"/>
              <a:gd name="connsiteY150" fmla="*/ 5059532 h 6858000"/>
              <a:gd name="connsiteX151" fmla="*/ 1997014 w 7467600"/>
              <a:gd name="connsiteY151" fmla="*/ 4698007 h 6858000"/>
              <a:gd name="connsiteX152" fmla="*/ 2305292 w 7467600"/>
              <a:gd name="connsiteY152" fmla="*/ 4219492 h 6858000"/>
              <a:gd name="connsiteX153" fmla="*/ 3360922 w 7467600"/>
              <a:gd name="connsiteY153" fmla="*/ 4529373 h 6858000"/>
              <a:gd name="connsiteX154" fmla="*/ 3492420 w 7467600"/>
              <a:gd name="connsiteY154" fmla="*/ 4510145 h 6858000"/>
              <a:gd name="connsiteX155" fmla="*/ 3364086 w 7467600"/>
              <a:gd name="connsiteY155" fmla="*/ 4480340 h 6858000"/>
              <a:gd name="connsiteX156" fmla="*/ 3225818 w 7467600"/>
              <a:gd name="connsiteY156" fmla="*/ 4411822 h 6858000"/>
              <a:gd name="connsiteX157" fmla="*/ 3129696 w 7467600"/>
              <a:gd name="connsiteY157" fmla="*/ 4360704 h 6858000"/>
              <a:gd name="connsiteX158" fmla="*/ 2814545 w 7467600"/>
              <a:gd name="connsiteY158" fmla="*/ 4282955 h 6858000"/>
              <a:gd name="connsiteX159" fmla="*/ 2305292 w 7467600"/>
              <a:gd name="connsiteY159" fmla="*/ 4219492 h 6858000"/>
              <a:gd name="connsiteX160" fmla="*/ 2626982 w 7467600"/>
              <a:gd name="connsiteY160" fmla="*/ 4206450 h 6858000"/>
              <a:gd name="connsiteX161" fmla="*/ 2490617 w 7467600"/>
              <a:gd name="connsiteY161" fmla="*/ 4206951 h 6858000"/>
              <a:gd name="connsiteX162" fmla="*/ 2819869 w 7467600"/>
              <a:gd name="connsiteY162" fmla="*/ 4252936 h 6858000"/>
              <a:gd name="connsiteX163" fmla="*/ 3143018 w 7467600"/>
              <a:gd name="connsiteY163" fmla="*/ 4332698 h 6858000"/>
              <a:gd name="connsiteX164" fmla="*/ 3241520 w 7467600"/>
              <a:gd name="connsiteY164" fmla="*/ 4385112 h 6858000"/>
              <a:gd name="connsiteX165" fmla="*/ 3374575 w 7467600"/>
              <a:gd name="connsiteY165" fmla="*/ 4451517 h 6858000"/>
              <a:gd name="connsiteX166" fmla="*/ 3505221 w 7467600"/>
              <a:gd name="connsiteY166" fmla="*/ 4480757 h 6858000"/>
              <a:gd name="connsiteX167" fmla="*/ 2626982 w 7467600"/>
              <a:gd name="connsiteY167" fmla="*/ 4206450 h 6858000"/>
              <a:gd name="connsiteX168" fmla="*/ 1310106 w 7467600"/>
              <a:gd name="connsiteY168" fmla="*/ 3943217 h 6858000"/>
              <a:gd name="connsiteX169" fmla="*/ 854994 w 7467600"/>
              <a:gd name="connsiteY169" fmla="*/ 4399136 h 6858000"/>
              <a:gd name="connsiteX170" fmla="*/ 742462 w 7467600"/>
              <a:gd name="connsiteY170" fmla="*/ 4594648 h 6858000"/>
              <a:gd name="connsiteX171" fmla="*/ 820602 w 7467600"/>
              <a:gd name="connsiteY171" fmla="*/ 4485915 h 6858000"/>
              <a:gd name="connsiteX172" fmla="*/ 878295 w 7467600"/>
              <a:gd name="connsiteY172" fmla="*/ 4403594 h 6858000"/>
              <a:gd name="connsiteX173" fmla="*/ 1240607 w 7467600"/>
              <a:gd name="connsiteY173" fmla="*/ 4010401 h 6858000"/>
              <a:gd name="connsiteX174" fmla="*/ 1310106 w 7467600"/>
              <a:gd name="connsiteY174" fmla="*/ 3943217 h 6858000"/>
              <a:gd name="connsiteX175" fmla="*/ 1423113 w 7467600"/>
              <a:gd name="connsiteY175" fmla="*/ 3874565 h 6858000"/>
              <a:gd name="connsiteX176" fmla="*/ 1260565 w 7467600"/>
              <a:gd name="connsiteY176" fmla="*/ 4031982 h 6858000"/>
              <a:gd name="connsiteX177" fmla="*/ 901900 w 7467600"/>
              <a:gd name="connsiteY177" fmla="*/ 4421236 h 6858000"/>
              <a:gd name="connsiteX178" fmla="*/ 845044 w 7467600"/>
              <a:gd name="connsiteY178" fmla="*/ 4502436 h 6858000"/>
              <a:gd name="connsiteX179" fmla="*/ 685926 w 7467600"/>
              <a:gd name="connsiteY179" fmla="*/ 4703069 h 6858000"/>
              <a:gd name="connsiteX180" fmla="*/ 684248 w 7467600"/>
              <a:gd name="connsiteY180" fmla="*/ 4706721 h 6858000"/>
              <a:gd name="connsiteX181" fmla="*/ 1423113 w 7467600"/>
              <a:gd name="connsiteY181" fmla="*/ 3874565 h 6858000"/>
              <a:gd name="connsiteX182" fmla="*/ 3316479 w 7467600"/>
              <a:gd name="connsiteY182" fmla="*/ 3872136 h 6858000"/>
              <a:gd name="connsiteX183" fmla="*/ 3546806 w 7467600"/>
              <a:gd name="connsiteY183" fmla="*/ 4356139 h 6858000"/>
              <a:gd name="connsiteX184" fmla="*/ 3364433 w 7467600"/>
              <a:gd name="connsiteY184" fmla="*/ 3953121 h 6858000"/>
              <a:gd name="connsiteX185" fmla="*/ 3316479 w 7467600"/>
              <a:gd name="connsiteY185" fmla="*/ 3872136 h 6858000"/>
              <a:gd name="connsiteX186" fmla="*/ 3291335 w 7467600"/>
              <a:gd name="connsiteY186" fmla="*/ 3767420 h 6858000"/>
              <a:gd name="connsiteX187" fmla="*/ 3390805 w 7467600"/>
              <a:gd name="connsiteY187" fmla="*/ 3937163 h 6858000"/>
              <a:gd name="connsiteX188" fmla="*/ 3579062 w 7467600"/>
              <a:gd name="connsiteY188" fmla="*/ 4359040 h 6858000"/>
              <a:gd name="connsiteX189" fmla="*/ 3467355 w 7467600"/>
              <a:gd name="connsiteY189" fmla="*/ 3988130 h 6858000"/>
              <a:gd name="connsiteX190" fmla="*/ 3310753 w 7467600"/>
              <a:gd name="connsiteY190" fmla="*/ 3787140 h 6858000"/>
              <a:gd name="connsiteX191" fmla="*/ 3291335 w 7467600"/>
              <a:gd name="connsiteY191" fmla="*/ 3767420 h 6858000"/>
              <a:gd name="connsiteX192" fmla="*/ 1635889 w 7467600"/>
              <a:gd name="connsiteY192" fmla="*/ 3709494 h 6858000"/>
              <a:gd name="connsiteX193" fmla="*/ 1634800 w 7467600"/>
              <a:gd name="connsiteY193" fmla="*/ 3731111 h 6858000"/>
              <a:gd name="connsiteX194" fmla="*/ 1635889 w 7467600"/>
              <a:gd name="connsiteY194" fmla="*/ 3709494 h 6858000"/>
              <a:gd name="connsiteX195" fmla="*/ 1510397 w 7467600"/>
              <a:gd name="connsiteY195" fmla="*/ 3684705 h 6858000"/>
              <a:gd name="connsiteX196" fmla="*/ 1146550 w 7467600"/>
              <a:gd name="connsiteY196" fmla="*/ 3802012 h 6858000"/>
              <a:gd name="connsiteX197" fmla="*/ 698834 w 7467600"/>
              <a:gd name="connsiteY197" fmla="*/ 3952272 h 6858000"/>
              <a:gd name="connsiteX198" fmla="*/ 34256 w 7467600"/>
              <a:gd name="connsiteY198" fmla="*/ 4347603 h 6858000"/>
              <a:gd name="connsiteX199" fmla="*/ 527241 w 7467600"/>
              <a:gd name="connsiteY199" fmla="*/ 4065078 h 6858000"/>
              <a:gd name="connsiteX200" fmla="*/ 1510397 w 7467600"/>
              <a:gd name="connsiteY200" fmla="*/ 3684705 h 6858000"/>
              <a:gd name="connsiteX201" fmla="*/ 1313114 w 7467600"/>
              <a:gd name="connsiteY201" fmla="*/ 3655216 h 6858000"/>
              <a:gd name="connsiteX202" fmla="*/ 1109304 w 7467600"/>
              <a:gd name="connsiteY202" fmla="*/ 3669030 h 6858000"/>
              <a:gd name="connsiteX203" fmla="*/ 8129 w 7467600"/>
              <a:gd name="connsiteY203" fmla="*/ 4330519 h 6858000"/>
              <a:gd name="connsiteX204" fmla="*/ 687572 w 7467600"/>
              <a:gd name="connsiteY204" fmla="*/ 3925629 h 6858000"/>
              <a:gd name="connsiteX205" fmla="*/ 1138365 w 7467600"/>
              <a:gd name="connsiteY205" fmla="*/ 3774515 h 6858000"/>
              <a:gd name="connsiteX206" fmla="*/ 1505579 w 7467600"/>
              <a:gd name="connsiteY206" fmla="*/ 3655526 h 6858000"/>
              <a:gd name="connsiteX207" fmla="*/ 1313114 w 7467600"/>
              <a:gd name="connsiteY207" fmla="*/ 3655216 h 6858000"/>
              <a:gd name="connsiteX208" fmla="*/ 3655073 w 7467600"/>
              <a:gd name="connsiteY208" fmla="*/ 3650884 h 6858000"/>
              <a:gd name="connsiteX209" fmla="*/ 3989938 w 7467600"/>
              <a:gd name="connsiteY209" fmla="*/ 3991685 h 6858000"/>
              <a:gd name="connsiteX210" fmla="*/ 4393907 w 7467600"/>
              <a:gd name="connsiteY210" fmla="*/ 4261258 h 6858000"/>
              <a:gd name="connsiteX211" fmla="*/ 4648051 w 7467600"/>
              <a:gd name="connsiteY211" fmla="*/ 4374051 h 6858000"/>
              <a:gd name="connsiteX212" fmla="*/ 4383389 w 7467600"/>
              <a:gd name="connsiteY212" fmla="*/ 4184369 h 6858000"/>
              <a:gd name="connsiteX213" fmla="*/ 4165508 w 7467600"/>
              <a:gd name="connsiteY213" fmla="*/ 4035196 h 6858000"/>
              <a:gd name="connsiteX214" fmla="*/ 4068162 w 7467600"/>
              <a:gd name="connsiteY214" fmla="*/ 3953394 h 6858000"/>
              <a:gd name="connsiteX215" fmla="*/ 3981416 w 7467600"/>
              <a:gd name="connsiteY215" fmla="*/ 3880482 h 6858000"/>
              <a:gd name="connsiteX216" fmla="*/ 3800147 w 7467600"/>
              <a:gd name="connsiteY216" fmla="*/ 3749872 h 6858000"/>
              <a:gd name="connsiteX217" fmla="*/ 3655073 w 7467600"/>
              <a:gd name="connsiteY217" fmla="*/ 3650884 h 6858000"/>
              <a:gd name="connsiteX218" fmla="*/ 3670252 w 7467600"/>
              <a:gd name="connsiteY218" fmla="*/ 3622798 h 6858000"/>
              <a:gd name="connsiteX219" fmla="*/ 3817258 w 7467600"/>
              <a:gd name="connsiteY219" fmla="*/ 3723577 h 6858000"/>
              <a:gd name="connsiteX220" fmla="*/ 4000461 w 7467600"/>
              <a:gd name="connsiteY220" fmla="*/ 3855966 h 6858000"/>
              <a:gd name="connsiteX221" fmla="*/ 4088180 w 7467600"/>
              <a:gd name="connsiteY221" fmla="*/ 3929774 h 6858000"/>
              <a:gd name="connsiteX222" fmla="*/ 4184555 w 7467600"/>
              <a:gd name="connsiteY222" fmla="*/ 4010683 h 6858000"/>
              <a:gd name="connsiteX223" fmla="*/ 4399563 w 7467600"/>
              <a:gd name="connsiteY223" fmla="*/ 4158106 h 6858000"/>
              <a:gd name="connsiteX224" fmla="*/ 4684469 w 7467600"/>
              <a:gd name="connsiteY224" fmla="*/ 4364680 h 6858000"/>
              <a:gd name="connsiteX225" fmla="*/ 4690271 w 7467600"/>
              <a:gd name="connsiteY225" fmla="*/ 4370034 h 6858000"/>
              <a:gd name="connsiteX226" fmla="*/ 4136093 w 7467600"/>
              <a:gd name="connsiteY226" fmla="*/ 3858466 h 6858000"/>
              <a:gd name="connsiteX227" fmla="*/ 3670252 w 7467600"/>
              <a:gd name="connsiteY227" fmla="*/ 3622798 h 6858000"/>
              <a:gd name="connsiteX228" fmla="*/ 4440129 w 7467600"/>
              <a:gd name="connsiteY228" fmla="*/ 3448571 h 6858000"/>
              <a:gd name="connsiteX229" fmla="*/ 4856525 w 7467600"/>
              <a:gd name="connsiteY229" fmla="*/ 3915351 h 6858000"/>
              <a:gd name="connsiteX230" fmla="*/ 5059055 w 7467600"/>
              <a:gd name="connsiteY230" fmla="*/ 4108918 h 6858000"/>
              <a:gd name="connsiteX231" fmla="*/ 5290070 w 7467600"/>
              <a:gd name="connsiteY231" fmla="*/ 4263619 h 6858000"/>
              <a:gd name="connsiteX232" fmla="*/ 4834991 w 7467600"/>
              <a:gd name="connsiteY232" fmla="*/ 3830985 h 6858000"/>
              <a:gd name="connsiteX233" fmla="*/ 4440129 w 7467600"/>
              <a:gd name="connsiteY233" fmla="*/ 3448571 h 6858000"/>
              <a:gd name="connsiteX234" fmla="*/ 4441737 w 7467600"/>
              <a:gd name="connsiteY234" fmla="*/ 3399734 h 6858000"/>
              <a:gd name="connsiteX235" fmla="*/ 4431236 w 7467600"/>
              <a:gd name="connsiteY235" fmla="*/ 3400954 h 6858000"/>
              <a:gd name="connsiteX236" fmla="*/ 4557150 w 7467600"/>
              <a:gd name="connsiteY236" fmla="*/ 3510023 h 6858000"/>
              <a:gd name="connsiteX237" fmla="*/ 4856936 w 7467600"/>
              <a:gd name="connsiteY237" fmla="*/ 3809146 h 6858000"/>
              <a:gd name="connsiteX238" fmla="*/ 5111996 w 7467600"/>
              <a:gd name="connsiteY238" fmla="*/ 4065759 h 6858000"/>
              <a:gd name="connsiteX239" fmla="*/ 5388878 w 7467600"/>
              <a:gd name="connsiteY239" fmla="*/ 4300185 h 6858000"/>
              <a:gd name="connsiteX240" fmla="*/ 5425556 w 7467600"/>
              <a:gd name="connsiteY240" fmla="*/ 4308967 h 6858000"/>
              <a:gd name="connsiteX241" fmla="*/ 4943646 w 7467600"/>
              <a:gd name="connsiteY241" fmla="*/ 3822916 h 6858000"/>
              <a:gd name="connsiteX242" fmla="*/ 4594837 w 7467600"/>
              <a:gd name="connsiteY242" fmla="*/ 3532274 h 6858000"/>
              <a:gd name="connsiteX243" fmla="*/ 4441737 w 7467600"/>
              <a:gd name="connsiteY243" fmla="*/ 3399734 h 6858000"/>
              <a:gd name="connsiteX244" fmla="*/ 5425834 w 7467600"/>
              <a:gd name="connsiteY244" fmla="*/ 3162785 h 6858000"/>
              <a:gd name="connsiteX245" fmla="*/ 5401644 w 7467600"/>
              <a:gd name="connsiteY245" fmla="*/ 3617847 h 6858000"/>
              <a:gd name="connsiteX246" fmla="*/ 5467256 w 7467600"/>
              <a:gd name="connsiteY246" fmla="*/ 4175494 h 6858000"/>
              <a:gd name="connsiteX247" fmla="*/ 5448069 w 7467600"/>
              <a:gd name="connsiteY247" fmla="*/ 3567554 h 6858000"/>
              <a:gd name="connsiteX248" fmla="*/ 5425834 w 7467600"/>
              <a:gd name="connsiteY248" fmla="*/ 3162785 h 6858000"/>
              <a:gd name="connsiteX249" fmla="*/ 1318687 w 7467600"/>
              <a:gd name="connsiteY249" fmla="*/ 3113840 h 6858000"/>
              <a:gd name="connsiteX250" fmla="*/ 1066793 w 7467600"/>
              <a:gd name="connsiteY250" fmla="*/ 3212171 h 6858000"/>
              <a:gd name="connsiteX251" fmla="*/ 993319 w 7467600"/>
              <a:gd name="connsiteY251" fmla="*/ 3247648 h 6858000"/>
              <a:gd name="connsiteX252" fmla="*/ 853081 w 7467600"/>
              <a:gd name="connsiteY252" fmla="*/ 3312410 h 6858000"/>
              <a:gd name="connsiteX253" fmla="*/ 805957 w 7467600"/>
              <a:gd name="connsiteY253" fmla="*/ 3330443 h 6858000"/>
              <a:gd name="connsiteX254" fmla="*/ 1318687 w 7467600"/>
              <a:gd name="connsiteY254" fmla="*/ 3113840 h 6858000"/>
              <a:gd name="connsiteX255" fmla="*/ 5453702 w 7467600"/>
              <a:gd name="connsiteY255" fmla="*/ 3090882 h 6858000"/>
              <a:gd name="connsiteX256" fmla="*/ 5480135 w 7467600"/>
              <a:gd name="connsiteY256" fmla="*/ 3565802 h 6858000"/>
              <a:gd name="connsiteX257" fmla="*/ 5499023 w 7467600"/>
              <a:gd name="connsiteY257" fmla="*/ 4166310 h 6858000"/>
              <a:gd name="connsiteX258" fmla="*/ 5547022 w 7467600"/>
              <a:gd name="connsiteY258" fmla="*/ 3607838 h 6858000"/>
              <a:gd name="connsiteX259" fmla="*/ 5515964 w 7467600"/>
              <a:gd name="connsiteY259" fmla="*/ 3378541 h 6858000"/>
              <a:gd name="connsiteX260" fmla="*/ 5453702 w 7467600"/>
              <a:gd name="connsiteY260" fmla="*/ 3090882 h 6858000"/>
              <a:gd name="connsiteX261" fmla="*/ 1238695 w 7467600"/>
              <a:gd name="connsiteY261" fmla="*/ 3076820 h 6858000"/>
              <a:gd name="connsiteX262" fmla="*/ 716371 w 7467600"/>
              <a:gd name="connsiteY262" fmla="*/ 3293249 h 6858000"/>
              <a:gd name="connsiteX263" fmla="*/ 579522 w 7467600"/>
              <a:gd name="connsiteY263" fmla="*/ 3371759 h 6858000"/>
              <a:gd name="connsiteX264" fmla="*/ 600288 w 7467600"/>
              <a:gd name="connsiteY264" fmla="*/ 3365555 h 6858000"/>
              <a:gd name="connsiteX265" fmla="*/ 840692 w 7467600"/>
              <a:gd name="connsiteY265" fmla="*/ 3284921 h 6858000"/>
              <a:gd name="connsiteX266" fmla="*/ 979248 w 7467600"/>
              <a:gd name="connsiteY266" fmla="*/ 3221003 h 6858000"/>
              <a:gd name="connsiteX267" fmla="*/ 1053282 w 7467600"/>
              <a:gd name="connsiteY267" fmla="*/ 3185247 h 6858000"/>
              <a:gd name="connsiteX268" fmla="*/ 1320603 w 7467600"/>
              <a:gd name="connsiteY268" fmla="*/ 3081281 h 6858000"/>
              <a:gd name="connsiteX269" fmla="*/ 1238695 w 7467600"/>
              <a:gd name="connsiteY269" fmla="*/ 3076820 h 6858000"/>
              <a:gd name="connsiteX270" fmla="*/ 5425627 w 7467600"/>
              <a:gd name="connsiteY270" fmla="*/ 2954192 h 6858000"/>
              <a:gd name="connsiteX271" fmla="*/ 5470770 w 7467600"/>
              <a:gd name="connsiteY271" fmla="*/ 3005435 h 6858000"/>
              <a:gd name="connsiteX272" fmla="*/ 5519779 w 7467600"/>
              <a:gd name="connsiteY272" fmla="*/ 4359223 h 6858000"/>
              <a:gd name="connsiteX273" fmla="*/ 5520293 w 7467600"/>
              <a:gd name="connsiteY273" fmla="*/ 4360602 h 6858000"/>
              <a:gd name="connsiteX274" fmla="*/ 5767221 w 7467600"/>
              <a:gd name="connsiteY274" fmla="*/ 4665564 h 6858000"/>
              <a:gd name="connsiteX275" fmla="*/ 6937169 w 7467600"/>
              <a:gd name="connsiteY275" fmla="*/ 4815941 h 6858000"/>
              <a:gd name="connsiteX276" fmla="*/ 6953922 w 7467600"/>
              <a:gd name="connsiteY276" fmla="*/ 4890068 h 6858000"/>
              <a:gd name="connsiteX277" fmla="*/ 6071359 w 7467600"/>
              <a:gd name="connsiteY277" fmla="*/ 4770770 h 6858000"/>
              <a:gd name="connsiteX278" fmla="*/ 6038839 w 7467600"/>
              <a:gd name="connsiteY278" fmla="*/ 4764474 h 6858000"/>
              <a:gd name="connsiteX279" fmla="*/ 6038706 w 7467600"/>
              <a:gd name="connsiteY279" fmla="*/ 4763847 h 6858000"/>
              <a:gd name="connsiteX280" fmla="*/ 6037784 w 7467600"/>
              <a:gd name="connsiteY280" fmla="*/ 4764270 h 6858000"/>
              <a:gd name="connsiteX281" fmla="*/ 6038839 w 7467600"/>
              <a:gd name="connsiteY281" fmla="*/ 4764474 h 6858000"/>
              <a:gd name="connsiteX282" fmla="*/ 6040338 w 7467600"/>
              <a:gd name="connsiteY282" fmla="*/ 4771418 h 6858000"/>
              <a:gd name="connsiteX283" fmla="*/ 6024488 w 7467600"/>
              <a:gd name="connsiteY283" fmla="*/ 4809903 h 6858000"/>
              <a:gd name="connsiteX284" fmla="*/ 5599771 w 7467600"/>
              <a:gd name="connsiteY284" fmla="*/ 5509652 h 6858000"/>
              <a:gd name="connsiteX285" fmla="*/ 5548843 w 7467600"/>
              <a:gd name="connsiteY285" fmla="*/ 5563845 h 6858000"/>
              <a:gd name="connsiteX286" fmla="*/ 5940952 w 7467600"/>
              <a:gd name="connsiteY286" fmla="*/ 6250028 h 6858000"/>
              <a:gd name="connsiteX287" fmla="*/ 6043441 w 7467600"/>
              <a:gd name="connsiteY287" fmla="*/ 6665847 h 6858000"/>
              <a:gd name="connsiteX288" fmla="*/ 6093432 w 7467600"/>
              <a:gd name="connsiteY288" fmla="*/ 6858000 h 6858000"/>
              <a:gd name="connsiteX289" fmla="*/ 6034344 w 7467600"/>
              <a:gd name="connsiteY289" fmla="*/ 6858000 h 6858000"/>
              <a:gd name="connsiteX290" fmla="*/ 6026679 w 7467600"/>
              <a:gd name="connsiteY290" fmla="*/ 6836959 h 6858000"/>
              <a:gd name="connsiteX291" fmla="*/ 5800441 w 7467600"/>
              <a:gd name="connsiteY291" fmla="*/ 6335286 h 6858000"/>
              <a:gd name="connsiteX292" fmla="*/ 5526562 w 7467600"/>
              <a:gd name="connsiteY292" fmla="*/ 5705388 h 6858000"/>
              <a:gd name="connsiteX293" fmla="*/ 5519640 w 7467600"/>
              <a:gd name="connsiteY293" fmla="*/ 5683774 h 6858000"/>
              <a:gd name="connsiteX294" fmla="*/ 5844559 w 7467600"/>
              <a:gd name="connsiteY294" fmla="*/ 6553349 h 6858000"/>
              <a:gd name="connsiteX295" fmla="*/ 5975994 w 7467600"/>
              <a:gd name="connsiteY295" fmla="*/ 6858000 h 6858000"/>
              <a:gd name="connsiteX296" fmla="*/ 5898547 w 7467600"/>
              <a:gd name="connsiteY296" fmla="*/ 6858000 h 6858000"/>
              <a:gd name="connsiteX297" fmla="*/ 5682041 w 7467600"/>
              <a:gd name="connsiteY297" fmla="*/ 6355860 h 6858000"/>
              <a:gd name="connsiteX298" fmla="*/ 5461758 w 7467600"/>
              <a:gd name="connsiteY298" fmla="*/ 5820220 h 6858000"/>
              <a:gd name="connsiteX299" fmla="*/ 5237282 w 7467600"/>
              <a:gd name="connsiteY299" fmla="*/ 6579086 h 6858000"/>
              <a:gd name="connsiteX300" fmla="*/ 5115009 w 7467600"/>
              <a:gd name="connsiteY300" fmla="*/ 6858000 h 6858000"/>
              <a:gd name="connsiteX301" fmla="*/ 5028074 w 7467600"/>
              <a:gd name="connsiteY301" fmla="*/ 6858000 h 6858000"/>
              <a:gd name="connsiteX302" fmla="*/ 5079508 w 7467600"/>
              <a:gd name="connsiteY302" fmla="*/ 6749074 h 6858000"/>
              <a:gd name="connsiteX303" fmla="*/ 5371846 w 7467600"/>
              <a:gd name="connsiteY303" fmla="*/ 5924413 h 6858000"/>
              <a:gd name="connsiteX304" fmla="*/ 5270512 w 7467600"/>
              <a:gd name="connsiteY304" fmla="*/ 6138975 h 6858000"/>
              <a:gd name="connsiteX305" fmla="*/ 5062409 w 7467600"/>
              <a:gd name="connsiteY305" fmla="*/ 6653544 h 6858000"/>
              <a:gd name="connsiteX306" fmla="*/ 5036628 w 7467600"/>
              <a:gd name="connsiteY306" fmla="*/ 6754247 h 6858000"/>
              <a:gd name="connsiteX307" fmla="*/ 5009112 w 7467600"/>
              <a:gd name="connsiteY307" fmla="*/ 6858000 h 6858000"/>
              <a:gd name="connsiteX308" fmla="*/ 4976679 w 7467600"/>
              <a:gd name="connsiteY308" fmla="*/ 6858000 h 6858000"/>
              <a:gd name="connsiteX309" fmla="*/ 5006537 w 7467600"/>
              <a:gd name="connsiteY309" fmla="*/ 6747068 h 6858000"/>
              <a:gd name="connsiteX310" fmla="*/ 5032723 w 7467600"/>
              <a:gd name="connsiteY310" fmla="*/ 6644957 h 6858000"/>
              <a:gd name="connsiteX311" fmla="*/ 5242949 w 7467600"/>
              <a:gd name="connsiteY311" fmla="*/ 6125175 h 6858000"/>
              <a:gd name="connsiteX312" fmla="*/ 5286321 w 7467600"/>
              <a:gd name="connsiteY312" fmla="*/ 6033555 h 6858000"/>
              <a:gd name="connsiteX313" fmla="*/ 5008210 w 7467600"/>
              <a:gd name="connsiteY313" fmla="*/ 6649194 h 6858000"/>
              <a:gd name="connsiteX314" fmla="*/ 4986321 w 7467600"/>
              <a:gd name="connsiteY314" fmla="*/ 6765687 h 6858000"/>
              <a:gd name="connsiteX315" fmla="*/ 4973474 w 7467600"/>
              <a:gd name="connsiteY315" fmla="*/ 6858000 h 6858000"/>
              <a:gd name="connsiteX316" fmla="*/ 4907178 w 7467600"/>
              <a:gd name="connsiteY316" fmla="*/ 6858000 h 6858000"/>
              <a:gd name="connsiteX317" fmla="*/ 4910810 w 7467600"/>
              <a:gd name="connsiteY317" fmla="*/ 6829660 h 6858000"/>
              <a:gd name="connsiteX318" fmla="*/ 4987461 w 7467600"/>
              <a:gd name="connsiteY318" fmla="*/ 6432994 h 6858000"/>
              <a:gd name="connsiteX319" fmla="*/ 5179262 w 7467600"/>
              <a:gd name="connsiteY319" fmla="*/ 6035044 h 6858000"/>
              <a:gd name="connsiteX320" fmla="*/ 4689678 w 7467600"/>
              <a:gd name="connsiteY320" fmla="*/ 6440241 h 6858000"/>
              <a:gd name="connsiteX321" fmla="*/ 4477543 w 7467600"/>
              <a:gd name="connsiteY321" fmla="*/ 6674836 h 6858000"/>
              <a:gd name="connsiteX322" fmla="*/ 4329957 w 7467600"/>
              <a:gd name="connsiteY322" fmla="*/ 6858000 h 6858000"/>
              <a:gd name="connsiteX323" fmla="*/ 4218595 w 7467600"/>
              <a:gd name="connsiteY323" fmla="*/ 6858000 h 6858000"/>
              <a:gd name="connsiteX324" fmla="*/ 4368888 w 7467600"/>
              <a:gd name="connsiteY324" fmla="*/ 6668412 h 6858000"/>
              <a:gd name="connsiteX325" fmla="*/ 4563091 w 7467600"/>
              <a:gd name="connsiteY325" fmla="*/ 6442508 h 6858000"/>
              <a:gd name="connsiteX326" fmla="*/ 5387324 w 7467600"/>
              <a:gd name="connsiteY326" fmla="*/ 5705830 h 6858000"/>
              <a:gd name="connsiteX327" fmla="*/ 5073620 w 7467600"/>
              <a:gd name="connsiteY327" fmla="*/ 5955437 h 6858000"/>
              <a:gd name="connsiteX328" fmla="*/ 4689789 w 7467600"/>
              <a:gd name="connsiteY328" fmla="*/ 6268382 h 6858000"/>
              <a:gd name="connsiteX329" fmla="*/ 4418722 w 7467600"/>
              <a:gd name="connsiteY329" fmla="*/ 6570886 h 6858000"/>
              <a:gd name="connsiteX330" fmla="*/ 4214944 w 7467600"/>
              <a:gd name="connsiteY330" fmla="*/ 6858000 h 6858000"/>
              <a:gd name="connsiteX331" fmla="*/ 4177898 w 7467600"/>
              <a:gd name="connsiteY331" fmla="*/ 6858000 h 6858000"/>
              <a:gd name="connsiteX332" fmla="*/ 4391597 w 7467600"/>
              <a:gd name="connsiteY332" fmla="*/ 6556370 h 6858000"/>
              <a:gd name="connsiteX333" fmla="*/ 4668889 w 7467600"/>
              <a:gd name="connsiteY333" fmla="*/ 6246399 h 6858000"/>
              <a:gd name="connsiteX334" fmla="*/ 5055427 w 7467600"/>
              <a:gd name="connsiteY334" fmla="*/ 5931476 h 6858000"/>
              <a:gd name="connsiteX335" fmla="*/ 5371814 w 7467600"/>
              <a:gd name="connsiteY335" fmla="*/ 5678975 h 6858000"/>
              <a:gd name="connsiteX336" fmla="*/ 4987918 w 7467600"/>
              <a:gd name="connsiteY336" fmla="*/ 5838701 h 6858000"/>
              <a:gd name="connsiteX337" fmla="*/ 4317146 w 7467600"/>
              <a:gd name="connsiteY337" fmla="*/ 6587716 h 6858000"/>
              <a:gd name="connsiteX338" fmla="*/ 4171627 w 7467600"/>
              <a:gd name="connsiteY338" fmla="*/ 6858000 h 6858000"/>
              <a:gd name="connsiteX339" fmla="*/ 4081585 w 7467600"/>
              <a:gd name="connsiteY339" fmla="*/ 6858000 h 6858000"/>
              <a:gd name="connsiteX340" fmla="*/ 4238603 w 7467600"/>
              <a:gd name="connsiteY340" fmla="*/ 6559341 h 6858000"/>
              <a:gd name="connsiteX341" fmla="*/ 4778333 w 7467600"/>
              <a:gd name="connsiteY341" fmla="*/ 5873626 h 6858000"/>
              <a:gd name="connsiteX342" fmla="*/ 5414185 w 7467600"/>
              <a:gd name="connsiteY342" fmla="*/ 5573882 h 6858000"/>
              <a:gd name="connsiteX343" fmla="*/ 5959648 w 7467600"/>
              <a:gd name="connsiteY343" fmla="*/ 4760797 h 6858000"/>
              <a:gd name="connsiteX344" fmla="*/ 5355019 w 7467600"/>
              <a:gd name="connsiteY344" fmla="*/ 4734672 h 6858000"/>
              <a:gd name="connsiteX345" fmla="*/ 5083565 w 7467600"/>
              <a:gd name="connsiteY345" fmla="*/ 5179121 h 6858000"/>
              <a:gd name="connsiteX346" fmla="*/ 4713577 w 7467600"/>
              <a:gd name="connsiteY346" fmla="*/ 5616803 h 6858000"/>
              <a:gd name="connsiteX347" fmla="*/ 3989559 w 7467600"/>
              <a:gd name="connsiteY347" fmla="*/ 6145945 h 6858000"/>
              <a:gd name="connsiteX348" fmla="*/ 3939824 w 7467600"/>
              <a:gd name="connsiteY348" fmla="*/ 6066900 h 6858000"/>
              <a:gd name="connsiteX349" fmla="*/ 4584537 w 7467600"/>
              <a:gd name="connsiteY349" fmla="*/ 5324826 h 6858000"/>
              <a:gd name="connsiteX350" fmla="*/ 5037105 w 7467600"/>
              <a:gd name="connsiteY350" fmla="*/ 5088765 h 6858000"/>
              <a:gd name="connsiteX351" fmla="*/ 5039930 w 7467600"/>
              <a:gd name="connsiteY351" fmla="*/ 5089585 h 6858000"/>
              <a:gd name="connsiteX352" fmla="*/ 5263764 w 7467600"/>
              <a:gd name="connsiteY352" fmla="*/ 4735525 h 6858000"/>
              <a:gd name="connsiteX353" fmla="*/ 4086300 w 7467600"/>
              <a:gd name="connsiteY353" fmla="*/ 4884599 h 6858000"/>
              <a:gd name="connsiteX354" fmla="*/ 4085485 w 7467600"/>
              <a:gd name="connsiteY354" fmla="*/ 4899070 h 6858000"/>
              <a:gd name="connsiteX355" fmla="*/ 3871915 w 7467600"/>
              <a:gd name="connsiteY355" fmla="*/ 5253645 h 6858000"/>
              <a:gd name="connsiteX356" fmla="*/ 3799374 w 7467600"/>
              <a:gd name="connsiteY356" fmla="*/ 5466127 h 6858000"/>
              <a:gd name="connsiteX357" fmla="*/ 3498850 w 7467600"/>
              <a:gd name="connsiteY357" fmla="*/ 6661888 h 6858000"/>
              <a:gd name="connsiteX358" fmla="*/ 3399216 w 7467600"/>
              <a:gd name="connsiteY358" fmla="*/ 6858000 h 6858000"/>
              <a:gd name="connsiteX359" fmla="*/ 3303688 w 7467600"/>
              <a:gd name="connsiteY359" fmla="*/ 6858000 h 6858000"/>
              <a:gd name="connsiteX360" fmla="*/ 3391774 w 7467600"/>
              <a:gd name="connsiteY360" fmla="*/ 6697181 h 6858000"/>
              <a:gd name="connsiteX361" fmla="*/ 3735540 w 7467600"/>
              <a:gd name="connsiteY361" fmla="*/ 5546923 h 6858000"/>
              <a:gd name="connsiteX362" fmla="*/ 3729438 w 7467600"/>
              <a:gd name="connsiteY362" fmla="*/ 5569058 h 6858000"/>
              <a:gd name="connsiteX363" fmla="*/ 3707782 w 7467600"/>
              <a:gd name="connsiteY363" fmla="*/ 5644908 h 6858000"/>
              <a:gd name="connsiteX364" fmla="*/ 3583827 w 7467600"/>
              <a:gd name="connsiteY364" fmla="*/ 6039215 h 6858000"/>
              <a:gd name="connsiteX365" fmla="*/ 3547861 w 7467600"/>
              <a:gd name="connsiteY365" fmla="*/ 6129609 h 6858000"/>
              <a:gd name="connsiteX366" fmla="*/ 3490905 w 7467600"/>
              <a:gd name="connsiteY366" fmla="*/ 6277660 h 6858000"/>
              <a:gd name="connsiteX367" fmla="*/ 3455859 w 7467600"/>
              <a:gd name="connsiteY367" fmla="*/ 6391301 h 6858000"/>
              <a:gd name="connsiteX368" fmla="*/ 3429112 w 7467600"/>
              <a:gd name="connsiteY368" fmla="*/ 6479469 h 6858000"/>
              <a:gd name="connsiteX369" fmla="*/ 3304862 w 7467600"/>
              <a:gd name="connsiteY369" fmla="*/ 6796476 h 6858000"/>
              <a:gd name="connsiteX370" fmla="*/ 3276071 w 7467600"/>
              <a:gd name="connsiteY370" fmla="*/ 6858000 h 6858000"/>
              <a:gd name="connsiteX371" fmla="*/ 3240805 w 7467600"/>
              <a:gd name="connsiteY371" fmla="*/ 6858000 h 6858000"/>
              <a:gd name="connsiteX372" fmla="*/ 3275917 w 7467600"/>
              <a:gd name="connsiteY372" fmla="*/ 6783192 h 6858000"/>
              <a:gd name="connsiteX373" fmla="*/ 3399358 w 7467600"/>
              <a:gd name="connsiteY373" fmla="*/ 6469011 h 6858000"/>
              <a:gd name="connsiteX374" fmla="*/ 3425650 w 7467600"/>
              <a:gd name="connsiteY374" fmla="*/ 6381333 h 6858000"/>
              <a:gd name="connsiteX375" fmla="*/ 3460661 w 7467600"/>
              <a:gd name="connsiteY375" fmla="*/ 6266763 h 6858000"/>
              <a:gd name="connsiteX376" fmla="*/ 3518021 w 7467600"/>
              <a:gd name="connsiteY376" fmla="*/ 6117298 h 6858000"/>
              <a:gd name="connsiteX377" fmla="*/ 3554035 w 7467600"/>
              <a:gd name="connsiteY377" fmla="*/ 6027832 h 6858000"/>
              <a:gd name="connsiteX378" fmla="*/ 3677174 w 7467600"/>
              <a:gd name="connsiteY378" fmla="*/ 5636351 h 6858000"/>
              <a:gd name="connsiteX379" fmla="*/ 3698819 w 7467600"/>
              <a:gd name="connsiteY379" fmla="*/ 5560503 h 6858000"/>
              <a:gd name="connsiteX380" fmla="*/ 3702094 w 7467600"/>
              <a:gd name="connsiteY380" fmla="*/ 5549194 h 6858000"/>
              <a:gd name="connsiteX381" fmla="*/ 3398355 w 7467600"/>
              <a:gd name="connsiteY381" fmla="*/ 6094603 h 6858000"/>
              <a:gd name="connsiteX382" fmla="*/ 3193941 w 7467600"/>
              <a:gd name="connsiteY382" fmla="*/ 6798775 h 6858000"/>
              <a:gd name="connsiteX383" fmla="*/ 3184140 w 7467600"/>
              <a:gd name="connsiteY383" fmla="*/ 6858000 h 6858000"/>
              <a:gd name="connsiteX384" fmla="*/ 3099978 w 7467600"/>
              <a:gd name="connsiteY384" fmla="*/ 6858000 h 6858000"/>
              <a:gd name="connsiteX385" fmla="*/ 3101556 w 7467600"/>
              <a:gd name="connsiteY385" fmla="*/ 6843337 h 6858000"/>
              <a:gd name="connsiteX386" fmla="*/ 3370162 w 7467600"/>
              <a:gd name="connsiteY386" fmla="*/ 5785550 h 6858000"/>
              <a:gd name="connsiteX387" fmla="*/ 3746477 w 7467600"/>
              <a:gd name="connsiteY387" fmla="*/ 5377889 h 6858000"/>
              <a:gd name="connsiteX388" fmla="*/ 3863399 w 7467600"/>
              <a:gd name="connsiteY388" fmla="*/ 5087257 h 6858000"/>
              <a:gd name="connsiteX389" fmla="*/ 3968712 w 7467600"/>
              <a:gd name="connsiteY389" fmla="*/ 4913989 h 6858000"/>
              <a:gd name="connsiteX390" fmla="*/ 2792390 w 7467600"/>
              <a:gd name="connsiteY390" fmla="*/ 5382974 h 6858000"/>
              <a:gd name="connsiteX391" fmla="*/ 2714982 w 7467600"/>
              <a:gd name="connsiteY391" fmla="*/ 5427051 h 6858000"/>
              <a:gd name="connsiteX392" fmla="*/ 2813361 w 7467600"/>
              <a:gd name="connsiteY392" fmla="*/ 6023912 h 6858000"/>
              <a:gd name="connsiteX393" fmla="*/ 2688430 w 7467600"/>
              <a:gd name="connsiteY393" fmla="*/ 6801564 h 6858000"/>
              <a:gd name="connsiteX394" fmla="*/ 2629626 w 7467600"/>
              <a:gd name="connsiteY394" fmla="*/ 6763394 h 6858000"/>
              <a:gd name="connsiteX395" fmla="*/ 2565328 w 7467600"/>
              <a:gd name="connsiteY395" fmla="*/ 5516399 h 6858000"/>
              <a:gd name="connsiteX396" fmla="*/ 1922999 w 7467600"/>
              <a:gd name="connsiteY396" fmla="*/ 5980343 h 6858000"/>
              <a:gd name="connsiteX397" fmla="*/ 1950261 w 7467600"/>
              <a:gd name="connsiteY397" fmla="*/ 6405858 h 6858000"/>
              <a:gd name="connsiteX398" fmla="*/ 2365554 w 7467600"/>
              <a:gd name="connsiteY398" fmla="*/ 6759107 h 6858000"/>
              <a:gd name="connsiteX399" fmla="*/ 2424142 w 7467600"/>
              <a:gd name="connsiteY399" fmla="*/ 6858000 h 6858000"/>
              <a:gd name="connsiteX400" fmla="*/ 2395994 w 7467600"/>
              <a:gd name="connsiteY400" fmla="*/ 6858000 h 6858000"/>
              <a:gd name="connsiteX401" fmla="*/ 2392863 w 7467600"/>
              <a:gd name="connsiteY401" fmla="*/ 6852964 h 6858000"/>
              <a:gd name="connsiteX402" fmla="*/ 2017589 w 7467600"/>
              <a:gd name="connsiteY402" fmla="*/ 6493982 h 6858000"/>
              <a:gd name="connsiteX403" fmla="*/ 2147336 w 7467600"/>
              <a:gd name="connsiteY403" fmla="*/ 6594052 h 6858000"/>
              <a:gd name="connsiteX404" fmla="*/ 2207047 w 7467600"/>
              <a:gd name="connsiteY404" fmla="*/ 6654540 h 6858000"/>
              <a:gd name="connsiteX405" fmla="*/ 2299106 w 7467600"/>
              <a:gd name="connsiteY405" fmla="*/ 6778931 h 6858000"/>
              <a:gd name="connsiteX406" fmla="*/ 2314430 w 7467600"/>
              <a:gd name="connsiteY406" fmla="*/ 6801144 h 6858000"/>
              <a:gd name="connsiteX407" fmla="*/ 2352406 w 7467600"/>
              <a:gd name="connsiteY407" fmla="*/ 6858000 h 6858000"/>
              <a:gd name="connsiteX408" fmla="*/ 2314492 w 7467600"/>
              <a:gd name="connsiteY408" fmla="*/ 6858000 h 6858000"/>
              <a:gd name="connsiteX409" fmla="*/ 2288095 w 7467600"/>
              <a:gd name="connsiteY409" fmla="*/ 6818030 h 6858000"/>
              <a:gd name="connsiteX410" fmla="*/ 2272768 w 7467600"/>
              <a:gd name="connsiteY410" fmla="*/ 6795822 h 6858000"/>
              <a:gd name="connsiteX411" fmla="*/ 2182715 w 7467600"/>
              <a:gd name="connsiteY411" fmla="*/ 6675071 h 6858000"/>
              <a:gd name="connsiteX412" fmla="*/ 2032061 w 7467600"/>
              <a:gd name="connsiteY412" fmla="*/ 6541380 h 6858000"/>
              <a:gd name="connsiteX413" fmla="*/ 2257220 w 7467600"/>
              <a:gd name="connsiteY413" fmla="*/ 6826257 h 6858000"/>
              <a:gd name="connsiteX414" fmla="*/ 2281324 w 7467600"/>
              <a:gd name="connsiteY414" fmla="*/ 6858000 h 6858000"/>
              <a:gd name="connsiteX415" fmla="*/ 2242860 w 7467600"/>
              <a:gd name="connsiteY415" fmla="*/ 6858000 h 6858000"/>
              <a:gd name="connsiteX416" fmla="*/ 2232818 w 7467600"/>
              <a:gd name="connsiteY416" fmla="*/ 6844926 h 6858000"/>
              <a:gd name="connsiteX417" fmla="*/ 1990172 w 7467600"/>
              <a:gd name="connsiteY417" fmla="*/ 6542121 h 6858000"/>
              <a:gd name="connsiteX418" fmla="*/ 2124090 w 7467600"/>
              <a:gd name="connsiteY418" fmla="*/ 6761017 h 6858000"/>
              <a:gd name="connsiteX419" fmla="*/ 2200380 w 7467600"/>
              <a:gd name="connsiteY419" fmla="*/ 6858000 h 6858000"/>
              <a:gd name="connsiteX420" fmla="*/ 2147507 w 7467600"/>
              <a:gd name="connsiteY420" fmla="*/ 6858000 h 6858000"/>
              <a:gd name="connsiteX421" fmla="*/ 2070668 w 7467600"/>
              <a:gd name="connsiteY421" fmla="*/ 6761520 h 6858000"/>
              <a:gd name="connsiteX422" fmla="*/ 1975142 w 7467600"/>
              <a:gd name="connsiteY422" fmla="*/ 6585570 h 6858000"/>
              <a:gd name="connsiteX423" fmla="*/ 2050035 w 7467600"/>
              <a:gd name="connsiteY423" fmla="*/ 6813345 h 6858000"/>
              <a:gd name="connsiteX424" fmla="*/ 2063025 w 7467600"/>
              <a:gd name="connsiteY424" fmla="*/ 6858000 h 6858000"/>
              <a:gd name="connsiteX425" fmla="*/ 2021675 w 7467600"/>
              <a:gd name="connsiteY425" fmla="*/ 6858000 h 6858000"/>
              <a:gd name="connsiteX426" fmla="*/ 2019308 w 7467600"/>
              <a:gd name="connsiteY426" fmla="*/ 6847118 h 6858000"/>
              <a:gd name="connsiteX427" fmla="*/ 1938835 w 7467600"/>
              <a:gd name="connsiteY427" fmla="*/ 6551160 h 6858000"/>
              <a:gd name="connsiteX428" fmla="*/ 1953230 w 7467600"/>
              <a:gd name="connsiteY428" fmla="*/ 6759699 h 6858000"/>
              <a:gd name="connsiteX429" fmla="*/ 1956763 w 7467600"/>
              <a:gd name="connsiteY429" fmla="*/ 6778191 h 6858000"/>
              <a:gd name="connsiteX430" fmla="*/ 1967925 w 7467600"/>
              <a:gd name="connsiteY430" fmla="*/ 6858000 h 6858000"/>
              <a:gd name="connsiteX431" fmla="*/ 1936622 w 7467600"/>
              <a:gd name="connsiteY431" fmla="*/ 6858000 h 6858000"/>
              <a:gd name="connsiteX432" fmla="*/ 1926261 w 7467600"/>
              <a:gd name="connsiteY432" fmla="*/ 6784064 h 6858000"/>
              <a:gd name="connsiteX433" fmla="*/ 1922724 w 7467600"/>
              <a:gd name="connsiteY433" fmla="*/ 6765577 h 6858000"/>
              <a:gd name="connsiteX434" fmla="*/ 1904650 w 7467600"/>
              <a:gd name="connsiteY434" fmla="*/ 6639616 h 6858000"/>
              <a:gd name="connsiteX435" fmla="*/ 1885273 w 7467600"/>
              <a:gd name="connsiteY435" fmla="*/ 6858000 h 6858000"/>
              <a:gd name="connsiteX436" fmla="*/ 1854363 w 7467600"/>
              <a:gd name="connsiteY436" fmla="*/ 6858000 h 6858000"/>
              <a:gd name="connsiteX437" fmla="*/ 1880391 w 7467600"/>
              <a:gd name="connsiteY437" fmla="*/ 6603796 h 6858000"/>
              <a:gd name="connsiteX438" fmla="*/ 1818273 w 7467600"/>
              <a:gd name="connsiteY438" fmla="*/ 6715729 h 6858000"/>
              <a:gd name="connsiteX439" fmla="*/ 1794691 w 7467600"/>
              <a:gd name="connsiteY439" fmla="*/ 6843239 h 6858000"/>
              <a:gd name="connsiteX440" fmla="*/ 1794914 w 7467600"/>
              <a:gd name="connsiteY440" fmla="*/ 6858000 h 6858000"/>
              <a:gd name="connsiteX441" fmla="*/ 1746128 w 7467600"/>
              <a:gd name="connsiteY441" fmla="*/ 6858000 h 6858000"/>
              <a:gd name="connsiteX442" fmla="*/ 1753934 w 7467600"/>
              <a:gd name="connsiteY442" fmla="*/ 6724796 h 6858000"/>
              <a:gd name="connsiteX443" fmla="*/ 1792053 w 7467600"/>
              <a:gd name="connsiteY443" fmla="*/ 6572396 h 6858000"/>
              <a:gd name="connsiteX444" fmla="*/ 1862248 w 7467600"/>
              <a:gd name="connsiteY444" fmla="*/ 6266397 h 6858000"/>
              <a:gd name="connsiteX445" fmla="*/ 1862250 w 7467600"/>
              <a:gd name="connsiteY445" fmla="*/ 6033531 h 6858000"/>
              <a:gd name="connsiteX446" fmla="*/ 1211999 w 7467600"/>
              <a:gd name="connsiteY446" fmla="*/ 6683610 h 6858000"/>
              <a:gd name="connsiteX447" fmla="*/ 1213266 w 7467600"/>
              <a:gd name="connsiteY447" fmla="*/ 6691947 h 6858000"/>
              <a:gd name="connsiteX448" fmla="*/ 1203370 w 7467600"/>
              <a:gd name="connsiteY448" fmla="*/ 6850676 h 6858000"/>
              <a:gd name="connsiteX449" fmla="*/ 1203671 w 7467600"/>
              <a:gd name="connsiteY449" fmla="*/ 6858000 h 6858000"/>
              <a:gd name="connsiteX450" fmla="*/ 1143180 w 7467600"/>
              <a:gd name="connsiteY450" fmla="*/ 6858000 h 6858000"/>
              <a:gd name="connsiteX451" fmla="*/ 1142176 w 7467600"/>
              <a:gd name="connsiteY451" fmla="*/ 6766045 h 6858000"/>
              <a:gd name="connsiteX452" fmla="*/ 1067484 w 7467600"/>
              <a:gd name="connsiteY452" fmla="*/ 6858000 h 6858000"/>
              <a:gd name="connsiteX453" fmla="*/ 953928 w 7467600"/>
              <a:gd name="connsiteY453" fmla="*/ 6858000 h 6858000"/>
              <a:gd name="connsiteX454" fmla="*/ 959715 w 7467600"/>
              <a:gd name="connsiteY454" fmla="*/ 6850185 h 6858000"/>
              <a:gd name="connsiteX455" fmla="*/ 1483788 w 7467600"/>
              <a:gd name="connsiteY455" fmla="*/ 6259174 h 6858000"/>
              <a:gd name="connsiteX456" fmla="*/ 1100671 w 7467600"/>
              <a:gd name="connsiteY456" fmla="*/ 6252137 h 6858000"/>
              <a:gd name="connsiteX457" fmla="*/ 1090144 w 7467600"/>
              <a:gd name="connsiteY457" fmla="*/ 6256748 h 6858000"/>
              <a:gd name="connsiteX458" fmla="*/ 1095872 w 7467600"/>
              <a:gd name="connsiteY458" fmla="*/ 6271892 h 6858000"/>
              <a:gd name="connsiteX459" fmla="*/ 262785 w 7467600"/>
              <a:gd name="connsiteY459" fmla="*/ 6845450 h 6858000"/>
              <a:gd name="connsiteX460" fmla="*/ 209968 w 7467600"/>
              <a:gd name="connsiteY460" fmla="*/ 6770713 h 6858000"/>
              <a:gd name="connsiteX461" fmla="*/ 873460 w 7467600"/>
              <a:gd name="connsiteY461" fmla="*/ 6253768 h 6858000"/>
              <a:gd name="connsiteX462" fmla="*/ 192686 w 7467600"/>
              <a:gd name="connsiteY462" fmla="*/ 5849257 h 6858000"/>
              <a:gd name="connsiteX463" fmla="*/ 4696 w 7467600"/>
              <a:gd name="connsiteY463" fmla="*/ 5697668 h 6858000"/>
              <a:gd name="connsiteX464" fmla="*/ 0 w 7467600"/>
              <a:gd name="connsiteY464" fmla="*/ 5689984 h 6858000"/>
              <a:gd name="connsiteX465" fmla="*/ 0 w 7467600"/>
              <a:gd name="connsiteY465" fmla="*/ 5513472 h 6858000"/>
              <a:gd name="connsiteX466" fmla="*/ 174101 w 7467600"/>
              <a:gd name="connsiteY466" fmla="*/ 5620277 h 6858000"/>
              <a:gd name="connsiteX467" fmla="*/ 891800 w 7467600"/>
              <a:gd name="connsiteY467" fmla="*/ 6036935 h 6858000"/>
              <a:gd name="connsiteX468" fmla="*/ 1072219 w 7467600"/>
              <a:gd name="connsiteY468" fmla="*/ 6169443 h 6858000"/>
              <a:gd name="connsiteX469" fmla="*/ 1074117 w 7467600"/>
              <a:gd name="connsiteY469" fmla="*/ 6170301 h 6858000"/>
              <a:gd name="connsiteX470" fmla="*/ 1083114 w 7467600"/>
              <a:gd name="connsiteY470" fmla="*/ 6174131 h 6858000"/>
              <a:gd name="connsiteX471" fmla="*/ 1543010 w 7467600"/>
              <a:gd name="connsiteY471" fmla="*/ 6191140 h 6858000"/>
              <a:gd name="connsiteX472" fmla="*/ 1551080 w 7467600"/>
              <a:gd name="connsiteY472" fmla="*/ 6195006 h 6858000"/>
              <a:gd name="connsiteX473" fmla="*/ 2345443 w 7467600"/>
              <a:gd name="connsiteY473" fmla="*/ 5549882 h 6858000"/>
              <a:gd name="connsiteX474" fmla="*/ 1721499 w 7467600"/>
              <a:gd name="connsiteY474" fmla="*/ 5599969 h 6858000"/>
              <a:gd name="connsiteX475" fmla="*/ 767716 w 7467600"/>
              <a:gd name="connsiteY475" fmla="*/ 5472768 h 6858000"/>
              <a:gd name="connsiteX476" fmla="*/ 722147 w 7467600"/>
              <a:gd name="connsiteY476" fmla="*/ 5393091 h 6858000"/>
              <a:gd name="connsiteX477" fmla="*/ 1485552 w 7467600"/>
              <a:gd name="connsiteY477" fmla="*/ 5313202 h 6858000"/>
              <a:gd name="connsiteX478" fmla="*/ 2143004 w 7467600"/>
              <a:gd name="connsiteY478" fmla="*/ 5402420 h 6858000"/>
              <a:gd name="connsiteX479" fmla="*/ 1933391 w 7467600"/>
              <a:gd name="connsiteY479" fmla="*/ 5156971 h 6858000"/>
              <a:gd name="connsiteX480" fmla="*/ 1827118 w 7467600"/>
              <a:gd name="connsiteY480" fmla="*/ 4968410 h 6858000"/>
              <a:gd name="connsiteX481" fmla="*/ 1837349 w 7467600"/>
              <a:gd name="connsiteY481" fmla="*/ 4956357 h 6858000"/>
              <a:gd name="connsiteX482" fmla="*/ 2162835 w 7467600"/>
              <a:gd name="connsiteY482" fmla="*/ 5187853 h 6858000"/>
              <a:gd name="connsiteX483" fmla="*/ 2257167 w 7467600"/>
              <a:gd name="connsiteY483" fmla="*/ 5462123 h 6858000"/>
              <a:gd name="connsiteX484" fmla="*/ 2261598 w 7467600"/>
              <a:gd name="connsiteY484" fmla="*/ 5467998 h 6858000"/>
              <a:gd name="connsiteX485" fmla="*/ 2437177 w 7467600"/>
              <a:gd name="connsiteY485" fmla="*/ 5479608 h 6858000"/>
              <a:gd name="connsiteX486" fmla="*/ 2445247 w 7467600"/>
              <a:gd name="connsiteY486" fmla="*/ 5483476 h 6858000"/>
              <a:gd name="connsiteX487" fmla="*/ 2743626 w 7467600"/>
              <a:gd name="connsiteY487" fmla="*/ 5304819 h 6858000"/>
              <a:gd name="connsiteX488" fmla="*/ 3048102 w 7467600"/>
              <a:gd name="connsiteY488" fmla="*/ 5150595 h 6858000"/>
              <a:gd name="connsiteX489" fmla="*/ 1799414 w 7467600"/>
              <a:gd name="connsiteY489" fmla="*/ 4694732 h 6858000"/>
              <a:gd name="connsiteX490" fmla="*/ 1771735 w 7467600"/>
              <a:gd name="connsiteY490" fmla="*/ 4619929 h 6858000"/>
              <a:gd name="connsiteX491" fmla="*/ 3104273 w 7467600"/>
              <a:gd name="connsiteY491" fmla="*/ 5076159 h 6858000"/>
              <a:gd name="connsiteX492" fmla="*/ 3113245 w 7467600"/>
              <a:gd name="connsiteY492" fmla="*/ 5090705 h 6858000"/>
              <a:gd name="connsiteX493" fmla="*/ 3126294 w 7467600"/>
              <a:gd name="connsiteY493" fmla="*/ 5114400 h 6858000"/>
              <a:gd name="connsiteX494" fmla="*/ 3937433 w 7467600"/>
              <a:gd name="connsiteY494" fmla="*/ 4830473 h 6858000"/>
              <a:gd name="connsiteX495" fmla="*/ 3590475 w 7467600"/>
              <a:gd name="connsiteY495" fmla="*/ 4597974 h 6858000"/>
              <a:gd name="connsiteX496" fmla="*/ 3100264 w 7467600"/>
              <a:gd name="connsiteY496" fmla="*/ 4579845 h 6858000"/>
              <a:gd name="connsiteX497" fmla="*/ 2183576 w 7467600"/>
              <a:gd name="connsiteY497" fmla="*/ 4227150 h 6858000"/>
              <a:gd name="connsiteX498" fmla="*/ 2151029 w 7467600"/>
              <a:gd name="connsiteY498" fmla="*/ 4146947 h 6858000"/>
              <a:gd name="connsiteX499" fmla="*/ 3563434 w 7467600"/>
              <a:gd name="connsiteY499" fmla="*/ 4469115 h 6858000"/>
              <a:gd name="connsiteX500" fmla="*/ 3177952 w 7467600"/>
              <a:gd name="connsiteY500" fmla="*/ 3657386 h 6858000"/>
              <a:gd name="connsiteX501" fmla="*/ 3189263 w 7467600"/>
              <a:gd name="connsiteY501" fmla="*/ 3625726 h 6858000"/>
              <a:gd name="connsiteX502" fmla="*/ 3560912 w 7467600"/>
              <a:gd name="connsiteY502" fmla="*/ 4079863 h 6858000"/>
              <a:gd name="connsiteX503" fmla="*/ 3626636 w 7467600"/>
              <a:gd name="connsiteY503" fmla="*/ 4512230 h 6858000"/>
              <a:gd name="connsiteX504" fmla="*/ 3653088 w 7467600"/>
              <a:gd name="connsiteY504" fmla="*/ 4521417 h 6858000"/>
              <a:gd name="connsiteX505" fmla="*/ 3988128 w 7467600"/>
              <a:gd name="connsiteY505" fmla="*/ 4817267 h 6858000"/>
              <a:gd name="connsiteX506" fmla="*/ 4830582 w 7467600"/>
              <a:gd name="connsiteY506" fmla="*/ 4676000 h 6858000"/>
              <a:gd name="connsiteX507" fmla="*/ 4830100 w 7467600"/>
              <a:gd name="connsiteY507" fmla="*/ 4675554 h 6858000"/>
              <a:gd name="connsiteX508" fmla="*/ 4036318 w 7467600"/>
              <a:gd name="connsiteY508" fmla="*/ 4147013 h 6858000"/>
              <a:gd name="connsiteX509" fmla="*/ 3432098 w 7467600"/>
              <a:gd name="connsiteY509" fmla="*/ 3537312 h 6858000"/>
              <a:gd name="connsiteX510" fmla="*/ 3446761 w 7467600"/>
              <a:gd name="connsiteY510" fmla="*/ 3461278 h 6858000"/>
              <a:gd name="connsiteX511" fmla="*/ 4419733 w 7467600"/>
              <a:gd name="connsiteY511" fmla="*/ 3963555 h 6858000"/>
              <a:gd name="connsiteX512" fmla="*/ 4781371 w 7467600"/>
              <a:gd name="connsiteY512" fmla="*/ 4458604 h 6858000"/>
              <a:gd name="connsiteX513" fmla="*/ 4780440 w 7467600"/>
              <a:gd name="connsiteY513" fmla="*/ 4470290 h 6858000"/>
              <a:gd name="connsiteX514" fmla="*/ 4898954 w 7467600"/>
              <a:gd name="connsiteY514" fmla="*/ 4662092 h 6858000"/>
              <a:gd name="connsiteX515" fmla="*/ 4900699 w 7467600"/>
              <a:gd name="connsiteY515" fmla="*/ 4670867 h 6858000"/>
              <a:gd name="connsiteX516" fmla="*/ 5714511 w 7467600"/>
              <a:gd name="connsiteY516" fmla="*/ 4663483 h 6858000"/>
              <a:gd name="connsiteX517" fmla="*/ 5464793 w 7467600"/>
              <a:gd name="connsiteY517" fmla="*/ 4393556 h 6858000"/>
              <a:gd name="connsiteX518" fmla="*/ 5461897 w 7467600"/>
              <a:gd name="connsiteY518" fmla="*/ 4390879 h 6858000"/>
              <a:gd name="connsiteX519" fmla="*/ 4294126 w 7467600"/>
              <a:gd name="connsiteY519" fmla="*/ 3303048 h 6858000"/>
              <a:gd name="connsiteX520" fmla="*/ 4305321 w 7467600"/>
              <a:gd name="connsiteY520" fmla="*/ 3256953 h 6858000"/>
              <a:gd name="connsiteX521" fmla="*/ 4949299 w 7467600"/>
              <a:gd name="connsiteY521" fmla="*/ 3766336 h 6858000"/>
              <a:gd name="connsiteX522" fmla="*/ 5291452 w 7467600"/>
              <a:gd name="connsiteY522" fmla="*/ 4076801 h 6858000"/>
              <a:gd name="connsiteX523" fmla="*/ 5434998 w 7467600"/>
              <a:gd name="connsiteY523" fmla="*/ 4254100 h 6858000"/>
              <a:gd name="connsiteX524" fmla="*/ 5351015 w 7467600"/>
              <a:gd name="connsiteY524" fmla="*/ 3760989 h 6858000"/>
              <a:gd name="connsiteX525" fmla="*/ 5413780 w 7467600"/>
              <a:gd name="connsiteY525" fmla="*/ 2966265 h 6858000"/>
              <a:gd name="connsiteX526" fmla="*/ 5425627 w 7467600"/>
              <a:gd name="connsiteY526" fmla="*/ 2954192 h 6858000"/>
              <a:gd name="connsiteX527" fmla="*/ 6604735 w 7467600"/>
              <a:gd name="connsiteY527" fmla="*/ 2041381 h 6858000"/>
              <a:gd name="connsiteX528" fmla="*/ 7204487 w 7467600"/>
              <a:gd name="connsiteY528" fmla="*/ 2742112 h 6858000"/>
              <a:gd name="connsiteX529" fmla="*/ 7131592 w 7467600"/>
              <a:gd name="connsiteY529" fmla="*/ 2672096 h 6858000"/>
              <a:gd name="connsiteX530" fmla="*/ 6996344 w 7467600"/>
              <a:gd name="connsiteY530" fmla="*/ 2518310 h 6858000"/>
              <a:gd name="connsiteX531" fmla="*/ 6735495 w 7467600"/>
              <a:gd name="connsiteY531" fmla="*/ 2196890 h 6858000"/>
              <a:gd name="connsiteX532" fmla="*/ 6721901 w 7467600"/>
              <a:gd name="connsiteY532" fmla="*/ 2179274 h 6858000"/>
              <a:gd name="connsiteX533" fmla="*/ 6604735 w 7467600"/>
              <a:gd name="connsiteY533" fmla="*/ 2041381 h 6858000"/>
              <a:gd name="connsiteX534" fmla="*/ 6591670 w 7467600"/>
              <a:gd name="connsiteY534" fmla="*/ 1988277 h 6858000"/>
              <a:gd name="connsiteX535" fmla="*/ 6747349 w 7467600"/>
              <a:gd name="connsiteY535" fmla="*/ 2160069 h 6858000"/>
              <a:gd name="connsiteX536" fmla="*/ 6760943 w 7467600"/>
              <a:gd name="connsiteY536" fmla="*/ 2177686 h 6858000"/>
              <a:gd name="connsiteX537" fmla="*/ 7021065 w 7467600"/>
              <a:gd name="connsiteY537" fmla="*/ 2498102 h 6858000"/>
              <a:gd name="connsiteX538" fmla="*/ 7155223 w 7467600"/>
              <a:gd name="connsiteY538" fmla="*/ 2650386 h 6858000"/>
              <a:gd name="connsiteX539" fmla="*/ 7203167 w 7467600"/>
              <a:gd name="connsiteY539" fmla="*/ 2697288 h 6858000"/>
              <a:gd name="connsiteX540" fmla="*/ 6937703 w 7467600"/>
              <a:gd name="connsiteY540" fmla="*/ 2321981 h 6858000"/>
              <a:gd name="connsiteX541" fmla="*/ 6591670 w 7467600"/>
              <a:gd name="connsiteY541" fmla="*/ 1988277 h 6858000"/>
              <a:gd name="connsiteX542" fmla="*/ 5798671 w 7467600"/>
              <a:gd name="connsiteY542" fmla="*/ 1981601 h 6858000"/>
              <a:gd name="connsiteX543" fmla="*/ 5754709 w 7467600"/>
              <a:gd name="connsiteY543" fmla="*/ 2071454 h 6858000"/>
              <a:gd name="connsiteX544" fmla="*/ 5763044 w 7467600"/>
              <a:gd name="connsiteY544" fmla="*/ 2842206 h 6858000"/>
              <a:gd name="connsiteX545" fmla="*/ 5764974 w 7467600"/>
              <a:gd name="connsiteY545" fmla="*/ 2799609 h 6858000"/>
              <a:gd name="connsiteX546" fmla="*/ 5767665 w 7467600"/>
              <a:gd name="connsiteY546" fmla="*/ 2666409 h 6858000"/>
              <a:gd name="connsiteX547" fmla="*/ 5763055 w 7467600"/>
              <a:gd name="connsiteY547" fmla="*/ 2579705 h 6858000"/>
              <a:gd name="connsiteX548" fmla="*/ 5758079 w 7467600"/>
              <a:gd name="connsiteY548" fmla="*/ 2492508 h 6858000"/>
              <a:gd name="connsiteX549" fmla="*/ 5779325 w 7467600"/>
              <a:gd name="connsiteY549" fmla="*/ 2197069 h 6858000"/>
              <a:gd name="connsiteX550" fmla="*/ 5798671 w 7467600"/>
              <a:gd name="connsiteY550" fmla="*/ 1981601 h 6858000"/>
              <a:gd name="connsiteX551" fmla="*/ 5829202 w 7467600"/>
              <a:gd name="connsiteY551" fmla="*/ 1971679 h 6858000"/>
              <a:gd name="connsiteX552" fmla="*/ 5809558 w 7467600"/>
              <a:gd name="connsiteY552" fmla="*/ 2198043 h 6858000"/>
              <a:gd name="connsiteX553" fmla="*/ 5788653 w 7467600"/>
              <a:gd name="connsiteY553" fmla="*/ 2489430 h 6858000"/>
              <a:gd name="connsiteX554" fmla="*/ 5793439 w 7467600"/>
              <a:gd name="connsiteY554" fmla="*/ 2575235 h 6858000"/>
              <a:gd name="connsiteX555" fmla="*/ 5796837 w 7467600"/>
              <a:gd name="connsiteY555" fmla="*/ 2637633 h 6858000"/>
              <a:gd name="connsiteX556" fmla="*/ 5818614 w 7467600"/>
              <a:gd name="connsiteY556" fmla="*/ 2473055 h 6858000"/>
              <a:gd name="connsiteX557" fmla="*/ 5829202 w 7467600"/>
              <a:gd name="connsiteY557" fmla="*/ 1971679 h 6858000"/>
              <a:gd name="connsiteX558" fmla="*/ 5911389 w 7467600"/>
              <a:gd name="connsiteY558" fmla="*/ 1898371 h 6858000"/>
              <a:gd name="connsiteX559" fmla="*/ 6237627 w 7467600"/>
              <a:gd name="connsiteY559" fmla="*/ 2231921 h 6858000"/>
              <a:gd name="connsiteX560" fmla="*/ 5911389 w 7467600"/>
              <a:gd name="connsiteY560" fmla="*/ 1898371 h 6858000"/>
              <a:gd name="connsiteX561" fmla="*/ 6944437 w 7467600"/>
              <a:gd name="connsiteY561" fmla="*/ 1575402 h 6858000"/>
              <a:gd name="connsiteX562" fmla="*/ 6304730 w 7467600"/>
              <a:gd name="connsiteY562" fmla="*/ 1766654 h 6858000"/>
              <a:gd name="connsiteX563" fmla="*/ 6944437 w 7467600"/>
              <a:gd name="connsiteY563" fmla="*/ 1575402 h 6858000"/>
              <a:gd name="connsiteX564" fmla="*/ 7019523 w 7467600"/>
              <a:gd name="connsiteY564" fmla="*/ 1519450 h 6858000"/>
              <a:gd name="connsiteX565" fmla="*/ 6298091 w 7467600"/>
              <a:gd name="connsiteY565" fmla="*/ 1737122 h 6858000"/>
              <a:gd name="connsiteX566" fmla="*/ 7019523 w 7467600"/>
              <a:gd name="connsiteY566" fmla="*/ 1519450 h 6858000"/>
              <a:gd name="connsiteX567" fmla="*/ 2399523 w 7467600"/>
              <a:gd name="connsiteY567" fmla="*/ 1428234 h 6858000"/>
              <a:gd name="connsiteX568" fmla="*/ 2224982 w 7467600"/>
              <a:gd name="connsiteY568" fmla="*/ 1826201 h 6858000"/>
              <a:gd name="connsiteX569" fmla="*/ 2096099 w 7467600"/>
              <a:gd name="connsiteY569" fmla="*/ 2345900 h 6858000"/>
              <a:gd name="connsiteX570" fmla="*/ 2283317 w 7467600"/>
              <a:gd name="connsiteY570" fmla="*/ 1796925 h 6858000"/>
              <a:gd name="connsiteX571" fmla="*/ 2399523 w 7467600"/>
              <a:gd name="connsiteY571" fmla="*/ 1428234 h 6858000"/>
              <a:gd name="connsiteX572" fmla="*/ 2448558 w 7467600"/>
              <a:gd name="connsiteY572" fmla="*/ 1373435 h 6858000"/>
              <a:gd name="connsiteX573" fmla="*/ 2312521 w 7467600"/>
              <a:gd name="connsiteY573" fmla="*/ 1806140 h 6858000"/>
              <a:gd name="connsiteX574" fmla="*/ 2127533 w 7467600"/>
              <a:gd name="connsiteY574" fmla="*/ 2348380 h 6858000"/>
              <a:gd name="connsiteX575" fmla="*/ 2358080 w 7467600"/>
              <a:gd name="connsiteY575" fmla="*/ 1866134 h 6858000"/>
              <a:gd name="connsiteX576" fmla="*/ 2407436 w 7467600"/>
              <a:gd name="connsiteY576" fmla="*/ 1651070 h 6858000"/>
              <a:gd name="connsiteX577" fmla="*/ 2448558 w 7467600"/>
              <a:gd name="connsiteY577" fmla="*/ 1373435 h 6858000"/>
              <a:gd name="connsiteX578" fmla="*/ 278707 w 7467600"/>
              <a:gd name="connsiteY578" fmla="*/ 1352270 h 6858000"/>
              <a:gd name="connsiteX579" fmla="*/ 321570 w 7467600"/>
              <a:gd name="connsiteY579" fmla="*/ 1861610 h 6858000"/>
              <a:gd name="connsiteX580" fmla="*/ 294281 w 7467600"/>
              <a:gd name="connsiteY580" fmla="*/ 1440658 h 6858000"/>
              <a:gd name="connsiteX581" fmla="*/ 278707 w 7467600"/>
              <a:gd name="connsiteY581" fmla="*/ 1352270 h 6858000"/>
              <a:gd name="connsiteX582" fmla="*/ 1423821 w 7467600"/>
              <a:gd name="connsiteY582" fmla="*/ 1351958 h 6858000"/>
              <a:gd name="connsiteX583" fmla="*/ 1638521 w 7467600"/>
              <a:gd name="connsiteY583" fmla="*/ 1908470 h 6858000"/>
              <a:gd name="connsiteX584" fmla="*/ 1754199 w 7467600"/>
              <a:gd name="connsiteY584" fmla="*/ 2149284 h 6858000"/>
              <a:gd name="connsiteX585" fmla="*/ 1908359 w 7467600"/>
              <a:gd name="connsiteY585" fmla="*/ 2364988 h 6858000"/>
              <a:gd name="connsiteX586" fmla="*/ 1647661 w 7467600"/>
              <a:gd name="connsiteY586" fmla="*/ 1825945 h 6858000"/>
              <a:gd name="connsiteX587" fmla="*/ 1423821 w 7467600"/>
              <a:gd name="connsiteY587" fmla="*/ 1351958 h 6858000"/>
              <a:gd name="connsiteX588" fmla="*/ 1431890 w 7467600"/>
              <a:gd name="connsiteY588" fmla="*/ 1306475 h 6858000"/>
              <a:gd name="connsiteX589" fmla="*/ 1507597 w 7467600"/>
              <a:gd name="connsiteY589" fmla="*/ 1446132 h 6858000"/>
              <a:gd name="connsiteX590" fmla="*/ 1674586 w 7467600"/>
              <a:gd name="connsiteY590" fmla="*/ 1813832 h 6858000"/>
              <a:gd name="connsiteX591" fmla="*/ 1815950 w 7467600"/>
              <a:gd name="connsiteY591" fmla="*/ 2128564 h 6858000"/>
              <a:gd name="connsiteX592" fmla="*/ 1984242 w 7467600"/>
              <a:gd name="connsiteY592" fmla="*/ 2430829 h 6858000"/>
              <a:gd name="connsiteX593" fmla="*/ 2014023 w 7467600"/>
              <a:gd name="connsiteY593" fmla="*/ 2450995 h 6858000"/>
              <a:gd name="connsiteX594" fmla="*/ 1747337 w 7467600"/>
              <a:gd name="connsiteY594" fmla="*/ 1855264 h 6858000"/>
              <a:gd name="connsiteX595" fmla="*/ 1533749 w 7467600"/>
              <a:gd name="connsiteY595" fmla="*/ 1478656 h 6858000"/>
              <a:gd name="connsiteX596" fmla="*/ 1431890 w 7467600"/>
              <a:gd name="connsiteY596" fmla="*/ 1306475 h 6858000"/>
              <a:gd name="connsiteX597" fmla="*/ 5052692 w 7467600"/>
              <a:gd name="connsiteY597" fmla="*/ 1292994 h 6858000"/>
              <a:gd name="connsiteX598" fmla="*/ 5200661 w 7467600"/>
              <a:gd name="connsiteY598" fmla="*/ 1635186 h 6858000"/>
              <a:gd name="connsiteX599" fmla="*/ 5297138 w 7467600"/>
              <a:gd name="connsiteY599" fmla="*/ 1906351 h 6858000"/>
              <a:gd name="connsiteX600" fmla="*/ 5052692 w 7467600"/>
              <a:gd name="connsiteY600" fmla="*/ 1292994 h 6858000"/>
              <a:gd name="connsiteX601" fmla="*/ 5009948 w 7467600"/>
              <a:gd name="connsiteY601" fmla="*/ 1273619 h 6858000"/>
              <a:gd name="connsiteX602" fmla="*/ 5121777 w 7467600"/>
              <a:gd name="connsiteY602" fmla="*/ 1654213 h 6858000"/>
              <a:gd name="connsiteX603" fmla="*/ 5293545 w 7467600"/>
              <a:gd name="connsiteY603" fmla="*/ 2072247 h 6858000"/>
              <a:gd name="connsiteX604" fmla="*/ 5294042 w 7467600"/>
              <a:gd name="connsiteY604" fmla="*/ 2065019 h 6858000"/>
              <a:gd name="connsiteX605" fmla="*/ 5171936 w 7467600"/>
              <a:gd name="connsiteY605" fmla="*/ 1647613 h 6858000"/>
              <a:gd name="connsiteX606" fmla="*/ 5009948 w 7467600"/>
              <a:gd name="connsiteY606" fmla="*/ 1273619 h 6858000"/>
              <a:gd name="connsiteX607" fmla="*/ 655236 w 7467600"/>
              <a:gd name="connsiteY607" fmla="*/ 1268632 h 6858000"/>
              <a:gd name="connsiteX608" fmla="*/ 839521 w 7467600"/>
              <a:gd name="connsiteY608" fmla="*/ 1685315 h 6858000"/>
              <a:gd name="connsiteX609" fmla="*/ 1109416 w 7467600"/>
              <a:gd name="connsiteY609" fmla="*/ 2061663 h 6858000"/>
              <a:gd name="connsiteX610" fmla="*/ 1298300 w 7467600"/>
              <a:gd name="connsiteY610" fmla="*/ 2247742 h 6858000"/>
              <a:gd name="connsiteX611" fmla="*/ 1125871 w 7467600"/>
              <a:gd name="connsiteY611" fmla="*/ 1989513 h 6858000"/>
              <a:gd name="connsiteX612" fmla="*/ 981574 w 7467600"/>
              <a:gd name="connsiteY612" fmla="*/ 1783157 h 6858000"/>
              <a:gd name="connsiteX613" fmla="*/ 922198 w 7467600"/>
              <a:gd name="connsiteY613" fmla="*/ 1677437 h 6858000"/>
              <a:gd name="connsiteX614" fmla="*/ 869293 w 7467600"/>
              <a:gd name="connsiteY614" fmla="*/ 1583214 h 6858000"/>
              <a:gd name="connsiteX615" fmla="*/ 751431 w 7467600"/>
              <a:gd name="connsiteY615" fmla="*/ 1405731 h 6858000"/>
              <a:gd name="connsiteX616" fmla="*/ 655236 w 7467600"/>
              <a:gd name="connsiteY616" fmla="*/ 1268632 h 6858000"/>
              <a:gd name="connsiteX617" fmla="*/ 6516292 w 7467600"/>
              <a:gd name="connsiteY617" fmla="*/ 1263064 h 6858000"/>
              <a:gd name="connsiteX618" fmla="*/ 5736320 w 7467600"/>
              <a:gd name="connsiteY618" fmla="*/ 1501803 h 6858000"/>
              <a:gd name="connsiteX619" fmla="*/ 6516292 w 7467600"/>
              <a:gd name="connsiteY619" fmla="*/ 1263064 h 6858000"/>
              <a:gd name="connsiteX620" fmla="*/ 291466 w 7467600"/>
              <a:gd name="connsiteY620" fmla="*/ 1250369 h 6858000"/>
              <a:gd name="connsiteX621" fmla="*/ 323180 w 7467600"/>
              <a:gd name="connsiteY621" fmla="*/ 1435283 h 6858000"/>
              <a:gd name="connsiteX622" fmla="*/ 349381 w 7467600"/>
              <a:gd name="connsiteY622" fmla="*/ 1875041 h 6858000"/>
              <a:gd name="connsiteX623" fmla="*/ 374363 w 7467600"/>
              <a:gd name="connsiteY623" fmla="*/ 1506494 h 6858000"/>
              <a:gd name="connsiteX624" fmla="*/ 302168 w 7467600"/>
              <a:gd name="connsiteY624" fmla="*/ 1274495 h 6858000"/>
              <a:gd name="connsiteX625" fmla="*/ 291466 w 7467600"/>
              <a:gd name="connsiteY625" fmla="*/ 1250369 h 6858000"/>
              <a:gd name="connsiteX626" fmla="*/ 678222 w 7467600"/>
              <a:gd name="connsiteY626" fmla="*/ 1248670 h 6858000"/>
              <a:gd name="connsiteX627" fmla="*/ 775536 w 7467600"/>
              <a:gd name="connsiteY627" fmla="*/ 1388015 h 6858000"/>
              <a:gd name="connsiteX628" fmla="*/ 894529 w 7467600"/>
              <a:gd name="connsiteY628" fmla="*/ 1567739 h 6858000"/>
              <a:gd name="connsiteX629" fmla="*/ 948000 w 7467600"/>
              <a:gd name="connsiteY629" fmla="*/ 1663088 h 6858000"/>
              <a:gd name="connsiteX630" fmla="*/ 1006812 w 7467600"/>
              <a:gd name="connsiteY630" fmla="*/ 1767683 h 6858000"/>
              <a:gd name="connsiteX631" fmla="*/ 1149133 w 7467600"/>
              <a:gd name="connsiteY631" fmla="*/ 1971513 h 6858000"/>
              <a:gd name="connsiteX632" fmla="*/ 1333952 w 7467600"/>
              <a:gd name="connsiteY632" fmla="*/ 2251620 h 6858000"/>
              <a:gd name="connsiteX633" fmla="*/ 1337329 w 7467600"/>
              <a:gd name="connsiteY633" fmla="*/ 2258350 h 6858000"/>
              <a:gd name="connsiteX634" fmla="*/ 1014726 w 7467600"/>
              <a:gd name="connsiteY634" fmla="*/ 1615556 h 6858000"/>
              <a:gd name="connsiteX635" fmla="*/ 678222 w 7467600"/>
              <a:gd name="connsiteY635" fmla="*/ 1248670 h 6858000"/>
              <a:gd name="connsiteX636" fmla="*/ 6691602 w 7467600"/>
              <a:gd name="connsiteY636" fmla="*/ 1140573 h 6858000"/>
              <a:gd name="connsiteX637" fmla="*/ 6571100 w 7467600"/>
              <a:gd name="connsiteY637" fmla="*/ 1183662 h 6858000"/>
              <a:gd name="connsiteX638" fmla="*/ 6241687 w 7467600"/>
              <a:gd name="connsiteY638" fmla="*/ 1257600 h 6858000"/>
              <a:gd name="connsiteX639" fmla="*/ 5693009 w 7467600"/>
              <a:gd name="connsiteY639" fmla="*/ 1478256 h 6858000"/>
              <a:gd name="connsiteX640" fmla="*/ 6548420 w 7467600"/>
              <a:gd name="connsiteY640" fmla="*/ 1214599 h 6858000"/>
              <a:gd name="connsiteX641" fmla="*/ 6605473 w 7467600"/>
              <a:gd name="connsiteY641" fmla="*/ 1184686 h 6858000"/>
              <a:gd name="connsiteX642" fmla="*/ 6691602 w 7467600"/>
              <a:gd name="connsiteY642" fmla="*/ 1140573 h 6858000"/>
              <a:gd name="connsiteX643" fmla="*/ 4002475 w 7467600"/>
              <a:gd name="connsiteY643" fmla="*/ 1037802 h 6858000"/>
              <a:gd name="connsiteX644" fmla="*/ 4000324 w 7467600"/>
              <a:gd name="connsiteY644" fmla="*/ 1039362 h 6858000"/>
              <a:gd name="connsiteX645" fmla="*/ 4002862 w 7467600"/>
              <a:gd name="connsiteY645" fmla="*/ 1042866 h 6858000"/>
              <a:gd name="connsiteX646" fmla="*/ 4002475 w 7467600"/>
              <a:gd name="connsiteY646" fmla="*/ 1037802 h 6858000"/>
              <a:gd name="connsiteX647" fmla="*/ 506322 w 7467600"/>
              <a:gd name="connsiteY647" fmla="*/ 1020997 h 6858000"/>
              <a:gd name="connsiteX648" fmla="*/ 533068 w 7467600"/>
              <a:gd name="connsiteY648" fmla="*/ 1029409 h 6858000"/>
              <a:gd name="connsiteX649" fmla="*/ 1232525 w 7467600"/>
              <a:gd name="connsiteY649" fmla="*/ 1804675 h 6858000"/>
              <a:gd name="connsiteX650" fmla="*/ 1388858 w 7467600"/>
              <a:gd name="connsiteY650" fmla="*/ 2368011 h 6858000"/>
              <a:gd name="connsiteX651" fmla="*/ 1384098 w 7467600"/>
              <a:gd name="connsiteY651" fmla="*/ 2378125 h 6858000"/>
              <a:gd name="connsiteX652" fmla="*/ 1425393 w 7467600"/>
              <a:gd name="connsiteY652" fmla="*/ 2589124 h 6858000"/>
              <a:gd name="connsiteX653" fmla="*/ 1424001 w 7467600"/>
              <a:gd name="connsiteY653" fmla="*/ 2597541 h 6858000"/>
              <a:gd name="connsiteX654" fmla="*/ 2152729 w 7467600"/>
              <a:gd name="connsiteY654" fmla="*/ 2864487 h 6858000"/>
              <a:gd name="connsiteX655" fmla="*/ 2020609 w 7467600"/>
              <a:gd name="connsiteY655" fmla="*/ 2539671 h 6858000"/>
              <a:gd name="connsiteX656" fmla="*/ 2018920 w 7467600"/>
              <a:gd name="connsiteY656" fmla="*/ 2536309 h 6858000"/>
              <a:gd name="connsiteX657" fmla="*/ 1342441 w 7467600"/>
              <a:gd name="connsiteY657" fmla="*/ 1173017 h 6858000"/>
              <a:gd name="connsiteX658" fmla="*/ 1367925 w 7467600"/>
              <a:gd name="connsiteY658" fmla="*/ 1135648 h 6858000"/>
              <a:gd name="connsiteX659" fmla="*/ 1771401 w 7467600"/>
              <a:gd name="connsiteY659" fmla="*/ 1806673 h 6858000"/>
              <a:gd name="connsiteX660" fmla="*/ 1972385 w 7467600"/>
              <a:gd name="connsiteY660" fmla="*/ 2198735 h 6858000"/>
              <a:gd name="connsiteX661" fmla="*/ 2040892 w 7467600"/>
              <a:gd name="connsiteY661" fmla="*/ 2405205 h 6858000"/>
              <a:gd name="connsiteX662" fmla="*/ 2131689 w 7467600"/>
              <a:gd name="connsiteY662" fmla="*/ 1936926 h 6858000"/>
              <a:gd name="connsiteX663" fmla="*/ 2454820 w 7467600"/>
              <a:gd name="connsiteY663" fmla="*/ 1248808 h 6858000"/>
              <a:gd name="connsiteX664" fmla="*/ 2492512 w 7467600"/>
              <a:gd name="connsiteY664" fmla="*/ 1302920 h 6858000"/>
              <a:gd name="connsiteX665" fmla="*/ 2081216 w 7467600"/>
              <a:gd name="connsiteY665" fmla="*/ 2527513 h 6858000"/>
              <a:gd name="connsiteX666" fmla="*/ 2081211 w 7467600"/>
              <a:gd name="connsiteY666" fmla="*/ 2528916 h 6858000"/>
              <a:gd name="connsiteX667" fmla="*/ 2199067 w 7467600"/>
              <a:gd name="connsiteY667" fmla="*/ 2884061 h 6858000"/>
              <a:gd name="connsiteX668" fmla="*/ 3192586 w 7467600"/>
              <a:gd name="connsiteY668" fmla="*/ 3411496 h 6858000"/>
              <a:gd name="connsiteX669" fmla="*/ 3182620 w 7467600"/>
              <a:gd name="connsiteY669" fmla="*/ 3483279 h 6858000"/>
              <a:gd name="connsiteX670" fmla="*/ 2435119 w 7467600"/>
              <a:gd name="connsiteY670" fmla="*/ 3080173 h 6858000"/>
              <a:gd name="connsiteX671" fmla="*/ 2410152 w 7467600"/>
              <a:gd name="connsiteY671" fmla="*/ 3063751 h 6858000"/>
              <a:gd name="connsiteX672" fmla="*/ 2408099 w 7467600"/>
              <a:gd name="connsiteY672" fmla="*/ 3064403 h 6858000"/>
              <a:gd name="connsiteX673" fmla="*/ 2407218 w 7467600"/>
              <a:gd name="connsiteY673" fmla="*/ 3070324 h 6858000"/>
              <a:gd name="connsiteX674" fmla="*/ 2380138 w 7467600"/>
              <a:gd name="connsiteY674" fmla="*/ 3099341 h 6858000"/>
              <a:gd name="connsiteX675" fmla="*/ 1765923 w 7467600"/>
              <a:gd name="connsiteY675" fmla="*/ 3581043 h 6858000"/>
              <a:gd name="connsiteX676" fmla="*/ 1702258 w 7467600"/>
              <a:gd name="connsiteY676" fmla="*/ 3612286 h 6858000"/>
              <a:gd name="connsiteX677" fmla="*/ 1538370 w 7467600"/>
              <a:gd name="connsiteY677" fmla="*/ 3811804 h 6858000"/>
              <a:gd name="connsiteX678" fmla="*/ 542867 w 7467600"/>
              <a:gd name="connsiteY678" fmla="*/ 4944092 h 6858000"/>
              <a:gd name="connsiteX679" fmla="*/ 515800 w 7467600"/>
              <a:gd name="connsiteY679" fmla="*/ 4862180 h 6858000"/>
              <a:gd name="connsiteX680" fmla="*/ 909145 w 7467600"/>
              <a:gd name="connsiteY680" fmla="*/ 4199225 h 6858000"/>
              <a:gd name="connsiteX681" fmla="*/ 1214067 w 7467600"/>
              <a:gd name="connsiteY681" fmla="*/ 3908561 h 6858000"/>
              <a:gd name="connsiteX682" fmla="*/ 640967 w 7467600"/>
              <a:gd name="connsiteY682" fmla="*/ 4105601 h 6858000"/>
              <a:gd name="connsiteX683" fmla="*/ 112563 w 7467600"/>
              <a:gd name="connsiteY683" fmla="*/ 4396952 h 6858000"/>
              <a:gd name="connsiteX684" fmla="*/ 0 w 7467600"/>
              <a:gd name="connsiteY684" fmla="*/ 4466006 h 6858000"/>
              <a:gd name="connsiteX685" fmla="*/ 0 w 7467600"/>
              <a:gd name="connsiteY685" fmla="*/ 4233763 h 6858000"/>
              <a:gd name="connsiteX686" fmla="*/ 36881 w 7467600"/>
              <a:gd name="connsiteY686" fmla="*/ 4200118 h 6858000"/>
              <a:gd name="connsiteX687" fmla="*/ 910534 w 7467600"/>
              <a:gd name="connsiteY687" fmla="*/ 3629753 h 6858000"/>
              <a:gd name="connsiteX688" fmla="*/ 1578717 w 7467600"/>
              <a:gd name="connsiteY688" fmla="*/ 3575982 h 6858000"/>
              <a:gd name="connsiteX689" fmla="*/ 2338780 w 7467600"/>
              <a:gd name="connsiteY689" fmla="*/ 3033725 h 6858000"/>
              <a:gd name="connsiteX690" fmla="*/ 1807991 w 7467600"/>
              <a:gd name="connsiteY690" fmla="*/ 2807184 h 6858000"/>
              <a:gd name="connsiteX691" fmla="*/ 1416358 w 7467600"/>
              <a:gd name="connsiteY691" fmla="*/ 3112571 h 6858000"/>
              <a:gd name="connsiteX692" fmla="*/ 939066 w 7467600"/>
              <a:gd name="connsiteY692" fmla="*/ 3378798 h 6858000"/>
              <a:gd name="connsiteX693" fmla="*/ 115099 w 7467600"/>
              <a:gd name="connsiteY693" fmla="*/ 3607650 h 6858000"/>
              <a:gd name="connsiteX694" fmla="*/ 97284 w 7467600"/>
              <a:gd name="connsiteY694" fmla="*/ 3520393 h 6858000"/>
              <a:gd name="connsiteX695" fmla="*/ 922050 w 7467600"/>
              <a:gd name="connsiteY695" fmla="*/ 3074867 h 6858000"/>
              <a:gd name="connsiteX696" fmla="*/ 1405265 w 7467600"/>
              <a:gd name="connsiteY696" fmla="*/ 3016319 h 6858000"/>
              <a:gd name="connsiteX697" fmla="*/ 1407512 w 7467600"/>
              <a:gd name="connsiteY697" fmla="*/ 3018001 h 6858000"/>
              <a:gd name="connsiteX698" fmla="*/ 1726266 w 7467600"/>
              <a:gd name="connsiteY698" fmla="*/ 2777274 h 6858000"/>
              <a:gd name="connsiteX699" fmla="*/ 625390 w 7467600"/>
              <a:gd name="connsiteY699" fmla="*/ 2514541 h 6858000"/>
              <a:gd name="connsiteX700" fmla="*/ 619799 w 7467600"/>
              <a:gd name="connsiteY700" fmla="*/ 2527180 h 6858000"/>
              <a:gd name="connsiteX701" fmla="*/ 310030 w 7467600"/>
              <a:gd name="connsiteY701" fmla="*/ 2771818 h 6858000"/>
              <a:gd name="connsiteX702" fmla="*/ 173877 w 7467600"/>
              <a:gd name="connsiteY702" fmla="*/ 2937056 h 6858000"/>
              <a:gd name="connsiteX703" fmla="*/ 77889 w 7467600"/>
              <a:gd name="connsiteY703" fmla="*/ 3138440 h 6858000"/>
              <a:gd name="connsiteX704" fmla="*/ 0 w 7467600"/>
              <a:gd name="connsiteY704" fmla="*/ 3271395 h 6858000"/>
              <a:gd name="connsiteX705" fmla="*/ 0 w 7467600"/>
              <a:gd name="connsiteY705" fmla="*/ 3153002 h 6858000"/>
              <a:gd name="connsiteX706" fmla="*/ 2386 w 7467600"/>
              <a:gd name="connsiteY706" fmla="*/ 3149203 h 6858000"/>
              <a:gd name="connsiteX707" fmla="*/ 89753 w 7467600"/>
              <a:gd name="connsiteY707" fmla="*/ 2987702 h 6858000"/>
              <a:gd name="connsiteX708" fmla="*/ 76869 w 7467600"/>
              <a:gd name="connsiteY708" fmla="*/ 3005404 h 6858000"/>
              <a:gd name="connsiteX709" fmla="*/ 32049 w 7467600"/>
              <a:gd name="connsiteY709" fmla="*/ 3065814 h 6858000"/>
              <a:gd name="connsiteX710" fmla="*/ 0 w 7467600"/>
              <a:gd name="connsiteY710" fmla="*/ 3108744 h 6858000"/>
              <a:gd name="connsiteX711" fmla="*/ 0 w 7467600"/>
              <a:gd name="connsiteY711" fmla="*/ 3058059 h 6858000"/>
              <a:gd name="connsiteX712" fmla="*/ 7610 w 7467600"/>
              <a:gd name="connsiteY712" fmla="*/ 3047889 h 6858000"/>
              <a:gd name="connsiteX713" fmla="*/ 52419 w 7467600"/>
              <a:gd name="connsiteY713" fmla="*/ 2987479 h 6858000"/>
              <a:gd name="connsiteX714" fmla="*/ 59142 w 7467600"/>
              <a:gd name="connsiteY714" fmla="*/ 2978488 h 6858000"/>
              <a:gd name="connsiteX715" fmla="*/ 0 w 7467600"/>
              <a:gd name="connsiteY715" fmla="*/ 3015334 h 6858000"/>
              <a:gd name="connsiteX716" fmla="*/ 0 w 7467600"/>
              <a:gd name="connsiteY716" fmla="*/ 2914286 h 6858000"/>
              <a:gd name="connsiteX717" fmla="*/ 36383 w 7467600"/>
              <a:gd name="connsiteY717" fmla="*/ 2901128 h 6858000"/>
              <a:gd name="connsiteX718" fmla="*/ 156329 w 7467600"/>
              <a:gd name="connsiteY718" fmla="*/ 2840533 h 6858000"/>
              <a:gd name="connsiteX719" fmla="*/ 358355 w 7467600"/>
              <a:gd name="connsiteY719" fmla="*/ 2620471 h 6858000"/>
              <a:gd name="connsiteX720" fmla="*/ 510577 w 7467600"/>
              <a:gd name="connsiteY720" fmla="*/ 2501244 h 6858000"/>
              <a:gd name="connsiteX721" fmla="*/ 211967 w 7467600"/>
              <a:gd name="connsiteY721" fmla="*/ 2479171 h 6858000"/>
              <a:gd name="connsiteX722" fmla="*/ 0 w 7467600"/>
              <a:gd name="connsiteY722" fmla="*/ 2476398 h 6858000"/>
              <a:gd name="connsiteX723" fmla="*/ 0 w 7467600"/>
              <a:gd name="connsiteY723" fmla="*/ 2389189 h 6858000"/>
              <a:gd name="connsiteX724" fmla="*/ 103062 w 7467600"/>
              <a:gd name="connsiteY724" fmla="*/ 2389518 h 6858000"/>
              <a:gd name="connsiteX725" fmla="*/ 510734 w 7467600"/>
              <a:gd name="connsiteY725" fmla="*/ 2416201 h 6858000"/>
              <a:gd name="connsiteX726" fmla="*/ 279257 w 7467600"/>
              <a:gd name="connsiteY726" fmla="*/ 2092102 h 6858000"/>
              <a:gd name="connsiteX727" fmla="*/ 65265 w 7467600"/>
              <a:gd name="connsiteY727" fmla="*/ 2006049 h 6858000"/>
              <a:gd name="connsiteX728" fmla="*/ 0 w 7467600"/>
              <a:gd name="connsiteY728" fmla="*/ 1982532 h 6858000"/>
              <a:gd name="connsiteX729" fmla="*/ 0 w 7467600"/>
              <a:gd name="connsiteY729" fmla="*/ 1912789 h 6858000"/>
              <a:gd name="connsiteX730" fmla="*/ 97460 w 7467600"/>
              <a:gd name="connsiteY730" fmla="*/ 1953725 h 6858000"/>
              <a:gd name="connsiteX731" fmla="*/ 221272 w 7467600"/>
              <a:gd name="connsiteY731" fmla="*/ 1980766 h 6858000"/>
              <a:gd name="connsiteX732" fmla="*/ 116765 w 7467600"/>
              <a:gd name="connsiteY732" fmla="*/ 1911033 h 6858000"/>
              <a:gd name="connsiteX733" fmla="*/ 16405 w 7467600"/>
              <a:gd name="connsiteY733" fmla="*/ 1803412 h 6858000"/>
              <a:gd name="connsiteX734" fmla="*/ 0 w 7467600"/>
              <a:gd name="connsiteY734" fmla="*/ 1784777 h 6858000"/>
              <a:gd name="connsiteX735" fmla="*/ 0 w 7467600"/>
              <a:gd name="connsiteY735" fmla="*/ 1740082 h 6858000"/>
              <a:gd name="connsiteX736" fmla="*/ 39394 w 7467600"/>
              <a:gd name="connsiteY736" fmla="*/ 1784856 h 6858000"/>
              <a:gd name="connsiteX737" fmla="*/ 135813 w 7467600"/>
              <a:gd name="connsiteY737" fmla="*/ 1888838 h 6858000"/>
              <a:gd name="connsiteX738" fmla="*/ 242575 w 7467600"/>
              <a:gd name="connsiteY738" fmla="*/ 1958841 h 6858000"/>
              <a:gd name="connsiteX739" fmla="*/ 82197 w 7467600"/>
              <a:gd name="connsiteY739" fmla="*/ 1754826 h 6858000"/>
              <a:gd name="connsiteX740" fmla="*/ 0 w 7467600"/>
              <a:gd name="connsiteY740" fmla="*/ 1679650 h 6858000"/>
              <a:gd name="connsiteX741" fmla="*/ 0 w 7467600"/>
              <a:gd name="connsiteY741" fmla="*/ 1602463 h 6858000"/>
              <a:gd name="connsiteX742" fmla="*/ 84689 w 7467600"/>
              <a:gd name="connsiteY742" fmla="*/ 1677442 h 6858000"/>
              <a:gd name="connsiteX743" fmla="*/ 298437 w 7467600"/>
              <a:gd name="connsiteY743" fmla="*/ 1968019 h 6858000"/>
              <a:gd name="connsiteX744" fmla="*/ 227269 w 7467600"/>
              <a:gd name="connsiteY744" fmla="*/ 1114064 h 6858000"/>
              <a:gd name="connsiteX745" fmla="*/ 248003 w 7467600"/>
              <a:gd name="connsiteY745" fmla="*/ 1089613 h 6858000"/>
              <a:gd name="connsiteX746" fmla="*/ 427020 w 7467600"/>
              <a:gd name="connsiteY746" fmla="*/ 1619803 h 6858000"/>
              <a:gd name="connsiteX747" fmla="*/ 340345 w 7467600"/>
              <a:gd name="connsiteY747" fmla="*/ 2027739 h 6858000"/>
              <a:gd name="connsiteX748" fmla="*/ 360865 w 7467600"/>
              <a:gd name="connsiteY748" fmla="*/ 2044827 h 6858000"/>
              <a:gd name="connsiteX749" fmla="*/ 560414 w 7467600"/>
              <a:gd name="connsiteY749" fmla="*/ 2421457 h 6858000"/>
              <a:gd name="connsiteX750" fmla="*/ 1359703 w 7467600"/>
              <a:gd name="connsiteY750" fmla="*/ 2578554 h 6858000"/>
              <a:gd name="connsiteX751" fmla="*/ 1359422 w 7467600"/>
              <a:gd name="connsiteY751" fmla="*/ 2577994 h 6858000"/>
              <a:gd name="connsiteX752" fmla="*/ 828701 w 7467600"/>
              <a:gd name="connsiteY752" fmla="*/ 1839520 h 6858000"/>
              <a:gd name="connsiteX753" fmla="*/ 494427 w 7467600"/>
              <a:gd name="connsiteY753" fmla="*/ 1092333 h 6858000"/>
              <a:gd name="connsiteX754" fmla="*/ 506322 w 7467600"/>
              <a:gd name="connsiteY754" fmla="*/ 1020997 h 6858000"/>
              <a:gd name="connsiteX755" fmla="*/ 4570198 w 7467600"/>
              <a:gd name="connsiteY755" fmla="*/ 978081 h 6858000"/>
              <a:gd name="connsiteX756" fmla="*/ 4523691 w 7467600"/>
              <a:gd name="connsiteY756" fmla="*/ 1127776 h 6858000"/>
              <a:gd name="connsiteX757" fmla="*/ 4509875 w 7467600"/>
              <a:gd name="connsiteY757" fmla="*/ 1167552 h 6858000"/>
              <a:gd name="connsiteX758" fmla="*/ 4478168 w 7467600"/>
              <a:gd name="connsiteY758" fmla="*/ 1260735 h 6858000"/>
              <a:gd name="connsiteX759" fmla="*/ 4409309 w 7467600"/>
              <a:gd name="connsiteY759" fmla="*/ 1666996 h 6858000"/>
              <a:gd name="connsiteX760" fmla="*/ 4370031 w 7467600"/>
              <a:gd name="connsiteY760" fmla="*/ 1955666 h 6858000"/>
              <a:gd name="connsiteX761" fmla="*/ 4570198 w 7467600"/>
              <a:gd name="connsiteY761" fmla="*/ 978081 h 6858000"/>
              <a:gd name="connsiteX762" fmla="*/ 4557898 w 7467600"/>
              <a:gd name="connsiteY762" fmla="*/ 900011 h 6858000"/>
              <a:gd name="connsiteX763" fmla="*/ 4344840 w 7467600"/>
              <a:gd name="connsiteY763" fmla="*/ 1922038 h 6858000"/>
              <a:gd name="connsiteX764" fmla="*/ 4378710 w 7467600"/>
              <a:gd name="connsiteY764" fmla="*/ 1665516 h 6858000"/>
              <a:gd name="connsiteX765" fmla="*/ 4448798 w 7467600"/>
              <a:gd name="connsiteY765" fmla="*/ 1253024 h 6858000"/>
              <a:gd name="connsiteX766" fmla="*/ 4480315 w 7467600"/>
              <a:gd name="connsiteY766" fmla="*/ 1158454 h 6858000"/>
              <a:gd name="connsiteX767" fmla="*/ 4494133 w 7467600"/>
              <a:gd name="connsiteY767" fmla="*/ 1118676 h 6858000"/>
              <a:gd name="connsiteX768" fmla="*/ 4557898 w 7467600"/>
              <a:gd name="connsiteY768" fmla="*/ 900011 h 6858000"/>
              <a:gd name="connsiteX769" fmla="*/ 5870151 w 7467600"/>
              <a:gd name="connsiteY769" fmla="*/ 898890 h 6858000"/>
              <a:gd name="connsiteX770" fmla="*/ 5861335 w 7467600"/>
              <a:gd name="connsiteY770" fmla="*/ 899177 h 6858000"/>
              <a:gd name="connsiteX771" fmla="*/ 5843702 w 7467600"/>
              <a:gd name="connsiteY771" fmla="*/ 899748 h 6858000"/>
              <a:gd name="connsiteX772" fmla="*/ 5651107 w 7467600"/>
              <a:gd name="connsiteY772" fmla="*/ 920306 h 6858000"/>
              <a:gd name="connsiteX773" fmla="*/ 5459407 w 7467600"/>
              <a:gd name="connsiteY773" fmla="*/ 940975 h 6858000"/>
              <a:gd name="connsiteX774" fmla="*/ 5374846 w 7467600"/>
              <a:gd name="connsiteY774" fmla="*/ 941988 h 6858000"/>
              <a:gd name="connsiteX775" fmla="*/ 5256105 w 7467600"/>
              <a:gd name="connsiteY775" fmla="*/ 945632 h 6858000"/>
              <a:gd name="connsiteX776" fmla="*/ 5107071 w 7467600"/>
              <a:gd name="connsiteY776" fmla="*/ 969720 h 6858000"/>
              <a:gd name="connsiteX777" fmla="*/ 4998681 w 7467600"/>
              <a:gd name="connsiteY777" fmla="*/ 988771 h 6858000"/>
              <a:gd name="connsiteX778" fmla="*/ 5870151 w 7467600"/>
              <a:gd name="connsiteY778" fmla="*/ 898890 h 6858000"/>
              <a:gd name="connsiteX779" fmla="*/ 5504425 w 7467600"/>
              <a:gd name="connsiteY779" fmla="*/ 848067 h 6858000"/>
              <a:gd name="connsiteX780" fmla="*/ 4968849 w 7467600"/>
              <a:gd name="connsiteY780" fmla="*/ 962318 h 6858000"/>
              <a:gd name="connsiteX781" fmla="*/ 5104039 w 7467600"/>
              <a:gd name="connsiteY781" fmla="*/ 940634 h 6858000"/>
              <a:gd name="connsiteX782" fmla="*/ 5256311 w 7467600"/>
              <a:gd name="connsiteY782" fmla="*/ 916490 h 6858000"/>
              <a:gd name="connsiteX783" fmla="*/ 5377381 w 7467600"/>
              <a:gd name="connsiteY783" fmla="*/ 912671 h 6858000"/>
              <a:gd name="connsiteX784" fmla="*/ 5460148 w 7467600"/>
              <a:gd name="connsiteY784" fmla="*/ 911442 h 6858000"/>
              <a:gd name="connsiteX785" fmla="*/ 5648971 w 7467600"/>
              <a:gd name="connsiteY785" fmla="*/ 891331 h 6858000"/>
              <a:gd name="connsiteX786" fmla="*/ 5844807 w 7467600"/>
              <a:gd name="connsiteY786" fmla="*/ 870718 h 6858000"/>
              <a:gd name="connsiteX787" fmla="*/ 5862975 w 7467600"/>
              <a:gd name="connsiteY787" fmla="*/ 869756 h 6858000"/>
              <a:gd name="connsiteX788" fmla="*/ 5920887 w 7467600"/>
              <a:gd name="connsiteY788" fmla="*/ 865929 h 6858000"/>
              <a:gd name="connsiteX789" fmla="*/ 5504425 w 7467600"/>
              <a:gd name="connsiteY789" fmla="*/ 848067 h 6858000"/>
              <a:gd name="connsiteX790" fmla="*/ 3607114 w 7467600"/>
              <a:gd name="connsiteY790" fmla="*/ 467441 h 6858000"/>
              <a:gd name="connsiteX791" fmla="*/ 3296242 w 7467600"/>
              <a:gd name="connsiteY791" fmla="*/ 807991 h 6858000"/>
              <a:gd name="connsiteX792" fmla="*/ 3174674 w 7467600"/>
              <a:gd name="connsiteY792" fmla="*/ 919759 h 6858000"/>
              <a:gd name="connsiteX793" fmla="*/ 3042978 w 7467600"/>
              <a:gd name="connsiteY793" fmla="*/ 1054894 h 6858000"/>
              <a:gd name="connsiteX794" fmla="*/ 2968914 w 7467600"/>
              <a:gd name="connsiteY794" fmla="*/ 1133756 h 6858000"/>
              <a:gd name="connsiteX795" fmla="*/ 3103823 w 7467600"/>
              <a:gd name="connsiteY795" fmla="*/ 1026814 h 6858000"/>
              <a:gd name="connsiteX796" fmla="*/ 3607114 w 7467600"/>
              <a:gd name="connsiteY796" fmla="*/ 467441 h 6858000"/>
              <a:gd name="connsiteX797" fmla="*/ 3744487 w 7467600"/>
              <a:gd name="connsiteY797" fmla="*/ 383136 h 6858000"/>
              <a:gd name="connsiteX798" fmla="*/ 3970213 w 7467600"/>
              <a:gd name="connsiteY798" fmla="*/ 995559 h 6858000"/>
              <a:gd name="connsiteX799" fmla="*/ 3744487 w 7467600"/>
              <a:gd name="connsiteY799" fmla="*/ 383136 h 6858000"/>
              <a:gd name="connsiteX800" fmla="*/ 3624562 w 7467600"/>
              <a:gd name="connsiteY800" fmla="*/ 367041 h 6858000"/>
              <a:gd name="connsiteX801" fmla="*/ 3489712 w 7467600"/>
              <a:gd name="connsiteY801" fmla="*/ 485386 h 6858000"/>
              <a:gd name="connsiteX802" fmla="*/ 3182994 w 7467600"/>
              <a:gd name="connsiteY802" fmla="*/ 828265 h 6858000"/>
              <a:gd name="connsiteX803" fmla="*/ 2892114 w 7467600"/>
              <a:gd name="connsiteY803" fmla="*/ 1172635 h 6858000"/>
              <a:gd name="connsiteX804" fmla="*/ 3021459 w 7467600"/>
              <a:gd name="connsiteY804" fmla="*/ 1035385 h 6858000"/>
              <a:gd name="connsiteX805" fmla="*/ 3153873 w 7467600"/>
              <a:gd name="connsiteY805" fmla="*/ 898971 h 6858000"/>
              <a:gd name="connsiteX806" fmla="*/ 3276511 w 7467600"/>
              <a:gd name="connsiteY806" fmla="*/ 786423 h 6858000"/>
              <a:gd name="connsiteX807" fmla="*/ 3584154 w 7467600"/>
              <a:gd name="connsiteY807" fmla="*/ 448218 h 6858000"/>
              <a:gd name="connsiteX808" fmla="*/ 3624562 w 7467600"/>
              <a:gd name="connsiteY808" fmla="*/ 367041 h 6858000"/>
              <a:gd name="connsiteX809" fmla="*/ 3766672 w 7467600"/>
              <a:gd name="connsiteY809" fmla="*/ 359429 h 6858000"/>
              <a:gd name="connsiteX810" fmla="*/ 3996338 w 7467600"/>
              <a:gd name="connsiteY810" fmla="*/ 968237 h 6858000"/>
              <a:gd name="connsiteX811" fmla="*/ 3766672 w 7467600"/>
              <a:gd name="connsiteY811" fmla="*/ 359429 h 6858000"/>
              <a:gd name="connsiteX812" fmla="*/ 5805386 w 7467600"/>
              <a:gd name="connsiteY812" fmla="*/ 239240 h 6858000"/>
              <a:gd name="connsiteX813" fmla="*/ 5736947 w 7467600"/>
              <a:gd name="connsiteY813" fmla="*/ 261367 h 6858000"/>
              <a:gd name="connsiteX814" fmla="*/ 5427012 w 7467600"/>
              <a:gd name="connsiteY814" fmla="*/ 311272 h 6858000"/>
              <a:gd name="connsiteX815" fmla="*/ 5147818 w 7467600"/>
              <a:gd name="connsiteY815" fmla="*/ 322112 h 6858000"/>
              <a:gd name="connsiteX816" fmla="*/ 5060854 w 7467600"/>
              <a:gd name="connsiteY816" fmla="*/ 311882 h 6858000"/>
              <a:gd name="connsiteX817" fmla="*/ 4945989 w 7467600"/>
              <a:gd name="connsiteY817" fmla="*/ 300516 h 6858000"/>
              <a:gd name="connsiteX818" fmla="*/ 5410479 w 7467600"/>
              <a:gd name="connsiteY818" fmla="*/ 348434 h 6858000"/>
              <a:gd name="connsiteX819" fmla="*/ 5805386 w 7467600"/>
              <a:gd name="connsiteY819" fmla="*/ 239240 h 6858000"/>
              <a:gd name="connsiteX820" fmla="*/ 5905192 w 7467600"/>
              <a:gd name="connsiteY820" fmla="*/ 163079 h 6858000"/>
              <a:gd name="connsiteX821" fmla="*/ 5865655 w 7467600"/>
              <a:gd name="connsiteY821" fmla="*/ 171901 h 6858000"/>
              <a:gd name="connsiteX822" fmla="*/ 5259740 w 7467600"/>
              <a:gd name="connsiteY822" fmla="*/ 257013 h 6858000"/>
              <a:gd name="connsiteX823" fmla="*/ 5208466 w 7467600"/>
              <a:gd name="connsiteY823" fmla="*/ 257550 h 6858000"/>
              <a:gd name="connsiteX824" fmla="*/ 4980204 w 7467600"/>
              <a:gd name="connsiteY824" fmla="*/ 271903 h 6858000"/>
              <a:gd name="connsiteX825" fmla="*/ 5068068 w 7467600"/>
              <a:gd name="connsiteY825" fmla="*/ 282244 h 6858000"/>
              <a:gd name="connsiteX826" fmla="*/ 5153231 w 7467600"/>
              <a:gd name="connsiteY826" fmla="*/ 292240 h 6858000"/>
              <a:gd name="connsiteX827" fmla="*/ 5426491 w 7467600"/>
              <a:gd name="connsiteY827" fmla="*/ 281128 h 6858000"/>
              <a:gd name="connsiteX828" fmla="*/ 5731212 w 7467600"/>
              <a:gd name="connsiteY828" fmla="*/ 231951 h 6858000"/>
              <a:gd name="connsiteX829" fmla="*/ 5905192 w 7467600"/>
              <a:gd name="connsiteY829" fmla="*/ 163079 h 6858000"/>
              <a:gd name="connsiteX830" fmla="*/ 5944437 w 7467600"/>
              <a:gd name="connsiteY830" fmla="*/ 113829 h 6858000"/>
              <a:gd name="connsiteX831" fmla="*/ 5825032 w 7467600"/>
              <a:gd name="connsiteY831" fmla="*/ 146405 h 6858000"/>
              <a:gd name="connsiteX832" fmla="*/ 4955599 w 7467600"/>
              <a:gd name="connsiteY832" fmla="*/ 247008 h 6858000"/>
              <a:gd name="connsiteX833" fmla="*/ 5210104 w 7467600"/>
              <a:gd name="connsiteY833" fmla="*/ 228123 h 6858000"/>
              <a:gd name="connsiteX834" fmla="*/ 5261015 w 7467600"/>
              <a:gd name="connsiteY834" fmla="*/ 227087 h 6858000"/>
              <a:gd name="connsiteX835" fmla="*/ 5861181 w 7467600"/>
              <a:gd name="connsiteY835" fmla="*/ 143093 h 6858000"/>
              <a:gd name="connsiteX836" fmla="*/ 5961252 w 7467600"/>
              <a:gd name="connsiteY836" fmla="*/ 114820 h 6858000"/>
              <a:gd name="connsiteX837" fmla="*/ 5944437 w 7467600"/>
              <a:gd name="connsiteY837" fmla="*/ 113829 h 6858000"/>
              <a:gd name="connsiteX838" fmla="*/ 3882765 w 7467600"/>
              <a:gd name="connsiteY838" fmla="*/ 0 h 6858000"/>
              <a:gd name="connsiteX839" fmla="*/ 3995099 w 7467600"/>
              <a:gd name="connsiteY839" fmla="*/ 0 h 6858000"/>
              <a:gd name="connsiteX840" fmla="*/ 4163818 w 7467600"/>
              <a:gd name="connsiteY840" fmla="*/ 234104 h 6858000"/>
              <a:gd name="connsiteX841" fmla="*/ 4172099 w 7467600"/>
              <a:gd name="connsiteY841" fmla="*/ 234207 h 6858000"/>
              <a:gd name="connsiteX842" fmla="*/ 4784282 w 7467600"/>
              <a:gd name="connsiteY842" fmla="*/ 276561 h 6858000"/>
              <a:gd name="connsiteX843" fmla="*/ 4801687 w 7467600"/>
              <a:gd name="connsiteY843" fmla="*/ 267764 h 6858000"/>
              <a:gd name="connsiteX844" fmla="*/ 6082788 w 7467600"/>
              <a:gd name="connsiteY844" fmla="*/ 64119 h 6858000"/>
              <a:gd name="connsiteX845" fmla="*/ 6099442 w 7467600"/>
              <a:gd name="connsiteY845" fmla="*/ 82568 h 6858000"/>
              <a:gd name="connsiteX846" fmla="*/ 4804137 w 7467600"/>
              <a:gd name="connsiteY846" fmla="*/ 320931 h 6858000"/>
              <a:gd name="connsiteX847" fmla="*/ 4227047 w 7467600"/>
              <a:gd name="connsiteY847" fmla="*/ 313415 h 6858000"/>
              <a:gd name="connsiteX848" fmla="*/ 4346041 w 7467600"/>
              <a:gd name="connsiteY848" fmla="*/ 456086 h 6858000"/>
              <a:gd name="connsiteX849" fmla="*/ 4870967 w 7467600"/>
              <a:gd name="connsiteY849" fmla="*/ 963061 h 6858000"/>
              <a:gd name="connsiteX850" fmla="*/ 4889647 w 7467600"/>
              <a:gd name="connsiteY850" fmla="*/ 957147 h 6858000"/>
              <a:gd name="connsiteX851" fmla="*/ 5422504 w 7467600"/>
              <a:gd name="connsiteY851" fmla="*/ 805191 h 6858000"/>
              <a:gd name="connsiteX852" fmla="*/ 6087656 w 7467600"/>
              <a:gd name="connsiteY852" fmla="*/ 826703 h 6858000"/>
              <a:gd name="connsiteX853" fmla="*/ 6058717 w 7467600"/>
              <a:gd name="connsiteY853" fmla="*/ 865992 h 6858000"/>
              <a:gd name="connsiteX854" fmla="*/ 4974153 w 7467600"/>
              <a:gd name="connsiteY854" fmla="*/ 1045456 h 6858000"/>
              <a:gd name="connsiteX855" fmla="*/ 5627835 w 7467600"/>
              <a:gd name="connsiteY855" fmla="*/ 1472077 h 6858000"/>
              <a:gd name="connsiteX856" fmla="*/ 5629817 w 7467600"/>
              <a:gd name="connsiteY856" fmla="*/ 1471412 h 6858000"/>
              <a:gd name="connsiteX857" fmla="*/ 5634124 w 7467600"/>
              <a:gd name="connsiteY857" fmla="*/ 1470572 h 6858000"/>
              <a:gd name="connsiteX858" fmla="*/ 5755832 w 7467600"/>
              <a:gd name="connsiteY858" fmla="*/ 1383886 h 6858000"/>
              <a:gd name="connsiteX859" fmla="*/ 6014186 w 7467600"/>
              <a:gd name="connsiteY859" fmla="*/ 1279799 h 6858000"/>
              <a:gd name="connsiteX860" fmla="*/ 6901619 w 7467600"/>
              <a:gd name="connsiteY860" fmla="*/ 1047874 h 6858000"/>
              <a:gd name="connsiteX861" fmla="*/ 6931566 w 7467600"/>
              <a:gd name="connsiteY861" fmla="*/ 1062034 h 6858000"/>
              <a:gd name="connsiteX862" fmla="*/ 5790982 w 7467600"/>
              <a:gd name="connsiteY862" fmla="*/ 1561380 h 6858000"/>
              <a:gd name="connsiteX863" fmla="*/ 6188971 w 7467600"/>
              <a:gd name="connsiteY863" fmla="*/ 1755168 h 6858000"/>
              <a:gd name="connsiteX864" fmla="*/ 6202446 w 7467600"/>
              <a:gd name="connsiteY864" fmla="*/ 1752268 h 6858000"/>
              <a:gd name="connsiteX865" fmla="*/ 7179560 w 7467600"/>
              <a:gd name="connsiteY865" fmla="*/ 1467551 h 6858000"/>
              <a:gd name="connsiteX866" fmla="*/ 7158730 w 7467600"/>
              <a:gd name="connsiteY866" fmla="*/ 1507835 h 6858000"/>
              <a:gd name="connsiteX867" fmla="*/ 6326959 w 7467600"/>
              <a:gd name="connsiteY867" fmla="*/ 1817686 h 6858000"/>
              <a:gd name="connsiteX868" fmla="*/ 6537433 w 7467600"/>
              <a:gd name="connsiteY868" fmla="*/ 1907790 h 6858000"/>
              <a:gd name="connsiteX869" fmla="*/ 6550221 w 7467600"/>
              <a:gd name="connsiteY869" fmla="*/ 1910729 h 6858000"/>
              <a:gd name="connsiteX870" fmla="*/ 6964438 w 7467600"/>
              <a:gd name="connsiteY870" fmla="*/ 2209505 h 6858000"/>
              <a:gd name="connsiteX871" fmla="*/ 7367862 w 7467600"/>
              <a:gd name="connsiteY871" fmla="*/ 2806833 h 6858000"/>
              <a:gd name="connsiteX872" fmla="*/ 7364329 w 7467600"/>
              <a:gd name="connsiteY872" fmla="*/ 2826907 h 6858000"/>
              <a:gd name="connsiteX873" fmla="*/ 7290545 w 7467600"/>
              <a:gd name="connsiteY873" fmla="*/ 2850663 h 6858000"/>
              <a:gd name="connsiteX874" fmla="*/ 6472036 w 7467600"/>
              <a:gd name="connsiteY874" fmla="*/ 1959003 h 6858000"/>
              <a:gd name="connsiteX875" fmla="*/ 5792897 w 7467600"/>
              <a:gd name="connsiteY875" fmla="*/ 1647747 h 6858000"/>
              <a:gd name="connsiteX876" fmla="*/ 5842751 w 7467600"/>
              <a:gd name="connsiteY876" fmla="*/ 1816112 h 6858000"/>
              <a:gd name="connsiteX877" fmla="*/ 5847424 w 7467600"/>
              <a:gd name="connsiteY877" fmla="*/ 1815776 h 6858000"/>
              <a:gd name="connsiteX878" fmla="*/ 6399821 w 7467600"/>
              <a:gd name="connsiteY878" fmla="*/ 2344799 h 6858000"/>
              <a:gd name="connsiteX879" fmla="*/ 6323232 w 7467600"/>
              <a:gd name="connsiteY879" fmla="*/ 2389634 h 6858000"/>
              <a:gd name="connsiteX880" fmla="*/ 5942958 w 7467600"/>
              <a:gd name="connsiteY880" fmla="*/ 2077708 h 6858000"/>
              <a:gd name="connsiteX881" fmla="*/ 5921559 w 7467600"/>
              <a:gd name="connsiteY881" fmla="*/ 2378596 h 6858000"/>
              <a:gd name="connsiteX882" fmla="*/ 5817651 w 7467600"/>
              <a:gd name="connsiteY882" fmla="*/ 3023919 h 6858000"/>
              <a:gd name="connsiteX883" fmla="*/ 5729634 w 7467600"/>
              <a:gd name="connsiteY883" fmla="*/ 3051849 h 6858000"/>
              <a:gd name="connsiteX884" fmla="*/ 5611018 w 7467600"/>
              <a:gd name="connsiteY884" fmla="*/ 2316769 h 6858000"/>
              <a:gd name="connsiteX885" fmla="*/ 5687608 w 7467600"/>
              <a:gd name="connsiteY885" fmla="*/ 2039972 h 6858000"/>
              <a:gd name="connsiteX886" fmla="*/ 5657554 w 7467600"/>
              <a:gd name="connsiteY886" fmla="*/ 1576445 h 6858000"/>
              <a:gd name="connsiteX887" fmla="*/ 5150475 w 7467600"/>
              <a:gd name="connsiteY887" fmla="*/ 1274012 h 6858000"/>
              <a:gd name="connsiteX888" fmla="*/ 5349142 w 7467600"/>
              <a:gd name="connsiteY888" fmla="*/ 2204405 h 6858000"/>
              <a:gd name="connsiteX889" fmla="*/ 5262214 w 7467600"/>
              <a:gd name="connsiteY889" fmla="*/ 2233836 h 6858000"/>
              <a:gd name="connsiteX890" fmla="*/ 4981539 w 7467600"/>
              <a:gd name="connsiteY890" fmla="*/ 1542201 h 6858000"/>
              <a:gd name="connsiteX891" fmla="*/ 4958461 w 7467600"/>
              <a:gd name="connsiteY891" fmla="*/ 1136957 h 6858000"/>
              <a:gd name="connsiteX892" fmla="*/ 4655015 w 7467600"/>
              <a:gd name="connsiteY892" fmla="*/ 891426 h 6858000"/>
              <a:gd name="connsiteX893" fmla="*/ 4348002 w 7467600"/>
              <a:gd name="connsiteY893" fmla="*/ 2205895 h 6858000"/>
              <a:gd name="connsiteX894" fmla="*/ 4262250 w 7467600"/>
              <a:gd name="connsiteY894" fmla="*/ 2219972 h 6858000"/>
              <a:gd name="connsiteX895" fmla="*/ 4550611 w 7467600"/>
              <a:gd name="connsiteY895" fmla="*/ 817540 h 6858000"/>
              <a:gd name="connsiteX896" fmla="*/ 4564418 w 7467600"/>
              <a:gd name="connsiteY896" fmla="*/ 808293 h 6858000"/>
              <a:gd name="connsiteX897" fmla="*/ 4266388 w 7467600"/>
              <a:gd name="connsiteY897" fmla="*/ 500083 h 6858000"/>
              <a:gd name="connsiteX898" fmla="*/ 4032842 w 7467600"/>
              <a:gd name="connsiteY898" fmla="*/ 211809 h 6858000"/>
              <a:gd name="connsiteX899" fmla="*/ 3882765 w 7467600"/>
              <a:gd name="connsiteY899" fmla="*/ 0 h 6858000"/>
              <a:gd name="connsiteX900" fmla="*/ 3721337 w 7467600"/>
              <a:gd name="connsiteY900" fmla="*/ 0 h 6858000"/>
              <a:gd name="connsiteX901" fmla="*/ 3797544 w 7467600"/>
              <a:gd name="connsiteY901" fmla="*/ 0 h 6858000"/>
              <a:gd name="connsiteX902" fmla="*/ 3775734 w 7467600"/>
              <a:gd name="connsiteY902" fmla="*/ 95131 h 6858000"/>
              <a:gd name="connsiteX903" fmla="*/ 3724807 w 7467600"/>
              <a:gd name="connsiteY903" fmla="*/ 272257 h 6858000"/>
              <a:gd name="connsiteX904" fmla="*/ 3726844 w 7467600"/>
              <a:gd name="connsiteY904" fmla="*/ 282988 h 6858000"/>
              <a:gd name="connsiteX905" fmla="*/ 3742664 w 7467600"/>
              <a:gd name="connsiteY905" fmla="*/ 279918 h 6858000"/>
              <a:gd name="connsiteX906" fmla="*/ 4103910 w 7467600"/>
              <a:gd name="connsiteY906" fmla="*/ 1161917 h 6858000"/>
              <a:gd name="connsiteX907" fmla="*/ 4020269 w 7467600"/>
              <a:gd name="connsiteY907" fmla="*/ 1200406 h 6858000"/>
              <a:gd name="connsiteX908" fmla="*/ 3674882 w 7467600"/>
              <a:gd name="connsiteY908" fmla="*/ 488524 h 6858000"/>
              <a:gd name="connsiteX909" fmla="*/ 3132682 w 7467600"/>
              <a:gd name="connsiteY909" fmla="*/ 1072284 h 6858000"/>
              <a:gd name="connsiteX910" fmla="*/ 2716346 w 7467600"/>
              <a:gd name="connsiteY910" fmla="*/ 1276376 h 6858000"/>
              <a:gd name="connsiteX911" fmla="*/ 2716772 w 7467600"/>
              <a:gd name="connsiteY911" fmla="*/ 1255462 h 6858000"/>
              <a:gd name="connsiteX912" fmla="*/ 3471096 w 7467600"/>
              <a:gd name="connsiteY912" fmla="*/ 437072 h 6858000"/>
              <a:gd name="connsiteX913" fmla="*/ 3639057 w 7467600"/>
              <a:gd name="connsiteY913" fmla="*/ 286334 h 6858000"/>
              <a:gd name="connsiteX914" fmla="*/ 3640309 w 7467600"/>
              <a:gd name="connsiteY914" fmla="*/ 284664 h 6858000"/>
              <a:gd name="connsiteX915" fmla="*/ 3646022 w 7467600"/>
              <a:gd name="connsiteY915" fmla="*/ 276711 h 6858000"/>
              <a:gd name="connsiteX916" fmla="*/ 3707943 w 7467600"/>
              <a:gd name="connsiteY916" fmla="*/ 65958 h 6858000"/>
              <a:gd name="connsiteX917" fmla="*/ 3721337 w 7467600"/>
              <a:gd name="connsiteY917" fmla="*/ 0 h 6858000"/>
              <a:gd name="connsiteX918" fmla="*/ 2867960 w 7467600"/>
              <a:gd name="connsiteY918" fmla="*/ 0 h 6858000"/>
              <a:gd name="connsiteX919" fmla="*/ 2926351 w 7467600"/>
              <a:gd name="connsiteY919" fmla="*/ 0 h 6858000"/>
              <a:gd name="connsiteX920" fmla="*/ 2902823 w 7467600"/>
              <a:gd name="connsiteY920" fmla="*/ 262929 h 6858000"/>
              <a:gd name="connsiteX921" fmla="*/ 2940663 w 7467600"/>
              <a:gd name="connsiteY921" fmla="*/ 140884 h 6858000"/>
              <a:gd name="connsiteX922" fmla="*/ 2947039 w 7467600"/>
              <a:gd name="connsiteY922" fmla="*/ 122524 h 6858000"/>
              <a:gd name="connsiteX923" fmla="*/ 2984316 w 7467600"/>
              <a:gd name="connsiteY923" fmla="*/ 0 h 6858000"/>
              <a:gd name="connsiteX924" fmla="*/ 3016114 w 7467600"/>
              <a:gd name="connsiteY924" fmla="*/ 0 h 6858000"/>
              <a:gd name="connsiteX925" fmla="*/ 2979949 w 7467600"/>
              <a:gd name="connsiteY925" fmla="*/ 119274 h 6858000"/>
              <a:gd name="connsiteX926" fmla="*/ 3023879 w 7467600"/>
              <a:gd name="connsiteY926" fmla="*/ 0 h 6858000"/>
              <a:gd name="connsiteX927" fmla="*/ 3105400 w 7467600"/>
              <a:gd name="connsiteY927" fmla="*/ 0 h 6858000"/>
              <a:gd name="connsiteX928" fmla="*/ 3094669 w 7467600"/>
              <a:gd name="connsiteY928" fmla="*/ 30308 h 6858000"/>
              <a:gd name="connsiteX929" fmla="*/ 2901945 w 7467600"/>
              <a:gd name="connsiteY929" fmla="*/ 466538 h 6858000"/>
              <a:gd name="connsiteX930" fmla="*/ 2815209 w 7467600"/>
              <a:gd name="connsiteY930" fmla="*/ 497361 h 6858000"/>
              <a:gd name="connsiteX931" fmla="*/ 2844845 w 7467600"/>
              <a:gd name="connsiteY931" fmla="*/ 127638 h 6858000"/>
              <a:gd name="connsiteX932" fmla="*/ 2867960 w 7467600"/>
              <a:gd name="connsiteY932" fmla="*/ 0 h 6858000"/>
              <a:gd name="connsiteX933" fmla="*/ 1057230 w 7467600"/>
              <a:gd name="connsiteY933" fmla="*/ 0 h 6858000"/>
              <a:gd name="connsiteX934" fmla="*/ 1111003 w 7467600"/>
              <a:gd name="connsiteY934" fmla="*/ 0 h 6858000"/>
              <a:gd name="connsiteX935" fmla="*/ 1125553 w 7467600"/>
              <a:gd name="connsiteY935" fmla="*/ 52588 h 6858000"/>
              <a:gd name="connsiteX936" fmla="*/ 1304276 w 7467600"/>
              <a:gd name="connsiteY936" fmla="*/ 476275 h 6858000"/>
              <a:gd name="connsiteX937" fmla="*/ 1492066 w 7467600"/>
              <a:gd name="connsiteY937" fmla="*/ 886333 h 6858000"/>
              <a:gd name="connsiteX938" fmla="*/ 1423698 w 7467600"/>
              <a:gd name="connsiteY938" fmla="*/ 710817 h 6858000"/>
              <a:gd name="connsiteX939" fmla="*/ 1357609 w 7467600"/>
              <a:gd name="connsiteY939" fmla="*/ 532892 h 6858000"/>
              <a:gd name="connsiteX940" fmla="*/ 1309550 w 7467600"/>
              <a:gd name="connsiteY940" fmla="*/ 374031 h 6858000"/>
              <a:gd name="connsiteX941" fmla="*/ 1193673 w 7467600"/>
              <a:gd name="connsiteY941" fmla="*/ 49533 h 6858000"/>
              <a:gd name="connsiteX942" fmla="*/ 1164391 w 7467600"/>
              <a:gd name="connsiteY942" fmla="*/ 0 h 6858000"/>
              <a:gd name="connsiteX943" fmla="*/ 1200666 w 7467600"/>
              <a:gd name="connsiteY943" fmla="*/ 0 h 6858000"/>
              <a:gd name="connsiteX944" fmla="*/ 1223408 w 7467600"/>
              <a:gd name="connsiteY944" fmla="*/ 38996 h 6858000"/>
              <a:gd name="connsiteX945" fmla="*/ 1339635 w 7467600"/>
              <a:gd name="connsiteY945" fmla="*/ 365517 h 6858000"/>
              <a:gd name="connsiteX946" fmla="*/ 1387469 w 7467600"/>
              <a:gd name="connsiteY946" fmla="*/ 523079 h 6858000"/>
              <a:gd name="connsiteX947" fmla="*/ 1452685 w 7467600"/>
              <a:gd name="connsiteY947" fmla="*/ 699806 h 6858000"/>
              <a:gd name="connsiteX948" fmla="*/ 1492092 w 7467600"/>
              <a:gd name="connsiteY948" fmla="*/ 800424 h 6858000"/>
              <a:gd name="connsiteX949" fmla="*/ 1455302 w 7467600"/>
              <a:gd name="connsiteY949" fmla="*/ 632913 h 6858000"/>
              <a:gd name="connsiteX950" fmla="*/ 1222336 w 7467600"/>
              <a:gd name="connsiteY950" fmla="*/ 9480 h 6858000"/>
              <a:gd name="connsiteX951" fmla="*/ 1214634 w 7467600"/>
              <a:gd name="connsiteY951" fmla="*/ 0 h 6858000"/>
              <a:gd name="connsiteX952" fmla="*/ 1289827 w 7467600"/>
              <a:gd name="connsiteY952" fmla="*/ 0 h 6858000"/>
              <a:gd name="connsiteX953" fmla="*/ 1321076 w 7467600"/>
              <a:gd name="connsiteY953" fmla="*/ 59722 h 6858000"/>
              <a:gd name="connsiteX954" fmla="*/ 1512579 w 7467600"/>
              <a:gd name="connsiteY954" fmla="*/ 626441 h 6858000"/>
              <a:gd name="connsiteX955" fmla="*/ 1506076 w 7467600"/>
              <a:gd name="connsiteY955" fmla="*/ 1089289 h 6858000"/>
              <a:gd name="connsiteX956" fmla="*/ 1486346 w 7467600"/>
              <a:gd name="connsiteY956" fmla="*/ 1079919 h 6858000"/>
              <a:gd name="connsiteX957" fmla="*/ 1070511 w 7467600"/>
              <a:gd name="connsiteY957" fmla="*/ 48609 h 6858000"/>
              <a:gd name="connsiteX958" fmla="*/ 1057230 w 7467600"/>
              <a:gd name="connsiteY958" fmla="*/ 0 h 6858000"/>
              <a:gd name="connsiteX959" fmla="*/ 43151 w 7467600"/>
              <a:gd name="connsiteY959" fmla="*/ 0 h 6858000"/>
              <a:gd name="connsiteX960" fmla="*/ 95283 w 7467600"/>
              <a:gd name="connsiteY960" fmla="*/ 0 h 6858000"/>
              <a:gd name="connsiteX961" fmla="*/ 300708 w 7467600"/>
              <a:gd name="connsiteY961" fmla="*/ 154571 h 6858000"/>
              <a:gd name="connsiteX962" fmla="*/ 530414 w 7467600"/>
              <a:gd name="connsiteY962" fmla="*/ 354673 h 6858000"/>
              <a:gd name="connsiteX963" fmla="*/ 333785 w 7467600"/>
              <a:gd name="connsiteY963" fmla="*/ 161564 h 6858000"/>
              <a:gd name="connsiteX964" fmla="*/ 147005 w 7467600"/>
              <a:gd name="connsiteY964" fmla="*/ 0 h 6858000"/>
              <a:gd name="connsiteX965" fmla="*/ 272509 w 7467600"/>
              <a:gd name="connsiteY965" fmla="*/ 0 h 6858000"/>
              <a:gd name="connsiteX966" fmla="*/ 326276 w 7467600"/>
              <a:gd name="connsiteY966" fmla="*/ 45847 h 6858000"/>
              <a:gd name="connsiteX967" fmla="*/ 823759 w 7467600"/>
              <a:gd name="connsiteY967" fmla="*/ 574145 h 6858000"/>
              <a:gd name="connsiteX968" fmla="*/ 811254 w 7467600"/>
              <a:gd name="connsiteY968" fmla="*/ 665546 h 6858000"/>
              <a:gd name="connsiteX969" fmla="*/ 154042 w 7467600"/>
              <a:gd name="connsiteY969" fmla="*/ 261522 h 6858000"/>
              <a:gd name="connsiteX970" fmla="*/ 13550 w 7467600"/>
              <a:gd name="connsiteY970" fmla="*/ 158423 h 6858000"/>
              <a:gd name="connsiteX971" fmla="*/ 0 w 7467600"/>
              <a:gd name="connsiteY971" fmla="*/ 146618 h 6858000"/>
              <a:gd name="connsiteX972" fmla="*/ 0 w 7467600"/>
              <a:gd name="connsiteY972" fmla="*/ 59161 h 6858000"/>
              <a:gd name="connsiteX973" fmla="*/ 45427 w 7467600"/>
              <a:gd name="connsiteY973" fmla="*/ 101078 h 6858000"/>
              <a:gd name="connsiteX974" fmla="*/ 630103 w 7467600"/>
              <a:gd name="connsiteY974" fmla="*/ 485885 h 6858000"/>
              <a:gd name="connsiteX975" fmla="*/ 532040 w 7467600"/>
              <a:gd name="connsiteY975" fmla="*/ 399359 h 6858000"/>
              <a:gd name="connsiteX976" fmla="*/ 517618 w 7467600"/>
              <a:gd name="connsiteY976" fmla="*/ 385726 h 6858000"/>
              <a:gd name="connsiteX977" fmla="*/ 285074 w 7467600"/>
              <a:gd name="connsiteY977" fmla="*/ 182755 h 6858000"/>
              <a:gd name="connsiteX978" fmla="*/ 43151 w 7467600"/>
              <a:gd name="connsiteY978"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88673 w 7467600"/>
              <a:gd name="connsiteY4" fmla="*/ 6610396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392158 w 7467600"/>
              <a:gd name="connsiteY16" fmla="*/ 6771365 h 6858000"/>
              <a:gd name="connsiteX17" fmla="*/ 7467600 w 7467600"/>
              <a:gd name="connsiteY17" fmla="*/ 6805948 h 6858000"/>
              <a:gd name="connsiteX18" fmla="*/ 7467600 w 7467600"/>
              <a:gd name="connsiteY18" fmla="*/ 6831490 h 6858000"/>
              <a:gd name="connsiteX19" fmla="*/ 7410696 w 7467600"/>
              <a:gd name="connsiteY19" fmla="*/ 6803861 h 6858000"/>
              <a:gd name="connsiteX20" fmla="*/ 7088673 w 7467600"/>
              <a:gd name="connsiteY20" fmla="*/ 6610396 h 6858000"/>
              <a:gd name="connsiteX21" fmla="*/ 1019354 w 7467600"/>
              <a:gd name="connsiteY21" fmla="*/ 6315006 h 6858000"/>
              <a:gd name="connsiteX22" fmla="*/ 441046 w 7467600"/>
              <a:gd name="connsiteY22" fmla="*/ 6691153 h 6858000"/>
              <a:gd name="connsiteX23" fmla="*/ 1019354 w 7467600"/>
              <a:gd name="connsiteY23" fmla="*/ 6315006 h 6858000"/>
              <a:gd name="connsiteX24" fmla="*/ 991680 w 7467600"/>
              <a:gd name="connsiteY24" fmla="*/ 6298413 h 6858000"/>
              <a:gd name="connsiteX25" fmla="*/ 409060 w 7467600"/>
              <a:gd name="connsiteY25" fmla="*/ 6671470 h 6858000"/>
              <a:gd name="connsiteX26" fmla="*/ 991680 w 7467600"/>
              <a:gd name="connsiteY26" fmla="*/ 6298413 h 6858000"/>
              <a:gd name="connsiteX27" fmla="*/ 103333 w 7467600"/>
              <a:gd name="connsiteY27" fmla="*/ 5699602 h 6858000"/>
              <a:gd name="connsiteX28" fmla="*/ 233938 w 7467600"/>
              <a:gd name="connsiteY28" fmla="*/ 5809416 h 6858000"/>
              <a:gd name="connsiteX29" fmla="*/ 883580 w 7467600"/>
              <a:gd name="connsiteY29" fmla="*/ 6180710 h 6858000"/>
              <a:gd name="connsiteX30" fmla="*/ 487337 w 7467600"/>
              <a:gd name="connsiteY30" fmla="*/ 5950182 h 6858000"/>
              <a:gd name="connsiteX31" fmla="*/ 354051 w 7467600"/>
              <a:gd name="connsiteY31" fmla="*/ 5854912 h 6858000"/>
              <a:gd name="connsiteX32" fmla="*/ 195436 w 7467600"/>
              <a:gd name="connsiteY32" fmla="*/ 5755068 h 6858000"/>
              <a:gd name="connsiteX33" fmla="*/ 103333 w 7467600"/>
              <a:gd name="connsiteY33" fmla="*/ 5699602 h 6858000"/>
              <a:gd name="connsiteX34" fmla="*/ 5539432 w 7467600"/>
              <a:gd name="connsiteY34" fmla="*/ 5642928 h 6858000"/>
              <a:gd name="connsiteX35" fmla="*/ 5555462 w 7467600"/>
              <a:gd name="connsiteY35" fmla="*/ 5694454 h 6858000"/>
              <a:gd name="connsiteX36" fmla="*/ 5828270 w 7467600"/>
              <a:gd name="connsiteY36" fmla="*/ 6320663 h 6858000"/>
              <a:gd name="connsiteX37" fmla="*/ 5947416 w 7467600"/>
              <a:gd name="connsiteY37" fmla="*/ 6574846 h 6858000"/>
              <a:gd name="connsiteX38" fmla="*/ 5539432 w 7467600"/>
              <a:gd name="connsiteY38" fmla="*/ 5642928 h 6858000"/>
              <a:gd name="connsiteX39" fmla="*/ 51253 w 7467600"/>
              <a:gd name="connsiteY39" fmla="*/ 5631825 h 6858000"/>
              <a:gd name="connsiteX40" fmla="*/ 211622 w 7467600"/>
              <a:gd name="connsiteY40" fmla="*/ 5728803 h 6858000"/>
              <a:gd name="connsiteX41" fmla="*/ 371652 w 7467600"/>
              <a:gd name="connsiteY41" fmla="*/ 5829062 h 6858000"/>
              <a:gd name="connsiteX42" fmla="*/ 505903 w 7467600"/>
              <a:gd name="connsiteY42" fmla="*/ 5925221 h 6858000"/>
              <a:gd name="connsiteX43" fmla="*/ 899240 w 7467600"/>
              <a:gd name="connsiteY43" fmla="*/ 6153068 h 6858000"/>
              <a:gd name="connsiteX44" fmla="*/ 988114 w 7467600"/>
              <a:gd name="connsiteY44" fmla="*/ 6174204 h 6858000"/>
              <a:gd name="connsiteX45" fmla="*/ 845971 w 7467600"/>
              <a:gd name="connsiteY45" fmla="*/ 6067177 h 6858000"/>
              <a:gd name="connsiteX46" fmla="*/ 448057 w 7467600"/>
              <a:gd name="connsiteY46" fmla="*/ 5841376 h 6858000"/>
              <a:gd name="connsiteX47" fmla="*/ 51253 w 7467600"/>
              <a:gd name="connsiteY47" fmla="*/ 5631825 h 6858000"/>
              <a:gd name="connsiteX48" fmla="*/ 2606687 w 7467600"/>
              <a:gd name="connsiteY48" fmla="*/ 5630718 h 6858000"/>
              <a:gd name="connsiteX49" fmla="*/ 2645658 w 7467600"/>
              <a:gd name="connsiteY49" fmla="*/ 6640259 h 6858000"/>
              <a:gd name="connsiteX50" fmla="*/ 2606687 w 7467600"/>
              <a:gd name="connsiteY50" fmla="*/ 5630718 h 6858000"/>
              <a:gd name="connsiteX51" fmla="*/ 3642057 w 7467600"/>
              <a:gd name="connsiteY51" fmla="*/ 5573487 h 6858000"/>
              <a:gd name="connsiteX52" fmla="*/ 3632981 w 7467600"/>
              <a:gd name="connsiteY52" fmla="*/ 5579437 h 6858000"/>
              <a:gd name="connsiteX53" fmla="*/ 3382436 w 7467600"/>
              <a:gd name="connsiteY53" fmla="*/ 5952726 h 6858000"/>
              <a:gd name="connsiteX54" fmla="*/ 3191929 w 7467600"/>
              <a:gd name="connsiteY54" fmla="*/ 6662669 h 6858000"/>
              <a:gd name="connsiteX55" fmla="*/ 3369898 w 7467600"/>
              <a:gd name="connsiteY55" fmla="*/ 6081771 h 6858000"/>
              <a:gd name="connsiteX56" fmla="*/ 3642057 w 7467600"/>
              <a:gd name="connsiteY56" fmla="*/ 5573487 h 6858000"/>
              <a:gd name="connsiteX57" fmla="*/ 2650666 w 7467600"/>
              <a:gd name="connsiteY57" fmla="*/ 5530686 h 6858000"/>
              <a:gd name="connsiteX58" fmla="*/ 2650249 w 7467600"/>
              <a:gd name="connsiteY58" fmla="*/ 5532101 h 6858000"/>
              <a:gd name="connsiteX59" fmla="*/ 2663808 w 7467600"/>
              <a:gd name="connsiteY59" fmla="*/ 6535215 h 6858000"/>
              <a:gd name="connsiteX60" fmla="*/ 2665418 w 7467600"/>
              <a:gd name="connsiteY60" fmla="*/ 6132756 h 6858000"/>
              <a:gd name="connsiteX61" fmla="*/ 2650666 w 7467600"/>
              <a:gd name="connsiteY61" fmla="*/ 5530686 h 6858000"/>
              <a:gd name="connsiteX62" fmla="*/ 2680277 w 7467600"/>
              <a:gd name="connsiteY62" fmla="*/ 5479204 h 6858000"/>
              <a:gd name="connsiteX63" fmla="*/ 2678972 w 7467600"/>
              <a:gd name="connsiteY63" fmla="*/ 5481582 h 6858000"/>
              <a:gd name="connsiteX64" fmla="*/ 2696666 w 7467600"/>
              <a:gd name="connsiteY64" fmla="*/ 6133836 h 6858000"/>
              <a:gd name="connsiteX65" fmla="*/ 2695769 w 7467600"/>
              <a:gd name="connsiteY65" fmla="*/ 6390955 h 6858000"/>
              <a:gd name="connsiteX66" fmla="*/ 2739893 w 7467600"/>
              <a:gd name="connsiteY66" fmla="*/ 6108357 h 6858000"/>
              <a:gd name="connsiteX67" fmla="*/ 2680277 w 7467600"/>
              <a:gd name="connsiteY67" fmla="*/ 5479204 h 6858000"/>
              <a:gd name="connsiteX68" fmla="*/ 1132195 w 7467600"/>
              <a:gd name="connsiteY68" fmla="*/ 5467980 h 6858000"/>
              <a:gd name="connsiteX69" fmla="*/ 1679056 w 7467600"/>
              <a:gd name="connsiteY69" fmla="*/ 5516907 h 6858000"/>
              <a:gd name="connsiteX70" fmla="*/ 2128648 w 7467600"/>
              <a:gd name="connsiteY70" fmla="*/ 5474249 h 6858000"/>
              <a:gd name="connsiteX71" fmla="*/ 1825619 w 7467600"/>
              <a:gd name="connsiteY71" fmla="*/ 5478447 h 6858000"/>
              <a:gd name="connsiteX72" fmla="*/ 1737798 w 7467600"/>
              <a:gd name="connsiteY72" fmla="*/ 5483353 h 6858000"/>
              <a:gd name="connsiteX73" fmla="*/ 1132195 w 7467600"/>
              <a:gd name="connsiteY73" fmla="*/ 5467980 h 6858000"/>
              <a:gd name="connsiteX74" fmla="*/ 6844835 w 7467600"/>
              <a:gd name="connsiteY74" fmla="*/ 5424988 h 6858000"/>
              <a:gd name="connsiteX75" fmla="*/ 6879594 w 7467600"/>
              <a:gd name="connsiteY75" fmla="*/ 5424547 h 6858000"/>
              <a:gd name="connsiteX76" fmla="*/ 7379510 w 7467600"/>
              <a:gd name="connsiteY76" fmla="*/ 5755454 h 6858000"/>
              <a:gd name="connsiteX77" fmla="*/ 7467600 w 7467600"/>
              <a:gd name="connsiteY77" fmla="*/ 5845526 h 6858000"/>
              <a:gd name="connsiteX78" fmla="*/ 7467600 w 7467600"/>
              <a:gd name="connsiteY78" fmla="*/ 5925131 h 6858000"/>
              <a:gd name="connsiteX79" fmla="*/ 7271900 w 7467600"/>
              <a:gd name="connsiteY79" fmla="*/ 5734551 h 6858000"/>
              <a:gd name="connsiteX80" fmla="*/ 7015907 w 7467600"/>
              <a:gd name="connsiteY80" fmla="*/ 5541548 h 6858000"/>
              <a:gd name="connsiteX81" fmla="*/ 7259646 w 7467600"/>
              <a:gd name="connsiteY81" fmla="*/ 5765985 h 6858000"/>
              <a:gd name="connsiteX82" fmla="*/ 7467600 w 7467600"/>
              <a:gd name="connsiteY82" fmla="*/ 5971257 h 6858000"/>
              <a:gd name="connsiteX83" fmla="*/ 7467600 w 7467600"/>
              <a:gd name="connsiteY83" fmla="*/ 6012219 h 6858000"/>
              <a:gd name="connsiteX84" fmla="*/ 6946849 w 7467600"/>
              <a:gd name="connsiteY84" fmla="*/ 5523271 h 6858000"/>
              <a:gd name="connsiteX85" fmla="*/ 6946972 w 7467600"/>
              <a:gd name="connsiteY85" fmla="*/ 5526491 h 6858000"/>
              <a:gd name="connsiteX86" fmla="*/ 7105827 w 7467600"/>
              <a:gd name="connsiteY86" fmla="*/ 5718700 h 6858000"/>
              <a:gd name="connsiteX87" fmla="*/ 7356878 w 7467600"/>
              <a:gd name="connsiteY87" fmla="*/ 5981332 h 6858000"/>
              <a:gd name="connsiteX88" fmla="*/ 7467600 w 7467600"/>
              <a:gd name="connsiteY88" fmla="*/ 6117703 h 6858000"/>
              <a:gd name="connsiteX89" fmla="*/ 7467600 w 7467600"/>
              <a:gd name="connsiteY89" fmla="*/ 6163634 h 6858000"/>
              <a:gd name="connsiteX90" fmla="*/ 7403637 w 7467600"/>
              <a:gd name="connsiteY90" fmla="*/ 6083957 h 6858000"/>
              <a:gd name="connsiteX91" fmla="*/ 7254615 w 7467600"/>
              <a:gd name="connsiteY91" fmla="*/ 5911918 h 6858000"/>
              <a:gd name="connsiteX92" fmla="*/ 7312589 w 7467600"/>
              <a:gd name="connsiteY92" fmla="*/ 5982309 h 6858000"/>
              <a:gd name="connsiteX93" fmla="*/ 7448321 w 7467600"/>
              <a:gd name="connsiteY93" fmla="*/ 6190991 h 6858000"/>
              <a:gd name="connsiteX94" fmla="*/ 7467600 w 7467600"/>
              <a:gd name="connsiteY94" fmla="*/ 6221686 h 6858000"/>
              <a:gd name="connsiteX95" fmla="*/ 7467600 w 7467600"/>
              <a:gd name="connsiteY95" fmla="*/ 6334256 h 6858000"/>
              <a:gd name="connsiteX96" fmla="*/ 7454976 w 7467600"/>
              <a:gd name="connsiteY96" fmla="*/ 6318297 h 6858000"/>
              <a:gd name="connsiteX97" fmla="*/ 7042773 w 7467600"/>
              <a:gd name="connsiteY97" fmla="*/ 5734011 h 6858000"/>
              <a:gd name="connsiteX98" fmla="*/ 6844835 w 7467600"/>
              <a:gd name="connsiteY98" fmla="*/ 5424988 h 6858000"/>
              <a:gd name="connsiteX99" fmla="*/ 1456157 w 7467600"/>
              <a:gd name="connsiteY99" fmla="*/ 5371404 h 6858000"/>
              <a:gd name="connsiteX100" fmla="*/ 1244432 w 7467600"/>
              <a:gd name="connsiteY100" fmla="*/ 5385601 h 6858000"/>
              <a:gd name="connsiteX101" fmla="*/ 973990 w 7467600"/>
              <a:gd name="connsiteY101" fmla="*/ 5424940 h 6858000"/>
              <a:gd name="connsiteX102" fmla="*/ 1103809 w 7467600"/>
              <a:gd name="connsiteY102" fmla="*/ 5433720 h 6858000"/>
              <a:gd name="connsiteX103" fmla="*/ 1123454 w 7467600"/>
              <a:gd name="connsiteY103" fmla="*/ 5435727 h 6858000"/>
              <a:gd name="connsiteX104" fmla="*/ 1737017 w 7467600"/>
              <a:gd name="connsiteY104" fmla="*/ 5452183 h 6858000"/>
              <a:gd name="connsiteX105" fmla="*/ 1824397 w 7467600"/>
              <a:gd name="connsiteY105" fmla="*/ 5447757 h 6858000"/>
              <a:gd name="connsiteX106" fmla="*/ 2070059 w 7467600"/>
              <a:gd name="connsiteY106" fmla="*/ 5441660 h 6858000"/>
              <a:gd name="connsiteX107" fmla="*/ 1456157 w 7467600"/>
              <a:gd name="connsiteY107" fmla="*/ 5371404 h 6858000"/>
              <a:gd name="connsiteX108" fmla="*/ 4988186 w 7467600"/>
              <a:gd name="connsiteY108" fmla="*/ 5216467 h 6858000"/>
              <a:gd name="connsiteX109" fmla="*/ 4777334 w 7467600"/>
              <a:gd name="connsiteY109" fmla="*/ 5406072 h 6858000"/>
              <a:gd name="connsiteX110" fmla="*/ 4718341 w 7467600"/>
              <a:gd name="connsiteY110" fmla="*/ 5468043 h 6858000"/>
              <a:gd name="connsiteX111" fmla="*/ 4604655 w 7467600"/>
              <a:gd name="connsiteY111" fmla="*/ 5583434 h 6858000"/>
              <a:gd name="connsiteX112" fmla="*/ 4565074 w 7467600"/>
              <a:gd name="connsiteY112" fmla="*/ 5618550 h 6858000"/>
              <a:gd name="connsiteX113" fmla="*/ 4988186 w 7467600"/>
              <a:gd name="connsiteY113" fmla="*/ 5216467 h 6858000"/>
              <a:gd name="connsiteX114" fmla="*/ 4978032 w 7467600"/>
              <a:gd name="connsiteY114" fmla="*/ 5183809 h 6858000"/>
              <a:gd name="connsiteX115" fmla="*/ 4463413 w 7467600"/>
              <a:gd name="connsiteY115" fmla="*/ 5615162 h 6858000"/>
              <a:gd name="connsiteX116" fmla="*/ 4358134 w 7467600"/>
              <a:gd name="connsiteY116" fmla="*/ 5742791 h 6858000"/>
              <a:gd name="connsiteX117" fmla="*/ 4376219 w 7467600"/>
              <a:gd name="connsiteY117" fmla="*/ 5729027 h 6858000"/>
              <a:gd name="connsiteX118" fmla="*/ 4582340 w 7467600"/>
              <a:gd name="connsiteY118" fmla="*/ 5561037 h 6858000"/>
              <a:gd name="connsiteX119" fmla="*/ 4694684 w 7467600"/>
              <a:gd name="connsiteY119" fmla="*/ 5447098 h 6858000"/>
              <a:gd name="connsiteX120" fmla="*/ 4754123 w 7467600"/>
              <a:gd name="connsiteY120" fmla="*/ 5384643 h 6858000"/>
              <a:gd name="connsiteX121" fmla="*/ 4978032 w 7467600"/>
              <a:gd name="connsiteY121" fmla="*/ 5183809 h 6858000"/>
              <a:gd name="connsiteX122" fmla="*/ 1903353 w 7467600"/>
              <a:gd name="connsiteY122" fmla="*/ 5044827 h 6858000"/>
              <a:gd name="connsiteX123" fmla="*/ 1936931 w 7467600"/>
              <a:gd name="connsiteY123" fmla="*/ 5093954 h 6858000"/>
              <a:gd name="connsiteX124" fmla="*/ 2195868 w 7467600"/>
              <a:gd name="connsiteY124" fmla="*/ 5396574 h 6858000"/>
              <a:gd name="connsiteX125" fmla="*/ 2088852 w 7467600"/>
              <a:gd name="connsiteY125" fmla="*/ 5166123 h 6858000"/>
              <a:gd name="connsiteX126" fmla="*/ 1958241 w 7467600"/>
              <a:gd name="connsiteY126" fmla="*/ 5067955 h 6858000"/>
              <a:gd name="connsiteX127" fmla="*/ 1903353 w 7467600"/>
              <a:gd name="connsiteY127" fmla="*/ 5044827 h 6858000"/>
              <a:gd name="connsiteX128" fmla="*/ 1979378 w 7467600"/>
              <a:gd name="connsiteY128" fmla="*/ 4769504 h 6858000"/>
              <a:gd name="connsiteX129" fmla="*/ 2882120 w 7467600"/>
              <a:gd name="connsiteY129" fmla="*/ 5064547 h 6858000"/>
              <a:gd name="connsiteX130" fmla="*/ 2793103 w 7467600"/>
              <a:gd name="connsiteY130" fmla="*/ 5039699 h 6858000"/>
              <a:gd name="connsiteX131" fmla="*/ 2770041 w 7467600"/>
              <a:gd name="connsiteY131" fmla="*/ 5033634 h 6858000"/>
              <a:gd name="connsiteX132" fmla="*/ 1979378 w 7467600"/>
              <a:gd name="connsiteY132" fmla="*/ 4769504 h 6858000"/>
              <a:gd name="connsiteX133" fmla="*/ 1927410 w 7467600"/>
              <a:gd name="connsiteY133" fmla="*/ 4716164 h 6858000"/>
              <a:gd name="connsiteX134" fmla="*/ 1959587 w 7467600"/>
              <a:gd name="connsiteY134" fmla="*/ 4728849 h 6858000"/>
              <a:gd name="connsiteX135" fmla="*/ 2777707 w 7467600"/>
              <a:gd name="connsiteY135" fmla="*/ 5003991 h 6858000"/>
              <a:gd name="connsiteX136" fmla="*/ 2800768 w 7467600"/>
              <a:gd name="connsiteY136" fmla="*/ 5010056 h 6858000"/>
              <a:gd name="connsiteX137" fmla="*/ 2879408 w 7467600"/>
              <a:gd name="connsiteY137" fmla="*/ 5031590 h 6858000"/>
              <a:gd name="connsiteX138" fmla="*/ 2862295 w 7467600"/>
              <a:gd name="connsiteY138" fmla="*/ 5022958 h 6858000"/>
              <a:gd name="connsiteX139" fmla="*/ 2813343 w 7467600"/>
              <a:gd name="connsiteY139" fmla="*/ 4998369 h 6858000"/>
              <a:gd name="connsiteX140" fmla="*/ 2646245 w 7467600"/>
              <a:gd name="connsiteY140" fmla="*/ 4930999 h 6858000"/>
              <a:gd name="connsiteX141" fmla="*/ 1999243 w 7467600"/>
              <a:gd name="connsiteY141" fmla="*/ 4730524 h 6858000"/>
              <a:gd name="connsiteX142" fmla="*/ 1979527 w 7467600"/>
              <a:gd name="connsiteY142" fmla="*/ 4726651 h 6858000"/>
              <a:gd name="connsiteX143" fmla="*/ 1927410 w 7467600"/>
              <a:gd name="connsiteY143" fmla="*/ 4716164 h 6858000"/>
              <a:gd name="connsiteX144" fmla="*/ 1997014 w 7467600"/>
              <a:gd name="connsiteY144" fmla="*/ 4698007 h 6858000"/>
              <a:gd name="connsiteX145" fmla="*/ 2005458 w 7467600"/>
              <a:gd name="connsiteY145" fmla="*/ 4699540 h 6858000"/>
              <a:gd name="connsiteX146" fmla="*/ 2657186 w 7467600"/>
              <a:gd name="connsiteY146" fmla="*/ 4901687 h 6858000"/>
              <a:gd name="connsiteX147" fmla="*/ 2826662 w 7467600"/>
              <a:gd name="connsiteY147" fmla="*/ 4970362 h 6858000"/>
              <a:gd name="connsiteX148" fmla="*/ 2876100 w 7467600"/>
              <a:gd name="connsiteY148" fmla="*/ 4995397 h 6858000"/>
              <a:gd name="connsiteX149" fmla="*/ 3042600 w 7467600"/>
              <a:gd name="connsiteY149" fmla="*/ 5059532 h 6858000"/>
              <a:gd name="connsiteX150" fmla="*/ 1997014 w 7467600"/>
              <a:gd name="connsiteY150" fmla="*/ 4698007 h 6858000"/>
              <a:gd name="connsiteX151" fmla="*/ 2305292 w 7467600"/>
              <a:gd name="connsiteY151" fmla="*/ 4219492 h 6858000"/>
              <a:gd name="connsiteX152" fmla="*/ 3360922 w 7467600"/>
              <a:gd name="connsiteY152" fmla="*/ 4529373 h 6858000"/>
              <a:gd name="connsiteX153" fmla="*/ 3492420 w 7467600"/>
              <a:gd name="connsiteY153" fmla="*/ 4510145 h 6858000"/>
              <a:gd name="connsiteX154" fmla="*/ 3364086 w 7467600"/>
              <a:gd name="connsiteY154" fmla="*/ 4480340 h 6858000"/>
              <a:gd name="connsiteX155" fmla="*/ 3225818 w 7467600"/>
              <a:gd name="connsiteY155" fmla="*/ 4411822 h 6858000"/>
              <a:gd name="connsiteX156" fmla="*/ 3129696 w 7467600"/>
              <a:gd name="connsiteY156" fmla="*/ 4360704 h 6858000"/>
              <a:gd name="connsiteX157" fmla="*/ 2814545 w 7467600"/>
              <a:gd name="connsiteY157" fmla="*/ 4282955 h 6858000"/>
              <a:gd name="connsiteX158" fmla="*/ 2305292 w 7467600"/>
              <a:gd name="connsiteY158" fmla="*/ 4219492 h 6858000"/>
              <a:gd name="connsiteX159" fmla="*/ 2626982 w 7467600"/>
              <a:gd name="connsiteY159" fmla="*/ 4206450 h 6858000"/>
              <a:gd name="connsiteX160" fmla="*/ 2490617 w 7467600"/>
              <a:gd name="connsiteY160" fmla="*/ 4206951 h 6858000"/>
              <a:gd name="connsiteX161" fmla="*/ 2819869 w 7467600"/>
              <a:gd name="connsiteY161" fmla="*/ 4252936 h 6858000"/>
              <a:gd name="connsiteX162" fmla="*/ 3143018 w 7467600"/>
              <a:gd name="connsiteY162" fmla="*/ 4332698 h 6858000"/>
              <a:gd name="connsiteX163" fmla="*/ 3241520 w 7467600"/>
              <a:gd name="connsiteY163" fmla="*/ 4385112 h 6858000"/>
              <a:gd name="connsiteX164" fmla="*/ 3374575 w 7467600"/>
              <a:gd name="connsiteY164" fmla="*/ 4451517 h 6858000"/>
              <a:gd name="connsiteX165" fmla="*/ 3505221 w 7467600"/>
              <a:gd name="connsiteY165" fmla="*/ 4480757 h 6858000"/>
              <a:gd name="connsiteX166" fmla="*/ 2626982 w 7467600"/>
              <a:gd name="connsiteY166" fmla="*/ 4206450 h 6858000"/>
              <a:gd name="connsiteX167" fmla="*/ 1310106 w 7467600"/>
              <a:gd name="connsiteY167" fmla="*/ 3943217 h 6858000"/>
              <a:gd name="connsiteX168" fmla="*/ 854994 w 7467600"/>
              <a:gd name="connsiteY168" fmla="*/ 4399136 h 6858000"/>
              <a:gd name="connsiteX169" fmla="*/ 742462 w 7467600"/>
              <a:gd name="connsiteY169" fmla="*/ 4594648 h 6858000"/>
              <a:gd name="connsiteX170" fmla="*/ 820602 w 7467600"/>
              <a:gd name="connsiteY170" fmla="*/ 4485915 h 6858000"/>
              <a:gd name="connsiteX171" fmla="*/ 878295 w 7467600"/>
              <a:gd name="connsiteY171" fmla="*/ 4403594 h 6858000"/>
              <a:gd name="connsiteX172" fmla="*/ 1240607 w 7467600"/>
              <a:gd name="connsiteY172" fmla="*/ 4010401 h 6858000"/>
              <a:gd name="connsiteX173" fmla="*/ 1310106 w 7467600"/>
              <a:gd name="connsiteY173" fmla="*/ 3943217 h 6858000"/>
              <a:gd name="connsiteX174" fmla="*/ 1423113 w 7467600"/>
              <a:gd name="connsiteY174" fmla="*/ 3874565 h 6858000"/>
              <a:gd name="connsiteX175" fmla="*/ 1260565 w 7467600"/>
              <a:gd name="connsiteY175" fmla="*/ 4031982 h 6858000"/>
              <a:gd name="connsiteX176" fmla="*/ 901900 w 7467600"/>
              <a:gd name="connsiteY176" fmla="*/ 4421236 h 6858000"/>
              <a:gd name="connsiteX177" fmla="*/ 845044 w 7467600"/>
              <a:gd name="connsiteY177" fmla="*/ 4502436 h 6858000"/>
              <a:gd name="connsiteX178" fmla="*/ 685926 w 7467600"/>
              <a:gd name="connsiteY178" fmla="*/ 4703069 h 6858000"/>
              <a:gd name="connsiteX179" fmla="*/ 684248 w 7467600"/>
              <a:gd name="connsiteY179" fmla="*/ 4706721 h 6858000"/>
              <a:gd name="connsiteX180" fmla="*/ 1423113 w 7467600"/>
              <a:gd name="connsiteY180" fmla="*/ 3874565 h 6858000"/>
              <a:gd name="connsiteX181" fmla="*/ 3316479 w 7467600"/>
              <a:gd name="connsiteY181" fmla="*/ 3872136 h 6858000"/>
              <a:gd name="connsiteX182" fmla="*/ 3546806 w 7467600"/>
              <a:gd name="connsiteY182" fmla="*/ 4356139 h 6858000"/>
              <a:gd name="connsiteX183" fmla="*/ 3364433 w 7467600"/>
              <a:gd name="connsiteY183" fmla="*/ 3953121 h 6858000"/>
              <a:gd name="connsiteX184" fmla="*/ 3316479 w 7467600"/>
              <a:gd name="connsiteY184" fmla="*/ 3872136 h 6858000"/>
              <a:gd name="connsiteX185" fmla="*/ 3291335 w 7467600"/>
              <a:gd name="connsiteY185" fmla="*/ 3767420 h 6858000"/>
              <a:gd name="connsiteX186" fmla="*/ 3390805 w 7467600"/>
              <a:gd name="connsiteY186" fmla="*/ 3937163 h 6858000"/>
              <a:gd name="connsiteX187" fmla="*/ 3579062 w 7467600"/>
              <a:gd name="connsiteY187" fmla="*/ 4359040 h 6858000"/>
              <a:gd name="connsiteX188" fmla="*/ 3467355 w 7467600"/>
              <a:gd name="connsiteY188" fmla="*/ 3988130 h 6858000"/>
              <a:gd name="connsiteX189" fmla="*/ 3310753 w 7467600"/>
              <a:gd name="connsiteY189" fmla="*/ 3787140 h 6858000"/>
              <a:gd name="connsiteX190" fmla="*/ 3291335 w 7467600"/>
              <a:gd name="connsiteY190" fmla="*/ 3767420 h 6858000"/>
              <a:gd name="connsiteX191" fmla="*/ 1635889 w 7467600"/>
              <a:gd name="connsiteY191" fmla="*/ 3709494 h 6858000"/>
              <a:gd name="connsiteX192" fmla="*/ 1634800 w 7467600"/>
              <a:gd name="connsiteY192" fmla="*/ 3731111 h 6858000"/>
              <a:gd name="connsiteX193" fmla="*/ 1635889 w 7467600"/>
              <a:gd name="connsiteY193" fmla="*/ 3709494 h 6858000"/>
              <a:gd name="connsiteX194" fmla="*/ 1510397 w 7467600"/>
              <a:gd name="connsiteY194" fmla="*/ 3684705 h 6858000"/>
              <a:gd name="connsiteX195" fmla="*/ 1146550 w 7467600"/>
              <a:gd name="connsiteY195" fmla="*/ 3802012 h 6858000"/>
              <a:gd name="connsiteX196" fmla="*/ 698834 w 7467600"/>
              <a:gd name="connsiteY196" fmla="*/ 3952272 h 6858000"/>
              <a:gd name="connsiteX197" fmla="*/ 34256 w 7467600"/>
              <a:gd name="connsiteY197" fmla="*/ 4347603 h 6858000"/>
              <a:gd name="connsiteX198" fmla="*/ 527241 w 7467600"/>
              <a:gd name="connsiteY198" fmla="*/ 4065078 h 6858000"/>
              <a:gd name="connsiteX199" fmla="*/ 1510397 w 7467600"/>
              <a:gd name="connsiteY199" fmla="*/ 3684705 h 6858000"/>
              <a:gd name="connsiteX200" fmla="*/ 1313114 w 7467600"/>
              <a:gd name="connsiteY200" fmla="*/ 3655216 h 6858000"/>
              <a:gd name="connsiteX201" fmla="*/ 1109304 w 7467600"/>
              <a:gd name="connsiteY201" fmla="*/ 3669030 h 6858000"/>
              <a:gd name="connsiteX202" fmla="*/ 8129 w 7467600"/>
              <a:gd name="connsiteY202" fmla="*/ 4330519 h 6858000"/>
              <a:gd name="connsiteX203" fmla="*/ 687572 w 7467600"/>
              <a:gd name="connsiteY203" fmla="*/ 3925629 h 6858000"/>
              <a:gd name="connsiteX204" fmla="*/ 1138365 w 7467600"/>
              <a:gd name="connsiteY204" fmla="*/ 3774515 h 6858000"/>
              <a:gd name="connsiteX205" fmla="*/ 1505579 w 7467600"/>
              <a:gd name="connsiteY205" fmla="*/ 3655526 h 6858000"/>
              <a:gd name="connsiteX206" fmla="*/ 1313114 w 7467600"/>
              <a:gd name="connsiteY206" fmla="*/ 3655216 h 6858000"/>
              <a:gd name="connsiteX207" fmla="*/ 3655073 w 7467600"/>
              <a:gd name="connsiteY207" fmla="*/ 3650884 h 6858000"/>
              <a:gd name="connsiteX208" fmla="*/ 3989938 w 7467600"/>
              <a:gd name="connsiteY208" fmla="*/ 3991685 h 6858000"/>
              <a:gd name="connsiteX209" fmla="*/ 4393907 w 7467600"/>
              <a:gd name="connsiteY209" fmla="*/ 4261258 h 6858000"/>
              <a:gd name="connsiteX210" fmla="*/ 4648051 w 7467600"/>
              <a:gd name="connsiteY210" fmla="*/ 4374051 h 6858000"/>
              <a:gd name="connsiteX211" fmla="*/ 4383389 w 7467600"/>
              <a:gd name="connsiteY211" fmla="*/ 4184369 h 6858000"/>
              <a:gd name="connsiteX212" fmla="*/ 4165508 w 7467600"/>
              <a:gd name="connsiteY212" fmla="*/ 4035196 h 6858000"/>
              <a:gd name="connsiteX213" fmla="*/ 4068162 w 7467600"/>
              <a:gd name="connsiteY213" fmla="*/ 3953394 h 6858000"/>
              <a:gd name="connsiteX214" fmla="*/ 3981416 w 7467600"/>
              <a:gd name="connsiteY214" fmla="*/ 3880482 h 6858000"/>
              <a:gd name="connsiteX215" fmla="*/ 3800147 w 7467600"/>
              <a:gd name="connsiteY215" fmla="*/ 3749872 h 6858000"/>
              <a:gd name="connsiteX216" fmla="*/ 3655073 w 7467600"/>
              <a:gd name="connsiteY216" fmla="*/ 3650884 h 6858000"/>
              <a:gd name="connsiteX217" fmla="*/ 3670252 w 7467600"/>
              <a:gd name="connsiteY217" fmla="*/ 3622798 h 6858000"/>
              <a:gd name="connsiteX218" fmla="*/ 3817258 w 7467600"/>
              <a:gd name="connsiteY218" fmla="*/ 3723577 h 6858000"/>
              <a:gd name="connsiteX219" fmla="*/ 4000461 w 7467600"/>
              <a:gd name="connsiteY219" fmla="*/ 3855966 h 6858000"/>
              <a:gd name="connsiteX220" fmla="*/ 4088180 w 7467600"/>
              <a:gd name="connsiteY220" fmla="*/ 3929774 h 6858000"/>
              <a:gd name="connsiteX221" fmla="*/ 4184555 w 7467600"/>
              <a:gd name="connsiteY221" fmla="*/ 4010683 h 6858000"/>
              <a:gd name="connsiteX222" fmla="*/ 4399563 w 7467600"/>
              <a:gd name="connsiteY222" fmla="*/ 4158106 h 6858000"/>
              <a:gd name="connsiteX223" fmla="*/ 4684469 w 7467600"/>
              <a:gd name="connsiteY223" fmla="*/ 4364680 h 6858000"/>
              <a:gd name="connsiteX224" fmla="*/ 4690271 w 7467600"/>
              <a:gd name="connsiteY224" fmla="*/ 4370034 h 6858000"/>
              <a:gd name="connsiteX225" fmla="*/ 4136093 w 7467600"/>
              <a:gd name="connsiteY225" fmla="*/ 3858466 h 6858000"/>
              <a:gd name="connsiteX226" fmla="*/ 3670252 w 7467600"/>
              <a:gd name="connsiteY226" fmla="*/ 3622798 h 6858000"/>
              <a:gd name="connsiteX227" fmla="*/ 4440129 w 7467600"/>
              <a:gd name="connsiteY227" fmla="*/ 3448571 h 6858000"/>
              <a:gd name="connsiteX228" fmla="*/ 4856525 w 7467600"/>
              <a:gd name="connsiteY228" fmla="*/ 3915351 h 6858000"/>
              <a:gd name="connsiteX229" fmla="*/ 5059055 w 7467600"/>
              <a:gd name="connsiteY229" fmla="*/ 4108918 h 6858000"/>
              <a:gd name="connsiteX230" fmla="*/ 5290070 w 7467600"/>
              <a:gd name="connsiteY230" fmla="*/ 4263619 h 6858000"/>
              <a:gd name="connsiteX231" fmla="*/ 4834991 w 7467600"/>
              <a:gd name="connsiteY231" fmla="*/ 3830985 h 6858000"/>
              <a:gd name="connsiteX232" fmla="*/ 4440129 w 7467600"/>
              <a:gd name="connsiteY232" fmla="*/ 3448571 h 6858000"/>
              <a:gd name="connsiteX233" fmla="*/ 4441737 w 7467600"/>
              <a:gd name="connsiteY233" fmla="*/ 3399734 h 6858000"/>
              <a:gd name="connsiteX234" fmla="*/ 4431236 w 7467600"/>
              <a:gd name="connsiteY234" fmla="*/ 3400954 h 6858000"/>
              <a:gd name="connsiteX235" fmla="*/ 4557150 w 7467600"/>
              <a:gd name="connsiteY235" fmla="*/ 3510023 h 6858000"/>
              <a:gd name="connsiteX236" fmla="*/ 4856936 w 7467600"/>
              <a:gd name="connsiteY236" fmla="*/ 3809146 h 6858000"/>
              <a:gd name="connsiteX237" fmla="*/ 5111996 w 7467600"/>
              <a:gd name="connsiteY237" fmla="*/ 4065759 h 6858000"/>
              <a:gd name="connsiteX238" fmla="*/ 5388878 w 7467600"/>
              <a:gd name="connsiteY238" fmla="*/ 4300185 h 6858000"/>
              <a:gd name="connsiteX239" fmla="*/ 5425556 w 7467600"/>
              <a:gd name="connsiteY239" fmla="*/ 4308967 h 6858000"/>
              <a:gd name="connsiteX240" fmla="*/ 4943646 w 7467600"/>
              <a:gd name="connsiteY240" fmla="*/ 3822916 h 6858000"/>
              <a:gd name="connsiteX241" fmla="*/ 4594837 w 7467600"/>
              <a:gd name="connsiteY241" fmla="*/ 3532274 h 6858000"/>
              <a:gd name="connsiteX242" fmla="*/ 4441737 w 7467600"/>
              <a:gd name="connsiteY242" fmla="*/ 3399734 h 6858000"/>
              <a:gd name="connsiteX243" fmla="*/ 5425834 w 7467600"/>
              <a:gd name="connsiteY243" fmla="*/ 3162785 h 6858000"/>
              <a:gd name="connsiteX244" fmla="*/ 5401644 w 7467600"/>
              <a:gd name="connsiteY244" fmla="*/ 3617847 h 6858000"/>
              <a:gd name="connsiteX245" fmla="*/ 5467256 w 7467600"/>
              <a:gd name="connsiteY245" fmla="*/ 4175494 h 6858000"/>
              <a:gd name="connsiteX246" fmla="*/ 5448069 w 7467600"/>
              <a:gd name="connsiteY246" fmla="*/ 3567554 h 6858000"/>
              <a:gd name="connsiteX247" fmla="*/ 5425834 w 7467600"/>
              <a:gd name="connsiteY247" fmla="*/ 3162785 h 6858000"/>
              <a:gd name="connsiteX248" fmla="*/ 1318687 w 7467600"/>
              <a:gd name="connsiteY248" fmla="*/ 3113840 h 6858000"/>
              <a:gd name="connsiteX249" fmla="*/ 1066793 w 7467600"/>
              <a:gd name="connsiteY249" fmla="*/ 3212171 h 6858000"/>
              <a:gd name="connsiteX250" fmla="*/ 993319 w 7467600"/>
              <a:gd name="connsiteY250" fmla="*/ 3247648 h 6858000"/>
              <a:gd name="connsiteX251" fmla="*/ 853081 w 7467600"/>
              <a:gd name="connsiteY251" fmla="*/ 3312410 h 6858000"/>
              <a:gd name="connsiteX252" fmla="*/ 805957 w 7467600"/>
              <a:gd name="connsiteY252" fmla="*/ 3330443 h 6858000"/>
              <a:gd name="connsiteX253" fmla="*/ 1318687 w 7467600"/>
              <a:gd name="connsiteY253" fmla="*/ 3113840 h 6858000"/>
              <a:gd name="connsiteX254" fmla="*/ 5453702 w 7467600"/>
              <a:gd name="connsiteY254" fmla="*/ 3090882 h 6858000"/>
              <a:gd name="connsiteX255" fmla="*/ 5480135 w 7467600"/>
              <a:gd name="connsiteY255" fmla="*/ 3565802 h 6858000"/>
              <a:gd name="connsiteX256" fmla="*/ 5499023 w 7467600"/>
              <a:gd name="connsiteY256" fmla="*/ 4166310 h 6858000"/>
              <a:gd name="connsiteX257" fmla="*/ 5547022 w 7467600"/>
              <a:gd name="connsiteY257" fmla="*/ 3607838 h 6858000"/>
              <a:gd name="connsiteX258" fmla="*/ 5515964 w 7467600"/>
              <a:gd name="connsiteY258" fmla="*/ 3378541 h 6858000"/>
              <a:gd name="connsiteX259" fmla="*/ 5453702 w 7467600"/>
              <a:gd name="connsiteY259" fmla="*/ 3090882 h 6858000"/>
              <a:gd name="connsiteX260" fmla="*/ 1238695 w 7467600"/>
              <a:gd name="connsiteY260" fmla="*/ 3076820 h 6858000"/>
              <a:gd name="connsiteX261" fmla="*/ 716371 w 7467600"/>
              <a:gd name="connsiteY261" fmla="*/ 3293249 h 6858000"/>
              <a:gd name="connsiteX262" fmla="*/ 579522 w 7467600"/>
              <a:gd name="connsiteY262" fmla="*/ 3371759 h 6858000"/>
              <a:gd name="connsiteX263" fmla="*/ 600288 w 7467600"/>
              <a:gd name="connsiteY263" fmla="*/ 3365555 h 6858000"/>
              <a:gd name="connsiteX264" fmla="*/ 840692 w 7467600"/>
              <a:gd name="connsiteY264" fmla="*/ 3284921 h 6858000"/>
              <a:gd name="connsiteX265" fmla="*/ 979248 w 7467600"/>
              <a:gd name="connsiteY265" fmla="*/ 3221003 h 6858000"/>
              <a:gd name="connsiteX266" fmla="*/ 1053282 w 7467600"/>
              <a:gd name="connsiteY266" fmla="*/ 3185247 h 6858000"/>
              <a:gd name="connsiteX267" fmla="*/ 1320603 w 7467600"/>
              <a:gd name="connsiteY267" fmla="*/ 3081281 h 6858000"/>
              <a:gd name="connsiteX268" fmla="*/ 1238695 w 7467600"/>
              <a:gd name="connsiteY268" fmla="*/ 3076820 h 6858000"/>
              <a:gd name="connsiteX269" fmla="*/ 5425627 w 7467600"/>
              <a:gd name="connsiteY269" fmla="*/ 2954192 h 6858000"/>
              <a:gd name="connsiteX270" fmla="*/ 5470770 w 7467600"/>
              <a:gd name="connsiteY270" fmla="*/ 3005435 h 6858000"/>
              <a:gd name="connsiteX271" fmla="*/ 5519779 w 7467600"/>
              <a:gd name="connsiteY271" fmla="*/ 4359223 h 6858000"/>
              <a:gd name="connsiteX272" fmla="*/ 5520293 w 7467600"/>
              <a:gd name="connsiteY272" fmla="*/ 4360602 h 6858000"/>
              <a:gd name="connsiteX273" fmla="*/ 5767221 w 7467600"/>
              <a:gd name="connsiteY273" fmla="*/ 4665564 h 6858000"/>
              <a:gd name="connsiteX274" fmla="*/ 6937169 w 7467600"/>
              <a:gd name="connsiteY274" fmla="*/ 4815941 h 6858000"/>
              <a:gd name="connsiteX275" fmla="*/ 6953922 w 7467600"/>
              <a:gd name="connsiteY275" fmla="*/ 4890068 h 6858000"/>
              <a:gd name="connsiteX276" fmla="*/ 6071359 w 7467600"/>
              <a:gd name="connsiteY276" fmla="*/ 4770770 h 6858000"/>
              <a:gd name="connsiteX277" fmla="*/ 6038839 w 7467600"/>
              <a:gd name="connsiteY277" fmla="*/ 4764474 h 6858000"/>
              <a:gd name="connsiteX278" fmla="*/ 6038706 w 7467600"/>
              <a:gd name="connsiteY278" fmla="*/ 4763847 h 6858000"/>
              <a:gd name="connsiteX279" fmla="*/ 6037784 w 7467600"/>
              <a:gd name="connsiteY279" fmla="*/ 4764270 h 6858000"/>
              <a:gd name="connsiteX280" fmla="*/ 6038839 w 7467600"/>
              <a:gd name="connsiteY280" fmla="*/ 4764474 h 6858000"/>
              <a:gd name="connsiteX281" fmla="*/ 6040338 w 7467600"/>
              <a:gd name="connsiteY281" fmla="*/ 4771418 h 6858000"/>
              <a:gd name="connsiteX282" fmla="*/ 6024488 w 7467600"/>
              <a:gd name="connsiteY282" fmla="*/ 4809903 h 6858000"/>
              <a:gd name="connsiteX283" fmla="*/ 5599771 w 7467600"/>
              <a:gd name="connsiteY283" fmla="*/ 5509652 h 6858000"/>
              <a:gd name="connsiteX284" fmla="*/ 5548843 w 7467600"/>
              <a:gd name="connsiteY284" fmla="*/ 5563845 h 6858000"/>
              <a:gd name="connsiteX285" fmla="*/ 5940952 w 7467600"/>
              <a:gd name="connsiteY285" fmla="*/ 6250028 h 6858000"/>
              <a:gd name="connsiteX286" fmla="*/ 6043441 w 7467600"/>
              <a:gd name="connsiteY286" fmla="*/ 6665847 h 6858000"/>
              <a:gd name="connsiteX287" fmla="*/ 6093432 w 7467600"/>
              <a:gd name="connsiteY287" fmla="*/ 6858000 h 6858000"/>
              <a:gd name="connsiteX288" fmla="*/ 6034344 w 7467600"/>
              <a:gd name="connsiteY288" fmla="*/ 6858000 h 6858000"/>
              <a:gd name="connsiteX289" fmla="*/ 6026679 w 7467600"/>
              <a:gd name="connsiteY289" fmla="*/ 6836959 h 6858000"/>
              <a:gd name="connsiteX290" fmla="*/ 5800441 w 7467600"/>
              <a:gd name="connsiteY290" fmla="*/ 6335286 h 6858000"/>
              <a:gd name="connsiteX291" fmla="*/ 5526562 w 7467600"/>
              <a:gd name="connsiteY291" fmla="*/ 5705388 h 6858000"/>
              <a:gd name="connsiteX292" fmla="*/ 5519640 w 7467600"/>
              <a:gd name="connsiteY292" fmla="*/ 5683774 h 6858000"/>
              <a:gd name="connsiteX293" fmla="*/ 5844559 w 7467600"/>
              <a:gd name="connsiteY293" fmla="*/ 6553349 h 6858000"/>
              <a:gd name="connsiteX294" fmla="*/ 5975994 w 7467600"/>
              <a:gd name="connsiteY294" fmla="*/ 6858000 h 6858000"/>
              <a:gd name="connsiteX295" fmla="*/ 5898547 w 7467600"/>
              <a:gd name="connsiteY295" fmla="*/ 6858000 h 6858000"/>
              <a:gd name="connsiteX296" fmla="*/ 5682041 w 7467600"/>
              <a:gd name="connsiteY296" fmla="*/ 6355860 h 6858000"/>
              <a:gd name="connsiteX297" fmla="*/ 5461758 w 7467600"/>
              <a:gd name="connsiteY297" fmla="*/ 5820220 h 6858000"/>
              <a:gd name="connsiteX298" fmla="*/ 5237282 w 7467600"/>
              <a:gd name="connsiteY298" fmla="*/ 6579086 h 6858000"/>
              <a:gd name="connsiteX299" fmla="*/ 5115009 w 7467600"/>
              <a:gd name="connsiteY299" fmla="*/ 6858000 h 6858000"/>
              <a:gd name="connsiteX300" fmla="*/ 5028074 w 7467600"/>
              <a:gd name="connsiteY300" fmla="*/ 6858000 h 6858000"/>
              <a:gd name="connsiteX301" fmla="*/ 5079508 w 7467600"/>
              <a:gd name="connsiteY301" fmla="*/ 6749074 h 6858000"/>
              <a:gd name="connsiteX302" fmla="*/ 5371846 w 7467600"/>
              <a:gd name="connsiteY302" fmla="*/ 5924413 h 6858000"/>
              <a:gd name="connsiteX303" fmla="*/ 5270512 w 7467600"/>
              <a:gd name="connsiteY303" fmla="*/ 6138975 h 6858000"/>
              <a:gd name="connsiteX304" fmla="*/ 5062409 w 7467600"/>
              <a:gd name="connsiteY304" fmla="*/ 6653544 h 6858000"/>
              <a:gd name="connsiteX305" fmla="*/ 5036628 w 7467600"/>
              <a:gd name="connsiteY305" fmla="*/ 6754247 h 6858000"/>
              <a:gd name="connsiteX306" fmla="*/ 5009112 w 7467600"/>
              <a:gd name="connsiteY306" fmla="*/ 6858000 h 6858000"/>
              <a:gd name="connsiteX307" fmla="*/ 4976679 w 7467600"/>
              <a:gd name="connsiteY307" fmla="*/ 6858000 h 6858000"/>
              <a:gd name="connsiteX308" fmla="*/ 5006537 w 7467600"/>
              <a:gd name="connsiteY308" fmla="*/ 6747068 h 6858000"/>
              <a:gd name="connsiteX309" fmla="*/ 5032723 w 7467600"/>
              <a:gd name="connsiteY309" fmla="*/ 6644957 h 6858000"/>
              <a:gd name="connsiteX310" fmla="*/ 5242949 w 7467600"/>
              <a:gd name="connsiteY310" fmla="*/ 6125175 h 6858000"/>
              <a:gd name="connsiteX311" fmla="*/ 5286321 w 7467600"/>
              <a:gd name="connsiteY311" fmla="*/ 6033555 h 6858000"/>
              <a:gd name="connsiteX312" fmla="*/ 5008210 w 7467600"/>
              <a:gd name="connsiteY312" fmla="*/ 6649194 h 6858000"/>
              <a:gd name="connsiteX313" fmla="*/ 4986321 w 7467600"/>
              <a:gd name="connsiteY313" fmla="*/ 6765687 h 6858000"/>
              <a:gd name="connsiteX314" fmla="*/ 4973474 w 7467600"/>
              <a:gd name="connsiteY314" fmla="*/ 6858000 h 6858000"/>
              <a:gd name="connsiteX315" fmla="*/ 4907178 w 7467600"/>
              <a:gd name="connsiteY315" fmla="*/ 6858000 h 6858000"/>
              <a:gd name="connsiteX316" fmla="*/ 4910810 w 7467600"/>
              <a:gd name="connsiteY316" fmla="*/ 6829660 h 6858000"/>
              <a:gd name="connsiteX317" fmla="*/ 4987461 w 7467600"/>
              <a:gd name="connsiteY317" fmla="*/ 6432994 h 6858000"/>
              <a:gd name="connsiteX318" fmla="*/ 5179262 w 7467600"/>
              <a:gd name="connsiteY318" fmla="*/ 6035044 h 6858000"/>
              <a:gd name="connsiteX319" fmla="*/ 4689678 w 7467600"/>
              <a:gd name="connsiteY319" fmla="*/ 6440241 h 6858000"/>
              <a:gd name="connsiteX320" fmla="*/ 4477543 w 7467600"/>
              <a:gd name="connsiteY320" fmla="*/ 6674836 h 6858000"/>
              <a:gd name="connsiteX321" fmla="*/ 4329957 w 7467600"/>
              <a:gd name="connsiteY321" fmla="*/ 6858000 h 6858000"/>
              <a:gd name="connsiteX322" fmla="*/ 4218595 w 7467600"/>
              <a:gd name="connsiteY322" fmla="*/ 6858000 h 6858000"/>
              <a:gd name="connsiteX323" fmla="*/ 4368888 w 7467600"/>
              <a:gd name="connsiteY323" fmla="*/ 6668412 h 6858000"/>
              <a:gd name="connsiteX324" fmla="*/ 4563091 w 7467600"/>
              <a:gd name="connsiteY324" fmla="*/ 6442508 h 6858000"/>
              <a:gd name="connsiteX325" fmla="*/ 5387324 w 7467600"/>
              <a:gd name="connsiteY325" fmla="*/ 5705830 h 6858000"/>
              <a:gd name="connsiteX326" fmla="*/ 5073620 w 7467600"/>
              <a:gd name="connsiteY326" fmla="*/ 5955437 h 6858000"/>
              <a:gd name="connsiteX327" fmla="*/ 4689789 w 7467600"/>
              <a:gd name="connsiteY327" fmla="*/ 6268382 h 6858000"/>
              <a:gd name="connsiteX328" fmla="*/ 4418722 w 7467600"/>
              <a:gd name="connsiteY328" fmla="*/ 6570886 h 6858000"/>
              <a:gd name="connsiteX329" fmla="*/ 4214944 w 7467600"/>
              <a:gd name="connsiteY329" fmla="*/ 6858000 h 6858000"/>
              <a:gd name="connsiteX330" fmla="*/ 4177898 w 7467600"/>
              <a:gd name="connsiteY330" fmla="*/ 6858000 h 6858000"/>
              <a:gd name="connsiteX331" fmla="*/ 4391597 w 7467600"/>
              <a:gd name="connsiteY331" fmla="*/ 6556370 h 6858000"/>
              <a:gd name="connsiteX332" fmla="*/ 4668889 w 7467600"/>
              <a:gd name="connsiteY332" fmla="*/ 6246399 h 6858000"/>
              <a:gd name="connsiteX333" fmla="*/ 5055427 w 7467600"/>
              <a:gd name="connsiteY333" fmla="*/ 5931476 h 6858000"/>
              <a:gd name="connsiteX334" fmla="*/ 5371814 w 7467600"/>
              <a:gd name="connsiteY334" fmla="*/ 5678975 h 6858000"/>
              <a:gd name="connsiteX335" fmla="*/ 4987918 w 7467600"/>
              <a:gd name="connsiteY335" fmla="*/ 5838701 h 6858000"/>
              <a:gd name="connsiteX336" fmla="*/ 4317146 w 7467600"/>
              <a:gd name="connsiteY336" fmla="*/ 6587716 h 6858000"/>
              <a:gd name="connsiteX337" fmla="*/ 4171627 w 7467600"/>
              <a:gd name="connsiteY337" fmla="*/ 6858000 h 6858000"/>
              <a:gd name="connsiteX338" fmla="*/ 4081585 w 7467600"/>
              <a:gd name="connsiteY338" fmla="*/ 6858000 h 6858000"/>
              <a:gd name="connsiteX339" fmla="*/ 4238603 w 7467600"/>
              <a:gd name="connsiteY339" fmla="*/ 6559341 h 6858000"/>
              <a:gd name="connsiteX340" fmla="*/ 4778333 w 7467600"/>
              <a:gd name="connsiteY340" fmla="*/ 5873626 h 6858000"/>
              <a:gd name="connsiteX341" fmla="*/ 5414185 w 7467600"/>
              <a:gd name="connsiteY341" fmla="*/ 5573882 h 6858000"/>
              <a:gd name="connsiteX342" fmla="*/ 5959648 w 7467600"/>
              <a:gd name="connsiteY342" fmla="*/ 4760797 h 6858000"/>
              <a:gd name="connsiteX343" fmla="*/ 5355019 w 7467600"/>
              <a:gd name="connsiteY343" fmla="*/ 4734672 h 6858000"/>
              <a:gd name="connsiteX344" fmla="*/ 5083565 w 7467600"/>
              <a:gd name="connsiteY344" fmla="*/ 5179121 h 6858000"/>
              <a:gd name="connsiteX345" fmla="*/ 4713577 w 7467600"/>
              <a:gd name="connsiteY345" fmla="*/ 5616803 h 6858000"/>
              <a:gd name="connsiteX346" fmla="*/ 3989559 w 7467600"/>
              <a:gd name="connsiteY346" fmla="*/ 6145945 h 6858000"/>
              <a:gd name="connsiteX347" fmla="*/ 3939824 w 7467600"/>
              <a:gd name="connsiteY347" fmla="*/ 6066900 h 6858000"/>
              <a:gd name="connsiteX348" fmla="*/ 4584537 w 7467600"/>
              <a:gd name="connsiteY348" fmla="*/ 5324826 h 6858000"/>
              <a:gd name="connsiteX349" fmla="*/ 5037105 w 7467600"/>
              <a:gd name="connsiteY349" fmla="*/ 5088765 h 6858000"/>
              <a:gd name="connsiteX350" fmla="*/ 5039930 w 7467600"/>
              <a:gd name="connsiteY350" fmla="*/ 5089585 h 6858000"/>
              <a:gd name="connsiteX351" fmla="*/ 5263764 w 7467600"/>
              <a:gd name="connsiteY351" fmla="*/ 4735525 h 6858000"/>
              <a:gd name="connsiteX352" fmla="*/ 4086300 w 7467600"/>
              <a:gd name="connsiteY352" fmla="*/ 4884599 h 6858000"/>
              <a:gd name="connsiteX353" fmla="*/ 4085485 w 7467600"/>
              <a:gd name="connsiteY353" fmla="*/ 4899070 h 6858000"/>
              <a:gd name="connsiteX354" fmla="*/ 3871915 w 7467600"/>
              <a:gd name="connsiteY354" fmla="*/ 5253645 h 6858000"/>
              <a:gd name="connsiteX355" fmla="*/ 3799374 w 7467600"/>
              <a:gd name="connsiteY355" fmla="*/ 5466127 h 6858000"/>
              <a:gd name="connsiteX356" fmla="*/ 3498850 w 7467600"/>
              <a:gd name="connsiteY356" fmla="*/ 6661888 h 6858000"/>
              <a:gd name="connsiteX357" fmla="*/ 3399216 w 7467600"/>
              <a:gd name="connsiteY357" fmla="*/ 6858000 h 6858000"/>
              <a:gd name="connsiteX358" fmla="*/ 3303688 w 7467600"/>
              <a:gd name="connsiteY358" fmla="*/ 6858000 h 6858000"/>
              <a:gd name="connsiteX359" fmla="*/ 3391774 w 7467600"/>
              <a:gd name="connsiteY359" fmla="*/ 6697181 h 6858000"/>
              <a:gd name="connsiteX360" fmla="*/ 3735540 w 7467600"/>
              <a:gd name="connsiteY360" fmla="*/ 5546923 h 6858000"/>
              <a:gd name="connsiteX361" fmla="*/ 3729438 w 7467600"/>
              <a:gd name="connsiteY361" fmla="*/ 5569058 h 6858000"/>
              <a:gd name="connsiteX362" fmla="*/ 3707782 w 7467600"/>
              <a:gd name="connsiteY362" fmla="*/ 5644908 h 6858000"/>
              <a:gd name="connsiteX363" fmla="*/ 3583827 w 7467600"/>
              <a:gd name="connsiteY363" fmla="*/ 6039215 h 6858000"/>
              <a:gd name="connsiteX364" fmla="*/ 3547861 w 7467600"/>
              <a:gd name="connsiteY364" fmla="*/ 6129609 h 6858000"/>
              <a:gd name="connsiteX365" fmla="*/ 3490905 w 7467600"/>
              <a:gd name="connsiteY365" fmla="*/ 6277660 h 6858000"/>
              <a:gd name="connsiteX366" fmla="*/ 3455859 w 7467600"/>
              <a:gd name="connsiteY366" fmla="*/ 6391301 h 6858000"/>
              <a:gd name="connsiteX367" fmla="*/ 3429112 w 7467600"/>
              <a:gd name="connsiteY367" fmla="*/ 6479469 h 6858000"/>
              <a:gd name="connsiteX368" fmla="*/ 3304862 w 7467600"/>
              <a:gd name="connsiteY368" fmla="*/ 6796476 h 6858000"/>
              <a:gd name="connsiteX369" fmla="*/ 3276071 w 7467600"/>
              <a:gd name="connsiteY369" fmla="*/ 6858000 h 6858000"/>
              <a:gd name="connsiteX370" fmla="*/ 3240805 w 7467600"/>
              <a:gd name="connsiteY370" fmla="*/ 6858000 h 6858000"/>
              <a:gd name="connsiteX371" fmla="*/ 3275917 w 7467600"/>
              <a:gd name="connsiteY371" fmla="*/ 6783192 h 6858000"/>
              <a:gd name="connsiteX372" fmla="*/ 3399358 w 7467600"/>
              <a:gd name="connsiteY372" fmla="*/ 6469011 h 6858000"/>
              <a:gd name="connsiteX373" fmla="*/ 3425650 w 7467600"/>
              <a:gd name="connsiteY373" fmla="*/ 6381333 h 6858000"/>
              <a:gd name="connsiteX374" fmla="*/ 3460661 w 7467600"/>
              <a:gd name="connsiteY374" fmla="*/ 6266763 h 6858000"/>
              <a:gd name="connsiteX375" fmla="*/ 3518021 w 7467600"/>
              <a:gd name="connsiteY375" fmla="*/ 6117298 h 6858000"/>
              <a:gd name="connsiteX376" fmla="*/ 3554035 w 7467600"/>
              <a:gd name="connsiteY376" fmla="*/ 6027832 h 6858000"/>
              <a:gd name="connsiteX377" fmla="*/ 3677174 w 7467600"/>
              <a:gd name="connsiteY377" fmla="*/ 5636351 h 6858000"/>
              <a:gd name="connsiteX378" fmla="*/ 3698819 w 7467600"/>
              <a:gd name="connsiteY378" fmla="*/ 5560503 h 6858000"/>
              <a:gd name="connsiteX379" fmla="*/ 3702094 w 7467600"/>
              <a:gd name="connsiteY379" fmla="*/ 5549194 h 6858000"/>
              <a:gd name="connsiteX380" fmla="*/ 3398355 w 7467600"/>
              <a:gd name="connsiteY380" fmla="*/ 6094603 h 6858000"/>
              <a:gd name="connsiteX381" fmla="*/ 3193941 w 7467600"/>
              <a:gd name="connsiteY381" fmla="*/ 6798775 h 6858000"/>
              <a:gd name="connsiteX382" fmla="*/ 3184140 w 7467600"/>
              <a:gd name="connsiteY382" fmla="*/ 6858000 h 6858000"/>
              <a:gd name="connsiteX383" fmla="*/ 3099978 w 7467600"/>
              <a:gd name="connsiteY383" fmla="*/ 6858000 h 6858000"/>
              <a:gd name="connsiteX384" fmla="*/ 3101556 w 7467600"/>
              <a:gd name="connsiteY384" fmla="*/ 6843337 h 6858000"/>
              <a:gd name="connsiteX385" fmla="*/ 3370162 w 7467600"/>
              <a:gd name="connsiteY385" fmla="*/ 5785550 h 6858000"/>
              <a:gd name="connsiteX386" fmla="*/ 3746477 w 7467600"/>
              <a:gd name="connsiteY386" fmla="*/ 5377889 h 6858000"/>
              <a:gd name="connsiteX387" fmla="*/ 3863399 w 7467600"/>
              <a:gd name="connsiteY387" fmla="*/ 5087257 h 6858000"/>
              <a:gd name="connsiteX388" fmla="*/ 3968712 w 7467600"/>
              <a:gd name="connsiteY388" fmla="*/ 4913989 h 6858000"/>
              <a:gd name="connsiteX389" fmla="*/ 2792390 w 7467600"/>
              <a:gd name="connsiteY389" fmla="*/ 5382974 h 6858000"/>
              <a:gd name="connsiteX390" fmla="*/ 2714982 w 7467600"/>
              <a:gd name="connsiteY390" fmla="*/ 5427051 h 6858000"/>
              <a:gd name="connsiteX391" fmla="*/ 2813361 w 7467600"/>
              <a:gd name="connsiteY391" fmla="*/ 6023912 h 6858000"/>
              <a:gd name="connsiteX392" fmla="*/ 2688430 w 7467600"/>
              <a:gd name="connsiteY392" fmla="*/ 6801564 h 6858000"/>
              <a:gd name="connsiteX393" fmla="*/ 2629626 w 7467600"/>
              <a:gd name="connsiteY393" fmla="*/ 6763394 h 6858000"/>
              <a:gd name="connsiteX394" fmla="*/ 2565328 w 7467600"/>
              <a:gd name="connsiteY394" fmla="*/ 5516399 h 6858000"/>
              <a:gd name="connsiteX395" fmla="*/ 1922999 w 7467600"/>
              <a:gd name="connsiteY395" fmla="*/ 5980343 h 6858000"/>
              <a:gd name="connsiteX396" fmla="*/ 1950261 w 7467600"/>
              <a:gd name="connsiteY396" fmla="*/ 6405858 h 6858000"/>
              <a:gd name="connsiteX397" fmla="*/ 2365554 w 7467600"/>
              <a:gd name="connsiteY397" fmla="*/ 6759107 h 6858000"/>
              <a:gd name="connsiteX398" fmla="*/ 2424142 w 7467600"/>
              <a:gd name="connsiteY398" fmla="*/ 6858000 h 6858000"/>
              <a:gd name="connsiteX399" fmla="*/ 2395994 w 7467600"/>
              <a:gd name="connsiteY399" fmla="*/ 6858000 h 6858000"/>
              <a:gd name="connsiteX400" fmla="*/ 2392863 w 7467600"/>
              <a:gd name="connsiteY400" fmla="*/ 6852964 h 6858000"/>
              <a:gd name="connsiteX401" fmla="*/ 2017589 w 7467600"/>
              <a:gd name="connsiteY401" fmla="*/ 6493982 h 6858000"/>
              <a:gd name="connsiteX402" fmla="*/ 2147336 w 7467600"/>
              <a:gd name="connsiteY402" fmla="*/ 6594052 h 6858000"/>
              <a:gd name="connsiteX403" fmla="*/ 2207047 w 7467600"/>
              <a:gd name="connsiteY403" fmla="*/ 6654540 h 6858000"/>
              <a:gd name="connsiteX404" fmla="*/ 2299106 w 7467600"/>
              <a:gd name="connsiteY404" fmla="*/ 6778931 h 6858000"/>
              <a:gd name="connsiteX405" fmla="*/ 2314430 w 7467600"/>
              <a:gd name="connsiteY405" fmla="*/ 6801144 h 6858000"/>
              <a:gd name="connsiteX406" fmla="*/ 2352406 w 7467600"/>
              <a:gd name="connsiteY406" fmla="*/ 6858000 h 6858000"/>
              <a:gd name="connsiteX407" fmla="*/ 2314492 w 7467600"/>
              <a:gd name="connsiteY407" fmla="*/ 6858000 h 6858000"/>
              <a:gd name="connsiteX408" fmla="*/ 2288095 w 7467600"/>
              <a:gd name="connsiteY408" fmla="*/ 6818030 h 6858000"/>
              <a:gd name="connsiteX409" fmla="*/ 2272768 w 7467600"/>
              <a:gd name="connsiteY409" fmla="*/ 6795822 h 6858000"/>
              <a:gd name="connsiteX410" fmla="*/ 2182715 w 7467600"/>
              <a:gd name="connsiteY410" fmla="*/ 6675071 h 6858000"/>
              <a:gd name="connsiteX411" fmla="*/ 2032061 w 7467600"/>
              <a:gd name="connsiteY411" fmla="*/ 6541380 h 6858000"/>
              <a:gd name="connsiteX412" fmla="*/ 2257220 w 7467600"/>
              <a:gd name="connsiteY412" fmla="*/ 6826257 h 6858000"/>
              <a:gd name="connsiteX413" fmla="*/ 2281324 w 7467600"/>
              <a:gd name="connsiteY413" fmla="*/ 6858000 h 6858000"/>
              <a:gd name="connsiteX414" fmla="*/ 2242860 w 7467600"/>
              <a:gd name="connsiteY414" fmla="*/ 6858000 h 6858000"/>
              <a:gd name="connsiteX415" fmla="*/ 2232818 w 7467600"/>
              <a:gd name="connsiteY415" fmla="*/ 6844926 h 6858000"/>
              <a:gd name="connsiteX416" fmla="*/ 1990172 w 7467600"/>
              <a:gd name="connsiteY416" fmla="*/ 6542121 h 6858000"/>
              <a:gd name="connsiteX417" fmla="*/ 2124090 w 7467600"/>
              <a:gd name="connsiteY417" fmla="*/ 6761017 h 6858000"/>
              <a:gd name="connsiteX418" fmla="*/ 2200380 w 7467600"/>
              <a:gd name="connsiteY418" fmla="*/ 6858000 h 6858000"/>
              <a:gd name="connsiteX419" fmla="*/ 2147507 w 7467600"/>
              <a:gd name="connsiteY419" fmla="*/ 6858000 h 6858000"/>
              <a:gd name="connsiteX420" fmla="*/ 2070668 w 7467600"/>
              <a:gd name="connsiteY420" fmla="*/ 6761520 h 6858000"/>
              <a:gd name="connsiteX421" fmla="*/ 1975142 w 7467600"/>
              <a:gd name="connsiteY421" fmla="*/ 6585570 h 6858000"/>
              <a:gd name="connsiteX422" fmla="*/ 2050035 w 7467600"/>
              <a:gd name="connsiteY422" fmla="*/ 6813345 h 6858000"/>
              <a:gd name="connsiteX423" fmla="*/ 2063025 w 7467600"/>
              <a:gd name="connsiteY423" fmla="*/ 6858000 h 6858000"/>
              <a:gd name="connsiteX424" fmla="*/ 2021675 w 7467600"/>
              <a:gd name="connsiteY424" fmla="*/ 6858000 h 6858000"/>
              <a:gd name="connsiteX425" fmla="*/ 2019308 w 7467600"/>
              <a:gd name="connsiteY425" fmla="*/ 6847118 h 6858000"/>
              <a:gd name="connsiteX426" fmla="*/ 1938835 w 7467600"/>
              <a:gd name="connsiteY426" fmla="*/ 6551160 h 6858000"/>
              <a:gd name="connsiteX427" fmla="*/ 1953230 w 7467600"/>
              <a:gd name="connsiteY427" fmla="*/ 6759699 h 6858000"/>
              <a:gd name="connsiteX428" fmla="*/ 1956763 w 7467600"/>
              <a:gd name="connsiteY428" fmla="*/ 6778191 h 6858000"/>
              <a:gd name="connsiteX429" fmla="*/ 1967925 w 7467600"/>
              <a:gd name="connsiteY429" fmla="*/ 6858000 h 6858000"/>
              <a:gd name="connsiteX430" fmla="*/ 1936622 w 7467600"/>
              <a:gd name="connsiteY430" fmla="*/ 6858000 h 6858000"/>
              <a:gd name="connsiteX431" fmla="*/ 1926261 w 7467600"/>
              <a:gd name="connsiteY431" fmla="*/ 6784064 h 6858000"/>
              <a:gd name="connsiteX432" fmla="*/ 1922724 w 7467600"/>
              <a:gd name="connsiteY432" fmla="*/ 6765577 h 6858000"/>
              <a:gd name="connsiteX433" fmla="*/ 1904650 w 7467600"/>
              <a:gd name="connsiteY433" fmla="*/ 6639616 h 6858000"/>
              <a:gd name="connsiteX434" fmla="*/ 1885273 w 7467600"/>
              <a:gd name="connsiteY434" fmla="*/ 6858000 h 6858000"/>
              <a:gd name="connsiteX435" fmla="*/ 1854363 w 7467600"/>
              <a:gd name="connsiteY435" fmla="*/ 6858000 h 6858000"/>
              <a:gd name="connsiteX436" fmla="*/ 1880391 w 7467600"/>
              <a:gd name="connsiteY436" fmla="*/ 6603796 h 6858000"/>
              <a:gd name="connsiteX437" fmla="*/ 1818273 w 7467600"/>
              <a:gd name="connsiteY437" fmla="*/ 6715729 h 6858000"/>
              <a:gd name="connsiteX438" fmla="*/ 1794691 w 7467600"/>
              <a:gd name="connsiteY438" fmla="*/ 6843239 h 6858000"/>
              <a:gd name="connsiteX439" fmla="*/ 1794914 w 7467600"/>
              <a:gd name="connsiteY439" fmla="*/ 6858000 h 6858000"/>
              <a:gd name="connsiteX440" fmla="*/ 1746128 w 7467600"/>
              <a:gd name="connsiteY440" fmla="*/ 6858000 h 6858000"/>
              <a:gd name="connsiteX441" fmla="*/ 1753934 w 7467600"/>
              <a:gd name="connsiteY441" fmla="*/ 6724796 h 6858000"/>
              <a:gd name="connsiteX442" fmla="*/ 1792053 w 7467600"/>
              <a:gd name="connsiteY442" fmla="*/ 6572396 h 6858000"/>
              <a:gd name="connsiteX443" fmla="*/ 1862248 w 7467600"/>
              <a:gd name="connsiteY443" fmla="*/ 6266397 h 6858000"/>
              <a:gd name="connsiteX444" fmla="*/ 1862250 w 7467600"/>
              <a:gd name="connsiteY444" fmla="*/ 6033531 h 6858000"/>
              <a:gd name="connsiteX445" fmla="*/ 1211999 w 7467600"/>
              <a:gd name="connsiteY445" fmla="*/ 6683610 h 6858000"/>
              <a:gd name="connsiteX446" fmla="*/ 1213266 w 7467600"/>
              <a:gd name="connsiteY446" fmla="*/ 6691947 h 6858000"/>
              <a:gd name="connsiteX447" fmla="*/ 1203370 w 7467600"/>
              <a:gd name="connsiteY447" fmla="*/ 6850676 h 6858000"/>
              <a:gd name="connsiteX448" fmla="*/ 1203671 w 7467600"/>
              <a:gd name="connsiteY448" fmla="*/ 6858000 h 6858000"/>
              <a:gd name="connsiteX449" fmla="*/ 1143180 w 7467600"/>
              <a:gd name="connsiteY449" fmla="*/ 6858000 h 6858000"/>
              <a:gd name="connsiteX450" fmla="*/ 1142176 w 7467600"/>
              <a:gd name="connsiteY450" fmla="*/ 6766045 h 6858000"/>
              <a:gd name="connsiteX451" fmla="*/ 1067484 w 7467600"/>
              <a:gd name="connsiteY451" fmla="*/ 6858000 h 6858000"/>
              <a:gd name="connsiteX452" fmla="*/ 953928 w 7467600"/>
              <a:gd name="connsiteY452" fmla="*/ 6858000 h 6858000"/>
              <a:gd name="connsiteX453" fmla="*/ 959715 w 7467600"/>
              <a:gd name="connsiteY453" fmla="*/ 6850185 h 6858000"/>
              <a:gd name="connsiteX454" fmla="*/ 1483788 w 7467600"/>
              <a:gd name="connsiteY454" fmla="*/ 6259174 h 6858000"/>
              <a:gd name="connsiteX455" fmla="*/ 1100671 w 7467600"/>
              <a:gd name="connsiteY455" fmla="*/ 6252137 h 6858000"/>
              <a:gd name="connsiteX456" fmla="*/ 1090144 w 7467600"/>
              <a:gd name="connsiteY456" fmla="*/ 6256748 h 6858000"/>
              <a:gd name="connsiteX457" fmla="*/ 1095872 w 7467600"/>
              <a:gd name="connsiteY457" fmla="*/ 6271892 h 6858000"/>
              <a:gd name="connsiteX458" fmla="*/ 262785 w 7467600"/>
              <a:gd name="connsiteY458" fmla="*/ 6845450 h 6858000"/>
              <a:gd name="connsiteX459" fmla="*/ 209968 w 7467600"/>
              <a:gd name="connsiteY459" fmla="*/ 6770713 h 6858000"/>
              <a:gd name="connsiteX460" fmla="*/ 873460 w 7467600"/>
              <a:gd name="connsiteY460" fmla="*/ 6253768 h 6858000"/>
              <a:gd name="connsiteX461" fmla="*/ 192686 w 7467600"/>
              <a:gd name="connsiteY461" fmla="*/ 5849257 h 6858000"/>
              <a:gd name="connsiteX462" fmla="*/ 4696 w 7467600"/>
              <a:gd name="connsiteY462" fmla="*/ 5697668 h 6858000"/>
              <a:gd name="connsiteX463" fmla="*/ 0 w 7467600"/>
              <a:gd name="connsiteY463" fmla="*/ 5689984 h 6858000"/>
              <a:gd name="connsiteX464" fmla="*/ 0 w 7467600"/>
              <a:gd name="connsiteY464" fmla="*/ 5513472 h 6858000"/>
              <a:gd name="connsiteX465" fmla="*/ 174101 w 7467600"/>
              <a:gd name="connsiteY465" fmla="*/ 5620277 h 6858000"/>
              <a:gd name="connsiteX466" fmla="*/ 891800 w 7467600"/>
              <a:gd name="connsiteY466" fmla="*/ 6036935 h 6858000"/>
              <a:gd name="connsiteX467" fmla="*/ 1072219 w 7467600"/>
              <a:gd name="connsiteY467" fmla="*/ 6169443 h 6858000"/>
              <a:gd name="connsiteX468" fmla="*/ 1074117 w 7467600"/>
              <a:gd name="connsiteY468" fmla="*/ 6170301 h 6858000"/>
              <a:gd name="connsiteX469" fmla="*/ 1083114 w 7467600"/>
              <a:gd name="connsiteY469" fmla="*/ 6174131 h 6858000"/>
              <a:gd name="connsiteX470" fmla="*/ 1543010 w 7467600"/>
              <a:gd name="connsiteY470" fmla="*/ 6191140 h 6858000"/>
              <a:gd name="connsiteX471" fmla="*/ 1551080 w 7467600"/>
              <a:gd name="connsiteY471" fmla="*/ 6195006 h 6858000"/>
              <a:gd name="connsiteX472" fmla="*/ 2345443 w 7467600"/>
              <a:gd name="connsiteY472" fmla="*/ 5549882 h 6858000"/>
              <a:gd name="connsiteX473" fmla="*/ 1721499 w 7467600"/>
              <a:gd name="connsiteY473" fmla="*/ 5599969 h 6858000"/>
              <a:gd name="connsiteX474" fmla="*/ 767716 w 7467600"/>
              <a:gd name="connsiteY474" fmla="*/ 5472768 h 6858000"/>
              <a:gd name="connsiteX475" fmla="*/ 722147 w 7467600"/>
              <a:gd name="connsiteY475" fmla="*/ 5393091 h 6858000"/>
              <a:gd name="connsiteX476" fmla="*/ 1485552 w 7467600"/>
              <a:gd name="connsiteY476" fmla="*/ 5313202 h 6858000"/>
              <a:gd name="connsiteX477" fmla="*/ 2143004 w 7467600"/>
              <a:gd name="connsiteY477" fmla="*/ 5402420 h 6858000"/>
              <a:gd name="connsiteX478" fmla="*/ 1933391 w 7467600"/>
              <a:gd name="connsiteY478" fmla="*/ 5156971 h 6858000"/>
              <a:gd name="connsiteX479" fmla="*/ 1827118 w 7467600"/>
              <a:gd name="connsiteY479" fmla="*/ 4968410 h 6858000"/>
              <a:gd name="connsiteX480" fmla="*/ 1837349 w 7467600"/>
              <a:gd name="connsiteY480" fmla="*/ 4956357 h 6858000"/>
              <a:gd name="connsiteX481" fmla="*/ 2162835 w 7467600"/>
              <a:gd name="connsiteY481" fmla="*/ 5187853 h 6858000"/>
              <a:gd name="connsiteX482" fmla="*/ 2257167 w 7467600"/>
              <a:gd name="connsiteY482" fmla="*/ 5462123 h 6858000"/>
              <a:gd name="connsiteX483" fmla="*/ 2261598 w 7467600"/>
              <a:gd name="connsiteY483" fmla="*/ 5467998 h 6858000"/>
              <a:gd name="connsiteX484" fmla="*/ 2437177 w 7467600"/>
              <a:gd name="connsiteY484" fmla="*/ 5479608 h 6858000"/>
              <a:gd name="connsiteX485" fmla="*/ 2445247 w 7467600"/>
              <a:gd name="connsiteY485" fmla="*/ 5483476 h 6858000"/>
              <a:gd name="connsiteX486" fmla="*/ 2743626 w 7467600"/>
              <a:gd name="connsiteY486" fmla="*/ 5304819 h 6858000"/>
              <a:gd name="connsiteX487" fmla="*/ 3048102 w 7467600"/>
              <a:gd name="connsiteY487" fmla="*/ 5150595 h 6858000"/>
              <a:gd name="connsiteX488" fmla="*/ 1799414 w 7467600"/>
              <a:gd name="connsiteY488" fmla="*/ 4694732 h 6858000"/>
              <a:gd name="connsiteX489" fmla="*/ 1771735 w 7467600"/>
              <a:gd name="connsiteY489" fmla="*/ 4619929 h 6858000"/>
              <a:gd name="connsiteX490" fmla="*/ 3104273 w 7467600"/>
              <a:gd name="connsiteY490" fmla="*/ 5076159 h 6858000"/>
              <a:gd name="connsiteX491" fmla="*/ 3113245 w 7467600"/>
              <a:gd name="connsiteY491" fmla="*/ 5090705 h 6858000"/>
              <a:gd name="connsiteX492" fmla="*/ 3126294 w 7467600"/>
              <a:gd name="connsiteY492" fmla="*/ 5114400 h 6858000"/>
              <a:gd name="connsiteX493" fmla="*/ 3937433 w 7467600"/>
              <a:gd name="connsiteY493" fmla="*/ 4830473 h 6858000"/>
              <a:gd name="connsiteX494" fmla="*/ 3590475 w 7467600"/>
              <a:gd name="connsiteY494" fmla="*/ 4597974 h 6858000"/>
              <a:gd name="connsiteX495" fmla="*/ 3100264 w 7467600"/>
              <a:gd name="connsiteY495" fmla="*/ 4579845 h 6858000"/>
              <a:gd name="connsiteX496" fmla="*/ 2183576 w 7467600"/>
              <a:gd name="connsiteY496" fmla="*/ 4227150 h 6858000"/>
              <a:gd name="connsiteX497" fmla="*/ 2151029 w 7467600"/>
              <a:gd name="connsiteY497" fmla="*/ 4146947 h 6858000"/>
              <a:gd name="connsiteX498" fmla="*/ 3563434 w 7467600"/>
              <a:gd name="connsiteY498" fmla="*/ 4469115 h 6858000"/>
              <a:gd name="connsiteX499" fmla="*/ 3177952 w 7467600"/>
              <a:gd name="connsiteY499" fmla="*/ 3657386 h 6858000"/>
              <a:gd name="connsiteX500" fmla="*/ 3189263 w 7467600"/>
              <a:gd name="connsiteY500" fmla="*/ 3625726 h 6858000"/>
              <a:gd name="connsiteX501" fmla="*/ 3560912 w 7467600"/>
              <a:gd name="connsiteY501" fmla="*/ 4079863 h 6858000"/>
              <a:gd name="connsiteX502" fmla="*/ 3626636 w 7467600"/>
              <a:gd name="connsiteY502" fmla="*/ 4512230 h 6858000"/>
              <a:gd name="connsiteX503" fmla="*/ 3653088 w 7467600"/>
              <a:gd name="connsiteY503" fmla="*/ 4521417 h 6858000"/>
              <a:gd name="connsiteX504" fmla="*/ 3988128 w 7467600"/>
              <a:gd name="connsiteY504" fmla="*/ 4817267 h 6858000"/>
              <a:gd name="connsiteX505" fmla="*/ 4830582 w 7467600"/>
              <a:gd name="connsiteY505" fmla="*/ 4676000 h 6858000"/>
              <a:gd name="connsiteX506" fmla="*/ 4830100 w 7467600"/>
              <a:gd name="connsiteY506" fmla="*/ 4675554 h 6858000"/>
              <a:gd name="connsiteX507" fmla="*/ 4036318 w 7467600"/>
              <a:gd name="connsiteY507" fmla="*/ 4147013 h 6858000"/>
              <a:gd name="connsiteX508" fmla="*/ 3432098 w 7467600"/>
              <a:gd name="connsiteY508" fmla="*/ 3537312 h 6858000"/>
              <a:gd name="connsiteX509" fmla="*/ 3446761 w 7467600"/>
              <a:gd name="connsiteY509" fmla="*/ 3461278 h 6858000"/>
              <a:gd name="connsiteX510" fmla="*/ 4419733 w 7467600"/>
              <a:gd name="connsiteY510" fmla="*/ 3963555 h 6858000"/>
              <a:gd name="connsiteX511" fmla="*/ 4781371 w 7467600"/>
              <a:gd name="connsiteY511" fmla="*/ 4458604 h 6858000"/>
              <a:gd name="connsiteX512" fmla="*/ 4780440 w 7467600"/>
              <a:gd name="connsiteY512" fmla="*/ 4470290 h 6858000"/>
              <a:gd name="connsiteX513" fmla="*/ 4898954 w 7467600"/>
              <a:gd name="connsiteY513" fmla="*/ 4662092 h 6858000"/>
              <a:gd name="connsiteX514" fmla="*/ 4900699 w 7467600"/>
              <a:gd name="connsiteY514" fmla="*/ 4670867 h 6858000"/>
              <a:gd name="connsiteX515" fmla="*/ 5714511 w 7467600"/>
              <a:gd name="connsiteY515" fmla="*/ 4663483 h 6858000"/>
              <a:gd name="connsiteX516" fmla="*/ 5464793 w 7467600"/>
              <a:gd name="connsiteY516" fmla="*/ 4393556 h 6858000"/>
              <a:gd name="connsiteX517" fmla="*/ 5461897 w 7467600"/>
              <a:gd name="connsiteY517" fmla="*/ 4390879 h 6858000"/>
              <a:gd name="connsiteX518" fmla="*/ 4294126 w 7467600"/>
              <a:gd name="connsiteY518" fmla="*/ 3303048 h 6858000"/>
              <a:gd name="connsiteX519" fmla="*/ 4305321 w 7467600"/>
              <a:gd name="connsiteY519" fmla="*/ 3256953 h 6858000"/>
              <a:gd name="connsiteX520" fmla="*/ 4949299 w 7467600"/>
              <a:gd name="connsiteY520" fmla="*/ 3766336 h 6858000"/>
              <a:gd name="connsiteX521" fmla="*/ 5291452 w 7467600"/>
              <a:gd name="connsiteY521" fmla="*/ 4076801 h 6858000"/>
              <a:gd name="connsiteX522" fmla="*/ 5434998 w 7467600"/>
              <a:gd name="connsiteY522" fmla="*/ 4254100 h 6858000"/>
              <a:gd name="connsiteX523" fmla="*/ 5351015 w 7467600"/>
              <a:gd name="connsiteY523" fmla="*/ 3760989 h 6858000"/>
              <a:gd name="connsiteX524" fmla="*/ 5413780 w 7467600"/>
              <a:gd name="connsiteY524" fmla="*/ 2966265 h 6858000"/>
              <a:gd name="connsiteX525" fmla="*/ 5425627 w 7467600"/>
              <a:gd name="connsiteY525" fmla="*/ 2954192 h 6858000"/>
              <a:gd name="connsiteX526" fmla="*/ 6604735 w 7467600"/>
              <a:gd name="connsiteY526" fmla="*/ 2041381 h 6858000"/>
              <a:gd name="connsiteX527" fmla="*/ 7204487 w 7467600"/>
              <a:gd name="connsiteY527" fmla="*/ 2742112 h 6858000"/>
              <a:gd name="connsiteX528" fmla="*/ 7131592 w 7467600"/>
              <a:gd name="connsiteY528" fmla="*/ 2672096 h 6858000"/>
              <a:gd name="connsiteX529" fmla="*/ 6996344 w 7467600"/>
              <a:gd name="connsiteY529" fmla="*/ 2518310 h 6858000"/>
              <a:gd name="connsiteX530" fmla="*/ 6735495 w 7467600"/>
              <a:gd name="connsiteY530" fmla="*/ 2196890 h 6858000"/>
              <a:gd name="connsiteX531" fmla="*/ 6721901 w 7467600"/>
              <a:gd name="connsiteY531" fmla="*/ 2179274 h 6858000"/>
              <a:gd name="connsiteX532" fmla="*/ 6604735 w 7467600"/>
              <a:gd name="connsiteY532" fmla="*/ 2041381 h 6858000"/>
              <a:gd name="connsiteX533" fmla="*/ 6591670 w 7467600"/>
              <a:gd name="connsiteY533" fmla="*/ 1988277 h 6858000"/>
              <a:gd name="connsiteX534" fmla="*/ 6747349 w 7467600"/>
              <a:gd name="connsiteY534" fmla="*/ 2160069 h 6858000"/>
              <a:gd name="connsiteX535" fmla="*/ 6760943 w 7467600"/>
              <a:gd name="connsiteY535" fmla="*/ 2177686 h 6858000"/>
              <a:gd name="connsiteX536" fmla="*/ 7021065 w 7467600"/>
              <a:gd name="connsiteY536" fmla="*/ 2498102 h 6858000"/>
              <a:gd name="connsiteX537" fmla="*/ 7155223 w 7467600"/>
              <a:gd name="connsiteY537" fmla="*/ 2650386 h 6858000"/>
              <a:gd name="connsiteX538" fmla="*/ 7203167 w 7467600"/>
              <a:gd name="connsiteY538" fmla="*/ 2697288 h 6858000"/>
              <a:gd name="connsiteX539" fmla="*/ 6937703 w 7467600"/>
              <a:gd name="connsiteY539" fmla="*/ 2321981 h 6858000"/>
              <a:gd name="connsiteX540" fmla="*/ 6591670 w 7467600"/>
              <a:gd name="connsiteY540" fmla="*/ 1988277 h 6858000"/>
              <a:gd name="connsiteX541" fmla="*/ 5798671 w 7467600"/>
              <a:gd name="connsiteY541" fmla="*/ 1981601 h 6858000"/>
              <a:gd name="connsiteX542" fmla="*/ 5754709 w 7467600"/>
              <a:gd name="connsiteY542" fmla="*/ 2071454 h 6858000"/>
              <a:gd name="connsiteX543" fmla="*/ 5763044 w 7467600"/>
              <a:gd name="connsiteY543" fmla="*/ 2842206 h 6858000"/>
              <a:gd name="connsiteX544" fmla="*/ 5764974 w 7467600"/>
              <a:gd name="connsiteY544" fmla="*/ 2799609 h 6858000"/>
              <a:gd name="connsiteX545" fmla="*/ 5767665 w 7467600"/>
              <a:gd name="connsiteY545" fmla="*/ 2666409 h 6858000"/>
              <a:gd name="connsiteX546" fmla="*/ 5763055 w 7467600"/>
              <a:gd name="connsiteY546" fmla="*/ 2579705 h 6858000"/>
              <a:gd name="connsiteX547" fmla="*/ 5758079 w 7467600"/>
              <a:gd name="connsiteY547" fmla="*/ 2492508 h 6858000"/>
              <a:gd name="connsiteX548" fmla="*/ 5779325 w 7467600"/>
              <a:gd name="connsiteY548" fmla="*/ 2197069 h 6858000"/>
              <a:gd name="connsiteX549" fmla="*/ 5798671 w 7467600"/>
              <a:gd name="connsiteY549" fmla="*/ 1981601 h 6858000"/>
              <a:gd name="connsiteX550" fmla="*/ 5829202 w 7467600"/>
              <a:gd name="connsiteY550" fmla="*/ 1971679 h 6858000"/>
              <a:gd name="connsiteX551" fmla="*/ 5809558 w 7467600"/>
              <a:gd name="connsiteY551" fmla="*/ 2198043 h 6858000"/>
              <a:gd name="connsiteX552" fmla="*/ 5788653 w 7467600"/>
              <a:gd name="connsiteY552" fmla="*/ 2489430 h 6858000"/>
              <a:gd name="connsiteX553" fmla="*/ 5793439 w 7467600"/>
              <a:gd name="connsiteY553" fmla="*/ 2575235 h 6858000"/>
              <a:gd name="connsiteX554" fmla="*/ 5796837 w 7467600"/>
              <a:gd name="connsiteY554" fmla="*/ 2637633 h 6858000"/>
              <a:gd name="connsiteX555" fmla="*/ 5818614 w 7467600"/>
              <a:gd name="connsiteY555" fmla="*/ 2473055 h 6858000"/>
              <a:gd name="connsiteX556" fmla="*/ 5829202 w 7467600"/>
              <a:gd name="connsiteY556" fmla="*/ 1971679 h 6858000"/>
              <a:gd name="connsiteX557" fmla="*/ 5911389 w 7467600"/>
              <a:gd name="connsiteY557" fmla="*/ 1898371 h 6858000"/>
              <a:gd name="connsiteX558" fmla="*/ 6237627 w 7467600"/>
              <a:gd name="connsiteY558" fmla="*/ 2231921 h 6858000"/>
              <a:gd name="connsiteX559" fmla="*/ 5911389 w 7467600"/>
              <a:gd name="connsiteY559" fmla="*/ 1898371 h 6858000"/>
              <a:gd name="connsiteX560" fmla="*/ 6944437 w 7467600"/>
              <a:gd name="connsiteY560" fmla="*/ 1575402 h 6858000"/>
              <a:gd name="connsiteX561" fmla="*/ 6304730 w 7467600"/>
              <a:gd name="connsiteY561" fmla="*/ 1766654 h 6858000"/>
              <a:gd name="connsiteX562" fmla="*/ 6944437 w 7467600"/>
              <a:gd name="connsiteY562" fmla="*/ 1575402 h 6858000"/>
              <a:gd name="connsiteX563" fmla="*/ 7019523 w 7467600"/>
              <a:gd name="connsiteY563" fmla="*/ 1519450 h 6858000"/>
              <a:gd name="connsiteX564" fmla="*/ 6298091 w 7467600"/>
              <a:gd name="connsiteY564" fmla="*/ 1737122 h 6858000"/>
              <a:gd name="connsiteX565" fmla="*/ 7019523 w 7467600"/>
              <a:gd name="connsiteY565" fmla="*/ 1519450 h 6858000"/>
              <a:gd name="connsiteX566" fmla="*/ 2399523 w 7467600"/>
              <a:gd name="connsiteY566" fmla="*/ 1428234 h 6858000"/>
              <a:gd name="connsiteX567" fmla="*/ 2224982 w 7467600"/>
              <a:gd name="connsiteY567" fmla="*/ 1826201 h 6858000"/>
              <a:gd name="connsiteX568" fmla="*/ 2096099 w 7467600"/>
              <a:gd name="connsiteY568" fmla="*/ 2345900 h 6858000"/>
              <a:gd name="connsiteX569" fmla="*/ 2283317 w 7467600"/>
              <a:gd name="connsiteY569" fmla="*/ 1796925 h 6858000"/>
              <a:gd name="connsiteX570" fmla="*/ 2399523 w 7467600"/>
              <a:gd name="connsiteY570" fmla="*/ 1428234 h 6858000"/>
              <a:gd name="connsiteX571" fmla="*/ 2448558 w 7467600"/>
              <a:gd name="connsiteY571" fmla="*/ 1373435 h 6858000"/>
              <a:gd name="connsiteX572" fmla="*/ 2312521 w 7467600"/>
              <a:gd name="connsiteY572" fmla="*/ 1806140 h 6858000"/>
              <a:gd name="connsiteX573" fmla="*/ 2127533 w 7467600"/>
              <a:gd name="connsiteY573" fmla="*/ 2348380 h 6858000"/>
              <a:gd name="connsiteX574" fmla="*/ 2358080 w 7467600"/>
              <a:gd name="connsiteY574" fmla="*/ 1866134 h 6858000"/>
              <a:gd name="connsiteX575" fmla="*/ 2407436 w 7467600"/>
              <a:gd name="connsiteY575" fmla="*/ 1651070 h 6858000"/>
              <a:gd name="connsiteX576" fmla="*/ 2448558 w 7467600"/>
              <a:gd name="connsiteY576" fmla="*/ 1373435 h 6858000"/>
              <a:gd name="connsiteX577" fmla="*/ 278707 w 7467600"/>
              <a:gd name="connsiteY577" fmla="*/ 1352270 h 6858000"/>
              <a:gd name="connsiteX578" fmla="*/ 321570 w 7467600"/>
              <a:gd name="connsiteY578" fmla="*/ 1861610 h 6858000"/>
              <a:gd name="connsiteX579" fmla="*/ 294281 w 7467600"/>
              <a:gd name="connsiteY579" fmla="*/ 1440658 h 6858000"/>
              <a:gd name="connsiteX580" fmla="*/ 278707 w 7467600"/>
              <a:gd name="connsiteY580" fmla="*/ 1352270 h 6858000"/>
              <a:gd name="connsiteX581" fmla="*/ 1423821 w 7467600"/>
              <a:gd name="connsiteY581" fmla="*/ 1351958 h 6858000"/>
              <a:gd name="connsiteX582" fmla="*/ 1638521 w 7467600"/>
              <a:gd name="connsiteY582" fmla="*/ 1908470 h 6858000"/>
              <a:gd name="connsiteX583" fmla="*/ 1754199 w 7467600"/>
              <a:gd name="connsiteY583" fmla="*/ 2149284 h 6858000"/>
              <a:gd name="connsiteX584" fmla="*/ 1908359 w 7467600"/>
              <a:gd name="connsiteY584" fmla="*/ 2364988 h 6858000"/>
              <a:gd name="connsiteX585" fmla="*/ 1647661 w 7467600"/>
              <a:gd name="connsiteY585" fmla="*/ 1825945 h 6858000"/>
              <a:gd name="connsiteX586" fmla="*/ 1423821 w 7467600"/>
              <a:gd name="connsiteY586" fmla="*/ 1351958 h 6858000"/>
              <a:gd name="connsiteX587" fmla="*/ 1431890 w 7467600"/>
              <a:gd name="connsiteY587" fmla="*/ 1306475 h 6858000"/>
              <a:gd name="connsiteX588" fmla="*/ 1507597 w 7467600"/>
              <a:gd name="connsiteY588" fmla="*/ 1446132 h 6858000"/>
              <a:gd name="connsiteX589" fmla="*/ 1674586 w 7467600"/>
              <a:gd name="connsiteY589" fmla="*/ 1813832 h 6858000"/>
              <a:gd name="connsiteX590" fmla="*/ 1815950 w 7467600"/>
              <a:gd name="connsiteY590" fmla="*/ 2128564 h 6858000"/>
              <a:gd name="connsiteX591" fmla="*/ 1984242 w 7467600"/>
              <a:gd name="connsiteY591" fmla="*/ 2430829 h 6858000"/>
              <a:gd name="connsiteX592" fmla="*/ 2014023 w 7467600"/>
              <a:gd name="connsiteY592" fmla="*/ 2450995 h 6858000"/>
              <a:gd name="connsiteX593" fmla="*/ 1747337 w 7467600"/>
              <a:gd name="connsiteY593" fmla="*/ 1855264 h 6858000"/>
              <a:gd name="connsiteX594" fmla="*/ 1533749 w 7467600"/>
              <a:gd name="connsiteY594" fmla="*/ 1478656 h 6858000"/>
              <a:gd name="connsiteX595" fmla="*/ 1431890 w 7467600"/>
              <a:gd name="connsiteY595" fmla="*/ 1306475 h 6858000"/>
              <a:gd name="connsiteX596" fmla="*/ 5052692 w 7467600"/>
              <a:gd name="connsiteY596" fmla="*/ 1292994 h 6858000"/>
              <a:gd name="connsiteX597" fmla="*/ 5200661 w 7467600"/>
              <a:gd name="connsiteY597" fmla="*/ 1635186 h 6858000"/>
              <a:gd name="connsiteX598" fmla="*/ 5297138 w 7467600"/>
              <a:gd name="connsiteY598" fmla="*/ 1906351 h 6858000"/>
              <a:gd name="connsiteX599" fmla="*/ 5052692 w 7467600"/>
              <a:gd name="connsiteY599" fmla="*/ 1292994 h 6858000"/>
              <a:gd name="connsiteX600" fmla="*/ 5009948 w 7467600"/>
              <a:gd name="connsiteY600" fmla="*/ 1273619 h 6858000"/>
              <a:gd name="connsiteX601" fmla="*/ 5121777 w 7467600"/>
              <a:gd name="connsiteY601" fmla="*/ 1654213 h 6858000"/>
              <a:gd name="connsiteX602" fmla="*/ 5293545 w 7467600"/>
              <a:gd name="connsiteY602" fmla="*/ 2072247 h 6858000"/>
              <a:gd name="connsiteX603" fmla="*/ 5294042 w 7467600"/>
              <a:gd name="connsiteY603" fmla="*/ 2065019 h 6858000"/>
              <a:gd name="connsiteX604" fmla="*/ 5171936 w 7467600"/>
              <a:gd name="connsiteY604" fmla="*/ 1647613 h 6858000"/>
              <a:gd name="connsiteX605" fmla="*/ 5009948 w 7467600"/>
              <a:gd name="connsiteY605" fmla="*/ 1273619 h 6858000"/>
              <a:gd name="connsiteX606" fmla="*/ 655236 w 7467600"/>
              <a:gd name="connsiteY606" fmla="*/ 1268632 h 6858000"/>
              <a:gd name="connsiteX607" fmla="*/ 839521 w 7467600"/>
              <a:gd name="connsiteY607" fmla="*/ 1685315 h 6858000"/>
              <a:gd name="connsiteX608" fmla="*/ 1109416 w 7467600"/>
              <a:gd name="connsiteY608" fmla="*/ 2061663 h 6858000"/>
              <a:gd name="connsiteX609" fmla="*/ 1298300 w 7467600"/>
              <a:gd name="connsiteY609" fmla="*/ 2247742 h 6858000"/>
              <a:gd name="connsiteX610" fmla="*/ 1125871 w 7467600"/>
              <a:gd name="connsiteY610" fmla="*/ 1989513 h 6858000"/>
              <a:gd name="connsiteX611" fmla="*/ 981574 w 7467600"/>
              <a:gd name="connsiteY611" fmla="*/ 1783157 h 6858000"/>
              <a:gd name="connsiteX612" fmla="*/ 922198 w 7467600"/>
              <a:gd name="connsiteY612" fmla="*/ 1677437 h 6858000"/>
              <a:gd name="connsiteX613" fmla="*/ 869293 w 7467600"/>
              <a:gd name="connsiteY613" fmla="*/ 1583214 h 6858000"/>
              <a:gd name="connsiteX614" fmla="*/ 751431 w 7467600"/>
              <a:gd name="connsiteY614" fmla="*/ 1405731 h 6858000"/>
              <a:gd name="connsiteX615" fmla="*/ 655236 w 7467600"/>
              <a:gd name="connsiteY615" fmla="*/ 1268632 h 6858000"/>
              <a:gd name="connsiteX616" fmla="*/ 6516292 w 7467600"/>
              <a:gd name="connsiteY616" fmla="*/ 1263064 h 6858000"/>
              <a:gd name="connsiteX617" fmla="*/ 5736320 w 7467600"/>
              <a:gd name="connsiteY617" fmla="*/ 1501803 h 6858000"/>
              <a:gd name="connsiteX618" fmla="*/ 6516292 w 7467600"/>
              <a:gd name="connsiteY618" fmla="*/ 1263064 h 6858000"/>
              <a:gd name="connsiteX619" fmla="*/ 291466 w 7467600"/>
              <a:gd name="connsiteY619" fmla="*/ 1250369 h 6858000"/>
              <a:gd name="connsiteX620" fmla="*/ 323180 w 7467600"/>
              <a:gd name="connsiteY620" fmla="*/ 1435283 h 6858000"/>
              <a:gd name="connsiteX621" fmla="*/ 349381 w 7467600"/>
              <a:gd name="connsiteY621" fmla="*/ 1875041 h 6858000"/>
              <a:gd name="connsiteX622" fmla="*/ 374363 w 7467600"/>
              <a:gd name="connsiteY622" fmla="*/ 1506494 h 6858000"/>
              <a:gd name="connsiteX623" fmla="*/ 302168 w 7467600"/>
              <a:gd name="connsiteY623" fmla="*/ 1274495 h 6858000"/>
              <a:gd name="connsiteX624" fmla="*/ 291466 w 7467600"/>
              <a:gd name="connsiteY624" fmla="*/ 1250369 h 6858000"/>
              <a:gd name="connsiteX625" fmla="*/ 678222 w 7467600"/>
              <a:gd name="connsiteY625" fmla="*/ 1248670 h 6858000"/>
              <a:gd name="connsiteX626" fmla="*/ 775536 w 7467600"/>
              <a:gd name="connsiteY626" fmla="*/ 1388015 h 6858000"/>
              <a:gd name="connsiteX627" fmla="*/ 894529 w 7467600"/>
              <a:gd name="connsiteY627" fmla="*/ 1567739 h 6858000"/>
              <a:gd name="connsiteX628" fmla="*/ 948000 w 7467600"/>
              <a:gd name="connsiteY628" fmla="*/ 1663088 h 6858000"/>
              <a:gd name="connsiteX629" fmla="*/ 1006812 w 7467600"/>
              <a:gd name="connsiteY629" fmla="*/ 1767683 h 6858000"/>
              <a:gd name="connsiteX630" fmla="*/ 1149133 w 7467600"/>
              <a:gd name="connsiteY630" fmla="*/ 1971513 h 6858000"/>
              <a:gd name="connsiteX631" fmla="*/ 1333952 w 7467600"/>
              <a:gd name="connsiteY631" fmla="*/ 2251620 h 6858000"/>
              <a:gd name="connsiteX632" fmla="*/ 1337329 w 7467600"/>
              <a:gd name="connsiteY632" fmla="*/ 2258350 h 6858000"/>
              <a:gd name="connsiteX633" fmla="*/ 1014726 w 7467600"/>
              <a:gd name="connsiteY633" fmla="*/ 1615556 h 6858000"/>
              <a:gd name="connsiteX634" fmla="*/ 678222 w 7467600"/>
              <a:gd name="connsiteY634" fmla="*/ 1248670 h 6858000"/>
              <a:gd name="connsiteX635" fmla="*/ 6691602 w 7467600"/>
              <a:gd name="connsiteY635" fmla="*/ 1140573 h 6858000"/>
              <a:gd name="connsiteX636" fmla="*/ 6571100 w 7467600"/>
              <a:gd name="connsiteY636" fmla="*/ 1183662 h 6858000"/>
              <a:gd name="connsiteX637" fmla="*/ 6241687 w 7467600"/>
              <a:gd name="connsiteY637" fmla="*/ 1257600 h 6858000"/>
              <a:gd name="connsiteX638" fmla="*/ 5693009 w 7467600"/>
              <a:gd name="connsiteY638" fmla="*/ 1478256 h 6858000"/>
              <a:gd name="connsiteX639" fmla="*/ 6548420 w 7467600"/>
              <a:gd name="connsiteY639" fmla="*/ 1214599 h 6858000"/>
              <a:gd name="connsiteX640" fmla="*/ 6605473 w 7467600"/>
              <a:gd name="connsiteY640" fmla="*/ 1184686 h 6858000"/>
              <a:gd name="connsiteX641" fmla="*/ 6691602 w 7467600"/>
              <a:gd name="connsiteY641" fmla="*/ 1140573 h 6858000"/>
              <a:gd name="connsiteX642" fmla="*/ 4002475 w 7467600"/>
              <a:gd name="connsiteY642" fmla="*/ 1037802 h 6858000"/>
              <a:gd name="connsiteX643" fmla="*/ 4000324 w 7467600"/>
              <a:gd name="connsiteY643" fmla="*/ 1039362 h 6858000"/>
              <a:gd name="connsiteX644" fmla="*/ 4002862 w 7467600"/>
              <a:gd name="connsiteY644" fmla="*/ 1042866 h 6858000"/>
              <a:gd name="connsiteX645" fmla="*/ 4002475 w 7467600"/>
              <a:gd name="connsiteY645" fmla="*/ 1037802 h 6858000"/>
              <a:gd name="connsiteX646" fmla="*/ 506322 w 7467600"/>
              <a:gd name="connsiteY646" fmla="*/ 1020997 h 6858000"/>
              <a:gd name="connsiteX647" fmla="*/ 533068 w 7467600"/>
              <a:gd name="connsiteY647" fmla="*/ 1029409 h 6858000"/>
              <a:gd name="connsiteX648" fmla="*/ 1232525 w 7467600"/>
              <a:gd name="connsiteY648" fmla="*/ 1804675 h 6858000"/>
              <a:gd name="connsiteX649" fmla="*/ 1388858 w 7467600"/>
              <a:gd name="connsiteY649" fmla="*/ 2368011 h 6858000"/>
              <a:gd name="connsiteX650" fmla="*/ 1384098 w 7467600"/>
              <a:gd name="connsiteY650" fmla="*/ 2378125 h 6858000"/>
              <a:gd name="connsiteX651" fmla="*/ 1425393 w 7467600"/>
              <a:gd name="connsiteY651" fmla="*/ 2589124 h 6858000"/>
              <a:gd name="connsiteX652" fmla="*/ 1424001 w 7467600"/>
              <a:gd name="connsiteY652" fmla="*/ 2597541 h 6858000"/>
              <a:gd name="connsiteX653" fmla="*/ 2152729 w 7467600"/>
              <a:gd name="connsiteY653" fmla="*/ 2864487 h 6858000"/>
              <a:gd name="connsiteX654" fmla="*/ 2020609 w 7467600"/>
              <a:gd name="connsiteY654" fmla="*/ 2539671 h 6858000"/>
              <a:gd name="connsiteX655" fmla="*/ 2018920 w 7467600"/>
              <a:gd name="connsiteY655" fmla="*/ 2536309 h 6858000"/>
              <a:gd name="connsiteX656" fmla="*/ 1342441 w 7467600"/>
              <a:gd name="connsiteY656" fmla="*/ 1173017 h 6858000"/>
              <a:gd name="connsiteX657" fmla="*/ 1367925 w 7467600"/>
              <a:gd name="connsiteY657" fmla="*/ 1135648 h 6858000"/>
              <a:gd name="connsiteX658" fmla="*/ 1771401 w 7467600"/>
              <a:gd name="connsiteY658" fmla="*/ 1806673 h 6858000"/>
              <a:gd name="connsiteX659" fmla="*/ 1972385 w 7467600"/>
              <a:gd name="connsiteY659" fmla="*/ 2198735 h 6858000"/>
              <a:gd name="connsiteX660" fmla="*/ 2040892 w 7467600"/>
              <a:gd name="connsiteY660" fmla="*/ 2405205 h 6858000"/>
              <a:gd name="connsiteX661" fmla="*/ 2131689 w 7467600"/>
              <a:gd name="connsiteY661" fmla="*/ 1936926 h 6858000"/>
              <a:gd name="connsiteX662" fmla="*/ 2454820 w 7467600"/>
              <a:gd name="connsiteY662" fmla="*/ 1248808 h 6858000"/>
              <a:gd name="connsiteX663" fmla="*/ 2492512 w 7467600"/>
              <a:gd name="connsiteY663" fmla="*/ 1302920 h 6858000"/>
              <a:gd name="connsiteX664" fmla="*/ 2081216 w 7467600"/>
              <a:gd name="connsiteY664" fmla="*/ 2527513 h 6858000"/>
              <a:gd name="connsiteX665" fmla="*/ 2081211 w 7467600"/>
              <a:gd name="connsiteY665" fmla="*/ 2528916 h 6858000"/>
              <a:gd name="connsiteX666" fmla="*/ 2199067 w 7467600"/>
              <a:gd name="connsiteY666" fmla="*/ 2884061 h 6858000"/>
              <a:gd name="connsiteX667" fmla="*/ 3192586 w 7467600"/>
              <a:gd name="connsiteY667" fmla="*/ 3411496 h 6858000"/>
              <a:gd name="connsiteX668" fmla="*/ 3182620 w 7467600"/>
              <a:gd name="connsiteY668" fmla="*/ 3483279 h 6858000"/>
              <a:gd name="connsiteX669" fmla="*/ 2435119 w 7467600"/>
              <a:gd name="connsiteY669" fmla="*/ 3080173 h 6858000"/>
              <a:gd name="connsiteX670" fmla="*/ 2410152 w 7467600"/>
              <a:gd name="connsiteY670" fmla="*/ 3063751 h 6858000"/>
              <a:gd name="connsiteX671" fmla="*/ 2408099 w 7467600"/>
              <a:gd name="connsiteY671" fmla="*/ 3064403 h 6858000"/>
              <a:gd name="connsiteX672" fmla="*/ 2407218 w 7467600"/>
              <a:gd name="connsiteY672" fmla="*/ 3070324 h 6858000"/>
              <a:gd name="connsiteX673" fmla="*/ 2380138 w 7467600"/>
              <a:gd name="connsiteY673" fmla="*/ 3099341 h 6858000"/>
              <a:gd name="connsiteX674" fmla="*/ 1765923 w 7467600"/>
              <a:gd name="connsiteY674" fmla="*/ 3581043 h 6858000"/>
              <a:gd name="connsiteX675" fmla="*/ 1702258 w 7467600"/>
              <a:gd name="connsiteY675" fmla="*/ 3612286 h 6858000"/>
              <a:gd name="connsiteX676" fmla="*/ 1538370 w 7467600"/>
              <a:gd name="connsiteY676" fmla="*/ 3811804 h 6858000"/>
              <a:gd name="connsiteX677" fmla="*/ 542867 w 7467600"/>
              <a:gd name="connsiteY677" fmla="*/ 4944092 h 6858000"/>
              <a:gd name="connsiteX678" fmla="*/ 515800 w 7467600"/>
              <a:gd name="connsiteY678" fmla="*/ 4862180 h 6858000"/>
              <a:gd name="connsiteX679" fmla="*/ 909145 w 7467600"/>
              <a:gd name="connsiteY679" fmla="*/ 4199225 h 6858000"/>
              <a:gd name="connsiteX680" fmla="*/ 1214067 w 7467600"/>
              <a:gd name="connsiteY680" fmla="*/ 3908561 h 6858000"/>
              <a:gd name="connsiteX681" fmla="*/ 640967 w 7467600"/>
              <a:gd name="connsiteY681" fmla="*/ 4105601 h 6858000"/>
              <a:gd name="connsiteX682" fmla="*/ 112563 w 7467600"/>
              <a:gd name="connsiteY682" fmla="*/ 4396952 h 6858000"/>
              <a:gd name="connsiteX683" fmla="*/ 0 w 7467600"/>
              <a:gd name="connsiteY683" fmla="*/ 4466006 h 6858000"/>
              <a:gd name="connsiteX684" fmla="*/ 0 w 7467600"/>
              <a:gd name="connsiteY684" fmla="*/ 4233763 h 6858000"/>
              <a:gd name="connsiteX685" fmla="*/ 36881 w 7467600"/>
              <a:gd name="connsiteY685" fmla="*/ 4200118 h 6858000"/>
              <a:gd name="connsiteX686" fmla="*/ 910534 w 7467600"/>
              <a:gd name="connsiteY686" fmla="*/ 3629753 h 6858000"/>
              <a:gd name="connsiteX687" fmla="*/ 1578717 w 7467600"/>
              <a:gd name="connsiteY687" fmla="*/ 3575982 h 6858000"/>
              <a:gd name="connsiteX688" fmla="*/ 2338780 w 7467600"/>
              <a:gd name="connsiteY688" fmla="*/ 3033725 h 6858000"/>
              <a:gd name="connsiteX689" fmla="*/ 1807991 w 7467600"/>
              <a:gd name="connsiteY689" fmla="*/ 2807184 h 6858000"/>
              <a:gd name="connsiteX690" fmla="*/ 1416358 w 7467600"/>
              <a:gd name="connsiteY690" fmla="*/ 3112571 h 6858000"/>
              <a:gd name="connsiteX691" fmla="*/ 939066 w 7467600"/>
              <a:gd name="connsiteY691" fmla="*/ 3378798 h 6858000"/>
              <a:gd name="connsiteX692" fmla="*/ 115099 w 7467600"/>
              <a:gd name="connsiteY692" fmla="*/ 3607650 h 6858000"/>
              <a:gd name="connsiteX693" fmla="*/ 97284 w 7467600"/>
              <a:gd name="connsiteY693" fmla="*/ 3520393 h 6858000"/>
              <a:gd name="connsiteX694" fmla="*/ 922050 w 7467600"/>
              <a:gd name="connsiteY694" fmla="*/ 3074867 h 6858000"/>
              <a:gd name="connsiteX695" fmla="*/ 1405265 w 7467600"/>
              <a:gd name="connsiteY695" fmla="*/ 3016319 h 6858000"/>
              <a:gd name="connsiteX696" fmla="*/ 1407512 w 7467600"/>
              <a:gd name="connsiteY696" fmla="*/ 3018001 h 6858000"/>
              <a:gd name="connsiteX697" fmla="*/ 1726266 w 7467600"/>
              <a:gd name="connsiteY697" fmla="*/ 2777274 h 6858000"/>
              <a:gd name="connsiteX698" fmla="*/ 625390 w 7467600"/>
              <a:gd name="connsiteY698" fmla="*/ 2514541 h 6858000"/>
              <a:gd name="connsiteX699" fmla="*/ 619799 w 7467600"/>
              <a:gd name="connsiteY699" fmla="*/ 2527180 h 6858000"/>
              <a:gd name="connsiteX700" fmla="*/ 310030 w 7467600"/>
              <a:gd name="connsiteY700" fmla="*/ 2771818 h 6858000"/>
              <a:gd name="connsiteX701" fmla="*/ 173877 w 7467600"/>
              <a:gd name="connsiteY701" fmla="*/ 2937056 h 6858000"/>
              <a:gd name="connsiteX702" fmla="*/ 77889 w 7467600"/>
              <a:gd name="connsiteY702" fmla="*/ 3138440 h 6858000"/>
              <a:gd name="connsiteX703" fmla="*/ 0 w 7467600"/>
              <a:gd name="connsiteY703" fmla="*/ 3271395 h 6858000"/>
              <a:gd name="connsiteX704" fmla="*/ 0 w 7467600"/>
              <a:gd name="connsiteY704" fmla="*/ 3153002 h 6858000"/>
              <a:gd name="connsiteX705" fmla="*/ 2386 w 7467600"/>
              <a:gd name="connsiteY705" fmla="*/ 3149203 h 6858000"/>
              <a:gd name="connsiteX706" fmla="*/ 89753 w 7467600"/>
              <a:gd name="connsiteY706" fmla="*/ 2987702 h 6858000"/>
              <a:gd name="connsiteX707" fmla="*/ 76869 w 7467600"/>
              <a:gd name="connsiteY707" fmla="*/ 3005404 h 6858000"/>
              <a:gd name="connsiteX708" fmla="*/ 32049 w 7467600"/>
              <a:gd name="connsiteY708" fmla="*/ 3065814 h 6858000"/>
              <a:gd name="connsiteX709" fmla="*/ 0 w 7467600"/>
              <a:gd name="connsiteY709" fmla="*/ 3108744 h 6858000"/>
              <a:gd name="connsiteX710" fmla="*/ 0 w 7467600"/>
              <a:gd name="connsiteY710" fmla="*/ 3058059 h 6858000"/>
              <a:gd name="connsiteX711" fmla="*/ 7610 w 7467600"/>
              <a:gd name="connsiteY711" fmla="*/ 3047889 h 6858000"/>
              <a:gd name="connsiteX712" fmla="*/ 52419 w 7467600"/>
              <a:gd name="connsiteY712" fmla="*/ 2987479 h 6858000"/>
              <a:gd name="connsiteX713" fmla="*/ 59142 w 7467600"/>
              <a:gd name="connsiteY713" fmla="*/ 2978488 h 6858000"/>
              <a:gd name="connsiteX714" fmla="*/ 0 w 7467600"/>
              <a:gd name="connsiteY714" fmla="*/ 3015334 h 6858000"/>
              <a:gd name="connsiteX715" fmla="*/ 0 w 7467600"/>
              <a:gd name="connsiteY715" fmla="*/ 2914286 h 6858000"/>
              <a:gd name="connsiteX716" fmla="*/ 36383 w 7467600"/>
              <a:gd name="connsiteY716" fmla="*/ 2901128 h 6858000"/>
              <a:gd name="connsiteX717" fmla="*/ 156329 w 7467600"/>
              <a:gd name="connsiteY717" fmla="*/ 2840533 h 6858000"/>
              <a:gd name="connsiteX718" fmla="*/ 358355 w 7467600"/>
              <a:gd name="connsiteY718" fmla="*/ 2620471 h 6858000"/>
              <a:gd name="connsiteX719" fmla="*/ 510577 w 7467600"/>
              <a:gd name="connsiteY719" fmla="*/ 2501244 h 6858000"/>
              <a:gd name="connsiteX720" fmla="*/ 211967 w 7467600"/>
              <a:gd name="connsiteY720" fmla="*/ 2479171 h 6858000"/>
              <a:gd name="connsiteX721" fmla="*/ 0 w 7467600"/>
              <a:gd name="connsiteY721" fmla="*/ 2476398 h 6858000"/>
              <a:gd name="connsiteX722" fmla="*/ 0 w 7467600"/>
              <a:gd name="connsiteY722" fmla="*/ 2389189 h 6858000"/>
              <a:gd name="connsiteX723" fmla="*/ 103062 w 7467600"/>
              <a:gd name="connsiteY723" fmla="*/ 2389518 h 6858000"/>
              <a:gd name="connsiteX724" fmla="*/ 510734 w 7467600"/>
              <a:gd name="connsiteY724" fmla="*/ 2416201 h 6858000"/>
              <a:gd name="connsiteX725" fmla="*/ 279257 w 7467600"/>
              <a:gd name="connsiteY725" fmla="*/ 2092102 h 6858000"/>
              <a:gd name="connsiteX726" fmla="*/ 65265 w 7467600"/>
              <a:gd name="connsiteY726" fmla="*/ 2006049 h 6858000"/>
              <a:gd name="connsiteX727" fmla="*/ 0 w 7467600"/>
              <a:gd name="connsiteY727" fmla="*/ 1982532 h 6858000"/>
              <a:gd name="connsiteX728" fmla="*/ 0 w 7467600"/>
              <a:gd name="connsiteY728" fmla="*/ 1912789 h 6858000"/>
              <a:gd name="connsiteX729" fmla="*/ 97460 w 7467600"/>
              <a:gd name="connsiteY729" fmla="*/ 1953725 h 6858000"/>
              <a:gd name="connsiteX730" fmla="*/ 221272 w 7467600"/>
              <a:gd name="connsiteY730" fmla="*/ 1980766 h 6858000"/>
              <a:gd name="connsiteX731" fmla="*/ 116765 w 7467600"/>
              <a:gd name="connsiteY731" fmla="*/ 1911033 h 6858000"/>
              <a:gd name="connsiteX732" fmla="*/ 16405 w 7467600"/>
              <a:gd name="connsiteY732" fmla="*/ 1803412 h 6858000"/>
              <a:gd name="connsiteX733" fmla="*/ 0 w 7467600"/>
              <a:gd name="connsiteY733" fmla="*/ 1784777 h 6858000"/>
              <a:gd name="connsiteX734" fmla="*/ 0 w 7467600"/>
              <a:gd name="connsiteY734" fmla="*/ 1740082 h 6858000"/>
              <a:gd name="connsiteX735" fmla="*/ 39394 w 7467600"/>
              <a:gd name="connsiteY735" fmla="*/ 1784856 h 6858000"/>
              <a:gd name="connsiteX736" fmla="*/ 135813 w 7467600"/>
              <a:gd name="connsiteY736" fmla="*/ 1888838 h 6858000"/>
              <a:gd name="connsiteX737" fmla="*/ 242575 w 7467600"/>
              <a:gd name="connsiteY737" fmla="*/ 1958841 h 6858000"/>
              <a:gd name="connsiteX738" fmla="*/ 82197 w 7467600"/>
              <a:gd name="connsiteY738" fmla="*/ 1754826 h 6858000"/>
              <a:gd name="connsiteX739" fmla="*/ 0 w 7467600"/>
              <a:gd name="connsiteY739" fmla="*/ 1679650 h 6858000"/>
              <a:gd name="connsiteX740" fmla="*/ 0 w 7467600"/>
              <a:gd name="connsiteY740" fmla="*/ 1602463 h 6858000"/>
              <a:gd name="connsiteX741" fmla="*/ 84689 w 7467600"/>
              <a:gd name="connsiteY741" fmla="*/ 1677442 h 6858000"/>
              <a:gd name="connsiteX742" fmla="*/ 298437 w 7467600"/>
              <a:gd name="connsiteY742" fmla="*/ 1968019 h 6858000"/>
              <a:gd name="connsiteX743" fmla="*/ 227269 w 7467600"/>
              <a:gd name="connsiteY743" fmla="*/ 1114064 h 6858000"/>
              <a:gd name="connsiteX744" fmla="*/ 248003 w 7467600"/>
              <a:gd name="connsiteY744" fmla="*/ 1089613 h 6858000"/>
              <a:gd name="connsiteX745" fmla="*/ 427020 w 7467600"/>
              <a:gd name="connsiteY745" fmla="*/ 1619803 h 6858000"/>
              <a:gd name="connsiteX746" fmla="*/ 340345 w 7467600"/>
              <a:gd name="connsiteY746" fmla="*/ 2027739 h 6858000"/>
              <a:gd name="connsiteX747" fmla="*/ 360865 w 7467600"/>
              <a:gd name="connsiteY747" fmla="*/ 2044827 h 6858000"/>
              <a:gd name="connsiteX748" fmla="*/ 560414 w 7467600"/>
              <a:gd name="connsiteY748" fmla="*/ 2421457 h 6858000"/>
              <a:gd name="connsiteX749" fmla="*/ 1359703 w 7467600"/>
              <a:gd name="connsiteY749" fmla="*/ 2578554 h 6858000"/>
              <a:gd name="connsiteX750" fmla="*/ 1359422 w 7467600"/>
              <a:gd name="connsiteY750" fmla="*/ 2577994 h 6858000"/>
              <a:gd name="connsiteX751" fmla="*/ 828701 w 7467600"/>
              <a:gd name="connsiteY751" fmla="*/ 1839520 h 6858000"/>
              <a:gd name="connsiteX752" fmla="*/ 494427 w 7467600"/>
              <a:gd name="connsiteY752" fmla="*/ 1092333 h 6858000"/>
              <a:gd name="connsiteX753" fmla="*/ 506322 w 7467600"/>
              <a:gd name="connsiteY753" fmla="*/ 1020997 h 6858000"/>
              <a:gd name="connsiteX754" fmla="*/ 4570198 w 7467600"/>
              <a:gd name="connsiteY754" fmla="*/ 978081 h 6858000"/>
              <a:gd name="connsiteX755" fmla="*/ 4523691 w 7467600"/>
              <a:gd name="connsiteY755" fmla="*/ 1127776 h 6858000"/>
              <a:gd name="connsiteX756" fmla="*/ 4509875 w 7467600"/>
              <a:gd name="connsiteY756" fmla="*/ 1167552 h 6858000"/>
              <a:gd name="connsiteX757" fmla="*/ 4478168 w 7467600"/>
              <a:gd name="connsiteY757" fmla="*/ 1260735 h 6858000"/>
              <a:gd name="connsiteX758" fmla="*/ 4409309 w 7467600"/>
              <a:gd name="connsiteY758" fmla="*/ 1666996 h 6858000"/>
              <a:gd name="connsiteX759" fmla="*/ 4370031 w 7467600"/>
              <a:gd name="connsiteY759" fmla="*/ 1955666 h 6858000"/>
              <a:gd name="connsiteX760" fmla="*/ 4570198 w 7467600"/>
              <a:gd name="connsiteY760" fmla="*/ 978081 h 6858000"/>
              <a:gd name="connsiteX761" fmla="*/ 4557898 w 7467600"/>
              <a:gd name="connsiteY761" fmla="*/ 900011 h 6858000"/>
              <a:gd name="connsiteX762" fmla="*/ 4344840 w 7467600"/>
              <a:gd name="connsiteY762" fmla="*/ 1922038 h 6858000"/>
              <a:gd name="connsiteX763" fmla="*/ 4378710 w 7467600"/>
              <a:gd name="connsiteY763" fmla="*/ 1665516 h 6858000"/>
              <a:gd name="connsiteX764" fmla="*/ 4448798 w 7467600"/>
              <a:gd name="connsiteY764" fmla="*/ 1253024 h 6858000"/>
              <a:gd name="connsiteX765" fmla="*/ 4480315 w 7467600"/>
              <a:gd name="connsiteY765" fmla="*/ 1158454 h 6858000"/>
              <a:gd name="connsiteX766" fmla="*/ 4494133 w 7467600"/>
              <a:gd name="connsiteY766" fmla="*/ 1118676 h 6858000"/>
              <a:gd name="connsiteX767" fmla="*/ 4557898 w 7467600"/>
              <a:gd name="connsiteY767" fmla="*/ 900011 h 6858000"/>
              <a:gd name="connsiteX768" fmla="*/ 5870151 w 7467600"/>
              <a:gd name="connsiteY768" fmla="*/ 898890 h 6858000"/>
              <a:gd name="connsiteX769" fmla="*/ 5861335 w 7467600"/>
              <a:gd name="connsiteY769" fmla="*/ 899177 h 6858000"/>
              <a:gd name="connsiteX770" fmla="*/ 5843702 w 7467600"/>
              <a:gd name="connsiteY770" fmla="*/ 899748 h 6858000"/>
              <a:gd name="connsiteX771" fmla="*/ 5651107 w 7467600"/>
              <a:gd name="connsiteY771" fmla="*/ 920306 h 6858000"/>
              <a:gd name="connsiteX772" fmla="*/ 5459407 w 7467600"/>
              <a:gd name="connsiteY772" fmla="*/ 940975 h 6858000"/>
              <a:gd name="connsiteX773" fmla="*/ 5374846 w 7467600"/>
              <a:gd name="connsiteY773" fmla="*/ 941988 h 6858000"/>
              <a:gd name="connsiteX774" fmla="*/ 5256105 w 7467600"/>
              <a:gd name="connsiteY774" fmla="*/ 945632 h 6858000"/>
              <a:gd name="connsiteX775" fmla="*/ 5107071 w 7467600"/>
              <a:gd name="connsiteY775" fmla="*/ 969720 h 6858000"/>
              <a:gd name="connsiteX776" fmla="*/ 4998681 w 7467600"/>
              <a:gd name="connsiteY776" fmla="*/ 988771 h 6858000"/>
              <a:gd name="connsiteX777" fmla="*/ 5870151 w 7467600"/>
              <a:gd name="connsiteY777" fmla="*/ 898890 h 6858000"/>
              <a:gd name="connsiteX778" fmla="*/ 5504425 w 7467600"/>
              <a:gd name="connsiteY778" fmla="*/ 848067 h 6858000"/>
              <a:gd name="connsiteX779" fmla="*/ 4968849 w 7467600"/>
              <a:gd name="connsiteY779" fmla="*/ 962318 h 6858000"/>
              <a:gd name="connsiteX780" fmla="*/ 5104039 w 7467600"/>
              <a:gd name="connsiteY780" fmla="*/ 940634 h 6858000"/>
              <a:gd name="connsiteX781" fmla="*/ 5256311 w 7467600"/>
              <a:gd name="connsiteY781" fmla="*/ 916490 h 6858000"/>
              <a:gd name="connsiteX782" fmla="*/ 5377381 w 7467600"/>
              <a:gd name="connsiteY782" fmla="*/ 912671 h 6858000"/>
              <a:gd name="connsiteX783" fmla="*/ 5460148 w 7467600"/>
              <a:gd name="connsiteY783" fmla="*/ 911442 h 6858000"/>
              <a:gd name="connsiteX784" fmla="*/ 5648971 w 7467600"/>
              <a:gd name="connsiteY784" fmla="*/ 891331 h 6858000"/>
              <a:gd name="connsiteX785" fmla="*/ 5844807 w 7467600"/>
              <a:gd name="connsiteY785" fmla="*/ 870718 h 6858000"/>
              <a:gd name="connsiteX786" fmla="*/ 5862975 w 7467600"/>
              <a:gd name="connsiteY786" fmla="*/ 869756 h 6858000"/>
              <a:gd name="connsiteX787" fmla="*/ 5920887 w 7467600"/>
              <a:gd name="connsiteY787" fmla="*/ 865929 h 6858000"/>
              <a:gd name="connsiteX788" fmla="*/ 5504425 w 7467600"/>
              <a:gd name="connsiteY788" fmla="*/ 848067 h 6858000"/>
              <a:gd name="connsiteX789" fmla="*/ 3607114 w 7467600"/>
              <a:gd name="connsiteY789" fmla="*/ 467441 h 6858000"/>
              <a:gd name="connsiteX790" fmla="*/ 3296242 w 7467600"/>
              <a:gd name="connsiteY790" fmla="*/ 807991 h 6858000"/>
              <a:gd name="connsiteX791" fmla="*/ 3174674 w 7467600"/>
              <a:gd name="connsiteY791" fmla="*/ 919759 h 6858000"/>
              <a:gd name="connsiteX792" fmla="*/ 3042978 w 7467600"/>
              <a:gd name="connsiteY792" fmla="*/ 1054894 h 6858000"/>
              <a:gd name="connsiteX793" fmla="*/ 2968914 w 7467600"/>
              <a:gd name="connsiteY793" fmla="*/ 1133756 h 6858000"/>
              <a:gd name="connsiteX794" fmla="*/ 3103823 w 7467600"/>
              <a:gd name="connsiteY794" fmla="*/ 1026814 h 6858000"/>
              <a:gd name="connsiteX795" fmla="*/ 3607114 w 7467600"/>
              <a:gd name="connsiteY795" fmla="*/ 467441 h 6858000"/>
              <a:gd name="connsiteX796" fmla="*/ 3744487 w 7467600"/>
              <a:gd name="connsiteY796" fmla="*/ 383136 h 6858000"/>
              <a:gd name="connsiteX797" fmla="*/ 3970213 w 7467600"/>
              <a:gd name="connsiteY797" fmla="*/ 995559 h 6858000"/>
              <a:gd name="connsiteX798" fmla="*/ 3744487 w 7467600"/>
              <a:gd name="connsiteY798" fmla="*/ 383136 h 6858000"/>
              <a:gd name="connsiteX799" fmla="*/ 3624562 w 7467600"/>
              <a:gd name="connsiteY799" fmla="*/ 367041 h 6858000"/>
              <a:gd name="connsiteX800" fmla="*/ 3489712 w 7467600"/>
              <a:gd name="connsiteY800" fmla="*/ 485386 h 6858000"/>
              <a:gd name="connsiteX801" fmla="*/ 3182994 w 7467600"/>
              <a:gd name="connsiteY801" fmla="*/ 828265 h 6858000"/>
              <a:gd name="connsiteX802" fmla="*/ 2892114 w 7467600"/>
              <a:gd name="connsiteY802" fmla="*/ 1172635 h 6858000"/>
              <a:gd name="connsiteX803" fmla="*/ 3021459 w 7467600"/>
              <a:gd name="connsiteY803" fmla="*/ 1035385 h 6858000"/>
              <a:gd name="connsiteX804" fmla="*/ 3153873 w 7467600"/>
              <a:gd name="connsiteY804" fmla="*/ 898971 h 6858000"/>
              <a:gd name="connsiteX805" fmla="*/ 3276511 w 7467600"/>
              <a:gd name="connsiteY805" fmla="*/ 786423 h 6858000"/>
              <a:gd name="connsiteX806" fmla="*/ 3584154 w 7467600"/>
              <a:gd name="connsiteY806" fmla="*/ 448218 h 6858000"/>
              <a:gd name="connsiteX807" fmla="*/ 3624562 w 7467600"/>
              <a:gd name="connsiteY807" fmla="*/ 367041 h 6858000"/>
              <a:gd name="connsiteX808" fmla="*/ 3766672 w 7467600"/>
              <a:gd name="connsiteY808" fmla="*/ 359429 h 6858000"/>
              <a:gd name="connsiteX809" fmla="*/ 3996338 w 7467600"/>
              <a:gd name="connsiteY809" fmla="*/ 968237 h 6858000"/>
              <a:gd name="connsiteX810" fmla="*/ 3766672 w 7467600"/>
              <a:gd name="connsiteY810" fmla="*/ 359429 h 6858000"/>
              <a:gd name="connsiteX811" fmla="*/ 5805386 w 7467600"/>
              <a:gd name="connsiteY811" fmla="*/ 239240 h 6858000"/>
              <a:gd name="connsiteX812" fmla="*/ 5736947 w 7467600"/>
              <a:gd name="connsiteY812" fmla="*/ 261367 h 6858000"/>
              <a:gd name="connsiteX813" fmla="*/ 5427012 w 7467600"/>
              <a:gd name="connsiteY813" fmla="*/ 311272 h 6858000"/>
              <a:gd name="connsiteX814" fmla="*/ 5147818 w 7467600"/>
              <a:gd name="connsiteY814" fmla="*/ 322112 h 6858000"/>
              <a:gd name="connsiteX815" fmla="*/ 5060854 w 7467600"/>
              <a:gd name="connsiteY815" fmla="*/ 311882 h 6858000"/>
              <a:gd name="connsiteX816" fmla="*/ 4945989 w 7467600"/>
              <a:gd name="connsiteY816" fmla="*/ 300516 h 6858000"/>
              <a:gd name="connsiteX817" fmla="*/ 5410479 w 7467600"/>
              <a:gd name="connsiteY817" fmla="*/ 348434 h 6858000"/>
              <a:gd name="connsiteX818" fmla="*/ 5805386 w 7467600"/>
              <a:gd name="connsiteY818" fmla="*/ 239240 h 6858000"/>
              <a:gd name="connsiteX819" fmla="*/ 5905192 w 7467600"/>
              <a:gd name="connsiteY819" fmla="*/ 163079 h 6858000"/>
              <a:gd name="connsiteX820" fmla="*/ 5865655 w 7467600"/>
              <a:gd name="connsiteY820" fmla="*/ 171901 h 6858000"/>
              <a:gd name="connsiteX821" fmla="*/ 5259740 w 7467600"/>
              <a:gd name="connsiteY821" fmla="*/ 257013 h 6858000"/>
              <a:gd name="connsiteX822" fmla="*/ 5208466 w 7467600"/>
              <a:gd name="connsiteY822" fmla="*/ 257550 h 6858000"/>
              <a:gd name="connsiteX823" fmla="*/ 4980204 w 7467600"/>
              <a:gd name="connsiteY823" fmla="*/ 271903 h 6858000"/>
              <a:gd name="connsiteX824" fmla="*/ 5068068 w 7467600"/>
              <a:gd name="connsiteY824" fmla="*/ 282244 h 6858000"/>
              <a:gd name="connsiteX825" fmla="*/ 5153231 w 7467600"/>
              <a:gd name="connsiteY825" fmla="*/ 292240 h 6858000"/>
              <a:gd name="connsiteX826" fmla="*/ 5426491 w 7467600"/>
              <a:gd name="connsiteY826" fmla="*/ 281128 h 6858000"/>
              <a:gd name="connsiteX827" fmla="*/ 5731212 w 7467600"/>
              <a:gd name="connsiteY827" fmla="*/ 231951 h 6858000"/>
              <a:gd name="connsiteX828" fmla="*/ 5905192 w 7467600"/>
              <a:gd name="connsiteY828" fmla="*/ 163079 h 6858000"/>
              <a:gd name="connsiteX829" fmla="*/ 5944437 w 7467600"/>
              <a:gd name="connsiteY829" fmla="*/ 113829 h 6858000"/>
              <a:gd name="connsiteX830" fmla="*/ 5825032 w 7467600"/>
              <a:gd name="connsiteY830" fmla="*/ 146405 h 6858000"/>
              <a:gd name="connsiteX831" fmla="*/ 4955599 w 7467600"/>
              <a:gd name="connsiteY831" fmla="*/ 247008 h 6858000"/>
              <a:gd name="connsiteX832" fmla="*/ 5210104 w 7467600"/>
              <a:gd name="connsiteY832" fmla="*/ 228123 h 6858000"/>
              <a:gd name="connsiteX833" fmla="*/ 5261015 w 7467600"/>
              <a:gd name="connsiteY833" fmla="*/ 227087 h 6858000"/>
              <a:gd name="connsiteX834" fmla="*/ 5861181 w 7467600"/>
              <a:gd name="connsiteY834" fmla="*/ 143093 h 6858000"/>
              <a:gd name="connsiteX835" fmla="*/ 5961252 w 7467600"/>
              <a:gd name="connsiteY835" fmla="*/ 114820 h 6858000"/>
              <a:gd name="connsiteX836" fmla="*/ 5944437 w 7467600"/>
              <a:gd name="connsiteY836" fmla="*/ 113829 h 6858000"/>
              <a:gd name="connsiteX837" fmla="*/ 3882765 w 7467600"/>
              <a:gd name="connsiteY837" fmla="*/ 0 h 6858000"/>
              <a:gd name="connsiteX838" fmla="*/ 3995099 w 7467600"/>
              <a:gd name="connsiteY838" fmla="*/ 0 h 6858000"/>
              <a:gd name="connsiteX839" fmla="*/ 4163818 w 7467600"/>
              <a:gd name="connsiteY839" fmla="*/ 234104 h 6858000"/>
              <a:gd name="connsiteX840" fmla="*/ 4172099 w 7467600"/>
              <a:gd name="connsiteY840" fmla="*/ 234207 h 6858000"/>
              <a:gd name="connsiteX841" fmla="*/ 4784282 w 7467600"/>
              <a:gd name="connsiteY841" fmla="*/ 276561 h 6858000"/>
              <a:gd name="connsiteX842" fmla="*/ 4801687 w 7467600"/>
              <a:gd name="connsiteY842" fmla="*/ 267764 h 6858000"/>
              <a:gd name="connsiteX843" fmla="*/ 6082788 w 7467600"/>
              <a:gd name="connsiteY843" fmla="*/ 64119 h 6858000"/>
              <a:gd name="connsiteX844" fmla="*/ 6099442 w 7467600"/>
              <a:gd name="connsiteY844" fmla="*/ 82568 h 6858000"/>
              <a:gd name="connsiteX845" fmla="*/ 4804137 w 7467600"/>
              <a:gd name="connsiteY845" fmla="*/ 320931 h 6858000"/>
              <a:gd name="connsiteX846" fmla="*/ 4227047 w 7467600"/>
              <a:gd name="connsiteY846" fmla="*/ 313415 h 6858000"/>
              <a:gd name="connsiteX847" fmla="*/ 4346041 w 7467600"/>
              <a:gd name="connsiteY847" fmla="*/ 456086 h 6858000"/>
              <a:gd name="connsiteX848" fmla="*/ 4870967 w 7467600"/>
              <a:gd name="connsiteY848" fmla="*/ 963061 h 6858000"/>
              <a:gd name="connsiteX849" fmla="*/ 4889647 w 7467600"/>
              <a:gd name="connsiteY849" fmla="*/ 957147 h 6858000"/>
              <a:gd name="connsiteX850" fmla="*/ 5422504 w 7467600"/>
              <a:gd name="connsiteY850" fmla="*/ 805191 h 6858000"/>
              <a:gd name="connsiteX851" fmla="*/ 6087656 w 7467600"/>
              <a:gd name="connsiteY851" fmla="*/ 826703 h 6858000"/>
              <a:gd name="connsiteX852" fmla="*/ 6058717 w 7467600"/>
              <a:gd name="connsiteY852" fmla="*/ 865992 h 6858000"/>
              <a:gd name="connsiteX853" fmla="*/ 4974153 w 7467600"/>
              <a:gd name="connsiteY853" fmla="*/ 1045456 h 6858000"/>
              <a:gd name="connsiteX854" fmla="*/ 5627835 w 7467600"/>
              <a:gd name="connsiteY854" fmla="*/ 1472077 h 6858000"/>
              <a:gd name="connsiteX855" fmla="*/ 5629817 w 7467600"/>
              <a:gd name="connsiteY855" fmla="*/ 1471412 h 6858000"/>
              <a:gd name="connsiteX856" fmla="*/ 5634124 w 7467600"/>
              <a:gd name="connsiteY856" fmla="*/ 1470572 h 6858000"/>
              <a:gd name="connsiteX857" fmla="*/ 5755832 w 7467600"/>
              <a:gd name="connsiteY857" fmla="*/ 1383886 h 6858000"/>
              <a:gd name="connsiteX858" fmla="*/ 6014186 w 7467600"/>
              <a:gd name="connsiteY858" fmla="*/ 1279799 h 6858000"/>
              <a:gd name="connsiteX859" fmla="*/ 6901619 w 7467600"/>
              <a:gd name="connsiteY859" fmla="*/ 1047874 h 6858000"/>
              <a:gd name="connsiteX860" fmla="*/ 6931566 w 7467600"/>
              <a:gd name="connsiteY860" fmla="*/ 1062034 h 6858000"/>
              <a:gd name="connsiteX861" fmla="*/ 5790982 w 7467600"/>
              <a:gd name="connsiteY861" fmla="*/ 1561380 h 6858000"/>
              <a:gd name="connsiteX862" fmla="*/ 6188971 w 7467600"/>
              <a:gd name="connsiteY862" fmla="*/ 1755168 h 6858000"/>
              <a:gd name="connsiteX863" fmla="*/ 6202446 w 7467600"/>
              <a:gd name="connsiteY863" fmla="*/ 1752268 h 6858000"/>
              <a:gd name="connsiteX864" fmla="*/ 7179560 w 7467600"/>
              <a:gd name="connsiteY864" fmla="*/ 1467551 h 6858000"/>
              <a:gd name="connsiteX865" fmla="*/ 7158730 w 7467600"/>
              <a:gd name="connsiteY865" fmla="*/ 1507835 h 6858000"/>
              <a:gd name="connsiteX866" fmla="*/ 6326959 w 7467600"/>
              <a:gd name="connsiteY866" fmla="*/ 1817686 h 6858000"/>
              <a:gd name="connsiteX867" fmla="*/ 6537433 w 7467600"/>
              <a:gd name="connsiteY867" fmla="*/ 1907790 h 6858000"/>
              <a:gd name="connsiteX868" fmla="*/ 6550221 w 7467600"/>
              <a:gd name="connsiteY868" fmla="*/ 1910729 h 6858000"/>
              <a:gd name="connsiteX869" fmla="*/ 6964438 w 7467600"/>
              <a:gd name="connsiteY869" fmla="*/ 2209505 h 6858000"/>
              <a:gd name="connsiteX870" fmla="*/ 7367862 w 7467600"/>
              <a:gd name="connsiteY870" fmla="*/ 2806833 h 6858000"/>
              <a:gd name="connsiteX871" fmla="*/ 7364329 w 7467600"/>
              <a:gd name="connsiteY871" fmla="*/ 2826907 h 6858000"/>
              <a:gd name="connsiteX872" fmla="*/ 7290545 w 7467600"/>
              <a:gd name="connsiteY872" fmla="*/ 2850663 h 6858000"/>
              <a:gd name="connsiteX873" fmla="*/ 6472036 w 7467600"/>
              <a:gd name="connsiteY873" fmla="*/ 1959003 h 6858000"/>
              <a:gd name="connsiteX874" fmla="*/ 5792897 w 7467600"/>
              <a:gd name="connsiteY874" fmla="*/ 1647747 h 6858000"/>
              <a:gd name="connsiteX875" fmla="*/ 5842751 w 7467600"/>
              <a:gd name="connsiteY875" fmla="*/ 1816112 h 6858000"/>
              <a:gd name="connsiteX876" fmla="*/ 5847424 w 7467600"/>
              <a:gd name="connsiteY876" fmla="*/ 1815776 h 6858000"/>
              <a:gd name="connsiteX877" fmla="*/ 6399821 w 7467600"/>
              <a:gd name="connsiteY877" fmla="*/ 2344799 h 6858000"/>
              <a:gd name="connsiteX878" fmla="*/ 6323232 w 7467600"/>
              <a:gd name="connsiteY878" fmla="*/ 2389634 h 6858000"/>
              <a:gd name="connsiteX879" fmla="*/ 5942958 w 7467600"/>
              <a:gd name="connsiteY879" fmla="*/ 2077708 h 6858000"/>
              <a:gd name="connsiteX880" fmla="*/ 5921559 w 7467600"/>
              <a:gd name="connsiteY880" fmla="*/ 2378596 h 6858000"/>
              <a:gd name="connsiteX881" fmla="*/ 5817651 w 7467600"/>
              <a:gd name="connsiteY881" fmla="*/ 3023919 h 6858000"/>
              <a:gd name="connsiteX882" fmla="*/ 5729634 w 7467600"/>
              <a:gd name="connsiteY882" fmla="*/ 3051849 h 6858000"/>
              <a:gd name="connsiteX883" fmla="*/ 5611018 w 7467600"/>
              <a:gd name="connsiteY883" fmla="*/ 2316769 h 6858000"/>
              <a:gd name="connsiteX884" fmla="*/ 5687608 w 7467600"/>
              <a:gd name="connsiteY884" fmla="*/ 2039972 h 6858000"/>
              <a:gd name="connsiteX885" fmla="*/ 5657554 w 7467600"/>
              <a:gd name="connsiteY885" fmla="*/ 1576445 h 6858000"/>
              <a:gd name="connsiteX886" fmla="*/ 5150475 w 7467600"/>
              <a:gd name="connsiteY886" fmla="*/ 1274012 h 6858000"/>
              <a:gd name="connsiteX887" fmla="*/ 5349142 w 7467600"/>
              <a:gd name="connsiteY887" fmla="*/ 2204405 h 6858000"/>
              <a:gd name="connsiteX888" fmla="*/ 5262214 w 7467600"/>
              <a:gd name="connsiteY888" fmla="*/ 2233836 h 6858000"/>
              <a:gd name="connsiteX889" fmla="*/ 4981539 w 7467600"/>
              <a:gd name="connsiteY889" fmla="*/ 1542201 h 6858000"/>
              <a:gd name="connsiteX890" fmla="*/ 4958461 w 7467600"/>
              <a:gd name="connsiteY890" fmla="*/ 1136957 h 6858000"/>
              <a:gd name="connsiteX891" fmla="*/ 4655015 w 7467600"/>
              <a:gd name="connsiteY891" fmla="*/ 891426 h 6858000"/>
              <a:gd name="connsiteX892" fmla="*/ 4348002 w 7467600"/>
              <a:gd name="connsiteY892" fmla="*/ 2205895 h 6858000"/>
              <a:gd name="connsiteX893" fmla="*/ 4262250 w 7467600"/>
              <a:gd name="connsiteY893" fmla="*/ 2219972 h 6858000"/>
              <a:gd name="connsiteX894" fmla="*/ 4550611 w 7467600"/>
              <a:gd name="connsiteY894" fmla="*/ 817540 h 6858000"/>
              <a:gd name="connsiteX895" fmla="*/ 4564418 w 7467600"/>
              <a:gd name="connsiteY895" fmla="*/ 808293 h 6858000"/>
              <a:gd name="connsiteX896" fmla="*/ 4266388 w 7467600"/>
              <a:gd name="connsiteY896" fmla="*/ 500083 h 6858000"/>
              <a:gd name="connsiteX897" fmla="*/ 4032842 w 7467600"/>
              <a:gd name="connsiteY897" fmla="*/ 211809 h 6858000"/>
              <a:gd name="connsiteX898" fmla="*/ 3882765 w 7467600"/>
              <a:gd name="connsiteY898" fmla="*/ 0 h 6858000"/>
              <a:gd name="connsiteX899" fmla="*/ 3721337 w 7467600"/>
              <a:gd name="connsiteY899" fmla="*/ 0 h 6858000"/>
              <a:gd name="connsiteX900" fmla="*/ 3797544 w 7467600"/>
              <a:gd name="connsiteY900" fmla="*/ 0 h 6858000"/>
              <a:gd name="connsiteX901" fmla="*/ 3775734 w 7467600"/>
              <a:gd name="connsiteY901" fmla="*/ 95131 h 6858000"/>
              <a:gd name="connsiteX902" fmla="*/ 3724807 w 7467600"/>
              <a:gd name="connsiteY902" fmla="*/ 272257 h 6858000"/>
              <a:gd name="connsiteX903" fmla="*/ 3726844 w 7467600"/>
              <a:gd name="connsiteY903" fmla="*/ 282988 h 6858000"/>
              <a:gd name="connsiteX904" fmla="*/ 3742664 w 7467600"/>
              <a:gd name="connsiteY904" fmla="*/ 279918 h 6858000"/>
              <a:gd name="connsiteX905" fmla="*/ 4103910 w 7467600"/>
              <a:gd name="connsiteY905" fmla="*/ 1161917 h 6858000"/>
              <a:gd name="connsiteX906" fmla="*/ 4020269 w 7467600"/>
              <a:gd name="connsiteY906" fmla="*/ 1200406 h 6858000"/>
              <a:gd name="connsiteX907" fmla="*/ 3674882 w 7467600"/>
              <a:gd name="connsiteY907" fmla="*/ 488524 h 6858000"/>
              <a:gd name="connsiteX908" fmla="*/ 3132682 w 7467600"/>
              <a:gd name="connsiteY908" fmla="*/ 1072284 h 6858000"/>
              <a:gd name="connsiteX909" fmla="*/ 2716346 w 7467600"/>
              <a:gd name="connsiteY909" fmla="*/ 1276376 h 6858000"/>
              <a:gd name="connsiteX910" fmla="*/ 2716772 w 7467600"/>
              <a:gd name="connsiteY910" fmla="*/ 1255462 h 6858000"/>
              <a:gd name="connsiteX911" fmla="*/ 3471096 w 7467600"/>
              <a:gd name="connsiteY911" fmla="*/ 437072 h 6858000"/>
              <a:gd name="connsiteX912" fmla="*/ 3639057 w 7467600"/>
              <a:gd name="connsiteY912" fmla="*/ 286334 h 6858000"/>
              <a:gd name="connsiteX913" fmla="*/ 3640309 w 7467600"/>
              <a:gd name="connsiteY913" fmla="*/ 284664 h 6858000"/>
              <a:gd name="connsiteX914" fmla="*/ 3646022 w 7467600"/>
              <a:gd name="connsiteY914" fmla="*/ 276711 h 6858000"/>
              <a:gd name="connsiteX915" fmla="*/ 3707943 w 7467600"/>
              <a:gd name="connsiteY915" fmla="*/ 65958 h 6858000"/>
              <a:gd name="connsiteX916" fmla="*/ 3721337 w 7467600"/>
              <a:gd name="connsiteY916" fmla="*/ 0 h 6858000"/>
              <a:gd name="connsiteX917" fmla="*/ 2867960 w 7467600"/>
              <a:gd name="connsiteY917" fmla="*/ 0 h 6858000"/>
              <a:gd name="connsiteX918" fmla="*/ 2926351 w 7467600"/>
              <a:gd name="connsiteY918" fmla="*/ 0 h 6858000"/>
              <a:gd name="connsiteX919" fmla="*/ 2902823 w 7467600"/>
              <a:gd name="connsiteY919" fmla="*/ 262929 h 6858000"/>
              <a:gd name="connsiteX920" fmla="*/ 2940663 w 7467600"/>
              <a:gd name="connsiteY920" fmla="*/ 140884 h 6858000"/>
              <a:gd name="connsiteX921" fmla="*/ 2947039 w 7467600"/>
              <a:gd name="connsiteY921" fmla="*/ 122524 h 6858000"/>
              <a:gd name="connsiteX922" fmla="*/ 2984316 w 7467600"/>
              <a:gd name="connsiteY922" fmla="*/ 0 h 6858000"/>
              <a:gd name="connsiteX923" fmla="*/ 3016114 w 7467600"/>
              <a:gd name="connsiteY923" fmla="*/ 0 h 6858000"/>
              <a:gd name="connsiteX924" fmla="*/ 2979949 w 7467600"/>
              <a:gd name="connsiteY924" fmla="*/ 119274 h 6858000"/>
              <a:gd name="connsiteX925" fmla="*/ 3023879 w 7467600"/>
              <a:gd name="connsiteY925" fmla="*/ 0 h 6858000"/>
              <a:gd name="connsiteX926" fmla="*/ 3105400 w 7467600"/>
              <a:gd name="connsiteY926" fmla="*/ 0 h 6858000"/>
              <a:gd name="connsiteX927" fmla="*/ 3094669 w 7467600"/>
              <a:gd name="connsiteY927" fmla="*/ 30308 h 6858000"/>
              <a:gd name="connsiteX928" fmla="*/ 2901945 w 7467600"/>
              <a:gd name="connsiteY928" fmla="*/ 466538 h 6858000"/>
              <a:gd name="connsiteX929" fmla="*/ 2815209 w 7467600"/>
              <a:gd name="connsiteY929" fmla="*/ 497361 h 6858000"/>
              <a:gd name="connsiteX930" fmla="*/ 2844845 w 7467600"/>
              <a:gd name="connsiteY930" fmla="*/ 127638 h 6858000"/>
              <a:gd name="connsiteX931" fmla="*/ 2867960 w 7467600"/>
              <a:gd name="connsiteY931" fmla="*/ 0 h 6858000"/>
              <a:gd name="connsiteX932" fmla="*/ 1057230 w 7467600"/>
              <a:gd name="connsiteY932" fmla="*/ 0 h 6858000"/>
              <a:gd name="connsiteX933" fmla="*/ 1111003 w 7467600"/>
              <a:gd name="connsiteY933" fmla="*/ 0 h 6858000"/>
              <a:gd name="connsiteX934" fmla="*/ 1125553 w 7467600"/>
              <a:gd name="connsiteY934" fmla="*/ 52588 h 6858000"/>
              <a:gd name="connsiteX935" fmla="*/ 1304276 w 7467600"/>
              <a:gd name="connsiteY935" fmla="*/ 476275 h 6858000"/>
              <a:gd name="connsiteX936" fmla="*/ 1492066 w 7467600"/>
              <a:gd name="connsiteY936" fmla="*/ 886333 h 6858000"/>
              <a:gd name="connsiteX937" fmla="*/ 1423698 w 7467600"/>
              <a:gd name="connsiteY937" fmla="*/ 710817 h 6858000"/>
              <a:gd name="connsiteX938" fmla="*/ 1357609 w 7467600"/>
              <a:gd name="connsiteY938" fmla="*/ 532892 h 6858000"/>
              <a:gd name="connsiteX939" fmla="*/ 1309550 w 7467600"/>
              <a:gd name="connsiteY939" fmla="*/ 374031 h 6858000"/>
              <a:gd name="connsiteX940" fmla="*/ 1193673 w 7467600"/>
              <a:gd name="connsiteY940" fmla="*/ 49533 h 6858000"/>
              <a:gd name="connsiteX941" fmla="*/ 1164391 w 7467600"/>
              <a:gd name="connsiteY941" fmla="*/ 0 h 6858000"/>
              <a:gd name="connsiteX942" fmla="*/ 1200666 w 7467600"/>
              <a:gd name="connsiteY942" fmla="*/ 0 h 6858000"/>
              <a:gd name="connsiteX943" fmla="*/ 1223408 w 7467600"/>
              <a:gd name="connsiteY943" fmla="*/ 38996 h 6858000"/>
              <a:gd name="connsiteX944" fmla="*/ 1339635 w 7467600"/>
              <a:gd name="connsiteY944" fmla="*/ 365517 h 6858000"/>
              <a:gd name="connsiteX945" fmla="*/ 1387469 w 7467600"/>
              <a:gd name="connsiteY945" fmla="*/ 523079 h 6858000"/>
              <a:gd name="connsiteX946" fmla="*/ 1452685 w 7467600"/>
              <a:gd name="connsiteY946" fmla="*/ 699806 h 6858000"/>
              <a:gd name="connsiteX947" fmla="*/ 1492092 w 7467600"/>
              <a:gd name="connsiteY947" fmla="*/ 800424 h 6858000"/>
              <a:gd name="connsiteX948" fmla="*/ 1455302 w 7467600"/>
              <a:gd name="connsiteY948" fmla="*/ 632913 h 6858000"/>
              <a:gd name="connsiteX949" fmla="*/ 1222336 w 7467600"/>
              <a:gd name="connsiteY949" fmla="*/ 9480 h 6858000"/>
              <a:gd name="connsiteX950" fmla="*/ 1214634 w 7467600"/>
              <a:gd name="connsiteY950" fmla="*/ 0 h 6858000"/>
              <a:gd name="connsiteX951" fmla="*/ 1289827 w 7467600"/>
              <a:gd name="connsiteY951" fmla="*/ 0 h 6858000"/>
              <a:gd name="connsiteX952" fmla="*/ 1321076 w 7467600"/>
              <a:gd name="connsiteY952" fmla="*/ 59722 h 6858000"/>
              <a:gd name="connsiteX953" fmla="*/ 1512579 w 7467600"/>
              <a:gd name="connsiteY953" fmla="*/ 626441 h 6858000"/>
              <a:gd name="connsiteX954" fmla="*/ 1506076 w 7467600"/>
              <a:gd name="connsiteY954" fmla="*/ 1089289 h 6858000"/>
              <a:gd name="connsiteX955" fmla="*/ 1486346 w 7467600"/>
              <a:gd name="connsiteY955" fmla="*/ 1079919 h 6858000"/>
              <a:gd name="connsiteX956" fmla="*/ 1070511 w 7467600"/>
              <a:gd name="connsiteY956" fmla="*/ 48609 h 6858000"/>
              <a:gd name="connsiteX957" fmla="*/ 1057230 w 7467600"/>
              <a:gd name="connsiteY957" fmla="*/ 0 h 6858000"/>
              <a:gd name="connsiteX958" fmla="*/ 43151 w 7467600"/>
              <a:gd name="connsiteY958" fmla="*/ 0 h 6858000"/>
              <a:gd name="connsiteX959" fmla="*/ 95283 w 7467600"/>
              <a:gd name="connsiteY959" fmla="*/ 0 h 6858000"/>
              <a:gd name="connsiteX960" fmla="*/ 300708 w 7467600"/>
              <a:gd name="connsiteY960" fmla="*/ 154571 h 6858000"/>
              <a:gd name="connsiteX961" fmla="*/ 530414 w 7467600"/>
              <a:gd name="connsiteY961" fmla="*/ 354673 h 6858000"/>
              <a:gd name="connsiteX962" fmla="*/ 333785 w 7467600"/>
              <a:gd name="connsiteY962" fmla="*/ 161564 h 6858000"/>
              <a:gd name="connsiteX963" fmla="*/ 147005 w 7467600"/>
              <a:gd name="connsiteY963" fmla="*/ 0 h 6858000"/>
              <a:gd name="connsiteX964" fmla="*/ 272509 w 7467600"/>
              <a:gd name="connsiteY964" fmla="*/ 0 h 6858000"/>
              <a:gd name="connsiteX965" fmla="*/ 326276 w 7467600"/>
              <a:gd name="connsiteY965" fmla="*/ 45847 h 6858000"/>
              <a:gd name="connsiteX966" fmla="*/ 823759 w 7467600"/>
              <a:gd name="connsiteY966" fmla="*/ 574145 h 6858000"/>
              <a:gd name="connsiteX967" fmla="*/ 811254 w 7467600"/>
              <a:gd name="connsiteY967" fmla="*/ 665546 h 6858000"/>
              <a:gd name="connsiteX968" fmla="*/ 154042 w 7467600"/>
              <a:gd name="connsiteY968" fmla="*/ 261522 h 6858000"/>
              <a:gd name="connsiteX969" fmla="*/ 13550 w 7467600"/>
              <a:gd name="connsiteY969" fmla="*/ 158423 h 6858000"/>
              <a:gd name="connsiteX970" fmla="*/ 0 w 7467600"/>
              <a:gd name="connsiteY970" fmla="*/ 146618 h 6858000"/>
              <a:gd name="connsiteX971" fmla="*/ 0 w 7467600"/>
              <a:gd name="connsiteY971" fmla="*/ 59161 h 6858000"/>
              <a:gd name="connsiteX972" fmla="*/ 45427 w 7467600"/>
              <a:gd name="connsiteY972" fmla="*/ 101078 h 6858000"/>
              <a:gd name="connsiteX973" fmla="*/ 630103 w 7467600"/>
              <a:gd name="connsiteY973" fmla="*/ 485885 h 6858000"/>
              <a:gd name="connsiteX974" fmla="*/ 532040 w 7467600"/>
              <a:gd name="connsiteY974" fmla="*/ 399359 h 6858000"/>
              <a:gd name="connsiteX975" fmla="*/ 517618 w 7467600"/>
              <a:gd name="connsiteY975" fmla="*/ 385726 h 6858000"/>
              <a:gd name="connsiteX976" fmla="*/ 285074 w 7467600"/>
              <a:gd name="connsiteY976" fmla="*/ 182755 h 6858000"/>
              <a:gd name="connsiteX977" fmla="*/ 43151 w 7467600"/>
              <a:gd name="connsiteY977"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88673 w 7467600"/>
              <a:gd name="connsiteY4" fmla="*/ 6610396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392158 w 7467600"/>
              <a:gd name="connsiteY16" fmla="*/ 6771365 h 6858000"/>
              <a:gd name="connsiteX17" fmla="*/ 7467600 w 7467600"/>
              <a:gd name="connsiteY17" fmla="*/ 6805948 h 6858000"/>
              <a:gd name="connsiteX18" fmla="*/ 7467600 w 7467600"/>
              <a:gd name="connsiteY18" fmla="*/ 6831490 h 6858000"/>
              <a:gd name="connsiteX19" fmla="*/ 7410696 w 7467600"/>
              <a:gd name="connsiteY19" fmla="*/ 6803861 h 6858000"/>
              <a:gd name="connsiteX20" fmla="*/ 7088673 w 7467600"/>
              <a:gd name="connsiteY20" fmla="*/ 6610396 h 6858000"/>
              <a:gd name="connsiteX21" fmla="*/ 1019354 w 7467600"/>
              <a:gd name="connsiteY21" fmla="*/ 6315006 h 6858000"/>
              <a:gd name="connsiteX22" fmla="*/ 441046 w 7467600"/>
              <a:gd name="connsiteY22" fmla="*/ 6691153 h 6858000"/>
              <a:gd name="connsiteX23" fmla="*/ 1019354 w 7467600"/>
              <a:gd name="connsiteY23" fmla="*/ 6315006 h 6858000"/>
              <a:gd name="connsiteX24" fmla="*/ 991680 w 7467600"/>
              <a:gd name="connsiteY24" fmla="*/ 6298413 h 6858000"/>
              <a:gd name="connsiteX25" fmla="*/ 409060 w 7467600"/>
              <a:gd name="connsiteY25" fmla="*/ 6671470 h 6858000"/>
              <a:gd name="connsiteX26" fmla="*/ 991680 w 7467600"/>
              <a:gd name="connsiteY26" fmla="*/ 6298413 h 6858000"/>
              <a:gd name="connsiteX27" fmla="*/ 103333 w 7467600"/>
              <a:gd name="connsiteY27" fmla="*/ 5699602 h 6858000"/>
              <a:gd name="connsiteX28" fmla="*/ 233938 w 7467600"/>
              <a:gd name="connsiteY28" fmla="*/ 5809416 h 6858000"/>
              <a:gd name="connsiteX29" fmla="*/ 883580 w 7467600"/>
              <a:gd name="connsiteY29" fmla="*/ 6180710 h 6858000"/>
              <a:gd name="connsiteX30" fmla="*/ 487337 w 7467600"/>
              <a:gd name="connsiteY30" fmla="*/ 5950182 h 6858000"/>
              <a:gd name="connsiteX31" fmla="*/ 354051 w 7467600"/>
              <a:gd name="connsiteY31" fmla="*/ 5854912 h 6858000"/>
              <a:gd name="connsiteX32" fmla="*/ 195436 w 7467600"/>
              <a:gd name="connsiteY32" fmla="*/ 5755068 h 6858000"/>
              <a:gd name="connsiteX33" fmla="*/ 103333 w 7467600"/>
              <a:gd name="connsiteY33" fmla="*/ 5699602 h 6858000"/>
              <a:gd name="connsiteX34" fmla="*/ 5539432 w 7467600"/>
              <a:gd name="connsiteY34" fmla="*/ 5642928 h 6858000"/>
              <a:gd name="connsiteX35" fmla="*/ 5555462 w 7467600"/>
              <a:gd name="connsiteY35" fmla="*/ 5694454 h 6858000"/>
              <a:gd name="connsiteX36" fmla="*/ 5828270 w 7467600"/>
              <a:gd name="connsiteY36" fmla="*/ 6320663 h 6858000"/>
              <a:gd name="connsiteX37" fmla="*/ 5947416 w 7467600"/>
              <a:gd name="connsiteY37" fmla="*/ 6574846 h 6858000"/>
              <a:gd name="connsiteX38" fmla="*/ 5539432 w 7467600"/>
              <a:gd name="connsiteY38" fmla="*/ 5642928 h 6858000"/>
              <a:gd name="connsiteX39" fmla="*/ 51253 w 7467600"/>
              <a:gd name="connsiteY39" fmla="*/ 5631825 h 6858000"/>
              <a:gd name="connsiteX40" fmla="*/ 211622 w 7467600"/>
              <a:gd name="connsiteY40" fmla="*/ 5728803 h 6858000"/>
              <a:gd name="connsiteX41" fmla="*/ 371652 w 7467600"/>
              <a:gd name="connsiteY41" fmla="*/ 5829062 h 6858000"/>
              <a:gd name="connsiteX42" fmla="*/ 505903 w 7467600"/>
              <a:gd name="connsiteY42" fmla="*/ 5925221 h 6858000"/>
              <a:gd name="connsiteX43" fmla="*/ 899240 w 7467600"/>
              <a:gd name="connsiteY43" fmla="*/ 6153068 h 6858000"/>
              <a:gd name="connsiteX44" fmla="*/ 988114 w 7467600"/>
              <a:gd name="connsiteY44" fmla="*/ 6174204 h 6858000"/>
              <a:gd name="connsiteX45" fmla="*/ 845971 w 7467600"/>
              <a:gd name="connsiteY45" fmla="*/ 6067177 h 6858000"/>
              <a:gd name="connsiteX46" fmla="*/ 448057 w 7467600"/>
              <a:gd name="connsiteY46" fmla="*/ 5841376 h 6858000"/>
              <a:gd name="connsiteX47" fmla="*/ 51253 w 7467600"/>
              <a:gd name="connsiteY47" fmla="*/ 5631825 h 6858000"/>
              <a:gd name="connsiteX48" fmla="*/ 2606687 w 7467600"/>
              <a:gd name="connsiteY48" fmla="*/ 5630718 h 6858000"/>
              <a:gd name="connsiteX49" fmla="*/ 2645658 w 7467600"/>
              <a:gd name="connsiteY49" fmla="*/ 6640259 h 6858000"/>
              <a:gd name="connsiteX50" fmla="*/ 2606687 w 7467600"/>
              <a:gd name="connsiteY50" fmla="*/ 5630718 h 6858000"/>
              <a:gd name="connsiteX51" fmla="*/ 3642057 w 7467600"/>
              <a:gd name="connsiteY51" fmla="*/ 5573487 h 6858000"/>
              <a:gd name="connsiteX52" fmla="*/ 3632981 w 7467600"/>
              <a:gd name="connsiteY52" fmla="*/ 5579437 h 6858000"/>
              <a:gd name="connsiteX53" fmla="*/ 3382436 w 7467600"/>
              <a:gd name="connsiteY53" fmla="*/ 5952726 h 6858000"/>
              <a:gd name="connsiteX54" fmla="*/ 3191929 w 7467600"/>
              <a:gd name="connsiteY54" fmla="*/ 6662669 h 6858000"/>
              <a:gd name="connsiteX55" fmla="*/ 3369898 w 7467600"/>
              <a:gd name="connsiteY55" fmla="*/ 6081771 h 6858000"/>
              <a:gd name="connsiteX56" fmla="*/ 3642057 w 7467600"/>
              <a:gd name="connsiteY56" fmla="*/ 5573487 h 6858000"/>
              <a:gd name="connsiteX57" fmla="*/ 2650666 w 7467600"/>
              <a:gd name="connsiteY57" fmla="*/ 5530686 h 6858000"/>
              <a:gd name="connsiteX58" fmla="*/ 2650249 w 7467600"/>
              <a:gd name="connsiteY58" fmla="*/ 5532101 h 6858000"/>
              <a:gd name="connsiteX59" fmla="*/ 2663808 w 7467600"/>
              <a:gd name="connsiteY59" fmla="*/ 6535215 h 6858000"/>
              <a:gd name="connsiteX60" fmla="*/ 2665418 w 7467600"/>
              <a:gd name="connsiteY60" fmla="*/ 6132756 h 6858000"/>
              <a:gd name="connsiteX61" fmla="*/ 2650666 w 7467600"/>
              <a:gd name="connsiteY61" fmla="*/ 5530686 h 6858000"/>
              <a:gd name="connsiteX62" fmla="*/ 2680277 w 7467600"/>
              <a:gd name="connsiteY62" fmla="*/ 5479204 h 6858000"/>
              <a:gd name="connsiteX63" fmla="*/ 2678972 w 7467600"/>
              <a:gd name="connsiteY63" fmla="*/ 5481582 h 6858000"/>
              <a:gd name="connsiteX64" fmla="*/ 2696666 w 7467600"/>
              <a:gd name="connsiteY64" fmla="*/ 6133836 h 6858000"/>
              <a:gd name="connsiteX65" fmla="*/ 2695769 w 7467600"/>
              <a:gd name="connsiteY65" fmla="*/ 6390955 h 6858000"/>
              <a:gd name="connsiteX66" fmla="*/ 2739893 w 7467600"/>
              <a:gd name="connsiteY66" fmla="*/ 6108357 h 6858000"/>
              <a:gd name="connsiteX67" fmla="*/ 2680277 w 7467600"/>
              <a:gd name="connsiteY67" fmla="*/ 5479204 h 6858000"/>
              <a:gd name="connsiteX68" fmla="*/ 1132195 w 7467600"/>
              <a:gd name="connsiteY68" fmla="*/ 5467980 h 6858000"/>
              <a:gd name="connsiteX69" fmla="*/ 1679056 w 7467600"/>
              <a:gd name="connsiteY69" fmla="*/ 5516907 h 6858000"/>
              <a:gd name="connsiteX70" fmla="*/ 2128648 w 7467600"/>
              <a:gd name="connsiteY70" fmla="*/ 5474249 h 6858000"/>
              <a:gd name="connsiteX71" fmla="*/ 1825619 w 7467600"/>
              <a:gd name="connsiteY71" fmla="*/ 5478447 h 6858000"/>
              <a:gd name="connsiteX72" fmla="*/ 1737798 w 7467600"/>
              <a:gd name="connsiteY72" fmla="*/ 5483353 h 6858000"/>
              <a:gd name="connsiteX73" fmla="*/ 1132195 w 7467600"/>
              <a:gd name="connsiteY73" fmla="*/ 5467980 h 6858000"/>
              <a:gd name="connsiteX74" fmla="*/ 6844835 w 7467600"/>
              <a:gd name="connsiteY74" fmla="*/ 5424988 h 6858000"/>
              <a:gd name="connsiteX75" fmla="*/ 6879594 w 7467600"/>
              <a:gd name="connsiteY75" fmla="*/ 5424547 h 6858000"/>
              <a:gd name="connsiteX76" fmla="*/ 7379510 w 7467600"/>
              <a:gd name="connsiteY76" fmla="*/ 5755454 h 6858000"/>
              <a:gd name="connsiteX77" fmla="*/ 7467600 w 7467600"/>
              <a:gd name="connsiteY77" fmla="*/ 5845526 h 6858000"/>
              <a:gd name="connsiteX78" fmla="*/ 7467600 w 7467600"/>
              <a:gd name="connsiteY78" fmla="*/ 5925131 h 6858000"/>
              <a:gd name="connsiteX79" fmla="*/ 7271900 w 7467600"/>
              <a:gd name="connsiteY79" fmla="*/ 5734551 h 6858000"/>
              <a:gd name="connsiteX80" fmla="*/ 7015907 w 7467600"/>
              <a:gd name="connsiteY80" fmla="*/ 5541548 h 6858000"/>
              <a:gd name="connsiteX81" fmla="*/ 7259646 w 7467600"/>
              <a:gd name="connsiteY81" fmla="*/ 5765985 h 6858000"/>
              <a:gd name="connsiteX82" fmla="*/ 7467600 w 7467600"/>
              <a:gd name="connsiteY82" fmla="*/ 6012219 h 6858000"/>
              <a:gd name="connsiteX83" fmla="*/ 6946849 w 7467600"/>
              <a:gd name="connsiteY83" fmla="*/ 5523271 h 6858000"/>
              <a:gd name="connsiteX84" fmla="*/ 6946972 w 7467600"/>
              <a:gd name="connsiteY84" fmla="*/ 5526491 h 6858000"/>
              <a:gd name="connsiteX85" fmla="*/ 7105827 w 7467600"/>
              <a:gd name="connsiteY85" fmla="*/ 5718700 h 6858000"/>
              <a:gd name="connsiteX86" fmla="*/ 7356878 w 7467600"/>
              <a:gd name="connsiteY86" fmla="*/ 5981332 h 6858000"/>
              <a:gd name="connsiteX87" fmla="*/ 7467600 w 7467600"/>
              <a:gd name="connsiteY87" fmla="*/ 6117703 h 6858000"/>
              <a:gd name="connsiteX88" fmla="*/ 7467600 w 7467600"/>
              <a:gd name="connsiteY88" fmla="*/ 6163634 h 6858000"/>
              <a:gd name="connsiteX89" fmla="*/ 7403637 w 7467600"/>
              <a:gd name="connsiteY89" fmla="*/ 6083957 h 6858000"/>
              <a:gd name="connsiteX90" fmla="*/ 7254615 w 7467600"/>
              <a:gd name="connsiteY90" fmla="*/ 5911918 h 6858000"/>
              <a:gd name="connsiteX91" fmla="*/ 7312589 w 7467600"/>
              <a:gd name="connsiteY91" fmla="*/ 5982309 h 6858000"/>
              <a:gd name="connsiteX92" fmla="*/ 7448321 w 7467600"/>
              <a:gd name="connsiteY92" fmla="*/ 6190991 h 6858000"/>
              <a:gd name="connsiteX93" fmla="*/ 7467600 w 7467600"/>
              <a:gd name="connsiteY93" fmla="*/ 6221686 h 6858000"/>
              <a:gd name="connsiteX94" fmla="*/ 7467600 w 7467600"/>
              <a:gd name="connsiteY94" fmla="*/ 6334256 h 6858000"/>
              <a:gd name="connsiteX95" fmla="*/ 7454976 w 7467600"/>
              <a:gd name="connsiteY95" fmla="*/ 6318297 h 6858000"/>
              <a:gd name="connsiteX96" fmla="*/ 7042773 w 7467600"/>
              <a:gd name="connsiteY96" fmla="*/ 5734011 h 6858000"/>
              <a:gd name="connsiteX97" fmla="*/ 6844835 w 7467600"/>
              <a:gd name="connsiteY97" fmla="*/ 5424988 h 6858000"/>
              <a:gd name="connsiteX98" fmla="*/ 1456157 w 7467600"/>
              <a:gd name="connsiteY98" fmla="*/ 5371404 h 6858000"/>
              <a:gd name="connsiteX99" fmla="*/ 1244432 w 7467600"/>
              <a:gd name="connsiteY99" fmla="*/ 5385601 h 6858000"/>
              <a:gd name="connsiteX100" fmla="*/ 973990 w 7467600"/>
              <a:gd name="connsiteY100" fmla="*/ 5424940 h 6858000"/>
              <a:gd name="connsiteX101" fmla="*/ 1103809 w 7467600"/>
              <a:gd name="connsiteY101" fmla="*/ 5433720 h 6858000"/>
              <a:gd name="connsiteX102" fmla="*/ 1123454 w 7467600"/>
              <a:gd name="connsiteY102" fmla="*/ 5435727 h 6858000"/>
              <a:gd name="connsiteX103" fmla="*/ 1737017 w 7467600"/>
              <a:gd name="connsiteY103" fmla="*/ 5452183 h 6858000"/>
              <a:gd name="connsiteX104" fmla="*/ 1824397 w 7467600"/>
              <a:gd name="connsiteY104" fmla="*/ 5447757 h 6858000"/>
              <a:gd name="connsiteX105" fmla="*/ 2070059 w 7467600"/>
              <a:gd name="connsiteY105" fmla="*/ 5441660 h 6858000"/>
              <a:gd name="connsiteX106" fmla="*/ 1456157 w 7467600"/>
              <a:gd name="connsiteY106" fmla="*/ 5371404 h 6858000"/>
              <a:gd name="connsiteX107" fmla="*/ 4988186 w 7467600"/>
              <a:gd name="connsiteY107" fmla="*/ 5216467 h 6858000"/>
              <a:gd name="connsiteX108" fmla="*/ 4777334 w 7467600"/>
              <a:gd name="connsiteY108" fmla="*/ 5406072 h 6858000"/>
              <a:gd name="connsiteX109" fmla="*/ 4718341 w 7467600"/>
              <a:gd name="connsiteY109" fmla="*/ 5468043 h 6858000"/>
              <a:gd name="connsiteX110" fmla="*/ 4604655 w 7467600"/>
              <a:gd name="connsiteY110" fmla="*/ 5583434 h 6858000"/>
              <a:gd name="connsiteX111" fmla="*/ 4565074 w 7467600"/>
              <a:gd name="connsiteY111" fmla="*/ 5618550 h 6858000"/>
              <a:gd name="connsiteX112" fmla="*/ 4988186 w 7467600"/>
              <a:gd name="connsiteY112" fmla="*/ 5216467 h 6858000"/>
              <a:gd name="connsiteX113" fmla="*/ 4978032 w 7467600"/>
              <a:gd name="connsiteY113" fmla="*/ 5183809 h 6858000"/>
              <a:gd name="connsiteX114" fmla="*/ 4463413 w 7467600"/>
              <a:gd name="connsiteY114" fmla="*/ 5615162 h 6858000"/>
              <a:gd name="connsiteX115" fmla="*/ 4358134 w 7467600"/>
              <a:gd name="connsiteY115" fmla="*/ 5742791 h 6858000"/>
              <a:gd name="connsiteX116" fmla="*/ 4376219 w 7467600"/>
              <a:gd name="connsiteY116" fmla="*/ 5729027 h 6858000"/>
              <a:gd name="connsiteX117" fmla="*/ 4582340 w 7467600"/>
              <a:gd name="connsiteY117" fmla="*/ 5561037 h 6858000"/>
              <a:gd name="connsiteX118" fmla="*/ 4694684 w 7467600"/>
              <a:gd name="connsiteY118" fmla="*/ 5447098 h 6858000"/>
              <a:gd name="connsiteX119" fmla="*/ 4754123 w 7467600"/>
              <a:gd name="connsiteY119" fmla="*/ 5384643 h 6858000"/>
              <a:gd name="connsiteX120" fmla="*/ 4978032 w 7467600"/>
              <a:gd name="connsiteY120" fmla="*/ 5183809 h 6858000"/>
              <a:gd name="connsiteX121" fmla="*/ 1903353 w 7467600"/>
              <a:gd name="connsiteY121" fmla="*/ 5044827 h 6858000"/>
              <a:gd name="connsiteX122" fmla="*/ 1936931 w 7467600"/>
              <a:gd name="connsiteY122" fmla="*/ 5093954 h 6858000"/>
              <a:gd name="connsiteX123" fmla="*/ 2195868 w 7467600"/>
              <a:gd name="connsiteY123" fmla="*/ 5396574 h 6858000"/>
              <a:gd name="connsiteX124" fmla="*/ 2088852 w 7467600"/>
              <a:gd name="connsiteY124" fmla="*/ 5166123 h 6858000"/>
              <a:gd name="connsiteX125" fmla="*/ 1958241 w 7467600"/>
              <a:gd name="connsiteY125" fmla="*/ 5067955 h 6858000"/>
              <a:gd name="connsiteX126" fmla="*/ 1903353 w 7467600"/>
              <a:gd name="connsiteY126" fmla="*/ 5044827 h 6858000"/>
              <a:gd name="connsiteX127" fmla="*/ 1979378 w 7467600"/>
              <a:gd name="connsiteY127" fmla="*/ 4769504 h 6858000"/>
              <a:gd name="connsiteX128" fmla="*/ 2882120 w 7467600"/>
              <a:gd name="connsiteY128" fmla="*/ 5064547 h 6858000"/>
              <a:gd name="connsiteX129" fmla="*/ 2793103 w 7467600"/>
              <a:gd name="connsiteY129" fmla="*/ 5039699 h 6858000"/>
              <a:gd name="connsiteX130" fmla="*/ 2770041 w 7467600"/>
              <a:gd name="connsiteY130" fmla="*/ 5033634 h 6858000"/>
              <a:gd name="connsiteX131" fmla="*/ 1979378 w 7467600"/>
              <a:gd name="connsiteY131" fmla="*/ 4769504 h 6858000"/>
              <a:gd name="connsiteX132" fmla="*/ 1927410 w 7467600"/>
              <a:gd name="connsiteY132" fmla="*/ 4716164 h 6858000"/>
              <a:gd name="connsiteX133" fmla="*/ 1959587 w 7467600"/>
              <a:gd name="connsiteY133" fmla="*/ 4728849 h 6858000"/>
              <a:gd name="connsiteX134" fmla="*/ 2777707 w 7467600"/>
              <a:gd name="connsiteY134" fmla="*/ 5003991 h 6858000"/>
              <a:gd name="connsiteX135" fmla="*/ 2800768 w 7467600"/>
              <a:gd name="connsiteY135" fmla="*/ 5010056 h 6858000"/>
              <a:gd name="connsiteX136" fmla="*/ 2879408 w 7467600"/>
              <a:gd name="connsiteY136" fmla="*/ 5031590 h 6858000"/>
              <a:gd name="connsiteX137" fmla="*/ 2862295 w 7467600"/>
              <a:gd name="connsiteY137" fmla="*/ 5022958 h 6858000"/>
              <a:gd name="connsiteX138" fmla="*/ 2813343 w 7467600"/>
              <a:gd name="connsiteY138" fmla="*/ 4998369 h 6858000"/>
              <a:gd name="connsiteX139" fmla="*/ 2646245 w 7467600"/>
              <a:gd name="connsiteY139" fmla="*/ 4930999 h 6858000"/>
              <a:gd name="connsiteX140" fmla="*/ 1999243 w 7467600"/>
              <a:gd name="connsiteY140" fmla="*/ 4730524 h 6858000"/>
              <a:gd name="connsiteX141" fmla="*/ 1979527 w 7467600"/>
              <a:gd name="connsiteY141" fmla="*/ 4726651 h 6858000"/>
              <a:gd name="connsiteX142" fmla="*/ 1927410 w 7467600"/>
              <a:gd name="connsiteY142" fmla="*/ 4716164 h 6858000"/>
              <a:gd name="connsiteX143" fmla="*/ 1997014 w 7467600"/>
              <a:gd name="connsiteY143" fmla="*/ 4698007 h 6858000"/>
              <a:gd name="connsiteX144" fmla="*/ 2005458 w 7467600"/>
              <a:gd name="connsiteY144" fmla="*/ 4699540 h 6858000"/>
              <a:gd name="connsiteX145" fmla="*/ 2657186 w 7467600"/>
              <a:gd name="connsiteY145" fmla="*/ 4901687 h 6858000"/>
              <a:gd name="connsiteX146" fmla="*/ 2826662 w 7467600"/>
              <a:gd name="connsiteY146" fmla="*/ 4970362 h 6858000"/>
              <a:gd name="connsiteX147" fmla="*/ 2876100 w 7467600"/>
              <a:gd name="connsiteY147" fmla="*/ 4995397 h 6858000"/>
              <a:gd name="connsiteX148" fmla="*/ 3042600 w 7467600"/>
              <a:gd name="connsiteY148" fmla="*/ 5059532 h 6858000"/>
              <a:gd name="connsiteX149" fmla="*/ 1997014 w 7467600"/>
              <a:gd name="connsiteY149" fmla="*/ 4698007 h 6858000"/>
              <a:gd name="connsiteX150" fmla="*/ 2305292 w 7467600"/>
              <a:gd name="connsiteY150" fmla="*/ 4219492 h 6858000"/>
              <a:gd name="connsiteX151" fmla="*/ 3360922 w 7467600"/>
              <a:gd name="connsiteY151" fmla="*/ 4529373 h 6858000"/>
              <a:gd name="connsiteX152" fmla="*/ 3492420 w 7467600"/>
              <a:gd name="connsiteY152" fmla="*/ 4510145 h 6858000"/>
              <a:gd name="connsiteX153" fmla="*/ 3364086 w 7467600"/>
              <a:gd name="connsiteY153" fmla="*/ 4480340 h 6858000"/>
              <a:gd name="connsiteX154" fmla="*/ 3225818 w 7467600"/>
              <a:gd name="connsiteY154" fmla="*/ 4411822 h 6858000"/>
              <a:gd name="connsiteX155" fmla="*/ 3129696 w 7467600"/>
              <a:gd name="connsiteY155" fmla="*/ 4360704 h 6858000"/>
              <a:gd name="connsiteX156" fmla="*/ 2814545 w 7467600"/>
              <a:gd name="connsiteY156" fmla="*/ 4282955 h 6858000"/>
              <a:gd name="connsiteX157" fmla="*/ 2305292 w 7467600"/>
              <a:gd name="connsiteY157" fmla="*/ 4219492 h 6858000"/>
              <a:gd name="connsiteX158" fmla="*/ 2626982 w 7467600"/>
              <a:gd name="connsiteY158" fmla="*/ 4206450 h 6858000"/>
              <a:gd name="connsiteX159" fmla="*/ 2490617 w 7467600"/>
              <a:gd name="connsiteY159" fmla="*/ 4206951 h 6858000"/>
              <a:gd name="connsiteX160" fmla="*/ 2819869 w 7467600"/>
              <a:gd name="connsiteY160" fmla="*/ 4252936 h 6858000"/>
              <a:gd name="connsiteX161" fmla="*/ 3143018 w 7467600"/>
              <a:gd name="connsiteY161" fmla="*/ 4332698 h 6858000"/>
              <a:gd name="connsiteX162" fmla="*/ 3241520 w 7467600"/>
              <a:gd name="connsiteY162" fmla="*/ 4385112 h 6858000"/>
              <a:gd name="connsiteX163" fmla="*/ 3374575 w 7467600"/>
              <a:gd name="connsiteY163" fmla="*/ 4451517 h 6858000"/>
              <a:gd name="connsiteX164" fmla="*/ 3505221 w 7467600"/>
              <a:gd name="connsiteY164" fmla="*/ 4480757 h 6858000"/>
              <a:gd name="connsiteX165" fmla="*/ 2626982 w 7467600"/>
              <a:gd name="connsiteY165" fmla="*/ 4206450 h 6858000"/>
              <a:gd name="connsiteX166" fmla="*/ 1310106 w 7467600"/>
              <a:gd name="connsiteY166" fmla="*/ 3943217 h 6858000"/>
              <a:gd name="connsiteX167" fmla="*/ 854994 w 7467600"/>
              <a:gd name="connsiteY167" fmla="*/ 4399136 h 6858000"/>
              <a:gd name="connsiteX168" fmla="*/ 742462 w 7467600"/>
              <a:gd name="connsiteY168" fmla="*/ 4594648 h 6858000"/>
              <a:gd name="connsiteX169" fmla="*/ 820602 w 7467600"/>
              <a:gd name="connsiteY169" fmla="*/ 4485915 h 6858000"/>
              <a:gd name="connsiteX170" fmla="*/ 878295 w 7467600"/>
              <a:gd name="connsiteY170" fmla="*/ 4403594 h 6858000"/>
              <a:gd name="connsiteX171" fmla="*/ 1240607 w 7467600"/>
              <a:gd name="connsiteY171" fmla="*/ 4010401 h 6858000"/>
              <a:gd name="connsiteX172" fmla="*/ 1310106 w 7467600"/>
              <a:gd name="connsiteY172" fmla="*/ 3943217 h 6858000"/>
              <a:gd name="connsiteX173" fmla="*/ 1423113 w 7467600"/>
              <a:gd name="connsiteY173" fmla="*/ 3874565 h 6858000"/>
              <a:gd name="connsiteX174" fmla="*/ 1260565 w 7467600"/>
              <a:gd name="connsiteY174" fmla="*/ 4031982 h 6858000"/>
              <a:gd name="connsiteX175" fmla="*/ 901900 w 7467600"/>
              <a:gd name="connsiteY175" fmla="*/ 4421236 h 6858000"/>
              <a:gd name="connsiteX176" fmla="*/ 845044 w 7467600"/>
              <a:gd name="connsiteY176" fmla="*/ 4502436 h 6858000"/>
              <a:gd name="connsiteX177" fmla="*/ 685926 w 7467600"/>
              <a:gd name="connsiteY177" fmla="*/ 4703069 h 6858000"/>
              <a:gd name="connsiteX178" fmla="*/ 684248 w 7467600"/>
              <a:gd name="connsiteY178" fmla="*/ 4706721 h 6858000"/>
              <a:gd name="connsiteX179" fmla="*/ 1423113 w 7467600"/>
              <a:gd name="connsiteY179" fmla="*/ 3874565 h 6858000"/>
              <a:gd name="connsiteX180" fmla="*/ 3316479 w 7467600"/>
              <a:gd name="connsiteY180" fmla="*/ 3872136 h 6858000"/>
              <a:gd name="connsiteX181" fmla="*/ 3546806 w 7467600"/>
              <a:gd name="connsiteY181" fmla="*/ 4356139 h 6858000"/>
              <a:gd name="connsiteX182" fmla="*/ 3364433 w 7467600"/>
              <a:gd name="connsiteY182" fmla="*/ 3953121 h 6858000"/>
              <a:gd name="connsiteX183" fmla="*/ 3316479 w 7467600"/>
              <a:gd name="connsiteY183" fmla="*/ 3872136 h 6858000"/>
              <a:gd name="connsiteX184" fmla="*/ 3291335 w 7467600"/>
              <a:gd name="connsiteY184" fmla="*/ 3767420 h 6858000"/>
              <a:gd name="connsiteX185" fmla="*/ 3390805 w 7467600"/>
              <a:gd name="connsiteY185" fmla="*/ 3937163 h 6858000"/>
              <a:gd name="connsiteX186" fmla="*/ 3579062 w 7467600"/>
              <a:gd name="connsiteY186" fmla="*/ 4359040 h 6858000"/>
              <a:gd name="connsiteX187" fmla="*/ 3467355 w 7467600"/>
              <a:gd name="connsiteY187" fmla="*/ 3988130 h 6858000"/>
              <a:gd name="connsiteX188" fmla="*/ 3310753 w 7467600"/>
              <a:gd name="connsiteY188" fmla="*/ 3787140 h 6858000"/>
              <a:gd name="connsiteX189" fmla="*/ 3291335 w 7467600"/>
              <a:gd name="connsiteY189" fmla="*/ 3767420 h 6858000"/>
              <a:gd name="connsiteX190" fmla="*/ 1635889 w 7467600"/>
              <a:gd name="connsiteY190" fmla="*/ 3709494 h 6858000"/>
              <a:gd name="connsiteX191" fmla="*/ 1634800 w 7467600"/>
              <a:gd name="connsiteY191" fmla="*/ 3731111 h 6858000"/>
              <a:gd name="connsiteX192" fmla="*/ 1635889 w 7467600"/>
              <a:gd name="connsiteY192" fmla="*/ 3709494 h 6858000"/>
              <a:gd name="connsiteX193" fmla="*/ 1510397 w 7467600"/>
              <a:gd name="connsiteY193" fmla="*/ 3684705 h 6858000"/>
              <a:gd name="connsiteX194" fmla="*/ 1146550 w 7467600"/>
              <a:gd name="connsiteY194" fmla="*/ 3802012 h 6858000"/>
              <a:gd name="connsiteX195" fmla="*/ 698834 w 7467600"/>
              <a:gd name="connsiteY195" fmla="*/ 3952272 h 6858000"/>
              <a:gd name="connsiteX196" fmla="*/ 34256 w 7467600"/>
              <a:gd name="connsiteY196" fmla="*/ 4347603 h 6858000"/>
              <a:gd name="connsiteX197" fmla="*/ 527241 w 7467600"/>
              <a:gd name="connsiteY197" fmla="*/ 4065078 h 6858000"/>
              <a:gd name="connsiteX198" fmla="*/ 1510397 w 7467600"/>
              <a:gd name="connsiteY198" fmla="*/ 3684705 h 6858000"/>
              <a:gd name="connsiteX199" fmla="*/ 1313114 w 7467600"/>
              <a:gd name="connsiteY199" fmla="*/ 3655216 h 6858000"/>
              <a:gd name="connsiteX200" fmla="*/ 1109304 w 7467600"/>
              <a:gd name="connsiteY200" fmla="*/ 3669030 h 6858000"/>
              <a:gd name="connsiteX201" fmla="*/ 8129 w 7467600"/>
              <a:gd name="connsiteY201" fmla="*/ 4330519 h 6858000"/>
              <a:gd name="connsiteX202" fmla="*/ 687572 w 7467600"/>
              <a:gd name="connsiteY202" fmla="*/ 3925629 h 6858000"/>
              <a:gd name="connsiteX203" fmla="*/ 1138365 w 7467600"/>
              <a:gd name="connsiteY203" fmla="*/ 3774515 h 6858000"/>
              <a:gd name="connsiteX204" fmla="*/ 1505579 w 7467600"/>
              <a:gd name="connsiteY204" fmla="*/ 3655526 h 6858000"/>
              <a:gd name="connsiteX205" fmla="*/ 1313114 w 7467600"/>
              <a:gd name="connsiteY205" fmla="*/ 3655216 h 6858000"/>
              <a:gd name="connsiteX206" fmla="*/ 3655073 w 7467600"/>
              <a:gd name="connsiteY206" fmla="*/ 3650884 h 6858000"/>
              <a:gd name="connsiteX207" fmla="*/ 3989938 w 7467600"/>
              <a:gd name="connsiteY207" fmla="*/ 3991685 h 6858000"/>
              <a:gd name="connsiteX208" fmla="*/ 4393907 w 7467600"/>
              <a:gd name="connsiteY208" fmla="*/ 4261258 h 6858000"/>
              <a:gd name="connsiteX209" fmla="*/ 4648051 w 7467600"/>
              <a:gd name="connsiteY209" fmla="*/ 4374051 h 6858000"/>
              <a:gd name="connsiteX210" fmla="*/ 4383389 w 7467600"/>
              <a:gd name="connsiteY210" fmla="*/ 4184369 h 6858000"/>
              <a:gd name="connsiteX211" fmla="*/ 4165508 w 7467600"/>
              <a:gd name="connsiteY211" fmla="*/ 4035196 h 6858000"/>
              <a:gd name="connsiteX212" fmla="*/ 4068162 w 7467600"/>
              <a:gd name="connsiteY212" fmla="*/ 3953394 h 6858000"/>
              <a:gd name="connsiteX213" fmla="*/ 3981416 w 7467600"/>
              <a:gd name="connsiteY213" fmla="*/ 3880482 h 6858000"/>
              <a:gd name="connsiteX214" fmla="*/ 3800147 w 7467600"/>
              <a:gd name="connsiteY214" fmla="*/ 3749872 h 6858000"/>
              <a:gd name="connsiteX215" fmla="*/ 3655073 w 7467600"/>
              <a:gd name="connsiteY215" fmla="*/ 3650884 h 6858000"/>
              <a:gd name="connsiteX216" fmla="*/ 3670252 w 7467600"/>
              <a:gd name="connsiteY216" fmla="*/ 3622798 h 6858000"/>
              <a:gd name="connsiteX217" fmla="*/ 3817258 w 7467600"/>
              <a:gd name="connsiteY217" fmla="*/ 3723577 h 6858000"/>
              <a:gd name="connsiteX218" fmla="*/ 4000461 w 7467600"/>
              <a:gd name="connsiteY218" fmla="*/ 3855966 h 6858000"/>
              <a:gd name="connsiteX219" fmla="*/ 4088180 w 7467600"/>
              <a:gd name="connsiteY219" fmla="*/ 3929774 h 6858000"/>
              <a:gd name="connsiteX220" fmla="*/ 4184555 w 7467600"/>
              <a:gd name="connsiteY220" fmla="*/ 4010683 h 6858000"/>
              <a:gd name="connsiteX221" fmla="*/ 4399563 w 7467600"/>
              <a:gd name="connsiteY221" fmla="*/ 4158106 h 6858000"/>
              <a:gd name="connsiteX222" fmla="*/ 4684469 w 7467600"/>
              <a:gd name="connsiteY222" fmla="*/ 4364680 h 6858000"/>
              <a:gd name="connsiteX223" fmla="*/ 4690271 w 7467600"/>
              <a:gd name="connsiteY223" fmla="*/ 4370034 h 6858000"/>
              <a:gd name="connsiteX224" fmla="*/ 4136093 w 7467600"/>
              <a:gd name="connsiteY224" fmla="*/ 3858466 h 6858000"/>
              <a:gd name="connsiteX225" fmla="*/ 3670252 w 7467600"/>
              <a:gd name="connsiteY225" fmla="*/ 3622798 h 6858000"/>
              <a:gd name="connsiteX226" fmla="*/ 4440129 w 7467600"/>
              <a:gd name="connsiteY226" fmla="*/ 3448571 h 6858000"/>
              <a:gd name="connsiteX227" fmla="*/ 4856525 w 7467600"/>
              <a:gd name="connsiteY227" fmla="*/ 3915351 h 6858000"/>
              <a:gd name="connsiteX228" fmla="*/ 5059055 w 7467600"/>
              <a:gd name="connsiteY228" fmla="*/ 4108918 h 6858000"/>
              <a:gd name="connsiteX229" fmla="*/ 5290070 w 7467600"/>
              <a:gd name="connsiteY229" fmla="*/ 4263619 h 6858000"/>
              <a:gd name="connsiteX230" fmla="*/ 4834991 w 7467600"/>
              <a:gd name="connsiteY230" fmla="*/ 3830985 h 6858000"/>
              <a:gd name="connsiteX231" fmla="*/ 4440129 w 7467600"/>
              <a:gd name="connsiteY231" fmla="*/ 3448571 h 6858000"/>
              <a:gd name="connsiteX232" fmla="*/ 4441737 w 7467600"/>
              <a:gd name="connsiteY232" fmla="*/ 3399734 h 6858000"/>
              <a:gd name="connsiteX233" fmla="*/ 4431236 w 7467600"/>
              <a:gd name="connsiteY233" fmla="*/ 3400954 h 6858000"/>
              <a:gd name="connsiteX234" fmla="*/ 4557150 w 7467600"/>
              <a:gd name="connsiteY234" fmla="*/ 3510023 h 6858000"/>
              <a:gd name="connsiteX235" fmla="*/ 4856936 w 7467600"/>
              <a:gd name="connsiteY235" fmla="*/ 3809146 h 6858000"/>
              <a:gd name="connsiteX236" fmla="*/ 5111996 w 7467600"/>
              <a:gd name="connsiteY236" fmla="*/ 4065759 h 6858000"/>
              <a:gd name="connsiteX237" fmla="*/ 5388878 w 7467600"/>
              <a:gd name="connsiteY237" fmla="*/ 4300185 h 6858000"/>
              <a:gd name="connsiteX238" fmla="*/ 5425556 w 7467600"/>
              <a:gd name="connsiteY238" fmla="*/ 4308967 h 6858000"/>
              <a:gd name="connsiteX239" fmla="*/ 4943646 w 7467600"/>
              <a:gd name="connsiteY239" fmla="*/ 3822916 h 6858000"/>
              <a:gd name="connsiteX240" fmla="*/ 4594837 w 7467600"/>
              <a:gd name="connsiteY240" fmla="*/ 3532274 h 6858000"/>
              <a:gd name="connsiteX241" fmla="*/ 4441737 w 7467600"/>
              <a:gd name="connsiteY241" fmla="*/ 3399734 h 6858000"/>
              <a:gd name="connsiteX242" fmla="*/ 5425834 w 7467600"/>
              <a:gd name="connsiteY242" fmla="*/ 3162785 h 6858000"/>
              <a:gd name="connsiteX243" fmla="*/ 5401644 w 7467600"/>
              <a:gd name="connsiteY243" fmla="*/ 3617847 h 6858000"/>
              <a:gd name="connsiteX244" fmla="*/ 5467256 w 7467600"/>
              <a:gd name="connsiteY244" fmla="*/ 4175494 h 6858000"/>
              <a:gd name="connsiteX245" fmla="*/ 5448069 w 7467600"/>
              <a:gd name="connsiteY245" fmla="*/ 3567554 h 6858000"/>
              <a:gd name="connsiteX246" fmla="*/ 5425834 w 7467600"/>
              <a:gd name="connsiteY246" fmla="*/ 3162785 h 6858000"/>
              <a:gd name="connsiteX247" fmla="*/ 1318687 w 7467600"/>
              <a:gd name="connsiteY247" fmla="*/ 3113840 h 6858000"/>
              <a:gd name="connsiteX248" fmla="*/ 1066793 w 7467600"/>
              <a:gd name="connsiteY248" fmla="*/ 3212171 h 6858000"/>
              <a:gd name="connsiteX249" fmla="*/ 993319 w 7467600"/>
              <a:gd name="connsiteY249" fmla="*/ 3247648 h 6858000"/>
              <a:gd name="connsiteX250" fmla="*/ 853081 w 7467600"/>
              <a:gd name="connsiteY250" fmla="*/ 3312410 h 6858000"/>
              <a:gd name="connsiteX251" fmla="*/ 805957 w 7467600"/>
              <a:gd name="connsiteY251" fmla="*/ 3330443 h 6858000"/>
              <a:gd name="connsiteX252" fmla="*/ 1318687 w 7467600"/>
              <a:gd name="connsiteY252" fmla="*/ 3113840 h 6858000"/>
              <a:gd name="connsiteX253" fmla="*/ 5453702 w 7467600"/>
              <a:gd name="connsiteY253" fmla="*/ 3090882 h 6858000"/>
              <a:gd name="connsiteX254" fmla="*/ 5480135 w 7467600"/>
              <a:gd name="connsiteY254" fmla="*/ 3565802 h 6858000"/>
              <a:gd name="connsiteX255" fmla="*/ 5499023 w 7467600"/>
              <a:gd name="connsiteY255" fmla="*/ 4166310 h 6858000"/>
              <a:gd name="connsiteX256" fmla="*/ 5547022 w 7467600"/>
              <a:gd name="connsiteY256" fmla="*/ 3607838 h 6858000"/>
              <a:gd name="connsiteX257" fmla="*/ 5515964 w 7467600"/>
              <a:gd name="connsiteY257" fmla="*/ 3378541 h 6858000"/>
              <a:gd name="connsiteX258" fmla="*/ 5453702 w 7467600"/>
              <a:gd name="connsiteY258" fmla="*/ 3090882 h 6858000"/>
              <a:gd name="connsiteX259" fmla="*/ 1238695 w 7467600"/>
              <a:gd name="connsiteY259" fmla="*/ 3076820 h 6858000"/>
              <a:gd name="connsiteX260" fmla="*/ 716371 w 7467600"/>
              <a:gd name="connsiteY260" fmla="*/ 3293249 h 6858000"/>
              <a:gd name="connsiteX261" fmla="*/ 579522 w 7467600"/>
              <a:gd name="connsiteY261" fmla="*/ 3371759 h 6858000"/>
              <a:gd name="connsiteX262" fmla="*/ 600288 w 7467600"/>
              <a:gd name="connsiteY262" fmla="*/ 3365555 h 6858000"/>
              <a:gd name="connsiteX263" fmla="*/ 840692 w 7467600"/>
              <a:gd name="connsiteY263" fmla="*/ 3284921 h 6858000"/>
              <a:gd name="connsiteX264" fmla="*/ 979248 w 7467600"/>
              <a:gd name="connsiteY264" fmla="*/ 3221003 h 6858000"/>
              <a:gd name="connsiteX265" fmla="*/ 1053282 w 7467600"/>
              <a:gd name="connsiteY265" fmla="*/ 3185247 h 6858000"/>
              <a:gd name="connsiteX266" fmla="*/ 1320603 w 7467600"/>
              <a:gd name="connsiteY266" fmla="*/ 3081281 h 6858000"/>
              <a:gd name="connsiteX267" fmla="*/ 1238695 w 7467600"/>
              <a:gd name="connsiteY267" fmla="*/ 3076820 h 6858000"/>
              <a:gd name="connsiteX268" fmla="*/ 5425627 w 7467600"/>
              <a:gd name="connsiteY268" fmla="*/ 2954192 h 6858000"/>
              <a:gd name="connsiteX269" fmla="*/ 5470770 w 7467600"/>
              <a:gd name="connsiteY269" fmla="*/ 3005435 h 6858000"/>
              <a:gd name="connsiteX270" fmla="*/ 5519779 w 7467600"/>
              <a:gd name="connsiteY270" fmla="*/ 4359223 h 6858000"/>
              <a:gd name="connsiteX271" fmla="*/ 5520293 w 7467600"/>
              <a:gd name="connsiteY271" fmla="*/ 4360602 h 6858000"/>
              <a:gd name="connsiteX272" fmla="*/ 5767221 w 7467600"/>
              <a:gd name="connsiteY272" fmla="*/ 4665564 h 6858000"/>
              <a:gd name="connsiteX273" fmla="*/ 6937169 w 7467600"/>
              <a:gd name="connsiteY273" fmla="*/ 4815941 h 6858000"/>
              <a:gd name="connsiteX274" fmla="*/ 6953922 w 7467600"/>
              <a:gd name="connsiteY274" fmla="*/ 4890068 h 6858000"/>
              <a:gd name="connsiteX275" fmla="*/ 6071359 w 7467600"/>
              <a:gd name="connsiteY275" fmla="*/ 4770770 h 6858000"/>
              <a:gd name="connsiteX276" fmla="*/ 6038839 w 7467600"/>
              <a:gd name="connsiteY276" fmla="*/ 4764474 h 6858000"/>
              <a:gd name="connsiteX277" fmla="*/ 6038706 w 7467600"/>
              <a:gd name="connsiteY277" fmla="*/ 4763847 h 6858000"/>
              <a:gd name="connsiteX278" fmla="*/ 6037784 w 7467600"/>
              <a:gd name="connsiteY278" fmla="*/ 4764270 h 6858000"/>
              <a:gd name="connsiteX279" fmla="*/ 6038839 w 7467600"/>
              <a:gd name="connsiteY279" fmla="*/ 4764474 h 6858000"/>
              <a:gd name="connsiteX280" fmla="*/ 6040338 w 7467600"/>
              <a:gd name="connsiteY280" fmla="*/ 4771418 h 6858000"/>
              <a:gd name="connsiteX281" fmla="*/ 6024488 w 7467600"/>
              <a:gd name="connsiteY281" fmla="*/ 4809903 h 6858000"/>
              <a:gd name="connsiteX282" fmla="*/ 5599771 w 7467600"/>
              <a:gd name="connsiteY282" fmla="*/ 5509652 h 6858000"/>
              <a:gd name="connsiteX283" fmla="*/ 5548843 w 7467600"/>
              <a:gd name="connsiteY283" fmla="*/ 5563845 h 6858000"/>
              <a:gd name="connsiteX284" fmla="*/ 5940952 w 7467600"/>
              <a:gd name="connsiteY284" fmla="*/ 6250028 h 6858000"/>
              <a:gd name="connsiteX285" fmla="*/ 6043441 w 7467600"/>
              <a:gd name="connsiteY285" fmla="*/ 6665847 h 6858000"/>
              <a:gd name="connsiteX286" fmla="*/ 6093432 w 7467600"/>
              <a:gd name="connsiteY286" fmla="*/ 6858000 h 6858000"/>
              <a:gd name="connsiteX287" fmla="*/ 6034344 w 7467600"/>
              <a:gd name="connsiteY287" fmla="*/ 6858000 h 6858000"/>
              <a:gd name="connsiteX288" fmla="*/ 6026679 w 7467600"/>
              <a:gd name="connsiteY288" fmla="*/ 6836959 h 6858000"/>
              <a:gd name="connsiteX289" fmla="*/ 5800441 w 7467600"/>
              <a:gd name="connsiteY289" fmla="*/ 6335286 h 6858000"/>
              <a:gd name="connsiteX290" fmla="*/ 5526562 w 7467600"/>
              <a:gd name="connsiteY290" fmla="*/ 5705388 h 6858000"/>
              <a:gd name="connsiteX291" fmla="*/ 5519640 w 7467600"/>
              <a:gd name="connsiteY291" fmla="*/ 5683774 h 6858000"/>
              <a:gd name="connsiteX292" fmla="*/ 5844559 w 7467600"/>
              <a:gd name="connsiteY292" fmla="*/ 6553349 h 6858000"/>
              <a:gd name="connsiteX293" fmla="*/ 5975994 w 7467600"/>
              <a:gd name="connsiteY293" fmla="*/ 6858000 h 6858000"/>
              <a:gd name="connsiteX294" fmla="*/ 5898547 w 7467600"/>
              <a:gd name="connsiteY294" fmla="*/ 6858000 h 6858000"/>
              <a:gd name="connsiteX295" fmla="*/ 5682041 w 7467600"/>
              <a:gd name="connsiteY295" fmla="*/ 6355860 h 6858000"/>
              <a:gd name="connsiteX296" fmla="*/ 5461758 w 7467600"/>
              <a:gd name="connsiteY296" fmla="*/ 5820220 h 6858000"/>
              <a:gd name="connsiteX297" fmla="*/ 5237282 w 7467600"/>
              <a:gd name="connsiteY297" fmla="*/ 6579086 h 6858000"/>
              <a:gd name="connsiteX298" fmla="*/ 5115009 w 7467600"/>
              <a:gd name="connsiteY298" fmla="*/ 6858000 h 6858000"/>
              <a:gd name="connsiteX299" fmla="*/ 5028074 w 7467600"/>
              <a:gd name="connsiteY299" fmla="*/ 6858000 h 6858000"/>
              <a:gd name="connsiteX300" fmla="*/ 5079508 w 7467600"/>
              <a:gd name="connsiteY300" fmla="*/ 6749074 h 6858000"/>
              <a:gd name="connsiteX301" fmla="*/ 5371846 w 7467600"/>
              <a:gd name="connsiteY301" fmla="*/ 5924413 h 6858000"/>
              <a:gd name="connsiteX302" fmla="*/ 5270512 w 7467600"/>
              <a:gd name="connsiteY302" fmla="*/ 6138975 h 6858000"/>
              <a:gd name="connsiteX303" fmla="*/ 5062409 w 7467600"/>
              <a:gd name="connsiteY303" fmla="*/ 6653544 h 6858000"/>
              <a:gd name="connsiteX304" fmla="*/ 5036628 w 7467600"/>
              <a:gd name="connsiteY304" fmla="*/ 6754247 h 6858000"/>
              <a:gd name="connsiteX305" fmla="*/ 5009112 w 7467600"/>
              <a:gd name="connsiteY305" fmla="*/ 6858000 h 6858000"/>
              <a:gd name="connsiteX306" fmla="*/ 4976679 w 7467600"/>
              <a:gd name="connsiteY306" fmla="*/ 6858000 h 6858000"/>
              <a:gd name="connsiteX307" fmla="*/ 5006537 w 7467600"/>
              <a:gd name="connsiteY307" fmla="*/ 6747068 h 6858000"/>
              <a:gd name="connsiteX308" fmla="*/ 5032723 w 7467600"/>
              <a:gd name="connsiteY308" fmla="*/ 6644957 h 6858000"/>
              <a:gd name="connsiteX309" fmla="*/ 5242949 w 7467600"/>
              <a:gd name="connsiteY309" fmla="*/ 6125175 h 6858000"/>
              <a:gd name="connsiteX310" fmla="*/ 5286321 w 7467600"/>
              <a:gd name="connsiteY310" fmla="*/ 6033555 h 6858000"/>
              <a:gd name="connsiteX311" fmla="*/ 5008210 w 7467600"/>
              <a:gd name="connsiteY311" fmla="*/ 6649194 h 6858000"/>
              <a:gd name="connsiteX312" fmla="*/ 4986321 w 7467600"/>
              <a:gd name="connsiteY312" fmla="*/ 6765687 h 6858000"/>
              <a:gd name="connsiteX313" fmla="*/ 4973474 w 7467600"/>
              <a:gd name="connsiteY313" fmla="*/ 6858000 h 6858000"/>
              <a:gd name="connsiteX314" fmla="*/ 4907178 w 7467600"/>
              <a:gd name="connsiteY314" fmla="*/ 6858000 h 6858000"/>
              <a:gd name="connsiteX315" fmla="*/ 4910810 w 7467600"/>
              <a:gd name="connsiteY315" fmla="*/ 6829660 h 6858000"/>
              <a:gd name="connsiteX316" fmla="*/ 4987461 w 7467600"/>
              <a:gd name="connsiteY316" fmla="*/ 6432994 h 6858000"/>
              <a:gd name="connsiteX317" fmla="*/ 5179262 w 7467600"/>
              <a:gd name="connsiteY317" fmla="*/ 6035044 h 6858000"/>
              <a:gd name="connsiteX318" fmla="*/ 4689678 w 7467600"/>
              <a:gd name="connsiteY318" fmla="*/ 6440241 h 6858000"/>
              <a:gd name="connsiteX319" fmla="*/ 4477543 w 7467600"/>
              <a:gd name="connsiteY319" fmla="*/ 6674836 h 6858000"/>
              <a:gd name="connsiteX320" fmla="*/ 4329957 w 7467600"/>
              <a:gd name="connsiteY320" fmla="*/ 6858000 h 6858000"/>
              <a:gd name="connsiteX321" fmla="*/ 4218595 w 7467600"/>
              <a:gd name="connsiteY321" fmla="*/ 6858000 h 6858000"/>
              <a:gd name="connsiteX322" fmla="*/ 4368888 w 7467600"/>
              <a:gd name="connsiteY322" fmla="*/ 6668412 h 6858000"/>
              <a:gd name="connsiteX323" fmla="*/ 4563091 w 7467600"/>
              <a:gd name="connsiteY323" fmla="*/ 6442508 h 6858000"/>
              <a:gd name="connsiteX324" fmla="*/ 5387324 w 7467600"/>
              <a:gd name="connsiteY324" fmla="*/ 5705830 h 6858000"/>
              <a:gd name="connsiteX325" fmla="*/ 5073620 w 7467600"/>
              <a:gd name="connsiteY325" fmla="*/ 5955437 h 6858000"/>
              <a:gd name="connsiteX326" fmla="*/ 4689789 w 7467600"/>
              <a:gd name="connsiteY326" fmla="*/ 6268382 h 6858000"/>
              <a:gd name="connsiteX327" fmla="*/ 4418722 w 7467600"/>
              <a:gd name="connsiteY327" fmla="*/ 6570886 h 6858000"/>
              <a:gd name="connsiteX328" fmla="*/ 4214944 w 7467600"/>
              <a:gd name="connsiteY328" fmla="*/ 6858000 h 6858000"/>
              <a:gd name="connsiteX329" fmla="*/ 4177898 w 7467600"/>
              <a:gd name="connsiteY329" fmla="*/ 6858000 h 6858000"/>
              <a:gd name="connsiteX330" fmla="*/ 4391597 w 7467600"/>
              <a:gd name="connsiteY330" fmla="*/ 6556370 h 6858000"/>
              <a:gd name="connsiteX331" fmla="*/ 4668889 w 7467600"/>
              <a:gd name="connsiteY331" fmla="*/ 6246399 h 6858000"/>
              <a:gd name="connsiteX332" fmla="*/ 5055427 w 7467600"/>
              <a:gd name="connsiteY332" fmla="*/ 5931476 h 6858000"/>
              <a:gd name="connsiteX333" fmla="*/ 5371814 w 7467600"/>
              <a:gd name="connsiteY333" fmla="*/ 5678975 h 6858000"/>
              <a:gd name="connsiteX334" fmla="*/ 4987918 w 7467600"/>
              <a:gd name="connsiteY334" fmla="*/ 5838701 h 6858000"/>
              <a:gd name="connsiteX335" fmla="*/ 4317146 w 7467600"/>
              <a:gd name="connsiteY335" fmla="*/ 6587716 h 6858000"/>
              <a:gd name="connsiteX336" fmla="*/ 4171627 w 7467600"/>
              <a:gd name="connsiteY336" fmla="*/ 6858000 h 6858000"/>
              <a:gd name="connsiteX337" fmla="*/ 4081585 w 7467600"/>
              <a:gd name="connsiteY337" fmla="*/ 6858000 h 6858000"/>
              <a:gd name="connsiteX338" fmla="*/ 4238603 w 7467600"/>
              <a:gd name="connsiteY338" fmla="*/ 6559341 h 6858000"/>
              <a:gd name="connsiteX339" fmla="*/ 4778333 w 7467600"/>
              <a:gd name="connsiteY339" fmla="*/ 5873626 h 6858000"/>
              <a:gd name="connsiteX340" fmla="*/ 5414185 w 7467600"/>
              <a:gd name="connsiteY340" fmla="*/ 5573882 h 6858000"/>
              <a:gd name="connsiteX341" fmla="*/ 5959648 w 7467600"/>
              <a:gd name="connsiteY341" fmla="*/ 4760797 h 6858000"/>
              <a:gd name="connsiteX342" fmla="*/ 5355019 w 7467600"/>
              <a:gd name="connsiteY342" fmla="*/ 4734672 h 6858000"/>
              <a:gd name="connsiteX343" fmla="*/ 5083565 w 7467600"/>
              <a:gd name="connsiteY343" fmla="*/ 5179121 h 6858000"/>
              <a:gd name="connsiteX344" fmla="*/ 4713577 w 7467600"/>
              <a:gd name="connsiteY344" fmla="*/ 5616803 h 6858000"/>
              <a:gd name="connsiteX345" fmla="*/ 3989559 w 7467600"/>
              <a:gd name="connsiteY345" fmla="*/ 6145945 h 6858000"/>
              <a:gd name="connsiteX346" fmla="*/ 3939824 w 7467600"/>
              <a:gd name="connsiteY346" fmla="*/ 6066900 h 6858000"/>
              <a:gd name="connsiteX347" fmla="*/ 4584537 w 7467600"/>
              <a:gd name="connsiteY347" fmla="*/ 5324826 h 6858000"/>
              <a:gd name="connsiteX348" fmla="*/ 5037105 w 7467600"/>
              <a:gd name="connsiteY348" fmla="*/ 5088765 h 6858000"/>
              <a:gd name="connsiteX349" fmla="*/ 5039930 w 7467600"/>
              <a:gd name="connsiteY349" fmla="*/ 5089585 h 6858000"/>
              <a:gd name="connsiteX350" fmla="*/ 5263764 w 7467600"/>
              <a:gd name="connsiteY350" fmla="*/ 4735525 h 6858000"/>
              <a:gd name="connsiteX351" fmla="*/ 4086300 w 7467600"/>
              <a:gd name="connsiteY351" fmla="*/ 4884599 h 6858000"/>
              <a:gd name="connsiteX352" fmla="*/ 4085485 w 7467600"/>
              <a:gd name="connsiteY352" fmla="*/ 4899070 h 6858000"/>
              <a:gd name="connsiteX353" fmla="*/ 3871915 w 7467600"/>
              <a:gd name="connsiteY353" fmla="*/ 5253645 h 6858000"/>
              <a:gd name="connsiteX354" fmla="*/ 3799374 w 7467600"/>
              <a:gd name="connsiteY354" fmla="*/ 5466127 h 6858000"/>
              <a:gd name="connsiteX355" fmla="*/ 3498850 w 7467600"/>
              <a:gd name="connsiteY355" fmla="*/ 6661888 h 6858000"/>
              <a:gd name="connsiteX356" fmla="*/ 3399216 w 7467600"/>
              <a:gd name="connsiteY356" fmla="*/ 6858000 h 6858000"/>
              <a:gd name="connsiteX357" fmla="*/ 3303688 w 7467600"/>
              <a:gd name="connsiteY357" fmla="*/ 6858000 h 6858000"/>
              <a:gd name="connsiteX358" fmla="*/ 3391774 w 7467600"/>
              <a:gd name="connsiteY358" fmla="*/ 6697181 h 6858000"/>
              <a:gd name="connsiteX359" fmla="*/ 3735540 w 7467600"/>
              <a:gd name="connsiteY359" fmla="*/ 5546923 h 6858000"/>
              <a:gd name="connsiteX360" fmla="*/ 3729438 w 7467600"/>
              <a:gd name="connsiteY360" fmla="*/ 5569058 h 6858000"/>
              <a:gd name="connsiteX361" fmla="*/ 3707782 w 7467600"/>
              <a:gd name="connsiteY361" fmla="*/ 5644908 h 6858000"/>
              <a:gd name="connsiteX362" fmla="*/ 3583827 w 7467600"/>
              <a:gd name="connsiteY362" fmla="*/ 6039215 h 6858000"/>
              <a:gd name="connsiteX363" fmla="*/ 3547861 w 7467600"/>
              <a:gd name="connsiteY363" fmla="*/ 6129609 h 6858000"/>
              <a:gd name="connsiteX364" fmla="*/ 3490905 w 7467600"/>
              <a:gd name="connsiteY364" fmla="*/ 6277660 h 6858000"/>
              <a:gd name="connsiteX365" fmla="*/ 3455859 w 7467600"/>
              <a:gd name="connsiteY365" fmla="*/ 6391301 h 6858000"/>
              <a:gd name="connsiteX366" fmla="*/ 3429112 w 7467600"/>
              <a:gd name="connsiteY366" fmla="*/ 6479469 h 6858000"/>
              <a:gd name="connsiteX367" fmla="*/ 3304862 w 7467600"/>
              <a:gd name="connsiteY367" fmla="*/ 6796476 h 6858000"/>
              <a:gd name="connsiteX368" fmla="*/ 3276071 w 7467600"/>
              <a:gd name="connsiteY368" fmla="*/ 6858000 h 6858000"/>
              <a:gd name="connsiteX369" fmla="*/ 3240805 w 7467600"/>
              <a:gd name="connsiteY369" fmla="*/ 6858000 h 6858000"/>
              <a:gd name="connsiteX370" fmla="*/ 3275917 w 7467600"/>
              <a:gd name="connsiteY370" fmla="*/ 6783192 h 6858000"/>
              <a:gd name="connsiteX371" fmla="*/ 3399358 w 7467600"/>
              <a:gd name="connsiteY371" fmla="*/ 6469011 h 6858000"/>
              <a:gd name="connsiteX372" fmla="*/ 3425650 w 7467600"/>
              <a:gd name="connsiteY372" fmla="*/ 6381333 h 6858000"/>
              <a:gd name="connsiteX373" fmla="*/ 3460661 w 7467600"/>
              <a:gd name="connsiteY373" fmla="*/ 6266763 h 6858000"/>
              <a:gd name="connsiteX374" fmla="*/ 3518021 w 7467600"/>
              <a:gd name="connsiteY374" fmla="*/ 6117298 h 6858000"/>
              <a:gd name="connsiteX375" fmla="*/ 3554035 w 7467600"/>
              <a:gd name="connsiteY375" fmla="*/ 6027832 h 6858000"/>
              <a:gd name="connsiteX376" fmla="*/ 3677174 w 7467600"/>
              <a:gd name="connsiteY376" fmla="*/ 5636351 h 6858000"/>
              <a:gd name="connsiteX377" fmla="*/ 3698819 w 7467600"/>
              <a:gd name="connsiteY377" fmla="*/ 5560503 h 6858000"/>
              <a:gd name="connsiteX378" fmla="*/ 3702094 w 7467600"/>
              <a:gd name="connsiteY378" fmla="*/ 5549194 h 6858000"/>
              <a:gd name="connsiteX379" fmla="*/ 3398355 w 7467600"/>
              <a:gd name="connsiteY379" fmla="*/ 6094603 h 6858000"/>
              <a:gd name="connsiteX380" fmla="*/ 3193941 w 7467600"/>
              <a:gd name="connsiteY380" fmla="*/ 6798775 h 6858000"/>
              <a:gd name="connsiteX381" fmla="*/ 3184140 w 7467600"/>
              <a:gd name="connsiteY381" fmla="*/ 6858000 h 6858000"/>
              <a:gd name="connsiteX382" fmla="*/ 3099978 w 7467600"/>
              <a:gd name="connsiteY382" fmla="*/ 6858000 h 6858000"/>
              <a:gd name="connsiteX383" fmla="*/ 3101556 w 7467600"/>
              <a:gd name="connsiteY383" fmla="*/ 6843337 h 6858000"/>
              <a:gd name="connsiteX384" fmla="*/ 3370162 w 7467600"/>
              <a:gd name="connsiteY384" fmla="*/ 5785550 h 6858000"/>
              <a:gd name="connsiteX385" fmla="*/ 3746477 w 7467600"/>
              <a:gd name="connsiteY385" fmla="*/ 5377889 h 6858000"/>
              <a:gd name="connsiteX386" fmla="*/ 3863399 w 7467600"/>
              <a:gd name="connsiteY386" fmla="*/ 5087257 h 6858000"/>
              <a:gd name="connsiteX387" fmla="*/ 3968712 w 7467600"/>
              <a:gd name="connsiteY387" fmla="*/ 4913989 h 6858000"/>
              <a:gd name="connsiteX388" fmla="*/ 2792390 w 7467600"/>
              <a:gd name="connsiteY388" fmla="*/ 5382974 h 6858000"/>
              <a:gd name="connsiteX389" fmla="*/ 2714982 w 7467600"/>
              <a:gd name="connsiteY389" fmla="*/ 5427051 h 6858000"/>
              <a:gd name="connsiteX390" fmla="*/ 2813361 w 7467600"/>
              <a:gd name="connsiteY390" fmla="*/ 6023912 h 6858000"/>
              <a:gd name="connsiteX391" fmla="*/ 2688430 w 7467600"/>
              <a:gd name="connsiteY391" fmla="*/ 6801564 h 6858000"/>
              <a:gd name="connsiteX392" fmla="*/ 2629626 w 7467600"/>
              <a:gd name="connsiteY392" fmla="*/ 6763394 h 6858000"/>
              <a:gd name="connsiteX393" fmla="*/ 2565328 w 7467600"/>
              <a:gd name="connsiteY393" fmla="*/ 5516399 h 6858000"/>
              <a:gd name="connsiteX394" fmla="*/ 1922999 w 7467600"/>
              <a:gd name="connsiteY394" fmla="*/ 5980343 h 6858000"/>
              <a:gd name="connsiteX395" fmla="*/ 1950261 w 7467600"/>
              <a:gd name="connsiteY395" fmla="*/ 6405858 h 6858000"/>
              <a:gd name="connsiteX396" fmla="*/ 2365554 w 7467600"/>
              <a:gd name="connsiteY396" fmla="*/ 6759107 h 6858000"/>
              <a:gd name="connsiteX397" fmla="*/ 2424142 w 7467600"/>
              <a:gd name="connsiteY397" fmla="*/ 6858000 h 6858000"/>
              <a:gd name="connsiteX398" fmla="*/ 2395994 w 7467600"/>
              <a:gd name="connsiteY398" fmla="*/ 6858000 h 6858000"/>
              <a:gd name="connsiteX399" fmla="*/ 2392863 w 7467600"/>
              <a:gd name="connsiteY399" fmla="*/ 6852964 h 6858000"/>
              <a:gd name="connsiteX400" fmla="*/ 2017589 w 7467600"/>
              <a:gd name="connsiteY400" fmla="*/ 6493982 h 6858000"/>
              <a:gd name="connsiteX401" fmla="*/ 2147336 w 7467600"/>
              <a:gd name="connsiteY401" fmla="*/ 6594052 h 6858000"/>
              <a:gd name="connsiteX402" fmla="*/ 2207047 w 7467600"/>
              <a:gd name="connsiteY402" fmla="*/ 6654540 h 6858000"/>
              <a:gd name="connsiteX403" fmla="*/ 2299106 w 7467600"/>
              <a:gd name="connsiteY403" fmla="*/ 6778931 h 6858000"/>
              <a:gd name="connsiteX404" fmla="*/ 2314430 w 7467600"/>
              <a:gd name="connsiteY404" fmla="*/ 6801144 h 6858000"/>
              <a:gd name="connsiteX405" fmla="*/ 2352406 w 7467600"/>
              <a:gd name="connsiteY405" fmla="*/ 6858000 h 6858000"/>
              <a:gd name="connsiteX406" fmla="*/ 2314492 w 7467600"/>
              <a:gd name="connsiteY406" fmla="*/ 6858000 h 6858000"/>
              <a:gd name="connsiteX407" fmla="*/ 2288095 w 7467600"/>
              <a:gd name="connsiteY407" fmla="*/ 6818030 h 6858000"/>
              <a:gd name="connsiteX408" fmla="*/ 2272768 w 7467600"/>
              <a:gd name="connsiteY408" fmla="*/ 6795822 h 6858000"/>
              <a:gd name="connsiteX409" fmla="*/ 2182715 w 7467600"/>
              <a:gd name="connsiteY409" fmla="*/ 6675071 h 6858000"/>
              <a:gd name="connsiteX410" fmla="*/ 2032061 w 7467600"/>
              <a:gd name="connsiteY410" fmla="*/ 6541380 h 6858000"/>
              <a:gd name="connsiteX411" fmla="*/ 2257220 w 7467600"/>
              <a:gd name="connsiteY411" fmla="*/ 6826257 h 6858000"/>
              <a:gd name="connsiteX412" fmla="*/ 2281324 w 7467600"/>
              <a:gd name="connsiteY412" fmla="*/ 6858000 h 6858000"/>
              <a:gd name="connsiteX413" fmla="*/ 2242860 w 7467600"/>
              <a:gd name="connsiteY413" fmla="*/ 6858000 h 6858000"/>
              <a:gd name="connsiteX414" fmla="*/ 2232818 w 7467600"/>
              <a:gd name="connsiteY414" fmla="*/ 6844926 h 6858000"/>
              <a:gd name="connsiteX415" fmla="*/ 1990172 w 7467600"/>
              <a:gd name="connsiteY415" fmla="*/ 6542121 h 6858000"/>
              <a:gd name="connsiteX416" fmla="*/ 2124090 w 7467600"/>
              <a:gd name="connsiteY416" fmla="*/ 6761017 h 6858000"/>
              <a:gd name="connsiteX417" fmla="*/ 2200380 w 7467600"/>
              <a:gd name="connsiteY417" fmla="*/ 6858000 h 6858000"/>
              <a:gd name="connsiteX418" fmla="*/ 2147507 w 7467600"/>
              <a:gd name="connsiteY418" fmla="*/ 6858000 h 6858000"/>
              <a:gd name="connsiteX419" fmla="*/ 2070668 w 7467600"/>
              <a:gd name="connsiteY419" fmla="*/ 6761520 h 6858000"/>
              <a:gd name="connsiteX420" fmla="*/ 1975142 w 7467600"/>
              <a:gd name="connsiteY420" fmla="*/ 6585570 h 6858000"/>
              <a:gd name="connsiteX421" fmla="*/ 2050035 w 7467600"/>
              <a:gd name="connsiteY421" fmla="*/ 6813345 h 6858000"/>
              <a:gd name="connsiteX422" fmla="*/ 2063025 w 7467600"/>
              <a:gd name="connsiteY422" fmla="*/ 6858000 h 6858000"/>
              <a:gd name="connsiteX423" fmla="*/ 2021675 w 7467600"/>
              <a:gd name="connsiteY423" fmla="*/ 6858000 h 6858000"/>
              <a:gd name="connsiteX424" fmla="*/ 2019308 w 7467600"/>
              <a:gd name="connsiteY424" fmla="*/ 6847118 h 6858000"/>
              <a:gd name="connsiteX425" fmla="*/ 1938835 w 7467600"/>
              <a:gd name="connsiteY425" fmla="*/ 6551160 h 6858000"/>
              <a:gd name="connsiteX426" fmla="*/ 1953230 w 7467600"/>
              <a:gd name="connsiteY426" fmla="*/ 6759699 h 6858000"/>
              <a:gd name="connsiteX427" fmla="*/ 1956763 w 7467600"/>
              <a:gd name="connsiteY427" fmla="*/ 6778191 h 6858000"/>
              <a:gd name="connsiteX428" fmla="*/ 1967925 w 7467600"/>
              <a:gd name="connsiteY428" fmla="*/ 6858000 h 6858000"/>
              <a:gd name="connsiteX429" fmla="*/ 1936622 w 7467600"/>
              <a:gd name="connsiteY429" fmla="*/ 6858000 h 6858000"/>
              <a:gd name="connsiteX430" fmla="*/ 1926261 w 7467600"/>
              <a:gd name="connsiteY430" fmla="*/ 6784064 h 6858000"/>
              <a:gd name="connsiteX431" fmla="*/ 1922724 w 7467600"/>
              <a:gd name="connsiteY431" fmla="*/ 6765577 h 6858000"/>
              <a:gd name="connsiteX432" fmla="*/ 1904650 w 7467600"/>
              <a:gd name="connsiteY432" fmla="*/ 6639616 h 6858000"/>
              <a:gd name="connsiteX433" fmla="*/ 1885273 w 7467600"/>
              <a:gd name="connsiteY433" fmla="*/ 6858000 h 6858000"/>
              <a:gd name="connsiteX434" fmla="*/ 1854363 w 7467600"/>
              <a:gd name="connsiteY434" fmla="*/ 6858000 h 6858000"/>
              <a:gd name="connsiteX435" fmla="*/ 1880391 w 7467600"/>
              <a:gd name="connsiteY435" fmla="*/ 6603796 h 6858000"/>
              <a:gd name="connsiteX436" fmla="*/ 1818273 w 7467600"/>
              <a:gd name="connsiteY436" fmla="*/ 6715729 h 6858000"/>
              <a:gd name="connsiteX437" fmla="*/ 1794691 w 7467600"/>
              <a:gd name="connsiteY437" fmla="*/ 6843239 h 6858000"/>
              <a:gd name="connsiteX438" fmla="*/ 1794914 w 7467600"/>
              <a:gd name="connsiteY438" fmla="*/ 6858000 h 6858000"/>
              <a:gd name="connsiteX439" fmla="*/ 1746128 w 7467600"/>
              <a:gd name="connsiteY439" fmla="*/ 6858000 h 6858000"/>
              <a:gd name="connsiteX440" fmla="*/ 1753934 w 7467600"/>
              <a:gd name="connsiteY440" fmla="*/ 6724796 h 6858000"/>
              <a:gd name="connsiteX441" fmla="*/ 1792053 w 7467600"/>
              <a:gd name="connsiteY441" fmla="*/ 6572396 h 6858000"/>
              <a:gd name="connsiteX442" fmla="*/ 1862248 w 7467600"/>
              <a:gd name="connsiteY442" fmla="*/ 6266397 h 6858000"/>
              <a:gd name="connsiteX443" fmla="*/ 1862250 w 7467600"/>
              <a:gd name="connsiteY443" fmla="*/ 6033531 h 6858000"/>
              <a:gd name="connsiteX444" fmla="*/ 1211999 w 7467600"/>
              <a:gd name="connsiteY444" fmla="*/ 6683610 h 6858000"/>
              <a:gd name="connsiteX445" fmla="*/ 1213266 w 7467600"/>
              <a:gd name="connsiteY445" fmla="*/ 6691947 h 6858000"/>
              <a:gd name="connsiteX446" fmla="*/ 1203370 w 7467600"/>
              <a:gd name="connsiteY446" fmla="*/ 6850676 h 6858000"/>
              <a:gd name="connsiteX447" fmla="*/ 1203671 w 7467600"/>
              <a:gd name="connsiteY447" fmla="*/ 6858000 h 6858000"/>
              <a:gd name="connsiteX448" fmla="*/ 1143180 w 7467600"/>
              <a:gd name="connsiteY448" fmla="*/ 6858000 h 6858000"/>
              <a:gd name="connsiteX449" fmla="*/ 1142176 w 7467600"/>
              <a:gd name="connsiteY449" fmla="*/ 6766045 h 6858000"/>
              <a:gd name="connsiteX450" fmla="*/ 1067484 w 7467600"/>
              <a:gd name="connsiteY450" fmla="*/ 6858000 h 6858000"/>
              <a:gd name="connsiteX451" fmla="*/ 953928 w 7467600"/>
              <a:gd name="connsiteY451" fmla="*/ 6858000 h 6858000"/>
              <a:gd name="connsiteX452" fmla="*/ 959715 w 7467600"/>
              <a:gd name="connsiteY452" fmla="*/ 6850185 h 6858000"/>
              <a:gd name="connsiteX453" fmla="*/ 1483788 w 7467600"/>
              <a:gd name="connsiteY453" fmla="*/ 6259174 h 6858000"/>
              <a:gd name="connsiteX454" fmla="*/ 1100671 w 7467600"/>
              <a:gd name="connsiteY454" fmla="*/ 6252137 h 6858000"/>
              <a:gd name="connsiteX455" fmla="*/ 1090144 w 7467600"/>
              <a:gd name="connsiteY455" fmla="*/ 6256748 h 6858000"/>
              <a:gd name="connsiteX456" fmla="*/ 1095872 w 7467600"/>
              <a:gd name="connsiteY456" fmla="*/ 6271892 h 6858000"/>
              <a:gd name="connsiteX457" fmla="*/ 262785 w 7467600"/>
              <a:gd name="connsiteY457" fmla="*/ 6845450 h 6858000"/>
              <a:gd name="connsiteX458" fmla="*/ 209968 w 7467600"/>
              <a:gd name="connsiteY458" fmla="*/ 6770713 h 6858000"/>
              <a:gd name="connsiteX459" fmla="*/ 873460 w 7467600"/>
              <a:gd name="connsiteY459" fmla="*/ 6253768 h 6858000"/>
              <a:gd name="connsiteX460" fmla="*/ 192686 w 7467600"/>
              <a:gd name="connsiteY460" fmla="*/ 5849257 h 6858000"/>
              <a:gd name="connsiteX461" fmla="*/ 4696 w 7467600"/>
              <a:gd name="connsiteY461" fmla="*/ 5697668 h 6858000"/>
              <a:gd name="connsiteX462" fmla="*/ 0 w 7467600"/>
              <a:gd name="connsiteY462" fmla="*/ 5689984 h 6858000"/>
              <a:gd name="connsiteX463" fmla="*/ 0 w 7467600"/>
              <a:gd name="connsiteY463" fmla="*/ 5513472 h 6858000"/>
              <a:gd name="connsiteX464" fmla="*/ 174101 w 7467600"/>
              <a:gd name="connsiteY464" fmla="*/ 5620277 h 6858000"/>
              <a:gd name="connsiteX465" fmla="*/ 891800 w 7467600"/>
              <a:gd name="connsiteY465" fmla="*/ 6036935 h 6858000"/>
              <a:gd name="connsiteX466" fmla="*/ 1072219 w 7467600"/>
              <a:gd name="connsiteY466" fmla="*/ 6169443 h 6858000"/>
              <a:gd name="connsiteX467" fmla="*/ 1074117 w 7467600"/>
              <a:gd name="connsiteY467" fmla="*/ 6170301 h 6858000"/>
              <a:gd name="connsiteX468" fmla="*/ 1083114 w 7467600"/>
              <a:gd name="connsiteY468" fmla="*/ 6174131 h 6858000"/>
              <a:gd name="connsiteX469" fmla="*/ 1543010 w 7467600"/>
              <a:gd name="connsiteY469" fmla="*/ 6191140 h 6858000"/>
              <a:gd name="connsiteX470" fmla="*/ 1551080 w 7467600"/>
              <a:gd name="connsiteY470" fmla="*/ 6195006 h 6858000"/>
              <a:gd name="connsiteX471" fmla="*/ 2345443 w 7467600"/>
              <a:gd name="connsiteY471" fmla="*/ 5549882 h 6858000"/>
              <a:gd name="connsiteX472" fmla="*/ 1721499 w 7467600"/>
              <a:gd name="connsiteY472" fmla="*/ 5599969 h 6858000"/>
              <a:gd name="connsiteX473" fmla="*/ 767716 w 7467600"/>
              <a:gd name="connsiteY473" fmla="*/ 5472768 h 6858000"/>
              <a:gd name="connsiteX474" fmla="*/ 722147 w 7467600"/>
              <a:gd name="connsiteY474" fmla="*/ 5393091 h 6858000"/>
              <a:gd name="connsiteX475" fmla="*/ 1485552 w 7467600"/>
              <a:gd name="connsiteY475" fmla="*/ 5313202 h 6858000"/>
              <a:gd name="connsiteX476" fmla="*/ 2143004 w 7467600"/>
              <a:gd name="connsiteY476" fmla="*/ 5402420 h 6858000"/>
              <a:gd name="connsiteX477" fmla="*/ 1933391 w 7467600"/>
              <a:gd name="connsiteY477" fmla="*/ 5156971 h 6858000"/>
              <a:gd name="connsiteX478" fmla="*/ 1827118 w 7467600"/>
              <a:gd name="connsiteY478" fmla="*/ 4968410 h 6858000"/>
              <a:gd name="connsiteX479" fmla="*/ 1837349 w 7467600"/>
              <a:gd name="connsiteY479" fmla="*/ 4956357 h 6858000"/>
              <a:gd name="connsiteX480" fmla="*/ 2162835 w 7467600"/>
              <a:gd name="connsiteY480" fmla="*/ 5187853 h 6858000"/>
              <a:gd name="connsiteX481" fmla="*/ 2257167 w 7467600"/>
              <a:gd name="connsiteY481" fmla="*/ 5462123 h 6858000"/>
              <a:gd name="connsiteX482" fmla="*/ 2261598 w 7467600"/>
              <a:gd name="connsiteY482" fmla="*/ 5467998 h 6858000"/>
              <a:gd name="connsiteX483" fmla="*/ 2437177 w 7467600"/>
              <a:gd name="connsiteY483" fmla="*/ 5479608 h 6858000"/>
              <a:gd name="connsiteX484" fmla="*/ 2445247 w 7467600"/>
              <a:gd name="connsiteY484" fmla="*/ 5483476 h 6858000"/>
              <a:gd name="connsiteX485" fmla="*/ 2743626 w 7467600"/>
              <a:gd name="connsiteY485" fmla="*/ 5304819 h 6858000"/>
              <a:gd name="connsiteX486" fmla="*/ 3048102 w 7467600"/>
              <a:gd name="connsiteY486" fmla="*/ 5150595 h 6858000"/>
              <a:gd name="connsiteX487" fmla="*/ 1799414 w 7467600"/>
              <a:gd name="connsiteY487" fmla="*/ 4694732 h 6858000"/>
              <a:gd name="connsiteX488" fmla="*/ 1771735 w 7467600"/>
              <a:gd name="connsiteY488" fmla="*/ 4619929 h 6858000"/>
              <a:gd name="connsiteX489" fmla="*/ 3104273 w 7467600"/>
              <a:gd name="connsiteY489" fmla="*/ 5076159 h 6858000"/>
              <a:gd name="connsiteX490" fmla="*/ 3113245 w 7467600"/>
              <a:gd name="connsiteY490" fmla="*/ 5090705 h 6858000"/>
              <a:gd name="connsiteX491" fmla="*/ 3126294 w 7467600"/>
              <a:gd name="connsiteY491" fmla="*/ 5114400 h 6858000"/>
              <a:gd name="connsiteX492" fmla="*/ 3937433 w 7467600"/>
              <a:gd name="connsiteY492" fmla="*/ 4830473 h 6858000"/>
              <a:gd name="connsiteX493" fmla="*/ 3590475 w 7467600"/>
              <a:gd name="connsiteY493" fmla="*/ 4597974 h 6858000"/>
              <a:gd name="connsiteX494" fmla="*/ 3100264 w 7467600"/>
              <a:gd name="connsiteY494" fmla="*/ 4579845 h 6858000"/>
              <a:gd name="connsiteX495" fmla="*/ 2183576 w 7467600"/>
              <a:gd name="connsiteY495" fmla="*/ 4227150 h 6858000"/>
              <a:gd name="connsiteX496" fmla="*/ 2151029 w 7467600"/>
              <a:gd name="connsiteY496" fmla="*/ 4146947 h 6858000"/>
              <a:gd name="connsiteX497" fmla="*/ 3563434 w 7467600"/>
              <a:gd name="connsiteY497" fmla="*/ 4469115 h 6858000"/>
              <a:gd name="connsiteX498" fmla="*/ 3177952 w 7467600"/>
              <a:gd name="connsiteY498" fmla="*/ 3657386 h 6858000"/>
              <a:gd name="connsiteX499" fmla="*/ 3189263 w 7467600"/>
              <a:gd name="connsiteY499" fmla="*/ 3625726 h 6858000"/>
              <a:gd name="connsiteX500" fmla="*/ 3560912 w 7467600"/>
              <a:gd name="connsiteY500" fmla="*/ 4079863 h 6858000"/>
              <a:gd name="connsiteX501" fmla="*/ 3626636 w 7467600"/>
              <a:gd name="connsiteY501" fmla="*/ 4512230 h 6858000"/>
              <a:gd name="connsiteX502" fmla="*/ 3653088 w 7467600"/>
              <a:gd name="connsiteY502" fmla="*/ 4521417 h 6858000"/>
              <a:gd name="connsiteX503" fmla="*/ 3988128 w 7467600"/>
              <a:gd name="connsiteY503" fmla="*/ 4817267 h 6858000"/>
              <a:gd name="connsiteX504" fmla="*/ 4830582 w 7467600"/>
              <a:gd name="connsiteY504" fmla="*/ 4676000 h 6858000"/>
              <a:gd name="connsiteX505" fmla="*/ 4830100 w 7467600"/>
              <a:gd name="connsiteY505" fmla="*/ 4675554 h 6858000"/>
              <a:gd name="connsiteX506" fmla="*/ 4036318 w 7467600"/>
              <a:gd name="connsiteY506" fmla="*/ 4147013 h 6858000"/>
              <a:gd name="connsiteX507" fmla="*/ 3432098 w 7467600"/>
              <a:gd name="connsiteY507" fmla="*/ 3537312 h 6858000"/>
              <a:gd name="connsiteX508" fmla="*/ 3446761 w 7467600"/>
              <a:gd name="connsiteY508" fmla="*/ 3461278 h 6858000"/>
              <a:gd name="connsiteX509" fmla="*/ 4419733 w 7467600"/>
              <a:gd name="connsiteY509" fmla="*/ 3963555 h 6858000"/>
              <a:gd name="connsiteX510" fmla="*/ 4781371 w 7467600"/>
              <a:gd name="connsiteY510" fmla="*/ 4458604 h 6858000"/>
              <a:gd name="connsiteX511" fmla="*/ 4780440 w 7467600"/>
              <a:gd name="connsiteY511" fmla="*/ 4470290 h 6858000"/>
              <a:gd name="connsiteX512" fmla="*/ 4898954 w 7467600"/>
              <a:gd name="connsiteY512" fmla="*/ 4662092 h 6858000"/>
              <a:gd name="connsiteX513" fmla="*/ 4900699 w 7467600"/>
              <a:gd name="connsiteY513" fmla="*/ 4670867 h 6858000"/>
              <a:gd name="connsiteX514" fmla="*/ 5714511 w 7467600"/>
              <a:gd name="connsiteY514" fmla="*/ 4663483 h 6858000"/>
              <a:gd name="connsiteX515" fmla="*/ 5464793 w 7467600"/>
              <a:gd name="connsiteY515" fmla="*/ 4393556 h 6858000"/>
              <a:gd name="connsiteX516" fmla="*/ 5461897 w 7467600"/>
              <a:gd name="connsiteY516" fmla="*/ 4390879 h 6858000"/>
              <a:gd name="connsiteX517" fmla="*/ 4294126 w 7467600"/>
              <a:gd name="connsiteY517" fmla="*/ 3303048 h 6858000"/>
              <a:gd name="connsiteX518" fmla="*/ 4305321 w 7467600"/>
              <a:gd name="connsiteY518" fmla="*/ 3256953 h 6858000"/>
              <a:gd name="connsiteX519" fmla="*/ 4949299 w 7467600"/>
              <a:gd name="connsiteY519" fmla="*/ 3766336 h 6858000"/>
              <a:gd name="connsiteX520" fmla="*/ 5291452 w 7467600"/>
              <a:gd name="connsiteY520" fmla="*/ 4076801 h 6858000"/>
              <a:gd name="connsiteX521" fmla="*/ 5434998 w 7467600"/>
              <a:gd name="connsiteY521" fmla="*/ 4254100 h 6858000"/>
              <a:gd name="connsiteX522" fmla="*/ 5351015 w 7467600"/>
              <a:gd name="connsiteY522" fmla="*/ 3760989 h 6858000"/>
              <a:gd name="connsiteX523" fmla="*/ 5413780 w 7467600"/>
              <a:gd name="connsiteY523" fmla="*/ 2966265 h 6858000"/>
              <a:gd name="connsiteX524" fmla="*/ 5425627 w 7467600"/>
              <a:gd name="connsiteY524" fmla="*/ 2954192 h 6858000"/>
              <a:gd name="connsiteX525" fmla="*/ 6604735 w 7467600"/>
              <a:gd name="connsiteY525" fmla="*/ 2041381 h 6858000"/>
              <a:gd name="connsiteX526" fmla="*/ 7204487 w 7467600"/>
              <a:gd name="connsiteY526" fmla="*/ 2742112 h 6858000"/>
              <a:gd name="connsiteX527" fmla="*/ 7131592 w 7467600"/>
              <a:gd name="connsiteY527" fmla="*/ 2672096 h 6858000"/>
              <a:gd name="connsiteX528" fmla="*/ 6996344 w 7467600"/>
              <a:gd name="connsiteY528" fmla="*/ 2518310 h 6858000"/>
              <a:gd name="connsiteX529" fmla="*/ 6735495 w 7467600"/>
              <a:gd name="connsiteY529" fmla="*/ 2196890 h 6858000"/>
              <a:gd name="connsiteX530" fmla="*/ 6721901 w 7467600"/>
              <a:gd name="connsiteY530" fmla="*/ 2179274 h 6858000"/>
              <a:gd name="connsiteX531" fmla="*/ 6604735 w 7467600"/>
              <a:gd name="connsiteY531" fmla="*/ 2041381 h 6858000"/>
              <a:gd name="connsiteX532" fmla="*/ 6591670 w 7467600"/>
              <a:gd name="connsiteY532" fmla="*/ 1988277 h 6858000"/>
              <a:gd name="connsiteX533" fmla="*/ 6747349 w 7467600"/>
              <a:gd name="connsiteY533" fmla="*/ 2160069 h 6858000"/>
              <a:gd name="connsiteX534" fmla="*/ 6760943 w 7467600"/>
              <a:gd name="connsiteY534" fmla="*/ 2177686 h 6858000"/>
              <a:gd name="connsiteX535" fmla="*/ 7021065 w 7467600"/>
              <a:gd name="connsiteY535" fmla="*/ 2498102 h 6858000"/>
              <a:gd name="connsiteX536" fmla="*/ 7155223 w 7467600"/>
              <a:gd name="connsiteY536" fmla="*/ 2650386 h 6858000"/>
              <a:gd name="connsiteX537" fmla="*/ 7203167 w 7467600"/>
              <a:gd name="connsiteY537" fmla="*/ 2697288 h 6858000"/>
              <a:gd name="connsiteX538" fmla="*/ 6937703 w 7467600"/>
              <a:gd name="connsiteY538" fmla="*/ 2321981 h 6858000"/>
              <a:gd name="connsiteX539" fmla="*/ 6591670 w 7467600"/>
              <a:gd name="connsiteY539" fmla="*/ 1988277 h 6858000"/>
              <a:gd name="connsiteX540" fmla="*/ 5798671 w 7467600"/>
              <a:gd name="connsiteY540" fmla="*/ 1981601 h 6858000"/>
              <a:gd name="connsiteX541" fmla="*/ 5754709 w 7467600"/>
              <a:gd name="connsiteY541" fmla="*/ 2071454 h 6858000"/>
              <a:gd name="connsiteX542" fmla="*/ 5763044 w 7467600"/>
              <a:gd name="connsiteY542" fmla="*/ 2842206 h 6858000"/>
              <a:gd name="connsiteX543" fmla="*/ 5764974 w 7467600"/>
              <a:gd name="connsiteY543" fmla="*/ 2799609 h 6858000"/>
              <a:gd name="connsiteX544" fmla="*/ 5767665 w 7467600"/>
              <a:gd name="connsiteY544" fmla="*/ 2666409 h 6858000"/>
              <a:gd name="connsiteX545" fmla="*/ 5763055 w 7467600"/>
              <a:gd name="connsiteY545" fmla="*/ 2579705 h 6858000"/>
              <a:gd name="connsiteX546" fmla="*/ 5758079 w 7467600"/>
              <a:gd name="connsiteY546" fmla="*/ 2492508 h 6858000"/>
              <a:gd name="connsiteX547" fmla="*/ 5779325 w 7467600"/>
              <a:gd name="connsiteY547" fmla="*/ 2197069 h 6858000"/>
              <a:gd name="connsiteX548" fmla="*/ 5798671 w 7467600"/>
              <a:gd name="connsiteY548" fmla="*/ 1981601 h 6858000"/>
              <a:gd name="connsiteX549" fmla="*/ 5829202 w 7467600"/>
              <a:gd name="connsiteY549" fmla="*/ 1971679 h 6858000"/>
              <a:gd name="connsiteX550" fmla="*/ 5809558 w 7467600"/>
              <a:gd name="connsiteY550" fmla="*/ 2198043 h 6858000"/>
              <a:gd name="connsiteX551" fmla="*/ 5788653 w 7467600"/>
              <a:gd name="connsiteY551" fmla="*/ 2489430 h 6858000"/>
              <a:gd name="connsiteX552" fmla="*/ 5793439 w 7467600"/>
              <a:gd name="connsiteY552" fmla="*/ 2575235 h 6858000"/>
              <a:gd name="connsiteX553" fmla="*/ 5796837 w 7467600"/>
              <a:gd name="connsiteY553" fmla="*/ 2637633 h 6858000"/>
              <a:gd name="connsiteX554" fmla="*/ 5818614 w 7467600"/>
              <a:gd name="connsiteY554" fmla="*/ 2473055 h 6858000"/>
              <a:gd name="connsiteX555" fmla="*/ 5829202 w 7467600"/>
              <a:gd name="connsiteY555" fmla="*/ 1971679 h 6858000"/>
              <a:gd name="connsiteX556" fmla="*/ 5911389 w 7467600"/>
              <a:gd name="connsiteY556" fmla="*/ 1898371 h 6858000"/>
              <a:gd name="connsiteX557" fmla="*/ 6237627 w 7467600"/>
              <a:gd name="connsiteY557" fmla="*/ 2231921 h 6858000"/>
              <a:gd name="connsiteX558" fmla="*/ 5911389 w 7467600"/>
              <a:gd name="connsiteY558" fmla="*/ 1898371 h 6858000"/>
              <a:gd name="connsiteX559" fmla="*/ 6944437 w 7467600"/>
              <a:gd name="connsiteY559" fmla="*/ 1575402 h 6858000"/>
              <a:gd name="connsiteX560" fmla="*/ 6304730 w 7467600"/>
              <a:gd name="connsiteY560" fmla="*/ 1766654 h 6858000"/>
              <a:gd name="connsiteX561" fmla="*/ 6944437 w 7467600"/>
              <a:gd name="connsiteY561" fmla="*/ 1575402 h 6858000"/>
              <a:gd name="connsiteX562" fmla="*/ 7019523 w 7467600"/>
              <a:gd name="connsiteY562" fmla="*/ 1519450 h 6858000"/>
              <a:gd name="connsiteX563" fmla="*/ 6298091 w 7467600"/>
              <a:gd name="connsiteY563" fmla="*/ 1737122 h 6858000"/>
              <a:gd name="connsiteX564" fmla="*/ 7019523 w 7467600"/>
              <a:gd name="connsiteY564" fmla="*/ 1519450 h 6858000"/>
              <a:gd name="connsiteX565" fmla="*/ 2399523 w 7467600"/>
              <a:gd name="connsiteY565" fmla="*/ 1428234 h 6858000"/>
              <a:gd name="connsiteX566" fmla="*/ 2224982 w 7467600"/>
              <a:gd name="connsiteY566" fmla="*/ 1826201 h 6858000"/>
              <a:gd name="connsiteX567" fmla="*/ 2096099 w 7467600"/>
              <a:gd name="connsiteY567" fmla="*/ 2345900 h 6858000"/>
              <a:gd name="connsiteX568" fmla="*/ 2283317 w 7467600"/>
              <a:gd name="connsiteY568" fmla="*/ 1796925 h 6858000"/>
              <a:gd name="connsiteX569" fmla="*/ 2399523 w 7467600"/>
              <a:gd name="connsiteY569" fmla="*/ 1428234 h 6858000"/>
              <a:gd name="connsiteX570" fmla="*/ 2448558 w 7467600"/>
              <a:gd name="connsiteY570" fmla="*/ 1373435 h 6858000"/>
              <a:gd name="connsiteX571" fmla="*/ 2312521 w 7467600"/>
              <a:gd name="connsiteY571" fmla="*/ 1806140 h 6858000"/>
              <a:gd name="connsiteX572" fmla="*/ 2127533 w 7467600"/>
              <a:gd name="connsiteY572" fmla="*/ 2348380 h 6858000"/>
              <a:gd name="connsiteX573" fmla="*/ 2358080 w 7467600"/>
              <a:gd name="connsiteY573" fmla="*/ 1866134 h 6858000"/>
              <a:gd name="connsiteX574" fmla="*/ 2407436 w 7467600"/>
              <a:gd name="connsiteY574" fmla="*/ 1651070 h 6858000"/>
              <a:gd name="connsiteX575" fmla="*/ 2448558 w 7467600"/>
              <a:gd name="connsiteY575" fmla="*/ 1373435 h 6858000"/>
              <a:gd name="connsiteX576" fmla="*/ 278707 w 7467600"/>
              <a:gd name="connsiteY576" fmla="*/ 1352270 h 6858000"/>
              <a:gd name="connsiteX577" fmla="*/ 321570 w 7467600"/>
              <a:gd name="connsiteY577" fmla="*/ 1861610 h 6858000"/>
              <a:gd name="connsiteX578" fmla="*/ 294281 w 7467600"/>
              <a:gd name="connsiteY578" fmla="*/ 1440658 h 6858000"/>
              <a:gd name="connsiteX579" fmla="*/ 278707 w 7467600"/>
              <a:gd name="connsiteY579" fmla="*/ 1352270 h 6858000"/>
              <a:gd name="connsiteX580" fmla="*/ 1423821 w 7467600"/>
              <a:gd name="connsiteY580" fmla="*/ 1351958 h 6858000"/>
              <a:gd name="connsiteX581" fmla="*/ 1638521 w 7467600"/>
              <a:gd name="connsiteY581" fmla="*/ 1908470 h 6858000"/>
              <a:gd name="connsiteX582" fmla="*/ 1754199 w 7467600"/>
              <a:gd name="connsiteY582" fmla="*/ 2149284 h 6858000"/>
              <a:gd name="connsiteX583" fmla="*/ 1908359 w 7467600"/>
              <a:gd name="connsiteY583" fmla="*/ 2364988 h 6858000"/>
              <a:gd name="connsiteX584" fmla="*/ 1647661 w 7467600"/>
              <a:gd name="connsiteY584" fmla="*/ 1825945 h 6858000"/>
              <a:gd name="connsiteX585" fmla="*/ 1423821 w 7467600"/>
              <a:gd name="connsiteY585" fmla="*/ 1351958 h 6858000"/>
              <a:gd name="connsiteX586" fmla="*/ 1431890 w 7467600"/>
              <a:gd name="connsiteY586" fmla="*/ 1306475 h 6858000"/>
              <a:gd name="connsiteX587" fmla="*/ 1507597 w 7467600"/>
              <a:gd name="connsiteY587" fmla="*/ 1446132 h 6858000"/>
              <a:gd name="connsiteX588" fmla="*/ 1674586 w 7467600"/>
              <a:gd name="connsiteY588" fmla="*/ 1813832 h 6858000"/>
              <a:gd name="connsiteX589" fmla="*/ 1815950 w 7467600"/>
              <a:gd name="connsiteY589" fmla="*/ 2128564 h 6858000"/>
              <a:gd name="connsiteX590" fmla="*/ 1984242 w 7467600"/>
              <a:gd name="connsiteY590" fmla="*/ 2430829 h 6858000"/>
              <a:gd name="connsiteX591" fmla="*/ 2014023 w 7467600"/>
              <a:gd name="connsiteY591" fmla="*/ 2450995 h 6858000"/>
              <a:gd name="connsiteX592" fmla="*/ 1747337 w 7467600"/>
              <a:gd name="connsiteY592" fmla="*/ 1855264 h 6858000"/>
              <a:gd name="connsiteX593" fmla="*/ 1533749 w 7467600"/>
              <a:gd name="connsiteY593" fmla="*/ 1478656 h 6858000"/>
              <a:gd name="connsiteX594" fmla="*/ 1431890 w 7467600"/>
              <a:gd name="connsiteY594" fmla="*/ 1306475 h 6858000"/>
              <a:gd name="connsiteX595" fmla="*/ 5052692 w 7467600"/>
              <a:gd name="connsiteY595" fmla="*/ 1292994 h 6858000"/>
              <a:gd name="connsiteX596" fmla="*/ 5200661 w 7467600"/>
              <a:gd name="connsiteY596" fmla="*/ 1635186 h 6858000"/>
              <a:gd name="connsiteX597" fmla="*/ 5297138 w 7467600"/>
              <a:gd name="connsiteY597" fmla="*/ 1906351 h 6858000"/>
              <a:gd name="connsiteX598" fmla="*/ 5052692 w 7467600"/>
              <a:gd name="connsiteY598" fmla="*/ 1292994 h 6858000"/>
              <a:gd name="connsiteX599" fmla="*/ 5009948 w 7467600"/>
              <a:gd name="connsiteY599" fmla="*/ 1273619 h 6858000"/>
              <a:gd name="connsiteX600" fmla="*/ 5121777 w 7467600"/>
              <a:gd name="connsiteY600" fmla="*/ 1654213 h 6858000"/>
              <a:gd name="connsiteX601" fmla="*/ 5293545 w 7467600"/>
              <a:gd name="connsiteY601" fmla="*/ 2072247 h 6858000"/>
              <a:gd name="connsiteX602" fmla="*/ 5294042 w 7467600"/>
              <a:gd name="connsiteY602" fmla="*/ 2065019 h 6858000"/>
              <a:gd name="connsiteX603" fmla="*/ 5171936 w 7467600"/>
              <a:gd name="connsiteY603" fmla="*/ 1647613 h 6858000"/>
              <a:gd name="connsiteX604" fmla="*/ 5009948 w 7467600"/>
              <a:gd name="connsiteY604" fmla="*/ 1273619 h 6858000"/>
              <a:gd name="connsiteX605" fmla="*/ 655236 w 7467600"/>
              <a:gd name="connsiteY605" fmla="*/ 1268632 h 6858000"/>
              <a:gd name="connsiteX606" fmla="*/ 839521 w 7467600"/>
              <a:gd name="connsiteY606" fmla="*/ 1685315 h 6858000"/>
              <a:gd name="connsiteX607" fmla="*/ 1109416 w 7467600"/>
              <a:gd name="connsiteY607" fmla="*/ 2061663 h 6858000"/>
              <a:gd name="connsiteX608" fmla="*/ 1298300 w 7467600"/>
              <a:gd name="connsiteY608" fmla="*/ 2247742 h 6858000"/>
              <a:gd name="connsiteX609" fmla="*/ 1125871 w 7467600"/>
              <a:gd name="connsiteY609" fmla="*/ 1989513 h 6858000"/>
              <a:gd name="connsiteX610" fmla="*/ 981574 w 7467600"/>
              <a:gd name="connsiteY610" fmla="*/ 1783157 h 6858000"/>
              <a:gd name="connsiteX611" fmla="*/ 922198 w 7467600"/>
              <a:gd name="connsiteY611" fmla="*/ 1677437 h 6858000"/>
              <a:gd name="connsiteX612" fmla="*/ 869293 w 7467600"/>
              <a:gd name="connsiteY612" fmla="*/ 1583214 h 6858000"/>
              <a:gd name="connsiteX613" fmla="*/ 751431 w 7467600"/>
              <a:gd name="connsiteY613" fmla="*/ 1405731 h 6858000"/>
              <a:gd name="connsiteX614" fmla="*/ 655236 w 7467600"/>
              <a:gd name="connsiteY614" fmla="*/ 1268632 h 6858000"/>
              <a:gd name="connsiteX615" fmla="*/ 6516292 w 7467600"/>
              <a:gd name="connsiteY615" fmla="*/ 1263064 h 6858000"/>
              <a:gd name="connsiteX616" fmla="*/ 5736320 w 7467600"/>
              <a:gd name="connsiteY616" fmla="*/ 1501803 h 6858000"/>
              <a:gd name="connsiteX617" fmla="*/ 6516292 w 7467600"/>
              <a:gd name="connsiteY617" fmla="*/ 1263064 h 6858000"/>
              <a:gd name="connsiteX618" fmla="*/ 291466 w 7467600"/>
              <a:gd name="connsiteY618" fmla="*/ 1250369 h 6858000"/>
              <a:gd name="connsiteX619" fmla="*/ 323180 w 7467600"/>
              <a:gd name="connsiteY619" fmla="*/ 1435283 h 6858000"/>
              <a:gd name="connsiteX620" fmla="*/ 349381 w 7467600"/>
              <a:gd name="connsiteY620" fmla="*/ 1875041 h 6858000"/>
              <a:gd name="connsiteX621" fmla="*/ 374363 w 7467600"/>
              <a:gd name="connsiteY621" fmla="*/ 1506494 h 6858000"/>
              <a:gd name="connsiteX622" fmla="*/ 302168 w 7467600"/>
              <a:gd name="connsiteY622" fmla="*/ 1274495 h 6858000"/>
              <a:gd name="connsiteX623" fmla="*/ 291466 w 7467600"/>
              <a:gd name="connsiteY623" fmla="*/ 1250369 h 6858000"/>
              <a:gd name="connsiteX624" fmla="*/ 678222 w 7467600"/>
              <a:gd name="connsiteY624" fmla="*/ 1248670 h 6858000"/>
              <a:gd name="connsiteX625" fmla="*/ 775536 w 7467600"/>
              <a:gd name="connsiteY625" fmla="*/ 1388015 h 6858000"/>
              <a:gd name="connsiteX626" fmla="*/ 894529 w 7467600"/>
              <a:gd name="connsiteY626" fmla="*/ 1567739 h 6858000"/>
              <a:gd name="connsiteX627" fmla="*/ 948000 w 7467600"/>
              <a:gd name="connsiteY627" fmla="*/ 1663088 h 6858000"/>
              <a:gd name="connsiteX628" fmla="*/ 1006812 w 7467600"/>
              <a:gd name="connsiteY628" fmla="*/ 1767683 h 6858000"/>
              <a:gd name="connsiteX629" fmla="*/ 1149133 w 7467600"/>
              <a:gd name="connsiteY629" fmla="*/ 1971513 h 6858000"/>
              <a:gd name="connsiteX630" fmla="*/ 1333952 w 7467600"/>
              <a:gd name="connsiteY630" fmla="*/ 2251620 h 6858000"/>
              <a:gd name="connsiteX631" fmla="*/ 1337329 w 7467600"/>
              <a:gd name="connsiteY631" fmla="*/ 2258350 h 6858000"/>
              <a:gd name="connsiteX632" fmla="*/ 1014726 w 7467600"/>
              <a:gd name="connsiteY632" fmla="*/ 1615556 h 6858000"/>
              <a:gd name="connsiteX633" fmla="*/ 678222 w 7467600"/>
              <a:gd name="connsiteY633" fmla="*/ 1248670 h 6858000"/>
              <a:gd name="connsiteX634" fmla="*/ 6691602 w 7467600"/>
              <a:gd name="connsiteY634" fmla="*/ 1140573 h 6858000"/>
              <a:gd name="connsiteX635" fmla="*/ 6571100 w 7467600"/>
              <a:gd name="connsiteY635" fmla="*/ 1183662 h 6858000"/>
              <a:gd name="connsiteX636" fmla="*/ 6241687 w 7467600"/>
              <a:gd name="connsiteY636" fmla="*/ 1257600 h 6858000"/>
              <a:gd name="connsiteX637" fmla="*/ 5693009 w 7467600"/>
              <a:gd name="connsiteY637" fmla="*/ 1478256 h 6858000"/>
              <a:gd name="connsiteX638" fmla="*/ 6548420 w 7467600"/>
              <a:gd name="connsiteY638" fmla="*/ 1214599 h 6858000"/>
              <a:gd name="connsiteX639" fmla="*/ 6605473 w 7467600"/>
              <a:gd name="connsiteY639" fmla="*/ 1184686 h 6858000"/>
              <a:gd name="connsiteX640" fmla="*/ 6691602 w 7467600"/>
              <a:gd name="connsiteY640" fmla="*/ 1140573 h 6858000"/>
              <a:gd name="connsiteX641" fmla="*/ 4002475 w 7467600"/>
              <a:gd name="connsiteY641" fmla="*/ 1037802 h 6858000"/>
              <a:gd name="connsiteX642" fmla="*/ 4000324 w 7467600"/>
              <a:gd name="connsiteY642" fmla="*/ 1039362 h 6858000"/>
              <a:gd name="connsiteX643" fmla="*/ 4002862 w 7467600"/>
              <a:gd name="connsiteY643" fmla="*/ 1042866 h 6858000"/>
              <a:gd name="connsiteX644" fmla="*/ 4002475 w 7467600"/>
              <a:gd name="connsiteY644" fmla="*/ 1037802 h 6858000"/>
              <a:gd name="connsiteX645" fmla="*/ 506322 w 7467600"/>
              <a:gd name="connsiteY645" fmla="*/ 1020997 h 6858000"/>
              <a:gd name="connsiteX646" fmla="*/ 533068 w 7467600"/>
              <a:gd name="connsiteY646" fmla="*/ 1029409 h 6858000"/>
              <a:gd name="connsiteX647" fmla="*/ 1232525 w 7467600"/>
              <a:gd name="connsiteY647" fmla="*/ 1804675 h 6858000"/>
              <a:gd name="connsiteX648" fmla="*/ 1388858 w 7467600"/>
              <a:gd name="connsiteY648" fmla="*/ 2368011 h 6858000"/>
              <a:gd name="connsiteX649" fmla="*/ 1384098 w 7467600"/>
              <a:gd name="connsiteY649" fmla="*/ 2378125 h 6858000"/>
              <a:gd name="connsiteX650" fmla="*/ 1425393 w 7467600"/>
              <a:gd name="connsiteY650" fmla="*/ 2589124 h 6858000"/>
              <a:gd name="connsiteX651" fmla="*/ 1424001 w 7467600"/>
              <a:gd name="connsiteY651" fmla="*/ 2597541 h 6858000"/>
              <a:gd name="connsiteX652" fmla="*/ 2152729 w 7467600"/>
              <a:gd name="connsiteY652" fmla="*/ 2864487 h 6858000"/>
              <a:gd name="connsiteX653" fmla="*/ 2020609 w 7467600"/>
              <a:gd name="connsiteY653" fmla="*/ 2539671 h 6858000"/>
              <a:gd name="connsiteX654" fmla="*/ 2018920 w 7467600"/>
              <a:gd name="connsiteY654" fmla="*/ 2536309 h 6858000"/>
              <a:gd name="connsiteX655" fmla="*/ 1342441 w 7467600"/>
              <a:gd name="connsiteY655" fmla="*/ 1173017 h 6858000"/>
              <a:gd name="connsiteX656" fmla="*/ 1367925 w 7467600"/>
              <a:gd name="connsiteY656" fmla="*/ 1135648 h 6858000"/>
              <a:gd name="connsiteX657" fmla="*/ 1771401 w 7467600"/>
              <a:gd name="connsiteY657" fmla="*/ 1806673 h 6858000"/>
              <a:gd name="connsiteX658" fmla="*/ 1972385 w 7467600"/>
              <a:gd name="connsiteY658" fmla="*/ 2198735 h 6858000"/>
              <a:gd name="connsiteX659" fmla="*/ 2040892 w 7467600"/>
              <a:gd name="connsiteY659" fmla="*/ 2405205 h 6858000"/>
              <a:gd name="connsiteX660" fmla="*/ 2131689 w 7467600"/>
              <a:gd name="connsiteY660" fmla="*/ 1936926 h 6858000"/>
              <a:gd name="connsiteX661" fmla="*/ 2454820 w 7467600"/>
              <a:gd name="connsiteY661" fmla="*/ 1248808 h 6858000"/>
              <a:gd name="connsiteX662" fmla="*/ 2492512 w 7467600"/>
              <a:gd name="connsiteY662" fmla="*/ 1302920 h 6858000"/>
              <a:gd name="connsiteX663" fmla="*/ 2081216 w 7467600"/>
              <a:gd name="connsiteY663" fmla="*/ 2527513 h 6858000"/>
              <a:gd name="connsiteX664" fmla="*/ 2081211 w 7467600"/>
              <a:gd name="connsiteY664" fmla="*/ 2528916 h 6858000"/>
              <a:gd name="connsiteX665" fmla="*/ 2199067 w 7467600"/>
              <a:gd name="connsiteY665" fmla="*/ 2884061 h 6858000"/>
              <a:gd name="connsiteX666" fmla="*/ 3192586 w 7467600"/>
              <a:gd name="connsiteY666" fmla="*/ 3411496 h 6858000"/>
              <a:gd name="connsiteX667" fmla="*/ 3182620 w 7467600"/>
              <a:gd name="connsiteY667" fmla="*/ 3483279 h 6858000"/>
              <a:gd name="connsiteX668" fmla="*/ 2435119 w 7467600"/>
              <a:gd name="connsiteY668" fmla="*/ 3080173 h 6858000"/>
              <a:gd name="connsiteX669" fmla="*/ 2410152 w 7467600"/>
              <a:gd name="connsiteY669" fmla="*/ 3063751 h 6858000"/>
              <a:gd name="connsiteX670" fmla="*/ 2408099 w 7467600"/>
              <a:gd name="connsiteY670" fmla="*/ 3064403 h 6858000"/>
              <a:gd name="connsiteX671" fmla="*/ 2407218 w 7467600"/>
              <a:gd name="connsiteY671" fmla="*/ 3070324 h 6858000"/>
              <a:gd name="connsiteX672" fmla="*/ 2380138 w 7467600"/>
              <a:gd name="connsiteY672" fmla="*/ 3099341 h 6858000"/>
              <a:gd name="connsiteX673" fmla="*/ 1765923 w 7467600"/>
              <a:gd name="connsiteY673" fmla="*/ 3581043 h 6858000"/>
              <a:gd name="connsiteX674" fmla="*/ 1702258 w 7467600"/>
              <a:gd name="connsiteY674" fmla="*/ 3612286 h 6858000"/>
              <a:gd name="connsiteX675" fmla="*/ 1538370 w 7467600"/>
              <a:gd name="connsiteY675" fmla="*/ 3811804 h 6858000"/>
              <a:gd name="connsiteX676" fmla="*/ 542867 w 7467600"/>
              <a:gd name="connsiteY676" fmla="*/ 4944092 h 6858000"/>
              <a:gd name="connsiteX677" fmla="*/ 515800 w 7467600"/>
              <a:gd name="connsiteY677" fmla="*/ 4862180 h 6858000"/>
              <a:gd name="connsiteX678" fmla="*/ 909145 w 7467600"/>
              <a:gd name="connsiteY678" fmla="*/ 4199225 h 6858000"/>
              <a:gd name="connsiteX679" fmla="*/ 1214067 w 7467600"/>
              <a:gd name="connsiteY679" fmla="*/ 3908561 h 6858000"/>
              <a:gd name="connsiteX680" fmla="*/ 640967 w 7467600"/>
              <a:gd name="connsiteY680" fmla="*/ 4105601 h 6858000"/>
              <a:gd name="connsiteX681" fmla="*/ 112563 w 7467600"/>
              <a:gd name="connsiteY681" fmla="*/ 4396952 h 6858000"/>
              <a:gd name="connsiteX682" fmla="*/ 0 w 7467600"/>
              <a:gd name="connsiteY682" fmla="*/ 4466006 h 6858000"/>
              <a:gd name="connsiteX683" fmla="*/ 0 w 7467600"/>
              <a:gd name="connsiteY683" fmla="*/ 4233763 h 6858000"/>
              <a:gd name="connsiteX684" fmla="*/ 36881 w 7467600"/>
              <a:gd name="connsiteY684" fmla="*/ 4200118 h 6858000"/>
              <a:gd name="connsiteX685" fmla="*/ 910534 w 7467600"/>
              <a:gd name="connsiteY685" fmla="*/ 3629753 h 6858000"/>
              <a:gd name="connsiteX686" fmla="*/ 1578717 w 7467600"/>
              <a:gd name="connsiteY686" fmla="*/ 3575982 h 6858000"/>
              <a:gd name="connsiteX687" fmla="*/ 2338780 w 7467600"/>
              <a:gd name="connsiteY687" fmla="*/ 3033725 h 6858000"/>
              <a:gd name="connsiteX688" fmla="*/ 1807991 w 7467600"/>
              <a:gd name="connsiteY688" fmla="*/ 2807184 h 6858000"/>
              <a:gd name="connsiteX689" fmla="*/ 1416358 w 7467600"/>
              <a:gd name="connsiteY689" fmla="*/ 3112571 h 6858000"/>
              <a:gd name="connsiteX690" fmla="*/ 939066 w 7467600"/>
              <a:gd name="connsiteY690" fmla="*/ 3378798 h 6858000"/>
              <a:gd name="connsiteX691" fmla="*/ 115099 w 7467600"/>
              <a:gd name="connsiteY691" fmla="*/ 3607650 h 6858000"/>
              <a:gd name="connsiteX692" fmla="*/ 97284 w 7467600"/>
              <a:gd name="connsiteY692" fmla="*/ 3520393 h 6858000"/>
              <a:gd name="connsiteX693" fmla="*/ 922050 w 7467600"/>
              <a:gd name="connsiteY693" fmla="*/ 3074867 h 6858000"/>
              <a:gd name="connsiteX694" fmla="*/ 1405265 w 7467600"/>
              <a:gd name="connsiteY694" fmla="*/ 3016319 h 6858000"/>
              <a:gd name="connsiteX695" fmla="*/ 1407512 w 7467600"/>
              <a:gd name="connsiteY695" fmla="*/ 3018001 h 6858000"/>
              <a:gd name="connsiteX696" fmla="*/ 1726266 w 7467600"/>
              <a:gd name="connsiteY696" fmla="*/ 2777274 h 6858000"/>
              <a:gd name="connsiteX697" fmla="*/ 625390 w 7467600"/>
              <a:gd name="connsiteY697" fmla="*/ 2514541 h 6858000"/>
              <a:gd name="connsiteX698" fmla="*/ 619799 w 7467600"/>
              <a:gd name="connsiteY698" fmla="*/ 2527180 h 6858000"/>
              <a:gd name="connsiteX699" fmla="*/ 310030 w 7467600"/>
              <a:gd name="connsiteY699" fmla="*/ 2771818 h 6858000"/>
              <a:gd name="connsiteX700" fmla="*/ 173877 w 7467600"/>
              <a:gd name="connsiteY700" fmla="*/ 2937056 h 6858000"/>
              <a:gd name="connsiteX701" fmla="*/ 77889 w 7467600"/>
              <a:gd name="connsiteY701" fmla="*/ 3138440 h 6858000"/>
              <a:gd name="connsiteX702" fmla="*/ 0 w 7467600"/>
              <a:gd name="connsiteY702" fmla="*/ 3271395 h 6858000"/>
              <a:gd name="connsiteX703" fmla="*/ 0 w 7467600"/>
              <a:gd name="connsiteY703" fmla="*/ 3153002 h 6858000"/>
              <a:gd name="connsiteX704" fmla="*/ 2386 w 7467600"/>
              <a:gd name="connsiteY704" fmla="*/ 3149203 h 6858000"/>
              <a:gd name="connsiteX705" fmla="*/ 89753 w 7467600"/>
              <a:gd name="connsiteY705" fmla="*/ 2987702 h 6858000"/>
              <a:gd name="connsiteX706" fmla="*/ 76869 w 7467600"/>
              <a:gd name="connsiteY706" fmla="*/ 3005404 h 6858000"/>
              <a:gd name="connsiteX707" fmla="*/ 32049 w 7467600"/>
              <a:gd name="connsiteY707" fmla="*/ 3065814 h 6858000"/>
              <a:gd name="connsiteX708" fmla="*/ 0 w 7467600"/>
              <a:gd name="connsiteY708" fmla="*/ 3108744 h 6858000"/>
              <a:gd name="connsiteX709" fmla="*/ 0 w 7467600"/>
              <a:gd name="connsiteY709" fmla="*/ 3058059 h 6858000"/>
              <a:gd name="connsiteX710" fmla="*/ 7610 w 7467600"/>
              <a:gd name="connsiteY710" fmla="*/ 3047889 h 6858000"/>
              <a:gd name="connsiteX711" fmla="*/ 52419 w 7467600"/>
              <a:gd name="connsiteY711" fmla="*/ 2987479 h 6858000"/>
              <a:gd name="connsiteX712" fmla="*/ 59142 w 7467600"/>
              <a:gd name="connsiteY712" fmla="*/ 2978488 h 6858000"/>
              <a:gd name="connsiteX713" fmla="*/ 0 w 7467600"/>
              <a:gd name="connsiteY713" fmla="*/ 3015334 h 6858000"/>
              <a:gd name="connsiteX714" fmla="*/ 0 w 7467600"/>
              <a:gd name="connsiteY714" fmla="*/ 2914286 h 6858000"/>
              <a:gd name="connsiteX715" fmla="*/ 36383 w 7467600"/>
              <a:gd name="connsiteY715" fmla="*/ 2901128 h 6858000"/>
              <a:gd name="connsiteX716" fmla="*/ 156329 w 7467600"/>
              <a:gd name="connsiteY716" fmla="*/ 2840533 h 6858000"/>
              <a:gd name="connsiteX717" fmla="*/ 358355 w 7467600"/>
              <a:gd name="connsiteY717" fmla="*/ 2620471 h 6858000"/>
              <a:gd name="connsiteX718" fmla="*/ 510577 w 7467600"/>
              <a:gd name="connsiteY718" fmla="*/ 2501244 h 6858000"/>
              <a:gd name="connsiteX719" fmla="*/ 211967 w 7467600"/>
              <a:gd name="connsiteY719" fmla="*/ 2479171 h 6858000"/>
              <a:gd name="connsiteX720" fmla="*/ 0 w 7467600"/>
              <a:gd name="connsiteY720" fmla="*/ 2476398 h 6858000"/>
              <a:gd name="connsiteX721" fmla="*/ 0 w 7467600"/>
              <a:gd name="connsiteY721" fmla="*/ 2389189 h 6858000"/>
              <a:gd name="connsiteX722" fmla="*/ 103062 w 7467600"/>
              <a:gd name="connsiteY722" fmla="*/ 2389518 h 6858000"/>
              <a:gd name="connsiteX723" fmla="*/ 510734 w 7467600"/>
              <a:gd name="connsiteY723" fmla="*/ 2416201 h 6858000"/>
              <a:gd name="connsiteX724" fmla="*/ 279257 w 7467600"/>
              <a:gd name="connsiteY724" fmla="*/ 2092102 h 6858000"/>
              <a:gd name="connsiteX725" fmla="*/ 65265 w 7467600"/>
              <a:gd name="connsiteY725" fmla="*/ 2006049 h 6858000"/>
              <a:gd name="connsiteX726" fmla="*/ 0 w 7467600"/>
              <a:gd name="connsiteY726" fmla="*/ 1982532 h 6858000"/>
              <a:gd name="connsiteX727" fmla="*/ 0 w 7467600"/>
              <a:gd name="connsiteY727" fmla="*/ 1912789 h 6858000"/>
              <a:gd name="connsiteX728" fmla="*/ 97460 w 7467600"/>
              <a:gd name="connsiteY728" fmla="*/ 1953725 h 6858000"/>
              <a:gd name="connsiteX729" fmla="*/ 221272 w 7467600"/>
              <a:gd name="connsiteY729" fmla="*/ 1980766 h 6858000"/>
              <a:gd name="connsiteX730" fmla="*/ 116765 w 7467600"/>
              <a:gd name="connsiteY730" fmla="*/ 1911033 h 6858000"/>
              <a:gd name="connsiteX731" fmla="*/ 16405 w 7467600"/>
              <a:gd name="connsiteY731" fmla="*/ 1803412 h 6858000"/>
              <a:gd name="connsiteX732" fmla="*/ 0 w 7467600"/>
              <a:gd name="connsiteY732" fmla="*/ 1784777 h 6858000"/>
              <a:gd name="connsiteX733" fmla="*/ 0 w 7467600"/>
              <a:gd name="connsiteY733" fmla="*/ 1740082 h 6858000"/>
              <a:gd name="connsiteX734" fmla="*/ 39394 w 7467600"/>
              <a:gd name="connsiteY734" fmla="*/ 1784856 h 6858000"/>
              <a:gd name="connsiteX735" fmla="*/ 135813 w 7467600"/>
              <a:gd name="connsiteY735" fmla="*/ 1888838 h 6858000"/>
              <a:gd name="connsiteX736" fmla="*/ 242575 w 7467600"/>
              <a:gd name="connsiteY736" fmla="*/ 1958841 h 6858000"/>
              <a:gd name="connsiteX737" fmla="*/ 82197 w 7467600"/>
              <a:gd name="connsiteY737" fmla="*/ 1754826 h 6858000"/>
              <a:gd name="connsiteX738" fmla="*/ 0 w 7467600"/>
              <a:gd name="connsiteY738" fmla="*/ 1679650 h 6858000"/>
              <a:gd name="connsiteX739" fmla="*/ 0 w 7467600"/>
              <a:gd name="connsiteY739" fmla="*/ 1602463 h 6858000"/>
              <a:gd name="connsiteX740" fmla="*/ 84689 w 7467600"/>
              <a:gd name="connsiteY740" fmla="*/ 1677442 h 6858000"/>
              <a:gd name="connsiteX741" fmla="*/ 298437 w 7467600"/>
              <a:gd name="connsiteY741" fmla="*/ 1968019 h 6858000"/>
              <a:gd name="connsiteX742" fmla="*/ 227269 w 7467600"/>
              <a:gd name="connsiteY742" fmla="*/ 1114064 h 6858000"/>
              <a:gd name="connsiteX743" fmla="*/ 248003 w 7467600"/>
              <a:gd name="connsiteY743" fmla="*/ 1089613 h 6858000"/>
              <a:gd name="connsiteX744" fmla="*/ 427020 w 7467600"/>
              <a:gd name="connsiteY744" fmla="*/ 1619803 h 6858000"/>
              <a:gd name="connsiteX745" fmla="*/ 340345 w 7467600"/>
              <a:gd name="connsiteY745" fmla="*/ 2027739 h 6858000"/>
              <a:gd name="connsiteX746" fmla="*/ 360865 w 7467600"/>
              <a:gd name="connsiteY746" fmla="*/ 2044827 h 6858000"/>
              <a:gd name="connsiteX747" fmla="*/ 560414 w 7467600"/>
              <a:gd name="connsiteY747" fmla="*/ 2421457 h 6858000"/>
              <a:gd name="connsiteX748" fmla="*/ 1359703 w 7467600"/>
              <a:gd name="connsiteY748" fmla="*/ 2578554 h 6858000"/>
              <a:gd name="connsiteX749" fmla="*/ 1359422 w 7467600"/>
              <a:gd name="connsiteY749" fmla="*/ 2577994 h 6858000"/>
              <a:gd name="connsiteX750" fmla="*/ 828701 w 7467600"/>
              <a:gd name="connsiteY750" fmla="*/ 1839520 h 6858000"/>
              <a:gd name="connsiteX751" fmla="*/ 494427 w 7467600"/>
              <a:gd name="connsiteY751" fmla="*/ 1092333 h 6858000"/>
              <a:gd name="connsiteX752" fmla="*/ 506322 w 7467600"/>
              <a:gd name="connsiteY752" fmla="*/ 1020997 h 6858000"/>
              <a:gd name="connsiteX753" fmla="*/ 4570198 w 7467600"/>
              <a:gd name="connsiteY753" fmla="*/ 978081 h 6858000"/>
              <a:gd name="connsiteX754" fmla="*/ 4523691 w 7467600"/>
              <a:gd name="connsiteY754" fmla="*/ 1127776 h 6858000"/>
              <a:gd name="connsiteX755" fmla="*/ 4509875 w 7467600"/>
              <a:gd name="connsiteY755" fmla="*/ 1167552 h 6858000"/>
              <a:gd name="connsiteX756" fmla="*/ 4478168 w 7467600"/>
              <a:gd name="connsiteY756" fmla="*/ 1260735 h 6858000"/>
              <a:gd name="connsiteX757" fmla="*/ 4409309 w 7467600"/>
              <a:gd name="connsiteY757" fmla="*/ 1666996 h 6858000"/>
              <a:gd name="connsiteX758" fmla="*/ 4370031 w 7467600"/>
              <a:gd name="connsiteY758" fmla="*/ 1955666 h 6858000"/>
              <a:gd name="connsiteX759" fmla="*/ 4570198 w 7467600"/>
              <a:gd name="connsiteY759" fmla="*/ 978081 h 6858000"/>
              <a:gd name="connsiteX760" fmla="*/ 4557898 w 7467600"/>
              <a:gd name="connsiteY760" fmla="*/ 900011 h 6858000"/>
              <a:gd name="connsiteX761" fmla="*/ 4344840 w 7467600"/>
              <a:gd name="connsiteY761" fmla="*/ 1922038 h 6858000"/>
              <a:gd name="connsiteX762" fmla="*/ 4378710 w 7467600"/>
              <a:gd name="connsiteY762" fmla="*/ 1665516 h 6858000"/>
              <a:gd name="connsiteX763" fmla="*/ 4448798 w 7467600"/>
              <a:gd name="connsiteY763" fmla="*/ 1253024 h 6858000"/>
              <a:gd name="connsiteX764" fmla="*/ 4480315 w 7467600"/>
              <a:gd name="connsiteY764" fmla="*/ 1158454 h 6858000"/>
              <a:gd name="connsiteX765" fmla="*/ 4494133 w 7467600"/>
              <a:gd name="connsiteY765" fmla="*/ 1118676 h 6858000"/>
              <a:gd name="connsiteX766" fmla="*/ 4557898 w 7467600"/>
              <a:gd name="connsiteY766" fmla="*/ 900011 h 6858000"/>
              <a:gd name="connsiteX767" fmla="*/ 5870151 w 7467600"/>
              <a:gd name="connsiteY767" fmla="*/ 898890 h 6858000"/>
              <a:gd name="connsiteX768" fmla="*/ 5861335 w 7467600"/>
              <a:gd name="connsiteY768" fmla="*/ 899177 h 6858000"/>
              <a:gd name="connsiteX769" fmla="*/ 5843702 w 7467600"/>
              <a:gd name="connsiteY769" fmla="*/ 899748 h 6858000"/>
              <a:gd name="connsiteX770" fmla="*/ 5651107 w 7467600"/>
              <a:gd name="connsiteY770" fmla="*/ 920306 h 6858000"/>
              <a:gd name="connsiteX771" fmla="*/ 5459407 w 7467600"/>
              <a:gd name="connsiteY771" fmla="*/ 940975 h 6858000"/>
              <a:gd name="connsiteX772" fmla="*/ 5374846 w 7467600"/>
              <a:gd name="connsiteY772" fmla="*/ 941988 h 6858000"/>
              <a:gd name="connsiteX773" fmla="*/ 5256105 w 7467600"/>
              <a:gd name="connsiteY773" fmla="*/ 945632 h 6858000"/>
              <a:gd name="connsiteX774" fmla="*/ 5107071 w 7467600"/>
              <a:gd name="connsiteY774" fmla="*/ 969720 h 6858000"/>
              <a:gd name="connsiteX775" fmla="*/ 4998681 w 7467600"/>
              <a:gd name="connsiteY775" fmla="*/ 988771 h 6858000"/>
              <a:gd name="connsiteX776" fmla="*/ 5870151 w 7467600"/>
              <a:gd name="connsiteY776" fmla="*/ 898890 h 6858000"/>
              <a:gd name="connsiteX777" fmla="*/ 5504425 w 7467600"/>
              <a:gd name="connsiteY777" fmla="*/ 848067 h 6858000"/>
              <a:gd name="connsiteX778" fmla="*/ 4968849 w 7467600"/>
              <a:gd name="connsiteY778" fmla="*/ 962318 h 6858000"/>
              <a:gd name="connsiteX779" fmla="*/ 5104039 w 7467600"/>
              <a:gd name="connsiteY779" fmla="*/ 940634 h 6858000"/>
              <a:gd name="connsiteX780" fmla="*/ 5256311 w 7467600"/>
              <a:gd name="connsiteY780" fmla="*/ 916490 h 6858000"/>
              <a:gd name="connsiteX781" fmla="*/ 5377381 w 7467600"/>
              <a:gd name="connsiteY781" fmla="*/ 912671 h 6858000"/>
              <a:gd name="connsiteX782" fmla="*/ 5460148 w 7467600"/>
              <a:gd name="connsiteY782" fmla="*/ 911442 h 6858000"/>
              <a:gd name="connsiteX783" fmla="*/ 5648971 w 7467600"/>
              <a:gd name="connsiteY783" fmla="*/ 891331 h 6858000"/>
              <a:gd name="connsiteX784" fmla="*/ 5844807 w 7467600"/>
              <a:gd name="connsiteY784" fmla="*/ 870718 h 6858000"/>
              <a:gd name="connsiteX785" fmla="*/ 5862975 w 7467600"/>
              <a:gd name="connsiteY785" fmla="*/ 869756 h 6858000"/>
              <a:gd name="connsiteX786" fmla="*/ 5920887 w 7467600"/>
              <a:gd name="connsiteY786" fmla="*/ 865929 h 6858000"/>
              <a:gd name="connsiteX787" fmla="*/ 5504425 w 7467600"/>
              <a:gd name="connsiteY787" fmla="*/ 848067 h 6858000"/>
              <a:gd name="connsiteX788" fmla="*/ 3607114 w 7467600"/>
              <a:gd name="connsiteY788" fmla="*/ 467441 h 6858000"/>
              <a:gd name="connsiteX789" fmla="*/ 3296242 w 7467600"/>
              <a:gd name="connsiteY789" fmla="*/ 807991 h 6858000"/>
              <a:gd name="connsiteX790" fmla="*/ 3174674 w 7467600"/>
              <a:gd name="connsiteY790" fmla="*/ 919759 h 6858000"/>
              <a:gd name="connsiteX791" fmla="*/ 3042978 w 7467600"/>
              <a:gd name="connsiteY791" fmla="*/ 1054894 h 6858000"/>
              <a:gd name="connsiteX792" fmla="*/ 2968914 w 7467600"/>
              <a:gd name="connsiteY792" fmla="*/ 1133756 h 6858000"/>
              <a:gd name="connsiteX793" fmla="*/ 3103823 w 7467600"/>
              <a:gd name="connsiteY793" fmla="*/ 1026814 h 6858000"/>
              <a:gd name="connsiteX794" fmla="*/ 3607114 w 7467600"/>
              <a:gd name="connsiteY794" fmla="*/ 467441 h 6858000"/>
              <a:gd name="connsiteX795" fmla="*/ 3744487 w 7467600"/>
              <a:gd name="connsiteY795" fmla="*/ 383136 h 6858000"/>
              <a:gd name="connsiteX796" fmla="*/ 3970213 w 7467600"/>
              <a:gd name="connsiteY796" fmla="*/ 995559 h 6858000"/>
              <a:gd name="connsiteX797" fmla="*/ 3744487 w 7467600"/>
              <a:gd name="connsiteY797" fmla="*/ 383136 h 6858000"/>
              <a:gd name="connsiteX798" fmla="*/ 3624562 w 7467600"/>
              <a:gd name="connsiteY798" fmla="*/ 367041 h 6858000"/>
              <a:gd name="connsiteX799" fmla="*/ 3489712 w 7467600"/>
              <a:gd name="connsiteY799" fmla="*/ 485386 h 6858000"/>
              <a:gd name="connsiteX800" fmla="*/ 3182994 w 7467600"/>
              <a:gd name="connsiteY800" fmla="*/ 828265 h 6858000"/>
              <a:gd name="connsiteX801" fmla="*/ 2892114 w 7467600"/>
              <a:gd name="connsiteY801" fmla="*/ 1172635 h 6858000"/>
              <a:gd name="connsiteX802" fmla="*/ 3021459 w 7467600"/>
              <a:gd name="connsiteY802" fmla="*/ 1035385 h 6858000"/>
              <a:gd name="connsiteX803" fmla="*/ 3153873 w 7467600"/>
              <a:gd name="connsiteY803" fmla="*/ 898971 h 6858000"/>
              <a:gd name="connsiteX804" fmla="*/ 3276511 w 7467600"/>
              <a:gd name="connsiteY804" fmla="*/ 786423 h 6858000"/>
              <a:gd name="connsiteX805" fmla="*/ 3584154 w 7467600"/>
              <a:gd name="connsiteY805" fmla="*/ 448218 h 6858000"/>
              <a:gd name="connsiteX806" fmla="*/ 3624562 w 7467600"/>
              <a:gd name="connsiteY806" fmla="*/ 367041 h 6858000"/>
              <a:gd name="connsiteX807" fmla="*/ 3766672 w 7467600"/>
              <a:gd name="connsiteY807" fmla="*/ 359429 h 6858000"/>
              <a:gd name="connsiteX808" fmla="*/ 3996338 w 7467600"/>
              <a:gd name="connsiteY808" fmla="*/ 968237 h 6858000"/>
              <a:gd name="connsiteX809" fmla="*/ 3766672 w 7467600"/>
              <a:gd name="connsiteY809" fmla="*/ 359429 h 6858000"/>
              <a:gd name="connsiteX810" fmla="*/ 5805386 w 7467600"/>
              <a:gd name="connsiteY810" fmla="*/ 239240 h 6858000"/>
              <a:gd name="connsiteX811" fmla="*/ 5736947 w 7467600"/>
              <a:gd name="connsiteY811" fmla="*/ 261367 h 6858000"/>
              <a:gd name="connsiteX812" fmla="*/ 5427012 w 7467600"/>
              <a:gd name="connsiteY812" fmla="*/ 311272 h 6858000"/>
              <a:gd name="connsiteX813" fmla="*/ 5147818 w 7467600"/>
              <a:gd name="connsiteY813" fmla="*/ 322112 h 6858000"/>
              <a:gd name="connsiteX814" fmla="*/ 5060854 w 7467600"/>
              <a:gd name="connsiteY814" fmla="*/ 311882 h 6858000"/>
              <a:gd name="connsiteX815" fmla="*/ 4945989 w 7467600"/>
              <a:gd name="connsiteY815" fmla="*/ 300516 h 6858000"/>
              <a:gd name="connsiteX816" fmla="*/ 5410479 w 7467600"/>
              <a:gd name="connsiteY816" fmla="*/ 348434 h 6858000"/>
              <a:gd name="connsiteX817" fmla="*/ 5805386 w 7467600"/>
              <a:gd name="connsiteY817" fmla="*/ 239240 h 6858000"/>
              <a:gd name="connsiteX818" fmla="*/ 5905192 w 7467600"/>
              <a:gd name="connsiteY818" fmla="*/ 163079 h 6858000"/>
              <a:gd name="connsiteX819" fmla="*/ 5865655 w 7467600"/>
              <a:gd name="connsiteY819" fmla="*/ 171901 h 6858000"/>
              <a:gd name="connsiteX820" fmla="*/ 5259740 w 7467600"/>
              <a:gd name="connsiteY820" fmla="*/ 257013 h 6858000"/>
              <a:gd name="connsiteX821" fmla="*/ 5208466 w 7467600"/>
              <a:gd name="connsiteY821" fmla="*/ 257550 h 6858000"/>
              <a:gd name="connsiteX822" fmla="*/ 4980204 w 7467600"/>
              <a:gd name="connsiteY822" fmla="*/ 271903 h 6858000"/>
              <a:gd name="connsiteX823" fmla="*/ 5068068 w 7467600"/>
              <a:gd name="connsiteY823" fmla="*/ 282244 h 6858000"/>
              <a:gd name="connsiteX824" fmla="*/ 5153231 w 7467600"/>
              <a:gd name="connsiteY824" fmla="*/ 292240 h 6858000"/>
              <a:gd name="connsiteX825" fmla="*/ 5426491 w 7467600"/>
              <a:gd name="connsiteY825" fmla="*/ 281128 h 6858000"/>
              <a:gd name="connsiteX826" fmla="*/ 5731212 w 7467600"/>
              <a:gd name="connsiteY826" fmla="*/ 231951 h 6858000"/>
              <a:gd name="connsiteX827" fmla="*/ 5905192 w 7467600"/>
              <a:gd name="connsiteY827" fmla="*/ 163079 h 6858000"/>
              <a:gd name="connsiteX828" fmla="*/ 5944437 w 7467600"/>
              <a:gd name="connsiteY828" fmla="*/ 113829 h 6858000"/>
              <a:gd name="connsiteX829" fmla="*/ 5825032 w 7467600"/>
              <a:gd name="connsiteY829" fmla="*/ 146405 h 6858000"/>
              <a:gd name="connsiteX830" fmla="*/ 4955599 w 7467600"/>
              <a:gd name="connsiteY830" fmla="*/ 247008 h 6858000"/>
              <a:gd name="connsiteX831" fmla="*/ 5210104 w 7467600"/>
              <a:gd name="connsiteY831" fmla="*/ 228123 h 6858000"/>
              <a:gd name="connsiteX832" fmla="*/ 5261015 w 7467600"/>
              <a:gd name="connsiteY832" fmla="*/ 227087 h 6858000"/>
              <a:gd name="connsiteX833" fmla="*/ 5861181 w 7467600"/>
              <a:gd name="connsiteY833" fmla="*/ 143093 h 6858000"/>
              <a:gd name="connsiteX834" fmla="*/ 5961252 w 7467600"/>
              <a:gd name="connsiteY834" fmla="*/ 114820 h 6858000"/>
              <a:gd name="connsiteX835" fmla="*/ 5944437 w 7467600"/>
              <a:gd name="connsiteY835" fmla="*/ 113829 h 6858000"/>
              <a:gd name="connsiteX836" fmla="*/ 3882765 w 7467600"/>
              <a:gd name="connsiteY836" fmla="*/ 0 h 6858000"/>
              <a:gd name="connsiteX837" fmla="*/ 3995099 w 7467600"/>
              <a:gd name="connsiteY837" fmla="*/ 0 h 6858000"/>
              <a:gd name="connsiteX838" fmla="*/ 4163818 w 7467600"/>
              <a:gd name="connsiteY838" fmla="*/ 234104 h 6858000"/>
              <a:gd name="connsiteX839" fmla="*/ 4172099 w 7467600"/>
              <a:gd name="connsiteY839" fmla="*/ 234207 h 6858000"/>
              <a:gd name="connsiteX840" fmla="*/ 4784282 w 7467600"/>
              <a:gd name="connsiteY840" fmla="*/ 276561 h 6858000"/>
              <a:gd name="connsiteX841" fmla="*/ 4801687 w 7467600"/>
              <a:gd name="connsiteY841" fmla="*/ 267764 h 6858000"/>
              <a:gd name="connsiteX842" fmla="*/ 6082788 w 7467600"/>
              <a:gd name="connsiteY842" fmla="*/ 64119 h 6858000"/>
              <a:gd name="connsiteX843" fmla="*/ 6099442 w 7467600"/>
              <a:gd name="connsiteY843" fmla="*/ 82568 h 6858000"/>
              <a:gd name="connsiteX844" fmla="*/ 4804137 w 7467600"/>
              <a:gd name="connsiteY844" fmla="*/ 320931 h 6858000"/>
              <a:gd name="connsiteX845" fmla="*/ 4227047 w 7467600"/>
              <a:gd name="connsiteY845" fmla="*/ 313415 h 6858000"/>
              <a:gd name="connsiteX846" fmla="*/ 4346041 w 7467600"/>
              <a:gd name="connsiteY846" fmla="*/ 456086 h 6858000"/>
              <a:gd name="connsiteX847" fmla="*/ 4870967 w 7467600"/>
              <a:gd name="connsiteY847" fmla="*/ 963061 h 6858000"/>
              <a:gd name="connsiteX848" fmla="*/ 4889647 w 7467600"/>
              <a:gd name="connsiteY848" fmla="*/ 957147 h 6858000"/>
              <a:gd name="connsiteX849" fmla="*/ 5422504 w 7467600"/>
              <a:gd name="connsiteY849" fmla="*/ 805191 h 6858000"/>
              <a:gd name="connsiteX850" fmla="*/ 6087656 w 7467600"/>
              <a:gd name="connsiteY850" fmla="*/ 826703 h 6858000"/>
              <a:gd name="connsiteX851" fmla="*/ 6058717 w 7467600"/>
              <a:gd name="connsiteY851" fmla="*/ 865992 h 6858000"/>
              <a:gd name="connsiteX852" fmla="*/ 4974153 w 7467600"/>
              <a:gd name="connsiteY852" fmla="*/ 1045456 h 6858000"/>
              <a:gd name="connsiteX853" fmla="*/ 5627835 w 7467600"/>
              <a:gd name="connsiteY853" fmla="*/ 1472077 h 6858000"/>
              <a:gd name="connsiteX854" fmla="*/ 5629817 w 7467600"/>
              <a:gd name="connsiteY854" fmla="*/ 1471412 h 6858000"/>
              <a:gd name="connsiteX855" fmla="*/ 5634124 w 7467600"/>
              <a:gd name="connsiteY855" fmla="*/ 1470572 h 6858000"/>
              <a:gd name="connsiteX856" fmla="*/ 5755832 w 7467600"/>
              <a:gd name="connsiteY856" fmla="*/ 1383886 h 6858000"/>
              <a:gd name="connsiteX857" fmla="*/ 6014186 w 7467600"/>
              <a:gd name="connsiteY857" fmla="*/ 1279799 h 6858000"/>
              <a:gd name="connsiteX858" fmla="*/ 6901619 w 7467600"/>
              <a:gd name="connsiteY858" fmla="*/ 1047874 h 6858000"/>
              <a:gd name="connsiteX859" fmla="*/ 6931566 w 7467600"/>
              <a:gd name="connsiteY859" fmla="*/ 1062034 h 6858000"/>
              <a:gd name="connsiteX860" fmla="*/ 5790982 w 7467600"/>
              <a:gd name="connsiteY860" fmla="*/ 1561380 h 6858000"/>
              <a:gd name="connsiteX861" fmla="*/ 6188971 w 7467600"/>
              <a:gd name="connsiteY861" fmla="*/ 1755168 h 6858000"/>
              <a:gd name="connsiteX862" fmla="*/ 6202446 w 7467600"/>
              <a:gd name="connsiteY862" fmla="*/ 1752268 h 6858000"/>
              <a:gd name="connsiteX863" fmla="*/ 7179560 w 7467600"/>
              <a:gd name="connsiteY863" fmla="*/ 1467551 h 6858000"/>
              <a:gd name="connsiteX864" fmla="*/ 7158730 w 7467600"/>
              <a:gd name="connsiteY864" fmla="*/ 1507835 h 6858000"/>
              <a:gd name="connsiteX865" fmla="*/ 6326959 w 7467600"/>
              <a:gd name="connsiteY865" fmla="*/ 1817686 h 6858000"/>
              <a:gd name="connsiteX866" fmla="*/ 6537433 w 7467600"/>
              <a:gd name="connsiteY866" fmla="*/ 1907790 h 6858000"/>
              <a:gd name="connsiteX867" fmla="*/ 6550221 w 7467600"/>
              <a:gd name="connsiteY867" fmla="*/ 1910729 h 6858000"/>
              <a:gd name="connsiteX868" fmla="*/ 6964438 w 7467600"/>
              <a:gd name="connsiteY868" fmla="*/ 2209505 h 6858000"/>
              <a:gd name="connsiteX869" fmla="*/ 7367862 w 7467600"/>
              <a:gd name="connsiteY869" fmla="*/ 2806833 h 6858000"/>
              <a:gd name="connsiteX870" fmla="*/ 7364329 w 7467600"/>
              <a:gd name="connsiteY870" fmla="*/ 2826907 h 6858000"/>
              <a:gd name="connsiteX871" fmla="*/ 7290545 w 7467600"/>
              <a:gd name="connsiteY871" fmla="*/ 2850663 h 6858000"/>
              <a:gd name="connsiteX872" fmla="*/ 6472036 w 7467600"/>
              <a:gd name="connsiteY872" fmla="*/ 1959003 h 6858000"/>
              <a:gd name="connsiteX873" fmla="*/ 5792897 w 7467600"/>
              <a:gd name="connsiteY873" fmla="*/ 1647747 h 6858000"/>
              <a:gd name="connsiteX874" fmla="*/ 5842751 w 7467600"/>
              <a:gd name="connsiteY874" fmla="*/ 1816112 h 6858000"/>
              <a:gd name="connsiteX875" fmla="*/ 5847424 w 7467600"/>
              <a:gd name="connsiteY875" fmla="*/ 1815776 h 6858000"/>
              <a:gd name="connsiteX876" fmla="*/ 6399821 w 7467600"/>
              <a:gd name="connsiteY876" fmla="*/ 2344799 h 6858000"/>
              <a:gd name="connsiteX877" fmla="*/ 6323232 w 7467600"/>
              <a:gd name="connsiteY877" fmla="*/ 2389634 h 6858000"/>
              <a:gd name="connsiteX878" fmla="*/ 5942958 w 7467600"/>
              <a:gd name="connsiteY878" fmla="*/ 2077708 h 6858000"/>
              <a:gd name="connsiteX879" fmla="*/ 5921559 w 7467600"/>
              <a:gd name="connsiteY879" fmla="*/ 2378596 h 6858000"/>
              <a:gd name="connsiteX880" fmla="*/ 5817651 w 7467600"/>
              <a:gd name="connsiteY880" fmla="*/ 3023919 h 6858000"/>
              <a:gd name="connsiteX881" fmla="*/ 5729634 w 7467600"/>
              <a:gd name="connsiteY881" fmla="*/ 3051849 h 6858000"/>
              <a:gd name="connsiteX882" fmla="*/ 5611018 w 7467600"/>
              <a:gd name="connsiteY882" fmla="*/ 2316769 h 6858000"/>
              <a:gd name="connsiteX883" fmla="*/ 5687608 w 7467600"/>
              <a:gd name="connsiteY883" fmla="*/ 2039972 h 6858000"/>
              <a:gd name="connsiteX884" fmla="*/ 5657554 w 7467600"/>
              <a:gd name="connsiteY884" fmla="*/ 1576445 h 6858000"/>
              <a:gd name="connsiteX885" fmla="*/ 5150475 w 7467600"/>
              <a:gd name="connsiteY885" fmla="*/ 1274012 h 6858000"/>
              <a:gd name="connsiteX886" fmla="*/ 5349142 w 7467600"/>
              <a:gd name="connsiteY886" fmla="*/ 2204405 h 6858000"/>
              <a:gd name="connsiteX887" fmla="*/ 5262214 w 7467600"/>
              <a:gd name="connsiteY887" fmla="*/ 2233836 h 6858000"/>
              <a:gd name="connsiteX888" fmla="*/ 4981539 w 7467600"/>
              <a:gd name="connsiteY888" fmla="*/ 1542201 h 6858000"/>
              <a:gd name="connsiteX889" fmla="*/ 4958461 w 7467600"/>
              <a:gd name="connsiteY889" fmla="*/ 1136957 h 6858000"/>
              <a:gd name="connsiteX890" fmla="*/ 4655015 w 7467600"/>
              <a:gd name="connsiteY890" fmla="*/ 891426 h 6858000"/>
              <a:gd name="connsiteX891" fmla="*/ 4348002 w 7467600"/>
              <a:gd name="connsiteY891" fmla="*/ 2205895 h 6858000"/>
              <a:gd name="connsiteX892" fmla="*/ 4262250 w 7467600"/>
              <a:gd name="connsiteY892" fmla="*/ 2219972 h 6858000"/>
              <a:gd name="connsiteX893" fmla="*/ 4550611 w 7467600"/>
              <a:gd name="connsiteY893" fmla="*/ 817540 h 6858000"/>
              <a:gd name="connsiteX894" fmla="*/ 4564418 w 7467600"/>
              <a:gd name="connsiteY894" fmla="*/ 808293 h 6858000"/>
              <a:gd name="connsiteX895" fmla="*/ 4266388 w 7467600"/>
              <a:gd name="connsiteY895" fmla="*/ 500083 h 6858000"/>
              <a:gd name="connsiteX896" fmla="*/ 4032842 w 7467600"/>
              <a:gd name="connsiteY896" fmla="*/ 211809 h 6858000"/>
              <a:gd name="connsiteX897" fmla="*/ 3882765 w 7467600"/>
              <a:gd name="connsiteY897" fmla="*/ 0 h 6858000"/>
              <a:gd name="connsiteX898" fmla="*/ 3721337 w 7467600"/>
              <a:gd name="connsiteY898" fmla="*/ 0 h 6858000"/>
              <a:gd name="connsiteX899" fmla="*/ 3797544 w 7467600"/>
              <a:gd name="connsiteY899" fmla="*/ 0 h 6858000"/>
              <a:gd name="connsiteX900" fmla="*/ 3775734 w 7467600"/>
              <a:gd name="connsiteY900" fmla="*/ 95131 h 6858000"/>
              <a:gd name="connsiteX901" fmla="*/ 3724807 w 7467600"/>
              <a:gd name="connsiteY901" fmla="*/ 272257 h 6858000"/>
              <a:gd name="connsiteX902" fmla="*/ 3726844 w 7467600"/>
              <a:gd name="connsiteY902" fmla="*/ 282988 h 6858000"/>
              <a:gd name="connsiteX903" fmla="*/ 3742664 w 7467600"/>
              <a:gd name="connsiteY903" fmla="*/ 279918 h 6858000"/>
              <a:gd name="connsiteX904" fmla="*/ 4103910 w 7467600"/>
              <a:gd name="connsiteY904" fmla="*/ 1161917 h 6858000"/>
              <a:gd name="connsiteX905" fmla="*/ 4020269 w 7467600"/>
              <a:gd name="connsiteY905" fmla="*/ 1200406 h 6858000"/>
              <a:gd name="connsiteX906" fmla="*/ 3674882 w 7467600"/>
              <a:gd name="connsiteY906" fmla="*/ 488524 h 6858000"/>
              <a:gd name="connsiteX907" fmla="*/ 3132682 w 7467600"/>
              <a:gd name="connsiteY907" fmla="*/ 1072284 h 6858000"/>
              <a:gd name="connsiteX908" fmla="*/ 2716346 w 7467600"/>
              <a:gd name="connsiteY908" fmla="*/ 1276376 h 6858000"/>
              <a:gd name="connsiteX909" fmla="*/ 2716772 w 7467600"/>
              <a:gd name="connsiteY909" fmla="*/ 1255462 h 6858000"/>
              <a:gd name="connsiteX910" fmla="*/ 3471096 w 7467600"/>
              <a:gd name="connsiteY910" fmla="*/ 437072 h 6858000"/>
              <a:gd name="connsiteX911" fmla="*/ 3639057 w 7467600"/>
              <a:gd name="connsiteY911" fmla="*/ 286334 h 6858000"/>
              <a:gd name="connsiteX912" fmla="*/ 3640309 w 7467600"/>
              <a:gd name="connsiteY912" fmla="*/ 284664 h 6858000"/>
              <a:gd name="connsiteX913" fmla="*/ 3646022 w 7467600"/>
              <a:gd name="connsiteY913" fmla="*/ 276711 h 6858000"/>
              <a:gd name="connsiteX914" fmla="*/ 3707943 w 7467600"/>
              <a:gd name="connsiteY914" fmla="*/ 65958 h 6858000"/>
              <a:gd name="connsiteX915" fmla="*/ 3721337 w 7467600"/>
              <a:gd name="connsiteY915" fmla="*/ 0 h 6858000"/>
              <a:gd name="connsiteX916" fmla="*/ 2867960 w 7467600"/>
              <a:gd name="connsiteY916" fmla="*/ 0 h 6858000"/>
              <a:gd name="connsiteX917" fmla="*/ 2926351 w 7467600"/>
              <a:gd name="connsiteY917" fmla="*/ 0 h 6858000"/>
              <a:gd name="connsiteX918" fmla="*/ 2902823 w 7467600"/>
              <a:gd name="connsiteY918" fmla="*/ 262929 h 6858000"/>
              <a:gd name="connsiteX919" fmla="*/ 2940663 w 7467600"/>
              <a:gd name="connsiteY919" fmla="*/ 140884 h 6858000"/>
              <a:gd name="connsiteX920" fmla="*/ 2947039 w 7467600"/>
              <a:gd name="connsiteY920" fmla="*/ 122524 h 6858000"/>
              <a:gd name="connsiteX921" fmla="*/ 2984316 w 7467600"/>
              <a:gd name="connsiteY921" fmla="*/ 0 h 6858000"/>
              <a:gd name="connsiteX922" fmla="*/ 3016114 w 7467600"/>
              <a:gd name="connsiteY922" fmla="*/ 0 h 6858000"/>
              <a:gd name="connsiteX923" fmla="*/ 2979949 w 7467600"/>
              <a:gd name="connsiteY923" fmla="*/ 119274 h 6858000"/>
              <a:gd name="connsiteX924" fmla="*/ 3023879 w 7467600"/>
              <a:gd name="connsiteY924" fmla="*/ 0 h 6858000"/>
              <a:gd name="connsiteX925" fmla="*/ 3105400 w 7467600"/>
              <a:gd name="connsiteY925" fmla="*/ 0 h 6858000"/>
              <a:gd name="connsiteX926" fmla="*/ 3094669 w 7467600"/>
              <a:gd name="connsiteY926" fmla="*/ 30308 h 6858000"/>
              <a:gd name="connsiteX927" fmla="*/ 2901945 w 7467600"/>
              <a:gd name="connsiteY927" fmla="*/ 466538 h 6858000"/>
              <a:gd name="connsiteX928" fmla="*/ 2815209 w 7467600"/>
              <a:gd name="connsiteY928" fmla="*/ 497361 h 6858000"/>
              <a:gd name="connsiteX929" fmla="*/ 2844845 w 7467600"/>
              <a:gd name="connsiteY929" fmla="*/ 127638 h 6858000"/>
              <a:gd name="connsiteX930" fmla="*/ 2867960 w 7467600"/>
              <a:gd name="connsiteY930" fmla="*/ 0 h 6858000"/>
              <a:gd name="connsiteX931" fmla="*/ 1057230 w 7467600"/>
              <a:gd name="connsiteY931" fmla="*/ 0 h 6858000"/>
              <a:gd name="connsiteX932" fmla="*/ 1111003 w 7467600"/>
              <a:gd name="connsiteY932" fmla="*/ 0 h 6858000"/>
              <a:gd name="connsiteX933" fmla="*/ 1125553 w 7467600"/>
              <a:gd name="connsiteY933" fmla="*/ 52588 h 6858000"/>
              <a:gd name="connsiteX934" fmla="*/ 1304276 w 7467600"/>
              <a:gd name="connsiteY934" fmla="*/ 476275 h 6858000"/>
              <a:gd name="connsiteX935" fmla="*/ 1492066 w 7467600"/>
              <a:gd name="connsiteY935" fmla="*/ 886333 h 6858000"/>
              <a:gd name="connsiteX936" fmla="*/ 1423698 w 7467600"/>
              <a:gd name="connsiteY936" fmla="*/ 710817 h 6858000"/>
              <a:gd name="connsiteX937" fmla="*/ 1357609 w 7467600"/>
              <a:gd name="connsiteY937" fmla="*/ 532892 h 6858000"/>
              <a:gd name="connsiteX938" fmla="*/ 1309550 w 7467600"/>
              <a:gd name="connsiteY938" fmla="*/ 374031 h 6858000"/>
              <a:gd name="connsiteX939" fmla="*/ 1193673 w 7467600"/>
              <a:gd name="connsiteY939" fmla="*/ 49533 h 6858000"/>
              <a:gd name="connsiteX940" fmla="*/ 1164391 w 7467600"/>
              <a:gd name="connsiteY940" fmla="*/ 0 h 6858000"/>
              <a:gd name="connsiteX941" fmla="*/ 1200666 w 7467600"/>
              <a:gd name="connsiteY941" fmla="*/ 0 h 6858000"/>
              <a:gd name="connsiteX942" fmla="*/ 1223408 w 7467600"/>
              <a:gd name="connsiteY942" fmla="*/ 38996 h 6858000"/>
              <a:gd name="connsiteX943" fmla="*/ 1339635 w 7467600"/>
              <a:gd name="connsiteY943" fmla="*/ 365517 h 6858000"/>
              <a:gd name="connsiteX944" fmla="*/ 1387469 w 7467600"/>
              <a:gd name="connsiteY944" fmla="*/ 523079 h 6858000"/>
              <a:gd name="connsiteX945" fmla="*/ 1452685 w 7467600"/>
              <a:gd name="connsiteY945" fmla="*/ 699806 h 6858000"/>
              <a:gd name="connsiteX946" fmla="*/ 1492092 w 7467600"/>
              <a:gd name="connsiteY946" fmla="*/ 800424 h 6858000"/>
              <a:gd name="connsiteX947" fmla="*/ 1455302 w 7467600"/>
              <a:gd name="connsiteY947" fmla="*/ 632913 h 6858000"/>
              <a:gd name="connsiteX948" fmla="*/ 1222336 w 7467600"/>
              <a:gd name="connsiteY948" fmla="*/ 9480 h 6858000"/>
              <a:gd name="connsiteX949" fmla="*/ 1214634 w 7467600"/>
              <a:gd name="connsiteY949" fmla="*/ 0 h 6858000"/>
              <a:gd name="connsiteX950" fmla="*/ 1289827 w 7467600"/>
              <a:gd name="connsiteY950" fmla="*/ 0 h 6858000"/>
              <a:gd name="connsiteX951" fmla="*/ 1321076 w 7467600"/>
              <a:gd name="connsiteY951" fmla="*/ 59722 h 6858000"/>
              <a:gd name="connsiteX952" fmla="*/ 1512579 w 7467600"/>
              <a:gd name="connsiteY952" fmla="*/ 626441 h 6858000"/>
              <a:gd name="connsiteX953" fmla="*/ 1506076 w 7467600"/>
              <a:gd name="connsiteY953" fmla="*/ 1089289 h 6858000"/>
              <a:gd name="connsiteX954" fmla="*/ 1486346 w 7467600"/>
              <a:gd name="connsiteY954" fmla="*/ 1079919 h 6858000"/>
              <a:gd name="connsiteX955" fmla="*/ 1070511 w 7467600"/>
              <a:gd name="connsiteY955" fmla="*/ 48609 h 6858000"/>
              <a:gd name="connsiteX956" fmla="*/ 1057230 w 7467600"/>
              <a:gd name="connsiteY956" fmla="*/ 0 h 6858000"/>
              <a:gd name="connsiteX957" fmla="*/ 43151 w 7467600"/>
              <a:gd name="connsiteY957" fmla="*/ 0 h 6858000"/>
              <a:gd name="connsiteX958" fmla="*/ 95283 w 7467600"/>
              <a:gd name="connsiteY958" fmla="*/ 0 h 6858000"/>
              <a:gd name="connsiteX959" fmla="*/ 300708 w 7467600"/>
              <a:gd name="connsiteY959" fmla="*/ 154571 h 6858000"/>
              <a:gd name="connsiteX960" fmla="*/ 530414 w 7467600"/>
              <a:gd name="connsiteY960" fmla="*/ 354673 h 6858000"/>
              <a:gd name="connsiteX961" fmla="*/ 333785 w 7467600"/>
              <a:gd name="connsiteY961" fmla="*/ 161564 h 6858000"/>
              <a:gd name="connsiteX962" fmla="*/ 147005 w 7467600"/>
              <a:gd name="connsiteY962" fmla="*/ 0 h 6858000"/>
              <a:gd name="connsiteX963" fmla="*/ 272509 w 7467600"/>
              <a:gd name="connsiteY963" fmla="*/ 0 h 6858000"/>
              <a:gd name="connsiteX964" fmla="*/ 326276 w 7467600"/>
              <a:gd name="connsiteY964" fmla="*/ 45847 h 6858000"/>
              <a:gd name="connsiteX965" fmla="*/ 823759 w 7467600"/>
              <a:gd name="connsiteY965" fmla="*/ 574145 h 6858000"/>
              <a:gd name="connsiteX966" fmla="*/ 811254 w 7467600"/>
              <a:gd name="connsiteY966" fmla="*/ 665546 h 6858000"/>
              <a:gd name="connsiteX967" fmla="*/ 154042 w 7467600"/>
              <a:gd name="connsiteY967" fmla="*/ 261522 h 6858000"/>
              <a:gd name="connsiteX968" fmla="*/ 13550 w 7467600"/>
              <a:gd name="connsiteY968" fmla="*/ 158423 h 6858000"/>
              <a:gd name="connsiteX969" fmla="*/ 0 w 7467600"/>
              <a:gd name="connsiteY969" fmla="*/ 146618 h 6858000"/>
              <a:gd name="connsiteX970" fmla="*/ 0 w 7467600"/>
              <a:gd name="connsiteY970" fmla="*/ 59161 h 6858000"/>
              <a:gd name="connsiteX971" fmla="*/ 45427 w 7467600"/>
              <a:gd name="connsiteY971" fmla="*/ 101078 h 6858000"/>
              <a:gd name="connsiteX972" fmla="*/ 630103 w 7467600"/>
              <a:gd name="connsiteY972" fmla="*/ 485885 h 6858000"/>
              <a:gd name="connsiteX973" fmla="*/ 532040 w 7467600"/>
              <a:gd name="connsiteY973" fmla="*/ 399359 h 6858000"/>
              <a:gd name="connsiteX974" fmla="*/ 517618 w 7467600"/>
              <a:gd name="connsiteY974" fmla="*/ 385726 h 6858000"/>
              <a:gd name="connsiteX975" fmla="*/ 285074 w 7467600"/>
              <a:gd name="connsiteY975" fmla="*/ 182755 h 6858000"/>
              <a:gd name="connsiteX976" fmla="*/ 43151 w 7467600"/>
              <a:gd name="connsiteY976"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88673 w 7467600"/>
              <a:gd name="connsiteY4" fmla="*/ 6610396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392158 w 7467600"/>
              <a:gd name="connsiteY16" fmla="*/ 6771365 h 6858000"/>
              <a:gd name="connsiteX17" fmla="*/ 7467600 w 7467600"/>
              <a:gd name="connsiteY17" fmla="*/ 6805948 h 6858000"/>
              <a:gd name="connsiteX18" fmla="*/ 7467600 w 7467600"/>
              <a:gd name="connsiteY18" fmla="*/ 6831490 h 6858000"/>
              <a:gd name="connsiteX19" fmla="*/ 7410696 w 7467600"/>
              <a:gd name="connsiteY19" fmla="*/ 6803861 h 6858000"/>
              <a:gd name="connsiteX20" fmla="*/ 7088673 w 7467600"/>
              <a:gd name="connsiteY20" fmla="*/ 6610396 h 6858000"/>
              <a:gd name="connsiteX21" fmla="*/ 1019354 w 7467600"/>
              <a:gd name="connsiteY21" fmla="*/ 6315006 h 6858000"/>
              <a:gd name="connsiteX22" fmla="*/ 441046 w 7467600"/>
              <a:gd name="connsiteY22" fmla="*/ 6691153 h 6858000"/>
              <a:gd name="connsiteX23" fmla="*/ 1019354 w 7467600"/>
              <a:gd name="connsiteY23" fmla="*/ 6315006 h 6858000"/>
              <a:gd name="connsiteX24" fmla="*/ 991680 w 7467600"/>
              <a:gd name="connsiteY24" fmla="*/ 6298413 h 6858000"/>
              <a:gd name="connsiteX25" fmla="*/ 409060 w 7467600"/>
              <a:gd name="connsiteY25" fmla="*/ 6671470 h 6858000"/>
              <a:gd name="connsiteX26" fmla="*/ 991680 w 7467600"/>
              <a:gd name="connsiteY26" fmla="*/ 6298413 h 6858000"/>
              <a:gd name="connsiteX27" fmla="*/ 103333 w 7467600"/>
              <a:gd name="connsiteY27" fmla="*/ 5699602 h 6858000"/>
              <a:gd name="connsiteX28" fmla="*/ 233938 w 7467600"/>
              <a:gd name="connsiteY28" fmla="*/ 5809416 h 6858000"/>
              <a:gd name="connsiteX29" fmla="*/ 883580 w 7467600"/>
              <a:gd name="connsiteY29" fmla="*/ 6180710 h 6858000"/>
              <a:gd name="connsiteX30" fmla="*/ 487337 w 7467600"/>
              <a:gd name="connsiteY30" fmla="*/ 5950182 h 6858000"/>
              <a:gd name="connsiteX31" fmla="*/ 354051 w 7467600"/>
              <a:gd name="connsiteY31" fmla="*/ 5854912 h 6858000"/>
              <a:gd name="connsiteX32" fmla="*/ 195436 w 7467600"/>
              <a:gd name="connsiteY32" fmla="*/ 5755068 h 6858000"/>
              <a:gd name="connsiteX33" fmla="*/ 103333 w 7467600"/>
              <a:gd name="connsiteY33" fmla="*/ 5699602 h 6858000"/>
              <a:gd name="connsiteX34" fmla="*/ 5539432 w 7467600"/>
              <a:gd name="connsiteY34" fmla="*/ 5642928 h 6858000"/>
              <a:gd name="connsiteX35" fmla="*/ 5555462 w 7467600"/>
              <a:gd name="connsiteY35" fmla="*/ 5694454 h 6858000"/>
              <a:gd name="connsiteX36" fmla="*/ 5828270 w 7467600"/>
              <a:gd name="connsiteY36" fmla="*/ 6320663 h 6858000"/>
              <a:gd name="connsiteX37" fmla="*/ 5947416 w 7467600"/>
              <a:gd name="connsiteY37" fmla="*/ 6574846 h 6858000"/>
              <a:gd name="connsiteX38" fmla="*/ 5539432 w 7467600"/>
              <a:gd name="connsiteY38" fmla="*/ 5642928 h 6858000"/>
              <a:gd name="connsiteX39" fmla="*/ 51253 w 7467600"/>
              <a:gd name="connsiteY39" fmla="*/ 5631825 h 6858000"/>
              <a:gd name="connsiteX40" fmla="*/ 211622 w 7467600"/>
              <a:gd name="connsiteY40" fmla="*/ 5728803 h 6858000"/>
              <a:gd name="connsiteX41" fmla="*/ 371652 w 7467600"/>
              <a:gd name="connsiteY41" fmla="*/ 5829062 h 6858000"/>
              <a:gd name="connsiteX42" fmla="*/ 505903 w 7467600"/>
              <a:gd name="connsiteY42" fmla="*/ 5925221 h 6858000"/>
              <a:gd name="connsiteX43" fmla="*/ 899240 w 7467600"/>
              <a:gd name="connsiteY43" fmla="*/ 6153068 h 6858000"/>
              <a:gd name="connsiteX44" fmla="*/ 988114 w 7467600"/>
              <a:gd name="connsiteY44" fmla="*/ 6174204 h 6858000"/>
              <a:gd name="connsiteX45" fmla="*/ 845971 w 7467600"/>
              <a:gd name="connsiteY45" fmla="*/ 6067177 h 6858000"/>
              <a:gd name="connsiteX46" fmla="*/ 448057 w 7467600"/>
              <a:gd name="connsiteY46" fmla="*/ 5841376 h 6858000"/>
              <a:gd name="connsiteX47" fmla="*/ 51253 w 7467600"/>
              <a:gd name="connsiteY47" fmla="*/ 5631825 h 6858000"/>
              <a:gd name="connsiteX48" fmla="*/ 2606687 w 7467600"/>
              <a:gd name="connsiteY48" fmla="*/ 5630718 h 6858000"/>
              <a:gd name="connsiteX49" fmla="*/ 2645658 w 7467600"/>
              <a:gd name="connsiteY49" fmla="*/ 6640259 h 6858000"/>
              <a:gd name="connsiteX50" fmla="*/ 2606687 w 7467600"/>
              <a:gd name="connsiteY50" fmla="*/ 5630718 h 6858000"/>
              <a:gd name="connsiteX51" fmla="*/ 3642057 w 7467600"/>
              <a:gd name="connsiteY51" fmla="*/ 5573487 h 6858000"/>
              <a:gd name="connsiteX52" fmla="*/ 3632981 w 7467600"/>
              <a:gd name="connsiteY52" fmla="*/ 5579437 h 6858000"/>
              <a:gd name="connsiteX53" fmla="*/ 3382436 w 7467600"/>
              <a:gd name="connsiteY53" fmla="*/ 5952726 h 6858000"/>
              <a:gd name="connsiteX54" fmla="*/ 3191929 w 7467600"/>
              <a:gd name="connsiteY54" fmla="*/ 6662669 h 6858000"/>
              <a:gd name="connsiteX55" fmla="*/ 3369898 w 7467600"/>
              <a:gd name="connsiteY55" fmla="*/ 6081771 h 6858000"/>
              <a:gd name="connsiteX56" fmla="*/ 3642057 w 7467600"/>
              <a:gd name="connsiteY56" fmla="*/ 5573487 h 6858000"/>
              <a:gd name="connsiteX57" fmla="*/ 2650666 w 7467600"/>
              <a:gd name="connsiteY57" fmla="*/ 5530686 h 6858000"/>
              <a:gd name="connsiteX58" fmla="*/ 2650249 w 7467600"/>
              <a:gd name="connsiteY58" fmla="*/ 5532101 h 6858000"/>
              <a:gd name="connsiteX59" fmla="*/ 2663808 w 7467600"/>
              <a:gd name="connsiteY59" fmla="*/ 6535215 h 6858000"/>
              <a:gd name="connsiteX60" fmla="*/ 2665418 w 7467600"/>
              <a:gd name="connsiteY60" fmla="*/ 6132756 h 6858000"/>
              <a:gd name="connsiteX61" fmla="*/ 2650666 w 7467600"/>
              <a:gd name="connsiteY61" fmla="*/ 5530686 h 6858000"/>
              <a:gd name="connsiteX62" fmla="*/ 2680277 w 7467600"/>
              <a:gd name="connsiteY62" fmla="*/ 5479204 h 6858000"/>
              <a:gd name="connsiteX63" fmla="*/ 2678972 w 7467600"/>
              <a:gd name="connsiteY63" fmla="*/ 5481582 h 6858000"/>
              <a:gd name="connsiteX64" fmla="*/ 2696666 w 7467600"/>
              <a:gd name="connsiteY64" fmla="*/ 6133836 h 6858000"/>
              <a:gd name="connsiteX65" fmla="*/ 2695769 w 7467600"/>
              <a:gd name="connsiteY65" fmla="*/ 6390955 h 6858000"/>
              <a:gd name="connsiteX66" fmla="*/ 2739893 w 7467600"/>
              <a:gd name="connsiteY66" fmla="*/ 6108357 h 6858000"/>
              <a:gd name="connsiteX67" fmla="*/ 2680277 w 7467600"/>
              <a:gd name="connsiteY67" fmla="*/ 5479204 h 6858000"/>
              <a:gd name="connsiteX68" fmla="*/ 1132195 w 7467600"/>
              <a:gd name="connsiteY68" fmla="*/ 5467980 h 6858000"/>
              <a:gd name="connsiteX69" fmla="*/ 1679056 w 7467600"/>
              <a:gd name="connsiteY69" fmla="*/ 5516907 h 6858000"/>
              <a:gd name="connsiteX70" fmla="*/ 2128648 w 7467600"/>
              <a:gd name="connsiteY70" fmla="*/ 5474249 h 6858000"/>
              <a:gd name="connsiteX71" fmla="*/ 1825619 w 7467600"/>
              <a:gd name="connsiteY71" fmla="*/ 5478447 h 6858000"/>
              <a:gd name="connsiteX72" fmla="*/ 1737798 w 7467600"/>
              <a:gd name="connsiteY72" fmla="*/ 5483353 h 6858000"/>
              <a:gd name="connsiteX73" fmla="*/ 1132195 w 7467600"/>
              <a:gd name="connsiteY73" fmla="*/ 5467980 h 6858000"/>
              <a:gd name="connsiteX74" fmla="*/ 6844835 w 7467600"/>
              <a:gd name="connsiteY74" fmla="*/ 5424988 h 6858000"/>
              <a:gd name="connsiteX75" fmla="*/ 6879594 w 7467600"/>
              <a:gd name="connsiteY75" fmla="*/ 5424547 h 6858000"/>
              <a:gd name="connsiteX76" fmla="*/ 7379510 w 7467600"/>
              <a:gd name="connsiteY76" fmla="*/ 5755454 h 6858000"/>
              <a:gd name="connsiteX77" fmla="*/ 7467600 w 7467600"/>
              <a:gd name="connsiteY77" fmla="*/ 5845526 h 6858000"/>
              <a:gd name="connsiteX78" fmla="*/ 7271900 w 7467600"/>
              <a:gd name="connsiteY78" fmla="*/ 5734551 h 6858000"/>
              <a:gd name="connsiteX79" fmla="*/ 7015907 w 7467600"/>
              <a:gd name="connsiteY79" fmla="*/ 5541548 h 6858000"/>
              <a:gd name="connsiteX80" fmla="*/ 7259646 w 7467600"/>
              <a:gd name="connsiteY80" fmla="*/ 5765985 h 6858000"/>
              <a:gd name="connsiteX81" fmla="*/ 7467600 w 7467600"/>
              <a:gd name="connsiteY81" fmla="*/ 6012219 h 6858000"/>
              <a:gd name="connsiteX82" fmla="*/ 6946849 w 7467600"/>
              <a:gd name="connsiteY82" fmla="*/ 5523271 h 6858000"/>
              <a:gd name="connsiteX83" fmla="*/ 6946972 w 7467600"/>
              <a:gd name="connsiteY83" fmla="*/ 5526491 h 6858000"/>
              <a:gd name="connsiteX84" fmla="*/ 7105827 w 7467600"/>
              <a:gd name="connsiteY84" fmla="*/ 5718700 h 6858000"/>
              <a:gd name="connsiteX85" fmla="*/ 7356878 w 7467600"/>
              <a:gd name="connsiteY85" fmla="*/ 5981332 h 6858000"/>
              <a:gd name="connsiteX86" fmla="*/ 7467600 w 7467600"/>
              <a:gd name="connsiteY86" fmla="*/ 6117703 h 6858000"/>
              <a:gd name="connsiteX87" fmla="*/ 7467600 w 7467600"/>
              <a:gd name="connsiteY87" fmla="*/ 6163634 h 6858000"/>
              <a:gd name="connsiteX88" fmla="*/ 7403637 w 7467600"/>
              <a:gd name="connsiteY88" fmla="*/ 6083957 h 6858000"/>
              <a:gd name="connsiteX89" fmla="*/ 7254615 w 7467600"/>
              <a:gd name="connsiteY89" fmla="*/ 5911918 h 6858000"/>
              <a:gd name="connsiteX90" fmla="*/ 7312589 w 7467600"/>
              <a:gd name="connsiteY90" fmla="*/ 5982309 h 6858000"/>
              <a:gd name="connsiteX91" fmla="*/ 7448321 w 7467600"/>
              <a:gd name="connsiteY91" fmla="*/ 6190991 h 6858000"/>
              <a:gd name="connsiteX92" fmla="*/ 7467600 w 7467600"/>
              <a:gd name="connsiteY92" fmla="*/ 6221686 h 6858000"/>
              <a:gd name="connsiteX93" fmla="*/ 7467600 w 7467600"/>
              <a:gd name="connsiteY93" fmla="*/ 6334256 h 6858000"/>
              <a:gd name="connsiteX94" fmla="*/ 7454976 w 7467600"/>
              <a:gd name="connsiteY94" fmla="*/ 6318297 h 6858000"/>
              <a:gd name="connsiteX95" fmla="*/ 7042773 w 7467600"/>
              <a:gd name="connsiteY95" fmla="*/ 5734011 h 6858000"/>
              <a:gd name="connsiteX96" fmla="*/ 6844835 w 7467600"/>
              <a:gd name="connsiteY96" fmla="*/ 5424988 h 6858000"/>
              <a:gd name="connsiteX97" fmla="*/ 1456157 w 7467600"/>
              <a:gd name="connsiteY97" fmla="*/ 5371404 h 6858000"/>
              <a:gd name="connsiteX98" fmla="*/ 1244432 w 7467600"/>
              <a:gd name="connsiteY98" fmla="*/ 5385601 h 6858000"/>
              <a:gd name="connsiteX99" fmla="*/ 973990 w 7467600"/>
              <a:gd name="connsiteY99" fmla="*/ 5424940 h 6858000"/>
              <a:gd name="connsiteX100" fmla="*/ 1103809 w 7467600"/>
              <a:gd name="connsiteY100" fmla="*/ 5433720 h 6858000"/>
              <a:gd name="connsiteX101" fmla="*/ 1123454 w 7467600"/>
              <a:gd name="connsiteY101" fmla="*/ 5435727 h 6858000"/>
              <a:gd name="connsiteX102" fmla="*/ 1737017 w 7467600"/>
              <a:gd name="connsiteY102" fmla="*/ 5452183 h 6858000"/>
              <a:gd name="connsiteX103" fmla="*/ 1824397 w 7467600"/>
              <a:gd name="connsiteY103" fmla="*/ 5447757 h 6858000"/>
              <a:gd name="connsiteX104" fmla="*/ 2070059 w 7467600"/>
              <a:gd name="connsiteY104" fmla="*/ 5441660 h 6858000"/>
              <a:gd name="connsiteX105" fmla="*/ 1456157 w 7467600"/>
              <a:gd name="connsiteY105" fmla="*/ 5371404 h 6858000"/>
              <a:gd name="connsiteX106" fmla="*/ 4988186 w 7467600"/>
              <a:gd name="connsiteY106" fmla="*/ 5216467 h 6858000"/>
              <a:gd name="connsiteX107" fmla="*/ 4777334 w 7467600"/>
              <a:gd name="connsiteY107" fmla="*/ 5406072 h 6858000"/>
              <a:gd name="connsiteX108" fmla="*/ 4718341 w 7467600"/>
              <a:gd name="connsiteY108" fmla="*/ 5468043 h 6858000"/>
              <a:gd name="connsiteX109" fmla="*/ 4604655 w 7467600"/>
              <a:gd name="connsiteY109" fmla="*/ 5583434 h 6858000"/>
              <a:gd name="connsiteX110" fmla="*/ 4565074 w 7467600"/>
              <a:gd name="connsiteY110" fmla="*/ 5618550 h 6858000"/>
              <a:gd name="connsiteX111" fmla="*/ 4988186 w 7467600"/>
              <a:gd name="connsiteY111" fmla="*/ 5216467 h 6858000"/>
              <a:gd name="connsiteX112" fmla="*/ 4978032 w 7467600"/>
              <a:gd name="connsiteY112" fmla="*/ 5183809 h 6858000"/>
              <a:gd name="connsiteX113" fmla="*/ 4463413 w 7467600"/>
              <a:gd name="connsiteY113" fmla="*/ 5615162 h 6858000"/>
              <a:gd name="connsiteX114" fmla="*/ 4358134 w 7467600"/>
              <a:gd name="connsiteY114" fmla="*/ 5742791 h 6858000"/>
              <a:gd name="connsiteX115" fmla="*/ 4376219 w 7467600"/>
              <a:gd name="connsiteY115" fmla="*/ 5729027 h 6858000"/>
              <a:gd name="connsiteX116" fmla="*/ 4582340 w 7467600"/>
              <a:gd name="connsiteY116" fmla="*/ 5561037 h 6858000"/>
              <a:gd name="connsiteX117" fmla="*/ 4694684 w 7467600"/>
              <a:gd name="connsiteY117" fmla="*/ 5447098 h 6858000"/>
              <a:gd name="connsiteX118" fmla="*/ 4754123 w 7467600"/>
              <a:gd name="connsiteY118" fmla="*/ 5384643 h 6858000"/>
              <a:gd name="connsiteX119" fmla="*/ 4978032 w 7467600"/>
              <a:gd name="connsiteY119" fmla="*/ 5183809 h 6858000"/>
              <a:gd name="connsiteX120" fmla="*/ 1903353 w 7467600"/>
              <a:gd name="connsiteY120" fmla="*/ 5044827 h 6858000"/>
              <a:gd name="connsiteX121" fmla="*/ 1936931 w 7467600"/>
              <a:gd name="connsiteY121" fmla="*/ 5093954 h 6858000"/>
              <a:gd name="connsiteX122" fmla="*/ 2195868 w 7467600"/>
              <a:gd name="connsiteY122" fmla="*/ 5396574 h 6858000"/>
              <a:gd name="connsiteX123" fmla="*/ 2088852 w 7467600"/>
              <a:gd name="connsiteY123" fmla="*/ 5166123 h 6858000"/>
              <a:gd name="connsiteX124" fmla="*/ 1958241 w 7467600"/>
              <a:gd name="connsiteY124" fmla="*/ 5067955 h 6858000"/>
              <a:gd name="connsiteX125" fmla="*/ 1903353 w 7467600"/>
              <a:gd name="connsiteY125" fmla="*/ 5044827 h 6858000"/>
              <a:gd name="connsiteX126" fmla="*/ 1979378 w 7467600"/>
              <a:gd name="connsiteY126" fmla="*/ 4769504 h 6858000"/>
              <a:gd name="connsiteX127" fmla="*/ 2882120 w 7467600"/>
              <a:gd name="connsiteY127" fmla="*/ 5064547 h 6858000"/>
              <a:gd name="connsiteX128" fmla="*/ 2793103 w 7467600"/>
              <a:gd name="connsiteY128" fmla="*/ 5039699 h 6858000"/>
              <a:gd name="connsiteX129" fmla="*/ 2770041 w 7467600"/>
              <a:gd name="connsiteY129" fmla="*/ 5033634 h 6858000"/>
              <a:gd name="connsiteX130" fmla="*/ 1979378 w 7467600"/>
              <a:gd name="connsiteY130" fmla="*/ 4769504 h 6858000"/>
              <a:gd name="connsiteX131" fmla="*/ 1927410 w 7467600"/>
              <a:gd name="connsiteY131" fmla="*/ 4716164 h 6858000"/>
              <a:gd name="connsiteX132" fmla="*/ 1959587 w 7467600"/>
              <a:gd name="connsiteY132" fmla="*/ 4728849 h 6858000"/>
              <a:gd name="connsiteX133" fmla="*/ 2777707 w 7467600"/>
              <a:gd name="connsiteY133" fmla="*/ 5003991 h 6858000"/>
              <a:gd name="connsiteX134" fmla="*/ 2800768 w 7467600"/>
              <a:gd name="connsiteY134" fmla="*/ 5010056 h 6858000"/>
              <a:gd name="connsiteX135" fmla="*/ 2879408 w 7467600"/>
              <a:gd name="connsiteY135" fmla="*/ 5031590 h 6858000"/>
              <a:gd name="connsiteX136" fmla="*/ 2862295 w 7467600"/>
              <a:gd name="connsiteY136" fmla="*/ 5022958 h 6858000"/>
              <a:gd name="connsiteX137" fmla="*/ 2813343 w 7467600"/>
              <a:gd name="connsiteY137" fmla="*/ 4998369 h 6858000"/>
              <a:gd name="connsiteX138" fmla="*/ 2646245 w 7467600"/>
              <a:gd name="connsiteY138" fmla="*/ 4930999 h 6858000"/>
              <a:gd name="connsiteX139" fmla="*/ 1999243 w 7467600"/>
              <a:gd name="connsiteY139" fmla="*/ 4730524 h 6858000"/>
              <a:gd name="connsiteX140" fmla="*/ 1979527 w 7467600"/>
              <a:gd name="connsiteY140" fmla="*/ 4726651 h 6858000"/>
              <a:gd name="connsiteX141" fmla="*/ 1927410 w 7467600"/>
              <a:gd name="connsiteY141" fmla="*/ 4716164 h 6858000"/>
              <a:gd name="connsiteX142" fmla="*/ 1997014 w 7467600"/>
              <a:gd name="connsiteY142" fmla="*/ 4698007 h 6858000"/>
              <a:gd name="connsiteX143" fmla="*/ 2005458 w 7467600"/>
              <a:gd name="connsiteY143" fmla="*/ 4699540 h 6858000"/>
              <a:gd name="connsiteX144" fmla="*/ 2657186 w 7467600"/>
              <a:gd name="connsiteY144" fmla="*/ 4901687 h 6858000"/>
              <a:gd name="connsiteX145" fmla="*/ 2826662 w 7467600"/>
              <a:gd name="connsiteY145" fmla="*/ 4970362 h 6858000"/>
              <a:gd name="connsiteX146" fmla="*/ 2876100 w 7467600"/>
              <a:gd name="connsiteY146" fmla="*/ 4995397 h 6858000"/>
              <a:gd name="connsiteX147" fmla="*/ 3042600 w 7467600"/>
              <a:gd name="connsiteY147" fmla="*/ 5059532 h 6858000"/>
              <a:gd name="connsiteX148" fmla="*/ 1997014 w 7467600"/>
              <a:gd name="connsiteY148" fmla="*/ 4698007 h 6858000"/>
              <a:gd name="connsiteX149" fmla="*/ 2305292 w 7467600"/>
              <a:gd name="connsiteY149" fmla="*/ 4219492 h 6858000"/>
              <a:gd name="connsiteX150" fmla="*/ 3360922 w 7467600"/>
              <a:gd name="connsiteY150" fmla="*/ 4529373 h 6858000"/>
              <a:gd name="connsiteX151" fmla="*/ 3492420 w 7467600"/>
              <a:gd name="connsiteY151" fmla="*/ 4510145 h 6858000"/>
              <a:gd name="connsiteX152" fmla="*/ 3364086 w 7467600"/>
              <a:gd name="connsiteY152" fmla="*/ 4480340 h 6858000"/>
              <a:gd name="connsiteX153" fmla="*/ 3225818 w 7467600"/>
              <a:gd name="connsiteY153" fmla="*/ 4411822 h 6858000"/>
              <a:gd name="connsiteX154" fmla="*/ 3129696 w 7467600"/>
              <a:gd name="connsiteY154" fmla="*/ 4360704 h 6858000"/>
              <a:gd name="connsiteX155" fmla="*/ 2814545 w 7467600"/>
              <a:gd name="connsiteY155" fmla="*/ 4282955 h 6858000"/>
              <a:gd name="connsiteX156" fmla="*/ 2305292 w 7467600"/>
              <a:gd name="connsiteY156" fmla="*/ 4219492 h 6858000"/>
              <a:gd name="connsiteX157" fmla="*/ 2626982 w 7467600"/>
              <a:gd name="connsiteY157" fmla="*/ 4206450 h 6858000"/>
              <a:gd name="connsiteX158" fmla="*/ 2490617 w 7467600"/>
              <a:gd name="connsiteY158" fmla="*/ 4206951 h 6858000"/>
              <a:gd name="connsiteX159" fmla="*/ 2819869 w 7467600"/>
              <a:gd name="connsiteY159" fmla="*/ 4252936 h 6858000"/>
              <a:gd name="connsiteX160" fmla="*/ 3143018 w 7467600"/>
              <a:gd name="connsiteY160" fmla="*/ 4332698 h 6858000"/>
              <a:gd name="connsiteX161" fmla="*/ 3241520 w 7467600"/>
              <a:gd name="connsiteY161" fmla="*/ 4385112 h 6858000"/>
              <a:gd name="connsiteX162" fmla="*/ 3374575 w 7467600"/>
              <a:gd name="connsiteY162" fmla="*/ 4451517 h 6858000"/>
              <a:gd name="connsiteX163" fmla="*/ 3505221 w 7467600"/>
              <a:gd name="connsiteY163" fmla="*/ 4480757 h 6858000"/>
              <a:gd name="connsiteX164" fmla="*/ 2626982 w 7467600"/>
              <a:gd name="connsiteY164" fmla="*/ 4206450 h 6858000"/>
              <a:gd name="connsiteX165" fmla="*/ 1310106 w 7467600"/>
              <a:gd name="connsiteY165" fmla="*/ 3943217 h 6858000"/>
              <a:gd name="connsiteX166" fmla="*/ 854994 w 7467600"/>
              <a:gd name="connsiteY166" fmla="*/ 4399136 h 6858000"/>
              <a:gd name="connsiteX167" fmla="*/ 742462 w 7467600"/>
              <a:gd name="connsiteY167" fmla="*/ 4594648 h 6858000"/>
              <a:gd name="connsiteX168" fmla="*/ 820602 w 7467600"/>
              <a:gd name="connsiteY168" fmla="*/ 4485915 h 6858000"/>
              <a:gd name="connsiteX169" fmla="*/ 878295 w 7467600"/>
              <a:gd name="connsiteY169" fmla="*/ 4403594 h 6858000"/>
              <a:gd name="connsiteX170" fmla="*/ 1240607 w 7467600"/>
              <a:gd name="connsiteY170" fmla="*/ 4010401 h 6858000"/>
              <a:gd name="connsiteX171" fmla="*/ 1310106 w 7467600"/>
              <a:gd name="connsiteY171" fmla="*/ 3943217 h 6858000"/>
              <a:gd name="connsiteX172" fmla="*/ 1423113 w 7467600"/>
              <a:gd name="connsiteY172" fmla="*/ 3874565 h 6858000"/>
              <a:gd name="connsiteX173" fmla="*/ 1260565 w 7467600"/>
              <a:gd name="connsiteY173" fmla="*/ 4031982 h 6858000"/>
              <a:gd name="connsiteX174" fmla="*/ 901900 w 7467600"/>
              <a:gd name="connsiteY174" fmla="*/ 4421236 h 6858000"/>
              <a:gd name="connsiteX175" fmla="*/ 845044 w 7467600"/>
              <a:gd name="connsiteY175" fmla="*/ 4502436 h 6858000"/>
              <a:gd name="connsiteX176" fmla="*/ 685926 w 7467600"/>
              <a:gd name="connsiteY176" fmla="*/ 4703069 h 6858000"/>
              <a:gd name="connsiteX177" fmla="*/ 684248 w 7467600"/>
              <a:gd name="connsiteY177" fmla="*/ 4706721 h 6858000"/>
              <a:gd name="connsiteX178" fmla="*/ 1423113 w 7467600"/>
              <a:gd name="connsiteY178" fmla="*/ 3874565 h 6858000"/>
              <a:gd name="connsiteX179" fmla="*/ 3316479 w 7467600"/>
              <a:gd name="connsiteY179" fmla="*/ 3872136 h 6858000"/>
              <a:gd name="connsiteX180" fmla="*/ 3546806 w 7467600"/>
              <a:gd name="connsiteY180" fmla="*/ 4356139 h 6858000"/>
              <a:gd name="connsiteX181" fmla="*/ 3364433 w 7467600"/>
              <a:gd name="connsiteY181" fmla="*/ 3953121 h 6858000"/>
              <a:gd name="connsiteX182" fmla="*/ 3316479 w 7467600"/>
              <a:gd name="connsiteY182" fmla="*/ 3872136 h 6858000"/>
              <a:gd name="connsiteX183" fmla="*/ 3291335 w 7467600"/>
              <a:gd name="connsiteY183" fmla="*/ 3767420 h 6858000"/>
              <a:gd name="connsiteX184" fmla="*/ 3390805 w 7467600"/>
              <a:gd name="connsiteY184" fmla="*/ 3937163 h 6858000"/>
              <a:gd name="connsiteX185" fmla="*/ 3579062 w 7467600"/>
              <a:gd name="connsiteY185" fmla="*/ 4359040 h 6858000"/>
              <a:gd name="connsiteX186" fmla="*/ 3467355 w 7467600"/>
              <a:gd name="connsiteY186" fmla="*/ 3988130 h 6858000"/>
              <a:gd name="connsiteX187" fmla="*/ 3310753 w 7467600"/>
              <a:gd name="connsiteY187" fmla="*/ 3787140 h 6858000"/>
              <a:gd name="connsiteX188" fmla="*/ 3291335 w 7467600"/>
              <a:gd name="connsiteY188" fmla="*/ 3767420 h 6858000"/>
              <a:gd name="connsiteX189" fmla="*/ 1635889 w 7467600"/>
              <a:gd name="connsiteY189" fmla="*/ 3709494 h 6858000"/>
              <a:gd name="connsiteX190" fmla="*/ 1634800 w 7467600"/>
              <a:gd name="connsiteY190" fmla="*/ 3731111 h 6858000"/>
              <a:gd name="connsiteX191" fmla="*/ 1635889 w 7467600"/>
              <a:gd name="connsiteY191" fmla="*/ 3709494 h 6858000"/>
              <a:gd name="connsiteX192" fmla="*/ 1510397 w 7467600"/>
              <a:gd name="connsiteY192" fmla="*/ 3684705 h 6858000"/>
              <a:gd name="connsiteX193" fmla="*/ 1146550 w 7467600"/>
              <a:gd name="connsiteY193" fmla="*/ 3802012 h 6858000"/>
              <a:gd name="connsiteX194" fmla="*/ 698834 w 7467600"/>
              <a:gd name="connsiteY194" fmla="*/ 3952272 h 6858000"/>
              <a:gd name="connsiteX195" fmla="*/ 34256 w 7467600"/>
              <a:gd name="connsiteY195" fmla="*/ 4347603 h 6858000"/>
              <a:gd name="connsiteX196" fmla="*/ 527241 w 7467600"/>
              <a:gd name="connsiteY196" fmla="*/ 4065078 h 6858000"/>
              <a:gd name="connsiteX197" fmla="*/ 1510397 w 7467600"/>
              <a:gd name="connsiteY197" fmla="*/ 3684705 h 6858000"/>
              <a:gd name="connsiteX198" fmla="*/ 1313114 w 7467600"/>
              <a:gd name="connsiteY198" fmla="*/ 3655216 h 6858000"/>
              <a:gd name="connsiteX199" fmla="*/ 1109304 w 7467600"/>
              <a:gd name="connsiteY199" fmla="*/ 3669030 h 6858000"/>
              <a:gd name="connsiteX200" fmla="*/ 8129 w 7467600"/>
              <a:gd name="connsiteY200" fmla="*/ 4330519 h 6858000"/>
              <a:gd name="connsiteX201" fmla="*/ 687572 w 7467600"/>
              <a:gd name="connsiteY201" fmla="*/ 3925629 h 6858000"/>
              <a:gd name="connsiteX202" fmla="*/ 1138365 w 7467600"/>
              <a:gd name="connsiteY202" fmla="*/ 3774515 h 6858000"/>
              <a:gd name="connsiteX203" fmla="*/ 1505579 w 7467600"/>
              <a:gd name="connsiteY203" fmla="*/ 3655526 h 6858000"/>
              <a:gd name="connsiteX204" fmla="*/ 1313114 w 7467600"/>
              <a:gd name="connsiteY204" fmla="*/ 3655216 h 6858000"/>
              <a:gd name="connsiteX205" fmla="*/ 3655073 w 7467600"/>
              <a:gd name="connsiteY205" fmla="*/ 3650884 h 6858000"/>
              <a:gd name="connsiteX206" fmla="*/ 3989938 w 7467600"/>
              <a:gd name="connsiteY206" fmla="*/ 3991685 h 6858000"/>
              <a:gd name="connsiteX207" fmla="*/ 4393907 w 7467600"/>
              <a:gd name="connsiteY207" fmla="*/ 4261258 h 6858000"/>
              <a:gd name="connsiteX208" fmla="*/ 4648051 w 7467600"/>
              <a:gd name="connsiteY208" fmla="*/ 4374051 h 6858000"/>
              <a:gd name="connsiteX209" fmla="*/ 4383389 w 7467600"/>
              <a:gd name="connsiteY209" fmla="*/ 4184369 h 6858000"/>
              <a:gd name="connsiteX210" fmla="*/ 4165508 w 7467600"/>
              <a:gd name="connsiteY210" fmla="*/ 4035196 h 6858000"/>
              <a:gd name="connsiteX211" fmla="*/ 4068162 w 7467600"/>
              <a:gd name="connsiteY211" fmla="*/ 3953394 h 6858000"/>
              <a:gd name="connsiteX212" fmla="*/ 3981416 w 7467600"/>
              <a:gd name="connsiteY212" fmla="*/ 3880482 h 6858000"/>
              <a:gd name="connsiteX213" fmla="*/ 3800147 w 7467600"/>
              <a:gd name="connsiteY213" fmla="*/ 3749872 h 6858000"/>
              <a:gd name="connsiteX214" fmla="*/ 3655073 w 7467600"/>
              <a:gd name="connsiteY214" fmla="*/ 3650884 h 6858000"/>
              <a:gd name="connsiteX215" fmla="*/ 3670252 w 7467600"/>
              <a:gd name="connsiteY215" fmla="*/ 3622798 h 6858000"/>
              <a:gd name="connsiteX216" fmla="*/ 3817258 w 7467600"/>
              <a:gd name="connsiteY216" fmla="*/ 3723577 h 6858000"/>
              <a:gd name="connsiteX217" fmla="*/ 4000461 w 7467600"/>
              <a:gd name="connsiteY217" fmla="*/ 3855966 h 6858000"/>
              <a:gd name="connsiteX218" fmla="*/ 4088180 w 7467600"/>
              <a:gd name="connsiteY218" fmla="*/ 3929774 h 6858000"/>
              <a:gd name="connsiteX219" fmla="*/ 4184555 w 7467600"/>
              <a:gd name="connsiteY219" fmla="*/ 4010683 h 6858000"/>
              <a:gd name="connsiteX220" fmla="*/ 4399563 w 7467600"/>
              <a:gd name="connsiteY220" fmla="*/ 4158106 h 6858000"/>
              <a:gd name="connsiteX221" fmla="*/ 4684469 w 7467600"/>
              <a:gd name="connsiteY221" fmla="*/ 4364680 h 6858000"/>
              <a:gd name="connsiteX222" fmla="*/ 4690271 w 7467600"/>
              <a:gd name="connsiteY222" fmla="*/ 4370034 h 6858000"/>
              <a:gd name="connsiteX223" fmla="*/ 4136093 w 7467600"/>
              <a:gd name="connsiteY223" fmla="*/ 3858466 h 6858000"/>
              <a:gd name="connsiteX224" fmla="*/ 3670252 w 7467600"/>
              <a:gd name="connsiteY224" fmla="*/ 3622798 h 6858000"/>
              <a:gd name="connsiteX225" fmla="*/ 4440129 w 7467600"/>
              <a:gd name="connsiteY225" fmla="*/ 3448571 h 6858000"/>
              <a:gd name="connsiteX226" fmla="*/ 4856525 w 7467600"/>
              <a:gd name="connsiteY226" fmla="*/ 3915351 h 6858000"/>
              <a:gd name="connsiteX227" fmla="*/ 5059055 w 7467600"/>
              <a:gd name="connsiteY227" fmla="*/ 4108918 h 6858000"/>
              <a:gd name="connsiteX228" fmla="*/ 5290070 w 7467600"/>
              <a:gd name="connsiteY228" fmla="*/ 4263619 h 6858000"/>
              <a:gd name="connsiteX229" fmla="*/ 4834991 w 7467600"/>
              <a:gd name="connsiteY229" fmla="*/ 3830985 h 6858000"/>
              <a:gd name="connsiteX230" fmla="*/ 4440129 w 7467600"/>
              <a:gd name="connsiteY230" fmla="*/ 3448571 h 6858000"/>
              <a:gd name="connsiteX231" fmla="*/ 4441737 w 7467600"/>
              <a:gd name="connsiteY231" fmla="*/ 3399734 h 6858000"/>
              <a:gd name="connsiteX232" fmla="*/ 4431236 w 7467600"/>
              <a:gd name="connsiteY232" fmla="*/ 3400954 h 6858000"/>
              <a:gd name="connsiteX233" fmla="*/ 4557150 w 7467600"/>
              <a:gd name="connsiteY233" fmla="*/ 3510023 h 6858000"/>
              <a:gd name="connsiteX234" fmla="*/ 4856936 w 7467600"/>
              <a:gd name="connsiteY234" fmla="*/ 3809146 h 6858000"/>
              <a:gd name="connsiteX235" fmla="*/ 5111996 w 7467600"/>
              <a:gd name="connsiteY235" fmla="*/ 4065759 h 6858000"/>
              <a:gd name="connsiteX236" fmla="*/ 5388878 w 7467600"/>
              <a:gd name="connsiteY236" fmla="*/ 4300185 h 6858000"/>
              <a:gd name="connsiteX237" fmla="*/ 5425556 w 7467600"/>
              <a:gd name="connsiteY237" fmla="*/ 4308967 h 6858000"/>
              <a:gd name="connsiteX238" fmla="*/ 4943646 w 7467600"/>
              <a:gd name="connsiteY238" fmla="*/ 3822916 h 6858000"/>
              <a:gd name="connsiteX239" fmla="*/ 4594837 w 7467600"/>
              <a:gd name="connsiteY239" fmla="*/ 3532274 h 6858000"/>
              <a:gd name="connsiteX240" fmla="*/ 4441737 w 7467600"/>
              <a:gd name="connsiteY240" fmla="*/ 3399734 h 6858000"/>
              <a:gd name="connsiteX241" fmla="*/ 5425834 w 7467600"/>
              <a:gd name="connsiteY241" fmla="*/ 3162785 h 6858000"/>
              <a:gd name="connsiteX242" fmla="*/ 5401644 w 7467600"/>
              <a:gd name="connsiteY242" fmla="*/ 3617847 h 6858000"/>
              <a:gd name="connsiteX243" fmla="*/ 5467256 w 7467600"/>
              <a:gd name="connsiteY243" fmla="*/ 4175494 h 6858000"/>
              <a:gd name="connsiteX244" fmla="*/ 5448069 w 7467600"/>
              <a:gd name="connsiteY244" fmla="*/ 3567554 h 6858000"/>
              <a:gd name="connsiteX245" fmla="*/ 5425834 w 7467600"/>
              <a:gd name="connsiteY245" fmla="*/ 3162785 h 6858000"/>
              <a:gd name="connsiteX246" fmla="*/ 1318687 w 7467600"/>
              <a:gd name="connsiteY246" fmla="*/ 3113840 h 6858000"/>
              <a:gd name="connsiteX247" fmla="*/ 1066793 w 7467600"/>
              <a:gd name="connsiteY247" fmla="*/ 3212171 h 6858000"/>
              <a:gd name="connsiteX248" fmla="*/ 993319 w 7467600"/>
              <a:gd name="connsiteY248" fmla="*/ 3247648 h 6858000"/>
              <a:gd name="connsiteX249" fmla="*/ 853081 w 7467600"/>
              <a:gd name="connsiteY249" fmla="*/ 3312410 h 6858000"/>
              <a:gd name="connsiteX250" fmla="*/ 805957 w 7467600"/>
              <a:gd name="connsiteY250" fmla="*/ 3330443 h 6858000"/>
              <a:gd name="connsiteX251" fmla="*/ 1318687 w 7467600"/>
              <a:gd name="connsiteY251" fmla="*/ 3113840 h 6858000"/>
              <a:gd name="connsiteX252" fmla="*/ 5453702 w 7467600"/>
              <a:gd name="connsiteY252" fmla="*/ 3090882 h 6858000"/>
              <a:gd name="connsiteX253" fmla="*/ 5480135 w 7467600"/>
              <a:gd name="connsiteY253" fmla="*/ 3565802 h 6858000"/>
              <a:gd name="connsiteX254" fmla="*/ 5499023 w 7467600"/>
              <a:gd name="connsiteY254" fmla="*/ 4166310 h 6858000"/>
              <a:gd name="connsiteX255" fmla="*/ 5547022 w 7467600"/>
              <a:gd name="connsiteY255" fmla="*/ 3607838 h 6858000"/>
              <a:gd name="connsiteX256" fmla="*/ 5515964 w 7467600"/>
              <a:gd name="connsiteY256" fmla="*/ 3378541 h 6858000"/>
              <a:gd name="connsiteX257" fmla="*/ 5453702 w 7467600"/>
              <a:gd name="connsiteY257" fmla="*/ 3090882 h 6858000"/>
              <a:gd name="connsiteX258" fmla="*/ 1238695 w 7467600"/>
              <a:gd name="connsiteY258" fmla="*/ 3076820 h 6858000"/>
              <a:gd name="connsiteX259" fmla="*/ 716371 w 7467600"/>
              <a:gd name="connsiteY259" fmla="*/ 3293249 h 6858000"/>
              <a:gd name="connsiteX260" fmla="*/ 579522 w 7467600"/>
              <a:gd name="connsiteY260" fmla="*/ 3371759 h 6858000"/>
              <a:gd name="connsiteX261" fmla="*/ 600288 w 7467600"/>
              <a:gd name="connsiteY261" fmla="*/ 3365555 h 6858000"/>
              <a:gd name="connsiteX262" fmla="*/ 840692 w 7467600"/>
              <a:gd name="connsiteY262" fmla="*/ 3284921 h 6858000"/>
              <a:gd name="connsiteX263" fmla="*/ 979248 w 7467600"/>
              <a:gd name="connsiteY263" fmla="*/ 3221003 h 6858000"/>
              <a:gd name="connsiteX264" fmla="*/ 1053282 w 7467600"/>
              <a:gd name="connsiteY264" fmla="*/ 3185247 h 6858000"/>
              <a:gd name="connsiteX265" fmla="*/ 1320603 w 7467600"/>
              <a:gd name="connsiteY265" fmla="*/ 3081281 h 6858000"/>
              <a:gd name="connsiteX266" fmla="*/ 1238695 w 7467600"/>
              <a:gd name="connsiteY266" fmla="*/ 3076820 h 6858000"/>
              <a:gd name="connsiteX267" fmla="*/ 5425627 w 7467600"/>
              <a:gd name="connsiteY267" fmla="*/ 2954192 h 6858000"/>
              <a:gd name="connsiteX268" fmla="*/ 5470770 w 7467600"/>
              <a:gd name="connsiteY268" fmla="*/ 3005435 h 6858000"/>
              <a:gd name="connsiteX269" fmla="*/ 5519779 w 7467600"/>
              <a:gd name="connsiteY269" fmla="*/ 4359223 h 6858000"/>
              <a:gd name="connsiteX270" fmla="*/ 5520293 w 7467600"/>
              <a:gd name="connsiteY270" fmla="*/ 4360602 h 6858000"/>
              <a:gd name="connsiteX271" fmla="*/ 5767221 w 7467600"/>
              <a:gd name="connsiteY271" fmla="*/ 4665564 h 6858000"/>
              <a:gd name="connsiteX272" fmla="*/ 6937169 w 7467600"/>
              <a:gd name="connsiteY272" fmla="*/ 4815941 h 6858000"/>
              <a:gd name="connsiteX273" fmla="*/ 6953922 w 7467600"/>
              <a:gd name="connsiteY273" fmla="*/ 4890068 h 6858000"/>
              <a:gd name="connsiteX274" fmla="*/ 6071359 w 7467600"/>
              <a:gd name="connsiteY274" fmla="*/ 4770770 h 6858000"/>
              <a:gd name="connsiteX275" fmla="*/ 6038839 w 7467600"/>
              <a:gd name="connsiteY275" fmla="*/ 4764474 h 6858000"/>
              <a:gd name="connsiteX276" fmla="*/ 6038706 w 7467600"/>
              <a:gd name="connsiteY276" fmla="*/ 4763847 h 6858000"/>
              <a:gd name="connsiteX277" fmla="*/ 6037784 w 7467600"/>
              <a:gd name="connsiteY277" fmla="*/ 4764270 h 6858000"/>
              <a:gd name="connsiteX278" fmla="*/ 6038839 w 7467600"/>
              <a:gd name="connsiteY278" fmla="*/ 4764474 h 6858000"/>
              <a:gd name="connsiteX279" fmla="*/ 6040338 w 7467600"/>
              <a:gd name="connsiteY279" fmla="*/ 4771418 h 6858000"/>
              <a:gd name="connsiteX280" fmla="*/ 6024488 w 7467600"/>
              <a:gd name="connsiteY280" fmla="*/ 4809903 h 6858000"/>
              <a:gd name="connsiteX281" fmla="*/ 5599771 w 7467600"/>
              <a:gd name="connsiteY281" fmla="*/ 5509652 h 6858000"/>
              <a:gd name="connsiteX282" fmla="*/ 5548843 w 7467600"/>
              <a:gd name="connsiteY282" fmla="*/ 5563845 h 6858000"/>
              <a:gd name="connsiteX283" fmla="*/ 5940952 w 7467600"/>
              <a:gd name="connsiteY283" fmla="*/ 6250028 h 6858000"/>
              <a:gd name="connsiteX284" fmla="*/ 6043441 w 7467600"/>
              <a:gd name="connsiteY284" fmla="*/ 6665847 h 6858000"/>
              <a:gd name="connsiteX285" fmla="*/ 6093432 w 7467600"/>
              <a:gd name="connsiteY285" fmla="*/ 6858000 h 6858000"/>
              <a:gd name="connsiteX286" fmla="*/ 6034344 w 7467600"/>
              <a:gd name="connsiteY286" fmla="*/ 6858000 h 6858000"/>
              <a:gd name="connsiteX287" fmla="*/ 6026679 w 7467600"/>
              <a:gd name="connsiteY287" fmla="*/ 6836959 h 6858000"/>
              <a:gd name="connsiteX288" fmla="*/ 5800441 w 7467600"/>
              <a:gd name="connsiteY288" fmla="*/ 6335286 h 6858000"/>
              <a:gd name="connsiteX289" fmla="*/ 5526562 w 7467600"/>
              <a:gd name="connsiteY289" fmla="*/ 5705388 h 6858000"/>
              <a:gd name="connsiteX290" fmla="*/ 5519640 w 7467600"/>
              <a:gd name="connsiteY290" fmla="*/ 5683774 h 6858000"/>
              <a:gd name="connsiteX291" fmla="*/ 5844559 w 7467600"/>
              <a:gd name="connsiteY291" fmla="*/ 6553349 h 6858000"/>
              <a:gd name="connsiteX292" fmla="*/ 5975994 w 7467600"/>
              <a:gd name="connsiteY292" fmla="*/ 6858000 h 6858000"/>
              <a:gd name="connsiteX293" fmla="*/ 5898547 w 7467600"/>
              <a:gd name="connsiteY293" fmla="*/ 6858000 h 6858000"/>
              <a:gd name="connsiteX294" fmla="*/ 5682041 w 7467600"/>
              <a:gd name="connsiteY294" fmla="*/ 6355860 h 6858000"/>
              <a:gd name="connsiteX295" fmla="*/ 5461758 w 7467600"/>
              <a:gd name="connsiteY295" fmla="*/ 5820220 h 6858000"/>
              <a:gd name="connsiteX296" fmla="*/ 5237282 w 7467600"/>
              <a:gd name="connsiteY296" fmla="*/ 6579086 h 6858000"/>
              <a:gd name="connsiteX297" fmla="*/ 5115009 w 7467600"/>
              <a:gd name="connsiteY297" fmla="*/ 6858000 h 6858000"/>
              <a:gd name="connsiteX298" fmla="*/ 5028074 w 7467600"/>
              <a:gd name="connsiteY298" fmla="*/ 6858000 h 6858000"/>
              <a:gd name="connsiteX299" fmla="*/ 5079508 w 7467600"/>
              <a:gd name="connsiteY299" fmla="*/ 6749074 h 6858000"/>
              <a:gd name="connsiteX300" fmla="*/ 5371846 w 7467600"/>
              <a:gd name="connsiteY300" fmla="*/ 5924413 h 6858000"/>
              <a:gd name="connsiteX301" fmla="*/ 5270512 w 7467600"/>
              <a:gd name="connsiteY301" fmla="*/ 6138975 h 6858000"/>
              <a:gd name="connsiteX302" fmla="*/ 5062409 w 7467600"/>
              <a:gd name="connsiteY302" fmla="*/ 6653544 h 6858000"/>
              <a:gd name="connsiteX303" fmla="*/ 5036628 w 7467600"/>
              <a:gd name="connsiteY303" fmla="*/ 6754247 h 6858000"/>
              <a:gd name="connsiteX304" fmla="*/ 5009112 w 7467600"/>
              <a:gd name="connsiteY304" fmla="*/ 6858000 h 6858000"/>
              <a:gd name="connsiteX305" fmla="*/ 4976679 w 7467600"/>
              <a:gd name="connsiteY305" fmla="*/ 6858000 h 6858000"/>
              <a:gd name="connsiteX306" fmla="*/ 5006537 w 7467600"/>
              <a:gd name="connsiteY306" fmla="*/ 6747068 h 6858000"/>
              <a:gd name="connsiteX307" fmla="*/ 5032723 w 7467600"/>
              <a:gd name="connsiteY307" fmla="*/ 6644957 h 6858000"/>
              <a:gd name="connsiteX308" fmla="*/ 5242949 w 7467600"/>
              <a:gd name="connsiteY308" fmla="*/ 6125175 h 6858000"/>
              <a:gd name="connsiteX309" fmla="*/ 5286321 w 7467600"/>
              <a:gd name="connsiteY309" fmla="*/ 6033555 h 6858000"/>
              <a:gd name="connsiteX310" fmla="*/ 5008210 w 7467600"/>
              <a:gd name="connsiteY310" fmla="*/ 6649194 h 6858000"/>
              <a:gd name="connsiteX311" fmla="*/ 4986321 w 7467600"/>
              <a:gd name="connsiteY311" fmla="*/ 6765687 h 6858000"/>
              <a:gd name="connsiteX312" fmla="*/ 4973474 w 7467600"/>
              <a:gd name="connsiteY312" fmla="*/ 6858000 h 6858000"/>
              <a:gd name="connsiteX313" fmla="*/ 4907178 w 7467600"/>
              <a:gd name="connsiteY313" fmla="*/ 6858000 h 6858000"/>
              <a:gd name="connsiteX314" fmla="*/ 4910810 w 7467600"/>
              <a:gd name="connsiteY314" fmla="*/ 6829660 h 6858000"/>
              <a:gd name="connsiteX315" fmla="*/ 4987461 w 7467600"/>
              <a:gd name="connsiteY315" fmla="*/ 6432994 h 6858000"/>
              <a:gd name="connsiteX316" fmla="*/ 5179262 w 7467600"/>
              <a:gd name="connsiteY316" fmla="*/ 6035044 h 6858000"/>
              <a:gd name="connsiteX317" fmla="*/ 4689678 w 7467600"/>
              <a:gd name="connsiteY317" fmla="*/ 6440241 h 6858000"/>
              <a:gd name="connsiteX318" fmla="*/ 4477543 w 7467600"/>
              <a:gd name="connsiteY318" fmla="*/ 6674836 h 6858000"/>
              <a:gd name="connsiteX319" fmla="*/ 4329957 w 7467600"/>
              <a:gd name="connsiteY319" fmla="*/ 6858000 h 6858000"/>
              <a:gd name="connsiteX320" fmla="*/ 4218595 w 7467600"/>
              <a:gd name="connsiteY320" fmla="*/ 6858000 h 6858000"/>
              <a:gd name="connsiteX321" fmla="*/ 4368888 w 7467600"/>
              <a:gd name="connsiteY321" fmla="*/ 6668412 h 6858000"/>
              <a:gd name="connsiteX322" fmla="*/ 4563091 w 7467600"/>
              <a:gd name="connsiteY322" fmla="*/ 6442508 h 6858000"/>
              <a:gd name="connsiteX323" fmla="*/ 5387324 w 7467600"/>
              <a:gd name="connsiteY323" fmla="*/ 5705830 h 6858000"/>
              <a:gd name="connsiteX324" fmla="*/ 5073620 w 7467600"/>
              <a:gd name="connsiteY324" fmla="*/ 5955437 h 6858000"/>
              <a:gd name="connsiteX325" fmla="*/ 4689789 w 7467600"/>
              <a:gd name="connsiteY325" fmla="*/ 6268382 h 6858000"/>
              <a:gd name="connsiteX326" fmla="*/ 4418722 w 7467600"/>
              <a:gd name="connsiteY326" fmla="*/ 6570886 h 6858000"/>
              <a:gd name="connsiteX327" fmla="*/ 4214944 w 7467600"/>
              <a:gd name="connsiteY327" fmla="*/ 6858000 h 6858000"/>
              <a:gd name="connsiteX328" fmla="*/ 4177898 w 7467600"/>
              <a:gd name="connsiteY328" fmla="*/ 6858000 h 6858000"/>
              <a:gd name="connsiteX329" fmla="*/ 4391597 w 7467600"/>
              <a:gd name="connsiteY329" fmla="*/ 6556370 h 6858000"/>
              <a:gd name="connsiteX330" fmla="*/ 4668889 w 7467600"/>
              <a:gd name="connsiteY330" fmla="*/ 6246399 h 6858000"/>
              <a:gd name="connsiteX331" fmla="*/ 5055427 w 7467600"/>
              <a:gd name="connsiteY331" fmla="*/ 5931476 h 6858000"/>
              <a:gd name="connsiteX332" fmla="*/ 5371814 w 7467600"/>
              <a:gd name="connsiteY332" fmla="*/ 5678975 h 6858000"/>
              <a:gd name="connsiteX333" fmla="*/ 4987918 w 7467600"/>
              <a:gd name="connsiteY333" fmla="*/ 5838701 h 6858000"/>
              <a:gd name="connsiteX334" fmla="*/ 4317146 w 7467600"/>
              <a:gd name="connsiteY334" fmla="*/ 6587716 h 6858000"/>
              <a:gd name="connsiteX335" fmla="*/ 4171627 w 7467600"/>
              <a:gd name="connsiteY335" fmla="*/ 6858000 h 6858000"/>
              <a:gd name="connsiteX336" fmla="*/ 4081585 w 7467600"/>
              <a:gd name="connsiteY336" fmla="*/ 6858000 h 6858000"/>
              <a:gd name="connsiteX337" fmla="*/ 4238603 w 7467600"/>
              <a:gd name="connsiteY337" fmla="*/ 6559341 h 6858000"/>
              <a:gd name="connsiteX338" fmla="*/ 4778333 w 7467600"/>
              <a:gd name="connsiteY338" fmla="*/ 5873626 h 6858000"/>
              <a:gd name="connsiteX339" fmla="*/ 5414185 w 7467600"/>
              <a:gd name="connsiteY339" fmla="*/ 5573882 h 6858000"/>
              <a:gd name="connsiteX340" fmla="*/ 5959648 w 7467600"/>
              <a:gd name="connsiteY340" fmla="*/ 4760797 h 6858000"/>
              <a:gd name="connsiteX341" fmla="*/ 5355019 w 7467600"/>
              <a:gd name="connsiteY341" fmla="*/ 4734672 h 6858000"/>
              <a:gd name="connsiteX342" fmla="*/ 5083565 w 7467600"/>
              <a:gd name="connsiteY342" fmla="*/ 5179121 h 6858000"/>
              <a:gd name="connsiteX343" fmla="*/ 4713577 w 7467600"/>
              <a:gd name="connsiteY343" fmla="*/ 5616803 h 6858000"/>
              <a:gd name="connsiteX344" fmla="*/ 3989559 w 7467600"/>
              <a:gd name="connsiteY344" fmla="*/ 6145945 h 6858000"/>
              <a:gd name="connsiteX345" fmla="*/ 3939824 w 7467600"/>
              <a:gd name="connsiteY345" fmla="*/ 6066900 h 6858000"/>
              <a:gd name="connsiteX346" fmla="*/ 4584537 w 7467600"/>
              <a:gd name="connsiteY346" fmla="*/ 5324826 h 6858000"/>
              <a:gd name="connsiteX347" fmla="*/ 5037105 w 7467600"/>
              <a:gd name="connsiteY347" fmla="*/ 5088765 h 6858000"/>
              <a:gd name="connsiteX348" fmla="*/ 5039930 w 7467600"/>
              <a:gd name="connsiteY348" fmla="*/ 5089585 h 6858000"/>
              <a:gd name="connsiteX349" fmla="*/ 5263764 w 7467600"/>
              <a:gd name="connsiteY349" fmla="*/ 4735525 h 6858000"/>
              <a:gd name="connsiteX350" fmla="*/ 4086300 w 7467600"/>
              <a:gd name="connsiteY350" fmla="*/ 4884599 h 6858000"/>
              <a:gd name="connsiteX351" fmla="*/ 4085485 w 7467600"/>
              <a:gd name="connsiteY351" fmla="*/ 4899070 h 6858000"/>
              <a:gd name="connsiteX352" fmla="*/ 3871915 w 7467600"/>
              <a:gd name="connsiteY352" fmla="*/ 5253645 h 6858000"/>
              <a:gd name="connsiteX353" fmla="*/ 3799374 w 7467600"/>
              <a:gd name="connsiteY353" fmla="*/ 5466127 h 6858000"/>
              <a:gd name="connsiteX354" fmla="*/ 3498850 w 7467600"/>
              <a:gd name="connsiteY354" fmla="*/ 6661888 h 6858000"/>
              <a:gd name="connsiteX355" fmla="*/ 3399216 w 7467600"/>
              <a:gd name="connsiteY355" fmla="*/ 6858000 h 6858000"/>
              <a:gd name="connsiteX356" fmla="*/ 3303688 w 7467600"/>
              <a:gd name="connsiteY356" fmla="*/ 6858000 h 6858000"/>
              <a:gd name="connsiteX357" fmla="*/ 3391774 w 7467600"/>
              <a:gd name="connsiteY357" fmla="*/ 6697181 h 6858000"/>
              <a:gd name="connsiteX358" fmla="*/ 3735540 w 7467600"/>
              <a:gd name="connsiteY358" fmla="*/ 5546923 h 6858000"/>
              <a:gd name="connsiteX359" fmla="*/ 3729438 w 7467600"/>
              <a:gd name="connsiteY359" fmla="*/ 5569058 h 6858000"/>
              <a:gd name="connsiteX360" fmla="*/ 3707782 w 7467600"/>
              <a:gd name="connsiteY360" fmla="*/ 5644908 h 6858000"/>
              <a:gd name="connsiteX361" fmla="*/ 3583827 w 7467600"/>
              <a:gd name="connsiteY361" fmla="*/ 6039215 h 6858000"/>
              <a:gd name="connsiteX362" fmla="*/ 3547861 w 7467600"/>
              <a:gd name="connsiteY362" fmla="*/ 6129609 h 6858000"/>
              <a:gd name="connsiteX363" fmla="*/ 3490905 w 7467600"/>
              <a:gd name="connsiteY363" fmla="*/ 6277660 h 6858000"/>
              <a:gd name="connsiteX364" fmla="*/ 3455859 w 7467600"/>
              <a:gd name="connsiteY364" fmla="*/ 6391301 h 6858000"/>
              <a:gd name="connsiteX365" fmla="*/ 3429112 w 7467600"/>
              <a:gd name="connsiteY365" fmla="*/ 6479469 h 6858000"/>
              <a:gd name="connsiteX366" fmla="*/ 3304862 w 7467600"/>
              <a:gd name="connsiteY366" fmla="*/ 6796476 h 6858000"/>
              <a:gd name="connsiteX367" fmla="*/ 3276071 w 7467600"/>
              <a:gd name="connsiteY367" fmla="*/ 6858000 h 6858000"/>
              <a:gd name="connsiteX368" fmla="*/ 3240805 w 7467600"/>
              <a:gd name="connsiteY368" fmla="*/ 6858000 h 6858000"/>
              <a:gd name="connsiteX369" fmla="*/ 3275917 w 7467600"/>
              <a:gd name="connsiteY369" fmla="*/ 6783192 h 6858000"/>
              <a:gd name="connsiteX370" fmla="*/ 3399358 w 7467600"/>
              <a:gd name="connsiteY370" fmla="*/ 6469011 h 6858000"/>
              <a:gd name="connsiteX371" fmla="*/ 3425650 w 7467600"/>
              <a:gd name="connsiteY371" fmla="*/ 6381333 h 6858000"/>
              <a:gd name="connsiteX372" fmla="*/ 3460661 w 7467600"/>
              <a:gd name="connsiteY372" fmla="*/ 6266763 h 6858000"/>
              <a:gd name="connsiteX373" fmla="*/ 3518021 w 7467600"/>
              <a:gd name="connsiteY373" fmla="*/ 6117298 h 6858000"/>
              <a:gd name="connsiteX374" fmla="*/ 3554035 w 7467600"/>
              <a:gd name="connsiteY374" fmla="*/ 6027832 h 6858000"/>
              <a:gd name="connsiteX375" fmla="*/ 3677174 w 7467600"/>
              <a:gd name="connsiteY375" fmla="*/ 5636351 h 6858000"/>
              <a:gd name="connsiteX376" fmla="*/ 3698819 w 7467600"/>
              <a:gd name="connsiteY376" fmla="*/ 5560503 h 6858000"/>
              <a:gd name="connsiteX377" fmla="*/ 3702094 w 7467600"/>
              <a:gd name="connsiteY377" fmla="*/ 5549194 h 6858000"/>
              <a:gd name="connsiteX378" fmla="*/ 3398355 w 7467600"/>
              <a:gd name="connsiteY378" fmla="*/ 6094603 h 6858000"/>
              <a:gd name="connsiteX379" fmla="*/ 3193941 w 7467600"/>
              <a:gd name="connsiteY379" fmla="*/ 6798775 h 6858000"/>
              <a:gd name="connsiteX380" fmla="*/ 3184140 w 7467600"/>
              <a:gd name="connsiteY380" fmla="*/ 6858000 h 6858000"/>
              <a:gd name="connsiteX381" fmla="*/ 3099978 w 7467600"/>
              <a:gd name="connsiteY381" fmla="*/ 6858000 h 6858000"/>
              <a:gd name="connsiteX382" fmla="*/ 3101556 w 7467600"/>
              <a:gd name="connsiteY382" fmla="*/ 6843337 h 6858000"/>
              <a:gd name="connsiteX383" fmla="*/ 3370162 w 7467600"/>
              <a:gd name="connsiteY383" fmla="*/ 5785550 h 6858000"/>
              <a:gd name="connsiteX384" fmla="*/ 3746477 w 7467600"/>
              <a:gd name="connsiteY384" fmla="*/ 5377889 h 6858000"/>
              <a:gd name="connsiteX385" fmla="*/ 3863399 w 7467600"/>
              <a:gd name="connsiteY385" fmla="*/ 5087257 h 6858000"/>
              <a:gd name="connsiteX386" fmla="*/ 3968712 w 7467600"/>
              <a:gd name="connsiteY386" fmla="*/ 4913989 h 6858000"/>
              <a:gd name="connsiteX387" fmla="*/ 2792390 w 7467600"/>
              <a:gd name="connsiteY387" fmla="*/ 5382974 h 6858000"/>
              <a:gd name="connsiteX388" fmla="*/ 2714982 w 7467600"/>
              <a:gd name="connsiteY388" fmla="*/ 5427051 h 6858000"/>
              <a:gd name="connsiteX389" fmla="*/ 2813361 w 7467600"/>
              <a:gd name="connsiteY389" fmla="*/ 6023912 h 6858000"/>
              <a:gd name="connsiteX390" fmla="*/ 2688430 w 7467600"/>
              <a:gd name="connsiteY390" fmla="*/ 6801564 h 6858000"/>
              <a:gd name="connsiteX391" fmla="*/ 2629626 w 7467600"/>
              <a:gd name="connsiteY391" fmla="*/ 6763394 h 6858000"/>
              <a:gd name="connsiteX392" fmla="*/ 2565328 w 7467600"/>
              <a:gd name="connsiteY392" fmla="*/ 5516399 h 6858000"/>
              <a:gd name="connsiteX393" fmla="*/ 1922999 w 7467600"/>
              <a:gd name="connsiteY393" fmla="*/ 5980343 h 6858000"/>
              <a:gd name="connsiteX394" fmla="*/ 1950261 w 7467600"/>
              <a:gd name="connsiteY394" fmla="*/ 6405858 h 6858000"/>
              <a:gd name="connsiteX395" fmla="*/ 2365554 w 7467600"/>
              <a:gd name="connsiteY395" fmla="*/ 6759107 h 6858000"/>
              <a:gd name="connsiteX396" fmla="*/ 2424142 w 7467600"/>
              <a:gd name="connsiteY396" fmla="*/ 6858000 h 6858000"/>
              <a:gd name="connsiteX397" fmla="*/ 2395994 w 7467600"/>
              <a:gd name="connsiteY397" fmla="*/ 6858000 h 6858000"/>
              <a:gd name="connsiteX398" fmla="*/ 2392863 w 7467600"/>
              <a:gd name="connsiteY398" fmla="*/ 6852964 h 6858000"/>
              <a:gd name="connsiteX399" fmla="*/ 2017589 w 7467600"/>
              <a:gd name="connsiteY399" fmla="*/ 6493982 h 6858000"/>
              <a:gd name="connsiteX400" fmla="*/ 2147336 w 7467600"/>
              <a:gd name="connsiteY400" fmla="*/ 6594052 h 6858000"/>
              <a:gd name="connsiteX401" fmla="*/ 2207047 w 7467600"/>
              <a:gd name="connsiteY401" fmla="*/ 6654540 h 6858000"/>
              <a:gd name="connsiteX402" fmla="*/ 2299106 w 7467600"/>
              <a:gd name="connsiteY402" fmla="*/ 6778931 h 6858000"/>
              <a:gd name="connsiteX403" fmla="*/ 2314430 w 7467600"/>
              <a:gd name="connsiteY403" fmla="*/ 6801144 h 6858000"/>
              <a:gd name="connsiteX404" fmla="*/ 2352406 w 7467600"/>
              <a:gd name="connsiteY404" fmla="*/ 6858000 h 6858000"/>
              <a:gd name="connsiteX405" fmla="*/ 2314492 w 7467600"/>
              <a:gd name="connsiteY405" fmla="*/ 6858000 h 6858000"/>
              <a:gd name="connsiteX406" fmla="*/ 2288095 w 7467600"/>
              <a:gd name="connsiteY406" fmla="*/ 6818030 h 6858000"/>
              <a:gd name="connsiteX407" fmla="*/ 2272768 w 7467600"/>
              <a:gd name="connsiteY407" fmla="*/ 6795822 h 6858000"/>
              <a:gd name="connsiteX408" fmla="*/ 2182715 w 7467600"/>
              <a:gd name="connsiteY408" fmla="*/ 6675071 h 6858000"/>
              <a:gd name="connsiteX409" fmla="*/ 2032061 w 7467600"/>
              <a:gd name="connsiteY409" fmla="*/ 6541380 h 6858000"/>
              <a:gd name="connsiteX410" fmla="*/ 2257220 w 7467600"/>
              <a:gd name="connsiteY410" fmla="*/ 6826257 h 6858000"/>
              <a:gd name="connsiteX411" fmla="*/ 2281324 w 7467600"/>
              <a:gd name="connsiteY411" fmla="*/ 6858000 h 6858000"/>
              <a:gd name="connsiteX412" fmla="*/ 2242860 w 7467600"/>
              <a:gd name="connsiteY412" fmla="*/ 6858000 h 6858000"/>
              <a:gd name="connsiteX413" fmla="*/ 2232818 w 7467600"/>
              <a:gd name="connsiteY413" fmla="*/ 6844926 h 6858000"/>
              <a:gd name="connsiteX414" fmla="*/ 1990172 w 7467600"/>
              <a:gd name="connsiteY414" fmla="*/ 6542121 h 6858000"/>
              <a:gd name="connsiteX415" fmla="*/ 2124090 w 7467600"/>
              <a:gd name="connsiteY415" fmla="*/ 6761017 h 6858000"/>
              <a:gd name="connsiteX416" fmla="*/ 2200380 w 7467600"/>
              <a:gd name="connsiteY416" fmla="*/ 6858000 h 6858000"/>
              <a:gd name="connsiteX417" fmla="*/ 2147507 w 7467600"/>
              <a:gd name="connsiteY417" fmla="*/ 6858000 h 6858000"/>
              <a:gd name="connsiteX418" fmla="*/ 2070668 w 7467600"/>
              <a:gd name="connsiteY418" fmla="*/ 6761520 h 6858000"/>
              <a:gd name="connsiteX419" fmla="*/ 1975142 w 7467600"/>
              <a:gd name="connsiteY419" fmla="*/ 6585570 h 6858000"/>
              <a:gd name="connsiteX420" fmla="*/ 2050035 w 7467600"/>
              <a:gd name="connsiteY420" fmla="*/ 6813345 h 6858000"/>
              <a:gd name="connsiteX421" fmla="*/ 2063025 w 7467600"/>
              <a:gd name="connsiteY421" fmla="*/ 6858000 h 6858000"/>
              <a:gd name="connsiteX422" fmla="*/ 2021675 w 7467600"/>
              <a:gd name="connsiteY422" fmla="*/ 6858000 h 6858000"/>
              <a:gd name="connsiteX423" fmla="*/ 2019308 w 7467600"/>
              <a:gd name="connsiteY423" fmla="*/ 6847118 h 6858000"/>
              <a:gd name="connsiteX424" fmla="*/ 1938835 w 7467600"/>
              <a:gd name="connsiteY424" fmla="*/ 6551160 h 6858000"/>
              <a:gd name="connsiteX425" fmla="*/ 1953230 w 7467600"/>
              <a:gd name="connsiteY425" fmla="*/ 6759699 h 6858000"/>
              <a:gd name="connsiteX426" fmla="*/ 1956763 w 7467600"/>
              <a:gd name="connsiteY426" fmla="*/ 6778191 h 6858000"/>
              <a:gd name="connsiteX427" fmla="*/ 1967925 w 7467600"/>
              <a:gd name="connsiteY427" fmla="*/ 6858000 h 6858000"/>
              <a:gd name="connsiteX428" fmla="*/ 1936622 w 7467600"/>
              <a:gd name="connsiteY428" fmla="*/ 6858000 h 6858000"/>
              <a:gd name="connsiteX429" fmla="*/ 1926261 w 7467600"/>
              <a:gd name="connsiteY429" fmla="*/ 6784064 h 6858000"/>
              <a:gd name="connsiteX430" fmla="*/ 1922724 w 7467600"/>
              <a:gd name="connsiteY430" fmla="*/ 6765577 h 6858000"/>
              <a:gd name="connsiteX431" fmla="*/ 1904650 w 7467600"/>
              <a:gd name="connsiteY431" fmla="*/ 6639616 h 6858000"/>
              <a:gd name="connsiteX432" fmla="*/ 1885273 w 7467600"/>
              <a:gd name="connsiteY432" fmla="*/ 6858000 h 6858000"/>
              <a:gd name="connsiteX433" fmla="*/ 1854363 w 7467600"/>
              <a:gd name="connsiteY433" fmla="*/ 6858000 h 6858000"/>
              <a:gd name="connsiteX434" fmla="*/ 1880391 w 7467600"/>
              <a:gd name="connsiteY434" fmla="*/ 6603796 h 6858000"/>
              <a:gd name="connsiteX435" fmla="*/ 1818273 w 7467600"/>
              <a:gd name="connsiteY435" fmla="*/ 6715729 h 6858000"/>
              <a:gd name="connsiteX436" fmla="*/ 1794691 w 7467600"/>
              <a:gd name="connsiteY436" fmla="*/ 6843239 h 6858000"/>
              <a:gd name="connsiteX437" fmla="*/ 1794914 w 7467600"/>
              <a:gd name="connsiteY437" fmla="*/ 6858000 h 6858000"/>
              <a:gd name="connsiteX438" fmla="*/ 1746128 w 7467600"/>
              <a:gd name="connsiteY438" fmla="*/ 6858000 h 6858000"/>
              <a:gd name="connsiteX439" fmla="*/ 1753934 w 7467600"/>
              <a:gd name="connsiteY439" fmla="*/ 6724796 h 6858000"/>
              <a:gd name="connsiteX440" fmla="*/ 1792053 w 7467600"/>
              <a:gd name="connsiteY440" fmla="*/ 6572396 h 6858000"/>
              <a:gd name="connsiteX441" fmla="*/ 1862248 w 7467600"/>
              <a:gd name="connsiteY441" fmla="*/ 6266397 h 6858000"/>
              <a:gd name="connsiteX442" fmla="*/ 1862250 w 7467600"/>
              <a:gd name="connsiteY442" fmla="*/ 6033531 h 6858000"/>
              <a:gd name="connsiteX443" fmla="*/ 1211999 w 7467600"/>
              <a:gd name="connsiteY443" fmla="*/ 6683610 h 6858000"/>
              <a:gd name="connsiteX444" fmla="*/ 1213266 w 7467600"/>
              <a:gd name="connsiteY444" fmla="*/ 6691947 h 6858000"/>
              <a:gd name="connsiteX445" fmla="*/ 1203370 w 7467600"/>
              <a:gd name="connsiteY445" fmla="*/ 6850676 h 6858000"/>
              <a:gd name="connsiteX446" fmla="*/ 1203671 w 7467600"/>
              <a:gd name="connsiteY446" fmla="*/ 6858000 h 6858000"/>
              <a:gd name="connsiteX447" fmla="*/ 1143180 w 7467600"/>
              <a:gd name="connsiteY447" fmla="*/ 6858000 h 6858000"/>
              <a:gd name="connsiteX448" fmla="*/ 1142176 w 7467600"/>
              <a:gd name="connsiteY448" fmla="*/ 6766045 h 6858000"/>
              <a:gd name="connsiteX449" fmla="*/ 1067484 w 7467600"/>
              <a:gd name="connsiteY449" fmla="*/ 6858000 h 6858000"/>
              <a:gd name="connsiteX450" fmla="*/ 953928 w 7467600"/>
              <a:gd name="connsiteY450" fmla="*/ 6858000 h 6858000"/>
              <a:gd name="connsiteX451" fmla="*/ 959715 w 7467600"/>
              <a:gd name="connsiteY451" fmla="*/ 6850185 h 6858000"/>
              <a:gd name="connsiteX452" fmla="*/ 1483788 w 7467600"/>
              <a:gd name="connsiteY452" fmla="*/ 6259174 h 6858000"/>
              <a:gd name="connsiteX453" fmla="*/ 1100671 w 7467600"/>
              <a:gd name="connsiteY453" fmla="*/ 6252137 h 6858000"/>
              <a:gd name="connsiteX454" fmla="*/ 1090144 w 7467600"/>
              <a:gd name="connsiteY454" fmla="*/ 6256748 h 6858000"/>
              <a:gd name="connsiteX455" fmla="*/ 1095872 w 7467600"/>
              <a:gd name="connsiteY455" fmla="*/ 6271892 h 6858000"/>
              <a:gd name="connsiteX456" fmla="*/ 262785 w 7467600"/>
              <a:gd name="connsiteY456" fmla="*/ 6845450 h 6858000"/>
              <a:gd name="connsiteX457" fmla="*/ 209968 w 7467600"/>
              <a:gd name="connsiteY457" fmla="*/ 6770713 h 6858000"/>
              <a:gd name="connsiteX458" fmla="*/ 873460 w 7467600"/>
              <a:gd name="connsiteY458" fmla="*/ 6253768 h 6858000"/>
              <a:gd name="connsiteX459" fmla="*/ 192686 w 7467600"/>
              <a:gd name="connsiteY459" fmla="*/ 5849257 h 6858000"/>
              <a:gd name="connsiteX460" fmla="*/ 4696 w 7467600"/>
              <a:gd name="connsiteY460" fmla="*/ 5697668 h 6858000"/>
              <a:gd name="connsiteX461" fmla="*/ 0 w 7467600"/>
              <a:gd name="connsiteY461" fmla="*/ 5689984 h 6858000"/>
              <a:gd name="connsiteX462" fmla="*/ 0 w 7467600"/>
              <a:gd name="connsiteY462" fmla="*/ 5513472 h 6858000"/>
              <a:gd name="connsiteX463" fmla="*/ 174101 w 7467600"/>
              <a:gd name="connsiteY463" fmla="*/ 5620277 h 6858000"/>
              <a:gd name="connsiteX464" fmla="*/ 891800 w 7467600"/>
              <a:gd name="connsiteY464" fmla="*/ 6036935 h 6858000"/>
              <a:gd name="connsiteX465" fmla="*/ 1072219 w 7467600"/>
              <a:gd name="connsiteY465" fmla="*/ 6169443 h 6858000"/>
              <a:gd name="connsiteX466" fmla="*/ 1074117 w 7467600"/>
              <a:gd name="connsiteY466" fmla="*/ 6170301 h 6858000"/>
              <a:gd name="connsiteX467" fmla="*/ 1083114 w 7467600"/>
              <a:gd name="connsiteY467" fmla="*/ 6174131 h 6858000"/>
              <a:gd name="connsiteX468" fmla="*/ 1543010 w 7467600"/>
              <a:gd name="connsiteY468" fmla="*/ 6191140 h 6858000"/>
              <a:gd name="connsiteX469" fmla="*/ 1551080 w 7467600"/>
              <a:gd name="connsiteY469" fmla="*/ 6195006 h 6858000"/>
              <a:gd name="connsiteX470" fmla="*/ 2345443 w 7467600"/>
              <a:gd name="connsiteY470" fmla="*/ 5549882 h 6858000"/>
              <a:gd name="connsiteX471" fmla="*/ 1721499 w 7467600"/>
              <a:gd name="connsiteY471" fmla="*/ 5599969 h 6858000"/>
              <a:gd name="connsiteX472" fmla="*/ 767716 w 7467600"/>
              <a:gd name="connsiteY472" fmla="*/ 5472768 h 6858000"/>
              <a:gd name="connsiteX473" fmla="*/ 722147 w 7467600"/>
              <a:gd name="connsiteY473" fmla="*/ 5393091 h 6858000"/>
              <a:gd name="connsiteX474" fmla="*/ 1485552 w 7467600"/>
              <a:gd name="connsiteY474" fmla="*/ 5313202 h 6858000"/>
              <a:gd name="connsiteX475" fmla="*/ 2143004 w 7467600"/>
              <a:gd name="connsiteY475" fmla="*/ 5402420 h 6858000"/>
              <a:gd name="connsiteX476" fmla="*/ 1933391 w 7467600"/>
              <a:gd name="connsiteY476" fmla="*/ 5156971 h 6858000"/>
              <a:gd name="connsiteX477" fmla="*/ 1827118 w 7467600"/>
              <a:gd name="connsiteY477" fmla="*/ 4968410 h 6858000"/>
              <a:gd name="connsiteX478" fmla="*/ 1837349 w 7467600"/>
              <a:gd name="connsiteY478" fmla="*/ 4956357 h 6858000"/>
              <a:gd name="connsiteX479" fmla="*/ 2162835 w 7467600"/>
              <a:gd name="connsiteY479" fmla="*/ 5187853 h 6858000"/>
              <a:gd name="connsiteX480" fmla="*/ 2257167 w 7467600"/>
              <a:gd name="connsiteY480" fmla="*/ 5462123 h 6858000"/>
              <a:gd name="connsiteX481" fmla="*/ 2261598 w 7467600"/>
              <a:gd name="connsiteY481" fmla="*/ 5467998 h 6858000"/>
              <a:gd name="connsiteX482" fmla="*/ 2437177 w 7467600"/>
              <a:gd name="connsiteY482" fmla="*/ 5479608 h 6858000"/>
              <a:gd name="connsiteX483" fmla="*/ 2445247 w 7467600"/>
              <a:gd name="connsiteY483" fmla="*/ 5483476 h 6858000"/>
              <a:gd name="connsiteX484" fmla="*/ 2743626 w 7467600"/>
              <a:gd name="connsiteY484" fmla="*/ 5304819 h 6858000"/>
              <a:gd name="connsiteX485" fmla="*/ 3048102 w 7467600"/>
              <a:gd name="connsiteY485" fmla="*/ 5150595 h 6858000"/>
              <a:gd name="connsiteX486" fmla="*/ 1799414 w 7467600"/>
              <a:gd name="connsiteY486" fmla="*/ 4694732 h 6858000"/>
              <a:gd name="connsiteX487" fmla="*/ 1771735 w 7467600"/>
              <a:gd name="connsiteY487" fmla="*/ 4619929 h 6858000"/>
              <a:gd name="connsiteX488" fmla="*/ 3104273 w 7467600"/>
              <a:gd name="connsiteY488" fmla="*/ 5076159 h 6858000"/>
              <a:gd name="connsiteX489" fmla="*/ 3113245 w 7467600"/>
              <a:gd name="connsiteY489" fmla="*/ 5090705 h 6858000"/>
              <a:gd name="connsiteX490" fmla="*/ 3126294 w 7467600"/>
              <a:gd name="connsiteY490" fmla="*/ 5114400 h 6858000"/>
              <a:gd name="connsiteX491" fmla="*/ 3937433 w 7467600"/>
              <a:gd name="connsiteY491" fmla="*/ 4830473 h 6858000"/>
              <a:gd name="connsiteX492" fmla="*/ 3590475 w 7467600"/>
              <a:gd name="connsiteY492" fmla="*/ 4597974 h 6858000"/>
              <a:gd name="connsiteX493" fmla="*/ 3100264 w 7467600"/>
              <a:gd name="connsiteY493" fmla="*/ 4579845 h 6858000"/>
              <a:gd name="connsiteX494" fmla="*/ 2183576 w 7467600"/>
              <a:gd name="connsiteY494" fmla="*/ 4227150 h 6858000"/>
              <a:gd name="connsiteX495" fmla="*/ 2151029 w 7467600"/>
              <a:gd name="connsiteY495" fmla="*/ 4146947 h 6858000"/>
              <a:gd name="connsiteX496" fmla="*/ 3563434 w 7467600"/>
              <a:gd name="connsiteY496" fmla="*/ 4469115 h 6858000"/>
              <a:gd name="connsiteX497" fmla="*/ 3177952 w 7467600"/>
              <a:gd name="connsiteY497" fmla="*/ 3657386 h 6858000"/>
              <a:gd name="connsiteX498" fmla="*/ 3189263 w 7467600"/>
              <a:gd name="connsiteY498" fmla="*/ 3625726 h 6858000"/>
              <a:gd name="connsiteX499" fmla="*/ 3560912 w 7467600"/>
              <a:gd name="connsiteY499" fmla="*/ 4079863 h 6858000"/>
              <a:gd name="connsiteX500" fmla="*/ 3626636 w 7467600"/>
              <a:gd name="connsiteY500" fmla="*/ 4512230 h 6858000"/>
              <a:gd name="connsiteX501" fmla="*/ 3653088 w 7467600"/>
              <a:gd name="connsiteY501" fmla="*/ 4521417 h 6858000"/>
              <a:gd name="connsiteX502" fmla="*/ 3988128 w 7467600"/>
              <a:gd name="connsiteY502" fmla="*/ 4817267 h 6858000"/>
              <a:gd name="connsiteX503" fmla="*/ 4830582 w 7467600"/>
              <a:gd name="connsiteY503" fmla="*/ 4676000 h 6858000"/>
              <a:gd name="connsiteX504" fmla="*/ 4830100 w 7467600"/>
              <a:gd name="connsiteY504" fmla="*/ 4675554 h 6858000"/>
              <a:gd name="connsiteX505" fmla="*/ 4036318 w 7467600"/>
              <a:gd name="connsiteY505" fmla="*/ 4147013 h 6858000"/>
              <a:gd name="connsiteX506" fmla="*/ 3432098 w 7467600"/>
              <a:gd name="connsiteY506" fmla="*/ 3537312 h 6858000"/>
              <a:gd name="connsiteX507" fmla="*/ 3446761 w 7467600"/>
              <a:gd name="connsiteY507" fmla="*/ 3461278 h 6858000"/>
              <a:gd name="connsiteX508" fmla="*/ 4419733 w 7467600"/>
              <a:gd name="connsiteY508" fmla="*/ 3963555 h 6858000"/>
              <a:gd name="connsiteX509" fmla="*/ 4781371 w 7467600"/>
              <a:gd name="connsiteY509" fmla="*/ 4458604 h 6858000"/>
              <a:gd name="connsiteX510" fmla="*/ 4780440 w 7467600"/>
              <a:gd name="connsiteY510" fmla="*/ 4470290 h 6858000"/>
              <a:gd name="connsiteX511" fmla="*/ 4898954 w 7467600"/>
              <a:gd name="connsiteY511" fmla="*/ 4662092 h 6858000"/>
              <a:gd name="connsiteX512" fmla="*/ 4900699 w 7467600"/>
              <a:gd name="connsiteY512" fmla="*/ 4670867 h 6858000"/>
              <a:gd name="connsiteX513" fmla="*/ 5714511 w 7467600"/>
              <a:gd name="connsiteY513" fmla="*/ 4663483 h 6858000"/>
              <a:gd name="connsiteX514" fmla="*/ 5464793 w 7467600"/>
              <a:gd name="connsiteY514" fmla="*/ 4393556 h 6858000"/>
              <a:gd name="connsiteX515" fmla="*/ 5461897 w 7467600"/>
              <a:gd name="connsiteY515" fmla="*/ 4390879 h 6858000"/>
              <a:gd name="connsiteX516" fmla="*/ 4294126 w 7467600"/>
              <a:gd name="connsiteY516" fmla="*/ 3303048 h 6858000"/>
              <a:gd name="connsiteX517" fmla="*/ 4305321 w 7467600"/>
              <a:gd name="connsiteY517" fmla="*/ 3256953 h 6858000"/>
              <a:gd name="connsiteX518" fmla="*/ 4949299 w 7467600"/>
              <a:gd name="connsiteY518" fmla="*/ 3766336 h 6858000"/>
              <a:gd name="connsiteX519" fmla="*/ 5291452 w 7467600"/>
              <a:gd name="connsiteY519" fmla="*/ 4076801 h 6858000"/>
              <a:gd name="connsiteX520" fmla="*/ 5434998 w 7467600"/>
              <a:gd name="connsiteY520" fmla="*/ 4254100 h 6858000"/>
              <a:gd name="connsiteX521" fmla="*/ 5351015 w 7467600"/>
              <a:gd name="connsiteY521" fmla="*/ 3760989 h 6858000"/>
              <a:gd name="connsiteX522" fmla="*/ 5413780 w 7467600"/>
              <a:gd name="connsiteY522" fmla="*/ 2966265 h 6858000"/>
              <a:gd name="connsiteX523" fmla="*/ 5425627 w 7467600"/>
              <a:gd name="connsiteY523" fmla="*/ 2954192 h 6858000"/>
              <a:gd name="connsiteX524" fmla="*/ 6604735 w 7467600"/>
              <a:gd name="connsiteY524" fmla="*/ 2041381 h 6858000"/>
              <a:gd name="connsiteX525" fmla="*/ 7204487 w 7467600"/>
              <a:gd name="connsiteY525" fmla="*/ 2742112 h 6858000"/>
              <a:gd name="connsiteX526" fmla="*/ 7131592 w 7467600"/>
              <a:gd name="connsiteY526" fmla="*/ 2672096 h 6858000"/>
              <a:gd name="connsiteX527" fmla="*/ 6996344 w 7467600"/>
              <a:gd name="connsiteY527" fmla="*/ 2518310 h 6858000"/>
              <a:gd name="connsiteX528" fmla="*/ 6735495 w 7467600"/>
              <a:gd name="connsiteY528" fmla="*/ 2196890 h 6858000"/>
              <a:gd name="connsiteX529" fmla="*/ 6721901 w 7467600"/>
              <a:gd name="connsiteY529" fmla="*/ 2179274 h 6858000"/>
              <a:gd name="connsiteX530" fmla="*/ 6604735 w 7467600"/>
              <a:gd name="connsiteY530" fmla="*/ 2041381 h 6858000"/>
              <a:gd name="connsiteX531" fmla="*/ 6591670 w 7467600"/>
              <a:gd name="connsiteY531" fmla="*/ 1988277 h 6858000"/>
              <a:gd name="connsiteX532" fmla="*/ 6747349 w 7467600"/>
              <a:gd name="connsiteY532" fmla="*/ 2160069 h 6858000"/>
              <a:gd name="connsiteX533" fmla="*/ 6760943 w 7467600"/>
              <a:gd name="connsiteY533" fmla="*/ 2177686 h 6858000"/>
              <a:gd name="connsiteX534" fmla="*/ 7021065 w 7467600"/>
              <a:gd name="connsiteY534" fmla="*/ 2498102 h 6858000"/>
              <a:gd name="connsiteX535" fmla="*/ 7155223 w 7467600"/>
              <a:gd name="connsiteY535" fmla="*/ 2650386 h 6858000"/>
              <a:gd name="connsiteX536" fmla="*/ 7203167 w 7467600"/>
              <a:gd name="connsiteY536" fmla="*/ 2697288 h 6858000"/>
              <a:gd name="connsiteX537" fmla="*/ 6937703 w 7467600"/>
              <a:gd name="connsiteY537" fmla="*/ 2321981 h 6858000"/>
              <a:gd name="connsiteX538" fmla="*/ 6591670 w 7467600"/>
              <a:gd name="connsiteY538" fmla="*/ 1988277 h 6858000"/>
              <a:gd name="connsiteX539" fmla="*/ 5798671 w 7467600"/>
              <a:gd name="connsiteY539" fmla="*/ 1981601 h 6858000"/>
              <a:gd name="connsiteX540" fmla="*/ 5754709 w 7467600"/>
              <a:gd name="connsiteY540" fmla="*/ 2071454 h 6858000"/>
              <a:gd name="connsiteX541" fmla="*/ 5763044 w 7467600"/>
              <a:gd name="connsiteY541" fmla="*/ 2842206 h 6858000"/>
              <a:gd name="connsiteX542" fmla="*/ 5764974 w 7467600"/>
              <a:gd name="connsiteY542" fmla="*/ 2799609 h 6858000"/>
              <a:gd name="connsiteX543" fmla="*/ 5767665 w 7467600"/>
              <a:gd name="connsiteY543" fmla="*/ 2666409 h 6858000"/>
              <a:gd name="connsiteX544" fmla="*/ 5763055 w 7467600"/>
              <a:gd name="connsiteY544" fmla="*/ 2579705 h 6858000"/>
              <a:gd name="connsiteX545" fmla="*/ 5758079 w 7467600"/>
              <a:gd name="connsiteY545" fmla="*/ 2492508 h 6858000"/>
              <a:gd name="connsiteX546" fmla="*/ 5779325 w 7467600"/>
              <a:gd name="connsiteY546" fmla="*/ 2197069 h 6858000"/>
              <a:gd name="connsiteX547" fmla="*/ 5798671 w 7467600"/>
              <a:gd name="connsiteY547" fmla="*/ 1981601 h 6858000"/>
              <a:gd name="connsiteX548" fmla="*/ 5829202 w 7467600"/>
              <a:gd name="connsiteY548" fmla="*/ 1971679 h 6858000"/>
              <a:gd name="connsiteX549" fmla="*/ 5809558 w 7467600"/>
              <a:gd name="connsiteY549" fmla="*/ 2198043 h 6858000"/>
              <a:gd name="connsiteX550" fmla="*/ 5788653 w 7467600"/>
              <a:gd name="connsiteY550" fmla="*/ 2489430 h 6858000"/>
              <a:gd name="connsiteX551" fmla="*/ 5793439 w 7467600"/>
              <a:gd name="connsiteY551" fmla="*/ 2575235 h 6858000"/>
              <a:gd name="connsiteX552" fmla="*/ 5796837 w 7467600"/>
              <a:gd name="connsiteY552" fmla="*/ 2637633 h 6858000"/>
              <a:gd name="connsiteX553" fmla="*/ 5818614 w 7467600"/>
              <a:gd name="connsiteY553" fmla="*/ 2473055 h 6858000"/>
              <a:gd name="connsiteX554" fmla="*/ 5829202 w 7467600"/>
              <a:gd name="connsiteY554" fmla="*/ 1971679 h 6858000"/>
              <a:gd name="connsiteX555" fmla="*/ 5911389 w 7467600"/>
              <a:gd name="connsiteY555" fmla="*/ 1898371 h 6858000"/>
              <a:gd name="connsiteX556" fmla="*/ 6237627 w 7467600"/>
              <a:gd name="connsiteY556" fmla="*/ 2231921 h 6858000"/>
              <a:gd name="connsiteX557" fmla="*/ 5911389 w 7467600"/>
              <a:gd name="connsiteY557" fmla="*/ 1898371 h 6858000"/>
              <a:gd name="connsiteX558" fmla="*/ 6944437 w 7467600"/>
              <a:gd name="connsiteY558" fmla="*/ 1575402 h 6858000"/>
              <a:gd name="connsiteX559" fmla="*/ 6304730 w 7467600"/>
              <a:gd name="connsiteY559" fmla="*/ 1766654 h 6858000"/>
              <a:gd name="connsiteX560" fmla="*/ 6944437 w 7467600"/>
              <a:gd name="connsiteY560" fmla="*/ 1575402 h 6858000"/>
              <a:gd name="connsiteX561" fmla="*/ 7019523 w 7467600"/>
              <a:gd name="connsiteY561" fmla="*/ 1519450 h 6858000"/>
              <a:gd name="connsiteX562" fmla="*/ 6298091 w 7467600"/>
              <a:gd name="connsiteY562" fmla="*/ 1737122 h 6858000"/>
              <a:gd name="connsiteX563" fmla="*/ 7019523 w 7467600"/>
              <a:gd name="connsiteY563" fmla="*/ 1519450 h 6858000"/>
              <a:gd name="connsiteX564" fmla="*/ 2399523 w 7467600"/>
              <a:gd name="connsiteY564" fmla="*/ 1428234 h 6858000"/>
              <a:gd name="connsiteX565" fmla="*/ 2224982 w 7467600"/>
              <a:gd name="connsiteY565" fmla="*/ 1826201 h 6858000"/>
              <a:gd name="connsiteX566" fmla="*/ 2096099 w 7467600"/>
              <a:gd name="connsiteY566" fmla="*/ 2345900 h 6858000"/>
              <a:gd name="connsiteX567" fmla="*/ 2283317 w 7467600"/>
              <a:gd name="connsiteY567" fmla="*/ 1796925 h 6858000"/>
              <a:gd name="connsiteX568" fmla="*/ 2399523 w 7467600"/>
              <a:gd name="connsiteY568" fmla="*/ 1428234 h 6858000"/>
              <a:gd name="connsiteX569" fmla="*/ 2448558 w 7467600"/>
              <a:gd name="connsiteY569" fmla="*/ 1373435 h 6858000"/>
              <a:gd name="connsiteX570" fmla="*/ 2312521 w 7467600"/>
              <a:gd name="connsiteY570" fmla="*/ 1806140 h 6858000"/>
              <a:gd name="connsiteX571" fmla="*/ 2127533 w 7467600"/>
              <a:gd name="connsiteY571" fmla="*/ 2348380 h 6858000"/>
              <a:gd name="connsiteX572" fmla="*/ 2358080 w 7467600"/>
              <a:gd name="connsiteY572" fmla="*/ 1866134 h 6858000"/>
              <a:gd name="connsiteX573" fmla="*/ 2407436 w 7467600"/>
              <a:gd name="connsiteY573" fmla="*/ 1651070 h 6858000"/>
              <a:gd name="connsiteX574" fmla="*/ 2448558 w 7467600"/>
              <a:gd name="connsiteY574" fmla="*/ 1373435 h 6858000"/>
              <a:gd name="connsiteX575" fmla="*/ 278707 w 7467600"/>
              <a:gd name="connsiteY575" fmla="*/ 1352270 h 6858000"/>
              <a:gd name="connsiteX576" fmla="*/ 321570 w 7467600"/>
              <a:gd name="connsiteY576" fmla="*/ 1861610 h 6858000"/>
              <a:gd name="connsiteX577" fmla="*/ 294281 w 7467600"/>
              <a:gd name="connsiteY577" fmla="*/ 1440658 h 6858000"/>
              <a:gd name="connsiteX578" fmla="*/ 278707 w 7467600"/>
              <a:gd name="connsiteY578" fmla="*/ 1352270 h 6858000"/>
              <a:gd name="connsiteX579" fmla="*/ 1423821 w 7467600"/>
              <a:gd name="connsiteY579" fmla="*/ 1351958 h 6858000"/>
              <a:gd name="connsiteX580" fmla="*/ 1638521 w 7467600"/>
              <a:gd name="connsiteY580" fmla="*/ 1908470 h 6858000"/>
              <a:gd name="connsiteX581" fmla="*/ 1754199 w 7467600"/>
              <a:gd name="connsiteY581" fmla="*/ 2149284 h 6858000"/>
              <a:gd name="connsiteX582" fmla="*/ 1908359 w 7467600"/>
              <a:gd name="connsiteY582" fmla="*/ 2364988 h 6858000"/>
              <a:gd name="connsiteX583" fmla="*/ 1647661 w 7467600"/>
              <a:gd name="connsiteY583" fmla="*/ 1825945 h 6858000"/>
              <a:gd name="connsiteX584" fmla="*/ 1423821 w 7467600"/>
              <a:gd name="connsiteY584" fmla="*/ 1351958 h 6858000"/>
              <a:gd name="connsiteX585" fmla="*/ 1431890 w 7467600"/>
              <a:gd name="connsiteY585" fmla="*/ 1306475 h 6858000"/>
              <a:gd name="connsiteX586" fmla="*/ 1507597 w 7467600"/>
              <a:gd name="connsiteY586" fmla="*/ 1446132 h 6858000"/>
              <a:gd name="connsiteX587" fmla="*/ 1674586 w 7467600"/>
              <a:gd name="connsiteY587" fmla="*/ 1813832 h 6858000"/>
              <a:gd name="connsiteX588" fmla="*/ 1815950 w 7467600"/>
              <a:gd name="connsiteY588" fmla="*/ 2128564 h 6858000"/>
              <a:gd name="connsiteX589" fmla="*/ 1984242 w 7467600"/>
              <a:gd name="connsiteY589" fmla="*/ 2430829 h 6858000"/>
              <a:gd name="connsiteX590" fmla="*/ 2014023 w 7467600"/>
              <a:gd name="connsiteY590" fmla="*/ 2450995 h 6858000"/>
              <a:gd name="connsiteX591" fmla="*/ 1747337 w 7467600"/>
              <a:gd name="connsiteY591" fmla="*/ 1855264 h 6858000"/>
              <a:gd name="connsiteX592" fmla="*/ 1533749 w 7467600"/>
              <a:gd name="connsiteY592" fmla="*/ 1478656 h 6858000"/>
              <a:gd name="connsiteX593" fmla="*/ 1431890 w 7467600"/>
              <a:gd name="connsiteY593" fmla="*/ 1306475 h 6858000"/>
              <a:gd name="connsiteX594" fmla="*/ 5052692 w 7467600"/>
              <a:gd name="connsiteY594" fmla="*/ 1292994 h 6858000"/>
              <a:gd name="connsiteX595" fmla="*/ 5200661 w 7467600"/>
              <a:gd name="connsiteY595" fmla="*/ 1635186 h 6858000"/>
              <a:gd name="connsiteX596" fmla="*/ 5297138 w 7467600"/>
              <a:gd name="connsiteY596" fmla="*/ 1906351 h 6858000"/>
              <a:gd name="connsiteX597" fmla="*/ 5052692 w 7467600"/>
              <a:gd name="connsiteY597" fmla="*/ 1292994 h 6858000"/>
              <a:gd name="connsiteX598" fmla="*/ 5009948 w 7467600"/>
              <a:gd name="connsiteY598" fmla="*/ 1273619 h 6858000"/>
              <a:gd name="connsiteX599" fmla="*/ 5121777 w 7467600"/>
              <a:gd name="connsiteY599" fmla="*/ 1654213 h 6858000"/>
              <a:gd name="connsiteX600" fmla="*/ 5293545 w 7467600"/>
              <a:gd name="connsiteY600" fmla="*/ 2072247 h 6858000"/>
              <a:gd name="connsiteX601" fmla="*/ 5294042 w 7467600"/>
              <a:gd name="connsiteY601" fmla="*/ 2065019 h 6858000"/>
              <a:gd name="connsiteX602" fmla="*/ 5171936 w 7467600"/>
              <a:gd name="connsiteY602" fmla="*/ 1647613 h 6858000"/>
              <a:gd name="connsiteX603" fmla="*/ 5009948 w 7467600"/>
              <a:gd name="connsiteY603" fmla="*/ 1273619 h 6858000"/>
              <a:gd name="connsiteX604" fmla="*/ 655236 w 7467600"/>
              <a:gd name="connsiteY604" fmla="*/ 1268632 h 6858000"/>
              <a:gd name="connsiteX605" fmla="*/ 839521 w 7467600"/>
              <a:gd name="connsiteY605" fmla="*/ 1685315 h 6858000"/>
              <a:gd name="connsiteX606" fmla="*/ 1109416 w 7467600"/>
              <a:gd name="connsiteY606" fmla="*/ 2061663 h 6858000"/>
              <a:gd name="connsiteX607" fmla="*/ 1298300 w 7467600"/>
              <a:gd name="connsiteY607" fmla="*/ 2247742 h 6858000"/>
              <a:gd name="connsiteX608" fmla="*/ 1125871 w 7467600"/>
              <a:gd name="connsiteY608" fmla="*/ 1989513 h 6858000"/>
              <a:gd name="connsiteX609" fmla="*/ 981574 w 7467600"/>
              <a:gd name="connsiteY609" fmla="*/ 1783157 h 6858000"/>
              <a:gd name="connsiteX610" fmla="*/ 922198 w 7467600"/>
              <a:gd name="connsiteY610" fmla="*/ 1677437 h 6858000"/>
              <a:gd name="connsiteX611" fmla="*/ 869293 w 7467600"/>
              <a:gd name="connsiteY611" fmla="*/ 1583214 h 6858000"/>
              <a:gd name="connsiteX612" fmla="*/ 751431 w 7467600"/>
              <a:gd name="connsiteY612" fmla="*/ 1405731 h 6858000"/>
              <a:gd name="connsiteX613" fmla="*/ 655236 w 7467600"/>
              <a:gd name="connsiteY613" fmla="*/ 1268632 h 6858000"/>
              <a:gd name="connsiteX614" fmla="*/ 6516292 w 7467600"/>
              <a:gd name="connsiteY614" fmla="*/ 1263064 h 6858000"/>
              <a:gd name="connsiteX615" fmla="*/ 5736320 w 7467600"/>
              <a:gd name="connsiteY615" fmla="*/ 1501803 h 6858000"/>
              <a:gd name="connsiteX616" fmla="*/ 6516292 w 7467600"/>
              <a:gd name="connsiteY616" fmla="*/ 1263064 h 6858000"/>
              <a:gd name="connsiteX617" fmla="*/ 291466 w 7467600"/>
              <a:gd name="connsiteY617" fmla="*/ 1250369 h 6858000"/>
              <a:gd name="connsiteX618" fmla="*/ 323180 w 7467600"/>
              <a:gd name="connsiteY618" fmla="*/ 1435283 h 6858000"/>
              <a:gd name="connsiteX619" fmla="*/ 349381 w 7467600"/>
              <a:gd name="connsiteY619" fmla="*/ 1875041 h 6858000"/>
              <a:gd name="connsiteX620" fmla="*/ 374363 w 7467600"/>
              <a:gd name="connsiteY620" fmla="*/ 1506494 h 6858000"/>
              <a:gd name="connsiteX621" fmla="*/ 302168 w 7467600"/>
              <a:gd name="connsiteY621" fmla="*/ 1274495 h 6858000"/>
              <a:gd name="connsiteX622" fmla="*/ 291466 w 7467600"/>
              <a:gd name="connsiteY622" fmla="*/ 1250369 h 6858000"/>
              <a:gd name="connsiteX623" fmla="*/ 678222 w 7467600"/>
              <a:gd name="connsiteY623" fmla="*/ 1248670 h 6858000"/>
              <a:gd name="connsiteX624" fmla="*/ 775536 w 7467600"/>
              <a:gd name="connsiteY624" fmla="*/ 1388015 h 6858000"/>
              <a:gd name="connsiteX625" fmla="*/ 894529 w 7467600"/>
              <a:gd name="connsiteY625" fmla="*/ 1567739 h 6858000"/>
              <a:gd name="connsiteX626" fmla="*/ 948000 w 7467600"/>
              <a:gd name="connsiteY626" fmla="*/ 1663088 h 6858000"/>
              <a:gd name="connsiteX627" fmla="*/ 1006812 w 7467600"/>
              <a:gd name="connsiteY627" fmla="*/ 1767683 h 6858000"/>
              <a:gd name="connsiteX628" fmla="*/ 1149133 w 7467600"/>
              <a:gd name="connsiteY628" fmla="*/ 1971513 h 6858000"/>
              <a:gd name="connsiteX629" fmla="*/ 1333952 w 7467600"/>
              <a:gd name="connsiteY629" fmla="*/ 2251620 h 6858000"/>
              <a:gd name="connsiteX630" fmla="*/ 1337329 w 7467600"/>
              <a:gd name="connsiteY630" fmla="*/ 2258350 h 6858000"/>
              <a:gd name="connsiteX631" fmla="*/ 1014726 w 7467600"/>
              <a:gd name="connsiteY631" fmla="*/ 1615556 h 6858000"/>
              <a:gd name="connsiteX632" fmla="*/ 678222 w 7467600"/>
              <a:gd name="connsiteY632" fmla="*/ 1248670 h 6858000"/>
              <a:gd name="connsiteX633" fmla="*/ 6691602 w 7467600"/>
              <a:gd name="connsiteY633" fmla="*/ 1140573 h 6858000"/>
              <a:gd name="connsiteX634" fmla="*/ 6571100 w 7467600"/>
              <a:gd name="connsiteY634" fmla="*/ 1183662 h 6858000"/>
              <a:gd name="connsiteX635" fmla="*/ 6241687 w 7467600"/>
              <a:gd name="connsiteY635" fmla="*/ 1257600 h 6858000"/>
              <a:gd name="connsiteX636" fmla="*/ 5693009 w 7467600"/>
              <a:gd name="connsiteY636" fmla="*/ 1478256 h 6858000"/>
              <a:gd name="connsiteX637" fmla="*/ 6548420 w 7467600"/>
              <a:gd name="connsiteY637" fmla="*/ 1214599 h 6858000"/>
              <a:gd name="connsiteX638" fmla="*/ 6605473 w 7467600"/>
              <a:gd name="connsiteY638" fmla="*/ 1184686 h 6858000"/>
              <a:gd name="connsiteX639" fmla="*/ 6691602 w 7467600"/>
              <a:gd name="connsiteY639" fmla="*/ 1140573 h 6858000"/>
              <a:gd name="connsiteX640" fmla="*/ 4002475 w 7467600"/>
              <a:gd name="connsiteY640" fmla="*/ 1037802 h 6858000"/>
              <a:gd name="connsiteX641" fmla="*/ 4000324 w 7467600"/>
              <a:gd name="connsiteY641" fmla="*/ 1039362 h 6858000"/>
              <a:gd name="connsiteX642" fmla="*/ 4002862 w 7467600"/>
              <a:gd name="connsiteY642" fmla="*/ 1042866 h 6858000"/>
              <a:gd name="connsiteX643" fmla="*/ 4002475 w 7467600"/>
              <a:gd name="connsiteY643" fmla="*/ 1037802 h 6858000"/>
              <a:gd name="connsiteX644" fmla="*/ 506322 w 7467600"/>
              <a:gd name="connsiteY644" fmla="*/ 1020997 h 6858000"/>
              <a:gd name="connsiteX645" fmla="*/ 533068 w 7467600"/>
              <a:gd name="connsiteY645" fmla="*/ 1029409 h 6858000"/>
              <a:gd name="connsiteX646" fmla="*/ 1232525 w 7467600"/>
              <a:gd name="connsiteY646" fmla="*/ 1804675 h 6858000"/>
              <a:gd name="connsiteX647" fmla="*/ 1388858 w 7467600"/>
              <a:gd name="connsiteY647" fmla="*/ 2368011 h 6858000"/>
              <a:gd name="connsiteX648" fmla="*/ 1384098 w 7467600"/>
              <a:gd name="connsiteY648" fmla="*/ 2378125 h 6858000"/>
              <a:gd name="connsiteX649" fmla="*/ 1425393 w 7467600"/>
              <a:gd name="connsiteY649" fmla="*/ 2589124 h 6858000"/>
              <a:gd name="connsiteX650" fmla="*/ 1424001 w 7467600"/>
              <a:gd name="connsiteY650" fmla="*/ 2597541 h 6858000"/>
              <a:gd name="connsiteX651" fmla="*/ 2152729 w 7467600"/>
              <a:gd name="connsiteY651" fmla="*/ 2864487 h 6858000"/>
              <a:gd name="connsiteX652" fmla="*/ 2020609 w 7467600"/>
              <a:gd name="connsiteY652" fmla="*/ 2539671 h 6858000"/>
              <a:gd name="connsiteX653" fmla="*/ 2018920 w 7467600"/>
              <a:gd name="connsiteY653" fmla="*/ 2536309 h 6858000"/>
              <a:gd name="connsiteX654" fmla="*/ 1342441 w 7467600"/>
              <a:gd name="connsiteY654" fmla="*/ 1173017 h 6858000"/>
              <a:gd name="connsiteX655" fmla="*/ 1367925 w 7467600"/>
              <a:gd name="connsiteY655" fmla="*/ 1135648 h 6858000"/>
              <a:gd name="connsiteX656" fmla="*/ 1771401 w 7467600"/>
              <a:gd name="connsiteY656" fmla="*/ 1806673 h 6858000"/>
              <a:gd name="connsiteX657" fmla="*/ 1972385 w 7467600"/>
              <a:gd name="connsiteY657" fmla="*/ 2198735 h 6858000"/>
              <a:gd name="connsiteX658" fmla="*/ 2040892 w 7467600"/>
              <a:gd name="connsiteY658" fmla="*/ 2405205 h 6858000"/>
              <a:gd name="connsiteX659" fmla="*/ 2131689 w 7467600"/>
              <a:gd name="connsiteY659" fmla="*/ 1936926 h 6858000"/>
              <a:gd name="connsiteX660" fmla="*/ 2454820 w 7467600"/>
              <a:gd name="connsiteY660" fmla="*/ 1248808 h 6858000"/>
              <a:gd name="connsiteX661" fmla="*/ 2492512 w 7467600"/>
              <a:gd name="connsiteY661" fmla="*/ 1302920 h 6858000"/>
              <a:gd name="connsiteX662" fmla="*/ 2081216 w 7467600"/>
              <a:gd name="connsiteY662" fmla="*/ 2527513 h 6858000"/>
              <a:gd name="connsiteX663" fmla="*/ 2081211 w 7467600"/>
              <a:gd name="connsiteY663" fmla="*/ 2528916 h 6858000"/>
              <a:gd name="connsiteX664" fmla="*/ 2199067 w 7467600"/>
              <a:gd name="connsiteY664" fmla="*/ 2884061 h 6858000"/>
              <a:gd name="connsiteX665" fmla="*/ 3192586 w 7467600"/>
              <a:gd name="connsiteY665" fmla="*/ 3411496 h 6858000"/>
              <a:gd name="connsiteX666" fmla="*/ 3182620 w 7467600"/>
              <a:gd name="connsiteY666" fmla="*/ 3483279 h 6858000"/>
              <a:gd name="connsiteX667" fmla="*/ 2435119 w 7467600"/>
              <a:gd name="connsiteY667" fmla="*/ 3080173 h 6858000"/>
              <a:gd name="connsiteX668" fmla="*/ 2410152 w 7467600"/>
              <a:gd name="connsiteY668" fmla="*/ 3063751 h 6858000"/>
              <a:gd name="connsiteX669" fmla="*/ 2408099 w 7467600"/>
              <a:gd name="connsiteY669" fmla="*/ 3064403 h 6858000"/>
              <a:gd name="connsiteX670" fmla="*/ 2407218 w 7467600"/>
              <a:gd name="connsiteY670" fmla="*/ 3070324 h 6858000"/>
              <a:gd name="connsiteX671" fmla="*/ 2380138 w 7467600"/>
              <a:gd name="connsiteY671" fmla="*/ 3099341 h 6858000"/>
              <a:gd name="connsiteX672" fmla="*/ 1765923 w 7467600"/>
              <a:gd name="connsiteY672" fmla="*/ 3581043 h 6858000"/>
              <a:gd name="connsiteX673" fmla="*/ 1702258 w 7467600"/>
              <a:gd name="connsiteY673" fmla="*/ 3612286 h 6858000"/>
              <a:gd name="connsiteX674" fmla="*/ 1538370 w 7467600"/>
              <a:gd name="connsiteY674" fmla="*/ 3811804 h 6858000"/>
              <a:gd name="connsiteX675" fmla="*/ 542867 w 7467600"/>
              <a:gd name="connsiteY675" fmla="*/ 4944092 h 6858000"/>
              <a:gd name="connsiteX676" fmla="*/ 515800 w 7467600"/>
              <a:gd name="connsiteY676" fmla="*/ 4862180 h 6858000"/>
              <a:gd name="connsiteX677" fmla="*/ 909145 w 7467600"/>
              <a:gd name="connsiteY677" fmla="*/ 4199225 h 6858000"/>
              <a:gd name="connsiteX678" fmla="*/ 1214067 w 7467600"/>
              <a:gd name="connsiteY678" fmla="*/ 3908561 h 6858000"/>
              <a:gd name="connsiteX679" fmla="*/ 640967 w 7467600"/>
              <a:gd name="connsiteY679" fmla="*/ 4105601 h 6858000"/>
              <a:gd name="connsiteX680" fmla="*/ 112563 w 7467600"/>
              <a:gd name="connsiteY680" fmla="*/ 4396952 h 6858000"/>
              <a:gd name="connsiteX681" fmla="*/ 0 w 7467600"/>
              <a:gd name="connsiteY681" fmla="*/ 4466006 h 6858000"/>
              <a:gd name="connsiteX682" fmla="*/ 0 w 7467600"/>
              <a:gd name="connsiteY682" fmla="*/ 4233763 h 6858000"/>
              <a:gd name="connsiteX683" fmla="*/ 36881 w 7467600"/>
              <a:gd name="connsiteY683" fmla="*/ 4200118 h 6858000"/>
              <a:gd name="connsiteX684" fmla="*/ 910534 w 7467600"/>
              <a:gd name="connsiteY684" fmla="*/ 3629753 h 6858000"/>
              <a:gd name="connsiteX685" fmla="*/ 1578717 w 7467600"/>
              <a:gd name="connsiteY685" fmla="*/ 3575982 h 6858000"/>
              <a:gd name="connsiteX686" fmla="*/ 2338780 w 7467600"/>
              <a:gd name="connsiteY686" fmla="*/ 3033725 h 6858000"/>
              <a:gd name="connsiteX687" fmla="*/ 1807991 w 7467600"/>
              <a:gd name="connsiteY687" fmla="*/ 2807184 h 6858000"/>
              <a:gd name="connsiteX688" fmla="*/ 1416358 w 7467600"/>
              <a:gd name="connsiteY688" fmla="*/ 3112571 h 6858000"/>
              <a:gd name="connsiteX689" fmla="*/ 939066 w 7467600"/>
              <a:gd name="connsiteY689" fmla="*/ 3378798 h 6858000"/>
              <a:gd name="connsiteX690" fmla="*/ 115099 w 7467600"/>
              <a:gd name="connsiteY690" fmla="*/ 3607650 h 6858000"/>
              <a:gd name="connsiteX691" fmla="*/ 97284 w 7467600"/>
              <a:gd name="connsiteY691" fmla="*/ 3520393 h 6858000"/>
              <a:gd name="connsiteX692" fmla="*/ 922050 w 7467600"/>
              <a:gd name="connsiteY692" fmla="*/ 3074867 h 6858000"/>
              <a:gd name="connsiteX693" fmla="*/ 1405265 w 7467600"/>
              <a:gd name="connsiteY693" fmla="*/ 3016319 h 6858000"/>
              <a:gd name="connsiteX694" fmla="*/ 1407512 w 7467600"/>
              <a:gd name="connsiteY694" fmla="*/ 3018001 h 6858000"/>
              <a:gd name="connsiteX695" fmla="*/ 1726266 w 7467600"/>
              <a:gd name="connsiteY695" fmla="*/ 2777274 h 6858000"/>
              <a:gd name="connsiteX696" fmla="*/ 625390 w 7467600"/>
              <a:gd name="connsiteY696" fmla="*/ 2514541 h 6858000"/>
              <a:gd name="connsiteX697" fmla="*/ 619799 w 7467600"/>
              <a:gd name="connsiteY697" fmla="*/ 2527180 h 6858000"/>
              <a:gd name="connsiteX698" fmla="*/ 310030 w 7467600"/>
              <a:gd name="connsiteY698" fmla="*/ 2771818 h 6858000"/>
              <a:gd name="connsiteX699" fmla="*/ 173877 w 7467600"/>
              <a:gd name="connsiteY699" fmla="*/ 2937056 h 6858000"/>
              <a:gd name="connsiteX700" fmla="*/ 77889 w 7467600"/>
              <a:gd name="connsiteY700" fmla="*/ 3138440 h 6858000"/>
              <a:gd name="connsiteX701" fmla="*/ 0 w 7467600"/>
              <a:gd name="connsiteY701" fmla="*/ 3271395 h 6858000"/>
              <a:gd name="connsiteX702" fmla="*/ 0 w 7467600"/>
              <a:gd name="connsiteY702" fmla="*/ 3153002 h 6858000"/>
              <a:gd name="connsiteX703" fmla="*/ 2386 w 7467600"/>
              <a:gd name="connsiteY703" fmla="*/ 3149203 h 6858000"/>
              <a:gd name="connsiteX704" fmla="*/ 89753 w 7467600"/>
              <a:gd name="connsiteY704" fmla="*/ 2987702 h 6858000"/>
              <a:gd name="connsiteX705" fmla="*/ 76869 w 7467600"/>
              <a:gd name="connsiteY705" fmla="*/ 3005404 h 6858000"/>
              <a:gd name="connsiteX706" fmla="*/ 32049 w 7467600"/>
              <a:gd name="connsiteY706" fmla="*/ 3065814 h 6858000"/>
              <a:gd name="connsiteX707" fmla="*/ 0 w 7467600"/>
              <a:gd name="connsiteY707" fmla="*/ 3108744 h 6858000"/>
              <a:gd name="connsiteX708" fmla="*/ 0 w 7467600"/>
              <a:gd name="connsiteY708" fmla="*/ 3058059 h 6858000"/>
              <a:gd name="connsiteX709" fmla="*/ 7610 w 7467600"/>
              <a:gd name="connsiteY709" fmla="*/ 3047889 h 6858000"/>
              <a:gd name="connsiteX710" fmla="*/ 52419 w 7467600"/>
              <a:gd name="connsiteY710" fmla="*/ 2987479 h 6858000"/>
              <a:gd name="connsiteX711" fmla="*/ 59142 w 7467600"/>
              <a:gd name="connsiteY711" fmla="*/ 2978488 h 6858000"/>
              <a:gd name="connsiteX712" fmla="*/ 0 w 7467600"/>
              <a:gd name="connsiteY712" fmla="*/ 3015334 h 6858000"/>
              <a:gd name="connsiteX713" fmla="*/ 0 w 7467600"/>
              <a:gd name="connsiteY713" fmla="*/ 2914286 h 6858000"/>
              <a:gd name="connsiteX714" fmla="*/ 36383 w 7467600"/>
              <a:gd name="connsiteY714" fmla="*/ 2901128 h 6858000"/>
              <a:gd name="connsiteX715" fmla="*/ 156329 w 7467600"/>
              <a:gd name="connsiteY715" fmla="*/ 2840533 h 6858000"/>
              <a:gd name="connsiteX716" fmla="*/ 358355 w 7467600"/>
              <a:gd name="connsiteY716" fmla="*/ 2620471 h 6858000"/>
              <a:gd name="connsiteX717" fmla="*/ 510577 w 7467600"/>
              <a:gd name="connsiteY717" fmla="*/ 2501244 h 6858000"/>
              <a:gd name="connsiteX718" fmla="*/ 211967 w 7467600"/>
              <a:gd name="connsiteY718" fmla="*/ 2479171 h 6858000"/>
              <a:gd name="connsiteX719" fmla="*/ 0 w 7467600"/>
              <a:gd name="connsiteY719" fmla="*/ 2476398 h 6858000"/>
              <a:gd name="connsiteX720" fmla="*/ 0 w 7467600"/>
              <a:gd name="connsiteY720" fmla="*/ 2389189 h 6858000"/>
              <a:gd name="connsiteX721" fmla="*/ 103062 w 7467600"/>
              <a:gd name="connsiteY721" fmla="*/ 2389518 h 6858000"/>
              <a:gd name="connsiteX722" fmla="*/ 510734 w 7467600"/>
              <a:gd name="connsiteY722" fmla="*/ 2416201 h 6858000"/>
              <a:gd name="connsiteX723" fmla="*/ 279257 w 7467600"/>
              <a:gd name="connsiteY723" fmla="*/ 2092102 h 6858000"/>
              <a:gd name="connsiteX724" fmla="*/ 65265 w 7467600"/>
              <a:gd name="connsiteY724" fmla="*/ 2006049 h 6858000"/>
              <a:gd name="connsiteX725" fmla="*/ 0 w 7467600"/>
              <a:gd name="connsiteY725" fmla="*/ 1982532 h 6858000"/>
              <a:gd name="connsiteX726" fmla="*/ 0 w 7467600"/>
              <a:gd name="connsiteY726" fmla="*/ 1912789 h 6858000"/>
              <a:gd name="connsiteX727" fmla="*/ 97460 w 7467600"/>
              <a:gd name="connsiteY727" fmla="*/ 1953725 h 6858000"/>
              <a:gd name="connsiteX728" fmla="*/ 221272 w 7467600"/>
              <a:gd name="connsiteY728" fmla="*/ 1980766 h 6858000"/>
              <a:gd name="connsiteX729" fmla="*/ 116765 w 7467600"/>
              <a:gd name="connsiteY729" fmla="*/ 1911033 h 6858000"/>
              <a:gd name="connsiteX730" fmla="*/ 16405 w 7467600"/>
              <a:gd name="connsiteY730" fmla="*/ 1803412 h 6858000"/>
              <a:gd name="connsiteX731" fmla="*/ 0 w 7467600"/>
              <a:gd name="connsiteY731" fmla="*/ 1784777 h 6858000"/>
              <a:gd name="connsiteX732" fmla="*/ 0 w 7467600"/>
              <a:gd name="connsiteY732" fmla="*/ 1740082 h 6858000"/>
              <a:gd name="connsiteX733" fmla="*/ 39394 w 7467600"/>
              <a:gd name="connsiteY733" fmla="*/ 1784856 h 6858000"/>
              <a:gd name="connsiteX734" fmla="*/ 135813 w 7467600"/>
              <a:gd name="connsiteY734" fmla="*/ 1888838 h 6858000"/>
              <a:gd name="connsiteX735" fmla="*/ 242575 w 7467600"/>
              <a:gd name="connsiteY735" fmla="*/ 1958841 h 6858000"/>
              <a:gd name="connsiteX736" fmla="*/ 82197 w 7467600"/>
              <a:gd name="connsiteY736" fmla="*/ 1754826 h 6858000"/>
              <a:gd name="connsiteX737" fmla="*/ 0 w 7467600"/>
              <a:gd name="connsiteY737" fmla="*/ 1679650 h 6858000"/>
              <a:gd name="connsiteX738" fmla="*/ 0 w 7467600"/>
              <a:gd name="connsiteY738" fmla="*/ 1602463 h 6858000"/>
              <a:gd name="connsiteX739" fmla="*/ 84689 w 7467600"/>
              <a:gd name="connsiteY739" fmla="*/ 1677442 h 6858000"/>
              <a:gd name="connsiteX740" fmla="*/ 298437 w 7467600"/>
              <a:gd name="connsiteY740" fmla="*/ 1968019 h 6858000"/>
              <a:gd name="connsiteX741" fmla="*/ 227269 w 7467600"/>
              <a:gd name="connsiteY741" fmla="*/ 1114064 h 6858000"/>
              <a:gd name="connsiteX742" fmla="*/ 248003 w 7467600"/>
              <a:gd name="connsiteY742" fmla="*/ 1089613 h 6858000"/>
              <a:gd name="connsiteX743" fmla="*/ 427020 w 7467600"/>
              <a:gd name="connsiteY743" fmla="*/ 1619803 h 6858000"/>
              <a:gd name="connsiteX744" fmla="*/ 340345 w 7467600"/>
              <a:gd name="connsiteY744" fmla="*/ 2027739 h 6858000"/>
              <a:gd name="connsiteX745" fmla="*/ 360865 w 7467600"/>
              <a:gd name="connsiteY745" fmla="*/ 2044827 h 6858000"/>
              <a:gd name="connsiteX746" fmla="*/ 560414 w 7467600"/>
              <a:gd name="connsiteY746" fmla="*/ 2421457 h 6858000"/>
              <a:gd name="connsiteX747" fmla="*/ 1359703 w 7467600"/>
              <a:gd name="connsiteY747" fmla="*/ 2578554 h 6858000"/>
              <a:gd name="connsiteX748" fmla="*/ 1359422 w 7467600"/>
              <a:gd name="connsiteY748" fmla="*/ 2577994 h 6858000"/>
              <a:gd name="connsiteX749" fmla="*/ 828701 w 7467600"/>
              <a:gd name="connsiteY749" fmla="*/ 1839520 h 6858000"/>
              <a:gd name="connsiteX750" fmla="*/ 494427 w 7467600"/>
              <a:gd name="connsiteY750" fmla="*/ 1092333 h 6858000"/>
              <a:gd name="connsiteX751" fmla="*/ 506322 w 7467600"/>
              <a:gd name="connsiteY751" fmla="*/ 1020997 h 6858000"/>
              <a:gd name="connsiteX752" fmla="*/ 4570198 w 7467600"/>
              <a:gd name="connsiteY752" fmla="*/ 978081 h 6858000"/>
              <a:gd name="connsiteX753" fmla="*/ 4523691 w 7467600"/>
              <a:gd name="connsiteY753" fmla="*/ 1127776 h 6858000"/>
              <a:gd name="connsiteX754" fmla="*/ 4509875 w 7467600"/>
              <a:gd name="connsiteY754" fmla="*/ 1167552 h 6858000"/>
              <a:gd name="connsiteX755" fmla="*/ 4478168 w 7467600"/>
              <a:gd name="connsiteY755" fmla="*/ 1260735 h 6858000"/>
              <a:gd name="connsiteX756" fmla="*/ 4409309 w 7467600"/>
              <a:gd name="connsiteY756" fmla="*/ 1666996 h 6858000"/>
              <a:gd name="connsiteX757" fmla="*/ 4370031 w 7467600"/>
              <a:gd name="connsiteY757" fmla="*/ 1955666 h 6858000"/>
              <a:gd name="connsiteX758" fmla="*/ 4570198 w 7467600"/>
              <a:gd name="connsiteY758" fmla="*/ 978081 h 6858000"/>
              <a:gd name="connsiteX759" fmla="*/ 4557898 w 7467600"/>
              <a:gd name="connsiteY759" fmla="*/ 900011 h 6858000"/>
              <a:gd name="connsiteX760" fmla="*/ 4344840 w 7467600"/>
              <a:gd name="connsiteY760" fmla="*/ 1922038 h 6858000"/>
              <a:gd name="connsiteX761" fmla="*/ 4378710 w 7467600"/>
              <a:gd name="connsiteY761" fmla="*/ 1665516 h 6858000"/>
              <a:gd name="connsiteX762" fmla="*/ 4448798 w 7467600"/>
              <a:gd name="connsiteY762" fmla="*/ 1253024 h 6858000"/>
              <a:gd name="connsiteX763" fmla="*/ 4480315 w 7467600"/>
              <a:gd name="connsiteY763" fmla="*/ 1158454 h 6858000"/>
              <a:gd name="connsiteX764" fmla="*/ 4494133 w 7467600"/>
              <a:gd name="connsiteY764" fmla="*/ 1118676 h 6858000"/>
              <a:gd name="connsiteX765" fmla="*/ 4557898 w 7467600"/>
              <a:gd name="connsiteY765" fmla="*/ 900011 h 6858000"/>
              <a:gd name="connsiteX766" fmla="*/ 5870151 w 7467600"/>
              <a:gd name="connsiteY766" fmla="*/ 898890 h 6858000"/>
              <a:gd name="connsiteX767" fmla="*/ 5861335 w 7467600"/>
              <a:gd name="connsiteY767" fmla="*/ 899177 h 6858000"/>
              <a:gd name="connsiteX768" fmla="*/ 5843702 w 7467600"/>
              <a:gd name="connsiteY768" fmla="*/ 899748 h 6858000"/>
              <a:gd name="connsiteX769" fmla="*/ 5651107 w 7467600"/>
              <a:gd name="connsiteY769" fmla="*/ 920306 h 6858000"/>
              <a:gd name="connsiteX770" fmla="*/ 5459407 w 7467600"/>
              <a:gd name="connsiteY770" fmla="*/ 940975 h 6858000"/>
              <a:gd name="connsiteX771" fmla="*/ 5374846 w 7467600"/>
              <a:gd name="connsiteY771" fmla="*/ 941988 h 6858000"/>
              <a:gd name="connsiteX772" fmla="*/ 5256105 w 7467600"/>
              <a:gd name="connsiteY772" fmla="*/ 945632 h 6858000"/>
              <a:gd name="connsiteX773" fmla="*/ 5107071 w 7467600"/>
              <a:gd name="connsiteY773" fmla="*/ 969720 h 6858000"/>
              <a:gd name="connsiteX774" fmla="*/ 4998681 w 7467600"/>
              <a:gd name="connsiteY774" fmla="*/ 988771 h 6858000"/>
              <a:gd name="connsiteX775" fmla="*/ 5870151 w 7467600"/>
              <a:gd name="connsiteY775" fmla="*/ 898890 h 6858000"/>
              <a:gd name="connsiteX776" fmla="*/ 5504425 w 7467600"/>
              <a:gd name="connsiteY776" fmla="*/ 848067 h 6858000"/>
              <a:gd name="connsiteX777" fmla="*/ 4968849 w 7467600"/>
              <a:gd name="connsiteY777" fmla="*/ 962318 h 6858000"/>
              <a:gd name="connsiteX778" fmla="*/ 5104039 w 7467600"/>
              <a:gd name="connsiteY778" fmla="*/ 940634 h 6858000"/>
              <a:gd name="connsiteX779" fmla="*/ 5256311 w 7467600"/>
              <a:gd name="connsiteY779" fmla="*/ 916490 h 6858000"/>
              <a:gd name="connsiteX780" fmla="*/ 5377381 w 7467600"/>
              <a:gd name="connsiteY780" fmla="*/ 912671 h 6858000"/>
              <a:gd name="connsiteX781" fmla="*/ 5460148 w 7467600"/>
              <a:gd name="connsiteY781" fmla="*/ 911442 h 6858000"/>
              <a:gd name="connsiteX782" fmla="*/ 5648971 w 7467600"/>
              <a:gd name="connsiteY782" fmla="*/ 891331 h 6858000"/>
              <a:gd name="connsiteX783" fmla="*/ 5844807 w 7467600"/>
              <a:gd name="connsiteY783" fmla="*/ 870718 h 6858000"/>
              <a:gd name="connsiteX784" fmla="*/ 5862975 w 7467600"/>
              <a:gd name="connsiteY784" fmla="*/ 869756 h 6858000"/>
              <a:gd name="connsiteX785" fmla="*/ 5920887 w 7467600"/>
              <a:gd name="connsiteY785" fmla="*/ 865929 h 6858000"/>
              <a:gd name="connsiteX786" fmla="*/ 5504425 w 7467600"/>
              <a:gd name="connsiteY786" fmla="*/ 848067 h 6858000"/>
              <a:gd name="connsiteX787" fmla="*/ 3607114 w 7467600"/>
              <a:gd name="connsiteY787" fmla="*/ 467441 h 6858000"/>
              <a:gd name="connsiteX788" fmla="*/ 3296242 w 7467600"/>
              <a:gd name="connsiteY788" fmla="*/ 807991 h 6858000"/>
              <a:gd name="connsiteX789" fmla="*/ 3174674 w 7467600"/>
              <a:gd name="connsiteY789" fmla="*/ 919759 h 6858000"/>
              <a:gd name="connsiteX790" fmla="*/ 3042978 w 7467600"/>
              <a:gd name="connsiteY790" fmla="*/ 1054894 h 6858000"/>
              <a:gd name="connsiteX791" fmla="*/ 2968914 w 7467600"/>
              <a:gd name="connsiteY791" fmla="*/ 1133756 h 6858000"/>
              <a:gd name="connsiteX792" fmla="*/ 3103823 w 7467600"/>
              <a:gd name="connsiteY792" fmla="*/ 1026814 h 6858000"/>
              <a:gd name="connsiteX793" fmla="*/ 3607114 w 7467600"/>
              <a:gd name="connsiteY793" fmla="*/ 467441 h 6858000"/>
              <a:gd name="connsiteX794" fmla="*/ 3744487 w 7467600"/>
              <a:gd name="connsiteY794" fmla="*/ 383136 h 6858000"/>
              <a:gd name="connsiteX795" fmla="*/ 3970213 w 7467600"/>
              <a:gd name="connsiteY795" fmla="*/ 995559 h 6858000"/>
              <a:gd name="connsiteX796" fmla="*/ 3744487 w 7467600"/>
              <a:gd name="connsiteY796" fmla="*/ 383136 h 6858000"/>
              <a:gd name="connsiteX797" fmla="*/ 3624562 w 7467600"/>
              <a:gd name="connsiteY797" fmla="*/ 367041 h 6858000"/>
              <a:gd name="connsiteX798" fmla="*/ 3489712 w 7467600"/>
              <a:gd name="connsiteY798" fmla="*/ 485386 h 6858000"/>
              <a:gd name="connsiteX799" fmla="*/ 3182994 w 7467600"/>
              <a:gd name="connsiteY799" fmla="*/ 828265 h 6858000"/>
              <a:gd name="connsiteX800" fmla="*/ 2892114 w 7467600"/>
              <a:gd name="connsiteY800" fmla="*/ 1172635 h 6858000"/>
              <a:gd name="connsiteX801" fmla="*/ 3021459 w 7467600"/>
              <a:gd name="connsiteY801" fmla="*/ 1035385 h 6858000"/>
              <a:gd name="connsiteX802" fmla="*/ 3153873 w 7467600"/>
              <a:gd name="connsiteY802" fmla="*/ 898971 h 6858000"/>
              <a:gd name="connsiteX803" fmla="*/ 3276511 w 7467600"/>
              <a:gd name="connsiteY803" fmla="*/ 786423 h 6858000"/>
              <a:gd name="connsiteX804" fmla="*/ 3584154 w 7467600"/>
              <a:gd name="connsiteY804" fmla="*/ 448218 h 6858000"/>
              <a:gd name="connsiteX805" fmla="*/ 3624562 w 7467600"/>
              <a:gd name="connsiteY805" fmla="*/ 367041 h 6858000"/>
              <a:gd name="connsiteX806" fmla="*/ 3766672 w 7467600"/>
              <a:gd name="connsiteY806" fmla="*/ 359429 h 6858000"/>
              <a:gd name="connsiteX807" fmla="*/ 3996338 w 7467600"/>
              <a:gd name="connsiteY807" fmla="*/ 968237 h 6858000"/>
              <a:gd name="connsiteX808" fmla="*/ 3766672 w 7467600"/>
              <a:gd name="connsiteY808" fmla="*/ 359429 h 6858000"/>
              <a:gd name="connsiteX809" fmla="*/ 5805386 w 7467600"/>
              <a:gd name="connsiteY809" fmla="*/ 239240 h 6858000"/>
              <a:gd name="connsiteX810" fmla="*/ 5736947 w 7467600"/>
              <a:gd name="connsiteY810" fmla="*/ 261367 h 6858000"/>
              <a:gd name="connsiteX811" fmla="*/ 5427012 w 7467600"/>
              <a:gd name="connsiteY811" fmla="*/ 311272 h 6858000"/>
              <a:gd name="connsiteX812" fmla="*/ 5147818 w 7467600"/>
              <a:gd name="connsiteY812" fmla="*/ 322112 h 6858000"/>
              <a:gd name="connsiteX813" fmla="*/ 5060854 w 7467600"/>
              <a:gd name="connsiteY813" fmla="*/ 311882 h 6858000"/>
              <a:gd name="connsiteX814" fmla="*/ 4945989 w 7467600"/>
              <a:gd name="connsiteY814" fmla="*/ 300516 h 6858000"/>
              <a:gd name="connsiteX815" fmla="*/ 5410479 w 7467600"/>
              <a:gd name="connsiteY815" fmla="*/ 348434 h 6858000"/>
              <a:gd name="connsiteX816" fmla="*/ 5805386 w 7467600"/>
              <a:gd name="connsiteY816" fmla="*/ 239240 h 6858000"/>
              <a:gd name="connsiteX817" fmla="*/ 5905192 w 7467600"/>
              <a:gd name="connsiteY817" fmla="*/ 163079 h 6858000"/>
              <a:gd name="connsiteX818" fmla="*/ 5865655 w 7467600"/>
              <a:gd name="connsiteY818" fmla="*/ 171901 h 6858000"/>
              <a:gd name="connsiteX819" fmla="*/ 5259740 w 7467600"/>
              <a:gd name="connsiteY819" fmla="*/ 257013 h 6858000"/>
              <a:gd name="connsiteX820" fmla="*/ 5208466 w 7467600"/>
              <a:gd name="connsiteY820" fmla="*/ 257550 h 6858000"/>
              <a:gd name="connsiteX821" fmla="*/ 4980204 w 7467600"/>
              <a:gd name="connsiteY821" fmla="*/ 271903 h 6858000"/>
              <a:gd name="connsiteX822" fmla="*/ 5068068 w 7467600"/>
              <a:gd name="connsiteY822" fmla="*/ 282244 h 6858000"/>
              <a:gd name="connsiteX823" fmla="*/ 5153231 w 7467600"/>
              <a:gd name="connsiteY823" fmla="*/ 292240 h 6858000"/>
              <a:gd name="connsiteX824" fmla="*/ 5426491 w 7467600"/>
              <a:gd name="connsiteY824" fmla="*/ 281128 h 6858000"/>
              <a:gd name="connsiteX825" fmla="*/ 5731212 w 7467600"/>
              <a:gd name="connsiteY825" fmla="*/ 231951 h 6858000"/>
              <a:gd name="connsiteX826" fmla="*/ 5905192 w 7467600"/>
              <a:gd name="connsiteY826" fmla="*/ 163079 h 6858000"/>
              <a:gd name="connsiteX827" fmla="*/ 5944437 w 7467600"/>
              <a:gd name="connsiteY827" fmla="*/ 113829 h 6858000"/>
              <a:gd name="connsiteX828" fmla="*/ 5825032 w 7467600"/>
              <a:gd name="connsiteY828" fmla="*/ 146405 h 6858000"/>
              <a:gd name="connsiteX829" fmla="*/ 4955599 w 7467600"/>
              <a:gd name="connsiteY829" fmla="*/ 247008 h 6858000"/>
              <a:gd name="connsiteX830" fmla="*/ 5210104 w 7467600"/>
              <a:gd name="connsiteY830" fmla="*/ 228123 h 6858000"/>
              <a:gd name="connsiteX831" fmla="*/ 5261015 w 7467600"/>
              <a:gd name="connsiteY831" fmla="*/ 227087 h 6858000"/>
              <a:gd name="connsiteX832" fmla="*/ 5861181 w 7467600"/>
              <a:gd name="connsiteY832" fmla="*/ 143093 h 6858000"/>
              <a:gd name="connsiteX833" fmla="*/ 5961252 w 7467600"/>
              <a:gd name="connsiteY833" fmla="*/ 114820 h 6858000"/>
              <a:gd name="connsiteX834" fmla="*/ 5944437 w 7467600"/>
              <a:gd name="connsiteY834" fmla="*/ 113829 h 6858000"/>
              <a:gd name="connsiteX835" fmla="*/ 3882765 w 7467600"/>
              <a:gd name="connsiteY835" fmla="*/ 0 h 6858000"/>
              <a:gd name="connsiteX836" fmla="*/ 3995099 w 7467600"/>
              <a:gd name="connsiteY836" fmla="*/ 0 h 6858000"/>
              <a:gd name="connsiteX837" fmla="*/ 4163818 w 7467600"/>
              <a:gd name="connsiteY837" fmla="*/ 234104 h 6858000"/>
              <a:gd name="connsiteX838" fmla="*/ 4172099 w 7467600"/>
              <a:gd name="connsiteY838" fmla="*/ 234207 h 6858000"/>
              <a:gd name="connsiteX839" fmla="*/ 4784282 w 7467600"/>
              <a:gd name="connsiteY839" fmla="*/ 276561 h 6858000"/>
              <a:gd name="connsiteX840" fmla="*/ 4801687 w 7467600"/>
              <a:gd name="connsiteY840" fmla="*/ 267764 h 6858000"/>
              <a:gd name="connsiteX841" fmla="*/ 6082788 w 7467600"/>
              <a:gd name="connsiteY841" fmla="*/ 64119 h 6858000"/>
              <a:gd name="connsiteX842" fmla="*/ 6099442 w 7467600"/>
              <a:gd name="connsiteY842" fmla="*/ 82568 h 6858000"/>
              <a:gd name="connsiteX843" fmla="*/ 4804137 w 7467600"/>
              <a:gd name="connsiteY843" fmla="*/ 320931 h 6858000"/>
              <a:gd name="connsiteX844" fmla="*/ 4227047 w 7467600"/>
              <a:gd name="connsiteY844" fmla="*/ 313415 h 6858000"/>
              <a:gd name="connsiteX845" fmla="*/ 4346041 w 7467600"/>
              <a:gd name="connsiteY845" fmla="*/ 456086 h 6858000"/>
              <a:gd name="connsiteX846" fmla="*/ 4870967 w 7467600"/>
              <a:gd name="connsiteY846" fmla="*/ 963061 h 6858000"/>
              <a:gd name="connsiteX847" fmla="*/ 4889647 w 7467600"/>
              <a:gd name="connsiteY847" fmla="*/ 957147 h 6858000"/>
              <a:gd name="connsiteX848" fmla="*/ 5422504 w 7467600"/>
              <a:gd name="connsiteY848" fmla="*/ 805191 h 6858000"/>
              <a:gd name="connsiteX849" fmla="*/ 6087656 w 7467600"/>
              <a:gd name="connsiteY849" fmla="*/ 826703 h 6858000"/>
              <a:gd name="connsiteX850" fmla="*/ 6058717 w 7467600"/>
              <a:gd name="connsiteY850" fmla="*/ 865992 h 6858000"/>
              <a:gd name="connsiteX851" fmla="*/ 4974153 w 7467600"/>
              <a:gd name="connsiteY851" fmla="*/ 1045456 h 6858000"/>
              <a:gd name="connsiteX852" fmla="*/ 5627835 w 7467600"/>
              <a:gd name="connsiteY852" fmla="*/ 1472077 h 6858000"/>
              <a:gd name="connsiteX853" fmla="*/ 5629817 w 7467600"/>
              <a:gd name="connsiteY853" fmla="*/ 1471412 h 6858000"/>
              <a:gd name="connsiteX854" fmla="*/ 5634124 w 7467600"/>
              <a:gd name="connsiteY854" fmla="*/ 1470572 h 6858000"/>
              <a:gd name="connsiteX855" fmla="*/ 5755832 w 7467600"/>
              <a:gd name="connsiteY855" fmla="*/ 1383886 h 6858000"/>
              <a:gd name="connsiteX856" fmla="*/ 6014186 w 7467600"/>
              <a:gd name="connsiteY856" fmla="*/ 1279799 h 6858000"/>
              <a:gd name="connsiteX857" fmla="*/ 6901619 w 7467600"/>
              <a:gd name="connsiteY857" fmla="*/ 1047874 h 6858000"/>
              <a:gd name="connsiteX858" fmla="*/ 6931566 w 7467600"/>
              <a:gd name="connsiteY858" fmla="*/ 1062034 h 6858000"/>
              <a:gd name="connsiteX859" fmla="*/ 5790982 w 7467600"/>
              <a:gd name="connsiteY859" fmla="*/ 1561380 h 6858000"/>
              <a:gd name="connsiteX860" fmla="*/ 6188971 w 7467600"/>
              <a:gd name="connsiteY860" fmla="*/ 1755168 h 6858000"/>
              <a:gd name="connsiteX861" fmla="*/ 6202446 w 7467600"/>
              <a:gd name="connsiteY861" fmla="*/ 1752268 h 6858000"/>
              <a:gd name="connsiteX862" fmla="*/ 7179560 w 7467600"/>
              <a:gd name="connsiteY862" fmla="*/ 1467551 h 6858000"/>
              <a:gd name="connsiteX863" fmla="*/ 7158730 w 7467600"/>
              <a:gd name="connsiteY863" fmla="*/ 1507835 h 6858000"/>
              <a:gd name="connsiteX864" fmla="*/ 6326959 w 7467600"/>
              <a:gd name="connsiteY864" fmla="*/ 1817686 h 6858000"/>
              <a:gd name="connsiteX865" fmla="*/ 6537433 w 7467600"/>
              <a:gd name="connsiteY865" fmla="*/ 1907790 h 6858000"/>
              <a:gd name="connsiteX866" fmla="*/ 6550221 w 7467600"/>
              <a:gd name="connsiteY866" fmla="*/ 1910729 h 6858000"/>
              <a:gd name="connsiteX867" fmla="*/ 6964438 w 7467600"/>
              <a:gd name="connsiteY867" fmla="*/ 2209505 h 6858000"/>
              <a:gd name="connsiteX868" fmla="*/ 7367862 w 7467600"/>
              <a:gd name="connsiteY868" fmla="*/ 2806833 h 6858000"/>
              <a:gd name="connsiteX869" fmla="*/ 7364329 w 7467600"/>
              <a:gd name="connsiteY869" fmla="*/ 2826907 h 6858000"/>
              <a:gd name="connsiteX870" fmla="*/ 7290545 w 7467600"/>
              <a:gd name="connsiteY870" fmla="*/ 2850663 h 6858000"/>
              <a:gd name="connsiteX871" fmla="*/ 6472036 w 7467600"/>
              <a:gd name="connsiteY871" fmla="*/ 1959003 h 6858000"/>
              <a:gd name="connsiteX872" fmla="*/ 5792897 w 7467600"/>
              <a:gd name="connsiteY872" fmla="*/ 1647747 h 6858000"/>
              <a:gd name="connsiteX873" fmla="*/ 5842751 w 7467600"/>
              <a:gd name="connsiteY873" fmla="*/ 1816112 h 6858000"/>
              <a:gd name="connsiteX874" fmla="*/ 5847424 w 7467600"/>
              <a:gd name="connsiteY874" fmla="*/ 1815776 h 6858000"/>
              <a:gd name="connsiteX875" fmla="*/ 6399821 w 7467600"/>
              <a:gd name="connsiteY875" fmla="*/ 2344799 h 6858000"/>
              <a:gd name="connsiteX876" fmla="*/ 6323232 w 7467600"/>
              <a:gd name="connsiteY876" fmla="*/ 2389634 h 6858000"/>
              <a:gd name="connsiteX877" fmla="*/ 5942958 w 7467600"/>
              <a:gd name="connsiteY877" fmla="*/ 2077708 h 6858000"/>
              <a:gd name="connsiteX878" fmla="*/ 5921559 w 7467600"/>
              <a:gd name="connsiteY878" fmla="*/ 2378596 h 6858000"/>
              <a:gd name="connsiteX879" fmla="*/ 5817651 w 7467600"/>
              <a:gd name="connsiteY879" fmla="*/ 3023919 h 6858000"/>
              <a:gd name="connsiteX880" fmla="*/ 5729634 w 7467600"/>
              <a:gd name="connsiteY880" fmla="*/ 3051849 h 6858000"/>
              <a:gd name="connsiteX881" fmla="*/ 5611018 w 7467600"/>
              <a:gd name="connsiteY881" fmla="*/ 2316769 h 6858000"/>
              <a:gd name="connsiteX882" fmla="*/ 5687608 w 7467600"/>
              <a:gd name="connsiteY882" fmla="*/ 2039972 h 6858000"/>
              <a:gd name="connsiteX883" fmla="*/ 5657554 w 7467600"/>
              <a:gd name="connsiteY883" fmla="*/ 1576445 h 6858000"/>
              <a:gd name="connsiteX884" fmla="*/ 5150475 w 7467600"/>
              <a:gd name="connsiteY884" fmla="*/ 1274012 h 6858000"/>
              <a:gd name="connsiteX885" fmla="*/ 5349142 w 7467600"/>
              <a:gd name="connsiteY885" fmla="*/ 2204405 h 6858000"/>
              <a:gd name="connsiteX886" fmla="*/ 5262214 w 7467600"/>
              <a:gd name="connsiteY886" fmla="*/ 2233836 h 6858000"/>
              <a:gd name="connsiteX887" fmla="*/ 4981539 w 7467600"/>
              <a:gd name="connsiteY887" fmla="*/ 1542201 h 6858000"/>
              <a:gd name="connsiteX888" fmla="*/ 4958461 w 7467600"/>
              <a:gd name="connsiteY888" fmla="*/ 1136957 h 6858000"/>
              <a:gd name="connsiteX889" fmla="*/ 4655015 w 7467600"/>
              <a:gd name="connsiteY889" fmla="*/ 891426 h 6858000"/>
              <a:gd name="connsiteX890" fmla="*/ 4348002 w 7467600"/>
              <a:gd name="connsiteY890" fmla="*/ 2205895 h 6858000"/>
              <a:gd name="connsiteX891" fmla="*/ 4262250 w 7467600"/>
              <a:gd name="connsiteY891" fmla="*/ 2219972 h 6858000"/>
              <a:gd name="connsiteX892" fmla="*/ 4550611 w 7467600"/>
              <a:gd name="connsiteY892" fmla="*/ 817540 h 6858000"/>
              <a:gd name="connsiteX893" fmla="*/ 4564418 w 7467600"/>
              <a:gd name="connsiteY893" fmla="*/ 808293 h 6858000"/>
              <a:gd name="connsiteX894" fmla="*/ 4266388 w 7467600"/>
              <a:gd name="connsiteY894" fmla="*/ 500083 h 6858000"/>
              <a:gd name="connsiteX895" fmla="*/ 4032842 w 7467600"/>
              <a:gd name="connsiteY895" fmla="*/ 211809 h 6858000"/>
              <a:gd name="connsiteX896" fmla="*/ 3882765 w 7467600"/>
              <a:gd name="connsiteY896" fmla="*/ 0 h 6858000"/>
              <a:gd name="connsiteX897" fmla="*/ 3721337 w 7467600"/>
              <a:gd name="connsiteY897" fmla="*/ 0 h 6858000"/>
              <a:gd name="connsiteX898" fmla="*/ 3797544 w 7467600"/>
              <a:gd name="connsiteY898" fmla="*/ 0 h 6858000"/>
              <a:gd name="connsiteX899" fmla="*/ 3775734 w 7467600"/>
              <a:gd name="connsiteY899" fmla="*/ 95131 h 6858000"/>
              <a:gd name="connsiteX900" fmla="*/ 3724807 w 7467600"/>
              <a:gd name="connsiteY900" fmla="*/ 272257 h 6858000"/>
              <a:gd name="connsiteX901" fmla="*/ 3726844 w 7467600"/>
              <a:gd name="connsiteY901" fmla="*/ 282988 h 6858000"/>
              <a:gd name="connsiteX902" fmla="*/ 3742664 w 7467600"/>
              <a:gd name="connsiteY902" fmla="*/ 279918 h 6858000"/>
              <a:gd name="connsiteX903" fmla="*/ 4103910 w 7467600"/>
              <a:gd name="connsiteY903" fmla="*/ 1161917 h 6858000"/>
              <a:gd name="connsiteX904" fmla="*/ 4020269 w 7467600"/>
              <a:gd name="connsiteY904" fmla="*/ 1200406 h 6858000"/>
              <a:gd name="connsiteX905" fmla="*/ 3674882 w 7467600"/>
              <a:gd name="connsiteY905" fmla="*/ 488524 h 6858000"/>
              <a:gd name="connsiteX906" fmla="*/ 3132682 w 7467600"/>
              <a:gd name="connsiteY906" fmla="*/ 1072284 h 6858000"/>
              <a:gd name="connsiteX907" fmla="*/ 2716346 w 7467600"/>
              <a:gd name="connsiteY907" fmla="*/ 1276376 h 6858000"/>
              <a:gd name="connsiteX908" fmla="*/ 2716772 w 7467600"/>
              <a:gd name="connsiteY908" fmla="*/ 1255462 h 6858000"/>
              <a:gd name="connsiteX909" fmla="*/ 3471096 w 7467600"/>
              <a:gd name="connsiteY909" fmla="*/ 437072 h 6858000"/>
              <a:gd name="connsiteX910" fmla="*/ 3639057 w 7467600"/>
              <a:gd name="connsiteY910" fmla="*/ 286334 h 6858000"/>
              <a:gd name="connsiteX911" fmla="*/ 3640309 w 7467600"/>
              <a:gd name="connsiteY911" fmla="*/ 284664 h 6858000"/>
              <a:gd name="connsiteX912" fmla="*/ 3646022 w 7467600"/>
              <a:gd name="connsiteY912" fmla="*/ 276711 h 6858000"/>
              <a:gd name="connsiteX913" fmla="*/ 3707943 w 7467600"/>
              <a:gd name="connsiteY913" fmla="*/ 65958 h 6858000"/>
              <a:gd name="connsiteX914" fmla="*/ 3721337 w 7467600"/>
              <a:gd name="connsiteY914" fmla="*/ 0 h 6858000"/>
              <a:gd name="connsiteX915" fmla="*/ 2867960 w 7467600"/>
              <a:gd name="connsiteY915" fmla="*/ 0 h 6858000"/>
              <a:gd name="connsiteX916" fmla="*/ 2926351 w 7467600"/>
              <a:gd name="connsiteY916" fmla="*/ 0 h 6858000"/>
              <a:gd name="connsiteX917" fmla="*/ 2902823 w 7467600"/>
              <a:gd name="connsiteY917" fmla="*/ 262929 h 6858000"/>
              <a:gd name="connsiteX918" fmla="*/ 2940663 w 7467600"/>
              <a:gd name="connsiteY918" fmla="*/ 140884 h 6858000"/>
              <a:gd name="connsiteX919" fmla="*/ 2947039 w 7467600"/>
              <a:gd name="connsiteY919" fmla="*/ 122524 h 6858000"/>
              <a:gd name="connsiteX920" fmla="*/ 2984316 w 7467600"/>
              <a:gd name="connsiteY920" fmla="*/ 0 h 6858000"/>
              <a:gd name="connsiteX921" fmla="*/ 3016114 w 7467600"/>
              <a:gd name="connsiteY921" fmla="*/ 0 h 6858000"/>
              <a:gd name="connsiteX922" fmla="*/ 2979949 w 7467600"/>
              <a:gd name="connsiteY922" fmla="*/ 119274 h 6858000"/>
              <a:gd name="connsiteX923" fmla="*/ 3023879 w 7467600"/>
              <a:gd name="connsiteY923" fmla="*/ 0 h 6858000"/>
              <a:gd name="connsiteX924" fmla="*/ 3105400 w 7467600"/>
              <a:gd name="connsiteY924" fmla="*/ 0 h 6858000"/>
              <a:gd name="connsiteX925" fmla="*/ 3094669 w 7467600"/>
              <a:gd name="connsiteY925" fmla="*/ 30308 h 6858000"/>
              <a:gd name="connsiteX926" fmla="*/ 2901945 w 7467600"/>
              <a:gd name="connsiteY926" fmla="*/ 466538 h 6858000"/>
              <a:gd name="connsiteX927" fmla="*/ 2815209 w 7467600"/>
              <a:gd name="connsiteY927" fmla="*/ 497361 h 6858000"/>
              <a:gd name="connsiteX928" fmla="*/ 2844845 w 7467600"/>
              <a:gd name="connsiteY928" fmla="*/ 127638 h 6858000"/>
              <a:gd name="connsiteX929" fmla="*/ 2867960 w 7467600"/>
              <a:gd name="connsiteY929" fmla="*/ 0 h 6858000"/>
              <a:gd name="connsiteX930" fmla="*/ 1057230 w 7467600"/>
              <a:gd name="connsiteY930" fmla="*/ 0 h 6858000"/>
              <a:gd name="connsiteX931" fmla="*/ 1111003 w 7467600"/>
              <a:gd name="connsiteY931" fmla="*/ 0 h 6858000"/>
              <a:gd name="connsiteX932" fmla="*/ 1125553 w 7467600"/>
              <a:gd name="connsiteY932" fmla="*/ 52588 h 6858000"/>
              <a:gd name="connsiteX933" fmla="*/ 1304276 w 7467600"/>
              <a:gd name="connsiteY933" fmla="*/ 476275 h 6858000"/>
              <a:gd name="connsiteX934" fmla="*/ 1492066 w 7467600"/>
              <a:gd name="connsiteY934" fmla="*/ 886333 h 6858000"/>
              <a:gd name="connsiteX935" fmla="*/ 1423698 w 7467600"/>
              <a:gd name="connsiteY935" fmla="*/ 710817 h 6858000"/>
              <a:gd name="connsiteX936" fmla="*/ 1357609 w 7467600"/>
              <a:gd name="connsiteY936" fmla="*/ 532892 h 6858000"/>
              <a:gd name="connsiteX937" fmla="*/ 1309550 w 7467600"/>
              <a:gd name="connsiteY937" fmla="*/ 374031 h 6858000"/>
              <a:gd name="connsiteX938" fmla="*/ 1193673 w 7467600"/>
              <a:gd name="connsiteY938" fmla="*/ 49533 h 6858000"/>
              <a:gd name="connsiteX939" fmla="*/ 1164391 w 7467600"/>
              <a:gd name="connsiteY939" fmla="*/ 0 h 6858000"/>
              <a:gd name="connsiteX940" fmla="*/ 1200666 w 7467600"/>
              <a:gd name="connsiteY940" fmla="*/ 0 h 6858000"/>
              <a:gd name="connsiteX941" fmla="*/ 1223408 w 7467600"/>
              <a:gd name="connsiteY941" fmla="*/ 38996 h 6858000"/>
              <a:gd name="connsiteX942" fmla="*/ 1339635 w 7467600"/>
              <a:gd name="connsiteY942" fmla="*/ 365517 h 6858000"/>
              <a:gd name="connsiteX943" fmla="*/ 1387469 w 7467600"/>
              <a:gd name="connsiteY943" fmla="*/ 523079 h 6858000"/>
              <a:gd name="connsiteX944" fmla="*/ 1452685 w 7467600"/>
              <a:gd name="connsiteY944" fmla="*/ 699806 h 6858000"/>
              <a:gd name="connsiteX945" fmla="*/ 1492092 w 7467600"/>
              <a:gd name="connsiteY945" fmla="*/ 800424 h 6858000"/>
              <a:gd name="connsiteX946" fmla="*/ 1455302 w 7467600"/>
              <a:gd name="connsiteY946" fmla="*/ 632913 h 6858000"/>
              <a:gd name="connsiteX947" fmla="*/ 1222336 w 7467600"/>
              <a:gd name="connsiteY947" fmla="*/ 9480 h 6858000"/>
              <a:gd name="connsiteX948" fmla="*/ 1214634 w 7467600"/>
              <a:gd name="connsiteY948" fmla="*/ 0 h 6858000"/>
              <a:gd name="connsiteX949" fmla="*/ 1289827 w 7467600"/>
              <a:gd name="connsiteY949" fmla="*/ 0 h 6858000"/>
              <a:gd name="connsiteX950" fmla="*/ 1321076 w 7467600"/>
              <a:gd name="connsiteY950" fmla="*/ 59722 h 6858000"/>
              <a:gd name="connsiteX951" fmla="*/ 1512579 w 7467600"/>
              <a:gd name="connsiteY951" fmla="*/ 626441 h 6858000"/>
              <a:gd name="connsiteX952" fmla="*/ 1506076 w 7467600"/>
              <a:gd name="connsiteY952" fmla="*/ 1089289 h 6858000"/>
              <a:gd name="connsiteX953" fmla="*/ 1486346 w 7467600"/>
              <a:gd name="connsiteY953" fmla="*/ 1079919 h 6858000"/>
              <a:gd name="connsiteX954" fmla="*/ 1070511 w 7467600"/>
              <a:gd name="connsiteY954" fmla="*/ 48609 h 6858000"/>
              <a:gd name="connsiteX955" fmla="*/ 1057230 w 7467600"/>
              <a:gd name="connsiteY955" fmla="*/ 0 h 6858000"/>
              <a:gd name="connsiteX956" fmla="*/ 43151 w 7467600"/>
              <a:gd name="connsiteY956" fmla="*/ 0 h 6858000"/>
              <a:gd name="connsiteX957" fmla="*/ 95283 w 7467600"/>
              <a:gd name="connsiteY957" fmla="*/ 0 h 6858000"/>
              <a:gd name="connsiteX958" fmla="*/ 300708 w 7467600"/>
              <a:gd name="connsiteY958" fmla="*/ 154571 h 6858000"/>
              <a:gd name="connsiteX959" fmla="*/ 530414 w 7467600"/>
              <a:gd name="connsiteY959" fmla="*/ 354673 h 6858000"/>
              <a:gd name="connsiteX960" fmla="*/ 333785 w 7467600"/>
              <a:gd name="connsiteY960" fmla="*/ 161564 h 6858000"/>
              <a:gd name="connsiteX961" fmla="*/ 147005 w 7467600"/>
              <a:gd name="connsiteY961" fmla="*/ 0 h 6858000"/>
              <a:gd name="connsiteX962" fmla="*/ 272509 w 7467600"/>
              <a:gd name="connsiteY962" fmla="*/ 0 h 6858000"/>
              <a:gd name="connsiteX963" fmla="*/ 326276 w 7467600"/>
              <a:gd name="connsiteY963" fmla="*/ 45847 h 6858000"/>
              <a:gd name="connsiteX964" fmla="*/ 823759 w 7467600"/>
              <a:gd name="connsiteY964" fmla="*/ 574145 h 6858000"/>
              <a:gd name="connsiteX965" fmla="*/ 811254 w 7467600"/>
              <a:gd name="connsiteY965" fmla="*/ 665546 h 6858000"/>
              <a:gd name="connsiteX966" fmla="*/ 154042 w 7467600"/>
              <a:gd name="connsiteY966" fmla="*/ 261522 h 6858000"/>
              <a:gd name="connsiteX967" fmla="*/ 13550 w 7467600"/>
              <a:gd name="connsiteY967" fmla="*/ 158423 h 6858000"/>
              <a:gd name="connsiteX968" fmla="*/ 0 w 7467600"/>
              <a:gd name="connsiteY968" fmla="*/ 146618 h 6858000"/>
              <a:gd name="connsiteX969" fmla="*/ 0 w 7467600"/>
              <a:gd name="connsiteY969" fmla="*/ 59161 h 6858000"/>
              <a:gd name="connsiteX970" fmla="*/ 45427 w 7467600"/>
              <a:gd name="connsiteY970" fmla="*/ 101078 h 6858000"/>
              <a:gd name="connsiteX971" fmla="*/ 630103 w 7467600"/>
              <a:gd name="connsiteY971" fmla="*/ 485885 h 6858000"/>
              <a:gd name="connsiteX972" fmla="*/ 532040 w 7467600"/>
              <a:gd name="connsiteY972" fmla="*/ 399359 h 6858000"/>
              <a:gd name="connsiteX973" fmla="*/ 517618 w 7467600"/>
              <a:gd name="connsiteY973" fmla="*/ 385726 h 6858000"/>
              <a:gd name="connsiteX974" fmla="*/ 285074 w 7467600"/>
              <a:gd name="connsiteY974" fmla="*/ 182755 h 6858000"/>
              <a:gd name="connsiteX975" fmla="*/ 43151 w 7467600"/>
              <a:gd name="connsiteY975"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88673 w 7467600"/>
              <a:gd name="connsiteY4" fmla="*/ 6610396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392158 w 7467600"/>
              <a:gd name="connsiteY16" fmla="*/ 6771365 h 6858000"/>
              <a:gd name="connsiteX17" fmla="*/ 7467600 w 7467600"/>
              <a:gd name="connsiteY17" fmla="*/ 6805948 h 6858000"/>
              <a:gd name="connsiteX18" fmla="*/ 7467600 w 7467600"/>
              <a:gd name="connsiteY18" fmla="*/ 6831490 h 6858000"/>
              <a:gd name="connsiteX19" fmla="*/ 7410696 w 7467600"/>
              <a:gd name="connsiteY19" fmla="*/ 6803861 h 6858000"/>
              <a:gd name="connsiteX20" fmla="*/ 7088673 w 7467600"/>
              <a:gd name="connsiteY20" fmla="*/ 6610396 h 6858000"/>
              <a:gd name="connsiteX21" fmla="*/ 1019354 w 7467600"/>
              <a:gd name="connsiteY21" fmla="*/ 6315006 h 6858000"/>
              <a:gd name="connsiteX22" fmla="*/ 441046 w 7467600"/>
              <a:gd name="connsiteY22" fmla="*/ 6691153 h 6858000"/>
              <a:gd name="connsiteX23" fmla="*/ 1019354 w 7467600"/>
              <a:gd name="connsiteY23" fmla="*/ 6315006 h 6858000"/>
              <a:gd name="connsiteX24" fmla="*/ 991680 w 7467600"/>
              <a:gd name="connsiteY24" fmla="*/ 6298413 h 6858000"/>
              <a:gd name="connsiteX25" fmla="*/ 409060 w 7467600"/>
              <a:gd name="connsiteY25" fmla="*/ 6671470 h 6858000"/>
              <a:gd name="connsiteX26" fmla="*/ 991680 w 7467600"/>
              <a:gd name="connsiteY26" fmla="*/ 6298413 h 6858000"/>
              <a:gd name="connsiteX27" fmla="*/ 103333 w 7467600"/>
              <a:gd name="connsiteY27" fmla="*/ 5699602 h 6858000"/>
              <a:gd name="connsiteX28" fmla="*/ 233938 w 7467600"/>
              <a:gd name="connsiteY28" fmla="*/ 5809416 h 6858000"/>
              <a:gd name="connsiteX29" fmla="*/ 883580 w 7467600"/>
              <a:gd name="connsiteY29" fmla="*/ 6180710 h 6858000"/>
              <a:gd name="connsiteX30" fmla="*/ 487337 w 7467600"/>
              <a:gd name="connsiteY30" fmla="*/ 5950182 h 6858000"/>
              <a:gd name="connsiteX31" fmla="*/ 354051 w 7467600"/>
              <a:gd name="connsiteY31" fmla="*/ 5854912 h 6858000"/>
              <a:gd name="connsiteX32" fmla="*/ 195436 w 7467600"/>
              <a:gd name="connsiteY32" fmla="*/ 5755068 h 6858000"/>
              <a:gd name="connsiteX33" fmla="*/ 103333 w 7467600"/>
              <a:gd name="connsiteY33" fmla="*/ 5699602 h 6858000"/>
              <a:gd name="connsiteX34" fmla="*/ 5539432 w 7467600"/>
              <a:gd name="connsiteY34" fmla="*/ 5642928 h 6858000"/>
              <a:gd name="connsiteX35" fmla="*/ 5555462 w 7467600"/>
              <a:gd name="connsiteY35" fmla="*/ 5694454 h 6858000"/>
              <a:gd name="connsiteX36" fmla="*/ 5828270 w 7467600"/>
              <a:gd name="connsiteY36" fmla="*/ 6320663 h 6858000"/>
              <a:gd name="connsiteX37" fmla="*/ 5947416 w 7467600"/>
              <a:gd name="connsiteY37" fmla="*/ 6574846 h 6858000"/>
              <a:gd name="connsiteX38" fmla="*/ 5539432 w 7467600"/>
              <a:gd name="connsiteY38" fmla="*/ 5642928 h 6858000"/>
              <a:gd name="connsiteX39" fmla="*/ 51253 w 7467600"/>
              <a:gd name="connsiteY39" fmla="*/ 5631825 h 6858000"/>
              <a:gd name="connsiteX40" fmla="*/ 211622 w 7467600"/>
              <a:gd name="connsiteY40" fmla="*/ 5728803 h 6858000"/>
              <a:gd name="connsiteX41" fmla="*/ 371652 w 7467600"/>
              <a:gd name="connsiteY41" fmla="*/ 5829062 h 6858000"/>
              <a:gd name="connsiteX42" fmla="*/ 505903 w 7467600"/>
              <a:gd name="connsiteY42" fmla="*/ 5925221 h 6858000"/>
              <a:gd name="connsiteX43" fmla="*/ 899240 w 7467600"/>
              <a:gd name="connsiteY43" fmla="*/ 6153068 h 6858000"/>
              <a:gd name="connsiteX44" fmla="*/ 988114 w 7467600"/>
              <a:gd name="connsiteY44" fmla="*/ 6174204 h 6858000"/>
              <a:gd name="connsiteX45" fmla="*/ 845971 w 7467600"/>
              <a:gd name="connsiteY45" fmla="*/ 6067177 h 6858000"/>
              <a:gd name="connsiteX46" fmla="*/ 448057 w 7467600"/>
              <a:gd name="connsiteY46" fmla="*/ 5841376 h 6858000"/>
              <a:gd name="connsiteX47" fmla="*/ 51253 w 7467600"/>
              <a:gd name="connsiteY47" fmla="*/ 5631825 h 6858000"/>
              <a:gd name="connsiteX48" fmla="*/ 2606687 w 7467600"/>
              <a:gd name="connsiteY48" fmla="*/ 5630718 h 6858000"/>
              <a:gd name="connsiteX49" fmla="*/ 2645658 w 7467600"/>
              <a:gd name="connsiteY49" fmla="*/ 6640259 h 6858000"/>
              <a:gd name="connsiteX50" fmla="*/ 2606687 w 7467600"/>
              <a:gd name="connsiteY50" fmla="*/ 5630718 h 6858000"/>
              <a:gd name="connsiteX51" fmla="*/ 3642057 w 7467600"/>
              <a:gd name="connsiteY51" fmla="*/ 5573487 h 6858000"/>
              <a:gd name="connsiteX52" fmla="*/ 3632981 w 7467600"/>
              <a:gd name="connsiteY52" fmla="*/ 5579437 h 6858000"/>
              <a:gd name="connsiteX53" fmla="*/ 3382436 w 7467600"/>
              <a:gd name="connsiteY53" fmla="*/ 5952726 h 6858000"/>
              <a:gd name="connsiteX54" fmla="*/ 3191929 w 7467600"/>
              <a:gd name="connsiteY54" fmla="*/ 6662669 h 6858000"/>
              <a:gd name="connsiteX55" fmla="*/ 3369898 w 7467600"/>
              <a:gd name="connsiteY55" fmla="*/ 6081771 h 6858000"/>
              <a:gd name="connsiteX56" fmla="*/ 3642057 w 7467600"/>
              <a:gd name="connsiteY56" fmla="*/ 5573487 h 6858000"/>
              <a:gd name="connsiteX57" fmla="*/ 2650666 w 7467600"/>
              <a:gd name="connsiteY57" fmla="*/ 5530686 h 6858000"/>
              <a:gd name="connsiteX58" fmla="*/ 2650249 w 7467600"/>
              <a:gd name="connsiteY58" fmla="*/ 5532101 h 6858000"/>
              <a:gd name="connsiteX59" fmla="*/ 2663808 w 7467600"/>
              <a:gd name="connsiteY59" fmla="*/ 6535215 h 6858000"/>
              <a:gd name="connsiteX60" fmla="*/ 2665418 w 7467600"/>
              <a:gd name="connsiteY60" fmla="*/ 6132756 h 6858000"/>
              <a:gd name="connsiteX61" fmla="*/ 2650666 w 7467600"/>
              <a:gd name="connsiteY61" fmla="*/ 5530686 h 6858000"/>
              <a:gd name="connsiteX62" fmla="*/ 2680277 w 7467600"/>
              <a:gd name="connsiteY62" fmla="*/ 5479204 h 6858000"/>
              <a:gd name="connsiteX63" fmla="*/ 2678972 w 7467600"/>
              <a:gd name="connsiteY63" fmla="*/ 5481582 h 6858000"/>
              <a:gd name="connsiteX64" fmla="*/ 2696666 w 7467600"/>
              <a:gd name="connsiteY64" fmla="*/ 6133836 h 6858000"/>
              <a:gd name="connsiteX65" fmla="*/ 2695769 w 7467600"/>
              <a:gd name="connsiteY65" fmla="*/ 6390955 h 6858000"/>
              <a:gd name="connsiteX66" fmla="*/ 2739893 w 7467600"/>
              <a:gd name="connsiteY66" fmla="*/ 6108357 h 6858000"/>
              <a:gd name="connsiteX67" fmla="*/ 2680277 w 7467600"/>
              <a:gd name="connsiteY67" fmla="*/ 5479204 h 6858000"/>
              <a:gd name="connsiteX68" fmla="*/ 1132195 w 7467600"/>
              <a:gd name="connsiteY68" fmla="*/ 5467980 h 6858000"/>
              <a:gd name="connsiteX69" fmla="*/ 1679056 w 7467600"/>
              <a:gd name="connsiteY69" fmla="*/ 5516907 h 6858000"/>
              <a:gd name="connsiteX70" fmla="*/ 2128648 w 7467600"/>
              <a:gd name="connsiteY70" fmla="*/ 5474249 h 6858000"/>
              <a:gd name="connsiteX71" fmla="*/ 1825619 w 7467600"/>
              <a:gd name="connsiteY71" fmla="*/ 5478447 h 6858000"/>
              <a:gd name="connsiteX72" fmla="*/ 1737798 w 7467600"/>
              <a:gd name="connsiteY72" fmla="*/ 5483353 h 6858000"/>
              <a:gd name="connsiteX73" fmla="*/ 1132195 w 7467600"/>
              <a:gd name="connsiteY73" fmla="*/ 5467980 h 6858000"/>
              <a:gd name="connsiteX74" fmla="*/ 7042773 w 7467600"/>
              <a:gd name="connsiteY74" fmla="*/ 5734011 h 6858000"/>
              <a:gd name="connsiteX75" fmla="*/ 6879594 w 7467600"/>
              <a:gd name="connsiteY75" fmla="*/ 5424547 h 6858000"/>
              <a:gd name="connsiteX76" fmla="*/ 7379510 w 7467600"/>
              <a:gd name="connsiteY76" fmla="*/ 5755454 h 6858000"/>
              <a:gd name="connsiteX77" fmla="*/ 7467600 w 7467600"/>
              <a:gd name="connsiteY77" fmla="*/ 5845526 h 6858000"/>
              <a:gd name="connsiteX78" fmla="*/ 7271900 w 7467600"/>
              <a:gd name="connsiteY78" fmla="*/ 5734551 h 6858000"/>
              <a:gd name="connsiteX79" fmla="*/ 7015907 w 7467600"/>
              <a:gd name="connsiteY79" fmla="*/ 5541548 h 6858000"/>
              <a:gd name="connsiteX80" fmla="*/ 7259646 w 7467600"/>
              <a:gd name="connsiteY80" fmla="*/ 5765985 h 6858000"/>
              <a:gd name="connsiteX81" fmla="*/ 7467600 w 7467600"/>
              <a:gd name="connsiteY81" fmla="*/ 6012219 h 6858000"/>
              <a:gd name="connsiteX82" fmla="*/ 6946849 w 7467600"/>
              <a:gd name="connsiteY82" fmla="*/ 5523271 h 6858000"/>
              <a:gd name="connsiteX83" fmla="*/ 6946972 w 7467600"/>
              <a:gd name="connsiteY83" fmla="*/ 5526491 h 6858000"/>
              <a:gd name="connsiteX84" fmla="*/ 7105827 w 7467600"/>
              <a:gd name="connsiteY84" fmla="*/ 5718700 h 6858000"/>
              <a:gd name="connsiteX85" fmla="*/ 7356878 w 7467600"/>
              <a:gd name="connsiteY85" fmla="*/ 5981332 h 6858000"/>
              <a:gd name="connsiteX86" fmla="*/ 7467600 w 7467600"/>
              <a:gd name="connsiteY86" fmla="*/ 6117703 h 6858000"/>
              <a:gd name="connsiteX87" fmla="*/ 7467600 w 7467600"/>
              <a:gd name="connsiteY87" fmla="*/ 6163634 h 6858000"/>
              <a:gd name="connsiteX88" fmla="*/ 7403637 w 7467600"/>
              <a:gd name="connsiteY88" fmla="*/ 6083957 h 6858000"/>
              <a:gd name="connsiteX89" fmla="*/ 7254615 w 7467600"/>
              <a:gd name="connsiteY89" fmla="*/ 5911918 h 6858000"/>
              <a:gd name="connsiteX90" fmla="*/ 7312589 w 7467600"/>
              <a:gd name="connsiteY90" fmla="*/ 5982309 h 6858000"/>
              <a:gd name="connsiteX91" fmla="*/ 7448321 w 7467600"/>
              <a:gd name="connsiteY91" fmla="*/ 6190991 h 6858000"/>
              <a:gd name="connsiteX92" fmla="*/ 7467600 w 7467600"/>
              <a:gd name="connsiteY92" fmla="*/ 6221686 h 6858000"/>
              <a:gd name="connsiteX93" fmla="*/ 7467600 w 7467600"/>
              <a:gd name="connsiteY93" fmla="*/ 6334256 h 6858000"/>
              <a:gd name="connsiteX94" fmla="*/ 7454976 w 7467600"/>
              <a:gd name="connsiteY94" fmla="*/ 6318297 h 6858000"/>
              <a:gd name="connsiteX95" fmla="*/ 7042773 w 7467600"/>
              <a:gd name="connsiteY95" fmla="*/ 5734011 h 6858000"/>
              <a:gd name="connsiteX96" fmla="*/ 1456157 w 7467600"/>
              <a:gd name="connsiteY96" fmla="*/ 5371404 h 6858000"/>
              <a:gd name="connsiteX97" fmla="*/ 1244432 w 7467600"/>
              <a:gd name="connsiteY97" fmla="*/ 5385601 h 6858000"/>
              <a:gd name="connsiteX98" fmla="*/ 973990 w 7467600"/>
              <a:gd name="connsiteY98" fmla="*/ 5424940 h 6858000"/>
              <a:gd name="connsiteX99" fmla="*/ 1103809 w 7467600"/>
              <a:gd name="connsiteY99" fmla="*/ 5433720 h 6858000"/>
              <a:gd name="connsiteX100" fmla="*/ 1123454 w 7467600"/>
              <a:gd name="connsiteY100" fmla="*/ 5435727 h 6858000"/>
              <a:gd name="connsiteX101" fmla="*/ 1737017 w 7467600"/>
              <a:gd name="connsiteY101" fmla="*/ 5452183 h 6858000"/>
              <a:gd name="connsiteX102" fmla="*/ 1824397 w 7467600"/>
              <a:gd name="connsiteY102" fmla="*/ 5447757 h 6858000"/>
              <a:gd name="connsiteX103" fmla="*/ 2070059 w 7467600"/>
              <a:gd name="connsiteY103" fmla="*/ 5441660 h 6858000"/>
              <a:gd name="connsiteX104" fmla="*/ 1456157 w 7467600"/>
              <a:gd name="connsiteY104" fmla="*/ 5371404 h 6858000"/>
              <a:gd name="connsiteX105" fmla="*/ 4988186 w 7467600"/>
              <a:gd name="connsiteY105" fmla="*/ 5216467 h 6858000"/>
              <a:gd name="connsiteX106" fmla="*/ 4777334 w 7467600"/>
              <a:gd name="connsiteY106" fmla="*/ 5406072 h 6858000"/>
              <a:gd name="connsiteX107" fmla="*/ 4718341 w 7467600"/>
              <a:gd name="connsiteY107" fmla="*/ 5468043 h 6858000"/>
              <a:gd name="connsiteX108" fmla="*/ 4604655 w 7467600"/>
              <a:gd name="connsiteY108" fmla="*/ 5583434 h 6858000"/>
              <a:gd name="connsiteX109" fmla="*/ 4565074 w 7467600"/>
              <a:gd name="connsiteY109" fmla="*/ 5618550 h 6858000"/>
              <a:gd name="connsiteX110" fmla="*/ 4988186 w 7467600"/>
              <a:gd name="connsiteY110" fmla="*/ 5216467 h 6858000"/>
              <a:gd name="connsiteX111" fmla="*/ 4978032 w 7467600"/>
              <a:gd name="connsiteY111" fmla="*/ 5183809 h 6858000"/>
              <a:gd name="connsiteX112" fmla="*/ 4463413 w 7467600"/>
              <a:gd name="connsiteY112" fmla="*/ 5615162 h 6858000"/>
              <a:gd name="connsiteX113" fmla="*/ 4358134 w 7467600"/>
              <a:gd name="connsiteY113" fmla="*/ 5742791 h 6858000"/>
              <a:gd name="connsiteX114" fmla="*/ 4376219 w 7467600"/>
              <a:gd name="connsiteY114" fmla="*/ 5729027 h 6858000"/>
              <a:gd name="connsiteX115" fmla="*/ 4582340 w 7467600"/>
              <a:gd name="connsiteY115" fmla="*/ 5561037 h 6858000"/>
              <a:gd name="connsiteX116" fmla="*/ 4694684 w 7467600"/>
              <a:gd name="connsiteY116" fmla="*/ 5447098 h 6858000"/>
              <a:gd name="connsiteX117" fmla="*/ 4754123 w 7467600"/>
              <a:gd name="connsiteY117" fmla="*/ 5384643 h 6858000"/>
              <a:gd name="connsiteX118" fmla="*/ 4978032 w 7467600"/>
              <a:gd name="connsiteY118" fmla="*/ 5183809 h 6858000"/>
              <a:gd name="connsiteX119" fmla="*/ 1903353 w 7467600"/>
              <a:gd name="connsiteY119" fmla="*/ 5044827 h 6858000"/>
              <a:gd name="connsiteX120" fmla="*/ 1936931 w 7467600"/>
              <a:gd name="connsiteY120" fmla="*/ 5093954 h 6858000"/>
              <a:gd name="connsiteX121" fmla="*/ 2195868 w 7467600"/>
              <a:gd name="connsiteY121" fmla="*/ 5396574 h 6858000"/>
              <a:gd name="connsiteX122" fmla="*/ 2088852 w 7467600"/>
              <a:gd name="connsiteY122" fmla="*/ 5166123 h 6858000"/>
              <a:gd name="connsiteX123" fmla="*/ 1958241 w 7467600"/>
              <a:gd name="connsiteY123" fmla="*/ 5067955 h 6858000"/>
              <a:gd name="connsiteX124" fmla="*/ 1903353 w 7467600"/>
              <a:gd name="connsiteY124" fmla="*/ 5044827 h 6858000"/>
              <a:gd name="connsiteX125" fmla="*/ 1979378 w 7467600"/>
              <a:gd name="connsiteY125" fmla="*/ 4769504 h 6858000"/>
              <a:gd name="connsiteX126" fmla="*/ 2882120 w 7467600"/>
              <a:gd name="connsiteY126" fmla="*/ 5064547 h 6858000"/>
              <a:gd name="connsiteX127" fmla="*/ 2793103 w 7467600"/>
              <a:gd name="connsiteY127" fmla="*/ 5039699 h 6858000"/>
              <a:gd name="connsiteX128" fmla="*/ 2770041 w 7467600"/>
              <a:gd name="connsiteY128" fmla="*/ 5033634 h 6858000"/>
              <a:gd name="connsiteX129" fmla="*/ 1979378 w 7467600"/>
              <a:gd name="connsiteY129" fmla="*/ 4769504 h 6858000"/>
              <a:gd name="connsiteX130" fmla="*/ 1927410 w 7467600"/>
              <a:gd name="connsiteY130" fmla="*/ 4716164 h 6858000"/>
              <a:gd name="connsiteX131" fmla="*/ 1959587 w 7467600"/>
              <a:gd name="connsiteY131" fmla="*/ 4728849 h 6858000"/>
              <a:gd name="connsiteX132" fmla="*/ 2777707 w 7467600"/>
              <a:gd name="connsiteY132" fmla="*/ 5003991 h 6858000"/>
              <a:gd name="connsiteX133" fmla="*/ 2800768 w 7467600"/>
              <a:gd name="connsiteY133" fmla="*/ 5010056 h 6858000"/>
              <a:gd name="connsiteX134" fmla="*/ 2879408 w 7467600"/>
              <a:gd name="connsiteY134" fmla="*/ 5031590 h 6858000"/>
              <a:gd name="connsiteX135" fmla="*/ 2862295 w 7467600"/>
              <a:gd name="connsiteY135" fmla="*/ 5022958 h 6858000"/>
              <a:gd name="connsiteX136" fmla="*/ 2813343 w 7467600"/>
              <a:gd name="connsiteY136" fmla="*/ 4998369 h 6858000"/>
              <a:gd name="connsiteX137" fmla="*/ 2646245 w 7467600"/>
              <a:gd name="connsiteY137" fmla="*/ 4930999 h 6858000"/>
              <a:gd name="connsiteX138" fmla="*/ 1999243 w 7467600"/>
              <a:gd name="connsiteY138" fmla="*/ 4730524 h 6858000"/>
              <a:gd name="connsiteX139" fmla="*/ 1979527 w 7467600"/>
              <a:gd name="connsiteY139" fmla="*/ 4726651 h 6858000"/>
              <a:gd name="connsiteX140" fmla="*/ 1927410 w 7467600"/>
              <a:gd name="connsiteY140" fmla="*/ 4716164 h 6858000"/>
              <a:gd name="connsiteX141" fmla="*/ 1997014 w 7467600"/>
              <a:gd name="connsiteY141" fmla="*/ 4698007 h 6858000"/>
              <a:gd name="connsiteX142" fmla="*/ 2005458 w 7467600"/>
              <a:gd name="connsiteY142" fmla="*/ 4699540 h 6858000"/>
              <a:gd name="connsiteX143" fmla="*/ 2657186 w 7467600"/>
              <a:gd name="connsiteY143" fmla="*/ 4901687 h 6858000"/>
              <a:gd name="connsiteX144" fmla="*/ 2826662 w 7467600"/>
              <a:gd name="connsiteY144" fmla="*/ 4970362 h 6858000"/>
              <a:gd name="connsiteX145" fmla="*/ 2876100 w 7467600"/>
              <a:gd name="connsiteY145" fmla="*/ 4995397 h 6858000"/>
              <a:gd name="connsiteX146" fmla="*/ 3042600 w 7467600"/>
              <a:gd name="connsiteY146" fmla="*/ 5059532 h 6858000"/>
              <a:gd name="connsiteX147" fmla="*/ 1997014 w 7467600"/>
              <a:gd name="connsiteY147" fmla="*/ 4698007 h 6858000"/>
              <a:gd name="connsiteX148" fmla="*/ 2305292 w 7467600"/>
              <a:gd name="connsiteY148" fmla="*/ 4219492 h 6858000"/>
              <a:gd name="connsiteX149" fmla="*/ 3360922 w 7467600"/>
              <a:gd name="connsiteY149" fmla="*/ 4529373 h 6858000"/>
              <a:gd name="connsiteX150" fmla="*/ 3492420 w 7467600"/>
              <a:gd name="connsiteY150" fmla="*/ 4510145 h 6858000"/>
              <a:gd name="connsiteX151" fmla="*/ 3364086 w 7467600"/>
              <a:gd name="connsiteY151" fmla="*/ 4480340 h 6858000"/>
              <a:gd name="connsiteX152" fmla="*/ 3225818 w 7467600"/>
              <a:gd name="connsiteY152" fmla="*/ 4411822 h 6858000"/>
              <a:gd name="connsiteX153" fmla="*/ 3129696 w 7467600"/>
              <a:gd name="connsiteY153" fmla="*/ 4360704 h 6858000"/>
              <a:gd name="connsiteX154" fmla="*/ 2814545 w 7467600"/>
              <a:gd name="connsiteY154" fmla="*/ 4282955 h 6858000"/>
              <a:gd name="connsiteX155" fmla="*/ 2305292 w 7467600"/>
              <a:gd name="connsiteY155" fmla="*/ 4219492 h 6858000"/>
              <a:gd name="connsiteX156" fmla="*/ 2626982 w 7467600"/>
              <a:gd name="connsiteY156" fmla="*/ 4206450 h 6858000"/>
              <a:gd name="connsiteX157" fmla="*/ 2490617 w 7467600"/>
              <a:gd name="connsiteY157" fmla="*/ 4206951 h 6858000"/>
              <a:gd name="connsiteX158" fmla="*/ 2819869 w 7467600"/>
              <a:gd name="connsiteY158" fmla="*/ 4252936 h 6858000"/>
              <a:gd name="connsiteX159" fmla="*/ 3143018 w 7467600"/>
              <a:gd name="connsiteY159" fmla="*/ 4332698 h 6858000"/>
              <a:gd name="connsiteX160" fmla="*/ 3241520 w 7467600"/>
              <a:gd name="connsiteY160" fmla="*/ 4385112 h 6858000"/>
              <a:gd name="connsiteX161" fmla="*/ 3374575 w 7467600"/>
              <a:gd name="connsiteY161" fmla="*/ 4451517 h 6858000"/>
              <a:gd name="connsiteX162" fmla="*/ 3505221 w 7467600"/>
              <a:gd name="connsiteY162" fmla="*/ 4480757 h 6858000"/>
              <a:gd name="connsiteX163" fmla="*/ 2626982 w 7467600"/>
              <a:gd name="connsiteY163" fmla="*/ 4206450 h 6858000"/>
              <a:gd name="connsiteX164" fmla="*/ 1310106 w 7467600"/>
              <a:gd name="connsiteY164" fmla="*/ 3943217 h 6858000"/>
              <a:gd name="connsiteX165" fmla="*/ 854994 w 7467600"/>
              <a:gd name="connsiteY165" fmla="*/ 4399136 h 6858000"/>
              <a:gd name="connsiteX166" fmla="*/ 742462 w 7467600"/>
              <a:gd name="connsiteY166" fmla="*/ 4594648 h 6858000"/>
              <a:gd name="connsiteX167" fmla="*/ 820602 w 7467600"/>
              <a:gd name="connsiteY167" fmla="*/ 4485915 h 6858000"/>
              <a:gd name="connsiteX168" fmla="*/ 878295 w 7467600"/>
              <a:gd name="connsiteY168" fmla="*/ 4403594 h 6858000"/>
              <a:gd name="connsiteX169" fmla="*/ 1240607 w 7467600"/>
              <a:gd name="connsiteY169" fmla="*/ 4010401 h 6858000"/>
              <a:gd name="connsiteX170" fmla="*/ 1310106 w 7467600"/>
              <a:gd name="connsiteY170" fmla="*/ 3943217 h 6858000"/>
              <a:gd name="connsiteX171" fmla="*/ 1423113 w 7467600"/>
              <a:gd name="connsiteY171" fmla="*/ 3874565 h 6858000"/>
              <a:gd name="connsiteX172" fmla="*/ 1260565 w 7467600"/>
              <a:gd name="connsiteY172" fmla="*/ 4031982 h 6858000"/>
              <a:gd name="connsiteX173" fmla="*/ 901900 w 7467600"/>
              <a:gd name="connsiteY173" fmla="*/ 4421236 h 6858000"/>
              <a:gd name="connsiteX174" fmla="*/ 845044 w 7467600"/>
              <a:gd name="connsiteY174" fmla="*/ 4502436 h 6858000"/>
              <a:gd name="connsiteX175" fmla="*/ 685926 w 7467600"/>
              <a:gd name="connsiteY175" fmla="*/ 4703069 h 6858000"/>
              <a:gd name="connsiteX176" fmla="*/ 684248 w 7467600"/>
              <a:gd name="connsiteY176" fmla="*/ 4706721 h 6858000"/>
              <a:gd name="connsiteX177" fmla="*/ 1423113 w 7467600"/>
              <a:gd name="connsiteY177" fmla="*/ 3874565 h 6858000"/>
              <a:gd name="connsiteX178" fmla="*/ 3316479 w 7467600"/>
              <a:gd name="connsiteY178" fmla="*/ 3872136 h 6858000"/>
              <a:gd name="connsiteX179" fmla="*/ 3546806 w 7467600"/>
              <a:gd name="connsiteY179" fmla="*/ 4356139 h 6858000"/>
              <a:gd name="connsiteX180" fmla="*/ 3364433 w 7467600"/>
              <a:gd name="connsiteY180" fmla="*/ 3953121 h 6858000"/>
              <a:gd name="connsiteX181" fmla="*/ 3316479 w 7467600"/>
              <a:gd name="connsiteY181" fmla="*/ 3872136 h 6858000"/>
              <a:gd name="connsiteX182" fmla="*/ 3291335 w 7467600"/>
              <a:gd name="connsiteY182" fmla="*/ 3767420 h 6858000"/>
              <a:gd name="connsiteX183" fmla="*/ 3390805 w 7467600"/>
              <a:gd name="connsiteY183" fmla="*/ 3937163 h 6858000"/>
              <a:gd name="connsiteX184" fmla="*/ 3579062 w 7467600"/>
              <a:gd name="connsiteY184" fmla="*/ 4359040 h 6858000"/>
              <a:gd name="connsiteX185" fmla="*/ 3467355 w 7467600"/>
              <a:gd name="connsiteY185" fmla="*/ 3988130 h 6858000"/>
              <a:gd name="connsiteX186" fmla="*/ 3310753 w 7467600"/>
              <a:gd name="connsiteY186" fmla="*/ 3787140 h 6858000"/>
              <a:gd name="connsiteX187" fmla="*/ 3291335 w 7467600"/>
              <a:gd name="connsiteY187" fmla="*/ 3767420 h 6858000"/>
              <a:gd name="connsiteX188" fmla="*/ 1635889 w 7467600"/>
              <a:gd name="connsiteY188" fmla="*/ 3709494 h 6858000"/>
              <a:gd name="connsiteX189" fmla="*/ 1634800 w 7467600"/>
              <a:gd name="connsiteY189" fmla="*/ 3731111 h 6858000"/>
              <a:gd name="connsiteX190" fmla="*/ 1635889 w 7467600"/>
              <a:gd name="connsiteY190" fmla="*/ 3709494 h 6858000"/>
              <a:gd name="connsiteX191" fmla="*/ 1510397 w 7467600"/>
              <a:gd name="connsiteY191" fmla="*/ 3684705 h 6858000"/>
              <a:gd name="connsiteX192" fmla="*/ 1146550 w 7467600"/>
              <a:gd name="connsiteY192" fmla="*/ 3802012 h 6858000"/>
              <a:gd name="connsiteX193" fmla="*/ 698834 w 7467600"/>
              <a:gd name="connsiteY193" fmla="*/ 3952272 h 6858000"/>
              <a:gd name="connsiteX194" fmla="*/ 34256 w 7467600"/>
              <a:gd name="connsiteY194" fmla="*/ 4347603 h 6858000"/>
              <a:gd name="connsiteX195" fmla="*/ 527241 w 7467600"/>
              <a:gd name="connsiteY195" fmla="*/ 4065078 h 6858000"/>
              <a:gd name="connsiteX196" fmla="*/ 1510397 w 7467600"/>
              <a:gd name="connsiteY196" fmla="*/ 3684705 h 6858000"/>
              <a:gd name="connsiteX197" fmla="*/ 1313114 w 7467600"/>
              <a:gd name="connsiteY197" fmla="*/ 3655216 h 6858000"/>
              <a:gd name="connsiteX198" fmla="*/ 1109304 w 7467600"/>
              <a:gd name="connsiteY198" fmla="*/ 3669030 h 6858000"/>
              <a:gd name="connsiteX199" fmla="*/ 8129 w 7467600"/>
              <a:gd name="connsiteY199" fmla="*/ 4330519 h 6858000"/>
              <a:gd name="connsiteX200" fmla="*/ 687572 w 7467600"/>
              <a:gd name="connsiteY200" fmla="*/ 3925629 h 6858000"/>
              <a:gd name="connsiteX201" fmla="*/ 1138365 w 7467600"/>
              <a:gd name="connsiteY201" fmla="*/ 3774515 h 6858000"/>
              <a:gd name="connsiteX202" fmla="*/ 1505579 w 7467600"/>
              <a:gd name="connsiteY202" fmla="*/ 3655526 h 6858000"/>
              <a:gd name="connsiteX203" fmla="*/ 1313114 w 7467600"/>
              <a:gd name="connsiteY203" fmla="*/ 3655216 h 6858000"/>
              <a:gd name="connsiteX204" fmla="*/ 3655073 w 7467600"/>
              <a:gd name="connsiteY204" fmla="*/ 3650884 h 6858000"/>
              <a:gd name="connsiteX205" fmla="*/ 3989938 w 7467600"/>
              <a:gd name="connsiteY205" fmla="*/ 3991685 h 6858000"/>
              <a:gd name="connsiteX206" fmla="*/ 4393907 w 7467600"/>
              <a:gd name="connsiteY206" fmla="*/ 4261258 h 6858000"/>
              <a:gd name="connsiteX207" fmla="*/ 4648051 w 7467600"/>
              <a:gd name="connsiteY207" fmla="*/ 4374051 h 6858000"/>
              <a:gd name="connsiteX208" fmla="*/ 4383389 w 7467600"/>
              <a:gd name="connsiteY208" fmla="*/ 4184369 h 6858000"/>
              <a:gd name="connsiteX209" fmla="*/ 4165508 w 7467600"/>
              <a:gd name="connsiteY209" fmla="*/ 4035196 h 6858000"/>
              <a:gd name="connsiteX210" fmla="*/ 4068162 w 7467600"/>
              <a:gd name="connsiteY210" fmla="*/ 3953394 h 6858000"/>
              <a:gd name="connsiteX211" fmla="*/ 3981416 w 7467600"/>
              <a:gd name="connsiteY211" fmla="*/ 3880482 h 6858000"/>
              <a:gd name="connsiteX212" fmla="*/ 3800147 w 7467600"/>
              <a:gd name="connsiteY212" fmla="*/ 3749872 h 6858000"/>
              <a:gd name="connsiteX213" fmla="*/ 3655073 w 7467600"/>
              <a:gd name="connsiteY213" fmla="*/ 3650884 h 6858000"/>
              <a:gd name="connsiteX214" fmla="*/ 3670252 w 7467600"/>
              <a:gd name="connsiteY214" fmla="*/ 3622798 h 6858000"/>
              <a:gd name="connsiteX215" fmla="*/ 3817258 w 7467600"/>
              <a:gd name="connsiteY215" fmla="*/ 3723577 h 6858000"/>
              <a:gd name="connsiteX216" fmla="*/ 4000461 w 7467600"/>
              <a:gd name="connsiteY216" fmla="*/ 3855966 h 6858000"/>
              <a:gd name="connsiteX217" fmla="*/ 4088180 w 7467600"/>
              <a:gd name="connsiteY217" fmla="*/ 3929774 h 6858000"/>
              <a:gd name="connsiteX218" fmla="*/ 4184555 w 7467600"/>
              <a:gd name="connsiteY218" fmla="*/ 4010683 h 6858000"/>
              <a:gd name="connsiteX219" fmla="*/ 4399563 w 7467600"/>
              <a:gd name="connsiteY219" fmla="*/ 4158106 h 6858000"/>
              <a:gd name="connsiteX220" fmla="*/ 4684469 w 7467600"/>
              <a:gd name="connsiteY220" fmla="*/ 4364680 h 6858000"/>
              <a:gd name="connsiteX221" fmla="*/ 4690271 w 7467600"/>
              <a:gd name="connsiteY221" fmla="*/ 4370034 h 6858000"/>
              <a:gd name="connsiteX222" fmla="*/ 4136093 w 7467600"/>
              <a:gd name="connsiteY222" fmla="*/ 3858466 h 6858000"/>
              <a:gd name="connsiteX223" fmla="*/ 3670252 w 7467600"/>
              <a:gd name="connsiteY223" fmla="*/ 3622798 h 6858000"/>
              <a:gd name="connsiteX224" fmla="*/ 4440129 w 7467600"/>
              <a:gd name="connsiteY224" fmla="*/ 3448571 h 6858000"/>
              <a:gd name="connsiteX225" fmla="*/ 4856525 w 7467600"/>
              <a:gd name="connsiteY225" fmla="*/ 3915351 h 6858000"/>
              <a:gd name="connsiteX226" fmla="*/ 5059055 w 7467600"/>
              <a:gd name="connsiteY226" fmla="*/ 4108918 h 6858000"/>
              <a:gd name="connsiteX227" fmla="*/ 5290070 w 7467600"/>
              <a:gd name="connsiteY227" fmla="*/ 4263619 h 6858000"/>
              <a:gd name="connsiteX228" fmla="*/ 4834991 w 7467600"/>
              <a:gd name="connsiteY228" fmla="*/ 3830985 h 6858000"/>
              <a:gd name="connsiteX229" fmla="*/ 4440129 w 7467600"/>
              <a:gd name="connsiteY229" fmla="*/ 3448571 h 6858000"/>
              <a:gd name="connsiteX230" fmla="*/ 4441737 w 7467600"/>
              <a:gd name="connsiteY230" fmla="*/ 3399734 h 6858000"/>
              <a:gd name="connsiteX231" fmla="*/ 4431236 w 7467600"/>
              <a:gd name="connsiteY231" fmla="*/ 3400954 h 6858000"/>
              <a:gd name="connsiteX232" fmla="*/ 4557150 w 7467600"/>
              <a:gd name="connsiteY232" fmla="*/ 3510023 h 6858000"/>
              <a:gd name="connsiteX233" fmla="*/ 4856936 w 7467600"/>
              <a:gd name="connsiteY233" fmla="*/ 3809146 h 6858000"/>
              <a:gd name="connsiteX234" fmla="*/ 5111996 w 7467600"/>
              <a:gd name="connsiteY234" fmla="*/ 4065759 h 6858000"/>
              <a:gd name="connsiteX235" fmla="*/ 5388878 w 7467600"/>
              <a:gd name="connsiteY235" fmla="*/ 4300185 h 6858000"/>
              <a:gd name="connsiteX236" fmla="*/ 5425556 w 7467600"/>
              <a:gd name="connsiteY236" fmla="*/ 4308967 h 6858000"/>
              <a:gd name="connsiteX237" fmla="*/ 4943646 w 7467600"/>
              <a:gd name="connsiteY237" fmla="*/ 3822916 h 6858000"/>
              <a:gd name="connsiteX238" fmla="*/ 4594837 w 7467600"/>
              <a:gd name="connsiteY238" fmla="*/ 3532274 h 6858000"/>
              <a:gd name="connsiteX239" fmla="*/ 4441737 w 7467600"/>
              <a:gd name="connsiteY239" fmla="*/ 3399734 h 6858000"/>
              <a:gd name="connsiteX240" fmla="*/ 5425834 w 7467600"/>
              <a:gd name="connsiteY240" fmla="*/ 3162785 h 6858000"/>
              <a:gd name="connsiteX241" fmla="*/ 5401644 w 7467600"/>
              <a:gd name="connsiteY241" fmla="*/ 3617847 h 6858000"/>
              <a:gd name="connsiteX242" fmla="*/ 5467256 w 7467600"/>
              <a:gd name="connsiteY242" fmla="*/ 4175494 h 6858000"/>
              <a:gd name="connsiteX243" fmla="*/ 5448069 w 7467600"/>
              <a:gd name="connsiteY243" fmla="*/ 3567554 h 6858000"/>
              <a:gd name="connsiteX244" fmla="*/ 5425834 w 7467600"/>
              <a:gd name="connsiteY244" fmla="*/ 3162785 h 6858000"/>
              <a:gd name="connsiteX245" fmla="*/ 1318687 w 7467600"/>
              <a:gd name="connsiteY245" fmla="*/ 3113840 h 6858000"/>
              <a:gd name="connsiteX246" fmla="*/ 1066793 w 7467600"/>
              <a:gd name="connsiteY246" fmla="*/ 3212171 h 6858000"/>
              <a:gd name="connsiteX247" fmla="*/ 993319 w 7467600"/>
              <a:gd name="connsiteY247" fmla="*/ 3247648 h 6858000"/>
              <a:gd name="connsiteX248" fmla="*/ 853081 w 7467600"/>
              <a:gd name="connsiteY248" fmla="*/ 3312410 h 6858000"/>
              <a:gd name="connsiteX249" fmla="*/ 805957 w 7467600"/>
              <a:gd name="connsiteY249" fmla="*/ 3330443 h 6858000"/>
              <a:gd name="connsiteX250" fmla="*/ 1318687 w 7467600"/>
              <a:gd name="connsiteY250" fmla="*/ 3113840 h 6858000"/>
              <a:gd name="connsiteX251" fmla="*/ 5453702 w 7467600"/>
              <a:gd name="connsiteY251" fmla="*/ 3090882 h 6858000"/>
              <a:gd name="connsiteX252" fmla="*/ 5480135 w 7467600"/>
              <a:gd name="connsiteY252" fmla="*/ 3565802 h 6858000"/>
              <a:gd name="connsiteX253" fmla="*/ 5499023 w 7467600"/>
              <a:gd name="connsiteY253" fmla="*/ 4166310 h 6858000"/>
              <a:gd name="connsiteX254" fmla="*/ 5547022 w 7467600"/>
              <a:gd name="connsiteY254" fmla="*/ 3607838 h 6858000"/>
              <a:gd name="connsiteX255" fmla="*/ 5515964 w 7467600"/>
              <a:gd name="connsiteY255" fmla="*/ 3378541 h 6858000"/>
              <a:gd name="connsiteX256" fmla="*/ 5453702 w 7467600"/>
              <a:gd name="connsiteY256" fmla="*/ 3090882 h 6858000"/>
              <a:gd name="connsiteX257" fmla="*/ 1238695 w 7467600"/>
              <a:gd name="connsiteY257" fmla="*/ 3076820 h 6858000"/>
              <a:gd name="connsiteX258" fmla="*/ 716371 w 7467600"/>
              <a:gd name="connsiteY258" fmla="*/ 3293249 h 6858000"/>
              <a:gd name="connsiteX259" fmla="*/ 579522 w 7467600"/>
              <a:gd name="connsiteY259" fmla="*/ 3371759 h 6858000"/>
              <a:gd name="connsiteX260" fmla="*/ 600288 w 7467600"/>
              <a:gd name="connsiteY260" fmla="*/ 3365555 h 6858000"/>
              <a:gd name="connsiteX261" fmla="*/ 840692 w 7467600"/>
              <a:gd name="connsiteY261" fmla="*/ 3284921 h 6858000"/>
              <a:gd name="connsiteX262" fmla="*/ 979248 w 7467600"/>
              <a:gd name="connsiteY262" fmla="*/ 3221003 h 6858000"/>
              <a:gd name="connsiteX263" fmla="*/ 1053282 w 7467600"/>
              <a:gd name="connsiteY263" fmla="*/ 3185247 h 6858000"/>
              <a:gd name="connsiteX264" fmla="*/ 1320603 w 7467600"/>
              <a:gd name="connsiteY264" fmla="*/ 3081281 h 6858000"/>
              <a:gd name="connsiteX265" fmla="*/ 1238695 w 7467600"/>
              <a:gd name="connsiteY265" fmla="*/ 3076820 h 6858000"/>
              <a:gd name="connsiteX266" fmla="*/ 5425627 w 7467600"/>
              <a:gd name="connsiteY266" fmla="*/ 2954192 h 6858000"/>
              <a:gd name="connsiteX267" fmla="*/ 5470770 w 7467600"/>
              <a:gd name="connsiteY267" fmla="*/ 3005435 h 6858000"/>
              <a:gd name="connsiteX268" fmla="*/ 5519779 w 7467600"/>
              <a:gd name="connsiteY268" fmla="*/ 4359223 h 6858000"/>
              <a:gd name="connsiteX269" fmla="*/ 5520293 w 7467600"/>
              <a:gd name="connsiteY269" fmla="*/ 4360602 h 6858000"/>
              <a:gd name="connsiteX270" fmla="*/ 5767221 w 7467600"/>
              <a:gd name="connsiteY270" fmla="*/ 4665564 h 6858000"/>
              <a:gd name="connsiteX271" fmla="*/ 6937169 w 7467600"/>
              <a:gd name="connsiteY271" fmla="*/ 4815941 h 6858000"/>
              <a:gd name="connsiteX272" fmla="*/ 6953922 w 7467600"/>
              <a:gd name="connsiteY272" fmla="*/ 4890068 h 6858000"/>
              <a:gd name="connsiteX273" fmla="*/ 6071359 w 7467600"/>
              <a:gd name="connsiteY273" fmla="*/ 4770770 h 6858000"/>
              <a:gd name="connsiteX274" fmla="*/ 6038839 w 7467600"/>
              <a:gd name="connsiteY274" fmla="*/ 4764474 h 6858000"/>
              <a:gd name="connsiteX275" fmla="*/ 6038706 w 7467600"/>
              <a:gd name="connsiteY275" fmla="*/ 4763847 h 6858000"/>
              <a:gd name="connsiteX276" fmla="*/ 6037784 w 7467600"/>
              <a:gd name="connsiteY276" fmla="*/ 4764270 h 6858000"/>
              <a:gd name="connsiteX277" fmla="*/ 6038839 w 7467600"/>
              <a:gd name="connsiteY277" fmla="*/ 4764474 h 6858000"/>
              <a:gd name="connsiteX278" fmla="*/ 6040338 w 7467600"/>
              <a:gd name="connsiteY278" fmla="*/ 4771418 h 6858000"/>
              <a:gd name="connsiteX279" fmla="*/ 6024488 w 7467600"/>
              <a:gd name="connsiteY279" fmla="*/ 4809903 h 6858000"/>
              <a:gd name="connsiteX280" fmla="*/ 5599771 w 7467600"/>
              <a:gd name="connsiteY280" fmla="*/ 5509652 h 6858000"/>
              <a:gd name="connsiteX281" fmla="*/ 5548843 w 7467600"/>
              <a:gd name="connsiteY281" fmla="*/ 5563845 h 6858000"/>
              <a:gd name="connsiteX282" fmla="*/ 5940952 w 7467600"/>
              <a:gd name="connsiteY282" fmla="*/ 6250028 h 6858000"/>
              <a:gd name="connsiteX283" fmla="*/ 6043441 w 7467600"/>
              <a:gd name="connsiteY283" fmla="*/ 6665847 h 6858000"/>
              <a:gd name="connsiteX284" fmla="*/ 6093432 w 7467600"/>
              <a:gd name="connsiteY284" fmla="*/ 6858000 h 6858000"/>
              <a:gd name="connsiteX285" fmla="*/ 6034344 w 7467600"/>
              <a:gd name="connsiteY285" fmla="*/ 6858000 h 6858000"/>
              <a:gd name="connsiteX286" fmla="*/ 6026679 w 7467600"/>
              <a:gd name="connsiteY286" fmla="*/ 6836959 h 6858000"/>
              <a:gd name="connsiteX287" fmla="*/ 5800441 w 7467600"/>
              <a:gd name="connsiteY287" fmla="*/ 6335286 h 6858000"/>
              <a:gd name="connsiteX288" fmla="*/ 5526562 w 7467600"/>
              <a:gd name="connsiteY288" fmla="*/ 5705388 h 6858000"/>
              <a:gd name="connsiteX289" fmla="*/ 5519640 w 7467600"/>
              <a:gd name="connsiteY289" fmla="*/ 5683774 h 6858000"/>
              <a:gd name="connsiteX290" fmla="*/ 5844559 w 7467600"/>
              <a:gd name="connsiteY290" fmla="*/ 6553349 h 6858000"/>
              <a:gd name="connsiteX291" fmla="*/ 5975994 w 7467600"/>
              <a:gd name="connsiteY291" fmla="*/ 6858000 h 6858000"/>
              <a:gd name="connsiteX292" fmla="*/ 5898547 w 7467600"/>
              <a:gd name="connsiteY292" fmla="*/ 6858000 h 6858000"/>
              <a:gd name="connsiteX293" fmla="*/ 5682041 w 7467600"/>
              <a:gd name="connsiteY293" fmla="*/ 6355860 h 6858000"/>
              <a:gd name="connsiteX294" fmla="*/ 5461758 w 7467600"/>
              <a:gd name="connsiteY294" fmla="*/ 5820220 h 6858000"/>
              <a:gd name="connsiteX295" fmla="*/ 5237282 w 7467600"/>
              <a:gd name="connsiteY295" fmla="*/ 6579086 h 6858000"/>
              <a:gd name="connsiteX296" fmla="*/ 5115009 w 7467600"/>
              <a:gd name="connsiteY296" fmla="*/ 6858000 h 6858000"/>
              <a:gd name="connsiteX297" fmla="*/ 5028074 w 7467600"/>
              <a:gd name="connsiteY297" fmla="*/ 6858000 h 6858000"/>
              <a:gd name="connsiteX298" fmla="*/ 5079508 w 7467600"/>
              <a:gd name="connsiteY298" fmla="*/ 6749074 h 6858000"/>
              <a:gd name="connsiteX299" fmla="*/ 5371846 w 7467600"/>
              <a:gd name="connsiteY299" fmla="*/ 5924413 h 6858000"/>
              <a:gd name="connsiteX300" fmla="*/ 5270512 w 7467600"/>
              <a:gd name="connsiteY300" fmla="*/ 6138975 h 6858000"/>
              <a:gd name="connsiteX301" fmla="*/ 5062409 w 7467600"/>
              <a:gd name="connsiteY301" fmla="*/ 6653544 h 6858000"/>
              <a:gd name="connsiteX302" fmla="*/ 5036628 w 7467600"/>
              <a:gd name="connsiteY302" fmla="*/ 6754247 h 6858000"/>
              <a:gd name="connsiteX303" fmla="*/ 5009112 w 7467600"/>
              <a:gd name="connsiteY303" fmla="*/ 6858000 h 6858000"/>
              <a:gd name="connsiteX304" fmla="*/ 4976679 w 7467600"/>
              <a:gd name="connsiteY304" fmla="*/ 6858000 h 6858000"/>
              <a:gd name="connsiteX305" fmla="*/ 5006537 w 7467600"/>
              <a:gd name="connsiteY305" fmla="*/ 6747068 h 6858000"/>
              <a:gd name="connsiteX306" fmla="*/ 5032723 w 7467600"/>
              <a:gd name="connsiteY306" fmla="*/ 6644957 h 6858000"/>
              <a:gd name="connsiteX307" fmla="*/ 5242949 w 7467600"/>
              <a:gd name="connsiteY307" fmla="*/ 6125175 h 6858000"/>
              <a:gd name="connsiteX308" fmla="*/ 5286321 w 7467600"/>
              <a:gd name="connsiteY308" fmla="*/ 6033555 h 6858000"/>
              <a:gd name="connsiteX309" fmla="*/ 5008210 w 7467600"/>
              <a:gd name="connsiteY309" fmla="*/ 6649194 h 6858000"/>
              <a:gd name="connsiteX310" fmla="*/ 4986321 w 7467600"/>
              <a:gd name="connsiteY310" fmla="*/ 6765687 h 6858000"/>
              <a:gd name="connsiteX311" fmla="*/ 4973474 w 7467600"/>
              <a:gd name="connsiteY311" fmla="*/ 6858000 h 6858000"/>
              <a:gd name="connsiteX312" fmla="*/ 4907178 w 7467600"/>
              <a:gd name="connsiteY312" fmla="*/ 6858000 h 6858000"/>
              <a:gd name="connsiteX313" fmla="*/ 4910810 w 7467600"/>
              <a:gd name="connsiteY313" fmla="*/ 6829660 h 6858000"/>
              <a:gd name="connsiteX314" fmla="*/ 4987461 w 7467600"/>
              <a:gd name="connsiteY314" fmla="*/ 6432994 h 6858000"/>
              <a:gd name="connsiteX315" fmla="*/ 5179262 w 7467600"/>
              <a:gd name="connsiteY315" fmla="*/ 6035044 h 6858000"/>
              <a:gd name="connsiteX316" fmla="*/ 4689678 w 7467600"/>
              <a:gd name="connsiteY316" fmla="*/ 6440241 h 6858000"/>
              <a:gd name="connsiteX317" fmla="*/ 4477543 w 7467600"/>
              <a:gd name="connsiteY317" fmla="*/ 6674836 h 6858000"/>
              <a:gd name="connsiteX318" fmla="*/ 4329957 w 7467600"/>
              <a:gd name="connsiteY318" fmla="*/ 6858000 h 6858000"/>
              <a:gd name="connsiteX319" fmla="*/ 4218595 w 7467600"/>
              <a:gd name="connsiteY319" fmla="*/ 6858000 h 6858000"/>
              <a:gd name="connsiteX320" fmla="*/ 4368888 w 7467600"/>
              <a:gd name="connsiteY320" fmla="*/ 6668412 h 6858000"/>
              <a:gd name="connsiteX321" fmla="*/ 4563091 w 7467600"/>
              <a:gd name="connsiteY321" fmla="*/ 6442508 h 6858000"/>
              <a:gd name="connsiteX322" fmla="*/ 5387324 w 7467600"/>
              <a:gd name="connsiteY322" fmla="*/ 5705830 h 6858000"/>
              <a:gd name="connsiteX323" fmla="*/ 5073620 w 7467600"/>
              <a:gd name="connsiteY323" fmla="*/ 5955437 h 6858000"/>
              <a:gd name="connsiteX324" fmla="*/ 4689789 w 7467600"/>
              <a:gd name="connsiteY324" fmla="*/ 6268382 h 6858000"/>
              <a:gd name="connsiteX325" fmla="*/ 4418722 w 7467600"/>
              <a:gd name="connsiteY325" fmla="*/ 6570886 h 6858000"/>
              <a:gd name="connsiteX326" fmla="*/ 4214944 w 7467600"/>
              <a:gd name="connsiteY326" fmla="*/ 6858000 h 6858000"/>
              <a:gd name="connsiteX327" fmla="*/ 4177898 w 7467600"/>
              <a:gd name="connsiteY327" fmla="*/ 6858000 h 6858000"/>
              <a:gd name="connsiteX328" fmla="*/ 4391597 w 7467600"/>
              <a:gd name="connsiteY328" fmla="*/ 6556370 h 6858000"/>
              <a:gd name="connsiteX329" fmla="*/ 4668889 w 7467600"/>
              <a:gd name="connsiteY329" fmla="*/ 6246399 h 6858000"/>
              <a:gd name="connsiteX330" fmla="*/ 5055427 w 7467600"/>
              <a:gd name="connsiteY330" fmla="*/ 5931476 h 6858000"/>
              <a:gd name="connsiteX331" fmla="*/ 5371814 w 7467600"/>
              <a:gd name="connsiteY331" fmla="*/ 5678975 h 6858000"/>
              <a:gd name="connsiteX332" fmla="*/ 4987918 w 7467600"/>
              <a:gd name="connsiteY332" fmla="*/ 5838701 h 6858000"/>
              <a:gd name="connsiteX333" fmla="*/ 4317146 w 7467600"/>
              <a:gd name="connsiteY333" fmla="*/ 6587716 h 6858000"/>
              <a:gd name="connsiteX334" fmla="*/ 4171627 w 7467600"/>
              <a:gd name="connsiteY334" fmla="*/ 6858000 h 6858000"/>
              <a:gd name="connsiteX335" fmla="*/ 4081585 w 7467600"/>
              <a:gd name="connsiteY335" fmla="*/ 6858000 h 6858000"/>
              <a:gd name="connsiteX336" fmla="*/ 4238603 w 7467600"/>
              <a:gd name="connsiteY336" fmla="*/ 6559341 h 6858000"/>
              <a:gd name="connsiteX337" fmla="*/ 4778333 w 7467600"/>
              <a:gd name="connsiteY337" fmla="*/ 5873626 h 6858000"/>
              <a:gd name="connsiteX338" fmla="*/ 5414185 w 7467600"/>
              <a:gd name="connsiteY338" fmla="*/ 5573882 h 6858000"/>
              <a:gd name="connsiteX339" fmla="*/ 5959648 w 7467600"/>
              <a:gd name="connsiteY339" fmla="*/ 4760797 h 6858000"/>
              <a:gd name="connsiteX340" fmla="*/ 5355019 w 7467600"/>
              <a:gd name="connsiteY340" fmla="*/ 4734672 h 6858000"/>
              <a:gd name="connsiteX341" fmla="*/ 5083565 w 7467600"/>
              <a:gd name="connsiteY341" fmla="*/ 5179121 h 6858000"/>
              <a:gd name="connsiteX342" fmla="*/ 4713577 w 7467600"/>
              <a:gd name="connsiteY342" fmla="*/ 5616803 h 6858000"/>
              <a:gd name="connsiteX343" fmla="*/ 3989559 w 7467600"/>
              <a:gd name="connsiteY343" fmla="*/ 6145945 h 6858000"/>
              <a:gd name="connsiteX344" fmla="*/ 3939824 w 7467600"/>
              <a:gd name="connsiteY344" fmla="*/ 6066900 h 6858000"/>
              <a:gd name="connsiteX345" fmla="*/ 4584537 w 7467600"/>
              <a:gd name="connsiteY345" fmla="*/ 5324826 h 6858000"/>
              <a:gd name="connsiteX346" fmla="*/ 5037105 w 7467600"/>
              <a:gd name="connsiteY346" fmla="*/ 5088765 h 6858000"/>
              <a:gd name="connsiteX347" fmla="*/ 5039930 w 7467600"/>
              <a:gd name="connsiteY347" fmla="*/ 5089585 h 6858000"/>
              <a:gd name="connsiteX348" fmla="*/ 5263764 w 7467600"/>
              <a:gd name="connsiteY348" fmla="*/ 4735525 h 6858000"/>
              <a:gd name="connsiteX349" fmla="*/ 4086300 w 7467600"/>
              <a:gd name="connsiteY349" fmla="*/ 4884599 h 6858000"/>
              <a:gd name="connsiteX350" fmla="*/ 4085485 w 7467600"/>
              <a:gd name="connsiteY350" fmla="*/ 4899070 h 6858000"/>
              <a:gd name="connsiteX351" fmla="*/ 3871915 w 7467600"/>
              <a:gd name="connsiteY351" fmla="*/ 5253645 h 6858000"/>
              <a:gd name="connsiteX352" fmla="*/ 3799374 w 7467600"/>
              <a:gd name="connsiteY352" fmla="*/ 5466127 h 6858000"/>
              <a:gd name="connsiteX353" fmla="*/ 3498850 w 7467600"/>
              <a:gd name="connsiteY353" fmla="*/ 6661888 h 6858000"/>
              <a:gd name="connsiteX354" fmla="*/ 3399216 w 7467600"/>
              <a:gd name="connsiteY354" fmla="*/ 6858000 h 6858000"/>
              <a:gd name="connsiteX355" fmla="*/ 3303688 w 7467600"/>
              <a:gd name="connsiteY355" fmla="*/ 6858000 h 6858000"/>
              <a:gd name="connsiteX356" fmla="*/ 3391774 w 7467600"/>
              <a:gd name="connsiteY356" fmla="*/ 6697181 h 6858000"/>
              <a:gd name="connsiteX357" fmla="*/ 3735540 w 7467600"/>
              <a:gd name="connsiteY357" fmla="*/ 5546923 h 6858000"/>
              <a:gd name="connsiteX358" fmla="*/ 3729438 w 7467600"/>
              <a:gd name="connsiteY358" fmla="*/ 5569058 h 6858000"/>
              <a:gd name="connsiteX359" fmla="*/ 3707782 w 7467600"/>
              <a:gd name="connsiteY359" fmla="*/ 5644908 h 6858000"/>
              <a:gd name="connsiteX360" fmla="*/ 3583827 w 7467600"/>
              <a:gd name="connsiteY360" fmla="*/ 6039215 h 6858000"/>
              <a:gd name="connsiteX361" fmla="*/ 3547861 w 7467600"/>
              <a:gd name="connsiteY361" fmla="*/ 6129609 h 6858000"/>
              <a:gd name="connsiteX362" fmla="*/ 3490905 w 7467600"/>
              <a:gd name="connsiteY362" fmla="*/ 6277660 h 6858000"/>
              <a:gd name="connsiteX363" fmla="*/ 3455859 w 7467600"/>
              <a:gd name="connsiteY363" fmla="*/ 6391301 h 6858000"/>
              <a:gd name="connsiteX364" fmla="*/ 3429112 w 7467600"/>
              <a:gd name="connsiteY364" fmla="*/ 6479469 h 6858000"/>
              <a:gd name="connsiteX365" fmla="*/ 3304862 w 7467600"/>
              <a:gd name="connsiteY365" fmla="*/ 6796476 h 6858000"/>
              <a:gd name="connsiteX366" fmla="*/ 3276071 w 7467600"/>
              <a:gd name="connsiteY366" fmla="*/ 6858000 h 6858000"/>
              <a:gd name="connsiteX367" fmla="*/ 3240805 w 7467600"/>
              <a:gd name="connsiteY367" fmla="*/ 6858000 h 6858000"/>
              <a:gd name="connsiteX368" fmla="*/ 3275917 w 7467600"/>
              <a:gd name="connsiteY368" fmla="*/ 6783192 h 6858000"/>
              <a:gd name="connsiteX369" fmla="*/ 3399358 w 7467600"/>
              <a:gd name="connsiteY369" fmla="*/ 6469011 h 6858000"/>
              <a:gd name="connsiteX370" fmla="*/ 3425650 w 7467600"/>
              <a:gd name="connsiteY370" fmla="*/ 6381333 h 6858000"/>
              <a:gd name="connsiteX371" fmla="*/ 3460661 w 7467600"/>
              <a:gd name="connsiteY371" fmla="*/ 6266763 h 6858000"/>
              <a:gd name="connsiteX372" fmla="*/ 3518021 w 7467600"/>
              <a:gd name="connsiteY372" fmla="*/ 6117298 h 6858000"/>
              <a:gd name="connsiteX373" fmla="*/ 3554035 w 7467600"/>
              <a:gd name="connsiteY373" fmla="*/ 6027832 h 6858000"/>
              <a:gd name="connsiteX374" fmla="*/ 3677174 w 7467600"/>
              <a:gd name="connsiteY374" fmla="*/ 5636351 h 6858000"/>
              <a:gd name="connsiteX375" fmla="*/ 3698819 w 7467600"/>
              <a:gd name="connsiteY375" fmla="*/ 5560503 h 6858000"/>
              <a:gd name="connsiteX376" fmla="*/ 3702094 w 7467600"/>
              <a:gd name="connsiteY376" fmla="*/ 5549194 h 6858000"/>
              <a:gd name="connsiteX377" fmla="*/ 3398355 w 7467600"/>
              <a:gd name="connsiteY377" fmla="*/ 6094603 h 6858000"/>
              <a:gd name="connsiteX378" fmla="*/ 3193941 w 7467600"/>
              <a:gd name="connsiteY378" fmla="*/ 6798775 h 6858000"/>
              <a:gd name="connsiteX379" fmla="*/ 3184140 w 7467600"/>
              <a:gd name="connsiteY379" fmla="*/ 6858000 h 6858000"/>
              <a:gd name="connsiteX380" fmla="*/ 3099978 w 7467600"/>
              <a:gd name="connsiteY380" fmla="*/ 6858000 h 6858000"/>
              <a:gd name="connsiteX381" fmla="*/ 3101556 w 7467600"/>
              <a:gd name="connsiteY381" fmla="*/ 6843337 h 6858000"/>
              <a:gd name="connsiteX382" fmla="*/ 3370162 w 7467600"/>
              <a:gd name="connsiteY382" fmla="*/ 5785550 h 6858000"/>
              <a:gd name="connsiteX383" fmla="*/ 3746477 w 7467600"/>
              <a:gd name="connsiteY383" fmla="*/ 5377889 h 6858000"/>
              <a:gd name="connsiteX384" fmla="*/ 3863399 w 7467600"/>
              <a:gd name="connsiteY384" fmla="*/ 5087257 h 6858000"/>
              <a:gd name="connsiteX385" fmla="*/ 3968712 w 7467600"/>
              <a:gd name="connsiteY385" fmla="*/ 4913989 h 6858000"/>
              <a:gd name="connsiteX386" fmla="*/ 2792390 w 7467600"/>
              <a:gd name="connsiteY386" fmla="*/ 5382974 h 6858000"/>
              <a:gd name="connsiteX387" fmla="*/ 2714982 w 7467600"/>
              <a:gd name="connsiteY387" fmla="*/ 5427051 h 6858000"/>
              <a:gd name="connsiteX388" fmla="*/ 2813361 w 7467600"/>
              <a:gd name="connsiteY388" fmla="*/ 6023912 h 6858000"/>
              <a:gd name="connsiteX389" fmla="*/ 2688430 w 7467600"/>
              <a:gd name="connsiteY389" fmla="*/ 6801564 h 6858000"/>
              <a:gd name="connsiteX390" fmla="*/ 2629626 w 7467600"/>
              <a:gd name="connsiteY390" fmla="*/ 6763394 h 6858000"/>
              <a:gd name="connsiteX391" fmla="*/ 2565328 w 7467600"/>
              <a:gd name="connsiteY391" fmla="*/ 5516399 h 6858000"/>
              <a:gd name="connsiteX392" fmla="*/ 1922999 w 7467600"/>
              <a:gd name="connsiteY392" fmla="*/ 5980343 h 6858000"/>
              <a:gd name="connsiteX393" fmla="*/ 1950261 w 7467600"/>
              <a:gd name="connsiteY393" fmla="*/ 6405858 h 6858000"/>
              <a:gd name="connsiteX394" fmla="*/ 2365554 w 7467600"/>
              <a:gd name="connsiteY394" fmla="*/ 6759107 h 6858000"/>
              <a:gd name="connsiteX395" fmla="*/ 2424142 w 7467600"/>
              <a:gd name="connsiteY395" fmla="*/ 6858000 h 6858000"/>
              <a:gd name="connsiteX396" fmla="*/ 2395994 w 7467600"/>
              <a:gd name="connsiteY396" fmla="*/ 6858000 h 6858000"/>
              <a:gd name="connsiteX397" fmla="*/ 2392863 w 7467600"/>
              <a:gd name="connsiteY397" fmla="*/ 6852964 h 6858000"/>
              <a:gd name="connsiteX398" fmla="*/ 2017589 w 7467600"/>
              <a:gd name="connsiteY398" fmla="*/ 6493982 h 6858000"/>
              <a:gd name="connsiteX399" fmla="*/ 2147336 w 7467600"/>
              <a:gd name="connsiteY399" fmla="*/ 6594052 h 6858000"/>
              <a:gd name="connsiteX400" fmla="*/ 2207047 w 7467600"/>
              <a:gd name="connsiteY400" fmla="*/ 6654540 h 6858000"/>
              <a:gd name="connsiteX401" fmla="*/ 2299106 w 7467600"/>
              <a:gd name="connsiteY401" fmla="*/ 6778931 h 6858000"/>
              <a:gd name="connsiteX402" fmla="*/ 2314430 w 7467600"/>
              <a:gd name="connsiteY402" fmla="*/ 6801144 h 6858000"/>
              <a:gd name="connsiteX403" fmla="*/ 2352406 w 7467600"/>
              <a:gd name="connsiteY403" fmla="*/ 6858000 h 6858000"/>
              <a:gd name="connsiteX404" fmla="*/ 2314492 w 7467600"/>
              <a:gd name="connsiteY404" fmla="*/ 6858000 h 6858000"/>
              <a:gd name="connsiteX405" fmla="*/ 2288095 w 7467600"/>
              <a:gd name="connsiteY405" fmla="*/ 6818030 h 6858000"/>
              <a:gd name="connsiteX406" fmla="*/ 2272768 w 7467600"/>
              <a:gd name="connsiteY406" fmla="*/ 6795822 h 6858000"/>
              <a:gd name="connsiteX407" fmla="*/ 2182715 w 7467600"/>
              <a:gd name="connsiteY407" fmla="*/ 6675071 h 6858000"/>
              <a:gd name="connsiteX408" fmla="*/ 2032061 w 7467600"/>
              <a:gd name="connsiteY408" fmla="*/ 6541380 h 6858000"/>
              <a:gd name="connsiteX409" fmla="*/ 2257220 w 7467600"/>
              <a:gd name="connsiteY409" fmla="*/ 6826257 h 6858000"/>
              <a:gd name="connsiteX410" fmla="*/ 2281324 w 7467600"/>
              <a:gd name="connsiteY410" fmla="*/ 6858000 h 6858000"/>
              <a:gd name="connsiteX411" fmla="*/ 2242860 w 7467600"/>
              <a:gd name="connsiteY411" fmla="*/ 6858000 h 6858000"/>
              <a:gd name="connsiteX412" fmla="*/ 2232818 w 7467600"/>
              <a:gd name="connsiteY412" fmla="*/ 6844926 h 6858000"/>
              <a:gd name="connsiteX413" fmla="*/ 1990172 w 7467600"/>
              <a:gd name="connsiteY413" fmla="*/ 6542121 h 6858000"/>
              <a:gd name="connsiteX414" fmla="*/ 2124090 w 7467600"/>
              <a:gd name="connsiteY414" fmla="*/ 6761017 h 6858000"/>
              <a:gd name="connsiteX415" fmla="*/ 2200380 w 7467600"/>
              <a:gd name="connsiteY415" fmla="*/ 6858000 h 6858000"/>
              <a:gd name="connsiteX416" fmla="*/ 2147507 w 7467600"/>
              <a:gd name="connsiteY416" fmla="*/ 6858000 h 6858000"/>
              <a:gd name="connsiteX417" fmla="*/ 2070668 w 7467600"/>
              <a:gd name="connsiteY417" fmla="*/ 6761520 h 6858000"/>
              <a:gd name="connsiteX418" fmla="*/ 1975142 w 7467600"/>
              <a:gd name="connsiteY418" fmla="*/ 6585570 h 6858000"/>
              <a:gd name="connsiteX419" fmla="*/ 2050035 w 7467600"/>
              <a:gd name="connsiteY419" fmla="*/ 6813345 h 6858000"/>
              <a:gd name="connsiteX420" fmla="*/ 2063025 w 7467600"/>
              <a:gd name="connsiteY420" fmla="*/ 6858000 h 6858000"/>
              <a:gd name="connsiteX421" fmla="*/ 2021675 w 7467600"/>
              <a:gd name="connsiteY421" fmla="*/ 6858000 h 6858000"/>
              <a:gd name="connsiteX422" fmla="*/ 2019308 w 7467600"/>
              <a:gd name="connsiteY422" fmla="*/ 6847118 h 6858000"/>
              <a:gd name="connsiteX423" fmla="*/ 1938835 w 7467600"/>
              <a:gd name="connsiteY423" fmla="*/ 6551160 h 6858000"/>
              <a:gd name="connsiteX424" fmla="*/ 1953230 w 7467600"/>
              <a:gd name="connsiteY424" fmla="*/ 6759699 h 6858000"/>
              <a:gd name="connsiteX425" fmla="*/ 1956763 w 7467600"/>
              <a:gd name="connsiteY425" fmla="*/ 6778191 h 6858000"/>
              <a:gd name="connsiteX426" fmla="*/ 1967925 w 7467600"/>
              <a:gd name="connsiteY426" fmla="*/ 6858000 h 6858000"/>
              <a:gd name="connsiteX427" fmla="*/ 1936622 w 7467600"/>
              <a:gd name="connsiteY427" fmla="*/ 6858000 h 6858000"/>
              <a:gd name="connsiteX428" fmla="*/ 1926261 w 7467600"/>
              <a:gd name="connsiteY428" fmla="*/ 6784064 h 6858000"/>
              <a:gd name="connsiteX429" fmla="*/ 1922724 w 7467600"/>
              <a:gd name="connsiteY429" fmla="*/ 6765577 h 6858000"/>
              <a:gd name="connsiteX430" fmla="*/ 1904650 w 7467600"/>
              <a:gd name="connsiteY430" fmla="*/ 6639616 h 6858000"/>
              <a:gd name="connsiteX431" fmla="*/ 1885273 w 7467600"/>
              <a:gd name="connsiteY431" fmla="*/ 6858000 h 6858000"/>
              <a:gd name="connsiteX432" fmla="*/ 1854363 w 7467600"/>
              <a:gd name="connsiteY432" fmla="*/ 6858000 h 6858000"/>
              <a:gd name="connsiteX433" fmla="*/ 1880391 w 7467600"/>
              <a:gd name="connsiteY433" fmla="*/ 6603796 h 6858000"/>
              <a:gd name="connsiteX434" fmla="*/ 1818273 w 7467600"/>
              <a:gd name="connsiteY434" fmla="*/ 6715729 h 6858000"/>
              <a:gd name="connsiteX435" fmla="*/ 1794691 w 7467600"/>
              <a:gd name="connsiteY435" fmla="*/ 6843239 h 6858000"/>
              <a:gd name="connsiteX436" fmla="*/ 1794914 w 7467600"/>
              <a:gd name="connsiteY436" fmla="*/ 6858000 h 6858000"/>
              <a:gd name="connsiteX437" fmla="*/ 1746128 w 7467600"/>
              <a:gd name="connsiteY437" fmla="*/ 6858000 h 6858000"/>
              <a:gd name="connsiteX438" fmla="*/ 1753934 w 7467600"/>
              <a:gd name="connsiteY438" fmla="*/ 6724796 h 6858000"/>
              <a:gd name="connsiteX439" fmla="*/ 1792053 w 7467600"/>
              <a:gd name="connsiteY439" fmla="*/ 6572396 h 6858000"/>
              <a:gd name="connsiteX440" fmla="*/ 1862248 w 7467600"/>
              <a:gd name="connsiteY440" fmla="*/ 6266397 h 6858000"/>
              <a:gd name="connsiteX441" fmla="*/ 1862250 w 7467600"/>
              <a:gd name="connsiteY441" fmla="*/ 6033531 h 6858000"/>
              <a:gd name="connsiteX442" fmla="*/ 1211999 w 7467600"/>
              <a:gd name="connsiteY442" fmla="*/ 6683610 h 6858000"/>
              <a:gd name="connsiteX443" fmla="*/ 1213266 w 7467600"/>
              <a:gd name="connsiteY443" fmla="*/ 6691947 h 6858000"/>
              <a:gd name="connsiteX444" fmla="*/ 1203370 w 7467600"/>
              <a:gd name="connsiteY444" fmla="*/ 6850676 h 6858000"/>
              <a:gd name="connsiteX445" fmla="*/ 1203671 w 7467600"/>
              <a:gd name="connsiteY445" fmla="*/ 6858000 h 6858000"/>
              <a:gd name="connsiteX446" fmla="*/ 1143180 w 7467600"/>
              <a:gd name="connsiteY446" fmla="*/ 6858000 h 6858000"/>
              <a:gd name="connsiteX447" fmla="*/ 1142176 w 7467600"/>
              <a:gd name="connsiteY447" fmla="*/ 6766045 h 6858000"/>
              <a:gd name="connsiteX448" fmla="*/ 1067484 w 7467600"/>
              <a:gd name="connsiteY448" fmla="*/ 6858000 h 6858000"/>
              <a:gd name="connsiteX449" fmla="*/ 953928 w 7467600"/>
              <a:gd name="connsiteY449" fmla="*/ 6858000 h 6858000"/>
              <a:gd name="connsiteX450" fmla="*/ 959715 w 7467600"/>
              <a:gd name="connsiteY450" fmla="*/ 6850185 h 6858000"/>
              <a:gd name="connsiteX451" fmla="*/ 1483788 w 7467600"/>
              <a:gd name="connsiteY451" fmla="*/ 6259174 h 6858000"/>
              <a:gd name="connsiteX452" fmla="*/ 1100671 w 7467600"/>
              <a:gd name="connsiteY452" fmla="*/ 6252137 h 6858000"/>
              <a:gd name="connsiteX453" fmla="*/ 1090144 w 7467600"/>
              <a:gd name="connsiteY453" fmla="*/ 6256748 h 6858000"/>
              <a:gd name="connsiteX454" fmla="*/ 1095872 w 7467600"/>
              <a:gd name="connsiteY454" fmla="*/ 6271892 h 6858000"/>
              <a:gd name="connsiteX455" fmla="*/ 262785 w 7467600"/>
              <a:gd name="connsiteY455" fmla="*/ 6845450 h 6858000"/>
              <a:gd name="connsiteX456" fmla="*/ 209968 w 7467600"/>
              <a:gd name="connsiteY456" fmla="*/ 6770713 h 6858000"/>
              <a:gd name="connsiteX457" fmla="*/ 873460 w 7467600"/>
              <a:gd name="connsiteY457" fmla="*/ 6253768 h 6858000"/>
              <a:gd name="connsiteX458" fmla="*/ 192686 w 7467600"/>
              <a:gd name="connsiteY458" fmla="*/ 5849257 h 6858000"/>
              <a:gd name="connsiteX459" fmla="*/ 4696 w 7467600"/>
              <a:gd name="connsiteY459" fmla="*/ 5697668 h 6858000"/>
              <a:gd name="connsiteX460" fmla="*/ 0 w 7467600"/>
              <a:gd name="connsiteY460" fmla="*/ 5689984 h 6858000"/>
              <a:gd name="connsiteX461" fmla="*/ 0 w 7467600"/>
              <a:gd name="connsiteY461" fmla="*/ 5513472 h 6858000"/>
              <a:gd name="connsiteX462" fmla="*/ 174101 w 7467600"/>
              <a:gd name="connsiteY462" fmla="*/ 5620277 h 6858000"/>
              <a:gd name="connsiteX463" fmla="*/ 891800 w 7467600"/>
              <a:gd name="connsiteY463" fmla="*/ 6036935 h 6858000"/>
              <a:gd name="connsiteX464" fmla="*/ 1072219 w 7467600"/>
              <a:gd name="connsiteY464" fmla="*/ 6169443 h 6858000"/>
              <a:gd name="connsiteX465" fmla="*/ 1074117 w 7467600"/>
              <a:gd name="connsiteY465" fmla="*/ 6170301 h 6858000"/>
              <a:gd name="connsiteX466" fmla="*/ 1083114 w 7467600"/>
              <a:gd name="connsiteY466" fmla="*/ 6174131 h 6858000"/>
              <a:gd name="connsiteX467" fmla="*/ 1543010 w 7467600"/>
              <a:gd name="connsiteY467" fmla="*/ 6191140 h 6858000"/>
              <a:gd name="connsiteX468" fmla="*/ 1551080 w 7467600"/>
              <a:gd name="connsiteY468" fmla="*/ 6195006 h 6858000"/>
              <a:gd name="connsiteX469" fmla="*/ 2345443 w 7467600"/>
              <a:gd name="connsiteY469" fmla="*/ 5549882 h 6858000"/>
              <a:gd name="connsiteX470" fmla="*/ 1721499 w 7467600"/>
              <a:gd name="connsiteY470" fmla="*/ 5599969 h 6858000"/>
              <a:gd name="connsiteX471" fmla="*/ 767716 w 7467600"/>
              <a:gd name="connsiteY471" fmla="*/ 5472768 h 6858000"/>
              <a:gd name="connsiteX472" fmla="*/ 722147 w 7467600"/>
              <a:gd name="connsiteY472" fmla="*/ 5393091 h 6858000"/>
              <a:gd name="connsiteX473" fmla="*/ 1485552 w 7467600"/>
              <a:gd name="connsiteY473" fmla="*/ 5313202 h 6858000"/>
              <a:gd name="connsiteX474" fmla="*/ 2143004 w 7467600"/>
              <a:gd name="connsiteY474" fmla="*/ 5402420 h 6858000"/>
              <a:gd name="connsiteX475" fmla="*/ 1933391 w 7467600"/>
              <a:gd name="connsiteY475" fmla="*/ 5156971 h 6858000"/>
              <a:gd name="connsiteX476" fmla="*/ 1827118 w 7467600"/>
              <a:gd name="connsiteY476" fmla="*/ 4968410 h 6858000"/>
              <a:gd name="connsiteX477" fmla="*/ 1837349 w 7467600"/>
              <a:gd name="connsiteY477" fmla="*/ 4956357 h 6858000"/>
              <a:gd name="connsiteX478" fmla="*/ 2162835 w 7467600"/>
              <a:gd name="connsiteY478" fmla="*/ 5187853 h 6858000"/>
              <a:gd name="connsiteX479" fmla="*/ 2257167 w 7467600"/>
              <a:gd name="connsiteY479" fmla="*/ 5462123 h 6858000"/>
              <a:gd name="connsiteX480" fmla="*/ 2261598 w 7467600"/>
              <a:gd name="connsiteY480" fmla="*/ 5467998 h 6858000"/>
              <a:gd name="connsiteX481" fmla="*/ 2437177 w 7467600"/>
              <a:gd name="connsiteY481" fmla="*/ 5479608 h 6858000"/>
              <a:gd name="connsiteX482" fmla="*/ 2445247 w 7467600"/>
              <a:gd name="connsiteY482" fmla="*/ 5483476 h 6858000"/>
              <a:gd name="connsiteX483" fmla="*/ 2743626 w 7467600"/>
              <a:gd name="connsiteY483" fmla="*/ 5304819 h 6858000"/>
              <a:gd name="connsiteX484" fmla="*/ 3048102 w 7467600"/>
              <a:gd name="connsiteY484" fmla="*/ 5150595 h 6858000"/>
              <a:gd name="connsiteX485" fmla="*/ 1799414 w 7467600"/>
              <a:gd name="connsiteY485" fmla="*/ 4694732 h 6858000"/>
              <a:gd name="connsiteX486" fmla="*/ 1771735 w 7467600"/>
              <a:gd name="connsiteY486" fmla="*/ 4619929 h 6858000"/>
              <a:gd name="connsiteX487" fmla="*/ 3104273 w 7467600"/>
              <a:gd name="connsiteY487" fmla="*/ 5076159 h 6858000"/>
              <a:gd name="connsiteX488" fmla="*/ 3113245 w 7467600"/>
              <a:gd name="connsiteY488" fmla="*/ 5090705 h 6858000"/>
              <a:gd name="connsiteX489" fmla="*/ 3126294 w 7467600"/>
              <a:gd name="connsiteY489" fmla="*/ 5114400 h 6858000"/>
              <a:gd name="connsiteX490" fmla="*/ 3937433 w 7467600"/>
              <a:gd name="connsiteY490" fmla="*/ 4830473 h 6858000"/>
              <a:gd name="connsiteX491" fmla="*/ 3590475 w 7467600"/>
              <a:gd name="connsiteY491" fmla="*/ 4597974 h 6858000"/>
              <a:gd name="connsiteX492" fmla="*/ 3100264 w 7467600"/>
              <a:gd name="connsiteY492" fmla="*/ 4579845 h 6858000"/>
              <a:gd name="connsiteX493" fmla="*/ 2183576 w 7467600"/>
              <a:gd name="connsiteY493" fmla="*/ 4227150 h 6858000"/>
              <a:gd name="connsiteX494" fmla="*/ 2151029 w 7467600"/>
              <a:gd name="connsiteY494" fmla="*/ 4146947 h 6858000"/>
              <a:gd name="connsiteX495" fmla="*/ 3563434 w 7467600"/>
              <a:gd name="connsiteY495" fmla="*/ 4469115 h 6858000"/>
              <a:gd name="connsiteX496" fmla="*/ 3177952 w 7467600"/>
              <a:gd name="connsiteY496" fmla="*/ 3657386 h 6858000"/>
              <a:gd name="connsiteX497" fmla="*/ 3189263 w 7467600"/>
              <a:gd name="connsiteY497" fmla="*/ 3625726 h 6858000"/>
              <a:gd name="connsiteX498" fmla="*/ 3560912 w 7467600"/>
              <a:gd name="connsiteY498" fmla="*/ 4079863 h 6858000"/>
              <a:gd name="connsiteX499" fmla="*/ 3626636 w 7467600"/>
              <a:gd name="connsiteY499" fmla="*/ 4512230 h 6858000"/>
              <a:gd name="connsiteX500" fmla="*/ 3653088 w 7467600"/>
              <a:gd name="connsiteY500" fmla="*/ 4521417 h 6858000"/>
              <a:gd name="connsiteX501" fmla="*/ 3988128 w 7467600"/>
              <a:gd name="connsiteY501" fmla="*/ 4817267 h 6858000"/>
              <a:gd name="connsiteX502" fmla="*/ 4830582 w 7467600"/>
              <a:gd name="connsiteY502" fmla="*/ 4676000 h 6858000"/>
              <a:gd name="connsiteX503" fmla="*/ 4830100 w 7467600"/>
              <a:gd name="connsiteY503" fmla="*/ 4675554 h 6858000"/>
              <a:gd name="connsiteX504" fmla="*/ 4036318 w 7467600"/>
              <a:gd name="connsiteY504" fmla="*/ 4147013 h 6858000"/>
              <a:gd name="connsiteX505" fmla="*/ 3432098 w 7467600"/>
              <a:gd name="connsiteY505" fmla="*/ 3537312 h 6858000"/>
              <a:gd name="connsiteX506" fmla="*/ 3446761 w 7467600"/>
              <a:gd name="connsiteY506" fmla="*/ 3461278 h 6858000"/>
              <a:gd name="connsiteX507" fmla="*/ 4419733 w 7467600"/>
              <a:gd name="connsiteY507" fmla="*/ 3963555 h 6858000"/>
              <a:gd name="connsiteX508" fmla="*/ 4781371 w 7467600"/>
              <a:gd name="connsiteY508" fmla="*/ 4458604 h 6858000"/>
              <a:gd name="connsiteX509" fmla="*/ 4780440 w 7467600"/>
              <a:gd name="connsiteY509" fmla="*/ 4470290 h 6858000"/>
              <a:gd name="connsiteX510" fmla="*/ 4898954 w 7467600"/>
              <a:gd name="connsiteY510" fmla="*/ 4662092 h 6858000"/>
              <a:gd name="connsiteX511" fmla="*/ 4900699 w 7467600"/>
              <a:gd name="connsiteY511" fmla="*/ 4670867 h 6858000"/>
              <a:gd name="connsiteX512" fmla="*/ 5714511 w 7467600"/>
              <a:gd name="connsiteY512" fmla="*/ 4663483 h 6858000"/>
              <a:gd name="connsiteX513" fmla="*/ 5464793 w 7467600"/>
              <a:gd name="connsiteY513" fmla="*/ 4393556 h 6858000"/>
              <a:gd name="connsiteX514" fmla="*/ 5461897 w 7467600"/>
              <a:gd name="connsiteY514" fmla="*/ 4390879 h 6858000"/>
              <a:gd name="connsiteX515" fmla="*/ 4294126 w 7467600"/>
              <a:gd name="connsiteY515" fmla="*/ 3303048 h 6858000"/>
              <a:gd name="connsiteX516" fmla="*/ 4305321 w 7467600"/>
              <a:gd name="connsiteY516" fmla="*/ 3256953 h 6858000"/>
              <a:gd name="connsiteX517" fmla="*/ 4949299 w 7467600"/>
              <a:gd name="connsiteY517" fmla="*/ 3766336 h 6858000"/>
              <a:gd name="connsiteX518" fmla="*/ 5291452 w 7467600"/>
              <a:gd name="connsiteY518" fmla="*/ 4076801 h 6858000"/>
              <a:gd name="connsiteX519" fmla="*/ 5434998 w 7467600"/>
              <a:gd name="connsiteY519" fmla="*/ 4254100 h 6858000"/>
              <a:gd name="connsiteX520" fmla="*/ 5351015 w 7467600"/>
              <a:gd name="connsiteY520" fmla="*/ 3760989 h 6858000"/>
              <a:gd name="connsiteX521" fmla="*/ 5413780 w 7467600"/>
              <a:gd name="connsiteY521" fmla="*/ 2966265 h 6858000"/>
              <a:gd name="connsiteX522" fmla="*/ 5425627 w 7467600"/>
              <a:gd name="connsiteY522" fmla="*/ 2954192 h 6858000"/>
              <a:gd name="connsiteX523" fmla="*/ 6604735 w 7467600"/>
              <a:gd name="connsiteY523" fmla="*/ 2041381 h 6858000"/>
              <a:gd name="connsiteX524" fmla="*/ 7204487 w 7467600"/>
              <a:gd name="connsiteY524" fmla="*/ 2742112 h 6858000"/>
              <a:gd name="connsiteX525" fmla="*/ 7131592 w 7467600"/>
              <a:gd name="connsiteY525" fmla="*/ 2672096 h 6858000"/>
              <a:gd name="connsiteX526" fmla="*/ 6996344 w 7467600"/>
              <a:gd name="connsiteY526" fmla="*/ 2518310 h 6858000"/>
              <a:gd name="connsiteX527" fmla="*/ 6735495 w 7467600"/>
              <a:gd name="connsiteY527" fmla="*/ 2196890 h 6858000"/>
              <a:gd name="connsiteX528" fmla="*/ 6721901 w 7467600"/>
              <a:gd name="connsiteY528" fmla="*/ 2179274 h 6858000"/>
              <a:gd name="connsiteX529" fmla="*/ 6604735 w 7467600"/>
              <a:gd name="connsiteY529" fmla="*/ 2041381 h 6858000"/>
              <a:gd name="connsiteX530" fmla="*/ 6591670 w 7467600"/>
              <a:gd name="connsiteY530" fmla="*/ 1988277 h 6858000"/>
              <a:gd name="connsiteX531" fmla="*/ 6747349 w 7467600"/>
              <a:gd name="connsiteY531" fmla="*/ 2160069 h 6858000"/>
              <a:gd name="connsiteX532" fmla="*/ 6760943 w 7467600"/>
              <a:gd name="connsiteY532" fmla="*/ 2177686 h 6858000"/>
              <a:gd name="connsiteX533" fmla="*/ 7021065 w 7467600"/>
              <a:gd name="connsiteY533" fmla="*/ 2498102 h 6858000"/>
              <a:gd name="connsiteX534" fmla="*/ 7155223 w 7467600"/>
              <a:gd name="connsiteY534" fmla="*/ 2650386 h 6858000"/>
              <a:gd name="connsiteX535" fmla="*/ 7203167 w 7467600"/>
              <a:gd name="connsiteY535" fmla="*/ 2697288 h 6858000"/>
              <a:gd name="connsiteX536" fmla="*/ 6937703 w 7467600"/>
              <a:gd name="connsiteY536" fmla="*/ 2321981 h 6858000"/>
              <a:gd name="connsiteX537" fmla="*/ 6591670 w 7467600"/>
              <a:gd name="connsiteY537" fmla="*/ 1988277 h 6858000"/>
              <a:gd name="connsiteX538" fmla="*/ 5798671 w 7467600"/>
              <a:gd name="connsiteY538" fmla="*/ 1981601 h 6858000"/>
              <a:gd name="connsiteX539" fmla="*/ 5754709 w 7467600"/>
              <a:gd name="connsiteY539" fmla="*/ 2071454 h 6858000"/>
              <a:gd name="connsiteX540" fmla="*/ 5763044 w 7467600"/>
              <a:gd name="connsiteY540" fmla="*/ 2842206 h 6858000"/>
              <a:gd name="connsiteX541" fmla="*/ 5764974 w 7467600"/>
              <a:gd name="connsiteY541" fmla="*/ 2799609 h 6858000"/>
              <a:gd name="connsiteX542" fmla="*/ 5767665 w 7467600"/>
              <a:gd name="connsiteY542" fmla="*/ 2666409 h 6858000"/>
              <a:gd name="connsiteX543" fmla="*/ 5763055 w 7467600"/>
              <a:gd name="connsiteY543" fmla="*/ 2579705 h 6858000"/>
              <a:gd name="connsiteX544" fmla="*/ 5758079 w 7467600"/>
              <a:gd name="connsiteY544" fmla="*/ 2492508 h 6858000"/>
              <a:gd name="connsiteX545" fmla="*/ 5779325 w 7467600"/>
              <a:gd name="connsiteY545" fmla="*/ 2197069 h 6858000"/>
              <a:gd name="connsiteX546" fmla="*/ 5798671 w 7467600"/>
              <a:gd name="connsiteY546" fmla="*/ 1981601 h 6858000"/>
              <a:gd name="connsiteX547" fmla="*/ 5829202 w 7467600"/>
              <a:gd name="connsiteY547" fmla="*/ 1971679 h 6858000"/>
              <a:gd name="connsiteX548" fmla="*/ 5809558 w 7467600"/>
              <a:gd name="connsiteY548" fmla="*/ 2198043 h 6858000"/>
              <a:gd name="connsiteX549" fmla="*/ 5788653 w 7467600"/>
              <a:gd name="connsiteY549" fmla="*/ 2489430 h 6858000"/>
              <a:gd name="connsiteX550" fmla="*/ 5793439 w 7467600"/>
              <a:gd name="connsiteY550" fmla="*/ 2575235 h 6858000"/>
              <a:gd name="connsiteX551" fmla="*/ 5796837 w 7467600"/>
              <a:gd name="connsiteY551" fmla="*/ 2637633 h 6858000"/>
              <a:gd name="connsiteX552" fmla="*/ 5818614 w 7467600"/>
              <a:gd name="connsiteY552" fmla="*/ 2473055 h 6858000"/>
              <a:gd name="connsiteX553" fmla="*/ 5829202 w 7467600"/>
              <a:gd name="connsiteY553" fmla="*/ 1971679 h 6858000"/>
              <a:gd name="connsiteX554" fmla="*/ 5911389 w 7467600"/>
              <a:gd name="connsiteY554" fmla="*/ 1898371 h 6858000"/>
              <a:gd name="connsiteX555" fmla="*/ 6237627 w 7467600"/>
              <a:gd name="connsiteY555" fmla="*/ 2231921 h 6858000"/>
              <a:gd name="connsiteX556" fmla="*/ 5911389 w 7467600"/>
              <a:gd name="connsiteY556" fmla="*/ 1898371 h 6858000"/>
              <a:gd name="connsiteX557" fmla="*/ 6944437 w 7467600"/>
              <a:gd name="connsiteY557" fmla="*/ 1575402 h 6858000"/>
              <a:gd name="connsiteX558" fmla="*/ 6304730 w 7467600"/>
              <a:gd name="connsiteY558" fmla="*/ 1766654 h 6858000"/>
              <a:gd name="connsiteX559" fmla="*/ 6944437 w 7467600"/>
              <a:gd name="connsiteY559" fmla="*/ 1575402 h 6858000"/>
              <a:gd name="connsiteX560" fmla="*/ 7019523 w 7467600"/>
              <a:gd name="connsiteY560" fmla="*/ 1519450 h 6858000"/>
              <a:gd name="connsiteX561" fmla="*/ 6298091 w 7467600"/>
              <a:gd name="connsiteY561" fmla="*/ 1737122 h 6858000"/>
              <a:gd name="connsiteX562" fmla="*/ 7019523 w 7467600"/>
              <a:gd name="connsiteY562" fmla="*/ 1519450 h 6858000"/>
              <a:gd name="connsiteX563" fmla="*/ 2399523 w 7467600"/>
              <a:gd name="connsiteY563" fmla="*/ 1428234 h 6858000"/>
              <a:gd name="connsiteX564" fmla="*/ 2224982 w 7467600"/>
              <a:gd name="connsiteY564" fmla="*/ 1826201 h 6858000"/>
              <a:gd name="connsiteX565" fmla="*/ 2096099 w 7467600"/>
              <a:gd name="connsiteY565" fmla="*/ 2345900 h 6858000"/>
              <a:gd name="connsiteX566" fmla="*/ 2283317 w 7467600"/>
              <a:gd name="connsiteY566" fmla="*/ 1796925 h 6858000"/>
              <a:gd name="connsiteX567" fmla="*/ 2399523 w 7467600"/>
              <a:gd name="connsiteY567" fmla="*/ 1428234 h 6858000"/>
              <a:gd name="connsiteX568" fmla="*/ 2448558 w 7467600"/>
              <a:gd name="connsiteY568" fmla="*/ 1373435 h 6858000"/>
              <a:gd name="connsiteX569" fmla="*/ 2312521 w 7467600"/>
              <a:gd name="connsiteY569" fmla="*/ 1806140 h 6858000"/>
              <a:gd name="connsiteX570" fmla="*/ 2127533 w 7467600"/>
              <a:gd name="connsiteY570" fmla="*/ 2348380 h 6858000"/>
              <a:gd name="connsiteX571" fmla="*/ 2358080 w 7467600"/>
              <a:gd name="connsiteY571" fmla="*/ 1866134 h 6858000"/>
              <a:gd name="connsiteX572" fmla="*/ 2407436 w 7467600"/>
              <a:gd name="connsiteY572" fmla="*/ 1651070 h 6858000"/>
              <a:gd name="connsiteX573" fmla="*/ 2448558 w 7467600"/>
              <a:gd name="connsiteY573" fmla="*/ 1373435 h 6858000"/>
              <a:gd name="connsiteX574" fmla="*/ 278707 w 7467600"/>
              <a:gd name="connsiteY574" fmla="*/ 1352270 h 6858000"/>
              <a:gd name="connsiteX575" fmla="*/ 321570 w 7467600"/>
              <a:gd name="connsiteY575" fmla="*/ 1861610 h 6858000"/>
              <a:gd name="connsiteX576" fmla="*/ 294281 w 7467600"/>
              <a:gd name="connsiteY576" fmla="*/ 1440658 h 6858000"/>
              <a:gd name="connsiteX577" fmla="*/ 278707 w 7467600"/>
              <a:gd name="connsiteY577" fmla="*/ 1352270 h 6858000"/>
              <a:gd name="connsiteX578" fmla="*/ 1423821 w 7467600"/>
              <a:gd name="connsiteY578" fmla="*/ 1351958 h 6858000"/>
              <a:gd name="connsiteX579" fmla="*/ 1638521 w 7467600"/>
              <a:gd name="connsiteY579" fmla="*/ 1908470 h 6858000"/>
              <a:gd name="connsiteX580" fmla="*/ 1754199 w 7467600"/>
              <a:gd name="connsiteY580" fmla="*/ 2149284 h 6858000"/>
              <a:gd name="connsiteX581" fmla="*/ 1908359 w 7467600"/>
              <a:gd name="connsiteY581" fmla="*/ 2364988 h 6858000"/>
              <a:gd name="connsiteX582" fmla="*/ 1647661 w 7467600"/>
              <a:gd name="connsiteY582" fmla="*/ 1825945 h 6858000"/>
              <a:gd name="connsiteX583" fmla="*/ 1423821 w 7467600"/>
              <a:gd name="connsiteY583" fmla="*/ 1351958 h 6858000"/>
              <a:gd name="connsiteX584" fmla="*/ 1431890 w 7467600"/>
              <a:gd name="connsiteY584" fmla="*/ 1306475 h 6858000"/>
              <a:gd name="connsiteX585" fmla="*/ 1507597 w 7467600"/>
              <a:gd name="connsiteY585" fmla="*/ 1446132 h 6858000"/>
              <a:gd name="connsiteX586" fmla="*/ 1674586 w 7467600"/>
              <a:gd name="connsiteY586" fmla="*/ 1813832 h 6858000"/>
              <a:gd name="connsiteX587" fmla="*/ 1815950 w 7467600"/>
              <a:gd name="connsiteY587" fmla="*/ 2128564 h 6858000"/>
              <a:gd name="connsiteX588" fmla="*/ 1984242 w 7467600"/>
              <a:gd name="connsiteY588" fmla="*/ 2430829 h 6858000"/>
              <a:gd name="connsiteX589" fmla="*/ 2014023 w 7467600"/>
              <a:gd name="connsiteY589" fmla="*/ 2450995 h 6858000"/>
              <a:gd name="connsiteX590" fmla="*/ 1747337 w 7467600"/>
              <a:gd name="connsiteY590" fmla="*/ 1855264 h 6858000"/>
              <a:gd name="connsiteX591" fmla="*/ 1533749 w 7467600"/>
              <a:gd name="connsiteY591" fmla="*/ 1478656 h 6858000"/>
              <a:gd name="connsiteX592" fmla="*/ 1431890 w 7467600"/>
              <a:gd name="connsiteY592" fmla="*/ 1306475 h 6858000"/>
              <a:gd name="connsiteX593" fmla="*/ 5052692 w 7467600"/>
              <a:gd name="connsiteY593" fmla="*/ 1292994 h 6858000"/>
              <a:gd name="connsiteX594" fmla="*/ 5200661 w 7467600"/>
              <a:gd name="connsiteY594" fmla="*/ 1635186 h 6858000"/>
              <a:gd name="connsiteX595" fmla="*/ 5297138 w 7467600"/>
              <a:gd name="connsiteY595" fmla="*/ 1906351 h 6858000"/>
              <a:gd name="connsiteX596" fmla="*/ 5052692 w 7467600"/>
              <a:gd name="connsiteY596" fmla="*/ 1292994 h 6858000"/>
              <a:gd name="connsiteX597" fmla="*/ 5009948 w 7467600"/>
              <a:gd name="connsiteY597" fmla="*/ 1273619 h 6858000"/>
              <a:gd name="connsiteX598" fmla="*/ 5121777 w 7467600"/>
              <a:gd name="connsiteY598" fmla="*/ 1654213 h 6858000"/>
              <a:gd name="connsiteX599" fmla="*/ 5293545 w 7467600"/>
              <a:gd name="connsiteY599" fmla="*/ 2072247 h 6858000"/>
              <a:gd name="connsiteX600" fmla="*/ 5294042 w 7467600"/>
              <a:gd name="connsiteY600" fmla="*/ 2065019 h 6858000"/>
              <a:gd name="connsiteX601" fmla="*/ 5171936 w 7467600"/>
              <a:gd name="connsiteY601" fmla="*/ 1647613 h 6858000"/>
              <a:gd name="connsiteX602" fmla="*/ 5009948 w 7467600"/>
              <a:gd name="connsiteY602" fmla="*/ 1273619 h 6858000"/>
              <a:gd name="connsiteX603" fmla="*/ 655236 w 7467600"/>
              <a:gd name="connsiteY603" fmla="*/ 1268632 h 6858000"/>
              <a:gd name="connsiteX604" fmla="*/ 839521 w 7467600"/>
              <a:gd name="connsiteY604" fmla="*/ 1685315 h 6858000"/>
              <a:gd name="connsiteX605" fmla="*/ 1109416 w 7467600"/>
              <a:gd name="connsiteY605" fmla="*/ 2061663 h 6858000"/>
              <a:gd name="connsiteX606" fmla="*/ 1298300 w 7467600"/>
              <a:gd name="connsiteY606" fmla="*/ 2247742 h 6858000"/>
              <a:gd name="connsiteX607" fmla="*/ 1125871 w 7467600"/>
              <a:gd name="connsiteY607" fmla="*/ 1989513 h 6858000"/>
              <a:gd name="connsiteX608" fmla="*/ 981574 w 7467600"/>
              <a:gd name="connsiteY608" fmla="*/ 1783157 h 6858000"/>
              <a:gd name="connsiteX609" fmla="*/ 922198 w 7467600"/>
              <a:gd name="connsiteY609" fmla="*/ 1677437 h 6858000"/>
              <a:gd name="connsiteX610" fmla="*/ 869293 w 7467600"/>
              <a:gd name="connsiteY610" fmla="*/ 1583214 h 6858000"/>
              <a:gd name="connsiteX611" fmla="*/ 751431 w 7467600"/>
              <a:gd name="connsiteY611" fmla="*/ 1405731 h 6858000"/>
              <a:gd name="connsiteX612" fmla="*/ 655236 w 7467600"/>
              <a:gd name="connsiteY612" fmla="*/ 1268632 h 6858000"/>
              <a:gd name="connsiteX613" fmla="*/ 6516292 w 7467600"/>
              <a:gd name="connsiteY613" fmla="*/ 1263064 h 6858000"/>
              <a:gd name="connsiteX614" fmla="*/ 5736320 w 7467600"/>
              <a:gd name="connsiteY614" fmla="*/ 1501803 h 6858000"/>
              <a:gd name="connsiteX615" fmla="*/ 6516292 w 7467600"/>
              <a:gd name="connsiteY615" fmla="*/ 1263064 h 6858000"/>
              <a:gd name="connsiteX616" fmla="*/ 291466 w 7467600"/>
              <a:gd name="connsiteY616" fmla="*/ 1250369 h 6858000"/>
              <a:gd name="connsiteX617" fmla="*/ 323180 w 7467600"/>
              <a:gd name="connsiteY617" fmla="*/ 1435283 h 6858000"/>
              <a:gd name="connsiteX618" fmla="*/ 349381 w 7467600"/>
              <a:gd name="connsiteY618" fmla="*/ 1875041 h 6858000"/>
              <a:gd name="connsiteX619" fmla="*/ 374363 w 7467600"/>
              <a:gd name="connsiteY619" fmla="*/ 1506494 h 6858000"/>
              <a:gd name="connsiteX620" fmla="*/ 302168 w 7467600"/>
              <a:gd name="connsiteY620" fmla="*/ 1274495 h 6858000"/>
              <a:gd name="connsiteX621" fmla="*/ 291466 w 7467600"/>
              <a:gd name="connsiteY621" fmla="*/ 1250369 h 6858000"/>
              <a:gd name="connsiteX622" fmla="*/ 678222 w 7467600"/>
              <a:gd name="connsiteY622" fmla="*/ 1248670 h 6858000"/>
              <a:gd name="connsiteX623" fmla="*/ 775536 w 7467600"/>
              <a:gd name="connsiteY623" fmla="*/ 1388015 h 6858000"/>
              <a:gd name="connsiteX624" fmla="*/ 894529 w 7467600"/>
              <a:gd name="connsiteY624" fmla="*/ 1567739 h 6858000"/>
              <a:gd name="connsiteX625" fmla="*/ 948000 w 7467600"/>
              <a:gd name="connsiteY625" fmla="*/ 1663088 h 6858000"/>
              <a:gd name="connsiteX626" fmla="*/ 1006812 w 7467600"/>
              <a:gd name="connsiteY626" fmla="*/ 1767683 h 6858000"/>
              <a:gd name="connsiteX627" fmla="*/ 1149133 w 7467600"/>
              <a:gd name="connsiteY627" fmla="*/ 1971513 h 6858000"/>
              <a:gd name="connsiteX628" fmla="*/ 1333952 w 7467600"/>
              <a:gd name="connsiteY628" fmla="*/ 2251620 h 6858000"/>
              <a:gd name="connsiteX629" fmla="*/ 1337329 w 7467600"/>
              <a:gd name="connsiteY629" fmla="*/ 2258350 h 6858000"/>
              <a:gd name="connsiteX630" fmla="*/ 1014726 w 7467600"/>
              <a:gd name="connsiteY630" fmla="*/ 1615556 h 6858000"/>
              <a:gd name="connsiteX631" fmla="*/ 678222 w 7467600"/>
              <a:gd name="connsiteY631" fmla="*/ 1248670 h 6858000"/>
              <a:gd name="connsiteX632" fmla="*/ 6691602 w 7467600"/>
              <a:gd name="connsiteY632" fmla="*/ 1140573 h 6858000"/>
              <a:gd name="connsiteX633" fmla="*/ 6571100 w 7467600"/>
              <a:gd name="connsiteY633" fmla="*/ 1183662 h 6858000"/>
              <a:gd name="connsiteX634" fmla="*/ 6241687 w 7467600"/>
              <a:gd name="connsiteY634" fmla="*/ 1257600 h 6858000"/>
              <a:gd name="connsiteX635" fmla="*/ 5693009 w 7467600"/>
              <a:gd name="connsiteY635" fmla="*/ 1478256 h 6858000"/>
              <a:gd name="connsiteX636" fmla="*/ 6548420 w 7467600"/>
              <a:gd name="connsiteY636" fmla="*/ 1214599 h 6858000"/>
              <a:gd name="connsiteX637" fmla="*/ 6605473 w 7467600"/>
              <a:gd name="connsiteY637" fmla="*/ 1184686 h 6858000"/>
              <a:gd name="connsiteX638" fmla="*/ 6691602 w 7467600"/>
              <a:gd name="connsiteY638" fmla="*/ 1140573 h 6858000"/>
              <a:gd name="connsiteX639" fmla="*/ 4002475 w 7467600"/>
              <a:gd name="connsiteY639" fmla="*/ 1037802 h 6858000"/>
              <a:gd name="connsiteX640" fmla="*/ 4000324 w 7467600"/>
              <a:gd name="connsiteY640" fmla="*/ 1039362 h 6858000"/>
              <a:gd name="connsiteX641" fmla="*/ 4002862 w 7467600"/>
              <a:gd name="connsiteY641" fmla="*/ 1042866 h 6858000"/>
              <a:gd name="connsiteX642" fmla="*/ 4002475 w 7467600"/>
              <a:gd name="connsiteY642" fmla="*/ 1037802 h 6858000"/>
              <a:gd name="connsiteX643" fmla="*/ 506322 w 7467600"/>
              <a:gd name="connsiteY643" fmla="*/ 1020997 h 6858000"/>
              <a:gd name="connsiteX644" fmla="*/ 533068 w 7467600"/>
              <a:gd name="connsiteY644" fmla="*/ 1029409 h 6858000"/>
              <a:gd name="connsiteX645" fmla="*/ 1232525 w 7467600"/>
              <a:gd name="connsiteY645" fmla="*/ 1804675 h 6858000"/>
              <a:gd name="connsiteX646" fmla="*/ 1388858 w 7467600"/>
              <a:gd name="connsiteY646" fmla="*/ 2368011 h 6858000"/>
              <a:gd name="connsiteX647" fmla="*/ 1384098 w 7467600"/>
              <a:gd name="connsiteY647" fmla="*/ 2378125 h 6858000"/>
              <a:gd name="connsiteX648" fmla="*/ 1425393 w 7467600"/>
              <a:gd name="connsiteY648" fmla="*/ 2589124 h 6858000"/>
              <a:gd name="connsiteX649" fmla="*/ 1424001 w 7467600"/>
              <a:gd name="connsiteY649" fmla="*/ 2597541 h 6858000"/>
              <a:gd name="connsiteX650" fmla="*/ 2152729 w 7467600"/>
              <a:gd name="connsiteY650" fmla="*/ 2864487 h 6858000"/>
              <a:gd name="connsiteX651" fmla="*/ 2020609 w 7467600"/>
              <a:gd name="connsiteY651" fmla="*/ 2539671 h 6858000"/>
              <a:gd name="connsiteX652" fmla="*/ 2018920 w 7467600"/>
              <a:gd name="connsiteY652" fmla="*/ 2536309 h 6858000"/>
              <a:gd name="connsiteX653" fmla="*/ 1342441 w 7467600"/>
              <a:gd name="connsiteY653" fmla="*/ 1173017 h 6858000"/>
              <a:gd name="connsiteX654" fmla="*/ 1367925 w 7467600"/>
              <a:gd name="connsiteY654" fmla="*/ 1135648 h 6858000"/>
              <a:gd name="connsiteX655" fmla="*/ 1771401 w 7467600"/>
              <a:gd name="connsiteY655" fmla="*/ 1806673 h 6858000"/>
              <a:gd name="connsiteX656" fmla="*/ 1972385 w 7467600"/>
              <a:gd name="connsiteY656" fmla="*/ 2198735 h 6858000"/>
              <a:gd name="connsiteX657" fmla="*/ 2040892 w 7467600"/>
              <a:gd name="connsiteY657" fmla="*/ 2405205 h 6858000"/>
              <a:gd name="connsiteX658" fmla="*/ 2131689 w 7467600"/>
              <a:gd name="connsiteY658" fmla="*/ 1936926 h 6858000"/>
              <a:gd name="connsiteX659" fmla="*/ 2454820 w 7467600"/>
              <a:gd name="connsiteY659" fmla="*/ 1248808 h 6858000"/>
              <a:gd name="connsiteX660" fmla="*/ 2492512 w 7467600"/>
              <a:gd name="connsiteY660" fmla="*/ 1302920 h 6858000"/>
              <a:gd name="connsiteX661" fmla="*/ 2081216 w 7467600"/>
              <a:gd name="connsiteY661" fmla="*/ 2527513 h 6858000"/>
              <a:gd name="connsiteX662" fmla="*/ 2081211 w 7467600"/>
              <a:gd name="connsiteY662" fmla="*/ 2528916 h 6858000"/>
              <a:gd name="connsiteX663" fmla="*/ 2199067 w 7467600"/>
              <a:gd name="connsiteY663" fmla="*/ 2884061 h 6858000"/>
              <a:gd name="connsiteX664" fmla="*/ 3192586 w 7467600"/>
              <a:gd name="connsiteY664" fmla="*/ 3411496 h 6858000"/>
              <a:gd name="connsiteX665" fmla="*/ 3182620 w 7467600"/>
              <a:gd name="connsiteY665" fmla="*/ 3483279 h 6858000"/>
              <a:gd name="connsiteX666" fmla="*/ 2435119 w 7467600"/>
              <a:gd name="connsiteY666" fmla="*/ 3080173 h 6858000"/>
              <a:gd name="connsiteX667" fmla="*/ 2410152 w 7467600"/>
              <a:gd name="connsiteY667" fmla="*/ 3063751 h 6858000"/>
              <a:gd name="connsiteX668" fmla="*/ 2408099 w 7467600"/>
              <a:gd name="connsiteY668" fmla="*/ 3064403 h 6858000"/>
              <a:gd name="connsiteX669" fmla="*/ 2407218 w 7467600"/>
              <a:gd name="connsiteY669" fmla="*/ 3070324 h 6858000"/>
              <a:gd name="connsiteX670" fmla="*/ 2380138 w 7467600"/>
              <a:gd name="connsiteY670" fmla="*/ 3099341 h 6858000"/>
              <a:gd name="connsiteX671" fmla="*/ 1765923 w 7467600"/>
              <a:gd name="connsiteY671" fmla="*/ 3581043 h 6858000"/>
              <a:gd name="connsiteX672" fmla="*/ 1702258 w 7467600"/>
              <a:gd name="connsiteY672" fmla="*/ 3612286 h 6858000"/>
              <a:gd name="connsiteX673" fmla="*/ 1538370 w 7467600"/>
              <a:gd name="connsiteY673" fmla="*/ 3811804 h 6858000"/>
              <a:gd name="connsiteX674" fmla="*/ 542867 w 7467600"/>
              <a:gd name="connsiteY674" fmla="*/ 4944092 h 6858000"/>
              <a:gd name="connsiteX675" fmla="*/ 515800 w 7467600"/>
              <a:gd name="connsiteY675" fmla="*/ 4862180 h 6858000"/>
              <a:gd name="connsiteX676" fmla="*/ 909145 w 7467600"/>
              <a:gd name="connsiteY676" fmla="*/ 4199225 h 6858000"/>
              <a:gd name="connsiteX677" fmla="*/ 1214067 w 7467600"/>
              <a:gd name="connsiteY677" fmla="*/ 3908561 h 6858000"/>
              <a:gd name="connsiteX678" fmla="*/ 640967 w 7467600"/>
              <a:gd name="connsiteY678" fmla="*/ 4105601 h 6858000"/>
              <a:gd name="connsiteX679" fmla="*/ 112563 w 7467600"/>
              <a:gd name="connsiteY679" fmla="*/ 4396952 h 6858000"/>
              <a:gd name="connsiteX680" fmla="*/ 0 w 7467600"/>
              <a:gd name="connsiteY680" fmla="*/ 4466006 h 6858000"/>
              <a:gd name="connsiteX681" fmla="*/ 0 w 7467600"/>
              <a:gd name="connsiteY681" fmla="*/ 4233763 h 6858000"/>
              <a:gd name="connsiteX682" fmla="*/ 36881 w 7467600"/>
              <a:gd name="connsiteY682" fmla="*/ 4200118 h 6858000"/>
              <a:gd name="connsiteX683" fmla="*/ 910534 w 7467600"/>
              <a:gd name="connsiteY683" fmla="*/ 3629753 h 6858000"/>
              <a:gd name="connsiteX684" fmla="*/ 1578717 w 7467600"/>
              <a:gd name="connsiteY684" fmla="*/ 3575982 h 6858000"/>
              <a:gd name="connsiteX685" fmla="*/ 2338780 w 7467600"/>
              <a:gd name="connsiteY685" fmla="*/ 3033725 h 6858000"/>
              <a:gd name="connsiteX686" fmla="*/ 1807991 w 7467600"/>
              <a:gd name="connsiteY686" fmla="*/ 2807184 h 6858000"/>
              <a:gd name="connsiteX687" fmla="*/ 1416358 w 7467600"/>
              <a:gd name="connsiteY687" fmla="*/ 3112571 h 6858000"/>
              <a:gd name="connsiteX688" fmla="*/ 939066 w 7467600"/>
              <a:gd name="connsiteY688" fmla="*/ 3378798 h 6858000"/>
              <a:gd name="connsiteX689" fmla="*/ 115099 w 7467600"/>
              <a:gd name="connsiteY689" fmla="*/ 3607650 h 6858000"/>
              <a:gd name="connsiteX690" fmla="*/ 97284 w 7467600"/>
              <a:gd name="connsiteY690" fmla="*/ 3520393 h 6858000"/>
              <a:gd name="connsiteX691" fmla="*/ 922050 w 7467600"/>
              <a:gd name="connsiteY691" fmla="*/ 3074867 h 6858000"/>
              <a:gd name="connsiteX692" fmla="*/ 1405265 w 7467600"/>
              <a:gd name="connsiteY692" fmla="*/ 3016319 h 6858000"/>
              <a:gd name="connsiteX693" fmla="*/ 1407512 w 7467600"/>
              <a:gd name="connsiteY693" fmla="*/ 3018001 h 6858000"/>
              <a:gd name="connsiteX694" fmla="*/ 1726266 w 7467600"/>
              <a:gd name="connsiteY694" fmla="*/ 2777274 h 6858000"/>
              <a:gd name="connsiteX695" fmla="*/ 625390 w 7467600"/>
              <a:gd name="connsiteY695" fmla="*/ 2514541 h 6858000"/>
              <a:gd name="connsiteX696" fmla="*/ 619799 w 7467600"/>
              <a:gd name="connsiteY696" fmla="*/ 2527180 h 6858000"/>
              <a:gd name="connsiteX697" fmla="*/ 310030 w 7467600"/>
              <a:gd name="connsiteY697" fmla="*/ 2771818 h 6858000"/>
              <a:gd name="connsiteX698" fmla="*/ 173877 w 7467600"/>
              <a:gd name="connsiteY698" fmla="*/ 2937056 h 6858000"/>
              <a:gd name="connsiteX699" fmla="*/ 77889 w 7467600"/>
              <a:gd name="connsiteY699" fmla="*/ 3138440 h 6858000"/>
              <a:gd name="connsiteX700" fmla="*/ 0 w 7467600"/>
              <a:gd name="connsiteY700" fmla="*/ 3271395 h 6858000"/>
              <a:gd name="connsiteX701" fmla="*/ 0 w 7467600"/>
              <a:gd name="connsiteY701" fmla="*/ 3153002 h 6858000"/>
              <a:gd name="connsiteX702" fmla="*/ 2386 w 7467600"/>
              <a:gd name="connsiteY702" fmla="*/ 3149203 h 6858000"/>
              <a:gd name="connsiteX703" fmla="*/ 89753 w 7467600"/>
              <a:gd name="connsiteY703" fmla="*/ 2987702 h 6858000"/>
              <a:gd name="connsiteX704" fmla="*/ 76869 w 7467600"/>
              <a:gd name="connsiteY704" fmla="*/ 3005404 h 6858000"/>
              <a:gd name="connsiteX705" fmla="*/ 32049 w 7467600"/>
              <a:gd name="connsiteY705" fmla="*/ 3065814 h 6858000"/>
              <a:gd name="connsiteX706" fmla="*/ 0 w 7467600"/>
              <a:gd name="connsiteY706" fmla="*/ 3108744 h 6858000"/>
              <a:gd name="connsiteX707" fmla="*/ 0 w 7467600"/>
              <a:gd name="connsiteY707" fmla="*/ 3058059 h 6858000"/>
              <a:gd name="connsiteX708" fmla="*/ 7610 w 7467600"/>
              <a:gd name="connsiteY708" fmla="*/ 3047889 h 6858000"/>
              <a:gd name="connsiteX709" fmla="*/ 52419 w 7467600"/>
              <a:gd name="connsiteY709" fmla="*/ 2987479 h 6858000"/>
              <a:gd name="connsiteX710" fmla="*/ 59142 w 7467600"/>
              <a:gd name="connsiteY710" fmla="*/ 2978488 h 6858000"/>
              <a:gd name="connsiteX711" fmla="*/ 0 w 7467600"/>
              <a:gd name="connsiteY711" fmla="*/ 3015334 h 6858000"/>
              <a:gd name="connsiteX712" fmla="*/ 0 w 7467600"/>
              <a:gd name="connsiteY712" fmla="*/ 2914286 h 6858000"/>
              <a:gd name="connsiteX713" fmla="*/ 36383 w 7467600"/>
              <a:gd name="connsiteY713" fmla="*/ 2901128 h 6858000"/>
              <a:gd name="connsiteX714" fmla="*/ 156329 w 7467600"/>
              <a:gd name="connsiteY714" fmla="*/ 2840533 h 6858000"/>
              <a:gd name="connsiteX715" fmla="*/ 358355 w 7467600"/>
              <a:gd name="connsiteY715" fmla="*/ 2620471 h 6858000"/>
              <a:gd name="connsiteX716" fmla="*/ 510577 w 7467600"/>
              <a:gd name="connsiteY716" fmla="*/ 2501244 h 6858000"/>
              <a:gd name="connsiteX717" fmla="*/ 211967 w 7467600"/>
              <a:gd name="connsiteY717" fmla="*/ 2479171 h 6858000"/>
              <a:gd name="connsiteX718" fmla="*/ 0 w 7467600"/>
              <a:gd name="connsiteY718" fmla="*/ 2476398 h 6858000"/>
              <a:gd name="connsiteX719" fmla="*/ 0 w 7467600"/>
              <a:gd name="connsiteY719" fmla="*/ 2389189 h 6858000"/>
              <a:gd name="connsiteX720" fmla="*/ 103062 w 7467600"/>
              <a:gd name="connsiteY720" fmla="*/ 2389518 h 6858000"/>
              <a:gd name="connsiteX721" fmla="*/ 510734 w 7467600"/>
              <a:gd name="connsiteY721" fmla="*/ 2416201 h 6858000"/>
              <a:gd name="connsiteX722" fmla="*/ 279257 w 7467600"/>
              <a:gd name="connsiteY722" fmla="*/ 2092102 h 6858000"/>
              <a:gd name="connsiteX723" fmla="*/ 65265 w 7467600"/>
              <a:gd name="connsiteY723" fmla="*/ 2006049 h 6858000"/>
              <a:gd name="connsiteX724" fmla="*/ 0 w 7467600"/>
              <a:gd name="connsiteY724" fmla="*/ 1982532 h 6858000"/>
              <a:gd name="connsiteX725" fmla="*/ 0 w 7467600"/>
              <a:gd name="connsiteY725" fmla="*/ 1912789 h 6858000"/>
              <a:gd name="connsiteX726" fmla="*/ 97460 w 7467600"/>
              <a:gd name="connsiteY726" fmla="*/ 1953725 h 6858000"/>
              <a:gd name="connsiteX727" fmla="*/ 221272 w 7467600"/>
              <a:gd name="connsiteY727" fmla="*/ 1980766 h 6858000"/>
              <a:gd name="connsiteX728" fmla="*/ 116765 w 7467600"/>
              <a:gd name="connsiteY728" fmla="*/ 1911033 h 6858000"/>
              <a:gd name="connsiteX729" fmla="*/ 16405 w 7467600"/>
              <a:gd name="connsiteY729" fmla="*/ 1803412 h 6858000"/>
              <a:gd name="connsiteX730" fmla="*/ 0 w 7467600"/>
              <a:gd name="connsiteY730" fmla="*/ 1784777 h 6858000"/>
              <a:gd name="connsiteX731" fmla="*/ 0 w 7467600"/>
              <a:gd name="connsiteY731" fmla="*/ 1740082 h 6858000"/>
              <a:gd name="connsiteX732" fmla="*/ 39394 w 7467600"/>
              <a:gd name="connsiteY732" fmla="*/ 1784856 h 6858000"/>
              <a:gd name="connsiteX733" fmla="*/ 135813 w 7467600"/>
              <a:gd name="connsiteY733" fmla="*/ 1888838 h 6858000"/>
              <a:gd name="connsiteX734" fmla="*/ 242575 w 7467600"/>
              <a:gd name="connsiteY734" fmla="*/ 1958841 h 6858000"/>
              <a:gd name="connsiteX735" fmla="*/ 82197 w 7467600"/>
              <a:gd name="connsiteY735" fmla="*/ 1754826 h 6858000"/>
              <a:gd name="connsiteX736" fmla="*/ 0 w 7467600"/>
              <a:gd name="connsiteY736" fmla="*/ 1679650 h 6858000"/>
              <a:gd name="connsiteX737" fmla="*/ 0 w 7467600"/>
              <a:gd name="connsiteY737" fmla="*/ 1602463 h 6858000"/>
              <a:gd name="connsiteX738" fmla="*/ 84689 w 7467600"/>
              <a:gd name="connsiteY738" fmla="*/ 1677442 h 6858000"/>
              <a:gd name="connsiteX739" fmla="*/ 298437 w 7467600"/>
              <a:gd name="connsiteY739" fmla="*/ 1968019 h 6858000"/>
              <a:gd name="connsiteX740" fmla="*/ 227269 w 7467600"/>
              <a:gd name="connsiteY740" fmla="*/ 1114064 h 6858000"/>
              <a:gd name="connsiteX741" fmla="*/ 248003 w 7467600"/>
              <a:gd name="connsiteY741" fmla="*/ 1089613 h 6858000"/>
              <a:gd name="connsiteX742" fmla="*/ 427020 w 7467600"/>
              <a:gd name="connsiteY742" fmla="*/ 1619803 h 6858000"/>
              <a:gd name="connsiteX743" fmla="*/ 340345 w 7467600"/>
              <a:gd name="connsiteY743" fmla="*/ 2027739 h 6858000"/>
              <a:gd name="connsiteX744" fmla="*/ 360865 w 7467600"/>
              <a:gd name="connsiteY744" fmla="*/ 2044827 h 6858000"/>
              <a:gd name="connsiteX745" fmla="*/ 560414 w 7467600"/>
              <a:gd name="connsiteY745" fmla="*/ 2421457 h 6858000"/>
              <a:gd name="connsiteX746" fmla="*/ 1359703 w 7467600"/>
              <a:gd name="connsiteY746" fmla="*/ 2578554 h 6858000"/>
              <a:gd name="connsiteX747" fmla="*/ 1359422 w 7467600"/>
              <a:gd name="connsiteY747" fmla="*/ 2577994 h 6858000"/>
              <a:gd name="connsiteX748" fmla="*/ 828701 w 7467600"/>
              <a:gd name="connsiteY748" fmla="*/ 1839520 h 6858000"/>
              <a:gd name="connsiteX749" fmla="*/ 494427 w 7467600"/>
              <a:gd name="connsiteY749" fmla="*/ 1092333 h 6858000"/>
              <a:gd name="connsiteX750" fmla="*/ 506322 w 7467600"/>
              <a:gd name="connsiteY750" fmla="*/ 1020997 h 6858000"/>
              <a:gd name="connsiteX751" fmla="*/ 4570198 w 7467600"/>
              <a:gd name="connsiteY751" fmla="*/ 978081 h 6858000"/>
              <a:gd name="connsiteX752" fmla="*/ 4523691 w 7467600"/>
              <a:gd name="connsiteY752" fmla="*/ 1127776 h 6858000"/>
              <a:gd name="connsiteX753" fmla="*/ 4509875 w 7467600"/>
              <a:gd name="connsiteY753" fmla="*/ 1167552 h 6858000"/>
              <a:gd name="connsiteX754" fmla="*/ 4478168 w 7467600"/>
              <a:gd name="connsiteY754" fmla="*/ 1260735 h 6858000"/>
              <a:gd name="connsiteX755" fmla="*/ 4409309 w 7467600"/>
              <a:gd name="connsiteY755" fmla="*/ 1666996 h 6858000"/>
              <a:gd name="connsiteX756" fmla="*/ 4370031 w 7467600"/>
              <a:gd name="connsiteY756" fmla="*/ 1955666 h 6858000"/>
              <a:gd name="connsiteX757" fmla="*/ 4570198 w 7467600"/>
              <a:gd name="connsiteY757" fmla="*/ 978081 h 6858000"/>
              <a:gd name="connsiteX758" fmla="*/ 4557898 w 7467600"/>
              <a:gd name="connsiteY758" fmla="*/ 900011 h 6858000"/>
              <a:gd name="connsiteX759" fmla="*/ 4344840 w 7467600"/>
              <a:gd name="connsiteY759" fmla="*/ 1922038 h 6858000"/>
              <a:gd name="connsiteX760" fmla="*/ 4378710 w 7467600"/>
              <a:gd name="connsiteY760" fmla="*/ 1665516 h 6858000"/>
              <a:gd name="connsiteX761" fmla="*/ 4448798 w 7467600"/>
              <a:gd name="connsiteY761" fmla="*/ 1253024 h 6858000"/>
              <a:gd name="connsiteX762" fmla="*/ 4480315 w 7467600"/>
              <a:gd name="connsiteY762" fmla="*/ 1158454 h 6858000"/>
              <a:gd name="connsiteX763" fmla="*/ 4494133 w 7467600"/>
              <a:gd name="connsiteY763" fmla="*/ 1118676 h 6858000"/>
              <a:gd name="connsiteX764" fmla="*/ 4557898 w 7467600"/>
              <a:gd name="connsiteY764" fmla="*/ 900011 h 6858000"/>
              <a:gd name="connsiteX765" fmla="*/ 5870151 w 7467600"/>
              <a:gd name="connsiteY765" fmla="*/ 898890 h 6858000"/>
              <a:gd name="connsiteX766" fmla="*/ 5861335 w 7467600"/>
              <a:gd name="connsiteY766" fmla="*/ 899177 h 6858000"/>
              <a:gd name="connsiteX767" fmla="*/ 5843702 w 7467600"/>
              <a:gd name="connsiteY767" fmla="*/ 899748 h 6858000"/>
              <a:gd name="connsiteX768" fmla="*/ 5651107 w 7467600"/>
              <a:gd name="connsiteY768" fmla="*/ 920306 h 6858000"/>
              <a:gd name="connsiteX769" fmla="*/ 5459407 w 7467600"/>
              <a:gd name="connsiteY769" fmla="*/ 940975 h 6858000"/>
              <a:gd name="connsiteX770" fmla="*/ 5374846 w 7467600"/>
              <a:gd name="connsiteY770" fmla="*/ 941988 h 6858000"/>
              <a:gd name="connsiteX771" fmla="*/ 5256105 w 7467600"/>
              <a:gd name="connsiteY771" fmla="*/ 945632 h 6858000"/>
              <a:gd name="connsiteX772" fmla="*/ 5107071 w 7467600"/>
              <a:gd name="connsiteY772" fmla="*/ 969720 h 6858000"/>
              <a:gd name="connsiteX773" fmla="*/ 4998681 w 7467600"/>
              <a:gd name="connsiteY773" fmla="*/ 988771 h 6858000"/>
              <a:gd name="connsiteX774" fmla="*/ 5870151 w 7467600"/>
              <a:gd name="connsiteY774" fmla="*/ 898890 h 6858000"/>
              <a:gd name="connsiteX775" fmla="*/ 5504425 w 7467600"/>
              <a:gd name="connsiteY775" fmla="*/ 848067 h 6858000"/>
              <a:gd name="connsiteX776" fmla="*/ 4968849 w 7467600"/>
              <a:gd name="connsiteY776" fmla="*/ 962318 h 6858000"/>
              <a:gd name="connsiteX777" fmla="*/ 5104039 w 7467600"/>
              <a:gd name="connsiteY777" fmla="*/ 940634 h 6858000"/>
              <a:gd name="connsiteX778" fmla="*/ 5256311 w 7467600"/>
              <a:gd name="connsiteY778" fmla="*/ 916490 h 6858000"/>
              <a:gd name="connsiteX779" fmla="*/ 5377381 w 7467600"/>
              <a:gd name="connsiteY779" fmla="*/ 912671 h 6858000"/>
              <a:gd name="connsiteX780" fmla="*/ 5460148 w 7467600"/>
              <a:gd name="connsiteY780" fmla="*/ 911442 h 6858000"/>
              <a:gd name="connsiteX781" fmla="*/ 5648971 w 7467600"/>
              <a:gd name="connsiteY781" fmla="*/ 891331 h 6858000"/>
              <a:gd name="connsiteX782" fmla="*/ 5844807 w 7467600"/>
              <a:gd name="connsiteY782" fmla="*/ 870718 h 6858000"/>
              <a:gd name="connsiteX783" fmla="*/ 5862975 w 7467600"/>
              <a:gd name="connsiteY783" fmla="*/ 869756 h 6858000"/>
              <a:gd name="connsiteX784" fmla="*/ 5920887 w 7467600"/>
              <a:gd name="connsiteY784" fmla="*/ 865929 h 6858000"/>
              <a:gd name="connsiteX785" fmla="*/ 5504425 w 7467600"/>
              <a:gd name="connsiteY785" fmla="*/ 848067 h 6858000"/>
              <a:gd name="connsiteX786" fmla="*/ 3607114 w 7467600"/>
              <a:gd name="connsiteY786" fmla="*/ 467441 h 6858000"/>
              <a:gd name="connsiteX787" fmla="*/ 3296242 w 7467600"/>
              <a:gd name="connsiteY787" fmla="*/ 807991 h 6858000"/>
              <a:gd name="connsiteX788" fmla="*/ 3174674 w 7467600"/>
              <a:gd name="connsiteY788" fmla="*/ 919759 h 6858000"/>
              <a:gd name="connsiteX789" fmla="*/ 3042978 w 7467600"/>
              <a:gd name="connsiteY789" fmla="*/ 1054894 h 6858000"/>
              <a:gd name="connsiteX790" fmla="*/ 2968914 w 7467600"/>
              <a:gd name="connsiteY790" fmla="*/ 1133756 h 6858000"/>
              <a:gd name="connsiteX791" fmla="*/ 3103823 w 7467600"/>
              <a:gd name="connsiteY791" fmla="*/ 1026814 h 6858000"/>
              <a:gd name="connsiteX792" fmla="*/ 3607114 w 7467600"/>
              <a:gd name="connsiteY792" fmla="*/ 467441 h 6858000"/>
              <a:gd name="connsiteX793" fmla="*/ 3744487 w 7467600"/>
              <a:gd name="connsiteY793" fmla="*/ 383136 h 6858000"/>
              <a:gd name="connsiteX794" fmla="*/ 3970213 w 7467600"/>
              <a:gd name="connsiteY794" fmla="*/ 995559 h 6858000"/>
              <a:gd name="connsiteX795" fmla="*/ 3744487 w 7467600"/>
              <a:gd name="connsiteY795" fmla="*/ 383136 h 6858000"/>
              <a:gd name="connsiteX796" fmla="*/ 3624562 w 7467600"/>
              <a:gd name="connsiteY796" fmla="*/ 367041 h 6858000"/>
              <a:gd name="connsiteX797" fmla="*/ 3489712 w 7467600"/>
              <a:gd name="connsiteY797" fmla="*/ 485386 h 6858000"/>
              <a:gd name="connsiteX798" fmla="*/ 3182994 w 7467600"/>
              <a:gd name="connsiteY798" fmla="*/ 828265 h 6858000"/>
              <a:gd name="connsiteX799" fmla="*/ 2892114 w 7467600"/>
              <a:gd name="connsiteY799" fmla="*/ 1172635 h 6858000"/>
              <a:gd name="connsiteX800" fmla="*/ 3021459 w 7467600"/>
              <a:gd name="connsiteY800" fmla="*/ 1035385 h 6858000"/>
              <a:gd name="connsiteX801" fmla="*/ 3153873 w 7467600"/>
              <a:gd name="connsiteY801" fmla="*/ 898971 h 6858000"/>
              <a:gd name="connsiteX802" fmla="*/ 3276511 w 7467600"/>
              <a:gd name="connsiteY802" fmla="*/ 786423 h 6858000"/>
              <a:gd name="connsiteX803" fmla="*/ 3584154 w 7467600"/>
              <a:gd name="connsiteY803" fmla="*/ 448218 h 6858000"/>
              <a:gd name="connsiteX804" fmla="*/ 3624562 w 7467600"/>
              <a:gd name="connsiteY804" fmla="*/ 367041 h 6858000"/>
              <a:gd name="connsiteX805" fmla="*/ 3766672 w 7467600"/>
              <a:gd name="connsiteY805" fmla="*/ 359429 h 6858000"/>
              <a:gd name="connsiteX806" fmla="*/ 3996338 w 7467600"/>
              <a:gd name="connsiteY806" fmla="*/ 968237 h 6858000"/>
              <a:gd name="connsiteX807" fmla="*/ 3766672 w 7467600"/>
              <a:gd name="connsiteY807" fmla="*/ 359429 h 6858000"/>
              <a:gd name="connsiteX808" fmla="*/ 5805386 w 7467600"/>
              <a:gd name="connsiteY808" fmla="*/ 239240 h 6858000"/>
              <a:gd name="connsiteX809" fmla="*/ 5736947 w 7467600"/>
              <a:gd name="connsiteY809" fmla="*/ 261367 h 6858000"/>
              <a:gd name="connsiteX810" fmla="*/ 5427012 w 7467600"/>
              <a:gd name="connsiteY810" fmla="*/ 311272 h 6858000"/>
              <a:gd name="connsiteX811" fmla="*/ 5147818 w 7467600"/>
              <a:gd name="connsiteY811" fmla="*/ 322112 h 6858000"/>
              <a:gd name="connsiteX812" fmla="*/ 5060854 w 7467600"/>
              <a:gd name="connsiteY812" fmla="*/ 311882 h 6858000"/>
              <a:gd name="connsiteX813" fmla="*/ 4945989 w 7467600"/>
              <a:gd name="connsiteY813" fmla="*/ 300516 h 6858000"/>
              <a:gd name="connsiteX814" fmla="*/ 5410479 w 7467600"/>
              <a:gd name="connsiteY814" fmla="*/ 348434 h 6858000"/>
              <a:gd name="connsiteX815" fmla="*/ 5805386 w 7467600"/>
              <a:gd name="connsiteY815" fmla="*/ 239240 h 6858000"/>
              <a:gd name="connsiteX816" fmla="*/ 5905192 w 7467600"/>
              <a:gd name="connsiteY816" fmla="*/ 163079 h 6858000"/>
              <a:gd name="connsiteX817" fmla="*/ 5865655 w 7467600"/>
              <a:gd name="connsiteY817" fmla="*/ 171901 h 6858000"/>
              <a:gd name="connsiteX818" fmla="*/ 5259740 w 7467600"/>
              <a:gd name="connsiteY818" fmla="*/ 257013 h 6858000"/>
              <a:gd name="connsiteX819" fmla="*/ 5208466 w 7467600"/>
              <a:gd name="connsiteY819" fmla="*/ 257550 h 6858000"/>
              <a:gd name="connsiteX820" fmla="*/ 4980204 w 7467600"/>
              <a:gd name="connsiteY820" fmla="*/ 271903 h 6858000"/>
              <a:gd name="connsiteX821" fmla="*/ 5068068 w 7467600"/>
              <a:gd name="connsiteY821" fmla="*/ 282244 h 6858000"/>
              <a:gd name="connsiteX822" fmla="*/ 5153231 w 7467600"/>
              <a:gd name="connsiteY822" fmla="*/ 292240 h 6858000"/>
              <a:gd name="connsiteX823" fmla="*/ 5426491 w 7467600"/>
              <a:gd name="connsiteY823" fmla="*/ 281128 h 6858000"/>
              <a:gd name="connsiteX824" fmla="*/ 5731212 w 7467600"/>
              <a:gd name="connsiteY824" fmla="*/ 231951 h 6858000"/>
              <a:gd name="connsiteX825" fmla="*/ 5905192 w 7467600"/>
              <a:gd name="connsiteY825" fmla="*/ 163079 h 6858000"/>
              <a:gd name="connsiteX826" fmla="*/ 5944437 w 7467600"/>
              <a:gd name="connsiteY826" fmla="*/ 113829 h 6858000"/>
              <a:gd name="connsiteX827" fmla="*/ 5825032 w 7467600"/>
              <a:gd name="connsiteY827" fmla="*/ 146405 h 6858000"/>
              <a:gd name="connsiteX828" fmla="*/ 4955599 w 7467600"/>
              <a:gd name="connsiteY828" fmla="*/ 247008 h 6858000"/>
              <a:gd name="connsiteX829" fmla="*/ 5210104 w 7467600"/>
              <a:gd name="connsiteY829" fmla="*/ 228123 h 6858000"/>
              <a:gd name="connsiteX830" fmla="*/ 5261015 w 7467600"/>
              <a:gd name="connsiteY830" fmla="*/ 227087 h 6858000"/>
              <a:gd name="connsiteX831" fmla="*/ 5861181 w 7467600"/>
              <a:gd name="connsiteY831" fmla="*/ 143093 h 6858000"/>
              <a:gd name="connsiteX832" fmla="*/ 5961252 w 7467600"/>
              <a:gd name="connsiteY832" fmla="*/ 114820 h 6858000"/>
              <a:gd name="connsiteX833" fmla="*/ 5944437 w 7467600"/>
              <a:gd name="connsiteY833" fmla="*/ 113829 h 6858000"/>
              <a:gd name="connsiteX834" fmla="*/ 3882765 w 7467600"/>
              <a:gd name="connsiteY834" fmla="*/ 0 h 6858000"/>
              <a:gd name="connsiteX835" fmla="*/ 3995099 w 7467600"/>
              <a:gd name="connsiteY835" fmla="*/ 0 h 6858000"/>
              <a:gd name="connsiteX836" fmla="*/ 4163818 w 7467600"/>
              <a:gd name="connsiteY836" fmla="*/ 234104 h 6858000"/>
              <a:gd name="connsiteX837" fmla="*/ 4172099 w 7467600"/>
              <a:gd name="connsiteY837" fmla="*/ 234207 h 6858000"/>
              <a:gd name="connsiteX838" fmla="*/ 4784282 w 7467600"/>
              <a:gd name="connsiteY838" fmla="*/ 276561 h 6858000"/>
              <a:gd name="connsiteX839" fmla="*/ 4801687 w 7467600"/>
              <a:gd name="connsiteY839" fmla="*/ 267764 h 6858000"/>
              <a:gd name="connsiteX840" fmla="*/ 6082788 w 7467600"/>
              <a:gd name="connsiteY840" fmla="*/ 64119 h 6858000"/>
              <a:gd name="connsiteX841" fmla="*/ 6099442 w 7467600"/>
              <a:gd name="connsiteY841" fmla="*/ 82568 h 6858000"/>
              <a:gd name="connsiteX842" fmla="*/ 4804137 w 7467600"/>
              <a:gd name="connsiteY842" fmla="*/ 320931 h 6858000"/>
              <a:gd name="connsiteX843" fmla="*/ 4227047 w 7467600"/>
              <a:gd name="connsiteY843" fmla="*/ 313415 h 6858000"/>
              <a:gd name="connsiteX844" fmla="*/ 4346041 w 7467600"/>
              <a:gd name="connsiteY844" fmla="*/ 456086 h 6858000"/>
              <a:gd name="connsiteX845" fmla="*/ 4870967 w 7467600"/>
              <a:gd name="connsiteY845" fmla="*/ 963061 h 6858000"/>
              <a:gd name="connsiteX846" fmla="*/ 4889647 w 7467600"/>
              <a:gd name="connsiteY846" fmla="*/ 957147 h 6858000"/>
              <a:gd name="connsiteX847" fmla="*/ 5422504 w 7467600"/>
              <a:gd name="connsiteY847" fmla="*/ 805191 h 6858000"/>
              <a:gd name="connsiteX848" fmla="*/ 6087656 w 7467600"/>
              <a:gd name="connsiteY848" fmla="*/ 826703 h 6858000"/>
              <a:gd name="connsiteX849" fmla="*/ 6058717 w 7467600"/>
              <a:gd name="connsiteY849" fmla="*/ 865992 h 6858000"/>
              <a:gd name="connsiteX850" fmla="*/ 4974153 w 7467600"/>
              <a:gd name="connsiteY850" fmla="*/ 1045456 h 6858000"/>
              <a:gd name="connsiteX851" fmla="*/ 5627835 w 7467600"/>
              <a:gd name="connsiteY851" fmla="*/ 1472077 h 6858000"/>
              <a:gd name="connsiteX852" fmla="*/ 5629817 w 7467600"/>
              <a:gd name="connsiteY852" fmla="*/ 1471412 h 6858000"/>
              <a:gd name="connsiteX853" fmla="*/ 5634124 w 7467600"/>
              <a:gd name="connsiteY853" fmla="*/ 1470572 h 6858000"/>
              <a:gd name="connsiteX854" fmla="*/ 5755832 w 7467600"/>
              <a:gd name="connsiteY854" fmla="*/ 1383886 h 6858000"/>
              <a:gd name="connsiteX855" fmla="*/ 6014186 w 7467600"/>
              <a:gd name="connsiteY855" fmla="*/ 1279799 h 6858000"/>
              <a:gd name="connsiteX856" fmla="*/ 6901619 w 7467600"/>
              <a:gd name="connsiteY856" fmla="*/ 1047874 h 6858000"/>
              <a:gd name="connsiteX857" fmla="*/ 6931566 w 7467600"/>
              <a:gd name="connsiteY857" fmla="*/ 1062034 h 6858000"/>
              <a:gd name="connsiteX858" fmla="*/ 5790982 w 7467600"/>
              <a:gd name="connsiteY858" fmla="*/ 1561380 h 6858000"/>
              <a:gd name="connsiteX859" fmla="*/ 6188971 w 7467600"/>
              <a:gd name="connsiteY859" fmla="*/ 1755168 h 6858000"/>
              <a:gd name="connsiteX860" fmla="*/ 6202446 w 7467600"/>
              <a:gd name="connsiteY860" fmla="*/ 1752268 h 6858000"/>
              <a:gd name="connsiteX861" fmla="*/ 7179560 w 7467600"/>
              <a:gd name="connsiteY861" fmla="*/ 1467551 h 6858000"/>
              <a:gd name="connsiteX862" fmla="*/ 7158730 w 7467600"/>
              <a:gd name="connsiteY862" fmla="*/ 1507835 h 6858000"/>
              <a:gd name="connsiteX863" fmla="*/ 6326959 w 7467600"/>
              <a:gd name="connsiteY863" fmla="*/ 1817686 h 6858000"/>
              <a:gd name="connsiteX864" fmla="*/ 6537433 w 7467600"/>
              <a:gd name="connsiteY864" fmla="*/ 1907790 h 6858000"/>
              <a:gd name="connsiteX865" fmla="*/ 6550221 w 7467600"/>
              <a:gd name="connsiteY865" fmla="*/ 1910729 h 6858000"/>
              <a:gd name="connsiteX866" fmla="*/ 6964438 w 7467600"/>
              <a:gd name="connsiteY866" fmla="*/ 2209505 h 6858000"/>
              <a:gd name="connsiteX867" fmla="*/ 7367862 w 7467600"/>
              <a:gd name="connsiteY867" fmla="*/ 2806833 h 6858000"/>
              <a:gd name="connsiteX868" fmla="*/ 7364329 w 7467600"/>
              <a:gd name="connsiteY868" fmla="*/ 2826907 h 6858000"/>
              <a:gd name="connsiteX869" fmla="*/ 7290545 w 7467600"/>
              <a:gd name="connsiteY869" fmla="*/ 2850663 h 6858000"/>
              <a:gd name="connsiteX870" fmla="*/ 6472036 w 7467600"/>
              <a:gd name="connsiteY870" fmla="*/ 1959003 h 6858000"/>
              <a:gd name="connsiteX871" fmla="*/ 5792897 w 7467600"/>
              <a:gd name="connsiteY871" fmla="*/ 1647747 h 6858000"/>
              <a:gd name="connsiteX872" fmla="*/ 5842751 w 7467600"/>
              <a:gd name="connsiteY872" fmla="*/ 1816112 h 6858000"/>
              <a:gd name="connsiteX873" fmla="*/ 5847424 w 7467600"/>
              <a:gd name="connsiteY873" fmla="*/ 1815776 h 6858000"/>
              <a:gd name="connsiteX874" fmla="*/ 6399821 w 7467600"/>
              <a:gd name="connsiteY874" fmla="*/ 2344799 h 6858000"/>
              <a:gd name="connsiteX875" fmla="*/ 6323232 w 7467600"/>
              <a:gd name="connsiteY875" fmla="*/ 2389634 h 6858000"/>
              <a:gd name="connsiteX876" fmla="*/ 5942958 w 7467600"/>
              <a:gd name="connsiteY876" fmla="*/ 2077708 h 6858000"/>
              <a:gd name="connsiteX877" fmla="*/ 5921559 w 7467600"/>
              <a:gd name="connsiteY877" fmla="*/ 2378596 h 6858000"/>
              <a:gd name="connsiteX878" fmla="*/ 5817651 w 7467600"/>
              <a:gd name="connsiteY878" fmla="*/ 3023919 h 6858000"/>
              <a:gd name="connsiteX879" fmla="*/ 5729634 w 7467600"/>
              <a:gd name="connsiteY879" fmla="*/ 3051849 h 6858000"/>
              <a:gd name="connsiteX880" fmla="*/ 5611018 w 7467600"/>
              <a:gd name="connsiteY880" fmla="*/ 2316769 h 6858000"/>
              <a:gd name="connsiteX881" fmla="*/ 5687608 w 7467600"/>
              <a:gd name="connsiteY881" fmla="*/ 2039972 h 6858000"/>
              <a:gd name="connsiteX882" fmla="*/ 5657554 w 7467600"/>
              <a:gd name="connsiteY882" fmla="*/ 1576445 h 6858000"/>
              <a:gd name="connsiteX883" fmla="*/ 5150475 w 7467600"/>
              <a:gd name="connsiteY883" fmla="*/ 1274012 h 6858000"/>
              <a:gd name="connsiteX884" fmla="*/ 5349142 w 7467600"/>
              <a:gd name="connsiteY884" fmla="*/ 2204405 h 6858000"/>
              <a:gd name="connsiteX885" fmla="*/ 5262214 w 7467600"/>
              <a:gd name="connsiteY885" fmla="*/ 2233836 h 6858000"/>
              <a:gd name="connsiteX886" fmla="*/ 4981539 w 7467600"/>
              <a:gd name="connsiteY886" fmla="*/ 1542201 h 6858000"/>
              <a:gd name="connsiteX887" fmla="*/ 4958461 w 7467600"/>
              <a:gd name="connsiteY887" fmla="*/ 1136957 h 6858000"/>
              <a:gd name="connsiteX888" fmla="*/ 4655015 w 7467600"/>
              <a:gd name="connsiteY888" fmla="*/ 891426 h 6858000"/>
              <a:gd name="connsiteX889" fmla="*/ 4348002 w 7467600"/>
              <a:gd name="connsiteY889" fmla="*/ 2205895 h 6858000"/>
              <a:gd name="connsiteX890" fmla="*/ 4262250 w 7467600"/>
              <a:gd name="connsiteY890" fmla="*/ 2219972 h 6858000"/>
              <a:gd name="connsiteX891" fmla="*/ 4550611 w 7467600"/>
              <a:gd name="connsiteY891" fmla="*/ 817540 h 6858000"/>
              <a:gd name="connsiteX892" fmla="*/ 4564418 w 7467600"/>
              <a:gd name="connsiteY892" fmla="*/ 808293 h 6858000"/>
              <a:gd name="connsiteX893" fmla="*/ 4266388 w 7467600"/>
              <a:gd name="connsiteY893" fmla="*/ 500083 h 6858000"/>
              <a:gd name="connsiteX894" fmla="*/ 4032842 w 7467600"/>
              <a:gd name="connsiteY894" fmla="*/ 211809 h 6858000"/>
              <a:gd name="connsiteX895" fmla="*/ 3882765 w 7467600"/>
              <a:gd name="connsiteY895" fmla="*/ 0 h 6858000"/>
              <a:gd name="connsiteX896" fmla="*/ 3721337 w 7467600"/>
              <a:gd name="connsiteY896" fmla="*/ 0 h 6858000"/>
              <a:gd name="connsiteX897" fmla="*/ 3797544 w 7467600"/>
              <a:gd name="connsiteY897" fmla="*/ 0 h 6858000"/>
              <a:gd name="connsiteX898" fmla="*/ 3775734 w 7467600"/>
              <a:gd name="connsiteY898" fmla="*/ 95131 h 6858000"/>
              <a:gd name="connsiteX899" fmla="*/ 3724807 w 7467600"/>
              <a:gd name="connsiteY899" fmla="*/ 272257 h 6858000"/>
              <a:gd name="connsiteX900" fmla="*/ 3726844 w 7467600"/>
              <a:gd name="connsiteY900" fmla="*/ 282988 h 6858000"/>
              <a:gd name="connsiteX901" fmla="*/ 3742664 w 7467600"/>
              <a:gd name="connsiteY901" fmla="*/ 279918 h 6858000"/>
              <a:gd name="connsiteX902" fmla="*/ 4103910 w 7467600"/>
              <a:gd name="connsiteY902" fmla="*/ 1161917 h 6858000"/>
              <a:gd name="connsiteX903" fmla="*/ 4020269 w 7467600"/>
              <a:gd name="connsiteY903" fmla="*/ 1200406 h 6858000"/>
              <a:gd name="connsiteX904" fmla="*/ 3674882 w 7467600"/>
              <a:gd name="connsiteY904" fmla="*/ 488524 h 6858000"/>
              <a:gd name="connsiteX905" fmla="*/ 3132682 w 7467600"/>
              <a:gd name="connsiteY905" fmla="*/ 1072284 h 6858000"/>
              <a:gd name="connsiteX906" fmla="*/ 2716346 w 7467600"/>
              <a:gd name="connsiteY906" fmla="*/ 1276376 h 6858000"/>
              <a:gd name="connsiteX907" fmla="*/ 2716772 w 7467600"/>
              <a:gd name="connsiteY907" fmla="*/ 1255462 h 6858000"/>
              <a:gd name="connsiteX908" fmla="*/ 3471096 w 7467600"/>
              <a:gd name="connsiteY908" fmla="*/ 437072 h 6858000"/>
              <a:gd name="connsiteX909" fmla="*/ 3639057 w 7467600"/>
              <a:gd name="connsiteY909" fmla="*/ 286334 h 6858000"/>
              <a:gd name="connsiteX910" fmla="*/ 3640309 w 7467600"/>
              <a:gd name="connsiteY910" fmla="*/ 284664 h 6858000"/>
              <a:gd name="connsiteX911" fmla="*/ 3646022 w 7467600"/>
              <a:gd name="connsiteY911" fmla="*/ 276711 h 6858000"/>
              <a:gd name="connsiteX912" fmla="*/ 3707943 w 7467600"/>
              <a:gd name="connsiteY912" fmla="*/ 65958 h 6858000"/>
              <a:gd name="connsiteX913" fmla="*/ 3721337 w 7467600"/>
              <a:gd name="connsiteY913" fmla="*/ 0 h 6858000"/>
              <a:gd name="connsiteX914" fmla="*/ 2867960 w 7467600"/>
              <a:gd name="connsiteY914" fmla="*/ 0 h 6858000"/>
              <a:gd name="connsiteX915" fmla="*/ 2926351 w 7467600"/>
              <a:gd name="connsiteY915" fmla="*/ 0 h 6858000"/>
              <a:gd name="connsiteX916" fmla="*/ 2902823 w 7467600"/>
              <a:gd name="connsiteY916" fmla="*/ 262929 h 6858000"/>
              <a:gd name="connsiteX917" fmla="*/ 2940663 w 7467600"/>
              <a:gd name="connsiteY917" fmla="*/ 140884 h 6858000"/>
              <a:gd name="connsiteX918" fmla="*/ 2947039 w 7467600"/>
              <a:gd name="connsiteY918" fmla="*/ 122524 h 6858000"/>
              <a:gd name="connsiteX919" fmla="*/ 2984316 w 7467600"/>
              <a:gd name="connsiteY919" fmla="*/ 0 h 6858000"/>
              <a:gd name="connsiteX920" fmla="*/ 3016114 w 7467600"/>
              <a:gd name="connsiteY920" fmla="*/ 0 h 6858000"/>
              <a:gd name="connsiteX921" fmla="*/ 2979949 w 7467600"/>
              <a:gd name="connsiteY921" fmla="*/ 119274 h 6858000"/>
              <a:gd name="connsiteX922" fmla="*/ 3023879 w 7467600"/>
              <a:gd name="connsiteY922" fmla="*/ 0 h 6858000"/>
              <a:gd name="connsiteX923" fmla="*/ 3105400 w 7467600"/>
              <a:gd name="connsiteY923" fmla="*/ 0 h 6858000"/>
              <a:gd name="connsiteX924" fmla="*/ 3094669 w 7467600"/>
              <a:gd name="connsiteY924" fmla="*/ 30308 h 6858000"/>
              <a:gd name="connsiteX925" fmla="*/ 2901945 w 7467600"/>
              <a:gd name="connsiteY925" fmla="*/ 466538 h 6858000"/>
              <a:gd name="connsiteX926" fmla="*/ 2815209 w 7467600"/>
              <a:gd name="connsiteY926" fmla="*/ 497361 h 6858000"/>
              <a:gd name="connsiteX927" fmla="*/ 2844845 w 7467600"/>
              <a:gd name="connsiteY927" fmla="*/ 127638 h 6858000"/>
              <a:gd name="connsiteX928" fmla="*/ 2867960 w 7467600"/>
              <a:gd name="connsiteY928" fmla="*/ 0 h 6858000"/>
              <a:gd name="connsiteX929" fmla="*/ 1057230 w 7467600"/>
              <a:gd name="connsiteY929" fmla="*/ 0 h 6858000"/>
              <a:gd name="connsiteX930" fmla="*/ 1111003 w 7467600"/>
              <a:gd name="connsiteY930" fmla="*/ 0 h 6858000"/>
              <a:gd name="connsiteX931" fmla="*/ 1125553 w 7467600"/>
              <a:gd name="connsiteY931" fmla="*/ 52588 h 6858000"/>
              <a:gd name="connsiteX932" fmla="*/ 1304276 w 7467600"/>
              <a:gd name="connsiteY932" fmla="*/ 476275 h 6858000"/>
              <a:gd name="connsiteX933" fmla="*/ 1492066 w 7467600"/>
              <a:gd name="connsiteY933" fmla="*/ 886333 h 6858000"/>
              <a:gd name="connsiteX934" fmla="*/ 1423698 w 7467600"/>
              <a:gd name="connsiteY934" fmla="*/ 710817 h 6858000"/>
              <a:gd name="connsiteX935" fmla="*/ 1357609 w 7467600"/>
              <a:gd name="connsiteY935" fmla="*/ 532892 h 6858000"/>
              <a:gd name="connsiteX936" fmla="*/ 1309550 w 7467600"/>
              <a:gd name="connsiteY936" fmla="*/ 374031 h 6858000"/>
              <a:gd name="connsiteX937" fmla="*/ 1193673 w 7467600"/>
              <a:gd name="connsiteY937" fmla="*/ 49533 h 6858000"/>
              <a:gd name="connsiteX938" fmla="*/ 1164391 w 7467600"/>
              <a:gd name="connsiteY938" fmla="*/ 0 h 6858000"/>
              <a:gd name="connsiteX939" fmla="*/ 1200666 w 7467600"/>
              <a:gd name="connsiteY939" fmla="*/ 0 h 6858000"/>
              <a:gd name="connsiteX940" fmla="*/ 1223408 w 7467600"/>
              <a:gd name="connsiteY940" fmla="*/ 38996 h 6858000"/>
              <a:gd name="connsiteX941" fmla="*/ 1339635 w 7467600"/>
              <a:gd name="connsiteY941" fmla="*/ 365517 h 6858000"/>
              <a:gd name="connsiteX942" fmla="*/ 1387469 w 7467600"/>
              <a:gd name="connsiteY942" fmla="*/ 523079 h 6858000"/>
              <a:gd name="connsiteX943" fmla="*/ 1452685 w 7467600"/>
              <a:gd name="connsiteY943" fmla="*/ 699806 h 6858000"/>
              <a:gd name="connsiteX944" fmla="*/ 1492092 w 7467600"/>
              <a:gd name="connsiteY944" fmla="*/ 800424 h 6858000"/>
              <a:gd name="connsiteX945" fmla="*/ 1455302 w 7467600"/>
              <a:gd name="connsiteY945" fmla="*/ 632913 h 6858000"/>
              <a:gd name="connsiteX946" fmla="*/ 1222336 w 7467600"/>
              <a:gd name="connsiteY946" fmla="*/ 9480 h 6858000"/>
              <a:gd name="connsiteX947" fmla="*/ 1214634 w 7467600"/>
              <a:gd name="connsiteY947" fmla="*/ 0 h 6858000"/>
              <a:gd name="connsiteX948" fmla="*/ 1289827 w 7467600"/>
              <a:gd name="connsiteY948" fmla="*/ 0 h 6858000"/>
              <a:gd name="connsiteX949" fmla="*/ 1321076 w 7467600"/>
              <a:gd name="connsiteY949" fmla="*/ 59722 h 6858000"/>
              <a:gd name="connsiteX950" fmla="*/ 1512579 w 7467600"/>
              <a:gd name="connsiteY950" fmla="*/ 626441 h 6858000"/>
              <a:gd name="connsiteX951" fmla="*/ 1506076 w 7467600"/>
              <a:gd name="connsiteY951" fmla="*/ 1089289 h 6858000"/>
              <a:gd name="connsiteX952" fmla="*/ 1486346 w 7467600"/>
              <a:gd name="connsiteY952" fmla="*/ 1079919 h 6858000"/>
              <a:gd name="connsiteX953" fmla="*/ 1070511 w 7467600"/>
              <a:gd name="connsiteY953" fmla="*/ 48609 h 6858000"/>
              <a:gd name="connsiteX954" fmla="*/ 1057230 w 7467600"/>
              <a:gd name="connsiteY954" fmla="*/ 0 h 6858000"/>
              <a:gd name="connsiteX955" fmla="*/ 43151 w 7467600"/>
              <a:gd name="connsiteY955" fmla="*/ 0 h 6858000"/>
              <a:gd name="connsiteX956" fmla="*/ 95283 w 7467600"/>
              <a:gd name="connsiteY956" fmla="*/ 0 h 6858000"/>
              <a:gd name="connsiteX957" fmla="*/ 300708 w 7467600"/>
              <a:gd name="connsiteY957" fmla="*/ 154571 h 6858000"/>
              <a:gd name="connsiteX958" fmla="*/ 530414 w 7467600"/>
              <a:gd name="connsiteY958" fmla="*/ 354673 h 6858000"/>
              <a:gd name="connsiteX959" fmla="*/ 333785 w 7467600"/>
              <a:gd name="connsiteY959" fmla="*/ 161564 h 6858000"/>
              <a:gd name="connsiteX960" fmla="*/ 147005 w 7467600"/>
              <a:gd name="connsiteY960" fmla="*/ 0 h 6858000"/>
              <a:gd name="connsiteX961" fmla="*/ 272509 w 7467600"/>
              <a:gd name="connsiteY961" fmla="*/ 0 h 6858000"/>
              <a:gd name="connsiteX962" fmla="*/ 326276 w 7467600"/>
              <a:gd name="connsiteY962" fmla="*/ 45847 h 6858000"/>
              <a:gd name="connsiteX963" fmla="*/ 823759 w 7467600"/>
              <a:gd name="connsiteY963" fmla="*/ 574145 h 6858000"/>
              <a:gd name="connsiteX964" fmla="*/ 811254 w 7467600"/>
              <a:gd name="connsiteY964" fmla="*/ 665546 h 6858000"/>
              <a:gd name="connsiteX965" fmla="*/ 154042 w 7467600"/>
              <a:gd name="connsiteY965" fmla="*/ 261522 h 6858000"/>
              <a:gd name="connsiteX966" fmla="*/ 13550 w 7467600"/>
              <a:gd name="connsiteY966" fmla="*/ 158423 h 6858000"/>
              <a:gd name="connsiteX967" fmla="*/ 0 w 7467600"/>
              <a:gd name="connsiteY967" fmla="*/ 146618 h 6858000"/>
              <a:gd name="connsiteX968" fmla="*/ 0 w 7467600"/>
              <a:gd name="connsiteY968" fmla="*/ 59161 h 6858000"/>
              <a:gd name="connsiteX969" fmla="*/ 45427 w 7467600"/>
              <a:gd name="connsiteY969" fmla="*/ 101078 h 6858000"/>
              <a:gd name="connsiteX970" fmla="*/ 630103 w 7467600"/>
              <a:gd name="connsiteY970" fmla="*/ 485885 h 6858000"/>
              <a:gd name="connsiteX971" fmla="*/ 532040 w 7467600"/>
              <a:gd name="connsiteY971" fmla="*/ 399359 h 6858000"/>
              <a:gd name="connsiteX972" fmla="*/ 517618 w 7467600"/>
              <a:gd name="connsiteY972" fmla="*/ 385726 h 6858000"/>
              <a:gd name="connsiteX973" fmla="*/ 285074 w 7467600"/>
              <a:gd name="connsiteY973" fmla="*/ 182755 h 6858000"/>
              <a:gd name="connsiteX974" fmla="*/ 43151 w 7467600"/>
              <a:gd name="connsiteY974"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88673 w 7467600"/>
              <a:gd name="connsiteY4" fmla="*/ 6610396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392158 w 7467600"/>
              <a:gd name="connsiteY16" fmla="*/ 6771365 h 6858000"/>
              <a:gd name="connsiteX17" fmla="*/ 7467600 w 7467600"/>
              <a:gd name="connsiteY17" fmla="*/ 6805948 h 6858000"/>
              <a:gd name="connsiteX18" fmla="*/ 7467600 w 7467600"/>
              <a:gd name="connsiteY18" fmla="*/ 6831490 h 6858000"/>
              <a:gd name="connsiteX19" fmla="*/ 7410696 w 7467600"/>
              <a:gd name="connsiteY19" fmla="*/ 6803861 h 6858000"/>
              <a:gd name="connsiteX20" fmla="*/ 7088673 w 7467600"/>
              <a:gd name="connsiteY20" fmla="*/ 6610396 h 6858000"/>
              <a:gd name="connsiteX21" fmla="*/ 1019354 w 7467600"/>
              <a:gd name="connsiteY21" fmla="*/ 6315006 h 6858000"/>
              <a:gd name="connsiteX22" fmla="*/ 441046 w 7467600"/>
              <a:gd name="connsiteY22" fmla="*/ 6691153 h 6858000"/>
              <a:gd name="connsiteX23" fmla="*/ 1019354 w 7467600"/>
              <a:gd name="connsiteY23" fmla="*/ 6315006 h 6858000"/>
              <a:gd name="connsiteX24" fmla="*/ 991680 w 7467600"/>
              <a:gd name="connsiteY24" fmla="*/ 6298413 h 6858000"/>
              <a:gd name="connsiteX25" fmla="*/ 409060 w 7467600"/>
              <a:gd name="connsiteY25" fmla="*/ 6671470 h 6858000"/>
              <a:gd name="connsiteX26" fmla="*/ 991680 w 7467600"/>
              <a:gd name="connsiteY26" fmla="*/ 6298413 h 6858000"/>
              <a:gd name="connsiteX27" fmla="*/ 103333 w 7467600"/>
              <a:gd name="connsiteY27" fmla="*/ 5699602 h 6858000"/>
              <a:gd name="connsiteX28" fmla="*/ 233938 w 7467600"/>
              <a:gd name="connsiteY28" fmla="*/ 5809416 h 6858000"/>
              <a:gd name="connsiteX29" fmla="*/ 883580 w 7467600"/>
              <a:gd name="connsiteY29" fmla="*/ 6180710 h 6858000"/>
              <a:gd name="connsiteX30" fmla="*/ 487337 w 7467600"/>
              <a:gd name="connsiteY30" fmla="*/ 5950182 h 6858000"/>
              <a:gd name="connsiteX31" fmla="*/ 354051 w 7467600"/>
              <a:gd name="connsiteY31" fmla="*/ 5854912 h 6858000"/>
              <a:gd name="connsiteX32" fmla="*/ 195436 w 7467600"/>
              <a:gd name="connsiteY32" fmla="*/ 5755068 h 6858000"/>
              <a:gd name="connsiteX33" fmla="*/ 103333 w 7467600"/>
              <a:gd name="connsiteY33" fmla="*/ 5699602 h 6858000"/>
              <a:gd name="connsiteX34" fmla="*/ 5539432 w 7467600"/>
              <a:gd name="connsiteY34" fmla="*/ 5642928 h 6858000"/>
              <a:gd name="connsiteX35" fmla="*/ 5555462 w 7467600"/>
              <a:gd name="connsiteY35" fmla="*/ 5694454 h 6858000"/>
              <a:gd name="connsiteX36" fmla="*/ 5828270 w 7467600"/>
              <a:gd name="connsiteY36" fmla="*/ 6320663 h 6858000"/>
              <a:gd name="connsiteX37" fmla="*/ 5947416 w 7467600"/>
              <a:gd name="connsiteY37" fmla="*/ 6574846 h 6858000"/>
              <a:gd name="connsiteX38" fmla="*/ 5539432 w 7467600"/>
              <a:gd name="connsiteY38" fmla="*/ 5642928 h 6858000"/>
              <a:gd name="connsiteX39" fmla="*/ 51253 w 7467600"/>
              <a:gd name="connsiteY39" fmla="*/ 5631825 h 6858000"/>
              <a:gd name="connsiteX40" fmla="*/ 211622 w 7467600"/>
              <a:gd name="connsiteY40" fmla="*/ 5728803 h 6858000"/>
              <a:gd name="connsiteX41" fmla="*/ 371652 w 7467600"/>
              <a:gd name="connsiteY41" fmla="*/ 5829062 h 6858000"/>
              <a:gd name="connsiteX42" fmla="*/ 505903 w 7467600"/>
              <a:gd name="connsiteY42" fmla="*/ 5925221 h 6858000"/>
              <a:gd name="connsiteX43" fmla="*/ 899240 w 7467600"/>
              <a:gd name="connsiteY43" fmla="*/ 6153068 h 6858000"/>
              <a:gd name="connsiteX44" fmla="*/ 988114 w 7467600"/>
              <a:gd name="connsiteY44" fmla="*/ 6174204 h 6858000"/>
              <a:gd name="connsiteX45" fmla="*/ 845971 w 7467600"/>
              <a:gd name="connsiteY45" fmla="*/ 6067177 h 6858000"/>
              <a:gd name="connsiteX46" fmla="*/ 448057 w 7467600"/>
              <a:gd name="connsiteY46" fmla="*/ 5841376 h 6858000"/>
              <a:gd name="connsiteX47" fmla="*/ 51253 w 7467600"/>
              <a:gd name="connsiteY47" fmla="*/ 5631825 h 6858000"/>
              <a:gd name="connsiteX48" fmla="*/ 2606687 w 7467600"/>
              <a:gd name="connsiteY48" fmla="*/ 5630718 h 6858000"/>
              <a:gd name="connsiteX49" fmla="*/ 2645658 w 7467600"/>
              <a:gd name="connsiteY49" fmla="*/ 6640259 h 6858000"/>
              <a:gd name="connsiteX50" fmla="*/ 2606687 w 7467600"/>
              <a:gd name="connsiteY50" fmla="*/ 5630718 h 6858000"/>
              <a:gd name="connsiteX51" fmla="*/ 3642057 w 7467600"/>
              <a:gd name="connsiteY51" fmla="*/ 5573487 h 6858000"/>
              <a:gd name="connsiteX52" fmla="*/ 3632981 w 7467600"/>
              <a:gd name="connsiteY52" fmla="*/ 5579437 h 6858000"/>
              <a:gd name="connsiteX53" fmla="*/ 3382436 w 7467600"/>
              <a:gd name="connsiteY53" fmla="*/ 5952726 h 6858000"/>
              <a:gd name="connsiteX54" fmla="*/ 3191929 w 7467600"/>
              <a:gd name="connsiteY54" fmla="*/ 6662669 h 6858000"/>
              <a:gd name="connsiteX55" fmla="*/ 3369898 w 7467600"/>
              <a:gd name="connsiteY55" fmla="*/ 6081771 h 6858000"/>
              <a:gd name="connsiteX56" fmla="*/ 3642057 w 7467600"/>
              <a:gd name="connsiteY56" fmla="*/ 5573487 h 6858000"/>
              <a:gd name="connsiteX57" fmla="*/ 2650666 w 7467600"/>
              <a:gd name="connsiteY57" fmla="*/ 5530686 h 6858000"/>
              <a:gd name="connsiteX58" fmla="*/ 2650249 w 7467600"/>
              <a:gd name="connsiteY58" fmla="*/ 5532101 h 6858000"/>
              <a:gd name="connsiteX59" fmla="*/ 2663808 w 7467600"/>
              <a:gd name="connsiteY59" fmla="*/ 6535215 h 6858000"/>
              <a:gd name="connsiteX60" fmla="*/ 2665418 w 7467600"/>
              <a:gd name="connsiteY60" fmla="*/ 6132756 h 6858000"/>
              <a:gd name="connsiteX61" fmla="*/ 2650666 w 7467600"/>
              <a:gd name="connsiteY61" fmla="*/ 5530686 h 6858000"/>
              <a:gd name="connsiteX62" fmla="*/ 2680277 w 7467600"/>
              <a:gd name="connsiteY62" fmla="*/ 5479204 h 6858000"/>
              <a:gd name="connsiteX63" fmla="*/ 2678972 w 7467600"/>
              <a:gd name="connsiteY63" fmla="*/ 5481582 h 6858000"/>
              <a:gd name="connsiteX64" fmla="*/ 2696666 w 7467600"/>
              <a:gd name="connsiteY64" fmla="*/ 6133836 h 6858000"/>
              <a:gd name="connsiteX65" fmla="*/ 2695769 w 7467600"/>
              <a:gd name="connsiteY65" fmla="*/ 6390955 h 6858000"/>
              <a:gd name="connsiteX66" fmla="*/ 2739893 w 7467600"/>
              <a:gd name="connsiteY66" fmla="*/ 6108357 h 6858000"/>
              <a:gd name="connsiteX67" fmla="*/ 2680277 w 7467600"/>
              <a:gd name="connsiteY67" fmla="*/ 5479204 h 6858000"/>
              <a:gd name="connsiteX68" fmla="*/ 1132195 w 7467600"/>
              <a:gd name="connsiteY68" fmla="*/ 5467980 h 6858000"/>
              <a:gd name="connsiteX69" fmla="*/ 1679056 w 7467600"/>
              <a:gd name="connsiteY69" fmla="*/ 5516907 h 6858000"/>
              <a:gd name="connsiteX70" fmla="*/ 2128648 w 7467600"/>
              <a:gd name="connsiteY70" fmla="*/ 5474249 h 6858000"/>
              <a:gd name="connsiteX71" fmla="*/ 1825619 w 7467600"/>
              <a:gd name="connsiteY71" fmla="*/ 5478447 h 6858000"/>
              <a:gd name="connsiteX72" fmla="*/ 1737798 w 7467600"/>
              <a:gd name="connsiteY72" fmla="*/ 5483353 h 6858000"/>
              <a:gd name="connsiteX73" fmla="*/ 1132195 w 7467600"/>
              <a:gd name="connsiteY73" fmla="*/ 5467980 h 6858000"/>
              <a:gd name="connsiteX74" fmla="*/ 7042773 w 7467600"/>
              <a:gd name="connsiteY74" fmla="*/ 5734011 h 6858000"/>
              <a:gd name="connsiteX75" fmla="*/ 6879594 w 7467600"/>
              <a:gd name="connsiteY75" fmla="*/ 5424547 h 6858000"/>
              <a:gd name="connsiteX76" fmla="*/ 7379510 w 7467600"/>
              <a:gd name="connsiteY76" fmla="*/ 5755454 h 6858000"/>
              <a:gd name="connsiteX77" fmla="*/ 7467600 w 7467600"/>
              <a:gd name="connsiteY77" fmla="*/ 5845526 h 6858000"/>
              <a:gd name="connsiteX78" fmla="*/ 7271900 w 7467600"/>
              <a:gd name="connsiteY78" fmla="*/ 5734551 h 6858000"/>
              <a:gd name="connsiteX79" fmla="*/ 7015907 w 7467600"/>
              <a:gd name="connsiteY79" fmla="*/ 5541548 h 6858000"/>
              <a:gd name="connsiteX80" fmla="*/ 7259646 w 7467600"/>
              <a:gd name="connsiteY80" fmla="*/ 5765985 h 6858000"/>
              <a:gd name="connsiteX81" fmla="*/ 7467600 w 7467600"/>
              <a:gd name="connsiteY81" fmla="*/ 6012219 h 6858000"/>
              <a:gd name="connsiteX82" fmla="*/ 6946849 w 7467600"/>
              <a:gd name="connsiteY82" fmla="*/ 5523271 h 6858000"/>
              <a:gd name="connsiteX83" fmla="*/ 7105827 w 7467600"/>
              <a:gd name="connsiteY83" fmla="*/ 5718700 h 6858000"/>
              <a:gd name="connsiteX84" fmla="*/ 7356878 w 7467600"/>
              <a:gd name="connsiteY84" fmla="*/ 5981332 h 6858000"/>
              <a:gd name="connsiteX85" fmla="*/ 7467600 w 7467600"/>
              <a:gd name="connsiteY85" fmla="*/ 6117703 h 6858000"/>
              <a:gd name="connsiteX86" fmla="*/ 7467600 w 7467600"/>
              <a:gd name="connsiteY86" fmla="*/ 6163634 h 6858000"/>
              <a:gd name="connsiteX87" fmla="*/ 7403637 w 7467600"/>
              <a:gd name="connsiteY87" fmla="*/ 6083957 h 6858000"/>
              <a:gd name="connsiteX88" fmla="*/ 7254615 w 7467600"/>
              <a:gd name="connsiteY88" fmla="*/ 5911918 h 6858000"/>
              <a:gd name="connsiteX89" fmla="*/ 7312589 w 7467600"/>
              <a:gd name="connsiteY89" fmla="*/ 5982309 h 6858000"/>
              <a:gd name="connsiteX90" fmla="*/ 7448321 w 7467600"/>
              <a:gd name="connsiteY90" fmla="*/ 6190991 h 6858000"/>
              <a:gd name="connsiteX91" fmla="*/ 7467600 w 7467600"/>
              <a:gd name="connsiteY91" fmla="*/ 6221686 h 6858000"/>
              <a:gd name="connsiteX92" fmla="*/ 7467600 w 7467600"/>
              <a:gd name="connsiteY92" fmla="*/ 6334256 h 6858000"/>
              <a:gd name="connsiteX93" fmla="*/ 7454976 w 7467600"/>
              <a:gd name="connsiteY93" fmla="*/ 6318297 h 6858000"/>
              <a:gd name="connsiteX94" fmla="*/ 7042773 w 7467600"/>
              <a:gd name="connsiteY94" fmla="*/ 5734011 h 6858000"/>
              <a:gd name="connsiteX95" fmla="*/ 1456157 w 7467600"/>
              <a:gd name="connsiteY95" fmla="*/ 5371404 h 6858000"/>
              <a:gd name="connsiteX96" fmla="*/ 1244432 w 7467600"/>
              <a:gd name="connsiteY96" fmla="*/ 5385601 h 6858000"/>
              <a:gd name="connsiteX97" fmla="*/ 973990 w 7467600"/>
              <a:gd name="connsiteY97" fmla="*/ 5424940 h 6858000"/>
              <a:gd name="connsiteX98" fmla="*/ 1103809 w 7467600"/>
              <a:gd name="connsiteY98" fmla="*/ 5433720 h 6858000"/>
              <a:gd name="connsiteX99" fmla="*/ 1123454 w 7467600"/>
              <a:gd name="connsiteY99" fmla="*/ 5435727 h 6858000"/>
              <a:gd name="connsiteX100" fmla="*/ 1737017 w 7467600"/>
              <a:gd name="connsiteY100" fmla="*/ 5452183 h 6858000"/>
              <a:gd name="connsiteX101" fmla="*/ 1824397 w 7467600"/>
              <a:gd name="connsiteY101" fmla="*/ 5447757 h 6858000"/>
              <a:gd name="connsiteX102" fmla="*/ 2070059 w 7467600"/>
              <a:gd name="connsiteY102" fmla="*/ 5441660 h 6858000"/>
              <a:gd name="connsiteX103" fmla="*/ 1456157 w 7467600"/>
              <a:gd name="connsiteY103" fmla="*/ 5371404 h 6858000"/>
              <a:gd name="connsiteX104" fmla="*/ 4988186 w 7467600"/>
              <a:gd name="connsiteY104" fmla="*/ 5216467 h 6858000"/>
              <a:gd name="connsiteX105" fmla="*/ 4777334 w 7467600"/>
              <a:gd name="connsiteY105" fmla="*/ 5406072 h 6858000"/>
              <a:gd name="connsiteX106" fmla="*/ 4718341 w 7467600"/>
              <a:gd name="connsiteY106" fmla="*/ 5468043 h 6858000"/>
              <a:gd name="connsiteX107" fmla="*/ 4604655 w 7467600"/>
              <a:gd name="connsiteY107" fmla="*/ 5583434 h 6858000"/>
              <a:gd name="connsiteX108" fmla="*/ 4565074 w 7467600"/>
              <a:gd name="connsiteY108" fmla="*/ 5618550 h 6858000"/>
              <a:gd name="connsiteX109" fmla="*/ 4988186 w 7467600"/>
              <a:gd name="connsiteY109" fmla="*/ 5216467 h 6858000"/>
              <a:gd name="connsiteX110" fmla="*/ 4978032 w 7467600"/>
              <a:gd name="connsiteY110" fmla="*/ 5183809 h 6858000"/>
              <a:gd name="connsiteX111" fmla="*/ 4463413 w 7467600"/>
              <a:gd name="connsiteY111" fmla="*/ 5615162 h 6858000"/>
              <a:gd name="connsiteX112" fmla="*/ 4358134 w 7467600"/>
              <a:gd name="connsiteY112" fmla="*/ 5742791 h 6858000"/>
              <a:gd name="connsiteX113" fmla="*/ 4376219 w 7467600"/>
              <a:gd name="connsiteY113" fmla="*/ 5729027 h 6858000"/>
              <a:gd name="connsiteX114" fmla="*/ 4582340 w 7467600"/>
              <a:gd name="connsiteY114" fmla="*/ 5561037 h 6858000"/>
              <a:gd name="connsiteX115" fmla="*/ 4694684 w 7467600"/>
              <a:gd name="connsiteY115" fmla="*/ 5447098 h 6858000"/>
              <a:gd name="connsiteX116" fmla="*/ 4754123 w 7467600"/>
              <a:gd name="connsiteY116" fmla="*/ 5384643 h 6858000"/>
              <a:gd name="connsiteX117" fmla="*/ 4978032 w 7467600"/>
              <a:gd name="connsiteY117" fmla="*/ 5183809 h 6858000"/>
              <a:gd name="connsiteX118" fmla="*/ 1903353 w 7467600"/>
              <a:gd name="connsiteY118" fmla="*/ 5044827 h 6858000"/>
              <a:gd name="connsiteX119" fmla="*/ 1936931 w 7467600"/>
              <a:gd name="connsiteY119" fmla="*/ 5093954 h 6858000"/>
              <a:gd name="connsiteX120" fmla="*/ 2195868 w 7467600"/>
              <a:gd name="connsiteY120" fmla="*/ 5396574 h 6858000"/>
              <a:gd name="connsiteX121" fmla="*/ 2088852 w 7467600"/>
              <a:gd name="connsiteY121" fmla="*/ 5166123 h 6858000"/>
              <a:gd name="connsiteX122" fmla="*/ 1958241 w 7467600"/>
              <a:gd name="connsiteY122" fmla="*/ 5067955 h 6858000"/>
              <a:gd name="connsiteX123" fmla="*/ 1903353 w 7467600"/>
              <a:gd name="connsiteY123" fmla="*/ 5044827 h 6858000"/>
              <a:gd name="connsiteX124" fmla="*/ 1979378 w 7467600"/>
              <a:gd name="connsiteY124" fmla="*/ 4769504 h 6858000"/>
              <a:gd name="connsiteX125" fmla="*/ 2882120 w 7467600"/>
              <a:gd name="connsiteY125" fmla="*/ 5064547 h 6858000"/>
              <a:gd name="connsiteX126" fmla="*/ 2793103 w 7467600"/>
              <a:gd name="connsiteY126" fmla="*/ 5039699 h 6858000"/>
              <a:gd name="connsiteX127" fmla="*/ 2770041 w 7467600"/>
              <a:gd name="connsiteY127" fmla="*/ 5033634 h 6858000"/>
              <a:gd name="connsiteX128" fmla="*/ 1979378 w 7467600"/>
              <a:gd name="connsiteY128" fmla="*/ 4769504 h 6858000"/>
              <a:gd name="connsiteX129" fmla="*/ 1927410 w 7467600"/>
              <a:gd name="connsiteY129" fmla="*/ 4716164 h 6858000"/>
              <a:gd name="connsiteX130" fmla="*/ 1959587 w 7467600"/>
              <a:gd name="connsiteY130" fmla="*/ 4728849 h 6858000"/>
              <a:gd name="connsiteX131" fmla="*/ 2777707 w 7467600"/>
              <a:gd name="connsiteY131" fmla="*/ 5003991 h 6858000"/>
              <a:gd name="connsiteX132" fmla="*/ 2800768 w 7467600"/>
              <a:gd name="connsiteY132" fmla="*/ 5010056 h 6858000"/>
              <a:gd name="connsiteX133" fmla="*/ 2879408 w 7467600"/>
              <a:gd name="connsiteY133" fmla="*/ 5031590 h 6858000"/>
              <a:gd name="connsiteX134" fmla="*/ 2862295 w 7467600"/>
              <a:gd name="connsiteY134" fmla="*/ 5022958 h 6858000"/>
              <a:gd name="connsiteX135" fmla="*/ 2813343 w 7467600"/>
              <a:gd name="connsiteY135" fmla="*/ 4998369 h 6858000"/>
              <a:gd name="connsiteX136" fmla="*/ 2646245 w 7467600"/>
              <a:gd name="connsiteY136" fmla="*/ 4930999 h 6858000"/>
              <a:gd name="connsiteX137" fmla="*/ 1999243 w 7467600"/>
              <a:gd name="connsiteY137" fmla="*/ 4730524 h 6858000"/>
              <a:gd name="connsiteX138" fmla="*/ 1979527 w 7467600"/>
              <a:gd name="connsiteY138" fmla="*/ 4726651 h 6858000"/>
              <a:gd name="connsiteX139" fmla="*/ 1927410 w 7467600"/>
              <a:gd name="connsiteY139" fmla="*/ 4716164 h 6858000"/>
              <a:gd name="connsiteX140" fmla="*/ 1997014 w 7467600"/>
              <a:gd name="connsiteY140" fmla="*/ 4698007 h 6858000"/>
              <a:gd name="connsiteX141" fmla="*/ 2005458 w 7467600"/>
              <a:gd name="connsiteY141" fmla="*/ 4699540 h 6858000"/>
              <a:gd name="connsiteX142" fmla="*/ 2657186 w 7467600"/>
              <a:gd name="connsiteY142" fmla="*/ 4901687 h 6858000"/>
              <a:gd name="connsiteX143" fmla="*/ 2826662 w 7467600"/>
              <a:gd name="connsiteY143" fmla="*/ 4970362 h 6858000"/>
              <a:gd name="connsiteX144" fmla="*/ 2876100 w 7467600"/>
              <a:gd name="connsiteY144" fmla="*/ 4995397 h 6858000"/>
              <a:gd name="connsiteX145" fmla="*/ 3042600 w 7467600"/>
              <a:gd name="connsiteY145" fmla="*/ 5059532 h 6858000"/>
              <a:gd name="connsiteX146" fmla="*/ 1997014 w 7467600"/>
              <a:gd name="connsiteY146" fmla="*/ 4698007 h 6858000"/>
              <a:gd name="connsiteX147" fmla="*/ 2305292 w 7467600"/>
              <a:gd name="connsiteY147" fmla="*/ 4219492 h 6858000"/>
              <a:gd name="connsiteX148" fmla="*/ 3360922 w 7467600"/>
              <a:gd name="connsiteY148" fmla="*/ 4529373 h 6858000"/>
              <a:gd name="connsiteX149" fmla="*/ 3492420 w 7467600"/>
              <a:gd name="connsiteY149" fmla="*/ 4510145 h 6858000"/>
              <a:gd name="connsiteX150" fmla="*/ 3364086 w 7467600"/>
              <a:gd name="connsiteY150" fmla="*/ 4480340 h 6858000"/>
              <a:gd name="connsiteX151" fmla="*/ 3225818 w 7467600"/>
              <a:gd name="connsiteY151" fmla="*/ 4411822 h 6858000"/>
              <a:gd name="connsiteX152" fmla="*/ 3129696 w 7467600"/>
              <a:gd name="connsiteY152" fmla="*/ 4360704 h 6858000"/>
              <a:gd name="connsiteX153" fmla="*/ 2814545 w 7467600"/>
              <a:gd name="connsiteY153" fmla="*/ 4282955 h 6858000"/>
              <a:gd name="connsiteX154" fmla="*/ 2305292 w 7467600"/>
              <a:gd name="connsiteY154" fmla="*/ 4219492 h 6858000"/>
              <a:gd name="connsiteX155" fmla="*/ 2626982 w 7467600"/>
              <a:gd name="connsiteY155" fmla="*/ 4206450 h 6858000"/>
              <a:gd name="connsiteX156" fmla="*/ 2490617 w 7467600"/>
              <a:gd name="connsiteY156" fmla="*/ 4206951 h 6858000"/>
              <a:gd name="connsiteX157" fmla="*/ 2819869 w 7467600"/>
              <a:gd name="connsiteY157" fmla="*/ 4252936 h 6858000"/>
              <a:gd name="connsiteX158" fmla="*/ 3143018 w 7467600"/>
              <a:gd name="connsiteY158" fmla="*/ 4332698 h 6858000"/>
              <a:gd name="connsiteX159" fmla="*/ 3241520 w 7467600"/>
              <a:gd name="connsiteY159" fmla="*/ 4385112 h 6858000"/>
              <a:gd name="connsiteX160" fmla="*/ 3374575 w 7467600"/>
              <a:gd name="connsiteY160" fmla="*/ 4451517 h 6858000"/>
              <a:gd name="connsiteX161" fmla="*/ 3505221 w 7467600"/>
              <a:gd name="connsiteY161" fmla="*/ 4480757 h 6858000"/>
              <a:gd name="connsiteX162" fmla="*/ 2626982 w 7467600"/>
              <a:gd name="connsiteY162" fmla="*/ 4206450 h 6858000"/>
              <a:gd name="connsiteX163" fmla="*/ 1310106 w 7467600"/>
              <a:gd name="connsiteY163" fmla="*/ 3943217 h 6858000"/>
              <a:gd name="connsiteX164" fmla="*/ 854994 w 7467600"/>
              <a:gd name="connsiteY164" fmla="*/ 4399136 h 6858000"/>
              <a:gd name="connsiteX165" fmla="*/ 742462 w 7467600"/>
              <a:gd name="connsiteY165" fmla="*/ 4594648 h 6858000"/>
              <a:gd name="connsiteX166" fmla="*/ 820602 w 7467600"/>
              <a:gd name="connsiteY166" fmla="*/ 4485915 h 6858000"/>
              <a:gd name="connsiteX167" fmla="*/ 878295 w 7467600"/>
              <a:gd name="connsiteY167" fmla="*/ 4403594 h 6858000"/>
              <a:gd name="connsiteX168" fmla="*/ 1240607 w 7467600"/>
              <a:gd name="connsiteY168" fmla="*/ 4010401 h 6858000"/>
              <a:gd name="connsiteX169" fmla="*/ 1310106 w 7467600"/>
              <a:gd name="connsiteY169" fmla="*/ 3943217 h 6858000"/>
              <a:gd name="connsiteX170" fmla="*/ 1423113 w 7467600"/>
              <a:gd name="connsiteY170" fmla="*/ 3874565 h 6858000"/>
              <a:gd name="connsiteX171" fmla="*/ 1260565 w 7467600"/>
              <a:gd name="connsiteY171" fmla="*/ 4031982 h 6858000"/>
              <a:gd name="connsiteX172" fmla="*/ 901900 w 7467600"/>
              <a:gd name="connsiteY172" fmla="*/ 4421236 h 6858000"/>
              <a:gd name="connsiteX173" fmla="*/ 845044 w 7467600"/>
              <a:gd name="connsiteY173" fmla="*/ 4502436 h 6858000"/>
              <a:gd name="connsiteX174" fmla="*/ 685926 w 7467600"/>
              <a:gd name="connsiteY174" fmla="*/ 4703069 h 6858000"/>
              <a:gd name="connsiteX175" fmla="*/ 684248 w 7467600"/>
              <a:gd name="connsiteY175" fmla="*/ 4706721 h 6858000"/>
              <a:gd name="connsiteX176" fmla="*/ 1423113 w 7467600"/>
              <a:gd name="connsiteY176" fmla="*/ 3874565 h 6858000"/>
              <a:gd name="connsiteX177" fmla="*/ 3316479 w 7467600"/>
              <a:gd name="connsiteY177" fmla="*/ 3872136 h 6858000"/>
              <a:gd name="connsiteX178" fmla="*/ 3546806 w 7467600"/>
              <a:gd name="connsiteY178" fmla="*/ 4356139 h 6858000"/>
              <a:gd name="connsiteX179" fmla="*/ 3364433 w 7467600"/>
              <a:gd name="connsiteY179" fmla="*/ 3953121 h 6858000"/>
              <a:gd name="connsiteX180" fmla="*/ 3316479 w 7467600"/>
              <a:gd name="connsiteY180" fmla="*/ 3872136 h 6858000"/>
              <a:gd name="connsiteX181" fmla="*/ 3291335 w 7467600"/>
              <a:gd name="connsiteY181" fmla="*/ 3767420 h 6858000"/>
              <a:gd name="connsiteX182" fmla="*/ 3390805 w 7467600"/>
              <a:gd name="connsiteY182" fmla="*/ 3937163 h 6858000"/>
              <a:gd name="connsiteX183" fmla="*/ 3579062 w 7467600"/>
              <a:gd name="connsiteY183" fmla="*/ 4359040 h 6858000"/>
              <a:gd name="connsiteX184" fmla="*/ 3467355 w 7467600"/>
              <a:gd name="connsiteY184" fmla="*/ 3988130 h 6858000"/>
              <a:gd name="connsiteX185" fmla="*/ 3310753 w 7467600"/>
              <a:gd name="connsiteY185" fmla="*/ 3787140 h 6858000"/>
              <a:gd name="connsiteX186" fmla="*/ 3291335 w 7467600"/>
              <a:gd name="connsiteY186" fmla="*/ 3767420 h 6858000"/>
              <a:gd name="connsiteX187" fmla="*/ 1635889 w 7467600"/>
              <a:gd name="connsiteY187" fmla="*/ 3709494 h 6858000"/>
              <a:gd name="connsiteX188" fmla="*/ 1634800 w 7467600"/>
              <a:gd name="connsiteY188" fmla="*/ 3731111 h 6858000"/>
              <a:gd name="connsiteX189" fmla="*/ 1635889 w 7467600"/>
              <a:gd name="connsiteY189" fmla="*/ 3709494 h 6858000"/>
              <a:gd name="connsiteX190" fmla="*/ 1510397 w 7467600"/>
              <a:gd name="connsiteY190" fmla="*/ 3684705 h 6858000"/>
              <a:gd name="connsiteX191" fmla="*/ 1146550 w 7467600"/>
              <a:gd name="connsiteY191" fmla="*/ 3802012 h 6858000"/>
              <a:gd name="connsiteX192" fmla="*/ 698834 w 7467600"/>
              <a:gd name="connsiteY192" fmla="*/ 3952272 h 6858000"/>
              <a:gd name="connsiteX193" fmla="*/ 34256 w 7467600"/>
              <a:gd name="connsiteY193" fmla="*/ 4347603 h 6858000"/>
              <a:gd name="connsiteX194" fmla="*/ 527241 w 7467600"/>
              <a:gd name="connsiteY194" fmla="*/ 4065078 h 6858000"/>
              <a:gd name="connsiteX195" fmla="*/ 1510397 w 7467600"/>
              <a:gd name="connsiteY195" fmla="*/ 3684705 h 6858000"/>
              <a:gd name="connsiteX196" fmla="*/ 1313114 w 7467600"/>
              <a:gd name="connsiteY196" fmla="*/ 3655216 h 6858000"/>
              <a:gd name="connsiteX197" fmla="*/ 1109304 w 7467600"/>
              <a:gd name="connsiteY197" fmla="*/ 3669030 h 6858000"/>
              <a:gd name="connsiteX198" fmla="*/ 8129 w 7467600"/>
              <a:gd name="connsiteY198" fmla="*/ 4330519 h 6858000"/>
              <a:gd name="connsiteX199" fmla="*/ 687572 w 7467600"/>
              <a:gd name="connsiteY199" fmla="*/ 3925629 h 6858000"/>
              <a:gd name="connsiteX200" fmla="*/ 1138365 w 7467600"/>
              <a:gd name="connsiteY200" fmla="*/ 3774515 h 6858000"/>
              <a:gd name="connsiteX201" fmla="*/ 1505579 w 7467600"/>
              <a:gd name="connsiteY201" fmla="*/ 3655526 h 6858000"/>
              <a:gd name="connsiteX202" fmla="*/ 1313114 w 7467600"/>
              <a:gd name="connsiteY202" fmla="*/ 3655216 h 6858000"/>
              <a:gd name="connsiteX203" fmla="*/ 3655073 w 7467600"/>
              <a:gd name="connsiteY203" fmla="*/ 3650884 h 6858000"/>
              <a:gd name="connsiteX204" fmla="*/ 3989938 w 7467600"/>
              <a:gd name="connsiteY204" fmla="*/ 3991685 h 6858000"/>
              <a:gd name="connsiteX205" fmla="*/ 4393907 w 7467600"/>
              <a:gd name="connsiteY205" fmla="*/ 4261258 h 6858000"/>
              <a:gd name="connsiteX206" fmla="*/ 4648051 w 7467600"/>
              <a:gd name="connsiteY206" fmla="*/ 4374051 h 6858000"/>
              <a:gd name="connsiteX207" fmla="*/ 4383389 w 7467600"/>
              <a:gd name="connsiteY207" fmla="*/ 4184369 h 6858000"/>
              <a:gd name="connsiteX208" fmla="*/ 4165508 w 7467600"/>
              <a:gd name="connsiteY208" fmla="*/ 4035196 h 6858000"/>
              <a:gd name="connsiteX209" fmla="*/ 4068162 w 7467600"/>
              <a:gd name="connsiteY209" fmla="*/ 3953394 h 6858000"/>
              <a:gd name="connsiteX210" fmla="*/ 3981416 w 7467600"/>
              <a:gd name="connsiteY210" fmla="*/ 3880482 h 6858000"/>
              <a:gd name="connsiteX211" fmla="*/ 3800147 w 7467600"/>
              <a:gd name="connsiteY211" fmla="*/ 3749872 h 6858000"/>
              <a:gd name="connsiteX212" fmla="*/ 3655073 w 7467600"/>
              <a:gd name="connsiteY212" fmla="*/ 3650884 h 6858000"/>
              <a:gd name="connsiteX213" fmla="*/ 3670252 w 7467600"/>
              <a:gd name="connsiteY213" fmla="*/ 3622798 h 6858000"/>
              <a:gd name="connsiteX214" fmla="*/ 3817258 w 7467600"/>
              <a:gd name="connsiteY214" fmla="*/ 3723577 h 6858000"/>
              <a:gd name="connsiteX215" fmla="*/ 4000461 w 7467600"/>
              <a:gd name="connsiteY215" fmla="*/ 3855966 h 6858000"/>
              <a:gd name="connsiteX216" fmla="*/ 4088180 w 7467600"/>
              <a:gd name="connsiteY216" fmla="*/ 3929774 h 6858000"/>
              <a:gd name="connsiteX217" fmla="*/ 4184555 w 7467600"/>
              <a:gd name="connsiteY217" fmla="*/ 4010683 h 6858000"/>
              <a:gd name="connsiteX218" fmla="*/ 4399563 w 7467600"/>
              <a:gd name="connsiteY218" fmla="*/ 4158106 h 6858000"/>
              <a:gd name="connsiteX219" fmla="*/ 4684469 w 7467600"/>
              <a:gd name="connsiteY219" fmla="*/ 4364680 h 6858000"/>
              <a:gd name="connsiteX220" fmla="*/ 4690271 w 7467600"/>
              <a:gd name="connsiteY220" fmla="*/ 4370034 h 6858000"/>
              <a:gd name="connsiteX221" fmla="*/ 4136093 w 7467600"/>
              <a:gd name="connsiteY221" fmla="*/ 3858466 h 6858000"/>
              <a:gd name="connsiteX222" fmla="*/ 3670252 w 7467600"/>
              <a:gd name="connsiteY222" fmla="*/ 3622798 h 6858000"/>
              <a:gd name="connsiteX223" fmla="*/ 4440129 w 7467600"/>
              <a:gd name="connsiteY223" fmla="*/ 3448571 h 6858000"/>
              <a:gd name="connsiteX224" fmla="*/ 4856525 w 7467600"/>
              <a:gd name="connsiteY224" fmla="*/ 3915351 h 6858000"/>
              <a:gd name="connsiteX225" fmla="*/ 5059055 w 7467600"/>
              <a:gd name="connsiteY225" fmla="*/ 4108918 h 6858000"/>
              <a:gd name="connsiteX226" fmla="*/ 5290070 w 7467600"/>
              <a:gd name="connsiteY226" fmla="*/ 4263619 h 6858000"/>
              <a:gd name="connsiteX227" fmla="*/ 4834991 w 7467600"/>
              <a:gd name="connsiteY227" fmla="*/ 3830985 h 6858000"/>
              <a:gd name="connsiteX228" fmla="*/ 4440129 w 7467600"/>
              <a:gd name="connsiteY228" fmla="*/ 3448571 h 6858000"/>
              <a:gd name="connsiteX229" fmla="*/ 4441737 w 7467600"/>
              <a:gd name="connsiteY229" fmla="*/ 3399734 h 6858000"/>
              <a:gd name="connsiteX230" fmla="*/ 4431236 w 7467600"/>
              <a:gd name="connsiteY230" fmla="*/ 3400954 h 6858000"/>
              <a:gd name="connsiteX231" fmla="*/ 4557150 w 7467600"/>
              <a:gd name="connsiteY231" fmla="*/ 3510023 h 6858000"/>
              <a:gd name="connsiteX232" fmla="*/ 4856936 w 7467600"/>
              <a:gd name="connsiteY232" fmla="*/ 3809146 h 6858000"/>
              <a:gd name="connsiteX233" fmla="*/ 5111996 w 7467600"/>
              <a:gd name="connsiteY233" fmla="*/ 4065759 h 6858000"/>
              <a:gd name="connsiteX234" fmla="*/ 5388878 w 7467600"/>
              <a:gd name="connsiteY234" fmla="*/ 4300185 h 6858000"/>
              <a:gd name="connsiteX235" fmla="*/ 5425556 w 7467600"/>
              <a:gd name="connsiteY235" fmla="*/ 4308967 h 6858000"/>
              <a:gd name="connsiteX236" fmla="*/ 4943646 w 7467600"/>
              <a:gd name="connsiteY236" fmla="*/ 3822916 h 6858000"/>
              <a:gd name="connsiteX237" fmla="*/ 4594837 w 7467600"/>
              <a:gd name="connsiteY237" fmla="*/ 3532274 h 6858000"/>
              <a:gd name="connsiteX238" fmla="*/ 4441737 w 7467600"/>
              <a:gd name="connsiteY238" fmla="*/ 3399734 h 6858000"/>
              <a:gd name="connsiteX239" fmla="*/ 5425834 w 7467600"/>
              <a:gd name="connsiteY239" fmla="*/ 3162785 h 6858000"/>
              <a:gd name="connsiteX240" fmla="*/ 5401644 w 7467600"/>
              <a:gd name="connsiteY240" fmla="*/ 3617847 h 6858000"/>
              <a:gd name="connsiteX241" fmla="*/ 5467256 w 7467600"/>
              <a:gd name="connsiteY241" fmla="*/ 4175494 h 6858000"/>
              <a:gd name="connsiteX242" fmla="*/ 5448069 w 7467600"/>
              <a:gd name="connsiteY242" fmla="*/ 3567554 h 6858000"/>
              <a:gd name="connsiteX243" fmla="*/ 5425834 w 7467600"/>
              <a:gd name="connsiteY243" fmla="*/ 3162785 h 6858000"/>
              <a:gd name="connsiteX244" fmla="*/ 1318687 w 7467600"/>
              <a:gd name="connsiteY244" fmla="*/ 3113840 h 6858000"/>
              <a:gd name="connsiteX245" fmla="*/ 1066793 w 7467600"/>
              <a:gd name="connsiteY245" fmla="*/ 3212171 h 6858000"/>
              <a:gd name="connsiteX246" fmla="*/ 993319 w 7467600"/>
              <a:gd name="connsiteY246" fmla="*/ 3247648 h 6858000"/>
              <a:gd name="connsiteX247" fmla="*/ 853081 w 7467600"/>
              <a:gd name="connsiteY247" fmla="*/ 3312410 h 6858000"/>
              <a:gd name="connsiteX248" fmla="*/ 805957 w 7467600"/>
              <a:gd name="connsiteY248" fmla="*/ 3330443 h 6858000"/>
              <a:gd name="connsiteX249" fmla="*/ 1318687 w 7467600"/>
              <a:gd name="connsiteY249" fmla="*/ 3113840 h 6858000"/>
              <a:gd name="connsiteX250" fmla="*/ 5453702 w 7467600"/>
              <a:gd name="connsiteY250" fmla="*/ 3090882 h 6858000"/>
              <a:gd name="connsiteX251" fmla="*/ 5480135 w 7467600"/>
              <a:gd name="connsiteY251" fmla="*/ 3565802 h 6858000"/>
              <a:gd name="connsiteX252" fmla="*/ 5499023 w 7467600"/>
              <a:gd name="connsiteY252" fmla="*/ 4166310 h 6858000"/>
              <a:gd name="connsiteX253" fmla="*/ 5547022 w 7467600"/>
              <a:gd name="connsiteY253" fmla="*/ 3607838 h 6858000"/>
              <a:gd name="connsiteX254" fmla="*/ 5515964 w 7467600"/>
              <a:gd name="connsiteY254" fmla="*/ 3378541 h 6858000"/>
              <a:gd name="connsiteX255" fmla="*/ 5453702 w 7467600"/>
              <a:gd name="connsiteY255" fmla="*/ 3090882 h 6858000"/>
              <a:gd name="connsiteX256" fmla="*/ 1238695 w 7467600"/>
              <a:gd name="connsiteY256" fmla="*/ 3076820 h 6858000"/>
              <a:gd name="connsiteX257" fmla="*/ 716371 w 7467600"/>
              <a:gd name="connsiteY257" fmla="*/ 3293249 h 6858000"/>
              <a:gd name="connsiteX258" fmla="*/ 579522 w 7467600"/>
              <a:gd name="connsiteY258" fmla="*/ 3371759 h 6858000"/>
              <a:gd name="connsiteX259" fmla="*/ 600288 w 7467600"/>
              <a:gd name="connsiteY259" fmla="*/ 3365555 h 6858000"/>
              <a:gd name="connsiteX260" fmla="*/ 840692 w 7467600"/>
              <a:gd name="connsiteY260" fmla="*/ 3284921 h 6858000"/>
              <a:gd name="connsiteX261" fmla="*/ 979248 w 7467600"/>
              <a:gd name="connsiteY261" fmla="*/ 3221003 h 6858000"/>
              <a:gd name="connsiteX262" fmla="*/ 1053282 w 7467600"/>
              <a:gd name="connsiteY262" fmla="*/ 3185247 h 6858000"/>
              <a:gd name="connsiteX263" fmla="*/ 1320603 w 7467600"/>
              <a:gd name="connsiteY263" fmla="*/ 3081281 h 6858000"/>
              <a:gd name="connsiteX264" fmla="*/ 1238695 w 7467600"/>
              <a:gd name="connsiteY264" fmla="*/ 3076820 h 6858000"/>
              <a:gd name="connsiteX265" fmla="*/ 5425627 w 7467600"/>
              <a:gd name="connsiteY265" fmla="*/ 2954192 h 6858000"/>
              <a:gd name="connsiteX266" fmla="*/ 5470770 w 7467600"/>
              <a:gd name="connsiteY266" fmla="*/ 3005435 h 6858000"/>
              <a:gd name="connsiteX267" fmla="*/ 5519779 w 7467600"/>
              <a:gd name="connsiteY267" fmla="*/ 4359223 h 6858000"/>
              <a:gd name="connsiteX268" fmla="*/ 5520293 w 7467600"/>
              <a:gd name="connsiteY268" fmla="*/ 4360602 h 6858000"/>
              <a:gd name="connsiteX269" fmla="*/ 5767221 w 7467600"/>
              <a:gd name="connsiteY269" fmla="*/ 4665564 h 6858000"/>
              <a:gd name="connsiteX270" fmla="*/ 6937169 w 7467600"/>
              <a:gd name="connsiteY270" fmla="*/ 4815941 h 6858000"/>
              <a:gd name="connsiteX271" fmla="*/ 6953922 w 7467600"/>
              <a:gd name="connsiteY271" fmla="*/ 4890068 h 6858000"/>
              <a:gd name="connsiteX272" fmla="*/ 6071359 w 7467600"/>
              <a:gd name="connsiteY272" fmla="*/ 4770770 h 6858000"/>
              <a:gd name="connsiteX273" fmla="*/ 6038839 w 7467600"/>
              <a:gd name="connsiteY273" fmla="*/ 4764474 h 6858000"/>
              <a:gd name="connsiteX274" fmla="*/ 6038706 w 7467600"/>
              <a:gd name="connsiteY274" fmla="*/ 4763847 h 6858000"/>
              <a:gd name="connsiteX275" fmla="*/ 6037784 w 7467600"/>
              <a:gd name="connsiteY275" fmla="*/ 4764270 h 6858000"/>
              <a:gd name="connsiteX276" fmla="*/ 6038839 w 7467600"/>
              <a:gd name="connsiteY276" fmla="*/ 4764474 h 6858000"/>
              <a:gd name="connsiteX277" fmla="*/ 6040338 w 7467600"/>
              <a:gd name="connsiteY277" fmla="*/ 4771418 h 6858000"/>
              <a:gd name="connsiteX278" fmla="*/ 6024488 w 7467600"/>
              <a:gd name="connsiteY278" fmla="*/ 4809903 h 6858000"/>
              <a:gd name="connsiteX279" fmla="*/ 5599771 w 7467600"/>
              <a:gd name="connsiteY279" fmla="*/ 5509652 h 6858000"/>
              <a:gd name="connsiteX280" fmla="*/ 5548843 w 7467600"/>
              <a:gd name="connsiteY280" fmla="*/ 5563845 h 6858000"/>
              <a:gd name="connsiteX281" fmla="*/ 5940952 w 7467600"/>
              <a:gd name="connsiteY281" fmla="*/ 6250028 h 6858000"/>
              <a:gd name="connsiteX282" fmla="*/ 6043441 w 7467600"/>
              <a:gd name="connsiteY282" fmla="*/ 6665847 h 6858000"/>
              <a:gd name="connsiteX283" fmla="*/ 6093432 w 7467600"/>
              <a:gd name="connsiteY283" fmla="*/ 6858000 h 6858000"/>
              <a:gd name="connsiteX284" fmla="*/ 6034344 w 7467600"/>
              <a:gd name="connsiteY284" fmla="*/ 6858000 h 6858000"/>
              <a:gd name="connsiteX285" fmla="*/ 6026679 w 7467600"/>
              <a:gd name="connsiteY285" fmla="*/ 6836959 h 6858000"/>
              <a:gd name="connsiteX286" fmla="*/ 5800441 w 7467600"/>
              <a:gd name="connsiteY286" fmla="*/ 6335286 h 6858000"/>
              <a:gd name="connsiteX287" fmla="*/ 5526562 w 7467600"/>
              <a:gd name="connsiteY287" fmla="*/ 5705388 h 6858000"/>
              <a:gd name="connsiteX288" fmla="*/ 5519640 w 7467600"/>
              <a:gd name="connsiteY288" fmla="*/ 5683774 h 6858000"/>
              <a:gd name="connsiteX289" fmla="*/ 5844559 w 7467600"/>
              <a:gd name="connsiteY289" fmla="*/ 6553349 h 6858000"/>
              <a:gd name="connsiteX290" fmla="*/ 5975994 w 7467600"/>
              <a:gd name="connsiteY290" fmla="*/ 6858000 h 6858000"/>
              <a:gd name="connsiteX291" fmla="*/ 5898547 w 7467600"/>
              <a:gd name="connsiteY291" fmla="*/ 6858000 h 6858000"/>
              <a:gd name="connsiteX292" fmla="*/ 5682041 w 7467600"/>
              <a:gd name="connsiteY292" fmla="*/ 6355860 h 6858000"/>
              <a:gd name="connsiteX293" fmla="*/ 5461758 w 7467600"/>
              <a:gd name="connsiteY293" fmla="*/ 5820220 h 6858000"/>
              <a:gd name="connsiteX294" fmla="*/ 5237282 w 7467600"/>
              <a:gd name="connsiteY294" fmla="*/ 6579086 h 6858000"/>
              <a:gd name="connsiteX295" fmla="*/ 5115009 w 7467600"/>
              <a:gd name="connsiteY295" fmla="*/ 6858000 h 6858000"/>
              <a:gd name="connsiteX296" fmla="*/ 5028074 w 7467600"/>
              <a:gd name="connsiteY296" fmla="*/ 6858000 h 6858000"/>
              <a:gd name="connsiteX297" fmla="*/ 5079508 w 7467600"/>
              <a:gd name="connsiteY297" fmla="*/ 6749074 h 6858000"/>
              <a:gd name="connsiteX298" fmla="*/ 5371846 w 7467600"/>
              <a:gd name="connsiteY298" fmla="*/ 5924413 h 6858000"/>
              <a:gd name="connsiteX299" fmla="*/ 5270512 w 7467600"/>
              <a:gd name="connsiteY299" fmla="*/ 6138975 h 6858000"/>
              <a:gd name="connsiteX300" fmla="*/ 5062409 w 7467600"/>
              <a:gd name="connsiteY300" fmla="*/ 6653544 h 6858000"/>
              <a:gd name="connsiteX301" fmla="*/ 5036628 w 7467600"/>
              <a:gd name="connsiteY301" fmla="*/ 6754247 h 6858000"/>
              <a:gd name="connsiteX302" fmla="*/ 5009112 w 7467600"/>
              <a:gd name="connsiteY302" fmla="*/ 6858000 h 6858000"/>
              <a:gd name="connsiteX303" fmla="*/ 4976679 w 7467600"/>
              <a:gd name="connsiteY303" fmla="*/ 6858000 h 6858000"/>
              <a:gd name="connsiteX304" fmla="*/ 5006537 w 7467600"/>
              <a:gd name="connsiteY304" fmla="*/ 6747068 h 6858000"/>
              <a:gd name="connsiteX305" fmla="*/ 5032723 w 7467600"/>
              <a:gd name="connsiteY305" fmla="*/ 6644957 h 6858000"/>
              <a:gd name="connsiteX306" fmla="*/ 5242949 w 7467600"/>
              <a:gd name="connsiteY306" fmla="*/ 6125175 h 6858000"/>
              <a:gd name="connsiteX307" fmla="*/ 5286321 w 7467600"/>
              <a:gd name="connsiteY307" fmla="*/ 6033555 h 6858000"/>
              <a:gd name="connsiteX308" fmla="*/ 5008210 w 7467600"/>
              <a:gd name="connsiteY308" fmla="*/ 6649194 h 6858000"/>
              <a:gd name="connsiteX309" fmla="*/ 4986321 w 7467600"/>
              <a:gd name="connsiteY309" fmla="*/ 6765687 h 6858000"/>
              <a:gd name="connsiteX310" fmla="*/ 4973474 w 7467600"/>
              <a:gd name="connsiteY310" fmla="*/ 6858000 h 6858000"/>
              <a:gd name="connsiteX311" fmla="*/ 4907178 w 7467600"/>
              <a:gd name="connsiteY311" fmla="*/ 6858000 h 6858000"/>
              <a:gd name="connsiteX312" fmla="*/ 4910810 w 7467600"/>
              <a:gd name="connsiteY312" fmla="*/ 6829660 h 6858000"/>
              <a:gd name="connsiteX313" fmla="*/ 4987461 w 7467600"/>
              <a:gd name="connsiteY313" fmla="*/ 6432994 h 6858000"/>
              <a:gd name="connsiteX314" fmla="*/ 5179262 w 7467600"/>
              <a:gd name="connsiteY314" fmla="*/ 6035044 h 6858000"/>
              <a:gd name="connsiteX315" fmla="*/ 4689678 w 7467600"/>
              <a:gd name="connsiteY315" fmla="*/ 6440241 h 6858000"/>
              <a:gd name="connsiteX316" fmla="*/ 4477543 w 7467600"/>
              <a:gd name="connsiteY316" fmla="*/ 6674836 h 6858000"/>
              <a:gd name="connsiteX317" fmla="*/ 4329957 w 7467600"/>
              <a:gd name="connsiteY317" fmla="*/ 6858000 h 6858000"/>
              <a:gd name="connsiteX318" fmla="*/ 4218595 w 7467600"/>
              <a:gd name="connsiteY318" fmla="*/ 6858000 h 6858000"/>
              <a:gd name="connsiteX319" fmla="*/ 4368888 w 7467600"/>
              <a:gd name="connsiteY319" fmla="*/ 6668412 h 6858000"/>
              <a:gd name="connsiteX320" fmla="*/ 4563091 w 7467600"/>
              <a:gd name="connsiteY320" fmla="*/ 6442508 h 6858000"/>
              <a:gd name="connsiteX321" fmla="*/ 5387324 w 7467600"/>
              <a:gd name="connsiteY321" fmla="*/ 5705830 h 6858000"/>
              <a:gd name="connsiteX322" fmla="*/ 5073620 w 7467600"/>
              <a:gd name="connsiteY322" fmla="*/ 5955437 h 6858000"/>
              <a:gd name="connsiteX323" fmla="*/ 4689789 w 7467600"/>
              <a:gd name="connsiteY323" fmla="*/ 6268382 h 6858000"/>
              <a:gd name="connsiteX324" fmla="*/ 4418722 w 7467600"/>
              <a:gd name="connsiteY324" fmla="*/ 6570886 h 6858000"/>
              <a:gd name="connsiteX325" fmla="*/ 4214944 w 7467600"/>
              <a:gd name="connsiteY325" fmla="*/ 6858000 h 6858000"/>
              <a:gd name="connsiteX326" fmla="*/ 4177898 w 7467600"/>
              <a:gd name="connsiteY326" fmla="*/ 6858000 h 6858000"/>
              <a:gd name="connsiteX327" fmla="*/ 4391597 w 7467600"/>
              <a:gd name="connsiteY327" fmla="*/ 6556370 h 6858000"/>
              <a:gd name="connsiteX328" fmla="*/ 4668889 w 7467600"/>
              <a:gd name="connsiteY328" fmla="*/ 6246399 h 6858000"/>
              <a:gd name="connsiteX329" fmla="*/ 5055427 w 7467600"/>
              <a:gd name="connsiteY329" fmla="*/ 5931476 h 6858000"/>
              <a:gd name="connsiteX330" fmla="*/ 5371814 w 7467600"/>
              <a:gd name="connsiteY330" fmla="*/ 5678975 h 6858000"/>
              <a:gd name="connsiteX331" fmla="*/ 4987918 w 7467600"/>
              <a:gd name="connsiteY331" fmla="*/ 5838701 h 6858000"/>
              <a:gd name="connsiteX332" fmla="*/ 4317146 w 7467600"/>
              <a:gd name="connsiteY332" fmla="*/ 6587716 h 6858000"/>
              <a:gd name="connsiteX333" fmla="*/ 4171627 w 7467600"/>
              <a:gd name="connsiteY333" fmla="*/ 6858000 h 6858000"/>
              <a:gd name="connsiteX334" fmla="*/ 4081585 w 7467600"/>
              <a:gd name="connsiteY334" fmla="*/ 6858000 h 6858000"/>
              <a:gd name="connsiteX335" fmla="*/ 4238603 w 7467600"/>
              <a:gd name="connsiteY335" fmla="*/ 6559341 h 6858000"/>
              <a:gd name="connsiteX336" fmla="*/ 4778333 w 7467600"/>
              <a:gd name="connsiteY336" fmla="*/ 5873626 h 6858000"/>
              <a:gd name="connsiteX337" fmla="*/ 5414185 w 7467600"/>
              <a:gd name="connsiteY337" fmla="*/ 5573882 h 6858000"/>
              <a:gd name="connsiteX338" fmla="*/ 5959648 w 7467600"/>
              <a:gd name="connsiteY338" fmla="*/ 4760797 h 6858000"/>
              <a:gd name="connsiteX339" fmla="*/ 5355019 w 7467600"/>
              <a:gd name="connsiteY339" fmla="*/ 4734672 h 6858000"/>
              <a:gd name="connsiteX340" fmla="*/ 5083565 w 7467600"/>
              <a:gd name="connsiteY340" fmla="*/ 5179121 h 6858000"/>
              <a:gd name="connsiteX341" fmla="*/ 4713577 w 7467600"/>
              <a:gd name="connsiteY341" fmla="*/ 5616803 h 6858000"/>
              <a:gd name="connsiteX342" fmla="*/ 3989559 w 7467600"/>
              <a:gd name="connsiteY342" fmla="*/ 6145945 h 6858000"/>
              <a:gd name="connsiteX343" fmla="*/ 3939824 w 7467600"/>
              <a:gd name="connsiteY343" fmla="*/ 6066900 h 6858000"/>
              <a:gd name="connsiteX344" fmla="*/ 4584537 w 7467600"/>
              <a:gd name="connsiteY344" fmla="*/ 5324826 h 6858000"/>
              <a:gd name="connsiteX345" fmla="*/ 5037105 w 7467600"/>
              <a:gd name="connsiteY345" fmla="*/ 5088765 h 6858000"/>
              <a:gd name="connsiteX346" fmla="*/ 5039930 w 7467600"/>
              <a:gd name="connsiteY346" fmla="*/ 5089585 h 6858000"/>
              <a:gd name="connsiteX347" fmla="*/ 5263764 w 7467600"/>
              <a:gd name="connsiteY347" fmla="*/ 4735525 h 6858000"/>
              <a:gd name="connsiteX348" fmla="*/ 4086300 w 7467600"/>
              <a:gd name="connsiteY348" fmla="*/ 4884599 h 6858000"/>
              <a:gd name="connsiteX349" fmla="*/ 4085485 w 7467600"/>
              <a:gd name="connsiteY349" fmla="*/ 4899070 h 6858000"/>
              <a:gd name="connsiteX350" fmla="*/ 3871915 w 7467600"/>
              <a:gd name="connsiteY350" fmla="*/ 5253645 h 6858000"/>
              <a:gd name="connsiteX351" fmla="*/ 3799374 w 7467600"/>
              <a:gd name="connsiteY351" fmla="*/ 5466127 h 6858000"/>
              <a:gd name="connsiteX352" fmla="*/ 3498850 w 7467600"/>
              <a:gd name="connsiteY352" fmla="*/ 6661888 h 6858000"/>
              <a:gd name="connsiteX353" fmla="*/ 3399216 w 7467600"/>
              <a:gd name="connsiteY353" fmla="*/ 6858000 h 6858000"/>
              <a:gd name="connsiteX354" fmla="*/ 3303688 w 7467600"/>
              <a:gd name="connsiteY354" fmla="*/ 6858000 h 6858000"/>
              <a:gd name="connsiteX355" fmla="*/ 3391774 w 7467600"/>
              <a:gd name="connsiteY355" fmla="*/ 6697181 h 6858000"/>
              <a:gd name="connsiteX356" fmla="*/ 3735540 w 7467600"/>
              <a:gd name="connsiteY356" fmla="*/ 5546923 h 6858000"/>
              <a:gd name="connsiteX357" fmla="*/ 3729438 w 7467600"/>
              <a:gd name="connsiteY357" fmla="*/ 5569058 h 6858000"/>
              <a:gd name="connsiteX358" fmla="*/ 3707782 w 7467600"/>
              <a:gd name="connsiteY358" fmla="*/ 5644908 h 6858000"/>
              <a:gd name="connsiteX359" fmla="*/ 3583827 w 7467600"/>
              <a:gd name="connsiteY359" fmla="*/ 6039215 h 6858000"/>
              <a:gd name="connsiteX360" fmla="*/ 3547861 w 7467600"/>
              <a:gd name="connsiteY360" fmla="*/ 6129609 h 6858000"/>
              <a:gd name="connsiteX361" fmla="*/ 3490905 w 7467600"/>
              <a:gd name="connsiteY361" fmla="*/ 6277660 h 6858000"/>
              <a:gd name="connsiteX362" fmla="*/ 3455859 w 7467600"/>
              <a:gd name="connsiteY362" fmla="*/ 6391301 h 6858000"/>
              <a:gd name="connsiteX363" fmla="*/ 3429112 w 7467600"/>
              <a:gd name="connsiteY363" fmla="*/ 6479469 h 6858000"/>
              <a:gd name="connsiteX364" fmla="*/ 3304862 w 7467600"/>
              <a:gd name="connsiteY364" fmla="*/ 6796476 h 6858000"/>
              <a:gd name="connsiteX365" fmla="*/ 3276071 w 7467600"/>
              <a:gd name="connsiteY365" fmla="*/ 6858000 h 6858000"/>
              <a:gd name="connsiteX366" fmla="*/ 3240805 w 7467600"/>
              <a:gd name="connsiteY366" fmla="*/ 6858000 h 6858000"/>
              <a:gd name="connsiteX367" fmla="*/ 3275917 w 7467600"/>
              <a:gd name="connsiteY367" fmla="*/ 6783192 h 6858000"/>
              <a:gd name="connsiteX368" fmla="*/ 3399358 w 7467600"/>
              <a:gd name="connsiteY368" fmla="*/ 6469011 h 6858000"/>
              <a:gd name="connsiteX369" fmla="*/ 3425650 w 7467600"/>
              <a:gd name="connsiteY369" fmla="*/ 6381333 h 6858000"/>
              <a:gd name="connsiteX370" fmla="*/ 3460661 w 7467600"/>
              <a:gd name="connsiteY370" fmla="*/ 6266763 h 6858000"/>
              <a:gd name="connsiteX371" fmla="*/ 3518021 w 7467600"/>
              <a:gd name="connsiteY371" fmla="*/ 6117298 h 6858000"/>
              <a:gd name="connsiteX372" fmla="*/ 3554035 w 7467600"/>
              <a:gd name="connsiteY372" fmla="*/ 6027832 h 6858000"/>
              <a:gd name="connsiteX373" fmla="*/ 3677174 w 7467600"/>
              <a:gd name="connsiteY373" fmla="*/ 5636351 h 6858000"/>
              <a:gd name="connsiteX374" fmla="*/ 3698819 w 7467600"/>
              <a:gd name="connsiteY374" fmla="*/ 5560503 h 6858000"/>
              <a:gd name="connsiteX375" fmla="*/ 3702094 w 7467600"/>
              <a:gd name="connsiteY375" fmla="*/ 5549194 h 6858000"/>
              <a:gd name="connsiteX376" fmla="*/ 3398355 w 7467600"/>
              <a:gd name="connsiteY376" fmla="*/ 6094603 h 6858000"/>
              <a:gd name="connsiteX377" fmla="*/ 3193941 w 7467600"/>
              <a:gd name="connsiteY377" fmla="*/ 6798775 h 6858000"/>
              <a:gd name="connsiteX378" fmla="*/ 3184140 w 7467600"/>
              <a:gd name="connsiteY378" fmla="*/ 6858000 h 6858000"/>
              <a:gd name="connsiteX379" fmla="*/ 3099978 w 7467600"/>
              <a:gd name="connsiteY379" fmla="*/ 6858000 h 6858000"/>
              <a:gd name="connsiteX380" fmla="*/ 3101556 w 7467600"/>
              <a:gd name="connsiteY380" fmla="*/ 6843337 h 6858000"/>
              <a:gd name="connsiteX381" fmla="*/ 3370162 w 7467600"/>
              <a:gd name="connsiteY381" fmla="*/ 5785550 h 6858000"/>
              <a:gd name="connsiteX382" fmla="*/ 3746477 w 7467600"/>
              <a:gd name="connsiteY382" fmla="*/ 5377889 h 6858000"/>
              <a:gd name="connsiteX383" fmla="*/ 3863399 w 7467600"/>
              <a:gd name="connsiteY383" fmla="*/ 5087257 h 6858000"/>
              <a:gd name="connsiteX384" fmla="*/ 3968712 w 7467600"/>
              <a:gd name="connsiteY384" fmla="*/ 4913989 h 6858000"/>
              <a:gd name="connsiteX385" fmla="*/ 2792390 w 7467600"/>
              <a:gd name="connsiteY385" fmla="*/ 5382974 h 6858000"/>
              <a:gd name="connsiteX386" fmla="*/ 2714982 w 7467600"/>
              <a:gd name="connsiteY386" fmla="*/ 5427051 h 6858000"/>
              <a:gd name="connsiteX387" fmla="*/ 2813361 w 7467600"/>
              <a:gd name="connsiteY387" fmla="*/ 6023912 h 6858000"/>
              <a:gd name="connsiteX388" fmla="*/ 2688430 w 7467600"/>
              <a:gd name="connsiteY388" fmla="*/ 6801564 h 6858000"/>
              <a:gd name="connsiteX389" fmla="*/ 2629626 w 7467600"/>
              <a:gd name="connsiteY389" fmla="*/ 6763394 h 6858000"/>
              <a:gd name="connsiteX390" fmla="*/ 2565328 w 7467600"/>
              <a:gd name="connsiteY390" fmla="*/ 5516399 h 6858000"/>
              <a:gd name="connsiteX391" fmla="*/ 1922999 w 7467600"/>
              <a:gd name="connsiteY391" fmla="*/ 5980343 h 6858000"/>
              <a:gd name="connsiteX392" fmla="*/ 1950261 w 7467600"/>
              <a:gd name="connsiteY392" fmla="*/ 6405858 h 6858000"/>
              <a:gd name="connsiteX393" fmla="*/ 2365554 w 7467600"/>
              <a:gd name="connsiteY393" fmla="*/ 6759107 h 6858000"/>
              <a:gd name="connsiteX394" fmla="*/ 2424142 w 7467600"/>
              <a:gd name="connsiteY394" fmla="*/ 6858000 h 6858000"/>
              <a:gd name="connsiteX395" fmla="*/ 2395994 w 7467600"/>
              <a:gd name="connsiteY395" fmla="*/ 6858000 h 6858000"/>
              <a:gd name="connsiteX396" fmla="*/ 2392863 w 7467600"/>
              <a:gd name="connsiteY396" fmla="*/ 6852964 h 6858000"/>
              <a:gd name="connsiteX397" fmla="*/ 2017589 w 7467600"/>
              <a:gd name="connsiteY397" fmla="*/ 6493982 h 6858000"/>
              <a:gd name="connsiteX398" fmla="*/ 2147336 w 7467600"/>
              <a:gd name="connsiteY398" fmla="*/ 6594052 h 6858000"/>
              <a:gd name="connsiteX399" fmla="*/ 2207047 w 7467600"/>
              <a:gd name="connsiteY399" fmla="*/ 6654540 h 6858000"/>
              <a:gd name="connsiteX400" fmla="*/ 2299106 w 7467600"/>
              <a:gd name="connsiteY400" fmla="*/ 6778931 h 6858000"/>
              <a:gd name="connsiteX401" fmla="*/ 2314430 w 7467600"/>
              <a:gd name="connsiteY401" fmla="*/ 6801144 h 6858000"/>
              <a:gd name="connsiteX402" fmla="*/ 2352406 w 7467600"/>
              <a:gd name="connsiteY402" fmla="*/ 6858000 h 6858000"/>
              <a:gd name="connsiteX403" fmla="*/ 2314492 w 7467600"/>
              <a:gd name="connsiteY403" fmla="*/ 6858000 h 6858000"/>
              <a:gd name="connsiteX404" fmla="*/ 2288095 w 7467600"/>
              <a:gd name="connsiteY404" fmla="*/ 6818030 h 6858000"/>
              <a:gd name="connsiteX405" fmla="*/ 2272768 w 7467600"/>
              <a:gd name="connsiteY405" fmla="*/ 6795822 h 6858000"/>
              <a:gd name="connsiteX406" fmla="*/ 2182715 w 7467600"/>
              <a:gd name="connsiteY406" fmla="*/ 6675071 h 6858000"/>
              <a:gd name="connsiteX407" fmla="*/ 2032061 w 7467600"/>
              <a:gd name="connsiteY407" fmla="*/ 6541380 h 6858000"/>
              <a:gd name="connsiteX408" fmla="*/ 2257220 w 7467600"/>
              <a:gd name="connsiteY408" fmla="*/ 6826257 h 6858000"/>
              <a:gd name="connsiteX409" fmla="*/ 2281324 w 7467600"/>
              <a:gd name="connsiteY409" fmla="*/ 6858000 h 6858000"/>
              <a:gd name="connsiteX410" fmla="*/ 2242860 w 7467600"/>
              <a:gd name="connsiteY410" fmla="*/ 6858000 h 6858000"/>
              <a:gd name="connsiteX411" fmla="*/ 2232818 w 7467600"/>
              <a:gd name="connsiteY411" fmla="*/ 6844926 h 6858000"/>
              <a:gd name="connsiteX412" fmla="*/ 1990172 w 7467600"/>
              <a:gd name="connsiteY412" fmla="*/ 6542121 h 6858000"/>
              <a:gd name="connsiteX413" fmla="*/ 2124090 w 7467600"/>
              <a:gd name="connsiteY413" fmla="*/ 6761017 h 6858000"/>
              <a:gd name="connsiteX414" fmla="*/ 2200380 w 7467600"/>
              <a:gd name="connsiteY414" fmla="*/ 6858000 h 6858000"/>
              <a:gd name="connsiteX415" fmla="*/ 2147507 w 7467600"/>
              <a:gd name="connsiteY415" fmla="*/ 6858000 h 6858000"/>
              <a:gd name="connsiteX416" fmla="*/ 2070668 w 7467600"/>
              <a:gd name="connsiteY416" fmla="*/ 6761520 h 6858000"/>
              <a:gd name="connsiteX417" fmla="*/ 1975142 w 7467600"/>
              <a:gd name="connsiteY417" fmla="*/ 6585570 h 6858000"/>
              <a:gd name="connsiteX418" fmla="*/ 2050035 w 7467600"/>
              <a:gd name="connsiteY418" fmla="*/ 6813345 h 6858000"/>
              <a:gd name="connsiteX419" fmla="*/ 2063025 w 7467600"/>
              <a:gd name="connsiteY419" fmla="*/ 6858000 h 6858000"/>
              <a:gd name="connsiteX420" fmla="*/ 2021675 w 7467600"/>
              <a:gd name="connsiteY420" fmla="*/ 6858000 h 6858000"/>
              <a:gd name="connsiteX421" fmla="*/ 2019308 w 7467600"/>
              <a:gd name="connsiteY421" fmla="*/ 6847118 h 6858000"/>
              <a:gd name="connsiteX422" fmla="*/ 1938835 w 7467600"/>
              <a:gd name="connsiteY422" fmla="*/ 6551160 h 6858000"/>
              <a:gd name="connsiteX423" fmla="*/ 1953230 w 7467600"/>
              <a:gd name="connsiteY423" fmla="*/ 6759699 h 6858000"/>
              <a:gd name="connsiteX424" fmla="*/ 1956763 w 7467600"/>
              <a:gd name="connsiteY424" fmla="*/ 6778191 h 6858000"/>
              <a:gd name="connsiteX425" fmla="*/ 1967925 w 7467600"/>
              <a:gd name="connsiteY425" fmla="*/ 6858000 h 6858000"/>
              <a:gd name="connsiteX426" fmla="*/ 1936622 w 7467600"/>
              <a:gd name="connsiteY426" fmla="*/ 6858000 h 6858000"/>
              <a:gd name="connsiteX427" fmla="*/ 1926261 w 7467600"/>
              <a:gd name="connsiteY427" fmla="*/ 6784064 h 6858000"/>
              <a:gd name="connsiteX428" fmla="*/ 1922724 w 7467600"/>
              <a:gd name="connsiteY428" fmla="*/ 6765577 h 6858000"/>
              <a:gd name="connsiteX429" fmla="*/ 1904650 w 7467600"/>
              <a:gd name="connsiteY429" fmla="*/ 6639616 h 6858000"/>
              <a:gd name="connsiteX430" fmla="*/ 1885273 w 7467600"/>
              <a:gd name="connsiteY430" fmla="*/ 6858000 h 6858000"/>
              <a:gd name="connsiteX431" fmla="*/ 1854363 w 7467600"/>
              <a:gd name="connsiteY431" fmla="*/ 6858000 h 6858000"/>
              <a:gd name="connsiteX432" fmla="*/ 1880391 w 7467600"/>
              <a:gd name="connsiteY432" fmla="*/ 6603796 h 6858000"/>
              <a:gd name="connsiteX433" fmla="*/ 1818273 w 7467600"/>
              <a:gd name="connsiteY433" fmla="*/ 6715729 h 6858000"/>
              <a:gd name="connsiteX434" fmla="*/ 1794691 w 7467600"/>
              <a:gd name="connsiteY434" fmla="*/ 6843239 h 6858000"/>
              <a:gd name="connsiteX435" fmla="*/ 1794914 w 7467600"/>
              <a:gd name="connsiteY435" fmla="*/ 6858000 h 6858000"/>
              <a:gd name="connsiteX436" fmla="*/ 1746128 w 7467600"/>
              <a:gd name="connsiteY436" fmla="*/ 6858000 h 6858000"/>
              <a:gd name="connsiteX437" fmla="*/ 1753934 w 7467600"/>
              <a:gd name="connsiteY437" fmla="*/ 6724796 h 6858000"/>
              <a:gd name="connsiteX438" fmla="*/ 1792053 w 7467600"/>
              <a:gd name="connsiteY438" fmla="*/ 6572396 h 6858000"/>
              <a:gd name="connsiteX439" fmla="*/ 1862248 w 7467600"/>
              <a:gd name="connsiteY439" fmla="*/ 6266397 h 6858000"/>
              <a:gd name="connsiteX440" fmla="*/ 1862250 w 7467600"/>
              <a:gd name="connsiteY440" fmla="*/ 6033531 h 6858000"/>
              <a:gd name="connsiteX441" fmla="*/ 1211999 w 7467600"/>
              <a:gd name="connsiteY441" fmla="*/ 6683610 h 6858000"/>
              <a:gd name="connsiteX442" fmla="*/ 1213266 w 7467600"/>
              <a:gd name="connsiteY442" fmla="*/ 6691947 h 6858000"/>
              <a:gd name="connsiteX443" fmla="*/ 1203370 w 7467600"/>
              <a:gd name="connsiteY443" fmla="*/ 6850676 h 6858000"/>
              <a:gd name="connsiteX444" fmla="*/ 1203671 w 7467600"/>
              <a:gd name="connsiteY444" fmla="*/ 6858000 h 6858000"/>
              <a:gd name="connsiteX445" fmla="*/ 1143180 w 7467600"/>
              <a:gd name="connsiteY445" fmla="*/ 6858000 h 6858000"/>
              <a:gd name="connsiteX446" fmla="*/ 1142176 w 7467600"/>
              <a:gd name="connsiteY446" fmla="*/ 6766045 h 6858000"/>
              <a:gd name="connsiteX447" fmla="*/ 1067484 w 7467600"/>
              <a:gd name="connsiteY447" fmla="*/ 6858000 h 6858000"/>
              <a:gd name="connsiteX448" fmla="*/ 953928 w 7467600"/>
              <a:gd name="connsiteY448" fmla="*/ 6858000 h 6858000"/>
              <a:gd name="connsiteX449" fmla="*/ 959715 w 7467600"/>
              <a:gd name="connsiteY449" fmla="*/ 6850185 h 6858000"/>
              <a:gd name="connsiteX450" fmla="*/ 1483788 w 7467600"/>
              <a:gd name="connsiteY450" fmla="*/ 6259174 h 6858000"/>
              <a:gd name="connsiteX451" fmla="*/ 1100671 w 7467600"/>
              <a:gd name="connsiteY451" fmla="*/ 6252137 h 6858000"/>
              <a:gd name="connsiteX452" fmla="*/ 1090144 w 7467600"/>
              <a:gd name="connsiteY452" fmla="*/ 6256748 h 6858000"/>
              <a:gd name="connsiteX453" fmla="*/ 1095872 w 7467600"/>
              <a:gd name="connsiteY453" fmla="*/ 6271892 h 6858000"/>
              <a:gd name="connsiteX454" fmla="*/ 262785 w 7467600"/>
              <a:gd name="connsiteY454" fmla="*/ 6845450 h 6858000"/>
              <a:gd name="connsiteX455" fmla="*/ 209968 w 7467600"/>
              <a:gd name="connsiteY455" fmla="*/ 6770713 h 6858000"/>
              <a:gd name="connsiteX456" fmla="*/ 873460 w 7467600"/>
              <a:gd name="connsiteY456" fmla="*/ 6253768 h 6858000"/>
              <a:gd name="connsiteX457" fmla="*/ 192686 w 7467600"/>
              <a:gd name="connsiteY457" fmla="*/ 5849257 h 6858000"/>
              <a:gd name="connsiteX458" fmla="*/ 4696 w 7467600"/>
              <a:gd name="connsiteY458" fmla="*/ 5697668 h 6858000"/>
              <a:gd name="connsiteX459" fmla="*/ 0 w 7467600"/>
              <a:gd name="connsiteY459" fmla="*/ 5689984 h 6858000"/>
              <a:gd name="connsiteX460" fmla="*/ 0 w 7467600"/>
              <a:gd name="connsiteY460" fmla="*/ 5513472 h 6858000"/>
              <a:gd name="connsiteX461" fmla="*/ 174101 w 7467600"/>
              <a:gd name="connsiteY461" fmla="*/ 5620277 h 6858000"/>
              <a:gd name="connsiteX462" fmla="*/ 891800 w 7467600"/>
              <a:gd name="connsiteY462" fmla="*/ 6036935 h 6858000"/>
              <a:gd name="connsiteX463" fmla="*/ 1072219 w 7467600"/>
              <a:gd name="connsiteY463" fmla="*/ 6169443 h 6858000"/>
              <a:gd name="connsiteX464" fmla="*/ 1074117 w 7467600"/>
              <a:gd name="connsiteY464" fmla="*/ 6170301 h 6858000"/>
              <a:gd name="connsiteX465" fmla="*/ 1083114 w 7467600"/>
              <a:gd name="connsiteY465" fmla="*/ 6174131 h 6858000"/>
              <a:gd name="connsiteX466" fmla="*/ 1543010 w 7467600"/>
              <a:gd name="connsiteY466" fmla="*/ 6191140 h 6858000"/>
              <a:gd name="connsiteX467" fmla="*/ 1551080 w 7467600"/>
              <a:gd name="connsiteY467" fmla="*/ 6195006 h 6858000"/>
              <a:gd name="connsiteX468" fmla="*/ 2345443 w 7467600"/>
              <a:gd name="connsiteY468" fmla="*/ 5549882 h 6858000"/>
              <a:gd name="connsiteX469" fmla="*/ 1721499 w 7467600"/>
              <a:gd name="connsiteY469" fmla="*/ 5599969 h 6858000"/>
              <a:gd name="connsiteX470" fmla="*/ 767716 w 7467600"/>
              <a:gd name="connsiteY470" fmla="*/ 5472768 h 6858000"/>
              <a:gd name="connsiteX471" fmla="*/ 722147 w 7467600"/>
              <a:gd name="connsiteY471" fmla="*/ 5393091 h 6858000"/>
              <a:gd name="connsiteX472" fmla="*/ 1485552 w 7467600"/>
              <a:gd name="connsiteY472" fmla="*/ 5313202 h 6858000"/>
              <a:gd name="connsiteX473" fmla="*/ 2143004 w 7467600"/>
              <a:gd name="connsiteY473" fmla="*/ 5402420 h 6858000"/>
              <a:gd name="connsiteX474" fmla="*/ 1933391 w 7467600"/>
              <a:gd name="connsiteY474" fmla="*/ 5156971 h 6858000"/>
              <a:gd name="connsiteX475" fmla="*/ 1827118 w 7467600"/>
              <a:gd name="connsiteY475" fmla="*/ 4968410 h 6858000"/>
              <a:gd name="connsiteX476" fmla="*/ 1837349 w 7467600"/>
              <a:gd name="connsiteY476" fmla="*/ 4956357 h 6858000"/>
              <a:gd name="connsiteX477" fmla="*/ 2162835 w 7467600"/>
              <a:gd name="connsiteY477" fmla="*/ 5187853 h 6858000"/>
              <a:gd name="connsiteX478" fmla="*/ 2257167 w 7467600"/>
              <a:gd name="connsiteY478" fmla="*/ 5462123 h 6858000"/>
              <a:gd name="connsiteX479" fmla="*/ 2261598 w 7467600"/>
              <a:gd name="connsiteY479" fmla="*/ 5467998 h 6858000"/>
              <a:gd name="connsiteX480" fmla="*/ 2437177 w 7467600"/>
              <a:gd name="connsiteY480" fmla="*/ 5479608 h 6858000"/>
              <a:gd name="connsiteX481" fmla="*/ 2445247 w 7467600"/>
              <a:gd name="connsiteY481" fmla="*/ 5483476 h 6858000"/>
              <a:gd name="connsiteX482" fmla="*/ 2743626 w 7467600"/>
              <a:gd name="connsiteY482" fmla="*/ 5304819 h 6858000"/>
              <a:gd name="connsiteX483" fmla="*/ 3048102 w 7467600"/>
              <a:gd name="connsiteY483" fmla="*/ 5150595 h 6858000"/>
              <a:gd name="connsiteX484" fmla="*/ 1799414 w 7467600"/>
              <a:gd name="connsiteY484" fmla="*/ 4694732 h 6858000"/>
              <a:gd name="connsiteX485" fmla="*/ 1771735 w 7467600"/>
              <a:gd name="connsiteY485" fmla="*/ 4619929 h 6858000"/>
              <a:gd name="connsiteX486" fmla="*/ 3104273 w 7467600"/>
              <a:gd name="connsiteY486" fmla="*/ 5076159 h 6858000"/>
              <a:gd name="connsiteX487" fmla="*/ 3113245 w 7467600"/>
              <a:gd name="connsiteY487" fmla="*/ 5090705 h 6858000"/>
              <a:gd name="connsiteX488" fmla="*/ 3126294 w 7467600"/>
              <a:gd name="connsiteY488" fmla="*/ 5114400 h 6858000"/>
              <a:gd name="connsiteX489" fmla="*/ 3937433 w 7467600"/>
              <a:gd name="connsiteY489" fmla="*/ 4830473 h 6858000"/>
              <a:gd name="connsiteX490" fmla="*/ 3590475 w 7467600"/>
              <a:gd name="connsiteY490" fmla="*/ 4597974 h 6858000"/>
              <a:gd name="connsiteX491" fmla="*/ 3100264 w 7467600"/>
              <a:gd name="connsiteY491" fmla="*/ 4579845 h 6858000"/>
              <a:gd name="connsiteX492" fmla="*/ 2183576 w 7467600"/>
              <a:gd name="connsiteY492" fmla="*/ 4227150 h 6858000"/>
              <a:gd name="connsiteX493" fmla="*/ 2151029 w 7467600"/>
              <a:gd name="connsiteY493" fmla="*/ 4146947 h 6858000"/>
              <a:gd name="connsiteX494" fmla="*/ 3563434 w 7467600"/>
              <a:gd name="connsiteY494" fmla="*/ 4469115 h 6858000"/>
              <a:gd name="connsiteX495" fmla="*/ 3177952 w 7467600"/>
              <a:gd name="connsiteY495" fmla="*/ 3657386 h 6858000"/>
              <a:gd name="connsiteX496" fmla="*/ 3189263 w 7467600"/>
              <a:gd name="connsiteY496" fmla="*/ 3625726 h 6858000"/>
              <a:gd name="connsiteX497" fmla="*/ 3560912 w 7467600"/>
              <a:gd name="connsiteY497" fmla="*/ 4079863 h 6858000"/>
              <a:gd name="connsiteX498" fmla="*/ 3626636 w 7467600"/>
              <a:gd name="connsiteY498" fmla="*/ 4512230 h 6858000"/>
              <a:gd name="connsiteX499" fmla="*/ 3653088 w 7467600"/>
              <a:gd name="connsiteY499" fmla="*/ 4521417 h 6858000"/>
              <a:gd name="connsiteX500" fmla="*/ 3988128 w 7467600"/>
              <a:gd name="connsiteY500" fmla="*/ 4817267 h 6858000"/>
              <a:gd name="connsiteX501" fmla="*/ 4830582 w 7467600"/>
              <a:gd name="connsiteY501" fmla="*/ 4676000 h 6858000"/>
              <a:gd name="connsiteX502" fmla="*/ 4830100 w 7467600"/>
              <a:gd name="connsiteY502" fmla="*/ 4675554 h 6858000"/>
              <a:gd name="connsiteX503" fmla="*/ 4036318 w 7467600"/>
              <a:gd name="connsiteY503" fmla="*/ 4147013 h 6858000"/>
              <a:gd name="connsiteX504" fmla="*/ 3432098 w 7467600"/>
              <a:gd name="connsiteY504" fmla="*/ 3537312 h 6858000"/>
              <a:gd name="connsiteX505" fmla="*/ 3446761 w 7467600"/>
              <a:gd name="connsiteY505" fmla="*/ 3461278 h 6858000"/>
              <a:gd name="connsiteX506" fmla="*/ 4419733 w 7467600"/>
              <a:gd name="connsiteY506" fmla="*/ 3963555 h 6858000"/>
              <a:gd name="connsiteX507" fmla="*/ 4781371 w 7467600"/>
              <a:gd name="connsiteY507" fmla="*/ 4458604 h 6858000"/>
              <a:gd name="connsiteX508" fmla="*/ 4780440 w 7467600"/>
              <a:gd name="connsiteY508" fmla="*/ 4470290 h 6858000"/>
              <a:gd name="connsiteX509" fmla="*/ 4898954 w 7467600"/>
              <a:gd name="connsiteY509" fmla="*/ 4662092 h 6858000"/>
              <a:gd name="connsiteX510" fmla="*/ 4900699 w 7467600"/>
              <a:gd name="connsiteY510" fmla="*/ 4670867 h 6858000"/>
              <a:gd name="connsiteX511" fmla="*/ 5714511 w 7467600"/>
              <a:gd name="connsiteY511" fmla="*/ 4663483 h 6858000"/>
              <a:gd name="connsiteX512" fmla="*/ 5464793 w 7467600"/>
              <a:gd name="connsiteY512" fmla="*/ 4393556 h 6858000"/>
              <a:gd name="connsiteX513" fmla="*/ 5461897 w 7467600"/>
              <a:gd name="connsiteY513" fmla="*/ 4390879 h 6858000"/>
              <a:gd name="connsiteX514" fmla="*/ 4294126 w 7467600"/>
              <a:gd name="connsiteY514" fmla="*/ 3303048 h 6858000"/>
              <a:gd name="connsiteX515" fmla="*/ 4305321 w 7467600"/>
              <a:gd name="connsiteY515" fmla="*/ 3256953 h 6858000"/>
              <a:gd name="connsiteX516" fmla="*/ 4949299 w 7467600"/>
              <a:gd name="connsiteY516" fmla="*/ 3766336 h 6858000"/>
              <a:gd name="connsiteX517" fmla="*/ 5291452 w 7467600"/>
              <a:gd name="connsiteY517" fmla="*/ 4076801 h 6858000"/>
              <a:gd name="connsiteX518" fmla="*/ 5434998 w 7467600"/>
              <a:gd name="connsiteY518" fmla="*/ 4254100 h 6858000"/>
              <a:gd name="connsiteX519" fmla="*/ 5351015 w 7467600"/>
              <a:gd name="connsiteY519" fmla="*/ 3760989 h 6858000"/>
              <a:gd name="connsiteX520" fmla="*/ 5413780 w 7467600"/>
              <a:gd name="connsiteY520" fmla="*/ 2966265 h 6858000"/>
              <a:gd name="connsiteX521" fmla="*/ 5425627 w 7467600"/>
              <a:gd name="connsiteY521" fmla="*/ 2954192 h 6858000"/>
              <a:gd name="connsiteX522" fmla="*/ 6604735 w 7467600"/>
              <a:gd name="connsiteY522" fmla="*/ 2041381 h 6858000"/>
              <a:gd name="connsiteX523" fmla="*/ 7204487 w 7467600"/>
              <a:gd name="connsiteY523" fmla="*/ 2742112 h 6858000"/>
              <a:gd name="connsiteX524" fmla="*/ 7131592 w 7467600"/>
              <a:gd name="connsiteY524" fmla="*/ 2672096 h 6858000"/>
              <a:gd name="connsiteX525" fmla="*/ 6996344 w 7467600"/>
              <a:gd name="connsiteY525" fmla="*/ 2518310 h 6858000"/>
              <a:gd name="connsiteX526" fmla="*/ 6735495 w 7467600"/>
              <a:gd name="connsiteY526" fmla="*/ 2196890 h 6858000"/>
              <a:gd name="connsiteX527" fmla="*/ 6721901 w 7467600"/>
              <a:gd name="connsiteY527" fmla="*/ 2179274 h 6858000"/>
              <a:gd name="connsiteX528" fmla="*/ 6604735 w 7467600"/>
              <a:gd name="connsiteY528" fmla="*/ 2041381 h 6858000"/>
              <a:gd name="connsiteX529" fmla="*/ 6591670 w 7467600"/>
              <a:gd name="connsiteY529" fmla="*/ 1988277 h 6858000"/>
              <a:gd name="connsiteX530" fmla="*/ 6747349 w 7467600"/>
              <a:gd name="connsiteY530" fmla="*/ 2160069 h 6858000"/>
              <a:gd name="connsiteX531" fmla="*/ 6760943 w 7467600"/>
              <a:gd name="connsiteY531" fmla="*/ 2177686 h 6858000"/>
              <a:gd name="connsiteX532" fmla="*/ 7021065 w 7467600"/>
              <a:gd name="connsiteY532" fmla="*/ 2498102 h 6858000"/>
              <a:gd name="connsiteX533" fmla="*/ 7155223 w 7467600"/>
              <a:gd name="connsiteY533" fmla="*/ 2650386 h 6858000"/>
              <a:gd name="connsiteX534" fmla="*/ 7203167 w 7467600"/>
              <a:gd name="connsiteY534" fmla="*/ 2697288 h 6858000"/>
              <a:gd name="connsiteX535" fmla="*/ 6937703 w 7467600"/>
              <a:gd name="connsiteY535" fmla="*/ 2321981 h 6858000"/>
              <a:gd name="connsiteX536" fmla="*/ 6591670 w 7467600"/>
              <a:gd name="connsiteY536" fmla="*/ 1988277 h 6858000"/>
              <a:gd name="connsiteX537" fmla="*/ 5798671 w 7467600"/>
              <a:gd name="connsiteY537" fmla="*/ 1981601 h 6858000"/>
              <a:gd name="connsiteX538" fmla="*/ 5754709 w 7467600"/>
              <a:gd name="connsiteY538" fmla="*/ 2071454 h 6858000"/>
              <a:gd name="connsiteX539" fmla="*/ 5763044 w 7467600"/>
              <a:gd name="connsiteY539" fmla="*/ 2842206 h 6858000"/>
              <a:gd name="connsiteX540" fmla="*/ 5764974 w 7467600"/>
              <a:gd name="connsiteY540" fmla="*/ 2799609 h 6858000"/>
              <a:gd name="connsiteX541" fmla="*/ 5767665 w 7467600"/>
              <a:gd name="connsiteY541" fmla="*/ 2666409 h 6858000"/>
              <a:gd name="connsiteX542" fmla="*/ 5763055 w 7467600"/>
              <a:gd name="connsiteY542" fmla="*/ 2579705 h 6858000"/>
              <a:gd name="connsiteX543" fmla="*/ 5758079 w 7467600"/>
              <a:gd name="connsiteY543" fmla="*/ 2492508 h 6858000"/>
              <a:gd name="connsiteX544" fmla="*/ 5779325 w 7467600"/>
              <a:gd name="connsiteY544" fmla="*/ 2197069 h 6858000"/>
              <a:gd name="connsiteX545" fmla="*/ 5798671 w 7467600"/>
              <a:gd name="connsiteY545" fmla="*/ 1981601 h 6858000"/>
              <a:gd name="connsiteX546" fmla="*/ 5829202 w 7467600"/>
              <a:gd name="connsiteY546" fmla="*/ 1971679 h 6858000"/>
              <a:gd name="connsiteX547" fmla="*/ 5809558 w 7467600"/>
              <a:gd name="connsiteY547" fmla="*/ 2198043 h 6858000"/>
              <a:gd name="connsiteX548" fmla="*/ 5788653 w 7467600"/>
              <a:gd name="connsiteY548" fmla="*/ 2489430 h 6858000"/>
              <a:gd name="connsiteX549" fmla="*/ 5793439 w 7467600"/>
              <a:gd name="connsiteY549" fmla="*/ 2575235 h 6858000"/>
              <a:gd name="connsiteX550" fmla="*/ 5796837 w 7467600"/>
              <a:gd name="connsiteY550" fmla="*/ 2637633 h 6858000"/>
              <a:gd name="connsiteX551" fmla="*/ 5818614 w 7467600"/>
              <a:gd name="connsiteY551" fmla="*/ 2473055 h 6858000"/>
              <a:gd name="connsiteX552" fmla="*/ 5829202 w 7467600"/>
              <a:gd name="connsiteY552" fmla="*/ 1971679 h 6858000"/>
              <a:gd name="connsiteX553" fmla="*/ 5911389 w 7467600"/>
              <a:gd name="connsiteY553" fmla="*/ 1898371 h 6858000"/>
              <a:gd name="connsiteX554" fmla="*/ 6237627 w 7467600"/>
              <a:gd name="connsiteY554" fmla="*/ 2231921 h 6858000"/>
              <a:gd name="connsiteX555" fmla="*/ 5911389 w 7467600"/>
              <a:gd name="connsiteY555" fmla="*/ 1898371 h 6858000"/>
              <a:gd name="connsiteX556" fmla="*/ 6944437 w 7467600"/>
              <a:gd name="connsiteY556" fmla="*/ 1575402 h 6858000"/>
              <a:gd name="connsiteX557" fmla="*/ 6304730 w 7467600"/>
              <a:gd name="connsiteY557" fmla="*/ 1766654 h 6858000"/>
              <a:gd name="connsiteX558" fmla="*/ 6944437 w 7467600"/>
              <a:gd name="connsiteY558" fmla="*/ 1575402 h 6858000"/>
              <a:gd name="connsiteX559" fmla="*/ 7019523 w 7467600"/>
              <a:gd name="connsiteY559" fmla="*/ 1519450 h 6858000"/>
              <a:gd name="connsiteX560" fmla="*/ 6298091 w 7467600"/>
              <a:gd name="connsiteY560" fmla="*/ 1737122 h 6858000"/>
              <a:gd name="connsiteX561" fmla="*/ 7019523 w 7467600"/>
              <a:gd name="connsiteY561" fmla="*/ 1519450 h 6858000"/>
              <a:gd name="connsiteX562" fmla="*/ 2399523 w 7467600"/>
              <a:gd name="connsiteY562" fmla="*/ 1428234 h 6858000"/>
              <a:gd name="connsiteX563" fmla="*/ 2224982 w 7467600"/>
              <a:gd name="connsiteY563" fmla="*/ 1826201 h 6858000"/>
              <a:gd name="connsiteX564" fmla="*/ 2096099 w 7467600"/>
              <a:gd name="connsiteY564" fmla="*/ 2345900 h 6858000"/>
              <a:gd name="connsiteX565" fmla="*/ 2283317 w 7467600"/>
              <a:gd name="connsiteY565" fmla="*/ 1796925 h 6858000"/>
              <a:gd name="connsiteX566" fmla="*/ 2399523 w 7467600"/>
              <a:gd name="connsiteY566" fmla="*/ 1428234 h 6858000"/>
              <a:gd name="connsiteX567" fmla="*/ 2448558 w 7467600"/>
              <a:gd name="connsiteY567" fmla="*/ 1373435 h 6858000"/>
              <a:gd name="connsiteX568" fmla="*/ 2312521 w 7467600"/>
              <a:gd name="connsiteY568" fmla="*/ 1806140 h 6858000"/>
              <a:gd name="connsiteX569" fmla="*/ 2127533 w 7467600"/>
              <a:gd name="connsiteY569" fmla="*/ 2348380 h 6858000"/>
              <a:gd name="connsiteX570" fmla="*/ 2358080 w 7467600"/>
              <a:gd name="connsiteY570" fmla="*/ 1866134 h 6858000"/>
              <a:gd name="connsiteX571" fmla="*/ 2407436 w 7467600"/>
              <a:gd name="connsiteY571" fmla="*/ 1651070 h 6858000"/>
              <a:gd name="connsiteX572" fmla="*/ 2448558 w 7467600"/>
              <a:gd name="connsiteY572" fmla="*/ 1373435 h 6858000"/>
              <a:gd name="connsiteX573" fmla="*/ 278707 w 7467600"/>
              <a:gd name="connsiteY573" fmla="*/ 1352270 h 6858000"/>
              <a:gd name="connsiteX574" fmla="*/ 321570 w 7467600"/>
              <a:gd name="connsiteY574" fmla="*/ 1861610 h 6858000"/>
              <a:gd name="connsiteX575" fmla="*/ 294281 w 7467600"/>
              <a:gd name="connsiteY575" fmla="*/ 1440658 h 6858000"/>
              <a:gd name="connsiteX576" fmla="*/ 278707 w 7467600"/>
              <a:gd name="connsiteY576" fmla="*/ 1352270 h 6858000"/>
              <a:gd name="connsiteX577" fmla="*/ 1423821 w 7467600"/>
              <a:gd name="connsiteY577" fmla="*/ 1351958 h 6858000"/>
              <a:gd name="connsiteX578" fmla="*/ 1638521 w 7467600"/>
              <a:gd name="connsiteY578" fmla="*/ 1908470 h 6858000"/>
              <a:gd name="connsiteX579" fmla="*/ 1754199 w 7467600"/>
              <a:gd name="connsiteY579" fmla="*/ 2149284 h 6858000"/>
              <a:gd name="connsiteX580" fmla="*/ 1908359 w 7467600"/>
              <a:gd name="connsiteY580" fmla="*/ 2364988 h 6858000"/>
              <a:gd name="connsiteX581" fmla="*/ 1647661 w 7467600"/>
              <a:gd name="connsiteY581" fmla="*/ 1825945 h 6858000"/>
              <a:gd name="connsiteX582" fmla="*/ 1423821 w 7467600"/>
              <a:gd name="connsiteY582" fmla="*/ 1351958 h 6858000"/>
              <a:gd name="connsiteX583" fmla="*/ 1431890 w 7467600"/>
              <a:gd name="connsiteY583" fmla="*/ 1306475 h 6858000"/>
              <a:gd name="connsiteX584" fmla="*/ 1507597 w 7467600"/>
              <a:gd name="connsiteY584" fmla="*/ 1446132 h 6858000"/>
              <a:gd name="connsiteX585" fmla="*/ 1674586 w 7467600"/>
              <a:gd name="connsiteY585" fmla="*/ 1813832 h 6858000"/>
              <a:gd name="connsiteX586" fmla="*/ 1815950 w 7467600"/>
              <a:gd name="connsiteY586" fmla="*/ 2128564 h 6858000"/>
              <a:gd name="connsiteX587" fmla="*/ 1984242 w 7467600"/>
              <a:gd name="connsiteY587" fmla="*/ 2430829 h 6858000"/>
              <a:gd name="connsiteX588" fmla="*/ 2014023 w 7467600"/>
              <a:gd name="connsiteY588" fmla="*/ 2450995 h 6858000"/>
              <a:gd name="connsiteX589" fmla="*/ 1747337 w 7467600"/>
              <a:gd name="connsiteY589" fmla="*/ 1855264 h 6858000"/>
              <a:gd name="connsiteX590" fmla="*/ 1533749 w 7467600"/>
              <a:gd name="connsiteY590" fmla="*/ 1478656 h 6858000"/>
              <a:gd name="connsiteX591" fmla="*/ 1431890 w 7467600"/>
              <a:gd name="connsiteY591" fmla="*/ 1306475 h 6858000"/>
              <a:gd name="connsiteX592" fmla="*/ 5052692 w 7467600"/>
              <a:gd name="connsiteY592" fmla="*/ 1292994 h 6858000"/>
              <a:gd name="connsiteX593" fmla="*/ 5200661 w 7467600"/>
              <a:gd name="connsiteY593" fmla="*/ 1635186 h 6858000"/>
              <a:gd name="connsiteX594" fmla="*/ 5297138 w 7467600"/>
              <a:gd name="connsiteY594" fmla="*/ 1906351 h 6858000"/>
              <a:gd name="connsiteX595" fmla="*/ 5052692 w 7467600"/>
              <a:gd name="connsiteY595" fmla="*/ 1292994 h 6858000"/>
              <a:gd name="connsiteX596" fmla="*/ 5009948 w 7467600"/>
              <a:gd name="connsiteY596" fmla="*/ 1273619 h 6858000"/>
              <a:gd name="connsiteX597" fmla="*/ 5121777 w 7467600"/>
              <a:gd name="connsiteY597" fmla="*/ 1654213 h 6858000"/>
              <a:gd name="connsiteX598" fmla="*/ 5293545 w 7467600"/>
              <a:gd name="connsiteY598" fmla="*/ 2072247 h 6858000"/>
              <a:gd name="connsiteX599" fmla="*/ 5294042 w 7467600"/>
              <a:gd name="connsiteY599" fmla="*/ 2065019 h 6858000"/>
              <a:gd name="connsiteX600" fmla="*/ 5171936 w 7467600"/>
              <a:gd name="connsiteY600" fmla="*/ 1647613 h 6858000"/>
              <a:gd name="connsiteX601" fmla="*/ 5009948 w 7467600"/>
              <a:gd name="connsiteY601" fmla="*/ 1273619 h 6858000"/>
              <a:gd name="connsiteX602" fmla="*/ 655236 w 7467600"/>
              <a:gd name="connsiteY602" fmla="*/ 1268632 h 6858000"/>
              <a:gd name="connsiteX603" fmla="*/ 839521 w 7467600"/>
              <a:gd name="connsiteY603" fmla="*/ 1685315 h 6858000"/>
              <a:gd name="connsiteX604" fmla="*/ 1109416 w 7467600"/>
              <a:gd name="connsiteY604" fmla="*/ 2061663 h 6858000"/>
              <a:gd name="connsiteX605" fmla="*/ 1298300 w 7467600"/>
              <a:gd name="connsiteY605" fmla="*/ 2247742 h 6858000"/>
              <a:gd name="connsiteX606" fmla="*/ 1125871 w 7467600"/>
              <a:gd name="connsiteY606" fmla="*/ 1989513 h 6858000"/>
              <a:gd name="connsiteX607" fmla="*/ 981574 w 7467600"/>
              <a:gd name="connsiteY607" fmla="*/ 1783157 h 6858000"/>
              <a:gd name="connsiteX608" fmla="*/ 922198 w 7467600"/>
              <a:gd name="connsiteY608" fmla="*/ 1677437 h 6858000"/>
              <a:gd name="connsiteX609" fmla="*/ 869293 w 7467600"/>
              <a:gd name="connsiteY609" fmla="*/ 1583214 h 6858000"/>
              <a:gd name="connsiteX610" fmla="*/ 751431 w 7467600"/>
              <a:gd name="connsiteY610" fmla="*/ 1405731 h 6858000"/>
              <a:gd name="connsiteX611" fmla="*/ 655236 w 7467600"/>
              <a:gd name="connsiteY611" fmla="*/ 1268632 h 6858000"/>
              <a:gd name="connsiteX612" fmla="*/ 6516292 w 7467600"/>
              <a:gd name="connsiteY612" fmla="*/ 1263064 h 6858000"/>
              <a:gd name="connsiteX613" fmla="*/ 5736320 w 7467600"/>
              <a:gd name="connsiteY613" fmla="*/ 1501803 h 6858000"/>
              <a:gd name="connsiteX614" fmla="*/ 6516292 w 7467600"/>
              <a:gd name="connsiteY614" fmla="*/ 1263064 h 6858000"/>
              <a:gd name="connsiteX615" fmla="*/ 291466 w 7467600"/>
              <a:gd name="connsiteY615" fmla="*/ 1250369 h 6858000"/>
              <a:gd name="connsiteX616" fmla="*/ 323180 w 7467600"/>
              <a:gd name="connsiteY616" fmla="*/ 1435283 h 6858000"/>
              <a:gd name="connsiteX617" fmla="*/ 349381 w 7467600"/>
              <a:gd name="connsiteY617" fmla="*/ 1875041 h 6858000"/>
              <a:gd name="connsiteX618" fmla="*/ 374363 w 7467600"/>
              <a:gd name="connsiteY618" fmla="*/ 1506494 h 6858000"/>
              <a:gd name="connsiteX619" fmla="*/ 302168 w 7467600"/>
              <a:gd name="connsiteY619" fmla="*/ 1274495 h 6858000"/>
              <a:gd name="connsiteX620" fmla="*/ 291466 w 7467600"/>
              <a:gd name="connsiteY620" fmla="*/ 1250369 h 6858000"/>
              <a:gd name="connsiteX621" fmla="*/ 678222 w 7467600"/>
              <a:gd name="connsiteY621" fmla="*/ 1248670 h 6858000"/>
              <a:gd name="connsiteX622" fmla="*/ 775536 w 7467600"/>
              <a:gd name="connsiteY622" fmla="*/ 1388015 h 6858000"/>
              <a:gd name="connsiteX623" fmla="*/ 894529 w 7467600"/>
              <a:gd name="connsiteY623" fmla="*/ 1567739 h 6858000"/>
              <a:gd name="connsiteX624" fmla="*/ 948000 w 7467600"/>
              <a:gd name="connsiteY624" fmla="*/ 1663088 h 6858000"/>
              <a:gd name="connsiteX625" fmla="*/ 1006812 w 7467600"/>
              <a:gd name="connsiteY625" fmla="*/ 1767683 h 6858000"/>
              <a:gd name="connsiteX626" fmla="*/ 1149133 w 7467600"/>
              <a:gd name="connsiteY626" fmla="*/ 1971513 h 6858000"/>
              <a:gd name="connsiteX627" fmla="*/ 1333952 w 7467600"/>
              <a:gd name="connsiteY627" fmla="*/ 2251620 h 6858000"/>
              <a:gd name="connsiteX628" fmla="*/ 1337329 w 7467600"/>
              <a:gd name="connsiteY628" fmla="*/ 2258350 h 6858000"/>
              <a:gd name="connsiteX629" fmla="*/ 1014726 w 7467600"/>
              <a:gd name="connsiteY629" fmla="*/ 1615556 h 6858000"/>
              <a:gd name="connsiteX630" fmla="*/ 678222 w 7467600"/>
              <a:gd name="connsiteY630" fmla="*/ 1248670 h 6858000"/>
              <a:gd name="connsiteX631" fmla="*/ 6691602 w 7467600"/>
              <a:gd name="connsiteY631" fmla="*/ 1140573 h 6858000"/>
              <a:gd name="connsiteX632" fmla="*/ 6571100 w 7467600"/>
              <a:gd name="connsiteY632" fmla="*/ 1183662 h 6858000"/>
              <a:gd name="connsiteX633" fmla="*/ 6241687 w 7467600"/>
              <a:gd name="connsiteY633" fmla="*/ 1257600 h 6858000"/>
              <a:gd name="connsiteX634" fmla="*/ 5693009 w 7467600"/>
              <a:gd name="connsiteY634" fmla="*/ 1478256 h 6858000"/>
              <a:gd name="connsiteX635" fmla="*/ 6548420 w 7467600"/>
              <a:gd name="connsiteY635" fmla="*/ 1214599 h 6858000"/>
              <a:gd name="connsiteX636" fmla="*/ 6605473 w 7467600"/>
              <a:gd name="connsiteY636" fmla="*/ 1184686 h 6858000"/>
              <a:gd name="connsiteX637" fmla="*/ 6691602 w 7467600"/>
              <a:gd name="connsiteY637" fmla="*/ 1140573 h 6858000"/>
              <a:gd name="connsiteX638" fmla="*/ 4002475 w 7467600"/>
              <a:gd name="connsiteY638" fmla="*/ 1037802 h 6858000"/>
              <a:gd name="connsiteX639" fmla="*/ 4000324 w 7467600"/>
              <a:gd name="connsiteY639" fmla="*/ 1039362 h 6858000"/>
              <a:gd name="connsiteX640" fmla="*/ 4002862 w 7467600"/>
              <a:gd name="connsiteY640" fmla="*/ 1042866 h 6858000"/>
              <a:gd name="connsiteX641" fmla="*/ 4002475 w 7467600"/>
              <a:gd name="connsiteY641" fmla="*/ 1037802 h 6858000"/>
              <a:gd name="connsiteX642" fmla="*/ 506322 w 7467600"/>
              <a:gd name="connsiteY642" fmla="*/ 1020997 h 6858000"/>
              <a:gd name="connsiteX643" fmla="*/ 533068 w 7467600"/>
              <a:gd name="connsiteY643" fmla="*/ 1029409 h 6858000"/>
              <a:gd name="connsiteX644" fmla="*/ 1232525 w 7467600"/>
              <a:gd name="connsiteY644" fmla="*/ 1804675 h 6858000"/>
              <a:gd name="connsiteX645" fmla="*/ 1388858 w 7467600"/>
              <a:gd name="connsiteY645" fmla="*/ 2368011 h 6858000"/>
              <a:gd name="connsiteX646" fmla="*/ 1384098 w 7467600"/>
              <a:gd name="connsiteY646" fmla="*/ 2378125 h 6858000"/>
              <a:gd name="connsiteX647" fmla="*/ 1425393 w 7467600"/>
              <a:gd name="connsiteY647" fmla="*/ 2589124 h 6858000"/>
              <a:gd name="connsiteX648" fmla="*/ 1424001 w 7467600"/>
              <a:gd name="connsiteY648" fmla="*/ 2597541 h 6858000"/>
              <a:gd name="connsiteX649" fmla="*/ 2152729 w 7467600"/>
              <a:gd name="connsiteY649" fmla="*/ 2864487 h 6858000"/>
              <a:gd name="connsiteX650" fmla="*/ 2020609 w 7467600"/>
              <a:gd name="connsiteY650" fmla="*/ 2539671 h 6858000"/>
              <a:gd name="connsiteX651" fmla="*/ 2018920 w 7467600"/>
              <a:gd name="connsiteY651" fmla="*/ 2536309 h 6858000"/>
              <a:gd name="connsiteX652" fmla="*/ 1342441 w 7467600"/>
              <a:gd name="connsiteY652" fmla="*/ 1173017 h 6858000"/>
              <a:gd name="connsiteX653" fmla="*/ 1367925 w 7467600"/>
              <a:gd name="connsiteY653" fmla="*/ 1135648 h 6858000"/>
              <a:gd name="connsiteX654" fmla="*/ 1771401 w 7467600"/>
              <a:gd name="connsiteY654" fmla="*/ 1806673 h 6858000"/>
              <a:gd name="connsiteX655" fmla="*/ 1972385 w 7467600"/>
              <a:gd name="connsiteY655" fmla="*/ 2198735 h 6858000"/>
              <a:gd name="connsiteX656" fmla="*/ 2040892 w 7467600"/>
              <a:gd name="connsiteY656" fmla="*/ 2405205 h 6858000"/>
              <a:gd name="connsiteX657" fmla="*/ 2131689 w 7467600"/>
              <a:gd name="connsiteY657" fmla="*/ 1936926 h 6858000"/>
              <a:gd name="connsiteX658" fmla="*/ 2454820 w 7467600"/>
              <a:gd name="connsiteY658" fmla="*/ 1248808 h 6858000"/>
              <a:gd name="connsiteX659" fmla="*/ 2492512 w 7467600"/>
              <a:gd name="connsiteY659" fmla="*/ 1302920 h 6858000"/>
              <a:gd name="connsiteX660" fmla="*/ 2081216 w 7467600"/>
              <a:gd name="connsiteY660" fmla="*/ 2527513 h 6858000"/>
              <a:gd name="connsiteX661" fmla="*/ 2081211 w 7467600"/>
              <a:gd name="connsiteY661" fmla="*/ 2528916 h 6858000"/>
              <a:gd name="connsiteX662" fmla="*/ 2199067 w 7467600"/>
              <a:gd name="connsiteY662" fmla="*/ 2884061 h 6858000"/>
              <a:gd name="connsiteX663" fmla="*/ 3192586 w 7467600"/>
              <a:gd name="connsiteY663" fmla="*/ 3411496 h 6858000"/>
              <a:gd name="connsiteX664" fmla="*/ 3182620 w 7467600"/>
              <a:gd name="connsiteY664" fmla="*/ 3483279 h 6858000"/>
              <a:gd name="connsiteX665" fmla="*/ 2435119 w 7467600"/>
              <a:gd name="connsiteY665" fmla="*/ 3080173 h 6858000"/>
              <a:gd name="connsiteX666" fmla="*/ 2410152 w 7467600"/>
              <a:gd name="connsiteY666" fmla="*/ 3063751 h 6858000"/>
              <a:gd name="connsiteX667" fmla="*/ 2408099 w 7467600"/>
              <a:gd name="connsiteY667" fmla="*/ 3064403 h 6858000"/>
              <a:gd name="connsiteX668" fmla="*/ 2407218 w 7467600"/>
              <a:gd name="connsiteY668" fmla="*/ 3070324 h 6858000"/>
              <a:gd name="connsiteX669" fmla="*/ 2380138 w 7467600"/>
              <a:gd name="connsiteY669" fmla="*/ 3099341 h 6858000"/>
              <a:gd name="connsiteX670" fmla="*/ 1765923 w 7467600"/>
              <a:gd name="connsiteY670" fmla="*/ 3581043 h 6858000"/>
              <a:gd name="connsiteX671" fmla="*/ 1702258 w 7467600"/>
              <a:gd name="connsiteY671" fmla="*/ 3612286 h 6858000"/>
              <a:gd name="connsiteX672" fmla="*/ 1538370 w 7467600"/>
              <a:gd name="connsiteY672" fmla="*/ 3811804 h 6858000"/>
              <a:gd name="connsiteX673" fmla="*/ 542867 w 7467600"/>
              <a:gd name="connsiteY673" fmla="*/ 4944092 h 6858000"/>
              <a:gd name="connsiteX674" fmla="*/ 515800 w 7467600"/>
              <a:gd name="connsiteY674" fmla="*/ 4862180 h 6858000"/>
              <a:gd name="connsiteX675" fmla="*/ 909145 w 7467600"/>
              <a:gd name="connsiteY675" fmla="*/ 4199225 h 6858000"/>
              <a:gd name="connsiteX676" fmla="*/ 1214067 w 7467600"/>
              <a:gd name="connsiteY676" fmla="*/ 3908561 h 6858000"/>
              <a:gd name="connsiteX677" fmla="*/ 640967 w 7467600"/>
              <a:gd name="connsiteY677" fmla="*/ 4105601 h 6858000"/>
              <a:gd name="connsiteX678" fmla="*/ 112563 w 7467600"/>
              <a:gd name="connsiteY678" fmla="*/ 4396952 h 6858000"/>
              <a:gd name="connsiteX679" fmla="*/ 0 w 7467600"/>
              <a:gd name="connsiteY679" fmla="*/ 4466006 h 6858000"/>
              <a:gd name="connsiteX680" fmla="*/ 0 w 7467600"/>
              <a:gd name="connsiteY680" fmla="*/ 4233763 h 6858000"/>
              <a:gd name="connsiteX681" fmla="*/ 36881 w 7467600"/>
              <a:gd name="connsiteY681" fmla="*/ 4200118 h 6858000"/>
              <a:gd name="connsiteX682" fmla="*/ 910534 w 7467600"/>
              <a:gd name="connsiteY682" fmla="*/ 3629753 h 6858000"/>
              <a:gd name="connsiteX683" fmla="*/ 1578717 w 7467600"/>
              <a:gd name="connsiteY683" fmla="*/ 3575982 h 6858000"/>
              <a:gd name="connsiteX684" fmla="*/ 2338780 w 7467600"/>
              <a:gd name="connsiteY684" fmla="*/ 3033725 h 6858000"/>
              <a:gd name="connsiteX685" fmla="*/ 1807991 w 7467600"/>
              <a:gd name="connsiteY685" fmla="*/ 2807184 h 6858000"/>
              <a:gd name="connsiteX686" fmla="*/ 1416358 w 7467600"/>
              <a:gd name="connsiteY686" fmla="*/ 3112571 h 6858000"/>
              <a:gd name="connsiteX687" fmla="*/ 939066 w 7467600"/>
              <a:gd name="connsiteY687" fmla="*/ 3378798 h 6858000"/>
              <a:gd name="connsiteX688" fmla="*/ 115099 w 7467600"/>
              <a:gd name="connsiteY688" fmla="*/ 3607650 h 6858000"/>
              <a:gd name="connsiteX689" fmla="*/ 97284 w 7467600"/>
              <a:gd name="connsiteY689" fmla="*/ 3520393 h 6858000"/>
              <a:gd name="connsiteX690" fmla="*/ 922050 w 7467600"/>
              <a:gd name="connsiteY690" fmla="*/ 3074867 h 6858000"/>
              <a:gd name="connsiteX691" fmla="*/ 1405265 w 7467600"/>
              <a:gd name="connsiteY691" fmla="*/ 3016319 h 6858000"/>
              <a:gd name="connsiteX692" fmla="*/ 1407512 w 7467600"/>
              <a:gd name="connsiteY692" fmla="*/ 3018001 h 6858000"/>
              <a:gd name="connsiteX693" fmla="*/ 1726266 w 7467600"/>
              <a:gd name="connsiteY693" fmla="*/ 2777274 h 6858000"/>
              <a:gd name="connsiteX694" fmla="*/ 625390 w 7467600"/>
              <a:gd name="connsiteY694" fmla="*/ 2514541 h 6858000"/>
              <a:gd name="connsiteX695" fmla="*/ 619799 w 7467600"/>
              <a:gd name="connsiteY695" fmla="*/ 2527180 h 6858000"/>
              <a:gd name="connsiteX696" fmla="*/ 310030 w 7467600"/>
              <a:gd name="connsiteY696" fmla="*/ 2771818 h 6858000"/>
              <a:gd name="connsiteX697" fmla="*/ 173877 w 7467600"/>
              <a:gd name="connsiteY697" fmla="*/ 2937056 h 6858000"/>
              <a:gd name="connsiteX698" fmla="*/ 77889 w 7467600"/>
              <a:gd name="connsiteY698" fmla="*/ 3138440 h 6858000"/>
              <a:gd name="connsiteX699" fmla="*/ 0 w 7467600"/>
              <a:gd name="connsiteY699" fmla="*/ 3271395 h 6858000"/>
              <a:gd name="connsiteX700" fmla="*/ 0 w 7467600"/>
              <a:gd name="connsiteY700" fmla="*/ 3153002 h 6858000"/>
              <a:gd name="connsiteX701" fmla="*/ 2386 w 7467600"/>
              <a:gd name="connsiteY701" fmla="*/ 3149203 h 6858000"/>
              <a:gd name="connsiteX702" fmla="*/ 89753 w 7467600"/>
              <a:gd name="connsiteY702" fmla="*/ 2987702 h 6858000"/>
              <a:gd name="connsiteX703" fmla="*/ 76869 w 7467600"/>
              <a:gd name="connsiteY703" fmla="*/ 3005404 h 6858000"/>
              <a:gd name="connsiteX704" fmla="*/ 32049 w 7467600"/>
              <a:gd name="connsiteY704" fmla="*/ 3065814 h 6858000"/>
              <a:gd name="connsiteX705" fmla="*/ 0 w 7467600"/>
              <a:gd name="connsiteY705" fmla="*/ 3108744 h 6858000"/>
              <a:gd name="connsiteX706" fmla="*/ 0 w 7467600"/>
              <a:gd name="connsiteY706" fmla="*/ 3058059 h 6858000"/>
              <a:gd name="connsiteX707" fmla="*/ 7610 w 7467600"/>
              <a:gd name="connsiteY707" fmla="*/ 3047889 h 6858000"/>
              <a:gd name="connsiteX708" fmla="*/ 52419 w 7467600"/>
              <a:gd name="connsiteY708" fmla="*/ 2987479 h 6858000"/>
              <a:gd name="connsiteX709" fmla="*/ 59142 w 7467600"/>
              <a:gd name="connsiteY709" fmla="*/ 2978488 h 6858000"/>
              <a:gd name="connsiteX710" fmla="*/ 0 w 7467600"/>
              <a:gd name="connsiteY710" fmla="*/ 3015334 h 6858000"/>
              <a:gd name="connsiteX711" fmla="*/ 0 w 7467600"/>
              <a:gd name="connsiteY711" fmla="*/ 2914286 h 6858000"/>
              <a:gd name="connsiteX712" fmla="*/ 36383 w 7467600"/>
              <a:gd name="connsiteY712" fmla="*/ 2901128 h 6858000"/>
              <a:gd name="connsiteX713" fmla="*/ 156329 w 7467600"/>
              <a:gd name="connsiteY713" fmla="*/ 2840533 h 6858000"/>
              <a:gd name="connsiteX714" fmla="*/ 358355 w 7467600"/>
              <a:gd name="connsiteY714" fmla="*/ 2620471 h 6858000"/>
              <a:gd name="connsiteX715" fmla="*/ 510577 w 7467600"/>
              <a:gd name="connsiteY715" fmla="*/ 2501244 h 6858000"/>
              <a:gd name="connsiteX716" fmla="*/ 211967 w 7467600"/>
              <a:gd name="connsiteY716" fmla="*/ 2479171 h 6858000"/>
              <a:gd name="connsiteX717" fmla="*/ 0 w 7467600"/>
              <a:gd name="connsiteY717" fmla="*/ 2476398 h 6858000"/>
              <a:gd name="connsiteX718" fmla="*/ 0 w 7467600"/>
              <a:gd name="connsiteY718" fmla="*/ 2389189 h 6858000"/>
              <a:gd name="connsiteX719" fmla="*/ 103062 w 7467600"/>
              <a:gd name="connsiteY719" fmla="*/ 2389518 h 6858000"/>
              <a:gd name="connsiteX720" fmla="*/ 510734 w 7467600"/>
              <a:gd name="connsiteY720" fmla="*/ 2416201 h 6858000"/>
              <a:gd name="connsiteX721" fmla="*/ 279257 w 7467600"/>
              <a:gd name="connsiteY721" fmla="*/ 2092102 h 6858000"/>
              <a:gd name="connsiteX722" fmla="*/ 65265 w 7467600"/>
              <a:gd name="connsiteY722" fmla="*/ 2006049 h 6858000"/>
              <a:gd name="connsiteX723" fmla="*/ 0 w 7467600"/>
              <a:gd name="connsiteY723" fmla="*/ 1982532 h 6858000"/>
              <a:gd name="connsiteX724" fmla="*/ 0 w 7467600"/>
              <a:gd name="connsiteY724" fmla="*/ 1912789 h 6858000"/>
              <a:gd name="connsiteX725" fmla="*/ 97460 w 7467600"/>
              <a:gd name="connsiteY725" fmla="*/ 1953725 h 6858000"/>
              <a:gd name="connsiteX726" fmla="*/ 221272 w 7467600"/>
              <a:gd name="connsiteY726" fmla="*/ 1980766 h 6858000"/>
              <a:gd name="connsiteX727" fmla="*/ 116765 w 7467600"/>
              <a:gd name="connsiteY727" fmla="*/ 1911033 h 6858000"/>
              <a:gd name="connsiteX728" fmla="*/ 16405 w 7467600"/>
              <a:gd name="connsiteY728" fmla="*/ 1803412 h 6858000"/>
              <a:gd name="connsiteX729" fmla="*/ 0 w 7467600"/>
              <a:gd name="connsiteY729" fmla="*/ 1784777 h 6858000"/>
              <a:gd name="connsiteX730" fmla="*/ 0 w 7467600"/>
              <a:gd name="connsiteY730" fmla="*/ 1740082 h 6858000"/>
              <a:gd name="connsiteX731" fmla="*/ 39394 w 7467600"/>
              <a:gd name="connsiteY731" fmla="*/ 1784856 h 6858000"/>
              <a:gd name="connsiteX732" fmla="*/ 135813 w 7467600"/>
              <a:gd name="connsiteY732" fmla="*/ 1888838 h 6858000"/>
              <a:gd name="connsiteX733" fmla="*/ 242575 w 7467600"/>
              <a:gd name="connsiteY733" fmla="*/ 1958841 h 6858000"/>
              <a:gd name="connsiteX734" fmla="*/ 82197 w 7467600"/>
              <a:gd name="connsiteY734" fmla="*/ 1754826 h 6858000"/>
              <a:gd name="connsiteX735" fmla="*/ 0 w 7467600"/>
              <a:gd name="connsiteY735" fmla="*/ 1679650 h 6858000"/>
              <a:gd name="connsiteX736" fmla="*/ 0 w 7467600"/>
              <a:gd name="connsiteY736" fmla="*/ 1602463 h 6858000"/>
              <a:gd name="connsiteX737" fmla="*/ 84689 w 7467600"/>
              <a:gd name="connsiteY737" fmla="*/ 1677442 h 6858000"/>
              <a:gd name="connsiteX738" fmla="*/ 298437 w 7467600"/>
              <a:gd name="connsiteY738" fmla="*/ 1968019 h 6858000"/>
              <a:gd name="connsiteX739" fmla="*/ 227269 w 7467600"/>
              <a:gd name="connsiteY739" fmla="*/ 1114064 h 6858000"/>
              <a:gd name="connsiteX740" fmla="*/ 248003 w 7467600"/>
              <a:gd name="connsiteY740" fmla="*/ 1089613 h 6858000"/>
              <a:gd name="connsiteX741" fmla="*/ 427020 w 7467600"/>
              <a:gd name="connsiteY741" fmla="*/ 1619803 h 6858000"/>
              <a:gd name="connsiteX742" fmla="*/ 340345 w 7467600"/>
              <a:gd name="connsiteY742" fmla="*/ 2027739 h 6858000"/>
              <a:gd name="connsiteX743" fmla="*/ 360865 w 7467600"/>
              <a:gd name="connsiteY743" fmla="*/ 2044827 h 6858000"/>
              <a:gd name="connsiteX744" fmla="*/ 560414 w 7467600"/>
              <a:gd name="connsiteY744" fmla="*/ 2421457 h 6858000"/>
              <a:gd name="connsiteX745" fmla="*/ 1359703 w 7467600"/>
              <a:gd name="connsiteY745" fmla="*/ 2578554 h 6858000"/>
              <a:gd name="connsiteX746" fmla="*/ 1359422 w 7467600"/>
              <a:gd name="connsiteY746" fmla="*/ 2577994 h 6858000"/>
              <a:gd name="connsiteX747" fmla="*/ 828701 w 7467600"/>
              <a:gd name="connsiteY747" fmla="*/ 1839520 h 6858000"/>
              <a:gd name="connsiteX748" fmla="*/ 494427 w 7467600"/>
              <a:gd name="connsiteY748" fmla="*/ 1092333 h 6858000"/>
              <a:gd name="connsiteX749" fmla="*/ 506322 w 7467600"/>
              <a:gd name="connsiteY749" fmla="*/ 1020997 h 6858000"/>
              <a:gd name="connsiteX750" fmla="*/ 4570198 w 7467600"/>
              <a:gd name="connsiteY750" fmla="*/ 978081 h 6858000"/>
              <a:gd name="connsiteX751" fmla="*/ 4523691 w 7467600"/>
              <a:gd name="connsiteY751" fmla="*/ 1127776 h 6858000"/>
              <a:gd name="connsiteX752" fmla="*/ 4509875 w 7467600"/>
              <a:gd name="connsiteY752" fmla="*/ 1167552 h 6858000"/>
              <a:gd name="connsiteX753" fmla="*/ 4478168 w 7467600"/>
              <a:gd name="connsiteY753" fmla="*/ 1260735 h 6858000"/>
              <a:gd name="connsiteX754" fmla="*/ 4409309 w 7467600"/>
              <a:gd name="connsiteY754" fmla="*/ 1666996 h 6858000"/>
              <a:gd name="connsiteX755" fmla="*/ 4370031 w 7467600"/>
              <a:gd name="connsiteY755" fmla="*/ 1955666 h 6858000"/>
              <a:gd name="connsiteX756" fmla="*/ 4570198 w 7467600"/>
              <a:gd name="connsiteY756" fmla="*/ 978081 h 6858000"/>
              <a:gd name="connsiteX757" fmla="*/ 4557898 w 7467600"/>
              <a:gd name="connsiteY757" fmla="*/ 900011 h 6858000"/>
              <a:gd name="connsiteX758" fmla="*/ 4344840 w 7467600"/>
              <a:gd name="connsiteY758" fmla="*/ 1922038 h 6858000"/>
              <a:gd name="connsiteX759" fmla="*/ 4378710 w 7467600"/>
              <a:gd name="connsiteY759" fmla="*/ 1665516 h 6858000"/>
              <a:gd name="connsiteX760" fmla="*/ 4448798 w 7467600"/>
              <a:gd name="connsiteY760" fmla="*/ 1253024 h 6858000"/>
              <a:gd name="connsiteX761" fmla="*/ 4480315 w 7467600"/>
              <a:gd name="connsiteY761" fmla="*/ 1158454 h 6858000"/>
              <a:gd name="connsiteX762" fmla="*/ 4494133 w 7467600"/>
              <a:gd name="connsiteY762" fmla="*/ 1118676 h 6858000"/>
              <a:gd name="connsiteX763" fmla="*/ 4557898 w 7467600"/>
              <a:gd name="connsiteY763" fmla="*/ 900011 h 6858000"/>
              <a:gd name="connsiteX764" fmla="*/ 5870151 w 7467600"/>
              <a:gd name="connsiteY764" fmla="*/ 898890 h 6858000"/>
              <a:gd name="connsiteX765" fmla="*/ 5861335 w 7467600"/>
              <a:gd name="connsiteY765" fmla="*/ 899177 h 6858000"/>
              <a:gd name="connsiteX766" fmla="*/ 5843702 w 7467600"/>
              <a:gd name="connsiteY766" fmla="*/ 899748 h 6858000"/>
              <a:gd name="connsiteX767" fmla="*/ 5651107 w 7467600"/>
              <a:gd name="connsiteY767" fmla="*/ 920306 h 6858000"/>
              <a:gd name="connsiteX768" fmla="*/ 5459407 w 7467600"/>
              <a:gd name="connsiteY768" fmla="*/ 940975 h 6858000"/>
              <a:gd name="connsiteX769" fmla="*/ 5374846 w 7467600"/>
              <a:gd name="connsiteY769" fmla="*/ 941988 h 6858000"/>
              <a:gd name="connsiteX770" fmla="*/ 5256105 w 7467600"/>
              <a:gd name="connsiteY770" fmla="*/ 945632 h 6858000"/>
              <a:gd name="connsiteX771" fmla="*/ 5107071 w 7467600"/>
              <a:gd name="connsiteY771" fmla="*/ 969720 h 6858000"/>
              <a:gd name="connsiteX772" fmla="*/ 4998681 w 7467600"/>
              <a:gd name="connsiteY772" fmla="*/ 988771 h 6858000"/>
              <a:gd name="connsiteX773" fmla="*/ 5870151 w 7467600"/>
              <a:gd name="connsiteY773" fmla="*/ 898890 h 6858000"/>
              <a:gd name="connsiteX774" fmla="*/ 5504425 w 7467600"/>
              <a:gd name="connsiteY774" fmla="*/ 848067 h 6858000"/>
              <a:gd name="connsiteX775" fmla="*/ 4968849 w 7467600"/>
              <a:gd name="connsiteY775" fmla="*/ 962318 h 6858000"/>
              <a:gd name="connsiteX776" fmla="*/ 5104039 w 7467600"/>
              <a:gd name="connsiteY776" fmla="*/ 940634 h 6858000"/>
              <a:gd name="connsiteX777" fmla="*/ 5256311 w 7467600"/>
              <a:gd name="connsiteY777" fmla="*/ 916490 h 6858000"/>
              <a:gd name="connsiteX778" fmla="*/ 5377381 w 7467600"/>
              <a:gd name="connsiteY778" fmla="*/ 912671 h 6858000"/>
              <a:gd name="connsiteX779" fmla="*/ 5460148 w 7467600"/>
              <a:gd name="connsiteY779" fmla="*/ 911442 h 6858000"/>
              <a:gd name="connsiteX780" fmla="*/ 5648971 w 7467600"/>
              <a:gd name="connsiteY780" fmla="*/ 891331 h 6858000"/>
              <a:gd name="connsiteX781" fmla="*/ 5844807 w 7467600"/>
              <a:gd name="connsiteY781" fmla="*/ 870718 h 6858000"/>
              <a:gd name="connsiteX782" fmla="*/ 5862975 w 7467600"/>
              <a:gd name="connsiteY782" fmla="*/ 869756 h 6858000"/>
              <a:gd name="connsiteX783" fmla="*/ 5920887 w 7467600"/>
              <a:gd name="connsiteY783" fmla="*/ 865929 h 6858000"/>
              <a:gd name="connsiteX784" fmla="*/ 5504425 w 7467600"/>
              <a:gd name="connsiteY784" fmla="*/ 848067 h 6858000"/>
              <a:gd name="connsiteX785" fmla="*/ 3607114 w 7467600"/>
              <a:gd name="connsiteY785" fmla="*/ 467441 h 6858000"/>
              <a:gd name="connsiteX786" fmla="*/ 3296242 w 7467600"/>
              <a:gd name="connsiteY786" fmla="*/ 807991 h 6858000"/>
              <a:gd name="connsiteX787" fmla="*/ 3174674 w 7467600"/>
              <a:gd name="connsiteY787" fmla="*/ 919759 h 6858000"/>
              <a:gd name="connsiteX788" fmla="*/ 3042978 w 7467600"/>
              <a:gd name="connsiteY788" fmla="*/ 1054894 h 6858000"/>
              <a:gd name="connsiteX789" fmla="*/ 2968914 w 7467600"/>
              <a:gd name="connsiteY789" fmla="*/ 1133756 h 6858000"/>
              <a:gd name="connsiteX790" fmla="*/ 3103823 w 7467600"/>
              <a:gd name="connsiteY790" fmla="*/ 1026814 h 6858000"/>
              <a:gd name="connsiteX791" fmla="*/ 3607114 w 7467600"/>
              <a:gd name="connsiteY791" fmla="*/ 467441 h 6858000"/>
              <a:gd name="connsiteX792" fmla="*/ 3744487 w 7467600"/>
              <a:gd name="connsiteY792" fmla="*/ 383136 h 6858000"/>
              <a:gd name="connsiteX793" fmla="*/ 3970213 w 7467600"/>
              <a:gd name="connsiteY793" fmla="*/ 995559 h 6858000"/>
              <a:gd name="connsiteX794" fmla="*/ 3744487 w 7467600"/>
              <a:gd name="connsiteY794" fmla="*/ 383136 h 6858000"/>
              <a:gd name="connsiteX795" fmla="*/ 3624562 w 7467600"/>
              <a:gd name="connsiteY795" fmla="*/ 367041 h 6858000"/>
              <a:gd name="connsiteX796" fmla="*/ 3489712 w 7467600"/>
              <a:gd name="connsiteY796" fmla="*/ 485386 h 6858000"/>
              <a:gd name="connsiteX797" fmla="*/ 3182994 w 7467600"/>
              <a:gd name="connsiteY797" fmla="*/ 828265 h 6858000"/>
              <a:gd name="connsiteX798" fmla="*/ 2892114 w 7467600"/>
              <a:gd name="connsiteY798" fmla="*/ 1172635 h 6858000"/>
              <a:gd name="connsiteX799" fmla="*/ 3021459 w 7467600"/>
              <a:gd name="connsiteY799" fmla="*/ 1035385 h 6858000"/>
              <a:gd name="connsiteX800" fmla="*/ 3153873 w 7467600"/>
              <a:gd name="connsiteY800" fmla="*/ 898971 h 6858000"/>
              <a:gd name="connsiteX801" fmla="*/ 3276511 w 7467600"/>
              <a:gd name="connsiteY801" fmla="*/ 786423 h 6858000"/>
              <a:gd name="connsiteX802" fmla="*/ 3584154 w 7467600"/>
              <a:gd name="connsiteY802" fmla="*/ 448218 h 6858000"/>
              <a:gd name="connsiteX803" fmla="*/ 3624562 w 7467600"/>
              <a:gd name="connsiteY803" fmla="*/ 367041 h 6858000"/>
              <a:gd name="connsiteX804" fmla="*/ 3766672 w 7467600"/>
              <a:gd name="connsiteY804" fmla="*/ 359429 h 6858000"/>
              <a:gd name="connsiteX805" fmla="*/ 3996338 w 7467600"/>
              <a:gd name="connsiteY805" fmla="*/ 968237 h 6858000"/>
              <a:gd name="connsiteX806" fmla="*/ 3766672 w 7467600"/>
              <a:gd name="connsiteY806" fmla="*/ 359429 h 6858000"/>
              <a:gd name="connsiteX807" fmla="*/ 5805386 w 7467600"/>
              <a:gd name="connsiteY807" fmla="*/ 239240 h 6858000"/>
              <a:gd name="connsiteX808" fmla="*/ 5736947 w 7467600"/>
              <a:gd name="connsiteY808" fmla="*/ 261367 h 6858000"/>
              <a:gd name="connsiteX809" fmla="*/ 5427012 w 7467600"/>
              <a:gd name="connsiteY809" fmla="*/ 311272 h 6858000"/>
              <a:gd name="connsiteX810" fmla="*/ 5147818 w 7467600"/>
              <a:gd name="connsiteY810" fmla="*/ 322112 h 6858000"/>
              <a:gd name="connsiteX811" fmla="*/ 5060854 w 7467600"/>
              <a:gd name="connsiteY811" fmla="*/ 311882 h 6858000"/>
              <a:gd name="connsiteX812" fmla="*/ 4945989 w 7467600"/>
              <a:gd name="connsiteY812" fmla="*/ 300516 h 6858000"/>
              <a:gd name="connsiteX813" fmla="*/ 5410479 w 7467600"/>
              <a:gd name="connsiteY813" fmla="*/ 348434 h 6858000"/>
              <a:gd name="connsiteX814" fmla="*/ 5805386 w 7467600"/>
              <a:gd name="connsiteY814" fmla="*/ 239240 h 6858000"/>
              <a:gd name="connsiteX815" fmla="*/ 5905192 w 7467600"/>
              <a:gd name="connsiteY815" fmla="*/ 163079 h 6858000"/>
              <a:gd name="connsiteX816" fmla="*/ 5865655 w 7467600"/>
              <a:gd name="connsiteY816" fmla="*/ 171901 h 6858000"/>
              <a:gd name="connsiteX817" fmla="*/ 5259740 w 7467600"/>
              <a:gd name="connsiteY817" fmla="*/ 257013 h 6858000"/>
              <a:gd name="connsiteX818" fmla="*/ 5208466 w 7467600"/>
              <a:gd name="connsiteY818" fmla="*/ 257550 h 6858000"/>
              <a:gd name="connsiteX819" fmla="*/ 4980204 w 7467600"/>
              <a:gd name="connsiteY819" fmla="*/ 271903 h 6858000"/>
              <a:gd name="connsiteX820" fmla="*/ 5068068 w 7467600"/>
              <a:gd name="connsiteY820" fmla="*/ 282244 h 6858000"/>
              <a:gd name="connsiteX821" fmla="*/ 5153231 w 7467600"/>
              <a:gd name="connsiteY821" fmla="*/ 292240 h 6858000"/>
              <a:gd name="connsiteX822" fmla="*/ 5426491 w 7467600"/>
              <a:gd name="connsiteY822" fmla="*/ 281128 h 6858000"/>
              <a:gd name="connsiteX823" fmla="*/ 5731212 w 7467600"/>
              <a:gd name="connsiteY823" fmla="*/ 231951 h 6858000"/>
              <a:gd name="connsiteX824" fmla="*/ 5905192 w 7467600"/>
              <a:gd name="connsiteY824" fmla="*/ 163079 h 6858000"/>
              <a:gd name="connsiteX825" fmla="*/ 5944437 w 7467600"/>
              <a:gd name="connsiteY825" fmla="*/ 113829 h 6858000"/>
              <a:gd name="connsiteX826" fmla="*/ 5825032 w 7467600"/>
              <a:gd name="connsiteY826" fmla="*/ 146405 h 6858000"/>
              <a:gd name="connsiteX827" fmla="*/ 4955599 w 7467600"/>
              <a:gd name="connsiteY827" fmla="*/ 247008 h 6858000"/>
              <a:gd name="connsiteX828" fmla="*/ 5210104 w 7467600"/>
              <a:gd name="connsiteY828" fmla="*/ 228123 h 6858000"/>
              <a:gd name="connsiteX829" fmla="*/ 5261015 w 7467600"/>
              <a:gd name="connsiteY829" fmla="*/ 227087 h 6858000"/>
              <a:gd name="connsiteX830" fmla="*/ 5861181 w 7467600"/>
              <a:gd name="connsiteY830" fmla="*/ 143093 h 6858000"/>
              <a:gd name="connsiteX831" fmla="*/ 5961252 w 7467600"/>
              <a:gd name="connsiteY831" fmla="*/ 114820 h 6858000"/>
              <a:gd name="connsiteX832" fmla="*/ 5944437 w 7467600"/>
              <a:gd name="connsiteY832" fmla="*/ 113829 h 6858000"/>
              <a:gd name="connsiteX833" fmla="*/ 3882765 w 7467600"/>
              <a:gd name="connsiteY833" fmla="*/ 0 h 6858000"/>
              <a:gd name="connsiteX834" fmla="*/ 3995099 w 7467600"/>
              <a:gd name="connsiteY834" fmla="*/ 0 h 6858000"/>
              <a:gd name="connsiteX835" fmla="*/ 4163818 w 7467600"/>
              <a:gd name="connsiteY835" fmla="*/ 234104 h 6858000"/>
              <a:gd name="connsiteX836" fmla="*/ 4172099 w 7467600"/>
              <a:gd name="connsiteY836" fmla="*/ 234207 h 6858000"/>
              <a:gd name="connsiteX837" fmla="*/ 4784282 w 7467600"/>
              <a:gd name="connsiteY837" fmla="*/ 276561 h 6858000"/>
              <a:gd name="connsiteX838" fmla="*/ 4801687 w 7467600"/>
              <a:gd name="connsiteY838" fmla="*/ 267764 h 6858000"/>
              <a:gd name="connsiteX839" fmla="*/ 6082788 w 7467600"/>
              <a:gd name="connsiteY839" fmla="*/ 64119 h 6858000"/>
              <a:gd name="connsiteX840" fmla="*/ 6099442 w 7467600"/>
              <a:gd name="connsiteY840" fmla="*/ 82568 h 6858000"/>
              <a:gd name="connsiteX841" fmla="*/ 4804137 w 7467600"/>
              <a:gd name="connsiteY841" fmla="*/ 320931 h 6858000"/>
              <a:gd name="connsiteX842" fmla="*/ 4227047 w 7467600"/>
              <a:gd name="connsiteY842" fmla="*/ 313415 h 6858000"/>
              <a:gd name="connsiteX843" fmla="*/ 4346041 w 7467600"/>
              <a:gd name="connsiteY843" fmla="*/ 456086 h 6858000"/>
              <a:gd name="connsiteX844" fmla="*/ 4870967 w 7467600"/>
              <a:gd name="connsiteY844" fmla="*/ 963061 h 6858000"/>
              <a:gd name="connsiteX845" fmla="*/ 4889647 w 7467600"/>
              <a:gd name="connsiteY845" fmla="*/ 957147 h 6858000"/>
              <a:gd name="connsiteX846" fmla="*/ 5422504 w 7467600"/>
              <a:gd name="connsiteY846" fmla="*/ 805191 h 6858000"/>
              <a:gd name="connsiteX847" fmla="*/ 6087656 w 7467600"/>
              <a:gd name="connsiteY847" fmla="*/ 826703 h 6858000"/>
              <a:gd name="connsiteX848" fmla="*/ 6058717 w 7467600"/>
              <a:gd name="connsiteY848" fmla="*/ 865992 h 6858000"/>
              <a:gd name="connsiteX849" fmla="*/ 4974153 w 7467600"/>
              <a:gd name="connsiteY849" fmla="*/ 1045456 h 6858000"/>
              <a:gd name="connsiteX850" fmla="*/ 5627835 w 7467600"/>
              <a:gd name="connsiteY850" fmla="*/ 1472077 h 6858000"/>
              <a:gd name="connsiteX851" fmla="*/ 5629817 w 7467600"/>
              <a:gd name="connsiteY851" fmla="*/ 1471412 h 6858000"/>
              <a:gd name="connsiteX852" fmla="*/ 5634124 w 7467600"/>
              <a:gd name="connsiteY852" fmla="*/ 1470572 h 6858000"/>
              <a:gd name="connsiteX853" fmla="*/ 5755832 w 7467600"/>
              <a:gd name="connsiteY853" fmla="*/ 1383886 h 6858000"/>
              <a:gd name="connsiteX854" fmla="*/ 6014186 w 7467600"/>
              <a:gd name="connsiteY854" fmla="*/ 1279799 h 6858000"/>
              <a:gd name="connsiteX855" fmla="*/ 6901619 w 7467600"/>
              <a:gd name="connsiteY855" fmla="*/ 1047874 h 6858000"/>
              <a:gd name="connsiteX856" fmla="*/ 6931566 w 7467600"/>
              <a:gd name="connsiteY856" fmla="*/ 1062034 h 6858000"/>
              <a:gd name="connsiteX857" fmla="*/ 5790982 w 7467600"/>
              <a:gd name="connsiteY857" fmla="*/ 1561380 h 6858000"/>
              <a:gd name="connsiteX858" fmla="*/ 6188971 w 7467600"/>
              <a:gd name="connsiteY858" fmla="*/ 1755168 h 6858000"/>
              <a:gd name="connsiteX859" fmla="*/ 6202446 w 7467600"/>
              <a:gd name="connsiteY859" fmla="*/ 1752268 h 6858000"/>
              <a:gd name="connsiteX860" fmla="*/ 7179560 w 7467600"/>
              <a:gd name="connsiteY860" fmla="*/ 1467551 h 6858000"/>
              <a:gd name="connsiteX861" fmla="*/ 7158730 w 7467600"/>
              <a:gd name="connsiteY861" fmla="*/ 1507835 h 6858000"/>
              <a:gd name="connsiteX862" fmla="*/ 6326959 w 7467600"/>
              <a:gd name="connsiteY862" fmla="*/ 1817686 h 6858000"/>
              <a:gd name="connsiteX863" fmla="*/ 6537433 w 7467600"/>
              <a:gd name="connsiteY863" fmla="*/ 1907790 h 6858000"/>
              <a:gd name="connsiteX864" fmla="*/ 6550221 w 7467600"/>
              <a:gd name="connsiteY864" fmla="*/ 1910729 h 6858000"/>
              <a:gd name="connsiteX865" fmla="*/ 6964438 w 7467600"/>
              <a:gd name="connsiteY865" fmla="*/ 2209505 h 6858000"/>
              <a:gd name="connsiteX866" fmla="*/ 7367862 w 7467600"/>
              <a:gd name="connsiteY866" fmla="*/ 2806833 h 6858000"/>
              <a:gd name="connsiteX867" fmla="*/ 7364329 w 7467600"/>
              <a:gd name="connsiteY867" fmla="*/ 2826907 h 6858000"/>
              <a:gd name="connsiteX868" fmla="*/ 7290545 w 7467600"/>
              <a:gd name="connsiteY868" fmla="*/ 2850663 h 6858000"/>
              <a:gd name="connsiteX869" fmla="*/ 6472036 w 7467600"/>
              <a:gd name="connsiteY869" fmla="*/ 1959003 h 6858000"/>
              <a:gd name="connsiteX870" fmla="*/ 5792897 w 7467600"/>
              <a:gd name="connsiteY870" fmla="*/ 1647747 h 6858000"/>
              <a:gd name="connsiteX871" fmla="*/ 5842751 w 7467600"/>
              <a:gd name="connsiteY871" fmla="*/ 1816112 h 6858000"/>
              <a:gd name="connsiteX872" fmla="*/ 5847424 w 7467600"/>
              <a:gd name="connsiteY872" fmla="*/ 1815776 h 6858000"/>
              <a:gd name="connsiteX873" fmla="*/ 6399821 w 7467600"/>
              <a:gd name="connsiteY873" fmla="*/ 2344799 h 6858000"/>
              <a:gd name="connsiteX874" fmla="*/ 6323232 w 7467600"/>
              <a:gd name="connsiteY874" fmla="*/ 2389634 h 6858000"/>
              <a:gd name="connsiteX875" fmla="*/ 5942958 w 7467600"/>
              <a:gd name="connsiteY875" fmla="*/ 2077708 h 6858000"/>
              <a:gd name="connsiteX876" fmla="*/ 5921559 w 7467600"/>
              <a:gd name="connsiteY876" fmla="*/ 2378596 h 6858000"/>
              <a:gd name="connsiteX877" fmla="*/ 5817651 w 7467600"/>
              <a:gd name="connsiteY877" fmla="*/ 3023919 h 6858000"/>
              <a:gd name="connsiteX878" fmla="*/ 5729634 w 7467600"/>
              <a:gd name="connsiteY878" fmla="*/ 3051849 h 6858000"/>
              <a:gd name="connsiteX879" fmla="*/ 5611018 w 7467600"/>
              <a:gd name="connsiteY879" fmla="*/ 2316769 h 6858000"/>
              <a:gd name="connsiteX880" fmla="*/ 5687608 w 7467600"/>
              <a:gd name="connsiteY880" fmla="*/ 2039972 h 6858000"/>
              <a:gd name="connsiteX881" fmla="*/ 5657554 w 7467600"/>
              <a:gd name="connsiteY881" fmla="*/ 1576445 h 6858000"/>
              <a:gd name="connsiteX882" fmla="*/ 5150475 w 7467600"/>
              <a:gd name="connsiteY882" fmla="*/ 1274012 h 6858000"/>
              <a:gd name="connsiteX883" fmla="*/ 5349142 w 7467600"/>
              <a:gd name="connsiteY883" fmla="*/ 2204405 h 6858000"/>
              <a:gd name="connsiteX884" fmla="*/ 5262214 w 7467600"/>
              <a:gd name="connsiteY884" fmla="*/ 2233836 h 6858000"/>
              <a:gd name="connsiteX885" fmla="*/ 4981539 w 7467600"/>
              <a:gd name="connsiteY885" fmla="*/ 1542201 h 6858000"/>
              <a:gd name="connsiteX886" fmla="*/ 4958461 w 7467600"/>
              <a:gd name="connsiteY886" fmla="*/ 1136957 h 6858000"/>
              <a:gd name="connsiteX887" fmla="*/ 4655015 w 7467600"/>
              <a:gd name="connsiteY887" fmla="*/ 891426 h 6858000"/>
              <a:gd name="connsiteX888" fmla="*/ 4348002 w 7467600"/>
              <a:gd name="connsiteY888" fmla="*/ 2205895 h 6858000"/>
              <a:gd name="connsiteX889" fmla="*/ 4262250 w 7467600"/>
              <a:gd name="connsiteY889" fmla="*/ 2219972 h 6858000"/>
              <a:gd name="connsiteX890" fmla="*/ 4550611 w 7467600"/>
              <a:gd name="connsiteY890" fmla="*/ 817540 h 6858000"/>
              <a:gd name="connsiteX891" fmla="*/ 4564418 w 7467600"/>
              <a:gd name="connsiteY891" fmla="*/ 808293 h 6858000"/>
              <a:gd name="connsiteX892" fmla="*/ 4266388 w 7467600"/>
              <a:gd name="connsiteY892" fmla="*/ 500083 h 6858000"/>
              <a:gd name="connsiteX893" fmla="*/ 4032842 w 7467600"/>
              <a:gd name="connsiteY893" fmla="*/ 211809 h 6858000"/>
              <a:gd name="connsiteX894" fmla="*/ 3882765 w 7467600"/>
              <a:gd name="connsiteY894" fmla="*/ 0 h 6858000"/>
              <a:gd name="connsiteX895" fmla="*/ 3721337 w 7467600"/>
              <a:gd name="connsiteY895" fmla="*/ 0 h 6858000"/>
              <a:gd name="connsiteX896" fmla="*/ 3797544 w 7467600"/>
              <a:gd name="connsiteY896" fmla="*/ 0 h 6858000"/>
              <a:gd name="connsiteX897" fmla="*/ 3775734 w 7467600"/>
              <a:gd name="connsiteY897" fmla="*/ 95131 h 6858000"/>
              <a:gd name="connsiteX898" fmla="*/ 3724807 w 7467600"/>
              <a:gd name="connsiteY898" fmla="*/ 272257 h 6858000"/>
              <a:gd name="connsiteX899" fmla="*/ 3726844 w 7467600"/>
              <a:gd name="connsiteY899" fmla="*/ 282988 h 6858000"/>
              <a:gd name="connsiteX900" fmla="*/ 3742664 w 7467600"/>
              <a:gd name="connsiteY900" fmla="*/ 279918 h 6858000"/>
              <a:gd name="connsiteX901" fmla="*/ 4103910 w 7467600"/>
              <a:gd name="connsiteY901" fmla="*/ 1161917 h 6858000"/>
              <a:gd name="connsiteX902" fmla="*/ 4020269 w 7467600"/>
              <a:gd name="connsiteY902" fmla="*/ 1200406 h 6858000"/>
              <a:gd name="connsiteX903" fmla="*/ 3674882 w 7467600"/>
              <a:gd name="connsiteY903" fmla="*/ 488524 h 6858000"/>
              <a:gd name="connsiteX904" fmla="*/ 3132682 w 7467600"/>
              <a:gd name="connsiteY904" fmla="*/ 1072284 h 6858000"/>
              <a:gd name="connsiteX905" fmla="*/ 2716346 w 7467600"/>
              <a:gd name="connsiteY905" fmla="*/ 1276376 h 6858000"/>
              <a:gd name="connsiteX906" fmla="*/ 2716772 w 7467600"/>
              <a:gd name="connsiteY906" fmla="*/ 1255462 h 6858000"/>
              <a:gd name="connsiteX907" fmla="*/ 3471096 w 7467600"/>
              <a:gd name="connsiteY907" fmla="*/ 437072 h 6858000"/>
              <a:gd name="connsiteX908" fmla="*/ 3639057 w 7467600"/>
              <a:gd name="connsiteY908" fmla="*/ 286334 h 6858000"/>
              <a:gd name="connsiteX909" fmla="*/ 3640309 w 7467600"/>
              <a:gd name="connsiteY909" fmla="*/ 284664 h 6858000"/>
              <a:gd name="connsiteX910" fmla="*/ 3646022 w 7467600"/>
              <a:gd name="connsiteY910" fmla="*/ 276711 h 6858000"/>
              <a:gd name="connsiteX911" fmla="*/ 3707943 w 7467600"/>
              <a:gd name="connsiteY911" fmla="*/ 65958 h 6858000"/>
              <a:gd name="connsiteX912" fmla="*/ 3721337 w 7467600"/>
              <a:gd name="connsiteY912" fmla="*/ 0 h 6858000"/>
              <a:gd name="connsiteX913" fmla="*/ 2867960 w 7467600"/>
              <a:gd name="connsiteY913" fmla="*/ 0 h 6858000"/>
              <a:gd name="connsiteX914" fmla="*/ 2926351 w 7467600"/>
              <a:gd name="connsiteY914" fmla="*/ 0 h 6858000"/>
              <a:gd name="connsiteX915" fmla="*/ 2902823 w 7467600"/>
              <a:gd name="connsiteY915" fmla="*/ 262929 h 6858000"/>
              <a:gd name="connsiteX916" fmla="*/ 2940663 w 7467600"/>
              <a:gd name="connsiteY916" fmla="*/ 140884 h 6858000"/>
              <a:gd name="connsiteX917" fmla="*/ 2947039 w 7467600"/>
              <a:gd name="connsiteY917" fmla="*/ 122524 h 6858000"/>
              <a:gd name="connsiteX918" fmla="*/ 2984316 w 7467600"/>
              <a:gd name="connsiteY918" fmla="*/ 0 h 6858000"/>
              <a:gd name="connsiteX919" fmla="*/ 3016114 w 7467600"/>
              <a:gd name="connsiteY919" fmla="*/ 0 h 6858000"/>
              <a:gd name="connsiteX920" fmla="*/ 2979949 w 7467600"/>
              <a:gd name="connsiteY920" fmla="*/ 119274 h 6858000"/>
              <a:gd name="connsiteX921" fmla="*/ 3023879 w 7467600"/>
              <a:gd name="connsiteY921" fmla="*/ 0 h 6858000"/>
              <a:gd name="connsiteX922" fmla="*/ 3105400 w 7467600"/>
              <a:gd name="connsiteY922" fmla="*/ 0 h 6858000"/>
              <a:gd name="connsiteX923" fmla="*/ 3094669 w 7467600"/>
              <a:gd name="connsiteY923" fmla="*/ 30308 h 6858000"/>
              <a:gd name="connsiteX924" fmla="*/ 2901945 w 7467600"/>
              <a:gd name="connsiteY924" fmla="*/ 466538 h 6858000"/>
              <a:gd name="connsiteX925" fmla="*/ 2815209 w 7467600"/>
              <a:gd name="connsiteY925" fmla="*/ 497361 h 6858000"/>
              <a:gd name="connsiteX926" fmla="*/ 2844845 w 7467600"/>
              <a:gd name="connsiteY926" fmla="*/ 127638 h 6858000"/>
              <a:gd name="connsiteX927" fmla="*/ 2867960 w 7467600"/>
              <a:gd name="connsiteY927" fmla="*/ 0 h 6858000"/>
              <a:gd name="connsiteX928" fmla="*/ 1057230 w 7467600"/>
              <a:gd name="connsiteY928" fmla="*/ 0 h 6858000"/>
              <a:gd name="connsiteX929" fmla="*/ 1111003 w 7467600"/>
              <a:gd name="connsiteY929" fmla="*/ 0 h 6858000"/>
              <a:gd name="connsiteX930" fmla="*/ 1125553 w 7467600"/>
              <a:gd name="connsiteY930" fmla="*/ 52588 h 6858000"/>
              <a:gd name="connsiteX931" fmla="*/ 1304276 w 7467600"/>
              <a:gd name="connsiteY931" fmla="*/ 476275 h 6858000"/>
              <a:gd name="connsiteX932" fmla="*/ 1492066 w 7467600"/>
              <a:gd name="connsiteY932" fmla="*/ 886333 h 6858000"/>
              <a:gd name="connsiteX933" fmla="*/ 1423698 w 7467600"/>
              <a:gd name="connsiteY933" fmla="*/ 710817 h 6858000"/>
              <a:gd name="connsiteX934" fmla="*/ 1357609 w 7467600"/>
              <a:gd name="connsiteY934" fmla="*/ 532892 h 6858000"/>
              <a:gd name="connsiteX935" fmla="*/ 1309550 w 7467600"/>
              <a:gd name="connsiteY935" fmla="*/ 374031 h 6858000"/>
              <a:gd name="connsiteX936" fmla="*/ 1193673 w 7467600"/>
              <a:gd name="connsiteY936" fmla="*/ 49533 h 6858000"/>
              <a:gd name="connsiteX937" fmla="*/ 1164391 w 7467600"/>
              <a:gd name="connsiteY937" fmla="*/ 0 h 6858000"/>
              <a:gd name="connsiteX938" fmla="*/ 1200666 w 7467600"/>
              <a:gd name="connsiteY938" fmla="*/ 0 h 6858000"/>
              <a:gd name="connsiteX939" fmla="*/ 1223408 w 7467600"/>
              <a:gd name="connsiteY939" fmla="*/ 38996 h 6858000"/>
              <a:gd name="connsiteX940" fmla="*/ 1339635 w 7467600"/>
              <a:gd name="connsiteY940" fmla="*/ 365517 h 6858000"/>
              <a:gd name="connsiteX941" fmla="*/ 1387469 w 7467600"/>
              <a:gd name="connsiteY941" fmla="*/ 523079 h 6858000"/>
              <a:gd name="connsiteX942" fmla="*/ 1452685 w 7467600"/>
              <a:gd name="connsiteY942" fmla="*/ 699806 h 6858000"/>
              <a:gd name="connsiteX943" fmla="*/ 1492092 w 7467600"/>
              <a:gd name="connsiteY943" fmla="*/ 800424 h 6858000"/>
              <a:gd name="connsiteX944" fmla="*/ 1455302 w 7467600"/>
              <a:gd name="connsiteY944" fmla="*/ 632913 h 6858000"/>
              <a:gd name="connsiteX945" fmla="*/ 1222336 w 7467600"/>
              <a:gd name="connsiteY945" fmla="*/ 9480 h 6858000"/>
              <a:gd name="connsiteX946" fmla="*/ 1214634 w 7467600"/>
              <a:gd name="connsiteY946" fmla="*/ 0 h 6858000"/>
              <a:gd name="connsiteX947" fmla="*/ 1289827 w 7467600"/>
              <a:gd name="connsiteY947" fmla="*/ 0 h 6858000"/>
              <a:gd name="connsiteX948" fmla="*/ 1321076 w 7467600"/>
              <a:gd name="connsiteY948" fmla="*/ 59722 h 6858000"/>
              <a:gd name="connsiteX949" fmla="*/ 1512579 w 7467600"/>
              <a:gd name="connsiteY949" fmla="*/ 626441 h 6858000"/>
              <a:gd name="connsiteX950" fmla="*/ 1506076 w 7467600"/>
              <a:gd name="connsiteY950" fmla="*/ 1089289 h 6858000"/>
              <a:gd name="connsiteX951" fmla="*/ 1486346 w 7467600"/>
              <a:gd name="connsiteY951" fmla="*/ 1079919 h 6858000"/>
              <a:gd name="connsiteX952" fmla="*/ 1070511 w 7467600"/>
              <a:gd name="connsiteY952" fmla="*/ 48609 h 6858000"/>
              <a:gd name="connsiteX953" fmla="*/ 1057230 w 7467600"/>
              <a:gd name="connsiteY953" fmla="*/ 0 h 6858000"/>
              <a:gd name="connsiteX954" fmla="*/ 43151 w 7467600"/>
              <a:gd name="connsiteY954" fmla="*/ 0 h 6858000"/>
              <a:gd name="connsiteX955" fmla="*/ 95283 w 7467600"/>
              <a:gd name="connsiteY955" fmla="*/ 0 h 6858000"/>
              <a:gd name="connsiteX956" fmla="*/ 300708 w 7467600"/>
              <a:gd name="connsiteY956" fmla="*/ 154571 h 6858000"/>
              <a:gd name="connsiteX957" fmla="*/ 530414 w 7467600"/>
              <a:gd name="connsiteY957" fmla="*/ 354673 h 6858000"/>
              <a:gd name="connsiteX958" fmla="*/ 333785 w 7467600"/>
              <a:gd name="connsiteY958" fmla="*/ 161564 h 6858000"/>
              <a:gd name="connsiteX959" fmla="*/ 147005 w 7467600"/>
              <a:gd name="connsiteY959" fmla="*/ 0 h 6858000"/>
              <a:gd name="connsiteX960" fmla="*/ 272509 w 7467600"/>
              <a:gd name="connsiteY960" fmla="*/ 0 h 6858000"/>
              <a:gd name="connsiteX961" fmla="*/ 326276 w 7467600"/>
              <a:gd name="connsiteY961" fmla="*/ 45847 h 6858000"/>
              <a:gd name="connsiteX962" fmla="*/ 823759 w 7467600"/>
              <a:gd name="connsiteY962" fmla="*/ 574145 h 6858000"/>
              <a:gd name="connsiteX963" fmla="*/ 811254 w 7467600"/>
              <a:gd name="connsiteY963" fmla="*/ 665546 h 6858000"/>
              <a:gd name="connsiteX964" fmla="*/ 154042 w 7467600"/>
              <a:gd name="connsiteY964" fmla="*/ 261522 h 6858000"/>
              <a:gd name="connsiteX965" fmla="*/ 13550 w 7467600"/>
              <a:gd name="connsiteY965" fmla="*/ 158423 h 6858000"/>
              <a:gd name="connsiteX966" fmla="*/ 0 w 7467600"/>
              <a:gd name="connsiteY966" fmla="*/ 146618 h 6858000"/>
              <a:gd name="connsiteX967" fmla="*/ 0 w 7467600"/>
              <a:gd name="connsiteY967" fmla="*/ 59161 h 6858000"/>
              <a:gd name="connsiteX968" fmla="*/ 45427 w 7467600"/>
              <a:gd name="connsiteY968" fmla="*/ 101078 h 6858000"/>
              <a:gd name="connsiteX969" fmla="*/ 630103 w 7467600"/>
              <a:gd name="connsiteY969" fmla="*/ 485885 h 6858000"/>
              <a:gd name="connsiteX970" fmla="*/ 532040 w 7467600"/>
              <a:gd name="connsiteY970" fmla="*/ 399359 h 6858000"/>
              <a:gd name="connsiteX971" fmla="*/ 517618 w 7467600"/>
              <a:gd name="connsiteY971" fmla="*/ 385726 h 6858000"/>
              <a:gd name="connsiteX972" fmla="*/ 285074 w 7467600"/>
              <a:gd name="connsiteY972" fmla="*/ 182755 h 6858000"/>
              <a:gd name="connsiteX973" fmla="*/ 43151 w 7467600"/>
              <a:gd name="connsiteY973"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88673 w 7467600"/>
              <a:gd name="connsiteY4" fmla="*/ 6610396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392158 w 7467600"/>
              <a:gd name="connsiteY16" fmla="*/ 6771365 h 6858000"/>
              <a:gd name="connsiteX17" fmla="*/ 7467600 w 7467600"/>
              <a:gd name="connsiteY17" fmla="*/ 6805948 h 6858000"/>
              <a:gd name="connsiteX18" fmla="*/ 7467600 w 7467600"/>
              <a:gd name="connsiteY18" fmla="*/ 6831490 h 6858000"/>
              <a:gd name="connsiteX19" fmla="*/ 7410696 w 7467600"/>
              <a:gd name="connsiteY19" fmla="*/ 6803861 h 6858000"/>
              <a:gd name="connsiteX20" fmla="*/ 7088673 w 7467600"/>
              <a:gd name="connsiteY20" fmla="*/ 6610396 h 6858000"/>
              <a:gd name="connsiteX21" fmla="*/ 1019354 w 7467600"/>
              <a:gd name="connsiteY21" fmla="*/ 6315006 h 6858000"/>
              <a:gd name="connsiteX22" fmla="*/ 441046 w 7467600"/>
              <a:gd name="connsiteY22" fmla="*/ 6691153 h 6858000"/>
              <a:gd name="connsiteX23" fmla="*/ 1019354 w 7467600"/>
              <a:gd name="connsiteY23" fmla="*/ 6315006 h 6858000"/>
              <a:gd name="connsiteX24" fmla="*/ 991680 w 7467600"/>
              <a:gd name="connsiteY24" fmla="*/ 6298413 h 6858000"/>
              <a:gd name="connsiteX25" fmla="*/ 409060 w 7467600"/>
              <a:gd name="connsiteY25" fmla="*/ 6671470 h 6858000"/>
              <a:gd name="connsiteX26" fmla="*/ 991680 w 7467600"/>
              <a:gd name="connsiteY26" fmla="*/ 6298413 h 6858000"/>
              <a:gd name="connsiteX27" fmla="*/ 103333 w 7467600"/>
              <a:gd name="connsiteY27" fmla="*/ 5699602 h 6858000"/>
              <a:gd name="connsiteX28" fmla="*/ 233938 w 7467600"/>
              <a:gd name="connsiteY28" fmla="*/ 5809416 h 6858000"/>
              <a:gd name="connsiteX29" fmla="*/ 883580 w 7467600"/>
              <a:gd name="connsiteY29" fmla="*/ 6180710 h 6858000"/>
              <a:gd name="connsiteX30" fmla="*/ 487337 w 7467600"/>
              <a:gd name="connsiteY30" fmla="*/ 5950182 h 6858000"/>
              <a:gd name="connsiteX31" fmla="*/ 354051 w 7467600"/>
              <a:gd name="connsiteY31" fmla="*/ 5854912 h 6858000"/>
              <a:gd name="connsiteX32" fmla="*/ 195436 w 7467600"/>
              <a:gd name="connsiteY32" fmla="*/ 5755068 h 6858000"/>
              <a:gd name="connsiteX33" fmla="*/ 103333 w 7467600"/>
              <a:gd name="connsiteY33" fmla="*/ 5699602 h 6858000"/>
              <a:gd name="connsiteX34" fmla="*/ 5539432 w 7467600"/>
              <a:gd name="connsiteY34" fmla="*/ 5642928 h 6858000"/>
              <a:gd name="connsiteX35" fmla="*/ 5555462 w 7467600"/>
              <a:gd name="connsiteY35" fmla="*/ 5694454 h 6858000"/>
              <a:gd name="connsiteX36" fmla="*/ 5828270 w 7467600"/>
              <a:gd name="connsiteY36" fmla="*/ 6320663 h 6858000"/>
              <a:gd name="connsiteX37" fmla="*/ 5947416 w 7467600"/>
              <a:gd name="connsiteY37" fmla="*/ 6574846 h 6858000"/>
              <a:gd name="connsiteX38" fmla="*/ 5539432 w 7467600"/>
              <a:gd name="connsiteY38" fmla="*/ 5642928 h 6858000"/>
              <a:gd name="connsiteX39" fmla="*/ 51253 w 7467600"/>
              <a:gd name="connsiteY39" fmla="*/ 5631825 h 6858000"/>
              <a:gd name="connsiteX40" fmla="*/ 211622 w 7467600"/>
              <a:gd name="connsiteY40" fmla="*/ 5728803 h 6858000"/>
              <a:gd name="connsiteX41" fmla="*/ 371652 w 7467600"/>
              <a:gd name="connsiteY41" fmla="*/ 5829062 h 6858000"/>
              <a:gd name="connsiteX42" fmla="*/ 505903 w 7467600"/>
              <a:gd name="connsiteY42" fmla="*/ 5925221 h 6858000"/>
              <a:gd name="connsiteX43" fmla="*/ 899240 w 7467600"/>
              <a:gd name="connsiteY43" fmla="*/ 6153068 h 6858000"/>
              <a:gd name="connsiteX44" fmla="*/ 988114 w 7467600"/>
              <a:gd name="connsiteY44" fmla="*/ 6174204 h 6858000"/>
              <a:gd name="connsiteX45" fmla="*/ 845971 w 7467600"/>
              <a:gd name="connsiteY45" fmla="*/ 6067177 h 6858000"/>
              <a:gd name="connsiteX46" fmla="*/ 448057 w 7467600"/>
              <a:gd name="connsiteY46" fmla="*/ 5841376 h 6858000"/>
              <a:gd name="connsiteX47" fmla="*/ 51253 w 7467600"/>
              <a:gd name="connsiteY47" fmla="*/ 5631825 h 6858000"/>
              <a:gd name="connsiteX48" fmla="*/ 2606687 w 7467600"/>
              <a:gd name="connsiteY48" fmla="*/ 5630718 h 6858000"/>
              <a:gd name="connsiteX49" fmla="*/ 2645658 w 7467600"/>
              <a:gd name="connsiteY49" fmla="*/ 6640259 h 6858000"/>
              <a:gd name="connsiteX50" fmla="*/ 2606687 w 7467600"/>
              <a:gd name="connsiteY50" fmla="*/ 5630718 h 6858000"/>
              <a:gd name="connsiteX51" fmla="*/ 3642057 w 7467600"/>
              <a:gd name="connsiteY51" fmla="*/ 5573487 h 6858000"/>
              <a:gd name="connsiteX52" fmla="*/ 3632981 w 7467600"/>
              <a:gd name="connsiteY52" fmla="*/ 5579437 h 6858000"/>
              <a:gd name="connsiteX53" fmla="*/ 3382436 w 7467600"/>
              <a:gd name="connsiteY53" fmla="*/ 5952726 h 6858000"/>
              <a:gd name="connsiteX54" fmla="*/ 3191929 w 7467600"/>
              <a:gd name="connsiteY54" fmla="*/ 6662669 h 6858000"/>
              <a:gd name="connsiteX55" fmla="*/ 3369898 w 7467600"/>
              <a:gd name="connsiteY55" fmla="*/ 6081771 h 6858000"/>
              <a:gd name="connsiteX56" fmla="*/ 3642057 w 7467600"/>
              <a:gd name="connsiteY56" fmla="*/ 5573487 h 6858000"/>
              <a:gd name="connsiteX57" fmla="*/ 2650666 w 7467600"/>
              <a:gd name="connsiteY57" fmla="*/ 5530686 h 6858000"/>
              <a:gd name="connsiteX58" fmla="*/ 2650249 w 7467600"/>
              <a:gd name="connsiteY58" fmla="*/ 5532101 h 6858000"/>
              <a:gd name="connsiteX59" fmla="*/ 2663808 w 7467600"/>
              <a:gd name="connsiteY59" fmla="*/ 6535215 h 6858000"/>
              <a:gd name="connsiteX60" fmla="*/ 2665418 w 7467600"/>
              <a:gd name="connsiteY60" fmla="*/ 6132756 h 6858000"/>
              <a:gd name="connsiteX61" fmla="*/ 2650666 w 7467600"/>
              <a:gd name="connsiteY61" fmla="*/ 5530686 h 6858000"/>
              <a:gd name="connsiteX62" fmla="*/ 2680277 w 7467600"/>
              <a:gd name="connsiteY62" fmla="*/ 5479204 h 6858000"/>
              <a:gd name="connsiteX63" fmla="*/ 2678972 w 7467600"/>
              <a:gd name="connsiteY63" fmla="*/ 5481582 h 6858000"/>
              <a:gd name="connsiteX64" fmla="*/ 2696666 w 7467600"/>
              <a:gd name="connsiteY64" fmla="*/ 6133836 h 6858000"/>
              <a:gd name="connsiteX65" fmla="*/ 2695769 w 7467600"/>
              <a:gd name="connsiteY65" fmla="*/ 6390955 h 6858000"/>
              <a:gd name="connsiteX66" fmla="*/ 2739893 w 7467600"/>
              <a:gd name="connsiteY66" fmla="*/ 6108357 h 6858000"/>
              <a:gd name="connsiteX67" fmla="*/ 2680277 w 7467600"/>
              <a:gd name="connsiteY67" fmla="*/ 5479204 h 6858000"/>
              <a:gd name="connsiteX68" fmla="*/ 1132195 w 7467600"/>
              <a:gd name="connsiteY68" fmla="*/ 5467980 h 6858000"/>
              <a:gd name="connsiteX69" fmla="*/ 1679056 w 7467600"/>
              <a:gd name="connsiteY69" fmla="*/ 5516907 h 6858000"/>
              <a:gd name="connsiteX70" fmla="*/ 2128648 w 7467600"/>
              <a:gd name="connsiteY70" fmla="*/ 5474249 h 6858000"/>
              <a:gd name="connsiteX71" fmla="*/ 1825619 w 7467600"/>
              <a:gd name="connsiteY71" fmla="*/ 5478447 h 6858000"/>
              <a:gd name="connsiteX72" fmla="*/ 1737798 w 7467600"/>
              <a:gd name="connsiteY72" fmla="*/ 5483353 h 6858000"/>
              <a:gd name="connsiteX73" fmla="*/ 1132195 w 7467600"/>
              <a:gd name="connsiteY73" fmla="*/ 5467980 h 6858000"/>
              <a:gd name="connsiteX74" fmla="*/ 7042773 w 7467600"/>
              <a:gd name="connsiteY74" fmla="*/ 5734011 h 6858000"/>
              <a:gd name="connsiteX75" fmla="*/ 7379510 w 7467600"/>
              <a:gd name="connsiteY75" fmla="*/ 5755454 h 6858000"/>
              <a:gd name="connsiteX76" fmla="*/ 7467600 w 7467600"/>
              <a:gd name="connsiteY76" fmla="*/ 5845526 h 6858000"/>
              <a:gd name="connsiteX77" fmla="*/ 7271900 w 7467600"/>
              <a:gd name="connsiteY77" fmla="*/ 5734551 h 6858000"/>
              <a:gd name="connsiteX78" fmla="*/ 7015907 w 7467600"/>
              <a:gd name="connsiteY78" fmla="*/ 5541548 h 6858000"/>
              <a:gd name="connsiteX79" fmla="*/ 7259646 w 7467600"/>
              <a:gd name="connsiteY79" fmla="*/ 5765985 h 6858000"/>
              <a:gd name="connsiteX80" fmla="*/ 7467600 w 7467600"/>
              <a:gd name="connsiteY80" fmla="*/ 6012219 h 6858000"/>
              <a:gd name="connsiteX81" fmla="*/ 6946849 w 7467600"/>
              <a:gd name="connsiteY81" fmla="*/ 5523271 h 6858000"/>
              <a:gd name="connsiteX82" fmla="*/ 7105827 w 7467600"/>
              <a:gd name="connsiteY82" fmla="*/ 5718700 h 6858000"/>
              <a:gd name="connsiteX83" fmla="*/ 7356878 w 7467600"/>
              <a:gd name="connsiteY83" fmla="*/ 5981332 h 6858000"/>
              <a:gd name="connsiteX84" fmla="*/ 7467600 w 7467600"/>
              <a:gd name="connsiteY84" fmla="*/ 6117703 h 6858000"/>
              <a:gd name="connsiteX85" fmla="*/ 7467600 w 7467600"/>
              <a:gd name="connsiteY85" fmla="*/ 6163634 h 6858000"/>
              <a:gd name="connsiteX86" fmla="*/ 7403637 w 7467600"/>
              <a:gd name="connsiteY86" fmla="*/ 6083957 h 6858000"/>
              <a:gd name="connsiteX87" fmla="*/ 7254615 w 7467600"/>
              <a:gd name="connsiteY87" fmla="*/ 5911918 h 6858000"/>
              <a:gd name="connsiteX88" fmla="*/ 7312589 w 7467600"/>
              <a:gd name="connsiteY88" fmla="*/ 5982309 h 6858000"/>
              <a:gd name="connsiteX89" fmla="*/ 7448321 w 7467600"/>
              <a:gd name="connsiteY89" fmla="*/ 6190991 h 6858000"/>
              <a:gd name="connsiteX90" fmla="*/ 7467600 w 7467600"/>
              <a:gd name="connsiteY90" fmla="*/ 6221686 h 6858000"/>
              <a:gd name="connsiteX91" fmla="*/ 7467600 w 7467600"/>
              <a:gd name="connsiteY91" fmla="*/ 6334256 h 6858000"/>
              <a:gd name="connsiteX92" fmla="*/ 7454976 w 7467600"/>
              <a:gd name="connsiteY92" fmla="*/ 6318297 h 6858000"/>
              <a:gd name="connsiteX93" fmla="*/ 7042773 w 7467600"/>
              <a:gd name="connsiteY93" fmla="*/ 5734011 h 6858000"/>
              <a:gd name="connsiteX94" fmla="*/ 1456157 w 7467600"/>
              <a:gd name="connsiteY94" fmla="*/ 5371404 h 6858000"/>
              <a:gd name="connsiteX95" fmla="*/ 1244432 w 7467600"/>
              <a:gd name="connsiteY95" fmla="*/ 5385601 h 6858000"/>
              <a:gd name="connsiteX96" fmla="*/ 973990 w 7467600"/>
              <a:gd name="connsiteY96" fmla="*/ 5424940 h 6858000"/>
              <a:gd name="connsiteX97" fmla="*/ 1103809 w 7467600"/>
              <a:gd name="connsiteY97" fmla="*/ 5433720 h 6858000"/>
              <a:gd name="connsiteX98" fmla="*/ 1123454 w 7467600"/>
              <a:gd name="connsiteY98" fmla="*/ 5435727 h 6858000"/>
              <a:gd name="connsiteX99" fmla="*/ 1737017 w 7467600"/>
              <a:gd name="connsiteY99" fmla="*/ 5452183 h 6858000"/>
              <a:gd name="connsiteX100" fmla="*/ 1824397 w 7467600"/>
              <a:gd name="connsiteY100" fmla="*/ 5447757 h 6858000"/>
              <a:gd name="connsiteX101" fmla="*/ 2070059 w 7467600"/>
              <a:gd name="connsiteY101" fmla="*/ 5441660 h 6858000"/>
              <a:gd name="connsiteX102" fmla="*/ 1456157 w 7467600"/>
              <a:gd name="connsiteY102" fmla="*/ 5371404 h 6858000"/>
              <a:gd name="connsiteX103" fmla="*/ 4988186 w 7467600"/>
              <a:gd name="connsiteY103" fmla="*/ 5216467 h 6858000"/>
              <a:gd name="connsiteX104" fmla="*/ 4777334 w 7467600"/>
              <a:gd name="connsiteY104" fmla="*/ 5406072 h 6858000"/>
              <a:gd name="connsiteX105" fmla="*/ 4718341 w 7467600"/>
              <a:gd name="connsiteY105" fmla="*/ 5468043 h 6858000"/>
              <a:gd name="connsiteX106" fmla="*/ 4604655 w 7467600"/>
              <a:gd name="connsiteY106" fmla="*/ 5583434 h 6858000"/>
              <a:gd name="connsiteX107" fmla="*/ 4565074 w 7467600"/>
              <a:gd name="connsiteY107" fmla="*/ 5618550 h 6858000"/>
              <a:gd name="connsiteX108" fmla="*/ 4988186 w 7467600"/>
              <a:gd name="connsiteY108" fmla="*/ 5216467 h 6858000"/>
              <a:gd name="connsiteX109" fmla="*/ 4978032 w 7467600"/>
              <a:gd name="connsiteY109" fmla="*/ 5183809 h 6858000"/>
              <a:gd name="connsiteX110" fmla="*/ 4463413 w 7467600"/>
              <a:gd name="connsiteY110" fmla="*/ 5615162 h 6858000"/>
              <a:gd name="connsiteX111" fmla="*/ 4358134 w 7467600"/>
              <a:gd name="connsiteY111" fmla="*/ 5742791 h 6858000"/>
              <a:gd name="connsiteX112" fmla="*/ 4376219 w 7467600"/>
              <a:gd name="connsiteY112" fmla="*/ 5729027 h 6858000"/>
              <a:gd name="connsiteX113" fmla="*/ 4582340 w 7467600"/>
              <a:gd name="connsiteY113" fmla="*/ 5561037 h 6858000"/>
              <a:gd name="connsiteX114" fmla="*/ 4694684 w 7467600"/>
              <a:gd name="connsiteY114" fmla="*/ 5447098 h 6858000"/>
              <a:gd name="connsiteX115" fmla="*/ 4754123 w 7467600"/>
              <a:gd name="connsiteY115" fmla="*/ 5384643 h 6858000"/>
              <a:gd name="connsiteX116" fmla="*/ 4978032 w 7467600"/>
              <a:gd name="connsiteY116" fmla="*/ 5183809 h 6858000"/>
              <a:gd name="connsiteX117" fmla="*/ 1903353 w 7467600"/>
              <a:gd name="connsiteY117" fmla="*/ 5044827 h 6858000"/>
              <a:gd name="connsiteX118" fmla="*/ 1936931 w 7467600"/>
              <a:gd name="connsiteY118" fmla="*/ 5093954 h 6858000"/>
              <a:gd name="connsiteX119" fmla="*/ 2195868 w 7467600"/>
              <a:gd name="connsiteY119" fmla="*/ 5396574 h 6858000"/>
              <a:gd name="connsiteX120" fmla="*/ 2088852 w 7467600"/>
              <a:gd name="connsiteY120" fmla="*/ 5166123 h 6858000"/>
              <a:gd name="connsiteX121" fmla="*/ 1958241 w 7467600"/>
              <a:gd name="connsiteY121" fmla="*/ 5067955 h 6858000"/>
              <a:gd name="connsiteX122" fmla="*/ 1903353 w 7467600"/>
              <a:gd name="connsiteY122" fmla="*/ 5044827 h 6858000"/>
              <a:gd name="connsiteX123" fmla="*/ 1979378 w 7467600"/>
              <a:gd name="connsiteY123" fmla="*/ 4769504 h 6858000"/>
              <a:gd name="connsiteX124" fmla="*/ 2882120 w 7467600"/>
              <a:gd name="connsiteY124" fmla="*/ 5064547 h 6858000"/>
              <a:gd name="connsiteX125" fmla="*/ 2793103 w 7467600"/>
              <a:gd name="connsiteY125" fmla="*/ 5039699 h 6858000"/>
              <a:gd name="connsiteX126" fmla="*/ 2770041 w 7467600"/>
              <a:gd name="connsiteY126" fmla="*/ 5033634 h 6858000"/>
              <a:gd name="connsiteX127" fmla="*/ 1979378 w 7467600"/>
              <a:gd name="connsiteY127" fmla="*/ 4769504 h 6858000"/>
              <a:gd name="connsiteX128" fmla="*/ 1927410 w 7467600"/>
              <a:gd name="connsiteY128" fmla="*/ 4716164 h 6858000"/>
              <a:gd name="connsiteX129" fmla="*/ 1959587 w 7467600"/>
              <a:gd name="connsiteY129" fmla="*/ 4728849 h 6858000"/>
              <a:gd name="connsiteX130" fmla="*/ 2777707 w 7467600"/>
              <a:gd name="connsiteY130" fmla="*/ 5003991 h 6858000"/>
              <a:gd name="connsiteX131" fmla="*/ 2800768 w 7467600"/>
              <a:gd name="connsiteY131" fmla="*/ 5010056 h 6858000"/>
              <a:gd name="connsiteX132" fmla="*/ 2879408 w 7467600"/>
              <a:gd name="connsiteY132" fmla="*/ 5031590 h 6858000"/>
              <a:gd name="connsiteX133" fmla="*/ 2862295 w 7467600"/>
              <a:gd name="connsiteY133" fmla="*/ 5022958 h 6858000"/>
              <a:gd name="connsiteX134" fmla="*/ 2813343 w 7467600"/>
              <a:gd name="connsiteY134" fmla="*/ 4998369 h 6858000"/>
              <a:gd name="connsiteX135" fmla="*/ 2646245 w 7467600"/>
              <a:gd name="connsiteY135" fmla="*/ 4930999 h 6858000"/>
              <a:gd name="connsiteX136" fmla="*/ 1999243 w 7467600"/>
              <a:gd name="connsiteY136" fmla="*/ 4730524 h 6858000"/>
              <a:gd name="connsiteX137" fmla="*/ 1979527 w 7467600"/>
              <a:gd name="connsiteY137" fmla="*/ 4726651 h 6858000"/>
              <a:gd name="connsiteX138" fmla="*/ 1927410 w 7467600"/>
              <a:gd name="connsiteY138" fmla="*/ 4716164 h 6858000"/>
              <a:gd name="connsiteX139" fmla="*/ 1997014 w 7467600"/>
              <a:gd name="connsiteY139" fmla="*/ 4698007 h 6858000"/>
              <a:gd name="connsiteX140" fmla="*/ 2005458 w 7467600"/>
              <a:gd name="connsiteY140" fmla="*/ 4699540 h 6858000"/>
              <a:gd name="connsiteX141" fmla="*/ 2657186 w 7467600"/>
              <a:gd name="connsiteY141" fmla="*/ 4901687 h 6858000"/>
              <a:gd name="connsiteX142" fmla="*/ 2826662 w 7467600"/>
              <a:gd name="connsiteY142" fmla="*/ 4970362 h 6858000"/>
              <a:gd name="connsiteX143" fmla="*/ 2876100 w 7467600"/>
              <a:gd name="connsiteY143" fmla="*/ 4995397 h 6858000"/>
              <a:gd name="connsiteX144" fmla="*/ 3042600 w 7467600"/>
              <a:gd name="connsiteY144" fmla="*/ 5059532 h 6858000"/>
              <a:gd name="connsiteX145" fmla="*/ 1997014 w 7467600"/>
              <a:gd name="connsiteY145" fmla="*/ 4698007 h 6858000"/>
              <a:gd name="connsiteX146" fmla="*/ 2305292 w 7467600"/>
              <a:gd name="connsiteY146" fmla="*/ 4219492 h 6858000"/>
              <a:gd name="connsiteX147" fmla="*/ 3360922 w 7467600"/>
              <a:gd name="connsiteY147" fmla="*/ 4529373 h 6858000"/>
              <a:gd name="connsiteX148" fmla="*/ 3492420 w 7467600"/>
              <a:gd name="connsiteY148" fmla="*/ 4510145 h 6858000"/>
              <a:gd name="connsiteX149" fmla="*/ 3364086 w 7467600"/>
              <a:gd name="connsiteY149" fmla="*/ 4480340 h 6858000"/>
              <a:gd name="connsiteX150" fmla="*/ 3225818 w 7467600"/>
              <a:gd name="connsiteY150" fmla="*/ 4411822 h 6858000"/>
              <a:gd name="connsiteX151" fmla="*/ 3129696 w 7467600"/>
              <a:gd name="connsiteY151" fmla="*/ 4360704 h 6858000"/>
              <a:gd name="connsiteX152" fmla="*/ 2814545 w 7467600"/>
              <a:gd name="connsiteY152" fmla="*/ 4282955 h 6858000"/>
              <a:gd name="connsiteX153" fmla="*/ 2305292 w 7467600"/>
              <a:gd name="connsiteY153" fmla="*/ 4219492 h 6858000"/>
              <a:gd name="connsiteX154" fmla="*/ 2626982 w 7467600"/>
              <a:gd name="connsiteY154" fmla="*/ 4206450 h 6858000"/>
              <a:gd name="connsiteX155" fmla="*/ 2490617 w 7467600"/>
              <a:gd name="connsiteY155" fmla="*/ 4206951 h 6858000"/>
              <a:gd name="connsiteX156" fmla="*/ 2819869 w 7467600"/>
              <a:gd name="connsiteY156" fmla="*/ 4252936 h 6858000"/>
              <a:gd name="connsiteX157" fmla="*/ 3143018 w 7467600"/>
              <a:gd name="connsiteY157" fmla="*/ 4332698 h 6858000"/>
              <a:gd name="connsiteX158" fmla="*/ 3241520 w 7467600"/>
              <a:gd name="connsiteY158" fmla="*/ 4385112 h 6858000"/>
              <a:gd name="connsiteX159" fmla="*/ 3374575 w 7467600"/>
              <a:gd name="connsiteY159" fmla="*/ 4451517 h 6858000"/>
              <a:gd name="connsiteX160" fmla="*/ 3505221 w 7467600"/>
              <a:gd name="connsiteY160" fmla="*/ 4480757 h 6858000"/>
              <a:gd name="connsiteX161" fmla="*/ 2626982 w 7467600"/>
              <a:gd name="connsiteY161" fmla="*/ 4206450 h 6858000"/>
              <a:gd name="connsiteX162" fmla="*/ 1310106 w 7467600"/>
              <a:gd name="connsiteY162" fmla="*/ 3943217 h 6858000"/>
              <a:gd name="connsiteX163" fmla="*/ 854994 w 7467600"/>
              <a:gd name="connsiteY163" fmla="*/ 4399136 h 6858000"/>
              <a:gd name="connsiteX164" fmla="*/ 742462 w 7467600"/>
              <a:gd name="connsiteY164" fmla="*/ 4594648 h 6858000"/>
              <a:gd name="connsiteX165" fmla="*/ 820602 w 7467600"/>
              <a:gd name="connsiteY165" fmla="*/ 4485915 h 6858000"/>
              <a:gd name="connsiteX166" fmla="*/ 878295 w 7467600"/>
              <a:gd name="connsiteY166" fmla="*/ 4403594 h 6858000"/>
              <a:gd name="connsiteX167" fmla="*/ 1240607 w 7467600"/>
              <a:gd name="connsiteY167" fmla="*/ 4010401 h 6858000"/>
              <a:gd name="connsiteX168" fmla="*/ 1310106 w 7467600"/>
              <a:gd name="connsiteY168" fmla="*/ 3943217 h 6858000"/>
              <a:gd name="connsiteX169" fmla="*/ 1423113 w 7467600"/>
              <a:gd name="connsiteY169" fmla="*/ 3874565 h 6858000"/>
              <a:gd name="connsiteX170" fmla="*/ 1260565 w 7467600"/>
              <a:gd name="connsiteY170" fmla="*/ 4031982 h 6858000"/>
              <a:gd name="connsiteX171" fmla="*/ 901900 w 7467600"/>
              <a:gd name="connsiteY171" fmla="*/ 4421236 h 6858000"/>
              <a:gd name="connsiteX172" fmla="*/ 845044 w 7467600"/>
              <a:gd name="connsiteY172" fmla="*/ 4502436 h 6858000"/>
              <a:gd name="connsiteX173" fmla="*/ 685926 w 7467600"/>
              <a:gd name="connsiteY173" fmla="*/ 4703069 h 6858000"/>
              <a:gd name="connsiteX174" fmla="*/ 684248 w 7467600"/>
              <a:gd name="connsiteY174" fmla="*/ 4706721 h 6858000"/>
              <a:gd name="connsiteX175" fmla="*/ 1423113 w 7467600"/>
              <a:gd name="connsiteY175" fmla="*/ 3874565 h 6858000"/>
              <a:gd name="connsiteX176" fmla="*/ 3316479 w 7467600"/>
              <a:gd name="connsiteY176" fmla="*/ 3872136 h 6858000"/>
              <a:gd name="connsiteX177" fmla="*/ 3546806 w 7467600"/>
              <a:gd name="connsiteY177" fmla="*/ 4356139 h 6858000"/>
              <a:gd name="connsiteX178" fmla="*/ 3364433 w 7467600"/>
              <a:gd name="connsiteY178" fmla="*/ 3953121 h 6858000"/>
              <a:gd name="connsiteX179" fmla="*/ 3316479 w 7467600"/>
              <a:gd name="connsiteY179" fmla="*/ 3872136 h 6858000"/>
              <a:gd name="connsiteX180" fmla="*/ 3291335 w 7467600"/>
              <a:gd name="connsiteY180" fmla="*/ 3767420 h 6858000"/>
              <a:gd name="connsiteX181" fmla="*/ 3390805 w 7467600"/>
              <a:gd name="connsiteY181" fmla="*/ 3937163 h 6858000"/>
              <a:gd name="connsiteX182" fmla="*/ 3579062 w 7467600"/>
              <a:gd name="connsiteY182" fmla="*/ 4359040 h 6858000"/>
              <a:gd name="connsiteX183" fmla="*/ 3467355 w 7467600"/>
              <a:gd name="connsiteY183" fmla="*/ 3988130 h 6858000"/>
              <a:gd name="connsiteX184" fmla="*/ 3310753 w 7467600"/>
              <a:gd name="connsiteY184" fmla="*/ 3787140 h 6858000"/>
              <a:gd name="connsiteX185" fmla="*/ 3291335 w 7467600"/>
              <a:gd name="connsiteY185" fmla="*/ 3767420 h 6858000"/>
              <a:gd name="connsiteX186" fmla="*/ 1635889 w 7467600"/>
              <a:gd name="connsiteY186" fmla="*/ 3709494 h 6858000"/>
              <a:gd name="connsiteX187" fmla="*/ 1634800 w 7467600"/>
              <a:gd name="connsiteY187" fmla="*/ 3731111 h 6858000"/>
              <a:gd name="connsiteX188" fmla="*/ 1635889 w 7467600"/>
              <a:gd name="connsiteY188" fmla="*/ 3709494 h 6858000"/>
              <a:gd name="connsiteX189" fmla="*/ 1510397 w 7467600"/>
              <a:gd name="connsiteY189" fmla="*/ 3684705 h 6858000"/>
              <a:gd name="connsiteX190" fmla="*/ 1146550 w 7467600"/>
              <a:gd name="connsiteY190" fmla="*/ 3802012 h 6858000"/>
              <a:gd name="connsiteX191" fmla="*/ 698834 w 7467600"/>
              <a:gd name="connsiteY191" fmla="*/ 3952272 h 6858000"/>
              <a:gd name="connsiteX192" fmla="*/ 34256 w 7467600"/>
              <a:gd name="connsiteY192" fmla="*/ 4347603 h 6858000"/>
              <a:gd name="connsiteX193" fmla="*/ 527241 w 7467600"/>
              <a:gd name="connsiteY193" fmla="*/ 4065078 h 6858000"/>
              <a:gd name="connsiteX194" fmla="*/ 1510397 w 7467600"/>
              <a:gd name="connsiteY194" fmla="*/ 3684705 h 6858000"/>
              <a:gd name="connsiteX195" fmla="*/ 1313114 w 7467600"/>
              <a:gd name="connsiteY195" fmla="*/ 3655216 h 6858000"/>
              <a:gd name="connsiteX196" fmla="*/ 1109304 w 7467600"/>
              <a:gd name="connsiteY196" fmla="*/ 3669030 h 6858000"/>
              <a:gd name="connsiteX197" fmla="*/ 8129 w 7467600"/>
              <a:gd name="connsiteY197" fmla="*/ 4330519 h 6858000"/>
              <a:gd name="connsiteX198" fmla="*/ 687572 w 7467600"/>
              <a:gd name="connsiteY198" fmla="*/ 3925629 h 6858000"/>
              <a:gd name="connsiteX199" fmla="*/ 1138365 w 7467600"/>
              <a:gd name="connsiteY199" fmla="*/ 3774515 h 6858000"/>
              <a:gd name="connsiteX200" fmla="*/ 1505579 w 7467600"/>
              <a:gd name="connsiteY200" fmla="*/ 3655526 h 6858000"/>
              <a:gd name="connsiteX201" fmla="*/ 1313114 w 7467600"/>
              <a:gd name="connsiteY201" fmla="*/ 3655216 h 6858000"/>
              <a:gd name="connsiteX202" fmla="*/ 3655073 w 7467600"/>
              <a:gd name="connsiteY202" fmla="*/ 3650884 h 6858000"/>
              <a:gd name="connsiteX203" fmla="*/ 3989938 w 7467600"/>
              <a:gd name="connsiteY203" fmla="*/ 3991685 h 6858000"/>
              <a:gd name="connsiteX204" fmla="*/ 4393907 w 7467600"/>
              <a:gd name="connsiteY204" fmla="*/ 4261258 h 6858000"/>
              <a:gd name="connsiteX205" fmla="*/ 4648051 w 7467600"/>
              <a:gd name="connsiteY205" fmla="*/ 4374051 h 6858000"/>
              <a:gd name="connsiteX206" fmla="*/ 4383389 w 7467600"/>
              <a:gd name="connsiteY206" fmla="*/ 4184369 h 6858000"/>
              <a:gd name="connsiteX207" fmla="*/ 4165508 w 7467600"/>
              <a:gd name="connsiteY207" fmla="*/ 4035196 h 6858000"/>
              <a:gd name="connsiteX208" fmla="*/ 4068162 w 7467600"/>
              <a:gd name="connsiteY208" fmla="*/ 3953394 h 6858000"/>
              <a:gd name="connsiteX209" fmla="*/ 3981416 w 7467600"/>
              <a:gd name="connsiteY209" fmla="*/ 3880482 h 6858000"/>
              <a:gd name="connsiteX210" fmla="*/ 3800147 w 7467600"/>
              <a:gd name="connsiteY210" fmla="*/ 3749872 h 6858000"/>
              <a:gd name="connsiteX211" fmla="*/ 3655073 w 7467600"/>
              <a:gd name="connsiteY211" fmla="*/ 3650884 h 6858000"/>
              <a:gd name="connsiteX212" fmla="*/ 3670252 w 7467600"/>
              <a:gd name="connsiteY212" fmla="*/ 3622798 h 6858000"/>
              <a:gd name="connsiteX213" fmla="*/ 3817258 w 7467600"/>
              <a:gd name="connsiteY213" fmla="*/ 3723577 h 6858000"/>
              <a:gd name="connsiteX214" fmla="*/ 4000461 w 7467600"/>
              <a:gd name="connsiteY214" fmla="*/ 3855966 h 6858000"/>
              <a:gd name="connsiteX215" fmla="*/ 4088180 w 7467600"/>
              <a:gd name="connsiteY215" fmla="*/ 3929774 h 6858000"/>
              <a:gd name="connsiteX216" fmla="*/ 4184555 w 7467600"/>
              <a:gd name="connsiteY216" fmla="*/ 4010683 h 6858000"/>
              <a:gd name="connsiteX217" fmla="*/ 4399563 w 7467600"/>
              <a:gd name="connsiteY217" fmla="*/ 4158106 h 6858000"/>
              <a:gd name="connsiteX218" fmla="*/ 4684469 w 7467600"/>
              <a:gd name="connsiteY218" fmla="*/ 4364680 h 6858000"/>
              <a:gd name="connsiteX219" fmla="*/ 4690271 w 7467600"/>
              <a:gd name="connsiteY219" fmla="*/ 4370034 h 6858000"/>
              <a:gd name="connsiteX220" fmla="*/ 4136093 w 7467600"/>
              <a:gd name="connsiteY220" fmla="*/ 3858466 h 6858000"/>
              <a:gd name="connsiteX221" fmla="*/ 3670252 w 7467600"/>
              <a:gd name="connsiteY221" fmla="*/ 3622798 h 6858000"/>
              <a:gd name="connsiteX222" fmla="*/ 4440129 w 7467600"/>
              <a:gd name="connsiteY222" fmla="*/ 3448571 h 6858000"/>
              <a:gd name="connsiteX223" fmla="*/ 4856525 w 7467600"/>
              <a:gd name="connsiteY223" fmla="*/ 3915351 h 6858000"/>
              <a:gd name="connsiteX224" fmla="*/ 5059055 w 7467600"/>
              <a:gd name="connsiteY224" fmla="*/ 4108918 h 6858000"/>
              <a:gd name="connsiteX225" fmla="*/ 5290070 w 7467600"/>
              <a:gd name="connsiteY225" fmla="*/ 4263619 h 6858000"/>
              <a:gd name="connsiteX226" fmla="*/ 4834991 w 7467600"/>
              <a:gd name="connsiteY226" fmla="*/ 3830985 h 6858000"/>
              <a:gd name="connsiteX227" fmla="*/ 4440129 w 7467600"/>
              <a:gd name="connsiteY227" fmla="*/ 3448571 h 6858000"/>
              <a:gd name="connsiteX228" fmla="*/ 4441737 w 7467600"/>
              <a:gd name="connsiteY228" fmla="*/ 3399734 h 6858000"/>
              <a:gd name="connsiteX229" fmla="*/ 4431236 w 7467600"/>
              <a:gd name="connsiteY229" fmla="*/ 3400954 h 6858000"/>
              <a:gd name="connsiteX230" fmla="*/ 4557150 w 7467600"/>
              <a:gd name="connsiteY230" fmla="*/ 3510023 h 6858000"/>
              <a:gd name="connsiteX231" fmla="*/ 4856936 w 7467600"/>
              <a:gd name="connsiteY231" fmla="*/ 3809146 h 6858000"/>
              <a:gd name="connsiteX232" fmla="*/ 5111996 w 7467600"/>
              <a:gd name="connsiteY232" fmla="*/ 4065759 h 6858000"/>
              <a:gd name="connsiteX233" fmla="*/ 5388878 w 7467600"/>
              <a:gd name="connsiteY233" fmla="*/ 4300185 h 6858000"/>
              <a:gd name="connsiteX234" fmla="*/ 5425556 w 7467600"/>
              <a:gd name="connsiteY234" fmla="*/ 4308967 h 6858000"/>
              <a:gd name="connsiteX235" fmla="*/ 4943646 w 7467600"/>
              <a:gd name="connsiteY235" fmla="*/ 3822916 h 6858000"/>
              <a:gd name="connsiteX236" fmla="*/ 4594837 w 7467600"/>
              <a:gd name="connsiteY236" fmla="*/ 3532274 h 6858000"/>
              <a:gd name="connsiteX237" fmla="*/ 4441737 w 7467600"/>
              <a:gd name="connsiteY237" fmla="*/ 3399734 h 6858000"/>
              <a:gd name="connsiteX238" fmla="*/ 5425834 w 7467600"/>
              <a:gd name="connsiteY238" fmla="*/ 3162785 h 6858000"/>
              <a:gd name="connsiteX239" fmla="*/ 5401644 w 7467600"/>
              <a:gd name="connsiteY239" fmla="*/ 3617847 h 6858000"/>
              <a:gd name="connsiteX240" fmla="*/ 5467256 w 7467600"/>
              <a:gd name="connsiteY240" fmla="*/ 4175494 h 6858000"/>
              <a:gd name="connsiteX241" fmla="*/ 5448069 w 7467600"/>
              <a:gd name="connsiteY241" fmla="*/ 3567554 h 6858000"/>
              <a:gd name="connsiteX242" fmla="*/ 5425834 w 7467600"/>
              <a:gd name="connsiteY242" fmla="*/ 3162785 h 6858000"/>
              <a:gd name="connsiteX243" fmla="*/ 1318687 w 7467600"/>
              <a:gd name="connsiteY243" fmla="*/ 3113840 h 6858000"/>
              <a:gd name="connsiteX244" fmla="*/ 1066793 w 7467600"/>
              <a:gd name="connsiteY244" fmla="*/ 3212171 h 6858000"/>
              <a:gd name="connsiteX245" fmla="*/ 993319 w 7467600"/>
              <a:gd name="connsiteY245" fmla="*/ 3247648 h 6858000"/>
              <a:gd name="connsiteX246" fmla="*/ 853081 w 7467600"/>
              <a:gd name="connsiteY246" fmla="*/ 3312410 h 6858000"/>
              <a:gd name="connsiteX247" fmla="*/ 805957 w 7467600"/>
              <a:gd name="connsiteY247" fmla="*/ 3330443 h 6858000"/>
              <a:gd name="connsiteX248" fmla="*/ 1318687 w 7467600"/>
              <a:gd name="connsiteY248" fmla="*/ 3113840 h 6858000"/>
              <a:gd name="connsiteX249" fmla="*/ 5453702 w 7467600"/>
              <a:gd name="connsiteY249" fmla="*/ 3090882 h 6858000"/>
              <a:gd name="connsiteX250" fmla="*/ 5480135 w 7467600"/>
              <a:gd name="connsiteY250" fmla="*/ 3565802 h 6858000"/>
              <a:gd name="connsiteX251" fmla="*/ 5499023 w 7467600"/>
              <a:gd name="connsiteY251" fmla="*/ 4166310 h 6858000"/>
              <a:gd name="connsiteX252" fmla="*/ 5547022 w 7467600"/>
              <a:gd name="connsiteY252" fmla="*/ 3607838 h 6858000"/>
              <a:gd name="connsiteX253" fmla="*/ 5515964 w 7467600"/>
              <a:gd name="connsiteY253" fmla="*/ 3378541 h 6858000"/>
              <a:gd name="connsiteX254" fmla="*/ 5453702 w 7467600"/>
              <a:gd name="connsiteY254" fmla="*/ 3090882 h 6858000"/>
              <a:gd name="connsiteX255" fmla="*/ 1238695 w 7467600"/>
              <a:gd name="connsiteY255" fmla="*/ 3076820 h 6858000"/>
              <a:gd name="connsiteX256" fmla="*/ 716371 w 7467600"/>
              <a:gd name="connsiteY256" fmla="*/ 3293249 h 6858000"/>
              <a:gd name="connsiteX257" fmla="*/ 579522 w 7467600"/>
              <a:gd name="connsiteY257" fmla="*/ 3371759 h 6858000"/>
              <a:gd name="connsiteX258" fmla="*/ 600288 w 7467600"/>
              <a:gd name="connsiteY258" fmla="*/ 3365555 h 6858000"/>
              <a:gd name="connsiteX259" fmla="*/ 840692 w 7467600"/>
              <a:gd name="connsiteY259" fmla="*/ 3284921 h 6858000"/>
              <a:gd name="connsiteX260" fmla="*/ 979248 w 7467600"/>
              <a:gd name="connsiteY260" fmla="*/ 3221003 h 6858000"/>
              <a:gd name="connsiteX261" fmla="*/ 1053282 w 7467600"/>
              <a:gd name="connsiteY261" fmla="*/ 3185247 h 6858000"/>
              <a:gd name="connsiteX262" fmla="*/ 1320603 w 7467600"/>
              <a:gd name="connsiteY262" fmla="*/ 3081281 h 6858000"/>
              <a:gd name="connsiteX263" fmla="*/ 1238695 w 7467600"/>
              <a:gd name="connsiteY263" fmla="*/ 3076820 h 6858000"/>
              <a:gd name="connsiteX264" fmla="*/ 5425627 w 7467600"/>
              <a:gd name="connsiteY264" fmla="*/ 2954192 h 6858000"/>
              <a:gd name="connsiteX265" fmla="*/ 5470770 w 7467600"/>
              <a:gd name="connsiteY265" fmla="*/ 3005435 h 6858000"/>
              <a:gd name="connsiteX266" fmla="*/ 5519779 w 7467600"/>
              <a:gd name="connsiteY266" fmla="*/ 4359223 h 6858000"/>
              <a:gd name="connsiteX267" fmla="*/ 5520293 w 7467600"/>
              <a:gd name="connsiteY267" fmla="*/ 4360602 h 6858000"/>
              <a:gd name="connsiteX268" fmla="*/ 5767221 w 7467600"/>
              <a:gd name="connsiteY268" fmla="*/ 4665564 h 6858000"/>
              <a:gd name="connsiteX269" fmla="*/ 6937169 w 7467600"/>
              <a:gd name="connsiteY269" fmla="*/ 4815941 h 6858000"/>
              <a:gd name="connsiteX270" fmla="*/ 6953922 w 7467600"/>
              <a:gd name="connsiteY270" fmla="*/ 4890068 h 6858000"/>
              <a:gd name="connsiteX271" fmla="*/ 6071359 w 7467600"/>
              <a:gd name="connsiteY271" fmla="*/ 4770770 h 6858000"/>
              <a:gd name="connsiteX272" fmla="*/ 6038839 w 7467600"/>
              <a:gd name="connsiteY272" fmla="*/ 4764474 h 6858000"/>
              <a:gd name="connsiteX273" fmla="*/ 6038706 w 7467600"/>
              <a:gd name="connsiteY273" fmla="*/ 4763847 h 6858000"/>
              <a:gd name="connsiteX274" fmla="*/ 6037784 w 7467600"/>
              <a:gd name="connsiteY274" fmla="*/ 4764270 h 6858000"/>
              <a:gd name="connsiteX275" fmla="*/ 6038839 w 7467600"/>
              <a:gd name="connsiteY275" fmla="*/ 4764474 h 6858000"/>
              <a:gd name="connsiteX276" fmla="*/ 6040338 w 7467600"/>
              <a:gd name="connsiteY276" fmla="*/ 4771418 h 6858000"/>
              <a:gd name="connsiteX277" fmla="*/ 6024488 w 7467600"/>
              <a:gd name="connsiteY277" fmla="*/ 4809903 h 6858000"/>
              <a:gd name="connsiteX278" fmla="*/ 5599771 w 7467600"/>
              <a:gd name="connsiteY278" fmla="*/ 5509652 h 6858000"/>
              <a:gd name="connsiteX279" fmla="*/ 5548843 w 7467600"/>
              <a:gd name="connsiteY279" fmla="*/ 5563845 h 6858000"/>
              <a:gd name="connsiteX280" fmla="*/ 5940952 w 7467600"/>
              <a:gd name="connsiteY280" fmla="*/ 6250028 h 6858000"/>
              <a:gd name="connsiteX281" fmla="*/ 6043441 w 7467600"/>
              <a:gd name="connsiteY281" fmla="*/ 6665847 h 6858000"/>
              <a:gd name="connsiteX282" fmla="*/ 6093432 w 7467600"/>
              <a:gd name="connsiteY282" fmla="*/ 6858000 h 6858000"/>
              <a:gd name="connsiteX283" fmla="*/ 6034344 w 7467600"/>
              <a:gd name="connsiteY283" fmla="*/ 6858000 h 6858000"/>
              <a:gd name="connsiteX284" fmla="*/ 6026679 w 7467600"/>
              <a:gd name="connsiteY284" fmla="*/ 6836959 h 6858000"/>
              <a:gd name="connsiteX285" fmla="*/ 5800441 w 7467600"/>
              <a:gd name="connsiteY285" fmla="*/ 6335286 h 6858000"/>
              <a:gd name="connsiteX286" fmla="*/ 5526562 w 7467600"/>
              <a:gd name="connsiteY286" fmla="*/ 5705388 h 6858000"/>
              <a:gd name="connsiteX287" fmla="*/ 5519640 w 7467600"/>
              <a:gd name="connsiteY287" fmla="*/ 5683774 h 6858000"/>
              <a:gd name="connsiteX288" fmla="*/ 5844559 w 7467600"/>
              <a:gd name="connsiteY288" fmla="*/ 6553349 h 6858000"/>
              <a:gd name="connsiteX289" fmla="*/ 5975994 w 7467600"/>
              <a:gd name="connsiteY289" fmla="*/ 6858000 h 6858000"/>
              <a:gd name="connsiteX290" fmla="*/ 5898547 w 7467600"/>
              <a:gd name="connsiteY290" fmla="*/ 6858000 h 6858000"/>
              <a:gd name="connsiteX291" fmla="*/ 5682041 w 7467600"/>
              <a:gd name="connsiteY291" fmla="*/ 6355860 h 6858000"/>
              <a:gd name="connsiteX292" fmla="*/ 5461758 w 7467600"/>
              <a:gd name="connsiteY292" fmla="*/ 5820220 h 6858000"/>
              <a:gd name="connsiteX293" fmla="*/ 5237282 w 7467600"/>
              <a:gd name="connsiteY293" fmla="*/ 6579086 h 6858000"/>
              <a:gd name="connsiteX294" fmla="*/ 5115009 w 7467600"/>
              <a:gd name="connsiteY294" fmla="*/ 6858000 h 6858000"/>
              <a:gd name="connsiteX295" fmla="*/ 5028074 w 7467600"/>
              <a:gd name="connsiteY295" fmla="*/ 6858000 h 6858000"/>
              <a:gd name="connsiteX296" fmla="*/ 5079508 w 7467600"/>
              <a:gd name="connsiteY296" fmla="*/ 6749074 h 6858000"/>
              <a:gd name="connsiteX297" fmla="*/ 5371846 w 7467600"/>
              <a:gd name="connsiteY297" fmla="*/ 5924413 h 6858000"/>
              <a:gd name="connsiteX298" fmla="*/ 5270512 w 7467600"/>
              <a:gd name="connsiteY298" fmla="*/ 6138975 h 6858000"/>
              <a:gd name="connsiteX299" fmla="*/ 5062409 w 7467600"/>
              <a:gd name="connsiteY299" fmla="*/ 6653544 h 6858000"/>
              <a:gd name="connsiteX300" fmla="*/ 5036628 w 7467600"/>
              <a:gd name="connsiteY300" fmla="*/ 6754247 h 6858000"/>
              <a:gd name="connsiteX301" fmla="*/ 5009112 w 7467600"/>
              <a:gd name="connsiteY301" fmla="*/ 6858000 h 6858000"/>
              <a:gd name="connsiteX302" fmla="*/ 4976679 w 7467600"/>
              <a:gd name="connsiteY302" fmla="*/ 6858000 h 6858000"/>
              <a:gd name="connsiteX303" fmla="*/ 5006537 w 7467600"/>
              <a:gd name="connsiteY303" fmla="*/ 6747068 h 6858000"/>
              <a:gd name="connsiteX304" fmla="*/ 5032723 w 7467600"/>
              <a:gd name="connsiteY304" fmla="*/ 6644957 h 6858000"/>
              <a:gd name="connsiteX305" fmla="*/ 5242949 w 7467600"/>
              <a:gd name="connsiteY305" fmla="*/ 6125175 h 6858000"/>
              <a:gd name="connsiteX306" fmla="*/ 5286321 w 7467600"/>
              <a:gd name="connsiteY306" fmla="*/ 6033555 h 6858000"/>
              <a:gd name="connsiteX307" fmla="*/ 5008210 w 7467600"/>
              <a:gd name="connsiteY307" fmla="*/ 6649194 h 6858000"/>
              <a:gd name="connsiteX308" fmla="*/ 4986321 w 7467600"/>
              <a:gd name="connsiteY308" fmla="*/ 6765687 h 6858000"/>
              <a:gd name="connsiteX309" fmla="*/ 4973474 w 7467600"/>
              <a:gd name="connsiteY309" fmla="*/ 6858000 h 6858000"/>
              <a:gd name="connsiteX310" fmla="*/ 4907178 w 7467600"/>
              <a:gd name="connsiteY310" fmla="*/ 6858000 h 6858000"/>
              <a:gd name="connsiteX311" fmla="*/ 4910810 w 7467600"/>
              <a:gd name="connsiteY311" fmla="*/ 6829660 h 6858000"/>
              <a:gd name="connsiteX312" fmla="*/ 4987461 w 7467600"/>
              <a:gd name="connsiteY312" fmla="*/ 6432994 h 6858000"/>
              <a:gd name="connsiteX313" fmla="*/ 5179262 w 7467600"/>
              <a:gd name="connsiteY313" fmla="*/ 6035044 h 6858000"/>
              <a:gd name="connsiteX314" fmla="*/ 4689678 w 7467600"/>
              <a:gd name="connsiteY314" fmla="*/ 6440241 h 6858000"/>
              <a:gd name="connsiteX315" fmla="*/ 4477543 w 7467600"/>
              <a:gd name="connsiteY315" fmla="*/ 6674836 h 6858000"/>
              <a:gd name="connsiteX316" fmla="*/ 4329957 w 7467600"/>
              <a:gd name="connsiteY316" fmla="*/ 6858000 h 6858000"/>
              <a:gd name="connsiteX317" fmla="*/ 4218595 w 7467600"/>
              <a:gd name="connsiteY317" fmla="*/ 6858000 h 6858000"/>
              <a:gd name="connsiteX318" fmla="*/ 4368888 w 7467600"/>
              <a:gd name="connsiteY318" fmla="*/ 6668412 h 6858000"/>
              <a:gd name="connsiteX319" fmla="*/ 4563091 w 7467600"/>
              <a:gd name="connsiteY319" fmla="*/ 6442508 h 6858000"/>
              <a:gd name="connsiteX320" fmla="*/ 5387324 w 7467600"/>
              <a:gd name="connsiteY320" fmla="*/ 5705830 h 6858000"/>
              <a:gd name="connsiteX321" fmla="*/ 5073620 w 7467600"/>
              <a:gd name="connsiteY321" fmla="*/ 5955437 h 6858000"/>
              <a:gd name="connsiteX322" fmla="*/ 4689789 w 7467600"/>
              <a:gd name="connsiteY322" fmla="*/ 6268382 h 6858000"/>
              <a:gd name="connsiteX323" fmla="*/ 4418722 w 7467600"/>
              <a:gd name="connsiteY323" fmla="*/ 6570886 h 6858000"/>
              <a:gd name="connsiteX324" fmla="*/ 4214944 w 7467600"/>
              <a:gd name="connsiteY324" fmla="*/ 6858000 h 6858000"/>
              <a:gd name="connsiteX325" fmla="*/ 4177898 w 7467600"/>
              <a:gd name="connsiteY325" fmla="*/ 6858000 h 6858000"/>
              <a:gd name="connsiteX326" fmla="*/ 4391597 w 7467600"/>
              <a:gd name="connsiteY326" fmla="*/ 6556370 h 6858000"/>
              <a:gd name="connsiteX327" fmla="*/ 4668889 w 7467600"/>
              <a:gd name="connsiteY327" fmla="*/ 6246399 h 6858000"/>
              <a:gd name="connsiteX328" fmla="*/ 5055427 w 7467600"/>
              <a:gd name="connsiteY328" fmla="*/ 5931476 h 6858000"/>
              <a:gd name="connsiteX329" fmla="*/ 5371814 w 7467600"/>
              <a:gd name="connsiteY329" fmla="*/ 5678975 h 6858000"/>
              <a:gd name="connsiteX330" fmla="*/ 4987918 w 7467600"/>
              <a:gd name="connsiteY330" fmla="*/ 5838701 h 6858000"/>
              <a:gd name="connsiteX331" fmla="*/ 4317146 w 7467600"/>
              <a:gd name="connsiteY331" fmla="*/ 6587716 h 6858000"/>
              <a:gd name="connsiteX332" fmla="*/ 4171627 w 7467600"/>
              <a:gd name="connsiteY332" fmla="*/ 6858000 h 6858000"/>
              <a:gd name="connsiteX333" fmla="*/ 4081585 w 7467600"/>
              <a:gd name="connsiteY333" fmla="*/ 6858000 h 6858000"/>
              <a:gd name="connsiteX334" fmla="*/ 4238603 w 7467600"/>
              <a:gd name="connsiteY334" fmla="*/ 6559341 h 6858000"/>
              <a:gd name="connsiteX335" fmla="*/ 4778333 w 7467600"/>
              <a:gd name="connsiteY335" fmla="*/ 5873626 h 6858000"/>
              <a:gd name="connsiteX336" fmla="*/ 5414185 w 7467600"/>
              <a:gd name="connsiteY336" fmla="*/ 5573882 h 6858000"/>
              <a:gd name="connsiteX337" fmla="*/ 5959648 w 7467600"/>
              <a:gd name="connsiteY337" fmla="*/ 4760797 h 6858000"/>
              <a:gd name="connsiteX338" fmla="*/ 5355019 w 7467600"/>
              <a:gd name="connsiteY338" fmla="*/ 4734672 h 6858000"/>
              <a:gd name="connsiteX339" fmla="*/ 5083565 w 7467600"/>
              <a:gd name="connsiteY339" fmla="*/ 5179121 h 6858000"/>
              <a:gd name="connsiteX340" fmla="*/ 4713577 w 7467600"/>
              <a:gd name="connsiteY340" fmla="*/ 5616803 h 6858000"/>
              <a:gd name="connsiteX341" fmla="*/ 3989559 w 7467600"/>
              <a:gd name="connsiteY341" fmla="*/ 6145945 h 6858000"/>
              <a:gd name="connsiteX342" fmla="*/ 3939824 w 7467600"/>
              <a:gd name="connsiteY342" fmla="*/ 6066900 h 6858000"/>
              <a:gd name="connsiteX343" fmla="*/ 4584537 w 7467600"/>
              <a:gd name="connsiteY343" fmla="*/ 5324826 h 6858000"/>
              <a:gd name="connsiteX344" fmla="*/ 5037105 w 7467600"/>
              <a:gd name="connsiteY344" fmla="*/ 5088765 h 6858000"/>
              <a:gd name="connsiteX345" fmla="*/ 5039930 w 7467600"/>
              <a:gd name="connsiteY345" fmla="*/ 5089585 h 6858000"/>
              <a:gd name="connsiteX346" fmla="*/ 5263764 w 7467600"/>
              <a:gd name="connsiteY346" fmla="*/ 4735525 h 6858000"/>
              <a:gd name="connsiteX347" fmla="*/ 4086300 w 7467600"/>
              <a:gd name="connsiteY347" fmla="*/ 4884599 h 6858000"/>
              <a:gd name="connsiteX348" fmla="*/ 4085485 w 7467600"/>
              <a:gd name="connsiteY348" fmla="*/ 4899070 h 6858000"/>
              <a:gd name="connsiteX349" fmla="*/ 3871915 w 7467600"/>
              <a:gd name="connsiteY349" fmla="*/ 5253645 h 6858000"/>
              <a:gd name="connsiteX350" fmla="*/ 3799374 w 7467600"/>
              <a:gd name="connsiteY350" fmla="*/ 5466127 h 6858000"/>
              <a:gd name="connsiteX351" fmla="*/ 3498850 w 7467600"/>
              <a:gd name="connsiteY351" fmla="*/ 6661888 h 6858000"/>
              <a:gd name="connsiteX352" fmla="*/ 3399216 w 7467600"/>
              <a:gd name="connsiteY352" fmla="*/ 6858000 h 6858000"/>
              <a:gd name="connsiteX353" fmla="*/ 3303688 w 7467600"/>
              <a:gd name="connsiteY353" fmla="*/ 6858000 h 6858000"/>
              <a:gd name="connsiteX354" fmla="*/ 3391774 w 7467600"/>
              <a:gd name="connsiteY354" fmla="*/ 6697181 h 6858000"/>
              <a:gd name="connsiteX355" fmla="*/ 3735540 w 7467600"/>
              <a:gd name="connsiteY355" fmla="*/ 5546923 h 6858000"/>
              <a:gd name="connsiteX356" fmla="*/ 3729438 w 7467600"/>
              <a:gd name="connsiteY356" fmla="*/ 5569058 h 6858000"/>
              <a:gd name="connsiteX357" fmla="*/ 3707782 w 7467600"/>
              <a:gd name="connsiteY357" fmla="*/ 5644908 h 6858000"/>
              <a:gd name="connsiteX358" fmla="*/ 3583827 w 7467600"/>
              <a:gd name="connsiteY358" fmla="*/ 6039215 h 6858000"/>
              <a:gd name="connsiteX359" fmla="*/ 3547861 w 7467600"/>
              <a:gd name="connsiteY359" fmla="*/ 6129609 h 6858000"/>
              <a:gd name="connsiteX360" fmla="*/ 3490905 w 7467600"/>
              <a:gd name="connsiteY360" fmla="*/ 6277660 h 6858000"/>
              <a:gd name="connsiteX361" fmla="*/ 3455859 w 7467600"/>
              <a:gd name="connsiteY361" fmla="*/ 6391301 h 6858000"/>
              <a:gd name="connsiteX362" fmla="*/ 3429112 w 7467600"/>
              <a:gd name="connsiteY362" fmla="*/ 6479469 h 6858000"/>
              <a:gd name="connsiteX363" fmla="*/ 3304862 w 7467600"/>
              <a:gd name="connsiteY363" fmla="*/ 6796476 h 6858000"/>
              <a:gd name="connsiteX364" fmla="*/ 3276071 w 7467600"/>
              <a:gd name="connsiteY364" fmla="*/ 6858000 h 6858000"/>
              <a:gd name="connsiteX365" fmla="*/ 3240805 w 7467600"/>
              <a:gd name="connsiteY365" fmla="*/ 6858000 h 6858000"/>
              <a:gd name="connsiteX366" fmla="*/ 3275917 w 7467600"/>
              <a:gd name="connsiteY366" fmla="*/ 6783192 h 6858000"/>
              <a:gd name="connsiteX367" fmla="*/ 3399358 w 7467600"/>
              <a:gd name="connsiteY367" fmla="*/ 6469011 h 6858000"/>
              <a:gd name="connsiteX368" fmla="*/ 3425650 w 7467600"/>
              <a:gd name="connsiteY368" fmla="*/ 6381333 h 6858000"/>
              <a:gd name="connsiteX369" fmla="*/ 3460661 w 7467600"/>
              <a:gd name="connsiteY369" fmla="*/ 6266763 h 6858000"/>
              <a:gd name="connsiteX370" fmla="*/ 3518021 w 7467600"/>
              <a:gd name="connsiteY370" fmla="*/ 6117298 h 6858000"/>
              <a:gd name="connsiteX371" fmla="*/ 3554035 w 7467600"/>
              <a:gd name="connsiteY371" fmla="*/ 6027832 h 6858000"/>
              <a:gd name="connsiteX372" fmla="*/ 3677174 w 7467600"/>
              <a:gd name="connsiteY372" fmla="*/ 5636351 h 6858000"/>
              <a:gd name="connsiteX373" fmla="*/ 3698819 w 7467600"/>
              <a:gd name="connsiteY373" fmla="*/ 5560503 h 6858000"/>
              <a:gd name="connsiteX374" fmla="*/ 3702094 w 7467600"/>
              <a:gd name="connsiteY374" fmla="*/ 5549194 h 6858000"/>
              <a:gd name="connsiteX375" fmla="*/ 3398355 w 7467600"/>
              <a:gd name="connsiteY375" fmla="*/ 6094603 h 6858000"/>
              <a:gd name="connsiteX376" fmla="*/ 3193941 w 7467600"/>
              <a:gd name="connsiteY376" fmla="*/ 6798775 h 6858000"/>
              <a:gd name="connsiteX377" fmla="*/ 3184140 w 7467600"/>
              <a:gd name="connsiteY377" fmla="*/ 6858000 h 6858000"/>
              <a:gd name="connsiteX378" fmla="*/ 3099978 w 7467600"/>
              <a:gd name="connsiteY378" fmla="*/ 6858000 h 6858000"/>
              <a:gd name="connsiteX379" fmla="*/ 3101556 w 7467600"/>
              <a:gd name="connsiteY379" fmla="*/ 6843337 h 6858000"/>
              <a:gd name="connsiteX380" fmla="*/ 3370162 w 7467600"/>
              <a:gd name="connsiteY380" fmla="*/ 5785550 h 6858000"/>
              <a:gd name="connsiteX381" fmla="*/ 3746477 w 7467600"/>
              <a:gd name="connsiteY381" fmla="*/ 5377889 h 6858000"/>
              <a:gd name="connsiteX382" fmla="*/ 3863399 w 7467600"/>
              <a:gd name="connsiteY382" fmla="*/ 5087257 h 6858000"/>
              <a:gd name="connsiteX383" fmla="*/ 3968712 w 7467600"/>
              <a:gd name="connsiteY383" fmla="*/ 4913989 h 6858000"/>
              <a:gd name="connsiteX384" fmla="*/ 2792390 w 7467600"/>
              <a:gd name="connsiteY384" fmla="*/ 5382974 h 6858000"/>
              <a:gd name="connsiteX385" fmla="*/ 2714982 w 7467600"/>
              <a:gd name="connsiteY385" fmla="*/ 5427051 h 6858000"/>
              <a:gd name="connsiteX386" fmla="*/ 2813361 w 7467600"/>
              <a:gd name="connsiteY386" fmla="*/ 6023912 h 6858000"/>
              <a:gd name="connsiteX387" fmla="*/ 2688430 w 7467600"/>
              <a:gd name="connsiteY387" fmla="*/ 6801564 h 6858000"/>
              <a:gd name="connsiteX388" fmla="*/ 2629626 w 7467600"/>
              <a:gd name="connsiteY388" fmla="*/ 6763394 h 6858000"/>
              <a:gd name="connsiteX389" fmla="*/ 2565328 w 7467600"/>
              <a:gd name="connsiteY389" fmla="*/ 5516399 h 6858000"/>
              <a:gd name="connsiteX390" fmla="*/ 1922999 w 7467600"/>
              <a:gd name="connsiteY390" fmla="*/ 5980343 h 6858000"/>
              <a:gd name="connsiteX391" fmla="*/ 1950261 w 7467600"/>
              <a:gd name="connsiteY391" fmla="*/ 6405858 h 6858000"/>
              <a:gd name="connsiteX392" fmla="*/ 2365554 w 7467600"/>
              <a:gd name="connsiteY392" fmla="*/ 6759107 h 6858000"/>
              <a:gd name="connsiteX393" fmla="*/ 2424142 w 7467600"/>
              <a:gd name="connsiteY393" fmla="*/ 6858000 h 6858000"/>
              <a:gd name="connsiteX394" fmla="*/ 2395994 w 7467600"/>
              <a:gd name="connsiteY394" fmla="*/ 6858000 h 6858000"/>
              <a:gd name="connsiteX395" fmla="*/ 2392863 w 7467600"/>
              <a:gd name="connsiteY395" fmla="*/ 6852964 h 6858000"/>
              <a:gd name="connsiteX396" fmla="*/ 2017589 w 7467600"/>
              <a:gd name="connsiteY396" fmla="*/ 6493982 h 6858000"/>
              <a:gd name="connsiteX397" fmla="*/ 2147336 w 7467600"/>
              <a:gd name="connsiteY397" fmla="*/ 6594052 h 6858000"/>
              <a:gd name="connsiteX398" fmla="*/ 2207047 w 7467600"/>
              <a:gd name="connsiteY398" fmla="*/ 6654540 h 6858000"/>
              <a:gd name="connsiteX399" fmla="*/ 2299106 w 7467600"/>
              <a:gd name="connsiteY399" fmla="*/ 6778931 h 6858000"/>
              <a:gd name="connsiteX400" fmla="*/ 2314430 w 7467600"/>
              <a:gd name="connsiteY400" fmla="*/ 6801144 h 6858000"/>
              <a:gd name="connsiteX401" fmla="*/ 2352406 w 7467600"/>
              <a:gd name="connsiteY401" fmla="*/ 6858000 h 6858000"/>
              <a:gd name="connsiteX402" fmla="*/ 2314492 w 7467600"/>
              <a:gd name="connsiteY402" fmla="*/ 6858000 h 6858000"/>
              <a:gd name="connsiteX403" fmla="*/ 2288095 w 7467600"/>
              <a:gd name="connsiteY403" fmla="*/ 6818030 h 6858000"/>
              <a:gd name="connsiteX404" fmla="*/ 2272768 w 7467600"/>
              <a:gd name="connsiteY404" fmla="*/ 6795822 h 6858000"/>
              <a:gd name="connsiteX405" fmla="*/ 2182715 w 7467600"/>
              <a:gd name="connsiteY405" fmla="*/ 6675071 h 6858000"/>
              <a:gd name="connsiteX406" fmla="*/ 2032061 w 7467600"/>
              <a:gd name="connsiteY406" fmla="*/ 6541380 h 6858000"/>
              <a:gd name="connsiteX407" fmla="*/ 2257220 w 7467600"/>
              <a:gd name="connsiteY407" fmla="*/ 6826257 h 6858000"/>
              <a:gd name="connsiteX408" fmla="*/ 2281324 w 7467600"/>
              <a:gd name="connsiteY408" fmla="*/ 6858000 h 6858000"/>
              <a:gd name="connsiteX409" fmla="*/ 2242860 w 7467600"/>
              <a:gd name="connsiteY409" fmla="*/ 6858000 h 6858000"/>
              <a:gd name="connsiteX410" fmla="*/ 2232818 w 7467600"/>
              <a:gd name="connsiteY410" fmla="*/ 6844926 h 6858000"/>
              <a:gd name="connsiteX411" fmla="*/ 1990172 w 7467600"/>
              <a:gd name="connsiteY411" fmla="*/ 6542121 h 6858000"/>
              <a:gd name="connsiteX412" fmla="*/ 2124090 w 7467600"/>
              <a:gd name="connsiteY412" fmla="*/ 6761017 h 6858000"/>
              <a:gd name="connsiteX413" fmla="*/ 2200380 w 7467600"/>
              <a:gd name="connsiteY413" fmla="*/ 6858000 h 6858000"/>
              <a:gd name="connsiteX414" fmla="*/ 2147507 w 7467600"/>
              <a:gd name="connsiteY414" fmla="*/ 6858000 h 6858000"/>
              <a:gd name="connsiteX415" fmla="*/ 2070668 w 7467600"/>
              <a:gd name="connsiteY415" fmla="*/ 6761520 h 6858000"/>
              <a:gd name="connsiteX416" fmla="*/ 1975142 w 7467600"/>
              <a:gd name="connsiteY416" fmla="*/ 6585570 h 6858000"/>
              <a:gd name="connsiteX417" fmla="*/ 2050035 w 7467600"/>
              <a:gd name="connsiteY417" fmla="*/ 6813345 h 6858000"/>
              <a:gd name="connsiteX418" fmla="*/ 2063025 w 7467600"/>
              <a:gd name="connsiteY418" fmla="*/ 6858000 h 6858000"/>
              <a:gd name="connsiteX419" fmla="*/ 2021675 w 7467600"/>
              <a:gd name="connsiteY419" fmla="*/ 6858000 h 6858000"/>
              <a:gd name="connsiteX420" fmla="*/ 2019308 w 7467600"/>
              <a:gd name="connsiteY420" fmla="*/ 6847118 h 6858000"/>
              <a:gd name="connsiteX421" fmla="*/ 1938835 w 7467600"/>
              <a:gd name="connsiteY421" fmla="*/ 6551160 h 6858000"/>
              <a:gd name="connsiteX422" fmla="*/ 1953230 w 7467600"/>
              <a:gd name="connsiteY422" fmla="*/ 6759699 h 6858000"/>
              <a:gd name="connsiteX423" fmla="*/ 1956763 w 7467600"/>
              <a:gd name="connsiteY423" fmla="*/ 6778191 h 6858000"/>
              <a:gd name="connsiteX424" fmla="*/ 1967925 w 7467600"/>
              <a:gd name="connsiteY424" fmla="*/ 6858000 h 6858000"/>
              <a:gd name="connsiteX425" fmla="*/ 1936622 w 7467600"/>
              <a:gd name="connsiteY425" fmla="*/ 6858000 h 6858000"/>
              <a:gd name="connsiteX426" fmla="*/ 1926261 w 7467600"/>
              <a:gd name="connsiteY426" fmla="*/ 6784064 h 6858000"/>
              <a:gd name="connsiteX427" fmla="*/ 1922724 w 7467600"/>
              <a:gd name="connsiteY427" fmla="*/ 6765577 h 6858000"/>
              <a:gd name="connsiteX428" fmla="*/ 1904650 w 7467600"/>
              <a:gd name="connsiteY428" fmla="*/ 6639616 h 6858000"/>
              <a:gd name="connsiteX429" fmla="*/ 1885273 w 7467600"/>
              <a:gd name="connsiteY429" fmla="*/ 6858000 h 6858000"/>
              <a:gd name="connsiteX430" fmla="*/ 1854363 w 7467600"/>
              <a:gd name="connsiteY430" fmla="*/ 6858000 h 6858000"/>
              <a:gd name="connsiteX431" fmla="*/ 1880391 w 7467600"/>
              <a:gd name="connsiteY431" fmla="*/ 6603796 h 6858000"/>
              <a:gd name="connsiteX432" fmla="*/ 1818273 w 7467600"/>
              <a:gd name="connsiteY432" fmla="*/ 6715729 h 6858000"/>
              <a:gd name="connsiteX433" fmla="*/ 1794691 w 7467600"/>
              <a:gd name="connsiteY433" fmla="*/ 6843239 h 6858000"/>
              <a:gd name="connsiteX434" fmla="*/ 1794914 w 7467600"/>
              <a:gd name="connsiteY434" fmla="*/ 6858000 h 6858000"/>
              <a:gd name="connsiteX435" fmla="*/ 1746128 w 7467600"/>
              <a:gd name="connsiteY435" fmla="*/ 6858000 h 6858000"/>
              <a:gd name="connsiteX436" fmla="*/ 1753934 w 7467600"/>
              <a:gd name="connsiteY436" fmla="*/ 6724796 h 6858000"/>
              <a:gd name="connsiteX437" fmla="*/ 1792053 w 7467600"/>
              <a:gd name="connsiteY437" fmla="*/ 6572396 h 6858000"/>
              <a:gd name="connsiteX438" fmla="*/ 1862248 w 7467600"/>
              <a:gd name="connsiteY438" fmla="*/ 6266397 h 6858000"/>
              <a:gd name="connsiteX439" fmla="*/ 1862250 w 7467600"/>
              <a:gd name="connsiteY439" fmla="*/ 6033531 h 6858000"/>
              <a:gd name="connsiteX440" fmla="*/ 1211999 w 7467600"/>
              <a:gd name="connsiteY440" fmla="*/ 6683610 h 6858000"/>
              <a:gd name="connsiteX441" fmla="*/ 1213266 w 7467600"/>
              <a:gd name="connsiteY441" fmla="*/ 6691947 h 6858000"/>
              <a:gd name="connsiteX442" fmla="*/ 1203370 w 7467600"/>
              <a:gd name="connsiteY442" fmla="*/ 6850676 h 6858000"/>
              <a:gd name="connsiteX443" fmla="*/ 1203671 w 7467600"/>
              <a:gd name="connsiteY443" fmla="*/ 6858000 h 6858000"/>
              <a:gd name="connsiteX444" fmla="*/ 1143180 w 7467600"/>
              <a:gd name="connsiteY444" fmla="*/ 6858000 h 6858000"/>
              <a:gd name="connsiteX445" fmla="*/ 1142176 w 7467600"/>
              <a:gd name="connsiteY445" fmla="*/ 6766045 h 6858000"/>
              <a:gd name="connsiteX446" fmla="*/ 1067484 w 7467600"/>
              <a:gd name="connsiteY446" fmla="*/ 6858000 h 6858000"/>
              <a:gd name="connsiteX447" fmla="*/ 953928 w 7467600"/>
              <a:gd name="connsiteY447" fmla="*/ 6858000 h 6858000"/>
              <a:gd name="connsiteX448" fmla="*/ 959715 w 7467600"/>
              <a:gd name="connsiteY448" fmla="*/ 6850185 h 6858000"/>
              <a:gd name="connsiteX449" fmla="*/ 1483788 w 7467600"/>
              <a:gd name="connsiteY449" fmla="*/ 6259174 h 6858000"/>
              <a:gd name="connsiteX450" fmla="*/ 1100671 w 7467600"/>
              <a:gd name="connsiteY450" fmla="*/ 6252137 h 6858000"/>
              <a:gd name="connsiteX451" fmla="*/ 1090144 w 7467600"/>
              <a:gd name="connsiteY451" fmla="*/ 6256748 h 6858000"/>
              <a:gd name="connsiteX452" fmla="*/ 1095872 w 7467600"/>
              <a:gd name="connsiteY452" fmla="*/ 6271892 h 6858000"/>
              <a:gd name="connsiteX453" fmla="*/ 262785 w 7467600"/>
              <a:gd name="connsiteY453" fmla="*/ 6845450 h 6858000"/>
              <a:gd name="connsiteX454" fmla="*/ 209968 w 7467600"/>
              <a:gd name="connsiteY454" fmla="*/ 6770713 h 6858000"/>
              <a:gd name="connsiteX455" fmla="*/ 873460 w 7467600"/>
              <a:gd name="connsiteY455" fmla="*/ 6253768 h 6858000"/>
              <a:gd name="connsiteX456" fmla="*/ 192686 w 7467600"/>
              <a:gd name="connsiteY456" fmla="*/ 5849257 h 6858000"/>
              <a:gd name="connsiteX457" fmla="*/ 4696 w 7467600"/>
              <a:gd name="connsiteY457" fmla="*/ 5697668 h 6858000"/>
              <a:gd name="connsiteX458" fmla="*/ 0 w 7467600"/>
              <a:gd name="connsiteY458" fmla="*/ 5689984 h 6858000"/>
              <a:gd name="connsiteX459" fmla="*/ 0 w 7467600"/>
              <a:gd name="connsiteY459" fmla="*/ 5513472 h 6858000"/>
              <a:gd name="connsiteX460" fmla="*/ 174101 w 7467600"/>
              <a:gd name="connsiteY460" fmla="*/ 5620277 h 6858000"/>
              <a:gd name="connsiteX461" fmla="*/ 891800 w 7467600"/>
              <a:gd name="connsiteY461" fmla="*/ 6036935 h 6858000"/>
              <a:gd name="connsiteX462" fmla="*/ 1072219 w 7467600"/>
              <a:gd name="connsiteY462" fmla="*/ 6169443 h 6858000"/>
              <a:gd name="connsiteX463" fmla="*/ 1074117 w 7467600"/>
              <a:gd name="connsiteY463" fmla="*/ 6170301 h 6858000"/>
              <a:gd name="connsiteX464" fmla="*/ 1083114 w 7467600"/>
              <a:gd name="connsiteY464" fmla="*/ 6174131 h 6858000"/>
              <a:gd name="connsiteX465" fmla="*/ 1543010 w 7467600"/>
              <a:gd name="connsiteY465" fmla="*/ 6191140 h 6858000"/>
              <a:gd name="connsiteX466" fmla="*/ 1551080 w 7467600"/>
              <a:gd name="connsiteY466" fmla="*/ 6195006 h 6858000"/>
              <a:gd name="connsiteX467" fmla="*/ 2345443 w 7467600"/>
              <a:gd name="connsiteY467" fmla="*/ 5549882 h 6858000"/>
              <a:gd name="connsiteX468" fmla="*/ 1721499 w 7467600"/>
              <a:gd name="connsiteY468" fmla="*/ 5599969 h 6858000"/>
              <a:gd name="connsiteX469" fmla="*/ 767716 w 7467600"/>
              <a:gd name="connsiteY469" fmla="*/ 5472768 h 6858000"/>
              <a:gd name="connsiteX470" fmla="*/ 722147 w 7467600"/>
              <a:gd name="connsiteY470" fmla="*/ 5393091 h 6858000"/>
              <a:gd name="connsiteX471" fmla="*/ 1485552 w 7467600"/>
              <a:gd name="connsiteY471" fmla="*/ 5313202 h 6858000"/>
              <a:gd name="connsiteX472" fmla="*/ 2143004 w 7467600"/>
              <a:gd name="connsiteY472" fmla="*/ 5402420 h 6858000"/>
              <a:gd name="connsiteX473" fmla="*/ 1933391 w 7467600"/>
              <a:gd name="connsiteY473" fmla="*/ 5156971 h 6858000"/>
              <a:gd name="connsiteX474" fmla="*/ 1827118 w 7467600"/>
              <a:gd name="connsiteY474" fmla="*/ 4968410 h 6858000"/>
              <a:gd name="connsiteX475" fmla="*/ 1837349 w 7467600"/>
              <a:gd name="connsiteY475" fmla="*/ 4956357 h 6858000"/>
              <a:gd name="connsiteX476" fmla="*/ 2162835 w 7467600"/>
              <a:gd name="connsiteY476" fmla="*/ 5187853 h 6858000"/>
              <a:gd name="connsiteX477" fmla="*/ 2257167 w 7467600"/>
              <a:gd name="connsiteY477" fmla="*/ 5462123 h 6858000"/>
              <a:gd name="connsiteX478" fmla="*/ 2261598 w 7467600"/>
              <a:gd name="connsiteY478" fmla="*/ 5467998 h 6858000"/>
              <a:gd name="connsiteX479" fmla="*/ 2437177 w 7467600"/>
              <a:gd name="connsiteY479" fmla="*/ 5479608 h 6858000"/>
              <a:gd name="connsiteX480" fmla="*/ 2445247 w 7467600"/>
              <a:gd name="connsiteY480" fmla="*/ 5483476 h 6858000"/>
              <a:gd name="connsiteX481" fmla="*/ 2743626 w 7467600"/>
              <a:gd name="connsiteY481" fmla="*/ 5304819 h 6858000"/>
              <a:gd name="connsiteX482" fmla="*/ 3048102 w 7467600"/>
              <a:gd name="connsiteY482" fmla="*/ 5150595 h 6858000"/>
              <a:gd name="connsiteX483" fmla="*/ 1799414 w 7467600"/>
              <a:gd name="connsiteY483" fmla="*/ 4694732 h 6858000"/>
              <a:gd name="connsiteX484" fmla="*/ 1771735 w 7467600"/>
              <a:gd name="connsiteY484" fmla="*/ 4619929 h 6858000"/>
              <a:gd name="connsiteX485" fmla="*/ 3104273 w 7467600"/>
              <a:gd name="connsiteY485" fmla="*/ 5076159 h 6858000"/>
              <a:gd name="connsiteX486" fmla="*/ 3113245 w 7467600"/>
              <a:gd name="connsiteY486" fmla="*/ 5090705 h 6858000"/>
              <a:gd name="connsiteX487" fmla="*/ 3126294 w 7467600"/>
              <a:gd name="connsiteY487" fmla="*/ 5114400 h 6858000"/>
              <a:gd name="connsiteX488" fmla="*/ 3937433 w 7467600"/>
              <a:gd name="connsiteY488" fmla="*/ 4830473 h 6858000"/>
              <a:gd name="connsiteX489" fmla="*/ 3590475 w 7467600"/>
              <a:gd name="connsiteY489" fmla="*/ 4597974 h 6858000"/>
              <a:gd name="connsiteX490" fmla="*/ 3100264 w 7467600"/>
              <a:gd name="connsiteY490" fmla="*/ 4579845 h 6858000"/>
              <a:gd name="connsiteX491" fmla="*/ 2183576 w 7467600"/>
              <a:gd name="connsiteY491" fmla="*/ 4227150 h 6858000"/>
              <a:gd name="connsiteX492" fmla="*/ 2151029 w 7467600"/>
              <a:gd name="connsiteY492" fmla="*/ 4146947 h 6858000"/>
              <a:gd name="connsiteX493" fmla="*/ 3563434 w 7467600"/>
              <a:gd name="connsiteY493" fmla="*/ 4469115 h 6858000"/>
              <a:gd name="connsiteX494" fmla="*/ 3177952 w 7467600"/>
              <a:gd name="connsiteY494" fmla="*/ 3657386 h 6858000"/>
              <a:gd name="connsiteX495" fmla="*/ 3189263 w 7467600"/>
              <a:gd name="connsiteY495" fmla="*/ 3625726 h 6858000"/>
              <a:gd name="connsiteX496" fmla="*/ 3560912 w 7467600"/>
              <a:gd name="connsiteY496" fmla="*/ 4079863 h 6858000"/>
              <a:gd name="connsiteX497" fmla="*/ 3626636 w 7467600"/>
              <a:gd name="connsiteY497" fmla="*/ 4512230 h 6858000"/>
              <a:gd name="connsiteX498" fmla="*/ 3653088 w 7467600"/>
              <a:gd name="connsiteY498" fmla="*/ 4521417 h 6858000"/>
              <a:gd name="connsiteX499" fmla="*/ 3988128 w 7467600"/>
              <a:gd name="connsiteY499" fmla="*/ 4817267 h 6858000"/>
              <a:gd name="connsiteX500" fmla="*/ 4830582 w 7467600"/>
              <a:gd name="connsiteY500" fmla="*/ 4676000 h 6858000"/>
              <a:gd name="connsiteX501" fmla="*/ 4830100 w 7467600"/>
              <a:gd name="connsiteY501" fmla="*/ 4675554 h 6858000"/>
              <a:gd name="connsiteX502" fmla="*/ 4036318 w 7467600"/>
              <a:gd name="connsiteY502" fmla="*/ 4147013 h 6858000"/>
              <a:gd name="connsiteX503" fmla="*/ 3432098 w 7467600"/>
              <a:gd name="connsiteY503" fmla="*/ 3537312 h 6858000"/>
              <a:gd name="connsiteX504" fmla="*/ 3446761 w 7467600"/>
              <a:gd name="connsiteY504" fmla="*/ 3461278 h 6858000"/>
              <a:gd name="connsiteX505" fmla="*/ 4419733 w 7467600"/>
              <a:gd name="connsiteY505" fmla="*/ 3963555 h 6858000"/>
              <a:gd name="connsiteX506" fmla="*/ 4781371 w 7467600"/>
              <a:gd name="connsiteY506" fmla="*/ 4458604 h 6858000"/>
              <a:gd name="connsiteX507" fmla="*/ 4780440 w 7467600"/>
              <a:gd name="connsiteY507" fmla="*/ 4470290 h 6858000"/>
              <a:gd name="connsiteX508" fmla="*/ 4898954 w 7467600"/>
              <a:gd name="connsiteY508" fmla="*/ 4662092 h 6858000"/>
              <a:gd name="connsiteX509" fmla="*/ 4900699 w 7467600"/>
              <a:gd name="connsiteY509" fmla="*/ 4670867 h 6858000"/>
              <a:gd name="connsiteX510" fmla="*/ 5714511 w 7467600"/>
              <a:gd name="connsiteY510" fmla="*/ 4663483 h 6858000"/>
              <a:gd name="connsiteX511" fmla="*/ 5464793 w 7467600"/>
              <a:gd name="connsiteY511" fmla="*/ 4393556 h 6858000"/>
              <a:gd name="connsiteX512" fmla="*/ 5461897 w 7467600"/>
              <a:gd name="connsiteY512" fmla="*/ 4390879 h 6858000"/>
              <a:gd name="connsiteX513" fmla="*/ 4294126 w 7467600"/>
              <a:gd name="connsiteY513" fmla="*/ 3303048 h 6858000"/>
              <a:gd name="connsiteX514" fmla="*/ 4305321 w 7467600"/>
              <a:gd name="connsiteY514" fmla="*/ 3256953 h 6858000"/>
              <a:gd name="connsiteX515" fmla="*/ 4949299 w 7467600"/>
              <a:gd name="connsiteY515" fmla="*/ 3766336 h 6858000"/>
              <a:gd name="connsiteX516" fmla="*/ 5291452 w 7467600"/>
              <a:gd name="connsiteY516" fmla="*/ 4076801 h 6858000"/>
              <a:gd name="connsiteX517" fmla="*/ 5434998 w 7467600"/>
              <a:gd name="connsiteY517" fmla="*/ 4254100 h 6858000"/>
              <a:gd name="connsiteX518" fmla="*/ 5351015 w 7467600"/>
              <a:gd name="connsiteY518" fmla="*/ 3760989 h 6858000"/>
              <a:gd name="connsiteX519" fmla="*/ 5413780 w 7467600"/>
              <a:gd name="connsiteY519" fmla="*/ 2966265 h 6858000"/>
              <a:gd name="connsiteX520" fmla="*/ 5425627 w 7467600"/>
              <a:gd name="connsiteY520" fmla="*/ 2954192 h 6858000"/>
              <a:gd name="connsiteX521" fmla="*/ 6604735 w 7467600"/>
              <a:gd name="connsiteY521" fmla="*/ 2041381 h 6858000"/>
              <a:gd name="connsiteX522" fmla="*/ 7204487 w 7467600"/>
              <a:gd name="connsiteY522" fmla="*/ 2742112 h 6858000"/>
              <a:gd name="connsiteX523" fmla="*/ 7131592 w 7467600"/>
              <a:gd name="connsiteY523" fmla="*/ 2672096 h 6858000"/>
              <a:gd name="connsiteX524" fmla="*/ 6996344 w 7467600"/>
              <a:gd name="connsiteY524" fmla="*/ 2518310 h 6858000"/>
              <a:gd name="connsiteX525" fmla="*/ 6735495 w 7467600"/>
              <a:gd name="connsiteY525" fmla="*/ 2196890 h 6858000"/>
              <a:gd name="connsiteX526" fmla="*/ 6721901 w 7467600"/>
              <a:gd name="connsiteY526" fmla="*/ 2179274 h 6858000"/>
              <a:gd name="connsiteX527" fmla="*/ 6604735 w 7467600"/>
              <a:gd name="connsiteY527" fmla="*/ 2041381 h 6858000"/>
              <a:gd name="connsiteX528" fmla="*/ 6591670 w 7467600"/>
              <a:gd name="connsiteY528" fmla="*/ 1988277 h 6858000"/>
              <a:gd name="connsiteX529" fmla="*/ 6747349 w 7467600"/>
              <a:gd name="connsiteY529" fmla="*/ 2160069 h 6858000"/>
              <a:gd name="connsiteX530" fmla="*/ 6760943 w 7467600"/>
              <a:gd name="connsiteY530" fmla="*/ 2177686 h 6858000"/>
              <a:gd name="connsiteX531" fmla="*/ 7021065 w 7467600"/>
              <a:gd name="connsiteY531" fmla="*/ 2498102 h 6858000"/>
              <a:gd name="connsiteX532" fmla="*/ 7155223 w 7467600"/>
              <a:gd name="connsiteY532" fmla="*/ 2650386 h 6858000"/>
              <a:gd name="connsiteX533" fmla="*/ 7203167 w 7467600"/>
              <a:gd name="connsiteY533" fmla="*/ 2697288 h 6858000"/>
              <a:gd name="connsiteX534" fmla="*/ 6937703 w 7467600"/>
              <a:gd name="connsiteY534" fmla="*/ 2321981 h 6858000"/>
              <a:gd name="connsiteX535" fmla="*/ 6591670 w 7467600"/>
              <a:gd name="connsiteY535" fmla="*/ 1988277 h 6858000"/>
              <a:gd name="connsiteX536" fmla="*/ 5798671 w 7467600"/>
              <a:gd name="connsiteY536" fmla="*/ 1981601 h 6858000"/>
              <a:gd name="connsiteX537" fmla="*/ 5754709 w 7467600"/>
              <a:gd name="connsiteY537" fmla="*/ 2071454 h 6858000"/>
              <a:gd name="connsiteX538" fmla="*/ 5763044 w 7467600"/>
              <a:gd name="connsiteY538" fmla="*/ 2842206 h 6858000"/>
              <a:gd name="connsiteX539" fmla="*/ 5764974 w 7467600"/>
              <a:gd name="connsiteY539" fmla="*/ 2799609 h 6858000"/>
              <a:gd name="connsiteX540" fmla="*/ 5767665 w 7467600"/>
              <a:gd name="connsiteY540" fmla="*/ 2666409 h 6858000"/>
              <a:gd name="connsiteX541" fmla="*/ 5763055 w 7467600"/>
              <a:gd name="connsiteY541" fmla="*/ 2579705 h 6858000"/>
              <a:gd name="connsiteX542" fmla="*/ 5758079 w 7467600"/>
              <a:gd name="connsiteY542" fmla="*/ 2492508 h 6858000"/>
              <a:gd name="connsiteX543" fmla="*/ 5779325 w 7467600"/>
              <a:gd name="connsiteY543" fmla="*/ 2197069 h 6858000"/>
              <a:gd name="connsiteX544" fmla="*/ 5798671 w 7467600"/>
              <a:gd name="connsiteY544" fmla="*/ 1981601 h 6858000"/>
              <a:gd name="connsiteX545" fmla="*/ 5829202 w 7467600"/>
              <a:gd name="connsiteY545" fmla="*/ 1971679 h 6858000"/>
              <a:gd name="connsiteX546" fmla="*/ 5809558 w 7467600"/>
              <a:gd name="connsiteY546" fmla="*/ 2198043 h 6858000"/>
              <a:gd name="connsiteX547" fmla="*/ 5788653 w 7467600"/>
              <a:gd name="connsiteY547" fmla="*/ 2489430 h 6858000"/>
              <a:gd name="connsiteX548" fmla="*/ 5793439 w 7467600"/>
              <a:gd name="connsiteY548" fmla="*/ 2575235 h 6858000"/>
              <a:gd name="connsiteX549" fmla="*/ 5796837 w 7467600"/>
              <a:gd name="connsiteY549" fmla="*/ 2637633 h 6858000"/>
              <a:gd name="connsiteX550" fmla="*/ 5818614 w 7467600"/>
              <a:gd name="connsiteY550" fmla="*/ 2473055 h 6858000"/>
              <a:gd name="connsiteX551" fmla="*/ 5829202 w 7467600"/>
              <a:gd name="connsiteY551" fmla="*/ 1971679 h 6858000"/>
              <a:gd name="connsiteX552" fmla="*/ 5911389 w 7467600"/>
              <a:gd name="connsiteY552" fmla="*/ 1898371 h 6858000"/>
              <a:gd name="connsiteX553" fmla="*/ 6237627 w 7467600"/>
              <a:gd name="connsiteY553" fmla="*/ 2231921 h 6858000"/>
              <a:gd name="connsiteX554" fmla="*/ 5911389 w 7467600"/>
              <a:gd name="connsiteY554" fmla="*/ 1898371 h 6858000"/>
              <a:gd name="connsiteX555" fmla="*/ 6944437 w 7467600"/>
              <a:gd name="connsiteY555" fmla="*/ 1575402 h 6858000"/>
              <a:gd name="connsiteX556" fmla="*/ 6304730 w 7467600"/>
              <a:gd name="connsiteY556" fmla="*/ 1766654 h 6858000"/>
              <a:gd name="connsiteX557" fmla="*/ 6944437 w 7467600"/>
              <a:gd name="connsiteY557" fmla="*/ 1575402 h 6858000"/>
              <a:gd name="connsiteX558" fmla="*/ 7019523 w 7467600"/>
              <a:gd name="connsiteY558" fmla="*/ 1519450 h 6858000"/>
              <a:gd name="connsiteX559" fmla="*/ 6298091 w 7467600"/>
              <a:gd name="connsiteY559" fmla="*/ 1737122 h 6858000"/>
              <a:gd name="connsiteX560" fmla="*/ 7019523 w 7467600"/>
              <a:gd name="connsiteY560" fmla="*/ 1519450 h 6858000"/>
              <a:gd name="connsiteX561" fmla="*/ 2399523 w 7467600"/>
              <a:gd name="connsiteY561" fmla="*/ 1428234 h 6858000"/>
              <a:gd name="connsiteX562" fmla="*/ 2224982 w 7467600"/>
              <a:gd name="connsiteY562" fmla="*/ 1826201 h 6858000"/>
              <a:gd name="connsiteX563" fmla="*/ 2096099 w 7467600"/>
              <a:gd name="connsiteY563" fmla="*/ 2345900 h 6858000"/>
              <a:gd name="connsiteX564" fmla="*/ 2283317 w 7467600"/>
              <a:gd name="connsiteY564" fmla="*/ 1796925 h 6858000"/>
              <a:gd name="connsiteX565" fmla="*/ 2399523 w 7467600"/>
              <a:gd name="connsiteY565" fmla="*/ 1428234 h 6858000"/>
              <a:gd name="connsiteX566" fmla="*/ 2448558 w 7467600"/>
              <a:gd name="connsiteY566" fmla="*/ 1373435 h 6858000"/>
              <a:gd name="connsiteX567" fmla="*/ 2312521 w 7467600"/>
              <a:gd name="connsiteY567" fmla="*/ 1806140 h 6858000"/>
              <a:gd name="connsiteX568" fmla="*/ 2127533 w 7467600"/>
              <a:gd name="connsiteY568" fmla="*/ 2348380 h 6858000"/>
              <a:gd name="connsiteX569" fmla="*/ 2358080 w 7467600"/>
              <a:gd name="connsiteY569" fmla="*/ 1866134 h 6858000"/>
              <a:gd name="connsiteX570" fmla="*/ 2407436 w 7467600"/>
              <a:gd name="connsiteY570" fmla="*/ 1651070 h 6858000"/>
              <a:gd name="connsiteX571" fmla="*/ 2448558 w 7467600"/>
              <a:gd name="connsiteY571" fmla="*/ 1373435 h 6858000"/>
              <a:gd name="connsiteX572" fmla="*/ 278707 w 7467600"/>
              <a:gd name="connsiteY572" fmla="*/ 1352270 h 6858000"/>
              <a:gd name="connsiteX573" fmla="*/ 321570 w 7467600"/>
              <a:gd name="connsiteY573" fmla="*/ 1861610 h 6858000"/>
              <a:gd name="connsiteX574" fmla="*/ 294281 w 7467600"/>
              <a:gd name="connsiteY574" fmla="*/ 1440658 h 6858000"/>
              <a:gd name="connsiteX575" fmla="*/ 278707 w 7467600"/>
              <a:gd name="connsiteY575" fmla="*/ 1352270 h 6858000"/>
              <a:gd name="connsiteX576" fmla="*/ 1423821 w 7467600"/>
              <a:gd name="connsiteY576" fmla="*/ 1351958 h 6858000"/>
              <a:gd name="connsiteX577" fmla="*/ 1638521 w 7467600"/>
              <a:gd name="connsiteY577" fmla="*/ 1908470 h 6858000"/>
              <a:gd name="connsiteX578" fmla="*/ 1754199 w 7467600"/>
              <a:gd name="connsiteY578" fmla="*/ 2149284 h 6858000"/>
              <a:gd name="connsiteX579" fmla="*/ 1908359 w 7467600"/>
              <a:gd name="connsiteY579" fmla="*/ 2364988 h 6858000"/>
              <a:gd name="connsiteX580" fmla="*/ 1647661 w 7467600"/>
              <a:gd name="connsiteY580" fmla="*/ 1825945 h 6858000"/>
              <a:gd name="connsiteX581" fmla="*/ 1423821 w 7467600"/>
              <a:gd name="connsiteY581" fmla="*/ 1351958 h 6858000"/>
              <a:gd name="connsiteX582" fmla="*/ 1431890 w 7467600"/>
              <a:gd name="connsiteY582" fmla="*/ 1306475 h 6858000"/>
              <a:gd name="connsiteX583" fmla="*/ 1507597 w 7467600"/>
              <a:gd name="connsiteY583" fmla="*/ 1446132 h 6858000"/>
              <a:gd name="connsiteX584" fmla="*/ 1674586 w 7467600"/>
              <a:gd name="connsiteY584" fmla="*/ 1813832 h 6858000"/>
              <a:gd name="connsiteX585" fmla="*/ 1815950 w 7467600"/>
              <a:gd name="connsiteY585" fmla="*/ 2128564 h 6858000"/>
              <a:gd name="connsiteX586" fmla="*/ 1984242 w 7467600"/>
              <a:gd name="connsiteY586" fmla="*/ 2430829 h 6858000"/>
              <a:gd name="connsiteX587" fmla="*/ 2014023 w 7467600"/>
              <a:gd name="connsiteY587" fmla="*/ 2450995 h 6858000"/>
              <a:gd name="connsiteX588" fmla="*/ 1747337 w 7467600"/>
              <a:gd name="connsiteY588" fmla="*/ 1855264 h 6858000"/>
              <a:gd name="connsiteX589" fmla="*/ 1533749 w 7467600"/>
              <a:gd name="connsiteY589" fmla="*/ 1478656 h 6858000"/>
              <a:gd name="connsiteX590" fmla="*/ 1431890 w 7467600"/>
              <a:gd name="connsiteY590" fmla="*/ 1306475 h 6858000"/>
              <a:gd name="connsiteX591" fmla="*/ 5052692 w 7467600"/>
              <a:gd name="connsiteY591" fmla="*/ 1292994 h 6858000"/>
              <a:gd name="connsiteX592" fmla="*/ 5200661 w 7467600"/>
              <a:gd name="connsiteY592" fmla="*/ 1635186 h 6858000"/>
              <a:gd name="connsiteX593" fmla="*/ 5297138 w 7467600"/>
              <a:gd name="connsiteY593" fmla="*/ 1906351 h 6858000"/>
              <a:gd name="connsiteX594" fmla="*/ 5052692 w 7467600"/>
              <a:gd name="connsiteY594" fmla="*/ 1292994 h 6858000"/>
              <a:gd name="connsiteX595" fmla="*/ 5009948 w 7467600"/>
              <a:gd name="connsiteY595" fmla="*/ 1273619 h 6858000"/>
              <a:gd name="connsiteX596" fmla="*/ 5121777 w 7467600"/>
              <a:gd name="connsiteY596" fmla="*/ 1654213 h 6858000"/>
              <a:gd name="connsiteX597" fmla="*/ 5293545 w 7467600"/>
              <a:gd name="connsiteY597" fmla="*/ 2072247 h 6858000"/>
              <a:gd name="connsiteX598" fmla="*/ 5294042 w 7467600"/>
              <a:gd name="connsiteY598" fmla="*/ 2065019 h 6858000"/>
              <a:gd name="connsiteX599" fmla="*/ 5171936 w 7467600"/>
              <a:gd name="connsiteY599" fmla="*/ 1647613 h 6858000"/>
              <a:gd name="connsiteX600" fmla="*/ 5009948 w 7467600"/>
              <a:gd name="connsiteY600" fmla="*/ 1273619 h 6858000"/>
              <a:gd name="connsiteX601" fmla="*/ 655236 w 7467600"/>
              <a:gd name="connsiteY601" fmla="*/ 1268632 h 6858000"/>
              <a:gd name="connsiteX602" fmla="*/ 839521 w 7467600"/>
              <a:gd name="connsiteY602" fmla="*/ 1685315 h 6858000"/>
              <a:gd name="connsiteX603" fmla="*/ 1109416 w 7467600"/>
              <a:gd name="connsiteY603" fmla="*/ 2061663 h 6858000"/>
              <a:gd name="connsiteX604" fmla="*/ 1298300 w 7467600"/>
              <a:gd name="connsiteY604" fmla="*/ 2247742 h 6858000"/>
              <a:gd name="connsiteX605" fmla="*/ 1125871 w 7467600"/>
              <a:gd name="connsiteY605" fmla="*/ 1989513 h 6858000"/>
              <a:gd name="connsiteX606" fmla="*/ 981574 w 7467600"/>
              <a:gd name="connsiteY606" fmla="*/ 1783157 h 6858000"/>
              <a:gd name="connsiteX607" fmla="*/ 922198 w 7467600"/>
              <a:gd name="connsiteY607" fmla="*/ 1677437 h 6858000"/>
              <a:gd name="connsiteX608" fmla="*/ 869293 w 7467600"/>
              <a:gd name="connsiteY608" fmla="*/ 1583214 h 6858000"/>
              <a:gd name="connsiteX609" fmla="*/ 751431 w 7467600"/>
              <a:gd name="connsiteY609" fmla="*/ 1405731 h 6858000"/>
              <a:gd name="connsiteX610" fmla="*/ 655236 w 7467600"/>
              <a:gd name="connsiteY610" fmla="*/ 1268632 h 6858000"/>
              <a:gd name="connsiteX611" fmla="*/ 6516292 w 7467600"/>
              <a:gd name="connsiteY611" fmla="*/ 1263064 h 6858000"/>
              <a:gd name="connsiteX612" fmla="*/ 5736320 w 7467600"/>
              <a:gd name="connsiteY612" fmla="*/ 1501803 h 6858000"/>
              <a:gd name="connsiteX613" fmla="*/ 6516292 w 7467600"/>
              <a:gd name="connsiteY613" fmla="*/ 1263064 h 6858000"/>
              <a:gd name="connsiteX614" fmla="*/ 291466 w 7467600"/>
              <a:gd name="connsiteY614" fmla="*/ 1250369 h 6858000"/>
              <a:gd name="connsiteX615" fmla="*/ 323180 w 7467600"/>
              <a:gd name="connsiteY615" fmla="*/ 1435283 h 6858000"/>
              <a:gd name="connsiteX616" fmla="*/ 349381 w 7467600"/>
              <a:gd name="connsiteY616" fmla="*/ 1875041 h 6858000"/>
              <a:gd name="connsiteX617" fmla="*/ 374363 w 7467600"/>
              <a:gd name="connsiteY617" fmla="*/ 1506494 h 6858000"/>
              <a:gd name="connsiteX618" fmla="*/ 302168 w 7467600"/>
              <a:gd name="connsiteY618" fmla="*/ 1274495 h 6858000"/>
              <a:gd name="connsiteX619" fmla="*/ 291466 w 7467600"/>
              <a:gd name="connsiteY619" fmla="*/ 1250369 h 6858000"/>
              <a:gd name="connsiteX620" fmla="*/ 678222 w 7467600"/>
              <a:gd name="connsiteY620" fmla="*/ 1248670 h 6858000"/>
              <a:gd name="connsiteX621" fmla="*/ 775536 w 7467600"/>
              <a:gd name="connsiteY621" fmla="*/ 1388015 h 6858000"/>
              <a:gd name="connsiteX622" fmla="*/ 894529 w 7467600"/>
              <a:gd name="connsiteY622" fmla="*/ 1567739 h 6858000"/>
              <a:gd name="connsiteX623" fmla="*/ 948000 w 7467600"/>
              <a:gd name="connsiteY623" fmla="*/ 1663088 h 6858000"/>
              <a:gd name="connsiteX624" fmla="*/ 1006812 w 7467600"/>
              <a:gd name="connsiteY624" fmla="*/ 1767683 h 6858000"/>
              <a:gd name="connsiteX625" fmla="*/ 1149133 w 7467600"/>
              <a:gd name="connsiteY625" fmla="*/ 1971513 h 6858000"/>
              <a:gd name="connsiteX626" fmla="*/ 1333952 w 7467600"/>
              <a:gd name="connsiteY626" fmla="*/ 2251620 h 6858000"/>
              <a:gd name="connsiteX627" fmla="*/ 1337329 w 7467600"/>
              <a:gd name="connsiteY627" fmla="*/ 2258350 h 6858000"/>
              <a:gd name="connsiteX628" fmla="*/ 1014726 w 7467600"/>
              <a:gd name="connsiteY628" fmla="*/ 1615556 h 6858000"/>
              <a:gd name="connsiteX629" fmla="*/ 678222 w 7467600"/>
              <a:gd name="connsiteY629" fmla="*/ 1248670 h 6858000"/>
              <a:gd name="connsiteX630" fmla="*/ 6691602 w 7467600"/>
              <a:gd name="connsiteY630" fmla="*/ 1140573 h 6858000"/>
              <a:gd name="connsiteX631" fmla="*/ 6571100 w 7467600"/>
              <a:gd name="connsiteY631" fmla="*/ 1183662 h 6858000"/>
              <a:gd name="connsiteX632" fmla="*/ 6241687 w 7467600"/>
              <a:gd name="connsiteY632" fmla="*/ 1257600 h 6858000"/>
              <a:gd name="connsiteX633" fmla="*/ 5693009 w 7467600"/>
              <a:gd name="connsiteY633" fmla="*/ 1478256 h 6858000"/>
              <a:gd name="connsiteX634" fmla="*/ 6548420 w 7467600"/>
              <a:gd name="connsiteY634" fmla="*/ 1214599 h 6858000"/>
              <a:gd name="connsiteX635" fmla="*/ 6605473 w 7467600"/>
              <a:gd name="connsiteY635" fmla="*/ 1184686 h 6858000"/>
              <a:gd name="connsiteX636" fmla="*/ 6691602 w 7467600"/>
              <a:gd name="connsiteY636" fmla="*/ 1140573 h 6858000"/>
              <a:gd name="connsiteX637" fmla="*/ 4002475 w 7467600"/>
              <a:gd name="connsiteY637" fmla="*/ 1037802 h 6858000"/>
              <a:gd name="connsiteX638" fmla="*/ 4000324 w 7467600"/>
              <a:gd name="connsiteY638" fmla="*/ 1039362 h 6858000"/>
              <a:gd name="connsiteX639" fmla="*/ 4002862 w 7467600"/>
              <a:gd name="connsiteY639" fmla="*/ 1042866 h 6858000"/>
              <a:gd name="connsiteX640" fmla="*/ 4002475 w 7467600"/>
              <a:gd name="connsiteY640" fmla="*/ 1037802 h 6858000"/>
              <a:gd name="connsiteX641" fmla="*/ 506322 w 7467600"/>
              <a:gd name="connsiteY641" fmla="*/ 1020997 h 6858000"/>
              <a:gd name="connsiteX642" fmla="*/ 533068 w 7467600"/>
              <a:gd name="connsiteY642" fmla="*/ 1029409 h 6858000"/>
              <a:gd name="connsiteX643" fmla="*/ 1232525 w 7467600"/>
              <a:gd name="connsiteY643" fmla="*/ 1804675 h 6858000"/>
              <a:gd name="connsiteX644" fmla="*/ 1388858 w 7467600"/>
              <a:gd name="connsiteY644" fmla="*/ 2368011 h 6858000"/>
              <a:gd name="connsiteX645" fmla="*/ 1384098 w 7467600"/>
              <a:gd name="connsiteY645" fmla="*/ 2378125 h 6858000"/>
              <a:gd name="connsiteX646" fmla="*/ 1425393 w 7467600"/>
              <a:gd name="connsiteY646" fmla="*/ 2589124 h 6858000"/>
              <a:gd name="connsiteX647" fmla="*/ 1424001 w 7467600"/>
              <a:gd name="connsiteY647" fmla="*/ 2597541 h 6858000"/>
              <a:gd name="connsiteX648" fmla="*/ 2152729 w 7467600"/>
              <a:gd name="connsiteY648" fmla="*/ 2864487 h 6858000"/>
              <a:gd name="connsiteX649" fmla="*/ 2020609 w 7467600"/>
              <a:gd name="connsiteY649" fmla="*/ 2539671 h 6858000"/>
              <a:gd name="connsiteX650" fmla="*/ 2018920 w 7467600"/>
              <a:gd name="connsiteY650" fmla="*/ 2536309 h 6858000"/>
              <a:gd name="connsiteX651" fmla="*/ 1342441 w 7467600"/>
              <a:gd name="connsiteY651" fmla="*/ 1173017 h 6858000"/>
              <a:gd name="connsiteX652" fmla="*/ 1367925 w 7467600"/>
              <a:gd name="connsiteY652" fmla="*/ 1135648 h 6858000"/>
              <a:gd name="connsiteX653" fmla="*/ 1771401 w 7467600"/>
              <a:gd name="connsiteY653" fmla="*/ 1806673 h 6858000"/>
              <a:gd name="connsiteX654" fmla="*/ 1972385 w 7467600"/>
              <a:gd name="connsiteY654" fmla="*/ 2198735 h 6858000"/>
              <a:gd name="connsiteX655" fmla="*/ 2040892 w 7467600"/>
              <a:gd name="connsiteY655" fmla="*/ 2405205 h 6858000"/>
              <a:gd name="connsiteX656" fmla="*/ 2131689 w 7467600"/>
              <a:gd name="connsiteY656" fmla="*/ 1936926 h 6858000"/>
              <a:gd name="connsiteX657" fmla="*/ 2454820 w 7467600"/>
              <a:gd name="connsiteY657" fmla="*/ 1248808 h 6858000"/>
              <a:gd name="connsiteX658" fmla="*/ 2492512 w 7467600"/>
              <a:gd name="connsiteY658" fmla="*/ 1302920 h 6858000"/>
              <a:gd name="connsiteX659" fmla="*/ 2081216 w 7467600"/>
              <a:gd name="connsiteY659" fmla="*/ 2527513 h 6858000"/>
              <a:gd name="connsiteX660" fmla="*/ 2081211 w 7467600"/>
              <a:gd name="connsiteY660" fmla="*/ 2528916 h 6858000"/>
              <a:gd name="connsiteX661" fmla="*/ 2199067 w 7467600"/>
              <a:gd name="connsiteY661" fmla="*/ 2884061 h 6858000"/>
              <a:gd name="connsiteX662" fmla="*/ 3192586 w 7467600"/>
              <a:gd name="connsiteY662" fmla="*/ 3411496 h 6858000"/>
              <a:gd name="connsiteX663" fmla="*/ 3182620 w 7467600"/>
              <a:gd name="connsiteY663" fmla="*/ 3483279 h 6858000"/>
              <a:gd name="connsiteX664" fmla="*/ 2435119 w 7467600"/>
              <a:gd name="connsiteY664" fmla="*/ 3080173 h 6858000"/>
              <a:gd name="connsiteX665" fmla="*/ 2410152 w 7467600"/>
              <a:gd name="connsiteY665" fmla="*/ 3063751 h 6858000"/>
              <a:gd name="connsiteX666" fmla="*/ 2408099 w 7467600"/>
              <a:gd name="connsiteY666" fmla="*/ 3064403 h 6858000"/>
              <a:gd name="connsiteX667" fmla="*/ 2407218 w 7467600"/>
              <a:gd name="connsiteY667" fmla="*/ 3070324 h 6858000"/>
              <a:gd name="connsiteX668" fmla="*/ 2380138 w 7467600"/>
              <a:gd name="connsiteY668" fmla="*/ 3099341 h 6858000"/>
              <a:gd name="connsiteX669" fmla="*/ 1765923 w 7467600"/>
              <a:gd name="connsiteY669" fmla="*/ 3581043 h 6858000"/>
              <a:gd name="connsiteX670" fmla="*/ 1702258 w 7467600"/>
              <a:gd name="connsiteY670" fmla="*/ 3612286 h 6858000"/>
              <a:gd name="connsiteX671" fmla="*/ 1538370 w 7467600"/>
              <a:gd name="connsiteY671" fmla="*/ 3811804 h 6858000"/>
              <a:gd name="connsiteX672" fmla="*/ 542867 w 7467600"/>
              <a:gd name="connsiteY672" fmla="*/ 4944092 h 6858000"/>
              <a:gd name="connsiteX673" fmla="*/ 515800 w 7467600"/>
              <a:gd name="connsiteY673" fmla="*/ 4862180 h 6858000"/>
              <a:gd name="connsiteX674" fmla="*/ 909145 w 7467600"/>
              <a:gd name="connsiteY674" fmla="*/ 4199225 h 6858000"/>
              <a:gd name="connsiteX675" fmla="*/ 1214067 w 7467600"/>
              <a:gd name="connsiteY675" fmla="*/ 3908561 h 6858000"/>
              <a:gd name="connsiteX676" fmla="*/ 640967 w 7467600"/>
              <a:gd name="connsiteY676" fmla="*/ 4105601 h 6858000"/>
              <a:gd name="connsiteX677" fmla="*/ 112563 w 7467600"/>
              <a:gd name="connsiteY677" fmla="*/ 4396952 h 6858000"/>
              <a:gd name="connsiteX678" fmla="*/ 0 w 7467600"/>
              <a:gd name="connsiteY678" fmla="*/ 4466006 h 6858000"/>
              <a:gd name="connsiteX679" fmla="*/ 0 w 7467600"/>
              <a:gd name="connsiteY679" fmla="*/ 4233763 h 6858000"/>
              <a:gd name="connsiteX680" fmla="*/ 36881 w 7467600"/>
              <a:gd name="connsiteY680" fmla="*/ 4200118 h 6858000"/>
              <a:gd name="connsiteX681" fmla="*/ 910534 w 7467600"/>
              <a:gd name="connsiteY681" fmla="*/ 3629753 h 6858000"/>
              <a:gd name="connsiteX682" fmla="*/ 1578717 w 7467600"/>
              <a:gd name="connsiteY682" fmla="*/ 3575982 h 6858000"/>
              <a:gd name="connsiteX683" fmla="*/ 2338780 w 7467600"/>
              <a:gd name="connsiteY683" fmla="*/ 3033725 h 6858000"/>
              <a:gd name="connsiteX684" fmla="*/ 1807991 w 7467600"/>
              <a:gd name="connsiteY684" fmla="*/ 2807184 h 6858000"/>
              <a:gd name="connsiteX685" fmla="*/ 1416358 w 7467600"/>
              <a:gd name="connsiteY685" fmla="*/ 3112571 h 6858000"/>
              <a:gd name="connsiteX686" fmla="*/ 939066 w 7467600"/>
              <a:gd name="connsiteY686" fmla="*/ 3378798 h 6858000"/>
              <a:gd name="connsiteX687" fmla="*/ 115099 w 7467600"/>
              <a:gd name="connsiteY687" fmla="*/ 3607650 h 6858000"/>
              <a:gd name="connsiteX688" fmla="*/ 97284 w 7467600"/>
              <a:gd name="connsiteY688" fmla="*/ 3520393 h 6858000"/>
              <a:gd name="connsiteX689" fmla="*/ 922050 w 7467600"/>
              <a:gd name="connsiteY689" fmla="*/ 3074867 h 6858000"/>
              <a:gd name="connsiteX690" fmla="*/ 1405265 w 7467600"/>
              <a:gd name="connsiteY690" fmla="*/ 3016319 h 6858000"/>
              <a:gd name="connsiteX691" fmla="*/ 1407512 w 7467600"/>
              <a:gd name="connsiteY691" fmla="*/ 3018001 h 6858000"/>
              <a:gd name="connsiteX692" fmla="*/ 1726266 w 7467600"/>
              <a:gd name="connsiteY692" fmla="*/ 2777274 h 6858000"/>
              <a:gd name="connsiteX693" fmla="*/ 625390 w 7467600"/>
              <a:gd name="connsiteY693" fmla="*/ 2514541 h 6858000"/>
              <a:gd name="connsiteX694" fmla="*/ 619799 w 7467600"/>
              <a:gd name="connsiteY694" fmla="*/ 2527180 h 6858000"/>
              <a:gd name="connsiteX695" fmla="*/ 310030 w 7467600"/>
              <a:gd name="connsiteY695" fmla="*/ 2771818 h 6858000"/>
              <a:gd name="connsiteX696" fmla="*/ 173877 w 7467600"/>
              <a:gd name="connsiteY696" fmla="*/ 2937056 h 6858000"/>
              <a:gd name="connsiteX697" fmla="*/ 77889 w 7467600"/>
              <a:gd name="connsiteY697" fmla="*/ 3138440 h 6858000"/>
              <a:gd name="connsiteX698" fmla="*/ 0 w 7467600"/>
              <a:gd name="connsiteY698" fmla="*/ 3271395 h 6858000"/>
              <a:gd name="connsiteX699" fmla="*/ 0 w 7467600"/>
              <a:gd name="connsiteY699" fmla="*/ 3153002 h 6858000"/>
              <a:gd name="connsiteX700" fmla="*/ 2386 w 7467600"/>
              <a:gd name="connsiteY700" fmla="*/ 3149203 h 6858000"/>
              <a:gd name="connsiteX701" fmla="*/ 89753 w 7467600"/>
              <a:gd name="connsiteY701" fmla="*/ 2987702 h 6858000"/>
              <a:gd name="connsiteX702" fmla="*/ 76869 w 7467600"/>
              <a:gd name="connsiteY702" fmla="*/ 3005404 h 6858000"/>
              <a:gd name="connsiteX703" fmla="*/ 32049 w 7467600"/>
              <a:gd name="connsiteY703" fmla="*/ 3065814 h 6858000"/>
              <a:gd name="connsiteX704" fmla="*/ 0 w 7467600"/>
              <a:gd name="connsiteY704" fmla="*/ 3108744 h 6858000"/>
              <a:gd name="connsiteX705" fmla="*/ 0 w 7467600"/>
              <a:gd name="connsiteY705" fmla="*/ 3058059 h 6858000"/>
              <a:gd name="connsiteX706" fmla="*/ 7610 w 7467600"/>
              <a:gd name="connsiteY706" fmla="*/ 3047889 h 6858000"/>
              <a:gd name="connsiteX707" fmla="*/ 52419 w 7467600"/>
              <a:gd name="connsiteY707" fmla="*/ 2987479 h 6858000"/>
              <a:gd name="connsiteX708" fmla="*/ 59142 w 7467600"/>
              <a:gd name="connsiteY708" fmla="*/ 2978488 h 6858000"/>
              <a:gd name="connsiteX709" fmla="*/ 0 w 7467600"/>
              <a:gd name="connsiteY709" fmla="*/ 3015334 h 6858000"/>
              <a:gd name="connsiteX710" fmla="*/ 0 w 7467600"/>
              <a:gd name="connsiteY710" fmla="*/ 2914286 h 6858000"/>
              <a:gd name="connsiteX711" fmla="*/ 36383 w 7467600"/>
              <a:gd name="connsiteY711" fmla="*/ 2901128 h 6858000"/>
              <a:gd name="connsiteX712" fmla="*/ 156329 w 7467600"/>
              <a:gd name="connsiteY712" fmla="*/ 2840533 h 6858000"/>
              <a:gd name="connsiteX713" fmla="*/ 358355 w 7467600"/>
              <a:gd name="connsiteY713" fmla="*/ 2620471 h 6858000"/>
              <a:gd name="connsiteX714" fmla="*/ 510577 w 7467600"/>
              <a:gd name="connsiteY714" fmla="*/ 2501244 h 6858000"/>
              <a:gd name="connsiteX715" fmla="*/ 211967 w 7467600"/>
              <a:gd name="connsiteY715" fmla="*/ 2479171 h 6858000"/>
              <a:gd name="connsiteX716" fmla="*/ 0 w 7467600"/>
              <a:gd name="connsiteY716" fmla="*/ 2476398 h 6858000"/>
              <a:gd name="connsiteX717" fmla="*/ 0 w 7467600"/>
              <a:gd name="connsiteY717" fmla="*/ 2389189 h 6858000"/>
              <a:gd name="connsiteX718" fmla="*/ 103062 w 7467600"/>
              <a:gd name="connsiteY718" fmla="*/ 2389518 h 6858000"/>
              <a:gd name="connsiteX719" fmla="*/ 510734 w 7467600"/>
              <a:gd name="connsiteY719" fmla="*/ 2416201 h 6858000"/>
              <a:gd name="connsiteX720" fmla="*/ 279257 w 7467600"/>
              <a:gd name="connsiteY720" fmla="*/ 2092102 h 6858000"/>
              <a:gd name="connsiteX721" fmla="*/ 65265 w 7467600"/>
              <a:gd name="connsiteY721" fmla="*/ 2006049 h 6858000"/>
              <a:gd name="connsiteX722" fmla="*/ 0 w 7467600"/>
              <a:gd name="connsiteY722" fmla="*/ 1982532 h 6858000"/>
              <a:gd name="connsiteX723" fmla="*/ 0 w 7467600"/>
              <a:gd name="connsiteY723" fmla="*/ 1912789 h 6858000"/>
              <a:gd name="connsiteX724" fmla="*/ 97460 w 7467600"/>
              <a:gd name="connsiteY724" fmla="*/ 1953725 h 6858000"/>
              <a:gd name="connsiteX725" fmla="*/ 221272 w 7467600"/>
              <a:gd name="connsiteY725" fmla="*/ 1980766 h 6858000"/>
              <a:gd name="connsiteX726" fmla="*/ 116765 w 7467600"/>
              <a:gd name="connsiteY726" fmla="*/ 1911033 h 6858000"/>
              <a:gd name="connsiteX727" fmla="*/ 16405 w 7467600"/>
              <a:gd name="connsiteY727" fmla="*/ 1803412 h 6858000"/>
              <a:gd name="connsiteX728" fmla="*/ 0 w 7467600"/>
              <a:gd name="connsiteY728" fmla="*/ 1784777 h 6858000"/>
              <a:gd name="connsiteX729" fmla="*/ 0 w 7467600"/>
              <a:gd name="connsiteY729" fmla="*/ 1740082 h 6858000"/>
              <a:gd name="connsiteX730" fmla="*/ 39394 w 7467600"/>
              <a:gd name="connsiteY730" fmla="*/ 1784856 h 6858000"/>
              <a:gd name="connsiteX731" fmla="*/ 135813 w 7467600"/>
              <a:gd name="connsiteY731" fmla="*/ 1888838 h 6858000"/>
              <a:gd name="connsiteX732" fmla="*/ 242575 w 7467600"/>
              <a:gd name="connsiteY732" fmla="*/ 1958841 h 6858000"/>
              <a:gd name="connsiteX733" fmla="*/ 82197 w 7467600"/>
              <a:gd name="connsiteY733" fmla="*/ 1754826 h 6858000"/>
              <a:gd name="connsiteX734" fmla="*/ 0 w 7467600"/>
              <a:gd name="connsiteY734" fmla="*/ 1679650 h 6858000"/>
              <a:gd name="connsiteX735" fmla="*/ 0 w 7467600"/>
              <a:gd name="connsiteY735" fmla="*/ 1602463 h 6858000"/>
              <a:gd name="connsiteX736" fmla="*/ 84689 w 7467600"/>
              <a:gd name="connsiteY736" fmla="*/ 1677442 h 6858000"/>
              <a:gd name="connsiteX737" fmla="*/ 298437 w 7467600"/>
              <a:gd name="connsiteY737" fmla="*/ 1968019 h 6858000"/>
              <a:gd name="connsiteX738" fmla="*/ 227269 w 7467600"/>
              <a:gd name="connsiteY738" fmla="*/ 1114064 h 6858000"/>
              <a:gd name="connsiteX739" fmla="*/ 248003 w 7467600"/>
              <a:gd name="connsiteY739" fmla="*/ 1089613 h 6858000"/>
              <a:gd name="connsiteX740" fmla="*/ 427020 w 7467600"/>
              <a:gd name="connsiteY740" fmla="*/ 1619803 h 6858000"/>
              <a:gd name="connsiteX741" fmla="*/ 340345 w 7467600"/>
              <a:gd name="connsiteY741" fmla="*/ 2027739 h 6858000"/>
              <a:gd name="connsiteX742" fmla="*/ 360865 w 7467600"/>
              <a:gd name="connsiteY742" fmla="*/ 2044827 h 6858000"/>
              <a:gd name="connsiteX743" fmla="*/ 560414 w 7467600"/>
              <a:gd name="connsiteY743" fmla="*/ 2421457 h 6858000"/>
              <a:gd name="connsiteX744" fmla="*/ 1359703 w 7467600"/>
              <a:gd name="connsiteY744" fmla="*/ 2578554 h 6858000"/>
              <a:gd name="connsiteX745" fmla="*/ 1359422 w 7467600"/>
              <a:gd name="connsiteY745" fmla="*/ 2577994 h 6858000"/>
              <a:gd name="connsiteX746" fmla="*/ 828701 w 7467600"/>
              <a:gd name="connsiteY746" fmla="*/ 1839520 h 6858000"/>
              <a:gd name="connsiteX747" fmla="*/ 494427 w 7467600"/>
              <a:gd name="connsiteY747" fmla="*/ 1092333 h 6858000"/>
              <a:gd name="connsiteX748" fmla="*/ 506322 w 7467600"/>
              <a:gd name="connsiteY748" fmla="*/ 1020997 h 6858000"/>
              <a:gd name="connsiteX749" fmla="*/ 4570198 w 7467600"/>
              <a:gd name="connsiteY749" fmla="*/ 978081 h 6858000"/>
              <a:gd name="connsiteX750" fmla="*/ 4523691 w 7467600"/>
              <a:gd name="connsiteY750" fmla="*/ 1127776 h 6858000"/>
              <a:gd name="connsiteX751" fmla="*/ 4509875 w 7467600"/>
              <a:gd name="connsiteY751" fmla="*/ 1167552 h 6858000"/>
              <a:gd name="connsiteX752" fmla="*/ 4478168 w 7467600"/>
              <a:gd name="connsiteY752" fmla="*/ 1260735 h 6858000"/>
              <a:gd name="connsiteX753" fmla="*/ 4409309 w 7467600"/>
              <a:gd name="connsiteY753" fmla="*/ 1666996 h 6858000"/>
              <a:gd name="connsiteX754" fmla="*/ 4370031 w 7467600"/>
              <a:gd name="connsiteY754" fmla="*/ 1955666 h 6858000"/>
              <a:gd name="connsiteX755" fmla="*/ 4570198 w 7467600"/>
              <a:gd name="connsiteY755" fmla="*/ 978081 h 6858000"/>
              <a:gd name="connsiteX756" fmla="*/ 4557898 w 7467600"/>
              <a:gd name="connsiteY756" fmla="*/ 900011 h 6858000"/>
              <a:gd name="connsiteX757" fmla="*/ 4344840 w 7467600"/>
              <a:gd name="connsiteY757" fmla="*/ 1922038 h 6858000"/>
              <a:gd name="connsiteX758" fmla="*/ 4378710 w 7467600"/>
              <a:gd name="connsiteY758" fmla="*/ 1665516 h 6858000"/>
              <a:gd name="connsiteX759" fmla="*/ 4448798 w 7467600"/>
              <a:gd name="connsiteY759" fmla="*/ 1253024 h 6858000"/>
              <a:gd name="connsiteX760" fmla="*/ 4480315 w 7467600"/>
              <a:gd name="connsiteY760" fmla="*/ 1158454 h 6858000"/>
              <a:gd name="connsiteX761" fmla="*/ 4494133 w 7467600"/>
              <a:gd name="connsiteY761" fmla="*/ 1118676 h 6858000"/>
              <a:gd name="connsiteX762" fmla="*/ 4557898 w 7467600"/>
              <a:gd name="connsiteY762" fmla="*/ 900011 h 6858000"/>
              <a:gd name="connsiteX763" fmla="*/ 5870151 w 7467600"/>
              <a:gd name="connsiteY763" fmla="*/ 898890 h 6858000"/>
              <a:gd name="connsiteX764" fmla="*/ 5861335 w 7467600"/>
              <a:gd name="connsiteY764" fmla="*/ 899177 h 6858000"/>
              <a:gd name="connsiteX765" fmla="*/ 5843702 w 7467600"/>
              <a:gd name="connsiteY765" fmla="*/ 899748 h 6858000"/>
              <a:gd name="connsiteX766" fmla="*/ 5651107 w 7467600"/>
              <a:gd name="connsiteY766" fmla="*/ 920306 h 6858000"/>
              <a:gd name="connsiteX767" fmla="*/ 5459407 w 7467600"/>
              <a:gd name="connsiteY767" fmla="*/ 940975 h 6858000"/>
              <a:gd name="connsiteX768" fmla="*/ 5374846 w 7467600"/>
              <a:gd name="connsiteY768" fmla="*/ 941988 h 6858000"/>
              <a:gd name="connsiteX769" fmla="*/ 5256105 w 7467600"/>
              <a:gd name="connsiteY769" fmla="*/ 945632 h 6858000"/>
              <a:gd name="connsiteX770" fmla="*/ 5107071 w 7467600"/>
              <a:gd name="connsiteY770" fmla="*/ 969720 h 6858000"/>
              <a:gd name="connsiteX771" fmla="*/ 4998681 w 7467600"/>
              <a:gd name="connsiteY771" fmla="*/ 988771 h 6858000"/>
              <a:gd name="connsiteX772" fmla="*/ 5870151 w 7467600"/>
              <a:gd name="connsiteY772" fmla="*/ 898890 h 6858000"/>
              <a:gd name="connsiteX773" fmla="*/ 5504425 w 7467600"/>
              <a:gd name="connsiteY773" fmla="*/ 848067 h 6858000"/>
              <a:gd name="connsiteX774" fmla="*/ 4968849 w 7467600"/>
              <a:gd name="connsiteY774" fmla="*/ 962318 h 6858000"/>
              <a:gd name="connsiteX775" fmla="*/ 5104039 w 7467600"/>
              <a:gd name="connsiteY775" fmla="*/ 940634 h 6858000"/>
              <a:gd name="connsiteX776" fmla="*/ 5256311 w 7467600"/>
              <a:gd name="connsiteY776" fmla="*/ 916490 h 6858000"/>
              <a:gd name="connsiteX777" fmla="*/ 5377381 w 7467600"/>
              <a:gd name="connsiteY777" fmla="*/ 912671 h 6858000"/>
              <a:gd name="connsiteX778" fmla="*/ 5460148 w 7467600"/>
              <a:gd name="connsiteY778" fmla="*/ 911442 h 6858000"/>
              <a:gd name="connsiteX779" fmla="*/ 5648971 w 7467600"/>
              <a:gd name="connsiteY779" fmla="*/ 891331 h 6858000"/>
              <a:gd name="connsiteX780" fmla="*/ 5844807 w 7467600"/>
              <a:gd name="connsiteY780" fmla="*/ 870718 h 6858000"/>
              <a:gd name="connsiteX781" fmla="*/ 5862975 w 7467600"/>
              <a:gd name="connsiteY781" fmla="*/ 869756 h 6858000"/>
              <a:gd name="connsiteX782" fmla="*/ 5920887 w 7467600"/>
              <a:gd name="connsiteY782" fmla="*/ 865929 h 6858000"/>
              <a:gd name="connsiteX783" fmla="*/ 5504425 w 7467600"/>
              <a:gd name="connsiteY783" fmla="*/ 848067 h 6858000"/>
              <a:gd name="connsiteX784" fmla="*/ 3607114 w 7467600"/>
              <a:gd name="connsiteY784" fmla="*/ 467441 h 6858000"/>
              <a:gd name="connsiteX785" fmla="*/ 3296242 w 7467600"/>
              <a:gd name="connsiteY785" fmla="*/ 807991 h 6858000"/>
              <a:gd name="connsiteX786" fmla="*/ 3174674 w 7467600"/>
              <a:gd name="connsiteY786" fmla="*/ 919759 h 6858000"/>
              <a:gd name="connsiteX787" fmla="*/ 3042978 w 7467600"/>
              <a:gd name="connsiteY787" fmla="*/ 1054894 h 6858000"/>
              <a:gd name="connsiteX788" fmla="*/ 2968914 w 7467600"/>
              <a:gd name="connsiteY788" fmla="*/ 1133756 h 6858000"/>
              <a:gd name="connsiteX789" fmla="*/ 3103823 w 7467600"/>
              <a:gd name="connsiteY789" fmla="*/ 1026814 h 6858000"/>
              <a:gd name="connsiteX790" fmla="*/ 3607114 w 7467600"/>
              <a:gd name="connsiteY790" fmla="*/ 467441 h 6858000"/>
              <a:gd name="connsiteX791" fmla="*/ 3744487 w 7467600"/>
              <a:gd name="connsiteY791" fmla="*/ 383136 h 6858000"/>
              <a:gd name="connsiteX792" fmla="*/ 3970213 w 7467600"/>
              <a:gd name="connsiteY792" fmla="*/ 995559 h 6858000"/>
              <a:gd name="connsiteX793" fmla="*/ 3744487 w 7467600"/>
              <a:gd name="connsiteY793" fmla="*/ 383136 h 6858000"/>
              <a:gd name="connsiteX794" fmla="*/ 3624562 w 7467600"/>
              <a:gd name="connsiteY794" fmla="*/ 367041 h 6858000"/>
              <a:gd name="connsiteX795" fmla="*/ 3489712 w 7467600"/>
              <a:gd name="connsiteY795" fmla="*/ 485386 h 6858000"/>
              <a:gd name="connsiteX796" fmla="*/ 3182994 w 7467600"/>
              <a:gd name="connsiteY796" fmla="*/ 828265 h 6858000"/>
              <a:gd name="connsiteX797" fmla="*/ 2892114 w 7467600"/>
              <a:gd name="connsiteY797" fmla="*/ 1172635 h 6858000"/>
              <a:gd name="connsiteX798" fmla="*/ 3021459 w 7467600"/>
              <a:gd name="connsiteY798" fmla="*/ 1035385 h 6858000"/>
              <a:gd name="connsiteX799" fmla="*/ 3153873 w 7467600"/>
              <a:gd name="connsiteY799" fmla="*/ 898971 h 6858000"/>
              <a:gd name="connsiteX800" fmla="*/ 3276511 w 7467600"/>
              <a:gd name="connsiteY800" fmla="*/ 786423 h 6858000"/>
              <a:gd name="connsiteX801" fmla="*/ 3584154 w 7467600"/>
              <a:gd name="connsiteY801" fmla="*/ 448218 h 6858000"/>
              <a:gd name="connsiteX802" fmla="*/ 3624562 w 7467600"/>
              <a:gd name="connsiteY802" fmla="*/ 367041 h 6858000"/>
              <a:gd name="connsiteX803" fmla="*/ 3766672 w 7467600"/>
              <a:gd name="connsiteY803" fmla="*/ 359429 h 6858000"/>
              <a:gd name="connsiteX804" fmla="*/ 3996338 w 7467600"/>
              <a:gd name="connsiteY804" fmla="*/ 968237 h 6858000"/>
              <a:gd name="connsiteX805" fmla="*/ 3766672 w 7467600"/>
              <a:gd name="connsiteY805" fmla="*/ 359429 h 6858000"/>
              <a:gd name="connsiteX806" fmla="*/ 5805386 w 7467600"/>
              <a:gd name="connsiteY806" fmla="*/ 239240 h 6858000"/>
              <a:gd name="connsiteX807" fmla="*/ 5736947 w 7467600"/>
              <a:gd name="connsiteY807" fmla="*/ 261367 h 6858000"/>
              <a:gd name="connsiteX808" fmla="*/ 5427012 w 7467600"/>
              <a:gd name="connsiteY808" fmla="*/ 311272 h 6858000"/>
              <a:gd name="connsiteX809" fmla="*/ 5147818 w 7467600"/>
              <a:gd name="connsiteY809" fmla="*/ 322112 h 6858000"/>
              <a:gd name="connsiteX810" fmla="*/ 5060854 w 7467600"/>
              <a:gd name="connsiteY810" fmla="*/ 311882 h 6858000"/>
              <a:gd name="connsiteX811" fmla="*/ 4945989 w 7467600"/>
              <a:gd name="connsiteY811" fmla="*/ 300516 h 6858000"/>
              <a:gd name="connsiteX812" fmla="*/ 5410479 w 7467600"/>
              <a:gd name="connsiteY812" fmla="*/ 348434 h 6858000"/>
              <a:gd name="connsiteX813" fmla="*/ 5805386 w 7467600"/>
              <a:gd name="connsiteY813" fmla="*/ 239240 h 6858000"/>
              <a:gd name="connsiteX814" fmla="*/ 5905192 w 7467600"/>
              <a:gd name="connsiteY814" fmla="*/ 163079 h 6858000"/>
              <a:gd name="connsiteX815" fmla="*/ 5865655 w 7467600"/>
              <a:gd name="connsiteY815" fmla="*/ 171901 h 6858000"/>
              <a:gd name="connsiteX816" fmla="*/ 5259740 w 7467600"/>
              <a:gd name="connsiteY816" fmla="*/ 257013 h 6858000"/>
              <a:gd name="connsiteX817" fmla="*/ 5208466 w 7467600"/>
              <a:gd name="connsiteY817" fmla="*/ 257550 h 6858000"/>
              <a:gd name="connsiteX818" fmla="*/ 4980204 w 7467600"/>
              <a:gd name="connsiteY818" fmla="*/ 271903 h 6858000"/>
              <a:gd name="connsiteX819" fmla="*/ 5068068 w 7467600"/>
              <a:gd name="connsiteY819" fmla="*/ 282244 h 6858000"/>
              <a:gd name="connsiteX820" fmla="*/ 5153231 w 7467600"/>
              <a:gd name="connsiteY820" fmla="*/ 292240 h 6858000"/>
              <a:gd name="connsiteX821" fmla="*/ 5426491 w 7467600"/>
              <a:gd name="connsiteY821" fmla="*/ 281128 h 6858000"/>
              <a:gd name="connsiteX822" fmla="*/ 5731212 w 7467600"/>
              <a:gd name="connsiteY822" fmla="*/ 231951 h 6858000"/>
              <a:gd name="connsiteX823" fmla="*/ 5905192 w 7467600"/>
              <a:gd name="connsiteY823" fmla="*/ 163079 h 6858000"/>
              <a:gd name="connsiteX824" fmla="*/ 5944437 w 7467600"/>
              <a:gd name="connsiteY824" fmla="*/ 113829 h 6858000"/>
              <a:gd name="connsiteX825" fmla="*/ 5825032 w 7467600"/>
              <a:gd name="connsiteY825" fmla="*/ 146405 h 6858000"/>
              <a:gd name="connsiteX826" fmla="*/ 4955599 w 7467600"/>
              <a:gd name="connsiteY826" fmla="*/ 247008 h 6858000"/>
              <a:gd name="connsiteX827" fmla="*/ 5210104 w 7467600"/>
              <a:gd name="connsiteY827" fmla="*/ 228123 h 6858000"/>
              <a:gd name="connsiteX828" fmla="*/ 5261015 w 7467600"/>
              <a:gd name="connsiteY828" fmla="*/ 227087 h 6858000"/>
              <a:gd name="connsiteX829" fmla="*/ 5861181 w 7467600"/>
              <a:gd name="connsiteY829" fmla="*/ 143093 h 6858000"/>
              <a:gd name="connsiteX830" fmla="*/ 5961252 w 7467600"/>
              <a:gd name="connsiteY830" fmla="*/ 114820 h 6858000"/>
              <a:gd name="connsiteX831" fmla="*/ 5944437 w 7467600"/>
              <a:gd name="connsiteY831" fmla="*/ 113829 h 6858000"/>
              <a:gd name="connsiteX832" fmla="*/ 3882765 w 7467600"/>
              <a:gd name="connsiteY832" fmla="*/ 0 h 6858000"/>
              <a:gd name="connsiteX833" fmla="*/ 3995099 w 7467600"/>
              <a:gd name="connsiteY833" fmla="*/ 0 h 6858000"/>
              <a:gd name="connsiteX834" fmla="*/ 4163818 w 7467600"/>
              <a:gd name="connsiteY834" fmla="*/ 234104 h 6858000"/>
              <a:gd name="connsiteX835" fmla="*/ 4172099 w 7467600"/>
              <a:gd name="connsiteY835" fmla="*/ 234207 h 6858000"/>
              <a:gd name="connsiteX836" fmla="*/ 4784282 w 7467600"/>
              <a:gd name="connsiteY836" fmla="*/ 276561 h 6858000"/>
              <a:gd name="connsiteX837" fmla="*/ 4801687 w 7467600"/>
              <a:gd name="connsiteY837" fmla="*/ 267764 h 6858000"/>
              <a:gd name="connsiteX838" fmla="*/ 6082788 w 7467600"/>
              <a:gd name="connsiteY838" fmla="*/ 64119 h 6858000"/>
              <a:gd name="connsiteX839" fmla="*/ 6099442 w 7467600"/>
              <a:gd name="connsiteY839" fmla="*/ 82568 h 6858000"/>
              <a:gd name="connsiteX840" fmla="*/ 4804137 w 7467600"/>
              <a:gd name="connsiteY840" fmla="*/ 320931 h 6858000"/>
              <a:gd name="connsiteX841" fmla="*/ 4227047 w 7467600"/>
              <a:gd name="connsiteY841" fmla="*/ 313415 h 6858000"/>
              <a:gd name="connsiteX842" fmla="*/ 4346041 w 7467600"/>
              <a:gd name="connsiteY842" fmla="*/ 456086 h 6858000"/>
              <a:gd name="connsiteX843" fmla="*/ 4870967 w 7467600"/>
              <a:gd name="connsiteY843" fmla="*/ 963061 h 6858000"/>
              <a:gd name="connsiteX844" fmla="*/ 4889647 w 7467600"/>
              <a:gd name="connsiteY844" fmla="*/ 957147 h 6858000"/>
              <a:gd name="connsiteX845" fmla="*/ 5422504 w 7467600"/>
              <a:gd name="connsiteY845" fmla="*/ 805191 h 6858000"/>
              <a:gd name="connsiteX846" fmla="*/ 6087656 w 7467600"/>
              <a:gd name="connsiteY846" fmla="*/ 826703 h 6858000"/>
              <a:gd name="connsiteX847" fmla="*/ 6058717 w 7467600"/>
              <a:gd name="connsiteY847" fmla="*/ 865992 h 6858000"/>
              <a:gd name="connsiteX848" fmla="*/ 4974153 w 7467600"/>
              <a:gd name="connsiteY848" fmla="*/ 1045456 h 6858000"/>
              <a:gd name="connsiteX849" fmla="*/ 5627835 w 7467600"/>
              <a:gd name="connsiteY849" fmla="*/ 1472077 h 6858000"/>
              <a:gd name="connsiteX850" fmla="*/ 5629817 w 7467600"/>
              <a:gd name="connsiteY850" fmla="*/ 1471412 h 6858000"/>
              <a:gd name="connsiteX851" fmla="*/ 5634124 w 7467600"/>
              <a:gd name="connsiteY851" fmla="*/ 1470572 h 6858000"/>
              <a:gd name="connsiteX852" fmla="*/ 5755832 w 7467600"/>
              <a:gd name="connsiteY852" fmla="*/ 1383886 h 6858000"/>
              <a:gd name="connsiteX853" fmla="*/ 6014186 w 7467600"/>
              <a:gd name="connsiteY853" fmla="*/ 1279799 h 6858000"/>
              <a:gd name="connsiteX854" fmla="*/ 6901619 w 7467600"/>
              <a:gd name="connsiteY854" fmla="*/ 1047874 h 6858000"/>
              <a:gd name="connsiteX855" fmla="*/ 6931566 w 7467600"/>
              <a:gd name="connsiteY855" fmla="*/ 1062034 h 6858000"/>
              <a:gd name="connsiteX856" fmla="*/ 5790982 w 7467600"/>
              <a:gd name="connsiteY856" fmla="*/ 1561380 h 6858000"/>
              <a:gd name="connsiteX857" fmla="*/ 6188971 w 7467600"/>
              <a:gd name="connsiteY857" fmla="*/ 1755168 h 6858000"/>
              <a:gd name="connsiteX858" fmla="*/ 6202446 w 7467600"/>
              <a:gd name="connsiteY858" fmla="*/ 1752268 h 6858000"/>
              <a:gd name="connsiteX859" fmla="*/ 7179560 w 7467600"/>
              <a:gd name="connsiteY859" fmla="*/ 1467551 h 6858000"/>
              <a:gd name="connsiteX860" fmla="*/ 7158730 w 7467600"/>
              <a:gd name="connsiteY860" fmla="*/ 1507835 h 6858000"/>
              <a:gd name="connsiteX861" fmla="*/ 6326959 w 7467600"/>
              <a:gd name="connsiteY861" fmla="*/ 1817686 h 6858000"/>
              <a:gd name="connsiteX862" fmla="*/ 6537433 w 7467600"/>
              <a:gd name="connsiteY862" fmla="*/ 1907790 h 6858000"/>
              <a:gd name="connsiteX863" fmla="*/ 6550221 w 7467600"/>
              <a:gd name="connsiteY863" fmla="*/ 1910729 h 6858000"/>
              <a:gd name="connsiteX864" fmla="*/ 6964438 w 7467600"/>
              <a:gd name="connsiteY864" fmla="*/ 2209505 h 6858000"/>
              <a:gd name="connsiteX865" fmla="*/ 7367862 w 7467600"/>
              <a:gd name="connsiteY865" fmla="*/ 2806833 h 6858000"/>
              <a:gd name="connsiteX866" fmla="*/ 7364329 w 7467600"/>
              <a:gd name="connsiteY866" fmla="*/ 2826907 h 6858000"/>
              <a:gd name="connsiteX867" fmla="*/ 7290545 w 7467600"/>
              <a:gd name="connsiteY867" fmla="*/ 2850663 h 6858000"/>
              <a:gd name="connsiteX868" fmla="*/ 6472036 w 7467600"/>
              <a:gd name="connsiteY868" fmla="*/ 1959003 h 6858000"/>
              <a:gd name="connsiteX869" fmla="*/ 5792897 w 7467600"/>
              <a:gd name="connsiteY869" fmla="*/ 1647747 h 6858000"/>
              <a:gd name="connsiteX870" fmla="*/ 5842751 w 7467600"/>
              <a:gd name="connsiteY870" fmla="*/ 1816112 h 6858000"/>
              <a:gd name="connsiteX871" fmla="*/ 5847424 w 7467600"/>
              <a:gd name="connsiteY871" fmla="*/ 1815776 h 6858000"/>
              <a:gd name="connsiteX872" fmla="*/ 6399821 w 7467600"/>
              <a:gd name="connsiteY872" fmla="*/ 2344799 h 6858000"/>
              <a:gd name="connsiteX873" fmla="*/ 6323232 w 7467600"/>
              <a:gd name="connsiteY873" fmla="*/ 2389634 h 6858000"/>
              <a:gd name="connsiteX874" fmla="*/ 5942958 w 7467600"/>
              <a:gd name="connsiteY874" fmla="*/ 2077708 h 6858000"/>
              <a:gd name="connsiteX875" fmla="*/ 5921559 w 7467600"/>
              <a:gd name="connsiteY875" fmla="*/ 2378596 h 6858000"/>
              <a:gd name="connsiteX876" fmla="*/ 5817651 w 7467600"/>
              <a:gd name="connsiteY876" fmla="*/ 3023919 h 6858000"/>
              <a:gd name="connsiteX877" fmla="*/ 5729634 w 7467600"/>
              <a:gd name="connsiteY877" fmla="*/ 3051849 h 6858000"/>
              <a:gd name="connsiteX878" fmla="*/ 5611018 w 7467600"/>
              <a:gd name="connsiteY878" fmla="*/ 2316769 h 6858000"/>
              <a:gd name="connsiteX879" fmla="*/ 5687608 w 7467600"/>
              <a:gd name="connsiteY879" fmla="*/ 2039972 h 6858000"/>
              <a:gd name="connsiteX880" fmla="*/ 5657554 w 7467600"/>
              <a:gd name="connsiteY880" fmla="*/ 1576445 h 6858000"/>
              <a:gd name="connsiteX881" fmla="*/ 5150475 w 7467600"/>
              <a:gd name="connsiteY881" fmla="*/ 1274012 h 6858000"/>
              <a:gd name="connsiteX882" fmla="*/ 5349142 w 7467600"/>
              <a:gd name="connsiteY882" fmla="*/ 2204405 h 6858000"/>
              <a:gd name="connsiteX883" fmla="*/ 5262214 w 7467600"/>
              <a:gd name="connsiteY883" fmla="*/ 2233836 h 6858000"/>
              <a:gd name="connsiteX884" fmla="*/ 4981539 w 7467600"/>
              <a:gd name="connsiteY884" fmla="*/ 1542201 h 6858000"/>
              <a:gd name="connsiteX885" fmla="*/ 4958461 w 7467600"/>
              <a:gd name="connsiteY885" fmla="*/ 1136957 h 6858000"/>
              <a:gd name="connsiteX886" fmla="*/ 4655015 w 7467600"/>
              <a:gd name="connsiteY886" fmla="*/ 891426 h 6858000"/>
              <a:gd name="connsiteX887" fmla="*/ 4348002 w 7467600"/>
              <a:gd name="connsiteY887" fmla="*/ 2205895 h 6858000"/>
              <a:gd name="connsiteX888" fmla="*/ 4262250 w 7467600"/>
              <a:gd name="connsiteY888" fmla="*/ 2219972 h 6858000"/>
              <a:gd name="connsiteX889" fmla="*/ 4550611 w 7467600"/>
              <a:gd name="connsiteY889" fmla="*/ 817540 h 6858000"/>
              <a:gd name="connsiteX890" fmla="*/ 4564418 w 7467600"/>
              <a:gd name="connsiteY890" fmla="*/ 808293 h 6858000"/>
              <a:gd name="connsiteX891" fmla="*/ 4266388 w 7467600"/>
              <a:gd name="connsiteY891" fmla="*/ 500083 h 6858000"/>
              <a:gd name="connsiteX892" fmla="*/ 4032842 w 7467600"/>
              <a:gd name="connsiteY892" fmla="*/ 211809 h 6858000"/>
              <a:gd name="connsiteX893" fmla="*/ 3882765 w 7467600"/>
              <a:gd name="connsiteY893" fmla="*/ 0 h 6858000"/>
              <a:gd name="connsiteX894" fmla="*/ 3721337 w 7467600"/>
              <a:gd name="connsiteY894" fmla="*/ 0 h 6858000"/>
              <a:gd name="connsiteX895" fmla="*/ 3797544 w 7467600"/>
              <a:gd name="connsiteY895" fmla="*/ 0 h 6858000"/>
              <a:gd name="connsiteX896" fmla="*/ 3775734 w 7467600"/>
              <a:gd name="connsiteY896" fmla="*/ 95131 h 6858000"/>
              <a:gd name="connsiteX897" fmla="*/ 3724807 w 7467600"/>
              <a:gd name="connsiteY897" fmla="*/ 272257 h 6858000"/>
              <a:gd name="connsiteX898" fmla="*/ 3726844 w 7467600"/>
              <a:gd name="connsiteY898" fmla="*/ 282988 h 6858000"/>
              <a:gd name="connsiteX899" fmla="*/ 3742664 w 7467600"/>
              <a:gd name="connsiteY899" fmla="*/ 279918 h 6858000"/>
              <a:gd name="connsiteX900" fmla="*/ 4103910 w 7467600"/>
              <a:gd name="connsiteY900" fmla="*/ 1161917 h 6858000"/>
              <a:gd name="connsiteX901" fmla="*/ 4020269 w 7467600"/>
              <a:gd name="connsiteY901" fmla="*/ 1200406 h 6858000"/>
              <a:gd name="connsiteX902" fmla="*/ 3674882 w 7467600"/>
              <a:gd name="connsiteY902" fmla="*/ 488524 h 6858000"/>
              <a:gd name="connsiteX903" fmla="*/ 3132682 w 7467600"/>
              <a:gd name="connsiteY903" fmla="*/ 1072284 h 6858000"/>
              <a:gd name="connsiteX904" fmla="*/ 2716346 w 7467600"/>
              <a:gd name="connsiteY904" fmla="*/ 1276376 h 6858000"/>
              <a:gd name="connsiteX905" fmla="*/ 2716772 w 7467600"/>
              <a:gd name="connsiteY905" fmla="*/ 1255462 h 6858000"/>
              <a:gd name="connsiteX906" fmla="*/ 3471096 w 7467600"/>
              <a:gd name="connsiteY906" fmla="*/ 437072 h 6858000"/>
              <a:gd name="connsiteX907" fmla="*/ 3639057 w 7467600"/>
              <a:gd name="connsiteY907" fmla="*/ 286334 h 6858000"/>
              <a:gd name="connsiteX908" fmla="*/ 3640309 w 7467600"/>
              <a:gd name="connsiteY908" fmla="*/ 284664 h 6858000"/>
              <a:gd name="connsiteX909" fmla="*/ 3646022 w 7467600"/>
              <a:gd name="connsiteY909" fmla="*/ 276711 h 6858000"/>
              <a:gd name="connsiteX910" fmla="*/ 3707943 w 7467600"/>
              <a:gd name="connsiteY910" fmla="*/ 65958 h 6858000"/>
              <a:gd name="connsiteX911" fmla="*/ 3721337 w 7467600"/>
              <a:gd name="connsiteY911" fmla="*/ 0 h 6858000"/>
              <a:gd name="connsiteX912" fmla="*/ 2867960 w 7467600"/>
              <a:gd name="connsiteY912" fmla="*/ 0 h 6858000"/>
              <a:gd name="connsiteX913" fmla="*/ 2926351 w 7467600"/>
              <a:gd name="connsiteY913" fmla="*/ 0 h 6858000"/>
              <a:gd name="connsiteX914" fmla="*/ 2902823 w 7467600"/>
              <a:gd name="connsiteY914" fmla="*/ 262929 h 6858000"/>
              <a:gd name="connsiteX915" fmla="*/ 2940663 w 7467600"/>
              <a:gd name="connsiteY915" fmla="*/ 140884 h 6858000"/>
              <a:gd name="connsiteX916" fmla="*/ 2947039 w 7467600"/>
              <a:gd name="connsiteY916" fmla="*/ 122524 h 6858000"/>
              <a:gd name="connsiteX917" fmla="*/ 2984316 w 7467600"/>
              <a:gd name="connsiteY917" fmla="*/ 0 h 6858000"/>
              <a:gd name="connsiteX918" fmla="*/ 3016114 w 7467600"/>
              <a:gd name="connsiteY918" fmla="*/ 0 h 6858000"/>
              <a:gd name="connsiteX919" fmla="*/ 2979949 w 7467600"/>
              <a:gd name="connsiteY919" fmla="*/ 119274 h 6858000"/>
              <a:gd name="connsiteX920" fmla="*/ 3023879 w 7467600"/>
              <a:gd name="connsiteY920" fmla="*/ 0 h 6858000"/>
              <a:gd name="connsiteX921" fmla="*/ 3105400 w 7467600"/>
              <a:gd name="connsiteY921" fmla="*/ 0 h 6858000"/>
              <a:gd name="connsiteX922" fmla="*/ 3094669 w 7467600"/>
              <a:gd name="connsiteY922" fmla="*/ 30308 h 6858000"/>
              <a:gd name="connsiteX923" fmla="*/ 2901945 w 7467600"/>
              <a:gd name="connsiteY923" fmla="*/ 466538 h 6858000"/>
              <a:gd name="connsiteX924" fmla="*/ 2815209 w 7467600"/>
              <a:gd name="connsiteY924" fmla="*/ 497361 h 6858000"/>
              <a:gd name="connsiteX925" fmla="*/ 2844845 w 7467600"/>
              <a:gd name="connsiteY925" fmla="*/ 127638 h 6858000"/>
              <a:gd name="connsiteX926" fmla="*/ 2867960 w 7467600"/>
              <a:gd name="connsiteY926" fmla="*/ 0 h 6858000"/>
              <a:gd name="connsiteX927" fmla="*/ 1057230 w 7467600"/>
              <a:gd name="connsiteY927" fmla="*/ 0 h 6858000"/>
              <a:gd name="connsiteX928" fmla="*/ 1111003 w 7467600"/>
              <a:gd name="connsiteY928" fmla="*/ 0 h 6858000"/>
              <a:gd name="connsiteX929" fmla="*/ 1125553 w 7467600"/>
              <a:gd name="connsiteY929" fmla="*/ 52588 h 6858000"/>
              <a:gd name="connsiteX930" fmla="*/ 1304276 w 7467600"/>
              <a:gd name="connsiteY930" fmla="*/ 476275 h 6858000"/>
              <a:gd name="connsiteX931" fmla="*/ 1492066 w 7467600"/>
              <a:gd name="connsiteY931" fmla="*/ 886333 h 6858000"/>
              <a:gd name="connsiteX932" fmla="*/ 1423698 w 7467600"/>
              <a:gd name="connsiteY932" fmla="*/ 710817 h 6858000"/>
              <a:gd name="connsiteX933" fmla="*/ 1357609 w 7467600"/>
              <a:gd name="connsiteY933" fmla="*/ 532892 h 6858000"/>
              <a:gd name="connsiteX934" fmla="*/ 1309550 w 7467600"/>
              <a:gd name="connsiteY934" fmla="*/ 374031 h 6858000"/>
              <a:gd name="connsiteX935" fmla="*/ 1193673 w 7467600"/>
              <a:gd name="connsiteY935" fmla="*/ 49533 h 6858000"/>
              <a:gd name="connsiteX936" fmla="*/ 1164391 w 7467600"/>
              <a:gd name="connsiteY936" fmla="*/ 0 h 6858000"/>
              <a:gd name="connsiteX937" fmla="*/ 1200666 w 7467600"/>
              <a:gd name="connsiteY937" fmla="*/ 0 h 6858000"/>
              <a:gd name="connsiteX938" fmla="*/ 1223408 w 7467600"/>
              <a:gd name="connsiteY938" fmla="*/ 38996 h 6858000"/>
              <a:gd name="connsiteX939" fmla="*/ 1339635 w 7467600"/>
              <a:gd name="connsiteY939" fmla="*/ 365517 h 6858000"/>
              <a:gd name="connsiteX940" fmla="*/ 1387469 w 7467600"/>
              <a:gd name="connsiteY940" fmla="*/ 523079 h 6858000"/>
              <a:gd name="connsiteX941" fmla="*/ 1452685 w 7467600"/>
              <a:gd name="connsiteY941" fmla="*/ 699806 h 6858000"/>
              <a:gd name="connsiteX942" fmla="*/ 1492092 w 7467600"/>
              <a:gd name="connsiteY942" fmla="*/ 800424 h 6858000"/>
              <a:gd name="connsiteX943" fmla="*/ 1455302 w 7467600"/>
              <a:gd name="connsiteY943" fmla="*/ 632913 h 6858000"/>
              <a:gd name="connsiteX944" fmla="*/ 1222336 w 7467600"/>
              <a:gd name="connsiteY944" fmla="*/ 9480 h 6858000"/>
              <a:gd name="connsiteX945" fmla="*/ 1214634 w 7467600"/>
              <a:gd name="connsiteY945" fmla="*/ 0 h 6858000"/>
              <a:gd name="connsiteX946" fmla="*/ 1289827 w 7467600"/>
              <a:gd name="connsiteY946" fmla="*/ 0 h 6858000"/>
              <a:gd name="connsiteX947" fmla="*/ 1321076 w 7467600"/>
              <a:gd name="connsiteY947" fmla="*/ 59722 h 6858000"/>
              <a:gd name="connsiteX948" fmla="*/ 1512579 w 7467600"/>
              <a:gd name="connsiteY948" fmla="*/ 626441 h 6858000"/>
              <a:gd name="connsiteX949" fmla="*/ 1506076 w 7467600"/>
              <a:gd name="connsiteY949" fmla="*/ 1089289 h 6858000"/>
              <a:gd name="connsiteX950" fmla="*/ 1486346 w 7467600"/>
              <a:gd name="connsiteY950" fmla="*/ 1079919 h 6858000"/>
              <a:gd name="connsiteX951" fmla="*/ 1070511 w 7467600"/>
              <a:gd name="connsiteY951" fmla="*/ 48609 h 6858000"/>
              <a:gd name="connsiteX952" fmla="*/ 1057230 w 7467600"/>
              <a:gd name="connsiteY952" fmla="*/ 0 h 6858000"/>
              <a:gd name="connsiteX953" fmla="*/ 43151 w 7467600"/>
              <a:gd name="connsiteY953" fmla="*/ 0 h 6858000"/>
              <a:gd name="connsiteX954" fmla="*/ 95283 w 7467600"/>
              <a:gd name="connsiteY954" fmla="*/ 0 h 6858000"/>
              <a:gd name="connsiteX955" fmla="*/ 300708 w 7467600"/>
              <a:gd name="connsiteY955" fmla="*/ 154571 h 6858000"/>
              <a:gd name="connsiteX956" fmla="*/ 530414 w 7467600"/>
              <a:gd name="connsiteY956" fmla="*/ 354673 h 6858000"/>
              <a:gd name="connsiteX957" fmla="*/ 333785 w 7467600"/>
              <a:gd name="connsiteY957" fmla="*/ 161564 h 6858000"/>
              <a:gd name="connsiteX958" fmla="*/ 147005 w 7467600"/>
              <a:gd name="connsiteY958" fmla="*/ 0 h 6858000"/>
              <a:gd name="connsiteX959" fmla="*/ 272509 w 7467600"/>
              <a:gd name="connsiteY959" fmla="*/ 0 h 6858000"/>
              <a:gd name="connsiteX960" fmla="*/ 326276 w 7467600"/>
              <a:gd name="connsiteY960" fmla="*/ 45847 h 6858000"/>
              <a:gd name="connsiteX961" fmla="*/ 823759 w 7467600"/>
              <a:gd name="connsiteY961" fmla="*/ 574145 h 6858000"/>
              <a:gd name="connsiteX962" fmla="*/ 811254 w 7467600"/>
              <a:gd name="connsiteY962" fmla="*/ 665546 h 6858000"/>
              <a:gd name="connsiteX963" fmla="*/ 154042 w 7467600"/>
              <a:gd name="connsiteY963" fmla="*/ 261522 h 6858000"/>
              <a:gd name="connsiteX964" fmla="*/ 13550 w 7467600"/>
              <a:gd name="connsiteY964" fmla="*/ 158423 h 6858000"/>
              <a:gd name="connsiteX965" fmla="*/ 0 w 7467600"/>
              <a:gd name="connsiteY965" fmla="*/ 146618 h 6858000"/>
              <a:gd name="connsiteX966" fmla="*/ 0 w 7467600"/>
              <a:gd name="connsiteY966" fmla="*/ 59161 h 6858000"/>
              <a:gd name="connsiteX967" fmla="*/ 45427 w 7467600"/>
              <a:gd name="connsiteY967" fmla="*/ 101078 h 6858000"/>
              <a:gd name="connsiteX968" fmla="*/ 630103 w 7467600"/>
              <a:gd name="connsiteY968" fmla="*/ 485885 h 6858000"/>
              <a:gd name="connsiteX969" fmla="*/ 532040 w 7467600"/>
              <a:gd name="connsiteY969" fmla="*/ 399359 h 6858000"/>
              <a:gd name="connsiteX970" fmla="*/ 517618 w 7467600"/>
              <a:gd name="connsiteY970" fmla="*/ 385726 h 6858000"/>
              <a:gd name="connsiteX971" fmla="*/ 285074 w 7467600"/>
              <a:gd name="connsiteY971" fmla="*/ 182755 h 6858000"/>
              <a:gd name="connsiteX972" fmla="*/ 43151 w 7467600"/>
              <a:gd name="connsiteY972"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88673 w 7467600"/>
              <a:gd name="connsiteY4" fmla="*/ 6610396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392158 w 7467600"/>
              <a:gd name="connsiteY16" fmla="*/ 6771365 h 6858000"/>
              <a:gd name="connsiteX17" fmla="*/ 7467600 w 7467600"/>
              <a:gd name="connsiteY17" fmla="*/ 6805948 h 6858000"/>
              <a:gd name="connsiteX18" fmla="*/ 7467600 w 7467600"/>
              <a:gd name="connsiteY18" fmla="*/ 6831490 h 6858000"/>
              <a:gd name="connsiteX19" fmla="*/ 7410696 w 7467600"/>
              <a:gd name="connsiteY19" fmla="*/ 6803861 h 6858000"/>
              <a:gd name="connsiteX20" fmla="*/ 7088673 w 7467600"/>
              <a:gd name="connsiteY20" fmla="*/ 6610396 h 6858000"/>
              <a:gd name="connsiteX21" fmla="*/ 1019354 w 7467600"/>
              <a:gd name="connsiteY21" fmla="*/ 6315006 h 6858000"/>
              <a:gd name="connsiteX22" fmla="*/ 441046 w 7467600"/>
              <a:gd name="connsiteY22" fmla="*/ 6691153 h 6858000"/>
              <a:gd name="connsiteX23" fmla="*/ 1019354 w 7467600"/>
              <a:gd name="connsiteY23" fmla="*/ 6315006 h 6858000"/>
              <a:gd name="connsiteX24" fmla="*/ 991680 w 7467600"/>
              <a:gd name="connsiteY24" fmla="*/ 6298413 h 6858000"/>
              <a:gd name="connsiteX25" fmla="*/ 409060 w 7467600"/>
              <a:gd name="connsiteY25" fmla="*/ 6671470 h 6858000"/>
              <a:gd name="connsiteX26" fmla="*/ 991680 w 7467600"/>
              <a:gd name="connsiteY26" fmla="*/ 6298413 h 6858000"/>
              <a:gd name="connsiteX27" fmla="*/ 103333 w 7467600"/>
              <a:gd name="connsiteY27" fmla="*/ 5699602 h 6858000"/>
              <a:gd name="connsiteX28" fmla="*/ 233938 w 7467600"/>
              <a:gd name="connsiteY28" fmla="*/ 5809416 h 6858000"/>
              <a:gd name="connsiteX29" fmla="*/ 883580 w 7467600"/>
              <a:gd name="connsiteY29" fmla="*/ 6180710 h 6858000"/>
              <a:gd name="connsiteX30" fmla="*/ 487337 w 7467600"/>
              <a:gd name="connsiteY30" fmla="*/ 5950182 h 6858000"/>
              <a:gd name="connsiteX31" fmla="*/ 354051 w 7467600"/>
              <a:gd name="connsiteY31" fmla="*/ 5854912 h 6858000"/>
              <a:gd name="connsiteX32" fmla="*/ 195436 w 7467600"/>
              <a:gd name="connsiteY32" fmla="*/ 5755068 h 6858000"/>
              <a:gd name="connsiteX33" fmla="*/ 103333 w 7467600"/>
              <a:gd name="connsiteY33" fmla="*/ 5699602 h 6858000"/>
              <a:gd name="connsiteX34" fmla="*/ 5539432 w 7467600"/>
              <a:gd name="connsiteY34" fmla="*/ 5642928 h 6858000"/>
              <a:gd name="connsiteX35" fmla="*/ 5555462 w 7467600"/>
              <a:gd name="connsiteY35" fmla="*/ 5694454 h 6858000"/>
              <a:gd name="connsiteX36" fmla="*/ 5828270 w 7467600"/>
              <a:gd name="connsiteY36" fmla="*/ 6320663 h 6858000"/>
              <a:gd name="connsiteX37" fmla="*/ 5947416 w 7467600"/>
              <a:gd name="connsiteY37" fmla="*/ 6574846 h 6858000"/>
              <a:gd name="connsiteX38" fmla="*/ 5539432 w 7467600"/>
              <a:gd name="connsiteY38" fmla="*/ 5642928 h 6858000"/>
              <a:gd name="connsiteX39" fmla="*/ 51253 w 7467600"/>
              <a:gd name="connsiteY39" fmla="*/ 5631825 h 6858000"/>
              <a:gd name="connsiteX40" fmla="*/ 211622 w 7467600"/>
              <a:gd name="connsiteY40" fmla="*/ 5728803 h 6858000"/>
              <a:gd name="connsiteX41" fmla="*/ 371652 w 7467600"/>
              <a:gd name="connsiteY41" fmla="*/ 5829062 h 6858000"/>
              <a:gd name="connsiteX42" fmla="*/ 505903 w 7467600"/>
              <a:gd name="connsiteY42" fmla="*/ 5925221 h 6858000"/>
              <a:gd name="connsiteX43" fmla="*/ 899240 w 7467600"/>
              <a:gd name="connsiteY43" fmla="*/ 6153068 h 6858000"/>
              <a:gd name="connsiteX44" fmla="*/ 988114 w 7467600"/>
              <a:gd name="connsiteY44" fmla="*/ 6174204 h 6858000"/>
              <a:gd name="connsiteX45" fmla="*/ 845971 w 7467600"/>
              <a:gd name="connsiteY45" fmla="*/ 6067177 h 6858000"/>
              <a:gd name="connsiteX46" fmla="*/ 448057 w 7467600"/>
              <a:gd name="connsiteY46" fmla="*/ 5841376 h 6858000"/>
              <a:gd name="connsiteX47" fmla="*/ 51253 w 7467600"/>
              <a:gd name="connsiteY47" fmla="*/ 5631825 h 6858000"/>
              <a:gd name="connsiteX48" fmla="*/ 2606687 w 7467600"/>
              <a:gd name="connsiteY48" fmla="*/ 5630718 h 6858000"/>
              <a:gd name="connsiteX49" fmla="*/ 2645658 w 7467600"/>
              <a:gd name="connsiteY49" fmla="*/ 6640259 h 6858000"/>
              <a:gd name="connsiteX50" fmla="*/ 2606687 w 7467600"/>
              <a:gd name="connsiteY50" fmla="*/ 5630718 h 6858000"/>
              <a:gd name="connsiteX51" fmla="*/ 3642057 w 7467600"/>
              <a:gd name="connsiteY51" fmla="*/ 5573487 h 6858000"/>
              <a:gd name="connsiteX52" fmla="*/ 3632981 w 7467600"/>
              <a:gd name="connsiteY52" fmla="*/ 5579437 h 6858000"/>
              <a:gd name="connsiteX53" fmla="*/ 3382436 w 7467600"/>
              <a:gd name="connsiteY53" fmla="*/ 5952726 h 6858000"/>
              <a:gd name="connsiteX54" fmla="*/ 3191929 w 7467600"/>
              <a:gd name="connsiteY54" fmla="*/ 6662669 h 6858000"/>
              <a:gd name="connsiteX55" fmla="*/ 3369898 w 7467600"/>
              <a:gd name="connsiteY55" fmla="*/ 6081771 h 6858000"/>
              <a:gd name="connsiteX56" fmla="*/ 3642057 w 7467600"/>
              <a:gd name="connsiteY56" fmla="*/ 5573487 h 6858000"/>
              <a:gd name="connsiteX57" fmla="*/ 2650666 w 7467600"/>
              <a:gd name="connsiteY57" fmla="*/ 5530686 h 6858000"/>
              <a:gd name="connsiteX58" fmla="*/ 2650249 w 7467600"/>
              <a:gd name="connsiteY58" fmla="*/ 5532101 h 6858000"/>
              <a:gd name="connsiteX59" fmla="*/ 2663808 w 7467600"/>
              <a:gd name="connsiteY59" fmla="*/ 6535215 h 6858000"/>
              <a:gd name="connsiteX60" fmla="*/ 2665418 w 7467600"/>
              <a:gd name="connsiteY60" fmla="*/ 6132756 h 6858000"/>
              <a:gd name="connsiteX61" fmla="*/ 2650666 w 7467600"/>
              <a:gd name="connsiteY61" fmla="*/ 5530686 h 6858000"/>
              <a:gd name="connsiteX62" fmla="*/ 2680277 w 7467600"/>
              <a:gd name="connsiteY62" fmla="*/ 5479204 h 6858000"/>
              <a:gd name="connsiteX63" fmla="*/ 2678972 w 7467600"/>
              <a:gd name="connsiteY63" fmla="*/ 5481582 h 6858000"/>
              <a:gd name="connsiteX64" fmla="*/ 2696666 w 7467600"/>
              <a:gd name="connsiteY64" fmla="*/ 6133836 h 6858000"/>
              <a:gd name="connsiteX65" fmla="*/ 2695769 w 7467600"/>
              <a:gd name="connsiteY65" fmla="*/ 6390955 h 6858000"/>
              <a:gd name="connsiteX66" fmla="*/ 2739893 w 7467600"/>
              <a:gd name="connsiteY66" fmla="*/ 6108357 h 6858000"/>
              <a:gd name="connsiteX67" fmla="*/ 2680277 w 7467600"/>
              <a:gd name="connsiteY67" fmla="*/ 5479204 h 6858000"/>
              <a:gd name="connsiteX68" fmla="*/ 1132195 w 7467600"/>
              <a:gd name="connsiteY68" fmla="*/ 5467980 h 6858000"/>
              <a:gd name="connsiteX69" fmla="*/ 1679056 w 7467600"/>
              <a:gd name="connsiteY69" fmla="*/ 5516907 h 6858000"/>
              <a:gd name="connsiteX70" fmla="*/ 2128648 w 7467600"/>
              <a:gd name="connsiteY70" fmla="*/ 5474249 h 6858000"/>
              <a:gd name="connsiteX71" fmla="*/ 1825619 w 7467600"/>
              <a:gd name="connsiteY71" fmla="*/ 5478447 h 6858000"/>
              <a:gd name="connsiteX72" fmla="*/ 1737798 w 7467600"/>
              <a:gd name="connsiteY72" fmla="*/ 5483353 h 6858000"/>
              <a:gd name="connsiteX73" fmla="*/ 1132195 w 7467600"/>
              <a:gd name="connsiteY73" fmla="*/ 5467980 h 6858000"/>
              <a:gd name="connsiteX74" fmla="*/ 7042773 w 7467600"/>
              <a:gd name="connsiteY74" fmla="*/ 5734011 h 6858000"/>
              <a:gd name="connsiteX75" fmla="*/ 7379510 w 7467600"/>
              <a:gd name="connsiteY75" fmla="*/ 5755454 h 6858000"/>
              <a:gd name="connsiteX76" fmla="*/ 7467600 w 7467600"/>
              <a:gd name="connsiteY76" fmla="*/ 5845526 h 6858000"/>
              <a:gd name="connsiteX77" fmla="*/ 7271900 w 7467600"/>
              <a:gd name="connsiteY77" fmla="*/ 5734551 h 6858000"/>
              <a:gd name="connsiteX78" fmla="*/ 7015907 w 7467600"/>
              <a:gd name="connsiteY78" fmla="*/ 5541548 h 6858000"/>
              <a:gd name="connsiteX79" fmla="*/ 7259646 w 7467600"/>
              <a:gd name="connsiteY79" fmla="*/ 5765985 h 6858000"/>
              <a:gd name="connsiteX80" fmla="*/ 7467600 w 7467600"/>
              <a:gd name="connsiteY80" fmla="*/ 6012219 h 6858000"/>
              <a:gd name="connsiteX81" fmla="*/ 7105827 w 7467600"/>
              <a:gd name="connsiteY81" fmla="*/ 5718700 h 6858000"/>
              <a:gd name="connsiteX82" fmla="*/ 7356878 w 7467600"/>
              <a:gd name="connsiteY82" fmla="*/ 5981332 h 6858000"/>
              <a:gd name="connsiteX83" fmla="*/ 7467600 w 7467600"/>
              <a:gd name="connsiteY83" fmla="*/ 6117703 h 6858000"/>
              <a:gd name="connsiteX84" fmla="*/ 7467600 w 7467600"/>
              <a:gd name="connsiteY84" fmla="*/ 6163634 h 6858000"/>
              <a:gd name="connsiteX85" fmla="*/ 7403637 w 7467600"/>
              <a:gd name="connsiteY85" fmla="*/ 6083957 h 6858000"/>
              <a:gd name="connsiteX86" fmla="*/ 7254615 w 7467600"/>
              <a:gd name="connsiteY86" fmla="*/ 5911918 h 6858000"/>
              <a:gd name="connsiteX87" fmla="*/ 7312589 w 7467600"/>
              <a:gd name="connsiteY87" fmla="*/ 5982309 h 6858000"/>
              <a:gd name="connsiteX88" fmla="*/ 7448321 w 7467600"/>
              <a:gd name="connsiteY88" fmla="*/ 6190991 h 6858000"/>
              <a:gd name="connsiteX89" fmla="*/ 7467600 w 7467600"/>
              <a:gd name="connsiteY89" fmla="*/ 6221686 h 6858000"/>
              <a:gd name="connsiteX90" fmla="*/ 7467600 w 7467600"/>
              <a:gd name="connsiteY90" fmla="*/ 6334256 h 6858000"/>
              <a:gd name="connsiteX91" fmla="*/ 7454976 w 7467600"/>
              <a:gd name="connsiteY91" fmla="*/ 6318297 h 6858000"/>
              <a:gd name="connsiteX92" fmla="*/ 7042773 w 7467600"/>
              <a:gd name="connsiteY92" fmla="*/ 5734011 h 6858000"/>
              <a:gd name="connsiteX93" fmla="*/ 1456157 w 7467600"/>
              <a:gd name="connsiteY93" fmla="*/ 5371404 h 6858000"/>
              <a:gd name="connsiteX94" fmla="*/ 1244432 w 7467600"/>
              <a:gd name="connsiteY94" fmla="*/ 5385601 h 6858000"/>
              <a:gd name="connsiteX95" fmla="*/ 973990 w 7467600"/>
              <a:gd name="connsiteY95" fmla="*/ 5424940 h 6858000"/>
              <a:gd name="connsiteX96" fmla="*/ 1103809 w 7467600"/>
              <a:gd name="connsiteY96" fmla="*/ 5433720 h 6858000"/>
              <a:gd name="connsiteX97" fmla="*/ 1123454 w 7467600"/>
              <a:gd name="connsiteY97" fmla="*/ 5435727 h 6858000"/>
              <a:gd name="connsiteX98" fmla="*/ 1737017 w 7467600"/>
              <a:gd name="connsiteY98" fmla="*/ 5452183 h 6858000"/>
              <a:gd name="connsiteX99" fmla="*/ 1824397 w 7467600"/>
              <a:gd name="connsiteY99" fmla="*/ 5447757 h 6858000"/>
              <a:gd name="connsiteX100" fmla="*/ 2070059 w 7467600"/>
              <a:gd name="connsiteY100" fmla="*/ 5441660 h 6858000"/>
              <a:gd name="connsiteX101" fmla="*/ 1456157 w 7467600"/>
              <a:gd name="connsiteY101" fmla="*/ 5371404 h 6858000"/>
              <a:gd name="connsiteX102" fmla="*/ 4988186 w 7467600"/>
              <a:gd name="connsiteY102" fmla="*/ 5216467 h 6858000"/>
              <a:gd name="connsiteX103" fmla="*/ 4777334 w 7467600"/>
              <a:gd name="connsiteY103" fmla="*/ 5406072 h 6858000"/>
              <a:gd name="connsiteX104" fmla="*/ 4718341 w 7467600"/>
              <a:gd name="connsiteY104" fmla="*/ 5468043 h 6858000"/>
              <a:gd name="connsiteX105" fmla="*/ 4604655 w 7467600"/>
              <a:gd name="connsiteY105" fmla="*/ 5583434 h 6858000"/>
              <a:gd name="connsiteX106" fmla="*/ 4565074 w 7467600"/>
              <a:gd name="connsiteY106" fmla="*/ 5618550 h 6858000"/>
              <a:gd name="connsiteX107" fmla="*/ 4988186 w 7467600"/>
              <a:gd name="connsiteY107" fmla="*/ 5216467 h 6858000"/>
              <a:gd name="connsiteX108" fmla="*/ 4978032 w 7467600"/>
              <a:gd name="connsiteY108" fmla="*/ 5183809 h 6858000"/>
              <a:gd name="connsiteX109" fmla="*/ 4463413 w 7467600"/>
              <a:gd name="connsiteY109" fmla="*/ 5615162 h 6858000"/>
              <a:gd name="connsiteX110" fmla="*/ 4358134 w 7467600"/>
              <a:gd name="connsiteY110" fmla="*/ 5742791 h 6858000"/>
              <a:gd name="connsiteX111" fmla="*/ 4376219 w 7467600"/>
              <a:gd name="connsiteY111" fmla="*/ 5729027 h 6858000"/>
              <a:gd name="connsiteX112" fmla="*/ 4582340 w 7467600"/>
              <a:gd name="connsiteY112" fmla="*/ 5561037 h 6858000"/>
              <a:gd name="connsiteX113" fmla="*/ 4694684 w 7467600"/>
              <a:gd name="connsiteY113" fmla="*/ 5447098 h 6858000"/>
              <a:gd name="connsiteX114" fmla="*/ 4754123 w 7467600"/>
              <a:gd name="connsiteY114" fmla="*/ 5384643 h 6858000"/>
              <a:gd name="connsiteX115" fmla="*/ 4978032 w 7467600"/>
              <a:gd name="connsiteY115" fmla="*/ 5183809 h 6858000"/>
              <a:gd name="connsiteX116" fmla="*/ 1903353 w 7467600"/>
              <a:gd name="connsiteY116" fmla="*/ 5044827 h 6858000"/>
              <a:gd name="connsiteX117" fmla="*/ 1936931 w 7467600"/>
              <a:gd name="connsiteY117" fmla="*/ 5093954 h 6858000"/>
              <a:gd name="connsiteX118" fmla="*/ 2195868 w 7467600"/>
              <a:gd name="connsiteY118" fmla="*/ 5396574 h 6858000"/>
              <a:gd name="connsiteX119" fmla="*/ 2088852 w 7467600"/>
              <a:gd name="connsiteY119" fmla="*/ 5166123 h 6858000"/>
              <a:gd name="connsiteX120" fmla="*/ 1958241 w 7467600"/>
              <a:gd name="connsiteY120" fmla="*/ 5067955 h 6858000"/>
              <a:gd name="connsiteX121" fmla="*/ 1903353 w 7467600"/>
              <a:gd name="connsiteY121" fmla="*/ 5044827 h 6858000"/>
              <a:gd name="connsiteX122" fmla="*/ 1979378 w 7467600"/>
              <a:gd name="connsiteY122" fmla="*/ 4769504 h 6858000"/>
              <a:gd name="connsiteX123" fmla="*/ 2882120 w 7467600"/>
              <a:gd name="connsiteY123" fmla="*/ 5064547 h 6858000"/>
              <a:gd name="connsiteX124" fmla="*/ 2793103 w 7467600"/>
              <a:gd name="connsiteY124" fmla="*/ 5039699 h 6858000"/>
              <a:gd name="connsiteX125" fmla="*/ 2770041 w 7467600"/>
              <a:gd name="connsiteY125" fmla="*/ 5033634 h 6858000"/>
              <a:gd name="connsiteX126" fmla="*/ 1979378 w 7467600"/>
              <a:gd name="connsiteY126" fmla="*/ 4769504 h 6858000"/>
              <a:gd name="connsiteX127" fmla="*/ 1927410 w 7467600"/>
              <a:gd name="connsiteY127" fmla="*/ 4716164 h 6858000"/>
              <a:gd name="connsiteX128" fmla="*/ 1959587 w 7467600"/>
              <a:gd name="connsiteY128" fmla="*/ 4728849 h 6858000"/>
              <a:gd name="connsiteX129" fmla="*/ 2777707 w 7467600"/>
              <a:gd name="connsiteY129" fmla="*/ 5003991 h 6858000"/>
              <a:gd name="connsiteX130" fmla="*/ 2800768 w 7467600"/>
              <a:gd name="connsiteY130" fmla="*/ 5010056 h 6858000"/>
              <a:gd name="connsiteX131" fmla="*/ 2879408 w 7467600"/>
              <a:gd name="connsiteY131" fmla="*/ 5031590 h 6858000"/>
              <a:gd name="connsiteX132" fmla="*/ 2862295 w 7467600"/>
              <a:gd name="connsiteY132" fmla="*/ 5022958 h 6858000"/>
              <a:gd name="connsiteX133" fmla="*/ 2813343 w 7467600"/>
              <a:gd name="connsiteY133" fmla="*/ 4998369 h 6858000"/>
              <a:gd name="connsiteX134" fmla="*/ 2646245 w 7467600"/>
              <a:gd name="connsiteY134" fmla="*/ 4930999 h 6858000"/>
              <a:gd name="connsiteX135" fmla="*/ 1999243 w 7467600"/>
              <a:gd name="connsiteY135" fmla="*/ 4730524 h 6858000"/>
              <a:gd name="connsiteX136" fmla="*/ 1979527 w 7467600"/>
              <a:gd name="connsiteY136" fmla="*/ 4726651 h 6858000"/>
              <a:gd name="connsiteX137" fmla="*/ 1927410 w 7467600"/>
              <a:gd name="connsiteY137" fmla="*/ 4716164 h 6858000"/>
              <a:gd name="connsiteX138" fmla="*/ 1997014 w 7467600"/>
              <a:gd name="connsiteY138" fmla="*/ 4698007 h 6858000"/>
              <a:gd name="connsiteX139" fmla="*/ 2005458 w 7467600"/>
              <a:gd name="connsiteY139" fmla="*/ 4699540 h 6858000"/>
              <a:gd name="connsiteX140" fmla="*/ 2657186 w 7467600"/>
              <a:gd name="connsiteY140" fmla="*/ 4901687 h 6858000"/>
              <a:gd name="connsiteX141" fmla="*/ 2826662 w 7467600"/>
              <a:gd name="connsiteY141" fmla="*/ 4970362 h 6858000"/>
              <a:gd name="connsiteX142" fmla="*/ 2876100 w 7467600"/>
              <a:gd name="connsiteY142" fmla="*/ 4995397 h 6858000"/>
              <a:gd name="connsiteX143" fmla="*/ 3042600 w 7467600"/>
              <a:gd name="connsiteY143" fmla="*/ 5059532 h 6858000"/>
              <a:gd name="connsiteX144" fmla="*/ 1997014 w 7467600"/>
              <a:gd name="connsiteY144" fmla="*/ 4698007 h 6858000"/>
              <a:gd name="connsiteX145" fmla="*/ 2305292 w 7467600"/>
              <a:gd name="connsiteY145" fmla="*/ 4219492 h 6858000"/>
              <a:gd name="connsiteX146" fmla="*/ 3360922 w 7467600"/>
              <a:gd name="connsiteY146" fmla="*/ 4529373 h 6858000"/>
              <a:gd name="connsiteX147" fmla="*/ 3492420 w 7467600"/>
              <a:gd name="connsiteY147" fmla="*/ 4510145 h 6858000"/>
              <a:gd name="connsiteX148" fmla="*/ 3364086 w 7467600"/>
              <a:gd name="connsiteY148" fmla="*/ 4480340 h 6858000"/>
              <a:gd name="connsiteX149" fmla="*/ 3225818 w 7467600"/>
              <a:gd name="connsiteY149" fmla="*/ 4411822 h 6858000"/>
              <a:gd name="connsiteX150" fmla="*/ 3129696 w 7467600"/>
              <a:gd name="connsiteY150" fmla="*/ 4360704 h 6858000"/>
              <a:gd name="connsiteX151" fmla="*/ 2814545 w 7467600"/>
              <a:gd name="connsiteY151" fmla="*/ 4282955 h 6858000"/>
              <a:gd name="connsiteX152" fmla="*/ 2305292 w 7467600"/>
              <a:gd name="connsiteY152" fmla="*/ 4219492 h 6858000"/>
              <a:gd name="connsiteX153" fmla="*/ 2626982 w 7467600"/>
              <a:gd name="connsiteY153" fmla="*/ 4206450 h 6858000"/>
              <a:gd name="connsiteX154" fmla="*/ 2490617 w 7467600"/>
              <a:gd name="connsiteY154" fmla="*/ 4206951 h 6858000"/>
              <a:gd name="connsiteX155" fmla="*/ 2819869 w 7467600"/>
              <a:gd name="connsiteY155" fmla="*/ 4252936 h 6858000"/>
              <a:gd name="connsiteX156" fmla="*/ 3143018 w 7467600"/>
              <a:gd name="connsiteY156" fmla="*/ 4332698 h 6858000"/>
              <a:gd name="connsiteX157" fmla="*/ 3241520 w 7467600"/>
              <a:gd name="connsiteY157" fmla="*/ 4385112 h 6858000"/>
              <a:gd name="connsiteX158" fmla="*/ 3374575 w 7467600"/>
              <a:gd name="connsiteY158" fmla="*/ 4451517 h 6858000"/>
              <a:gd name="connsiteX159" fmla="*/ 3505221 w 7467600"/>
              <a:gd name="connsiteY159" fmla="*/ 4480757 h 6858000"/>
              <a:gd name="connsiteX160" fmla="*/ 2626982 w 7467600"/>
              <a:gd name="connsiteY160" fmla="*/ 4206450 h 6858000"/>
              <a:gd name="connsiteX161" fmla="*/ 1310106 w 7467600"/>
              <a:gd name="connsiteY161" fmla="*/ 3943217 h 6858000"/>
              <a:gd name="connsiteX162" fmla="*/ 854994 w 7467600"/>
              <a:gd name="connsiteY162" fmla="*/ 4399136 h 6858000"/>
              <a:gd name="connsiteX163" fmla="*/ 742462 w 7467600"/>
              <a:gd name="connsiteY163" fmla="*/ 4594648 h 6858000"/>
              <a:gd name="connsiteX164" fmla="*/ 820602 w 7467600"/>
              <a:gd name="connsiteY164" fmla="*/ 4485915 h 6858000"/>
              <a:gd name="connsiteX165" fmla="*/ 878295 w 7467600"/>
              <a:gd name="connsiteY165" fmla="*/ 4403594 h 6858000"/>
              <a:gd name="connsiteX166" fmla="*/ 1240607 w 7467600"/>
              <a:gd name="connsiteY166" fmla="*/ 4010401 h 6858000"/>
              <a:gd name="connsiteX167" fmla="*/ 1310106 w 7467600"/>
              <a:gd name="connsiteY167" fmla="*/ 3943217 h 6858000"/>
              <a:gd name="connsiteX168" fmla="*/ 1423113 w 7467600"/>
              <a:gd name="connsiteY168" fmla="*/ 3874565 h 6858000"/>
              <a:gd name="connsiteX169" fmla="*/ 1260565 w 7467600"/>
              <a:gd name="connsiteY169" fmla="*/ 4031982 h 6858000"/>
              <a:gd name="connsiteX170" fmla="*/ 901900 w 7467600"/>
              <a:gd name="connsiteY170" fmla="*/ 4421236 h 6858000"/>
              <a:gd name="connsiteX171" fmla="*/ 845044 w 7467600"/>
              <a:gd name="connsiteY171" fmla="*/ 4502436 h 6858000"/>
              <a:gd name="connsiteX172" fmla="*/ 685926 w 7467600"/>
              <a:gd name="connsiteY172" fmla="*/ 4703069 h 6858000"/>
              <a:gd name="connsiteX173" fmla="*/ 684248 w 7467600"/>
              <a:gd name="connsiteY173" fmla="*/ 4706721 h 6858000"/>
              <a:gd name="connsiteX174" fmla="*/ 1423113 w 7467600"/>
              <a:gd name="connsiteY174" fmla="*/ 3874565 h 6858000"/>
              <a:gd name="connsiteX175" fmla="*/ 3316479 w 7467600"/>
              <a:gd name="connsiteY175" fmla="*/ 3872136 h 6858000"/>
              <a:gd name="connsiteX176" fmla="*/ 3546806 w 7467600"/>
              <a:gd name="connsiteY176" fmla="*/ 4356139 h 6858000"/>
              <a:gd name="connsiteX177" fmla="*/ 3364433 w 7467600"/>
              <a:gd name="connsiteY177" fmla="*/ 3953121 h 6858000"/>
              <a:gd name="connsiteX178" fmla="*/ 3316479 w 7467600"/>
              <a:gd name="connsiteY178" fmla="*/ 3872136 h 6858000"/>
              <a:gd name="connsiteX179" fmla="*/ 3291335 w 7467600"/>
              <a:gd name="connsiteY179" fmla="*/ 3767420 h 6858000"/>
              <a:gd name="connsiteX180" fmla="*/ 3390805 w 7467600"/>
              <a:gd name="connsiteY180" fmla="*/ 3937163 h 6858000"/>
              <a:gd name="connsiteX181" fmla="*/ 3579062 w 7467600"/>
              <a:gd name="connsiteY181" fmla="*/ 4359040 h 6858000"/>
              <a:gd name="connsiteX182" fmla="*/ 3467355 w 7467600"/>
              <a:gd name="connsiteY182" fmla="*/ 3988130 h 6858000"/>
              <a:gd name="connsiteX183" fmla="*/ 3310753 w 7467600"/>
              <a:gd name="connsiteY183" fmla="*/ 3787140 h 6858000"/>
              <a:gd name="connsiteX184" fmla="*/ 3291335 w 7467600"/>
              <a:gd name="connsiteY184" fmla="*/ 3767420 h 6858000"/>
              <a:gd name="connsiteX185" fmla="*/ 1635889 w 7467600"/>
              <a:gd name="connsiteY185" fmla="*/ 3709494 h 6858000"/>
              <a:gd name="connsiteX186" fmla="*/ 1634800 w 7467600"/>
              <a:gd name="connsiteY186" fmla="*/ 3731111 h 6858000"/>
              <a:gd name="connsiteX187" fmla="*/ 1635889 w 7467600"/>
              <a:gd name="connsiteY187" fmla="*/ 3709494 h 6858000"/>
              <a:gd name="connsiteX188" fmla="*/ 1510397 w 7467600"/>
              <a:gd name="connsiteY188" fmla="*/ 3684705 h 6858000"/>
              <a:gd name="connsiteX189" fmla="*/ 1146550 w 7467600"/>
              <a:gd name="connsiteY189" fmla="*/ 3802012 h 6858000"/>
              <a:gd name="connsiteX190" fmla="*/ 698834 w 7467600"/>
              <a:gd name="connsiteY190" fmla="*/ 3952272 h 6858000"/>
              <a:gd name="connsiteX191" fmla="*/ 34256 w 7467600"/>
              <a:gd name="connsiteY191" fmla="*/ 4347603 h 6858000"/>
              <a:gd name="connsiteX192" fmla="*/ 527241 w 7467600"/>
              <a:gd name="connsiteY192" fmla="*/ 4065078 h 6858000"/>
              <a:gd name="connsiteX193" fmla="*/ 1510397 w 7467600"/>
              <a:gd name="connsiteY193" fmla="*/ 3684705 h 6858000"/>
              <a:gd name="connsiteX194" fmla="*/ 1313114 w 7467600"/>
              <a:gd name="connsiteY194" fmla="*/ 3655216 h 6858000"/>
              <a:gd name="connsiteX195" fmla="*/ 1109304 w 7467600"/>
              <a:gd name="connsiteY195" fmla="*/ 3669030 h 6858000"/>
              <a:gd name="connsiteX196" fmla="*/ 8129 w 7467600"/>
              <a:gd name="connsiteY196" fmla="*/ 4330519 h 6858000"/>
              <a:gd name="connsiteX197" fmla="*/ 687572 w 7467600"/>
              <a:gd name="connsiteY197" fmla="*/ 3925629 h 6858000"/>
              <a:gd name="connsiteX198" fmla="*/ 1138365 w 7467600"/>
              <a:gd name="connsiteY198" fmla="*/ 3774515 h 6858000"/>
              <a:gd name="connsiteX199" fmla="*/ 1505579 w 7467600"/>
              <a:gd name="connsiteY199" fmla="*/ 3655526 h 6858000"/>
              <a:gd name="connsiteX200" fmla="*/ 1313114 w 7467600"/>
              <a:gd name="connsiteY200" fmla="*/ 3655216 h 6858000"/>
              <a:gd name="connsiteX201" fmla="*/ 3655073 w 7467600"/>
              <a:gd name="connsiteY201" fmla="*/ 3650884 h 6858000"/>
              <a:gd name="connsiteX202" fmla="*/ 3989938 w 7467600"/>
              <a:gd name="connsiteY202" fmla="*/ 3991685 h 6858000"/>
              <a:gd name="connsiteX203" fmla="*/ 4393907 w 7467600"/>
              <a:gd name="connsiteY203" fmla="*/ 4261258 h 6858000"/>
              <a:gd name="connsiteX204" fmla="*/ 4648051 w 7467600"/>
              <a:gd name="connsiteY204" fmla="*/ 4374051 h 6858000"/>
              <a:gd name="connsiteX205" fmla="*/ 4383389 w 7467600"/>
              <a:gd name="connsiteY205" fmla="*/ 4184369 h 6858000"/>
              <a:gd name="connsiteX206" fmla="*/ 4165508 w 7467600"/>
              <a:gd name="connsiteY206" fmla="*/ 4035196 h 6858000"/>
              <a:gd name="connsiteX207" fmla="*/ 4068162 w 7467600"/>
              <a:gd name="connsiteY207" fmla="*/ 3953394 h 6858000"/>
              <a:gd name="connsiteX208" fmla="*/ 3981416 w 7467600"/>
              <a:gd name="connsiteY208" fmla="*/ 3880482 h 6858000"/>
              <a:gd name="connsiteX209" fmla="*/ 3800147 w 7467600"/>
              <a:gd name="connsiteY209" fmla="*/ 3749872 h 6858000"/>
              <a:gd name="connsiteX210" fmla="*/ 3655073 w 7467600"/>
              <a:gd name="connsiteY210" fmla="*/ 3650884 h 6858000"/>
              <a:gd name="connsiteX211" fmla="*/ 3670252 w 7467600"/>
              <a:gd name="connsiteY211" fmla="*/ 3622798 h 6858000"/>
              <a:gd name="connsiteX212" fmla="*/ 3817258 w 7467600"/>
              <a:gd name="connsiteY212" fmla="*/ 3723577 h 6858000"/>
              <a:gd name="connsiteX213" fmla="*/ 4000461 w 7467600"/>
              <a:gd name="connsiteY213" fmla="*/ 3855966 h 6858000"/>
              <a:gd name="connsiteX214" fmla="*/ 4088180 w 7467600"/>
              <a:gd name="connsiteY214" fmla="*/ 3929774 h 6858000"/>
              <a:gd name="connsiteX215" fmla="*/ 4184555 w 7467600"/>
              <a:gd name="connsiteY215" fmla="*/ 4010683 h 6858000"/>
              <a:gd name="connsiteX216" fmla="*/ 4399563 w 7467600"/>
              <a:gd name="connsiteY216" fmla="*/ 4158106 h 6858000"/>
              <a:gd name="connsiteX217" fmla="*/ 4684469 w 7467600"/>
              <a:gd name="connsiteY217" fmla="*/ 4364680 h 6858000"/>
              <a:gd name="connsiteX218" fmla="*/ 4690271 w 7467600"/>
              <a:gd name="connsiteY218" fmla="*/ 4370034 h 6858000"/>
              <a:gd name="connsiteX219" fmla="*/ 4136093 w 7467600"/>
              <a:gd name="connsiteY219" fmla="*/ 3858466 h 6858000"/>
              <a:gd name="connsiteX220" fmla="*/ 3670252 w 7467600"/>
              <a:gd name="connsiteY220" fmla="*/ 3622798 h 6858000"/>
              <a:gd name="connsiteX221" fmla="*/ 4440129 w 7467600"/>
              <a:gd name="connsiteY221" fmla="*/ 3448571 h 6858000"/>
              <a:gd name="connsiteX222" fmla="*/ 4856525 w 7467600"/>
              <a:gd name="connsiteY222" fmla="*/ 3915351 h 6858000"/>
              <a:gd name="connsiteX223" fmla="*/ 5059055 w 7467600"/>
              <a:gd name="connsiteY223" fmla="*/ 4108918 h 6858000"/>
              <a:gd name="connsiteX224" fmla="*/ 5290070 w 7467600"/>
              <a:gd name="connsiteY224" fmla="*/ 4263619 h 6858000"/>
              <a:gd name="connsiteX225" fmla="*/ 4834991 w 7467600"/>
              <a:gd name="connsiteY225" fmla="*/ 3830985 h 6858000"/>
              <a:gd name="connsiteX226" fmla="*/ 4440129 w 7467600"/>
              <a:gd name="connsiteY226" fmla="*/ 3448571 h 6858000"/>
              <a:gd name="connsiteX227" fmla="*/ 4441737 w 7467600"/>
              <a:gd name="connsiteY227" fmla="*/ 3399734 h 6858000"/>
              <a:gd name="connsiteX228" fmla="*/ 4431236 w 7467600"/>
              <a:gd name="connsiteY228" fmla="*/ 3400954 h 6858000"/>
              <a:gd name="connsiteX229" fmla="*/ 4557150 w 7467600"/>
              <a:gd name="connsiteY229" fmla="*/ 3510023 h 6858000"/>
              <a:gd name="connsiteX230" fmla="*/ 4856936 w 7467600"/>
              <a:gd name="connsiteY230" fmla="*/ 3809146 h 6858000"/>
              <a:gd name="connsiteX231" fmla="*/ 5111996 w 7467600"/>
              <a:gd name="connsiteY231" fmla="*/ 4065759 h 6858000"/>
              <a:gd name="connsiteX232" fmla="*/ 5388878 w 7467600"/>
              <a:gd name="connsiteY232" fmla="*/ 4300185 h 6858000"/>
              <a:gd name="connsiteX233" fmla="*/ 5425556 w 7467600"/>
              <a:gd name="connsiteY233" fmla="*/ 4308967 h 6858000"/>
              <a:gd name="connsiteX234" fmla="*/ 4943646 w 7467600"/>
              <a:gd name="connsiteY234" fmla="*/ 3822916 h 6858000"/>
              <a:gd name="connsiteX235" fmla="*/ 4594837 w 7467600"/>
              <a:gd name="connsiteY235" fmla="*/ 3532274 h 6858000"/>
              <a:gd name="connsiteX236" fmla="*/ 4441737 w 7467600"/>
              <a:gd name="connsiteY236" fmla="*/ 3399734 h 6858000"/>
              <a:gd name="connsiteX237" fmla="*/ 5425834 w 7467600"/>
              <a:gd name="connsiteY237" fmla="*/ 3162785 h 6858000"/>
              <a:gd name="connsiteX238" fmla="*/ 5401644 w 7467600"/>
              <a:gd name="connsiteY238" fmla="*/ 3617847 h 6858000"/>
              <a:gd name="connsiteX239" fmla="*/ 5467256 w 7467600"/>
              <a:gd name="connsiteY239" fmla="*/ 4175494 h 6858000"/>
              <a:gd name="connsiteX240" fmla="*/ 5448069 w 7467600"/>
              <a:gd name="connsiteY240" fmla="*/ 3567554 h 6858000"/>
              <a:gd name="connsiteX241" fmla="*/ 5425834 w 7467600"/>
              <a:gd name="connsiteY241" fmla="*/ 3162785 h 6858000"/>
              <a:gd name="connsiteX242" fmla="*/ 1318687 w 7467600"/>
              <a:gd name="connsiteY242" fmla="*/ 3113840 h 6858000"/>
              <a:gd name="connsiteX243" fmla="*/ 1066793 w 7467600"/>
              <a:gd name="connsiteY243" fmla="*/ 3212171 h 6858000"/>
              <a:gd name="connsiteX244" fmla="*/ 993319 w 7467600"/>
              <a:gd name="connsiteY244" fmla="*/ 3247648 h 6858000"/>
              <a:gd name="connsiteX245" fmla="*/ 853081 w 7467600"/>
              <a:gd name="connsiteY245" fmla="*/ 3312410 h 6858000"/>
              <a:gd name="connsiteX246" fmla="*/ 805957 w 7467600"/>
              <a:gd name="connsiteY246" fmla="*/ 3330443 h 6858000"/>
              <a:gd name="connsiteX247" fmla="*/ 1318687 w 7467600"/>
              <a:gd name="connsiteY247" fmla="*/ 3113840 h 6858000"/>
              <a:gd name="connsiteX248" fmla="*/ 5453702 w 7467600"/>
              <a:gd name="connsiteY248" fmla="*/ 3090882 h 6858000"/>
              <a:gd name="connsiteX249" fmla="*/ 5480135 w 7467600"/>
              <a:gd name="connsiteY249" fmla="*/ 3565802 h 6858000"/>
              <a:gd name="connsiteX250" fmla="*/ 5499023 w 7467600"/>
              <a:gd name="connsiteY250" fmla="*/ 4166310 h 6858000"/>
              <a:gd name="connsiteX251" fmla="*/ 5547022 w 7467600"/>
              <a:gd name="connsiteY251" fmla="*/ 3607838 h 6858000"/>
              <a:gd name="connsiteX252" fmla="*/ 5515964 w 7467600"/>
              <a:gd name="connsiteY252" fmla="*/ 3378541 h 6858000"/>
              <a:gd name="connsiteX253" fmla="*/ 5453702 w 7467600"/>
              <a:gd name="connsiteY253" fmla="*/ 3090882 h 6858000"/>
              <a:gd name="connsiteX254" fmla="*/ 1238695 w 7467600"/>
              <a:gd name="connsiteY254" fmla="*/ 3076820 h 6858000"/>
              <a:gd name="connsiteX255" fmla="*/ 716371 w 7467600"/>
              <a:gd name="connsiteY255" fmla="*/ 3293249 h 6858000"/>
              <a:gd name="connsiteX256" fmla="*/ 579522 w 7467600"/>
              <a:gd name="connsiteY256" fmla="*/ 3371759 h 6858000"/>
              <a:gd name="connsiteX257" fmla="*/ 600288 w 7467600"/>
              <a:gd name="connsiteY257" fmla="*/ 3365555 h 6858000"/>
              <a:gd name="connsiteX258" fmla="*/ 840692 w 7467600"/>
              <a:gd name="connsiteY258" fmla="*/ 3284921 h 6858000"/>
              <a:gd name="connsiteX259" fmla="*/ 979248 w 7467600"/>
              <a:gd name="connsiteY259" fmla="*/ 3221003 h 6858000"/>
              <a:gd name="connsiteX260" fmla="*/ 1053282 w 7467600"/>
              <a:gd name="connsiteY260" fmla="*/ 3185247 h 6858000"/>
              <a:gd name="connsiteX261" fmla="*/ 1320603 w 7467600"/>
              <a:gd name="connsiteY261" fmla="*/ 3081281 h 6858000"/>
              <a:gd name="connsiteX262" fmla="*/ 1238695 w 7467600"/>
              <a:gd name="connsiteY262" fmla="*/ 3076820 h 6858000"/>
              <a:gd name="connsiteX263" fmla="*/ 5425627 w 7467600"/>
              <a:gd name="connsiteY263" fmla="*/ 2954192 h 6858000"/>
              <a:gd name="connsiteX264" fmla="*/ 5470770 w 7467600"/>
              <a:gd name="connsiteY264" fmla="*/ 3005435 h 6858000"/>
              <a:gd name="connsiteX265" fmla="*/ 5519779 w 7467600"/>
              <a:gd name="connsiteY265" fmla="*/ 4359223 h 6858000"/>
              <a:gd name="connsiteX266" fmla="*/ 5520293 w 7467600"/>
              <a:gd name="connsiteY266" fmla="*/ 4360602 h 6858000"/>
              <a:gd name="connsiteX267" fmla="*/ 5767221 w 7467600"/>
              <a:gd name="connsiteY267" fmla="*/ 4665564 h 6858000"/>
              <a:gd name="connsiteX268" fmla="*/ 6937169 w 7467600"/>
              <a:gd name="connsiteY268" fmla="*/ 4815941 h 6858000"/>
              <a:gd name="connsiteX269" fmla="*/ 6953922 w 7467600"/>
              <a:gd name="connsiteY269" fmla="*/ 4890068 h 6858000"/>
              <a:gd name="connsiteX270" fmla="*/ 6071359 w 7467600"/>
              <a:gd name="connsiteY270" fmla="*/ 4770770 h 6858000"/>
              <a:gd name="connsiteX271" fmla="*/ 6038839 w 7467600"/>
              <a:gd name="connsiteY271" fmla="*/ 4764474 h 6858000"/>
              <a:gd name="connsiteX272" fmla="*/ 6038706 w 7467600"/>
              <a:gd name="connsiteY272" fmla="*/ 4763847 h 6858000"/>
              <a:gd name="connsiteX273" fmla="*/ 6037784 w 7467600"/>
              <a:gd name="connsiteY273" fmla="*/ 4764270 h 6858000"/>
              <a:gd name="connsiteX274" fmla="*/ 6038839 w 7467600"/>
              <a:gd name="connsiteY274" fmla="*/ 4764474 h 6858000"/>
              <a:gd name="connsiteX275" fmla="*/ 6040338 w 7467600"/>
              <a:gd name="connsiteY275" fmla="*/ 4771418 h 6858000"/>
              <a:gd name="connsiteX276" fmla="*/ 6024488 w 7467600"/>
              <a:gd name="connsiteY276" fmla="*/ 4809903 h 6858000"/>
              <a:gd name="connsiteX277" fmla="*/ 5599771 w 7467600"/>
              <a:gd name="connsiteY277" fmla="*/ 5509652 h 6858000"/>
              <a:gd name="connsiteX278" fmla="*/ 5548843 w 7467600"/>
              <a:gd name="connsiteY278" fmla="*/ 5563845 h 6858000"/>
              <a:gd name="connsiteX279" fmla="*/ 5940952 w 7467600"/>
              <a:gd name="connsiteY279" fmla="*/ 6250028 h 6858000"/>
              <a:gd name="connsiteX280" fmla="*/ 6043441 w 7467600"/>
              <a:gd name="connsiteY280" fmla="*/ 6665847 h 6858000"/>
              <a:gd name="connsiteX281" fmla="*/ 6093432 w 7467600"/>
              <a:gd name="connsiteY281" fmla="*/ 6858000 h 6858000"/>
              <a:gd name="connsiteX282" fmla="*/ 6034344 w 7467600"/>
              <a:gd name="connsiteY282" fmla="*/ 6858000 h 6858000"/>
              <a:gd name="connsiteX283" fmla="*/ 6026679 w 7467600"/>
              <a:gd name="connsiteY283" fmla="*/ 6836959 h 6858000"/>
              <a:gd name="connsiteX284" fmla="*/ 5800441 w 7467600"/>
              <a:gd name="connsiteY284" fmla="*/ 6335286 h 6858000"/>
              <a:gd name="connsiteX285" fmla="*/ 5526562 w 7467600"/>
              <a:gd name="connsiteY285" fmla="*/ 5705388 h 6858000"/>
              <a:gd name="connsiteX286" fmla="*/ 5519640 w 7467600"/>
              <a:gd name="connsiteY286" fmla="*/ 5683774 h 6858000"/>
              <a:gd name="connsiteX287" fmla="*/ 5844559 w 7467600"/>
              <a:gd name="connsiteY287" fmla="*/ 6553349 h 6858000"/>
              <a:gd name="connsiteX288" fmla="*/ 5975994 w 7467600"/>
              <a:gd name="connsiteY288" fmla="*/ 6858000 h 6858000"/>
              <a:gd name="connsiteX289" fmla="*/ 5898547 w 7467600"/>
              <a:gd name="connsiteY289" fmla="*/ 6858000 h 6858000"/>
              <a:gd name="connsiteX290" fmla="*/ 5682041 w 7467600"/>
              <a:gd name="connsiteY290" fmla="*/ 6355860 h 6858000"/>
              <a:gd name="connsiteX291" fmla="*/ 5461758 w 7467600"/>
              <a:gd name="connsiteY291" fmla="*/ 5820220 h 6858000"/>
              <a:gd name="connsiteX292" fmla="*/ 5237282 w 7467600"/>
              <a:gd name="connsiteY292" fmla="*/ 6579086 h 6858000"/>
              <a:gd name="connsiteX293" fmla="*/ 5115009 w 7467600"/>
              <a:gd name="connsiteY293" fmla="*/ 6858000 h 6858000"/>
              <a:gd name="connsiteX294" fmla="*/ 5028074 w 7467600"/>
              <a:gd name="connsiteY294" fmla="*/ 6858000 h 6858000"/>
              <a:gd name="connsiteX295" fmla="*/ 5079508 w 7467600"/>
              <a:gd name="connsiteY295" fmla="*/ 6749074 h 6858000"/>
              <a:gd name="connsiteX296" fmla="*/ 5371846 w 7467600"/>
              <a:gd name="connsiteY296" fmla="*/ 5924413 h 6858000"/>
              <a:gd name="connsiteX297" fmla="*/ 5270512 w 7467600"/>
              <a:gd name="connsiteY297" fmla="*/ 6138975 h 6858000"/>
              <a:gd name="connsiteX298" fmla="*/ 5062409 w 7467600"/>
              <a:gd name="connsiteY298" fmla="*/ 6653544 h 6858000"/>
              <a:gd name="connsiteX299" fmla="*/ 5036628 w 7467600"/>
              <a:gd name="connsiteY299" fmla="*/ 6754247 h 6858000"/>
              <a:gd name="connsiteX300" fmla="*/ 5009112 w 7467600"/>
              <a:gd name="connsiteY300" fmla="*/ 6858000 h 6858000"/>
              <a:gd name="connsiteX301" fmla="*/ 4976679 w 7467600"/>
              <a:gd name="connsiteY301" fmla="*/ 6858000 h 6858000"/>
              <a:gd name="connsiteX302" fmla="*/ 5006537 w 7467600"/>
              <a:gd name="connsiteY302" fmla="*/ 6747068 h 6858000"/>
              <a:gd name="connsiteX303" fmla="*/ 5032723 w 7467600"/>
              <a:gd name="connsiteY303" fmla="*/ 6644957 h 6858000"/>
              <a:gd name="connsiteX304" fmla="*/ 5242949 w 7467600"/>
              <a:gd name="connsiteY304" fmla="*/ 6125175 h 6858000"/>
              <a:gd name="connsiteX305" fmla="*/ 5286321 w 7467600"/>
              <a:gd name="connsiteY305" fmla="*/ 6033555 h 6858000"/>
              <a:gd name="connsiteX306" fmla="*/ 5008210 w 7467600"/>
              <a:gd name="connsiteY306" fmla="*/ 6649194 h 6858000"/>
              <a:gd name="connsiteX307" fmla="*/ 4986321 w 7467600"/>
              <a:gd name="connsiteY307" fmla="*/ 6765687 h 6858000"/>
              <a:gd name="connsiteX308" fmla="*/ 4973474 w 7467600"/>
              <a:gd name="connsiteY308" fmla="*/ 6858000 h 6858000"/>
              <a:gd name="connsiteX309" fmla="*/ 4907178 w 7467600"/>
              <a:gd name="connsiteY309" fmla="*/ 6858000 h 6858000"/>
              <a:gd name="connsiteX310" fmla="*/ 4910810 w 7467600"/>
              <a:gd name="connsiteY310" fmla="*/ 6829660 h 6858000"/>
              <a:gd name="connsiteX311" fmla="*/ 4987461 w 7467600"/>
              <a:gd name="connsiteY311" fmla="*/ 6432994 h 6858000"/>
              <a:gd name="connsiteX312" fmla="*/ 5179262 w 7467600"/>
              <a:gd name="connsiteY312" fmla="*/ 6035044 h 6858000"/>
              <a:gd name="connsiteX313" fmla="*/ 4689678 w 7467600"/>
              <a:gd name="connsiteY313" fmla="*/ 6440241 h 6858000"/>
              <a:gd name="connsiteX314" fmla="*/ 4477543 w 7467600"/>
              <a:gd name="connsiteY314" fmla="*/ 6674836 h 6858000"/>
              <a:gd name="connsiteX315" fmla="*/ 4329957 w 7467600"/>
              <a:gd name="connsiteY315" fmla="*/ 6858000 h 6858000"/>
              <a:gd name="connsiteX316" fmla="*/ 4218595 w 7467600"/>
              <a:gd name="connsiteY316" fmla="*/ 6858000 h 6858000"/>
              <a:gd name="connsiteX317" fmla="*/ 4368888 w 7467600"/>
              <a:gd name="connsiteY317" fmla="*/ 6668412 h 6858000"/>
              <a:gd name="connsiteX318" fmla="*/ 4563091 w 7467600"/>
              <a:gd name="connsiteY318" fmla="*/ 6442508 h 6858000"/>
              <a:gd name="connsiteX319" fmla="*/ 5387324 w 7467600"/>
              <a:gd name="connsiteY319" fmla="*/ 5705830 h 6858000"/>
              <a:gd name="connsiteX320" fmla="*/ 5073620 w 7467600"/>
              <a:gd name="connsiteY320" fmla="*/ 5955437 h 6858000"/>
              <a:gd name="connsiteX321" fmla="*/ 4689789 w 7467600"/>
              <a:gd name="connsiteY321" fmla="*/ 6268382 h 6858000"/>
              <a:gd name="connsiteX322" fmla="*/ 4418722 w 7467600"/>
              <a:gd name="connsiteY322" fmla="*/ 6570886 h 6858000"/>
              <a:gd name="connsiteX323" fmla="*/ 4214944 w 7467600"/>
              <a:gd name="connsiteY323" fmla="*/ 6858000 h 6858000"/>
              <a:gd name="connsiteX324" fmla="*/ 4177898 w 7467600"/>
              <a:gd name="connsiteY324" fmla="*/ 6858000 h 6858000"/>
              <a:gd name="connsiteX325" fmla="*/ 4391597 w 7467600"/>
              <a:gd name="connsiteY325" fmla="*/ 6556370 h 6858000"/>
              <a:gd name="connsiteX326" fmla="*/ 4668889 w 7467600"/>
              <a:gd name="connsiteY326" fmla="*/ 6246399 h 6858000"/>
              <a:gd name="connsiteX327" fmla="*/ 5055427 w 7467600"/>
              <a:gd name="connsiteY327" fmla="*/ 5931476 h 6858000"/>
              <a:gd name="connsiteX328" fmla="*/ 5371814 w 7467600"/>
              <a:gd name="connsiteY328" fmla="*/ 5678975 h 6858000"/>
              <a:gd name="connsiteX329" fmla="*/ 4987918 w 7467600"/>
              <a:gd name="connsiteY329" fmla="*/ 5838701 h 6858000"/>
              <a:gd name="connsiteX330" fmla="*/ 4317146 w 7467600"/>
              <a:gd name="connsiteY330" fmla="*/ 6587716 h 6858000"/>
              <a:gd name="connsiteX331" fmla="*/ 4171627 w 7467600"/>
              <a:gd name="connsiteY331" fmla="*/ 6858000 h 6858000"/>
              <a:gd name="connsiteX332" fmla="*/ 4081585 w 7467600"/>
              <a:gd name="connsiteY332" fmla="*/ 6858000 h 6858000"/>
              <a:gd name="connsiteX333" fmla="*/ 4238603 w 7467600"/>
              <a:gd name="connsiteY333" fmla="*/ 6559341 h 6858000"/>
              <a:gd name="connsiteX334" fmla="*/ 4778333 w 7467600"/>
              <a:gd name="connsiteY334" fmla="*/ 5873626 h 6858000"/>
              <a:gd name="connsiteX335" fmla="*/ 5414185 w 7467600"/>
              <a:gd name="connsiteY335" fmla="*/ 5573882 h 6858000"/>
              <a:gd name="connsiteX336" fmla="*/ 5959648 w 7467600"/>
              <a:gd name="connsiteY336" fmla="*/ 4760797 h 6858000"/>
              <a:gd name="connsiteX337" fmla="*/ 5355019 w 7467600"/>
              <a:gd name="connsiteY337" fmla="*/ 4734672 h 6858000"/>
              <a:gd name="connsiteX338" fmla="*/ 5083565 w 7467600"/>
              <a:gd name="connsiteY338" fmla="*/ 5179121 h 6858000"/>
              <a:gd name="connsiteX339" fmla="*/ 4713577 w 7467600"/>
              <a:gd name="connsiteY339" fmla="*/ 5616803 h 6858000"/>
              <a:gd name="connsiteX340" fmla="*/ 3989559 w 7467600"/>
              <a:gd name="connsiteY340" fmla="*/ 6145945 h 6858000"/>
              <a:gd name="connsiteX341" fmla="*/ 3939824 w 7467600"/>
              <a:gd name="connsiteY341" fmla="*/ 6066900 h 6858000"/>
              <a:gd name="connsiteX342" fmla="*/ 4584537 w 7467600"/>
              <a:gd name="connsiteY342" fmla="*/ 5324826 h 6858000"/>
              <a:gd name="connsiteX343" fmla="*/ 5037105 w 7467600"/>
              <a:gd name="connsiteY343" fmla="*/ 5088765 h 6858000"/>
              <a:gd name="connsiteX344" fmla="*/ 5039930 w 7467600"/>
              <a:gd name="connsiteY344" fmla="*/ 5089585 h 6858000"/>
              <a:gd name="connsiteX345" fmla="*/ 5263764 w 7467600"/>
              <a:gd name="connsiteY345" fmla="*/ 4735525 h 6858000"/>
              <a:gd name="connsiteX346" fmla="*/ 4086300 w 7467600"/>
              <a:gd name="connsiteY346" fmla="*/ 4884599 h 6858000"/>
              <a:gd name="connsiteX347" fmla="*/ 4085485 w 7467600"/>
              <a:gd name="connsiteY347" fmla="*/ 4899070 h 6858000"/>
              <a:gd name="connsiteX348" fmla="*/ 3871915 w 7467600"/>
              <a:gd name="connsiteY348" fmla="*/ 5253645 h 6858000"/>
              <a:gd name="connsiteX349" fmla="*/ 3799374 w 7467600"/>
              <a:gd name="connsiteY349" fmla="*/ 5466127 h 6858000"/>
              <a:gd name="connsiteX350" fmla="*/ 3498850 w 7467600"/>
              <a:gd name="connsiteY350" fmla="*/ 6661888 h 6858000"/>
              <a:gd name="connsiteX351" fmla="*/ 3399216 w 7467600"/>
              <a:gd name="connsiteY351" fmla="*/ 6858000 h 6858000"/>
              <a:gd name="connsiteX352" fmla="*/ 3303688 w 7467600"/>
              <a:gd name="connsiteY352" fmla="*/ 6858000 h 6858000"/>
              <a:gd name="connsiteX353" fmla="*/ 3391774 w 7467600"/>
              <a:gd name="connsiteY353" fmla="*/ 6697181 h 6858000"/>
              <a:gd name="connsiteX354" fmla="*/ 3735540 w 7467600"/>
              <a:gd name="connsiteY354" fmla="*/ 5546923 h 6858000"/>
              <a:gd name="connsiteX355" fmla="*/ 3729438 w 7467600"/>
              <a:gd name="connsiteY355" fmla="*/ 5569058 h 6858000"/>
              <a:gd name="connsiteX356" fmla="*/ 3707782 w 7467600"/>
              <a:gd name="connsiteY356" fmla="*/ 5644908 h 6858000"/>
              <a:gd name="connsiteX357" fmla="*/ 3583827 w 7467600"/>
              <a:gd name="connsiteY357" fmla="*/ 6039215 h 6858000"/>
              <a:gd name="connsiteX358" fmla="*/ 3547861 w 7467600"/>
              <a:gd name="connsiteY358" fmla="*/ 6129609 h 6858000"/>
              <a:gd name="connsiteX359" fmla="*/ 3490905 w 7467600"/>
              <a:gd name="connsiteY359" fmla="*/ 6277660 h 6858000"/>
              <a:gd name="connsiteX360" fmla="*/ 3455859 w 7467600"/>
              <a:gd name="connsiteY360" fmla="*/ 6391301 h 6858000"/>
              <a:gd name="connsiteX361" fmla="*/ 3429112 w 7467600"/>
              <a:gd name="connsiteY361" fmla="*/ 6479469 h 6858000"/>
              <a:gd name="connsiteX362" fmla="*/ 3304862 w 7467600"/>
              <a:gd name="connsiteY362" fmla="*/ 6796476 h 6858000"/>
              <a:gd name="connsiteX363" fmla="*/ 3276071 w 7467600"/>
              <a:gd name="connsiteY363" fmla="*/ 6858000 h 6858000"/>
              <a:gd name="connsiteX364" fmla="*/ 3240805 w 7467600"/>
              <a:gd name="connsiteY364" fmla="*/ 6858000 h 6858000"/>
              <a:gd name="connsiteX365" fmla="*/ 3275917 w 7467600"/>
              <a:gd name="connsiteY365" fmla="*/ 6783192 h 6858000"/>
              <a:gd name="connsiteX366" fmla="*/ 3399358 w 7467600"/>
              <a:gd name="connsiteY366" fmla="*/ 6469011 h 6858000"/>
              <a:gd name="connsiteX367" fmla="*/ 3425650 w 7467600"/>
              <a:gd name="connsiteY367" fmla="*/ 6381333 h 6858000"/>
              <a:gd name="connsiteX368" fmla="*/ 3460661 w 7467600"/>
              <a:gd name="connsiteY368" fmla="*/ 6266763 h 6858000"/>
              <a:gd name="connsiteX369" fmla="*/ 3518021 w 7467600"/>
              <a:gd name="connsiteY369" fmla="*/ 6117298 h 6858000"/>
              <a:gd name="connsiteX370" fmla="*/ 3554035 w 7467600"/>
              <a:gd name="connsiteY370" fmla="*/ 6027832 h 6858000"/>
              <a:gd name="connsiteX371" fmla="*/ 3677174 w 7467600"/>
              <a:gd name="connsiteY371" fmla="*/ 5636351 h 6858000"/>
              <a:gd name="connsiteX372" fmla="*/ 3698819 w 7467600"/>
              <a:gd name="connsiteY372" fmla="*/ 5560503 h 6858000"/>
              <a:gd name="connsiteX373" fmla="*/ 3702094 w 7467600"/>
              <a:gd name="connsiteY373" fmla="*/ 5549194 h 6858000"/>
              <a:gd name="connsiteX374" fmla="*/ 3398355 w 7467600"/>
              <a:gd name="connsiteY374" fmla="*/ 6094603 h 6858000"/>
              <a:gd name="connsiteX375" fmla="*/ 3193941 w 7467600"/>
              <a:gd name="connsiteY375" fmla="*/ 6798775 h 6858000"/>
              <a:gd name="connsiteX376" fmla="*/ 3184140 w 7467600"/>
              <a:gd name="connsiteY376" fmla="*/ 6858000 h 6858000"/>
              <a:gd name="connsiteX377" fmla="*/ 3099978 w 7467600"/>
              <a:gd name="connsiteY377" fmla="*/ 6858000 h 6858000"/>
              <a:gd name="connsiteX378" fmla="*/ 3101556 w 7467600"/>
              <a:gd name="connsiteY378" fmla="*/ 6843337 h 6858000"/>
              <a:gd name="connsiteX379" fmla="*/ 3370162 w 7467600"/>
              <a:gd name="connsiteY379" fmla="*/ 5785550 h 6858000"/>
              <a:gd name="connsiteX380" fmla="*/ 3746477 w 7467600"/>
              <a:gd name="connsiteY380" fmla="*/ 5377889 h 6858000"/>
              <a:gd name="connsiteX381" fmla="*/ 3863399 w 7467600"/>
              <a:gd name="connsiteY381" fmla="*/ 5087257 h 6858000"/>
              <a:gd name="connsiteX382" fmla="*/ 3968712 w 7467600"/>
              <a:gd name="connsiteY382" fmla="*/ 4913989 h 6858000"/>
              <a:gd name="connsiteX383" fmla="*/ 2792390 w 7467600"/>
              <a:gd name="connsiteY383" fmla="*/ 5382974 h 6858000"/>
              <a:gd name="connsiteX384" fmla="*/ 2714982 w 7467600"/>
              <a:gd name="connsiteY384" fmla="*/ 5427051 h 6858000"/>
              <a:gd name="connsiteX385" fmla="*/ 2813361 w 7467600"/>
              <a:gd name="connsiteY385" fmla="*/ 6023912 h 6858000"/>
              <a:gd name="connsiteX386" fmla="*/ 2688430 w 7467600"/>
              <a:gd name="connsiteY386" fmla="*/ 6801564 h 6858000"/>
              <a:gd name="connsiteX387" fmla="*/ 2629626 w 7467600"/>
              <a:gd name="connsiteY387" fmla="*/ 6763394 h 6858000"/>
              <a:gd name="connsiteX388" fmla="*/ 2565328 w 7467600"/>
              <a:gd name="connsiteY388" fmla="*/ 5516399 h 6858000"/>
              <a:gd name="connsiteX389" fmla="*/ 1922999 w 7467600"/>
              <a:gd name="connsiteY389" fmla="*/ 5980343 h 6858000"/>
              <a:gd name="connsiteX390" fmla="*/ 1950261 w 7467600"/>
              <a:gd name="connsiteY390" fmla="*/ 6405858 h 6858000"/>
              <a:gd name="connsiteX391" fmla="*/ 2365554 w 7467600"/>
              <a:gd name="connsiteY391" fmla="*/ 6759107 h 6858000"/>
              <a:gd name="connsiteX392" fmla="*/ 2424142 w 7467600"/>
              <a:gd name="connsiteY392" fmla="*/ 6858000 h 6858000"/>
              <a:gd name="connsiteX393" fmla="*/ 2395994 w 7467600"/>
              <a:gd name="connsiteY393" fmla="*/ 6858000 h 6858000"/>
              <a:gd name="connsiteX394" fmla="*/ 2392863 w 7467600"/>
              <a:gd name="connsiteY394" fmla="*/ 6852964 h 6858000"/>
              <a:gd name="connsiteX395" fmla="*/ 2017589 w 7467600"/>
              <a:gd name="connsiteY395" fmla="*/ 6493982 h 6858000"/>
              <a:gd name="connsiteX396" fmla="*/ 2147336 w 7467600"/>
              <a:gd name="connsiteY396" fmla="*/ 6594052 h 6858000"/>
              <a:gd name="connsiteX397" fmla="*/ 2207047 w 7467600"/>
              <a:gd name="connsiteY397" fmla="*/ 6654540 h 6858000"/>
              <a:gd name="connsiteX398" fmla="*/ 2299106 w 7467600"/>
              <a:gd name="connsiteY398" fmla="*/ 6778931 h 6858000"/>
              <a:gd name="connsiteX399" fmla="*/ 2314430 w 7467600"/>
              <a:gd name="connsiteY399" fmla="*/ 6801144 h 6858000"/>
              <a:gd name="connsiteX400" fmla="*/ 2352406 w 7467600"/>
              <a:gd name="connsiteY400" fmla="*/ 6858000 h 6858000"/>
              <a:gd name="connsiteX401" fmla="*/ 2314492 w 7467600"/>
              <a:gd name="connsiteY401" fmla="*/ 6858000 h 6858000"/>
              <a:gd name="connsiteX402" fmla="*/ 2288095 w 7467600"/>
              <a:gd name="connsiteY402" fmla="*/ 6818030 h 6858000"/>
              <a:gd name="connsiteX403" fmla="*/ 2272768 w 7467600"/>
              <a:gd name="connsiteY403" fmla="*/ 6795822 h 6858000"/>
              <a:gd name="connsiteX404" fmla="*/ 2182715 w 7467600"/>
              <a:gd name="connsiteY404" fmla="*/ 6675071 h 6858000"/>
              <a:gd name="connsiteX405" fmla="*/ 2032061 w 7467600"/>
              <a:gd name="connsiteY405" fmla="*/ 6541380 h 6858000"/>
              <a:gd name="connsiteX406" fmla="*/ 2257220 w 7467600"/>
              <a:gd name="connsiteY406" fmla="*/ 6826257 h 6858000"/>
              <a:gd name="connsiteX407" fmla="*/ 2281324 w 7467600"/>
              <a:gd name="connsiteY407" fmla="*/ 6858000 h 6858000"/>
              <a:gd name="connsiteX408" fmla="*/ 2242860 w 7467600"/>
              <a:gd name="connsiteY408" fmla="*/ 6858000 h 6858000"/>
              <a:gd name="connsiteX409" fmla="*/ 2232818 w 7467600"/>
              <a:gd name="connsiteY409" fmla="*/ 6844926 h 6858000"/>
              <a:gd name="connsiteX410" fmla="*/ 1990172 w 7467600"/>
              <a:gd name="connsiteY410" fmla="*/ 6542121 h 6858000"/>
              <a:gd name="connsiteX411" fmla="*/ 2124090 w 7467600"/>
              <a:gd name="connsiteY411" fmla="*/ 6761017 h 6858000"/>
              <a:gd name="connsiteX412" fmla="*/ 2200380 w 7467600"/>
              <a:gd name="connsiteY412" fmla="*/ 6858000 h 6858000"/>
              <a:gd name="connsiteX413" fmla="*/ 2147507 w 7467600"/>
              <a:gd name="connsiteY413" fmla="*/ 6858000 h 6858000"/>
              <a:gd name="connsiteX414" fmla="*/ 2070668 w 7467600"/>
              <a:gd name="connsiteY414" fmla="*/ 6761520 h 6858000"/>
              <a:gd name="connsiteX415" fmla="*/ 1975142 w 7467600"/>
              <a:gd name="connsiteY415" fmla="*/ 6585570 h 6858000"/>
              <a:gd name="connsiteX416" fmla="*/ 2050035 w 7467600"/>
              <a:gd name="connsiteY416" fmla="*/ 6813345 h 6858000"/>
              <a:gd name="connsiteX417" fmla="*/ 2063025 w 7467600"/>
              <a:gd name="connsiteY417" fmla="*/ 6858000 h 6858000"/>
              <a:gd name="connsiteX418" fmla="*/ 2021675 w 7467600"/>
              <a:gd name="connsiteY418" fmla="*/ 6858000 h 6858000"/>
              <a:gd name="connsiteX419" fmla="*/ 2019308 w 7467600"/>
              <a:gd name="connsiteY419" fmla="*/ 6847118 h 6858000"/>
              <a:gd name="connsiteX420" fmla="*/ 1938835 w 7467600"/>
              <a:gd name="connsiteY420" fmla="*/ 6551160 h 6858000"/>
              <a:gd name="connsiteX421" fmla="*/ 1953230 w 7467600"/>
              <a:gd name="connsiteY421" fmla="*/ 6759699 h 6858000"/>
              <a:gd name="connsiteX422" fmla="*/ 1956763 w 7467600"/>
              <a:gd name="connsiteY422" fmla="*/ 6778191 h 6858000"/>
              <a:gd name="connsiteX423" fmla="*/ 1967925 w 7467600"/>
              <a:gd name="connsiteY423" fmla="*/ 6858000 h 6858000"/>
              <a:gd name="connsiteX424" fmla="*/ 1936622 w 7467600"/>
              <a:gd name="connsiteY424" fmla="*/ 6858000 h 6858000"/>
              <a:gd name="connsiteX425" fmla="*/ 1926261 w 7467600"/>
              <a:gd name="connsiteY425" fmla="*/ 6784064 h 6858000"/>
              <a:gd name="connsiteX426" fmla="*/ 1922724 w 7467600"/>
              <a:gd name="connsiteY426" fmla="*/ 6765577 h 6858000"/>
              <a:gd name="connsiteX427" fmla="*/ 1904650 w 7467600"/>
              <a:gd name="connsiteY427" fmla="*/ 6639616 h 6858000"/>
              <a:gd name="connsiteX428" fmla="*/ 1885273 w 7467600"/>
              <a:gd name="connsiteY428" fmla="*/ 6858000 h 6858000"/>
              <a:gd name="connsiteX429" fmla="*/ 1854363 w 7467600"/>
              <a:gd name="connsiteY429" fmla="*/ 6858000 h 6858000"/>
              <a:gd name="connsiteX430" fmla="*/ 1880391 w 7467600"/>
              <a:gd name="connsiteY430" fmla="*/ 6603796 h 6858000"/>
              <a:gd name="connsiteX431" fmla="*/ 1818273 w 7467600"/>
              <a:gd name="connsiteY431" fmla="*/ 6715729 h 6858000"/>
              <a:gd name="connsiteX432" fmla="*/ 1794691 w 7467600"/>
              <a:gd name="connsiteY432" fmla="*/ 6843239 h 6858000"/>
              <a:gd name="connsiteX433" fmla="*/ 1794914 w 7467600"/>
              <a:gd name="connsiteY433" fmla="*/ 6858000 h 6858000"/>
              <a:gd name="connsiteX434" fmla="*/ 1746128 w 7467600"/>
              <a:gd name="connsiteY434" fmla="*/ 6858000 h 6858000"/>
              <a:gd name="connsiteX435" fmla="*/ 1753934 w 7467600"/>
              <a:gd name="connsiteY435" fmla="*/ 6724796 h 6858000"/>
              <a:gd name="connsiteX436" fmla="*/ 1792053 w 7467600"/>
              <a:gd name="connsiteY436" fmla="*/ 6572396 h 6858000"/>
              <a:gd name="connsiteX437" fmla="*/ 1862248 w 7467600"/>
              <a:gd name="connsiteY437" fmla="*/ 6266397 h 6858000"/>
              <a:gd name="connsiteX438" fmla="*/ 1862250 w 7467600"/>
              <a:gd name="connsiteY438" fmla="*/ 6033531 h 6858000"/>
              <a:gd name="connsiteX439" fmla="*/ 1211999 w 7467600"/>
              <a:gd name="connsiteY439" fmla="*/ 6683610 h 6858000"/>
              <a:gd name="connsiteX440" fmla="*/ 1213266 w 7467600"/>
              <a:gd name="connsiteY440" fmla="*/ 6691947 h 6858000"/>
              <a:gd name="connsiteX441" fmla="*/ 1203370 w 7467600"/>
              <a:gd name="connsiteY441" fmla="*/ 6850676 h 6858000"/>
              <a:gd name="connsiteX442" fmla="*/ 1203671 w 7467600"/>
              <a:gd name="connsiteY442" fmla="*/ 6858000 h 6858000"/>
              <a:gd name="connsiteX443" fmla="*/ 1143180 w 7467600"/>
              <a:gd name="connsiteY443" fmla="*/ 6858000 h 6858000"/>
              <a:gd name="connsiteX444" fmla="*/ 1142176 w 7467600"/>
              <a:gd name="connsiteY444" fmla="*/ 6766045 h 6858000"/>
              <a:gd name="connsiteX445" fmla="*/ 1067484 w 7467600"/>
              <a:gd name="connsiteY445" fmla="*/ 6858000 h 6858000"/>
              <a:gd name="connsiteX446" fmla="*/ 953928 w 7467600"/>
              <a:gd name="connsiteY446" fmla="*/ 6858000 h 6858000"/>
              <a:gd name="connsiteX447" fmla="*/ 959715 w 7467600"/>
              <a:gd name="connsiteY447" fmla="*/ 6850185 h 6858000"/>
              <a:gd name="connsiteX448" fmla="*/ 1483788 w 7467600"/>
              <a:gd name="connsiteY448" fmla="*/ 6259174 h 6858000"/>
              <a:gd name="connsiteX449" fmla="*/ 1100671 w 7467600"/>
              <a:gd name="connsiteY449" fmla="*/ 6252137 h 6858000"/>
              <a:gd name="connsiteX450" fmla="*/ 1090144 w 7467600"/>
              <a:gd name="connsiteY450" fmla="*/ 6256748 h 6858000"/>
              <a:gd name="connsiteX451" fmla="*/ 1095872 w 7467600"/>
              <a:gd name="connsiteY451" fmla="*/ 6271892 h 6858000"/>
              <a:gd name="connsiteX452" fmla="*/ 262785 w 7467600"/>
              <a:gd name="connsiteY452" fmla="*/ 6845450 h 6858000"/>
              <a:gd name="connsiteX453" fmla="*/ 209968 w 7467600"/>
              <a:gd name="connsiteY453" fmla="*/ 6770713 h 6858000"/>
              <a:gd name="connsiteX454" fmla="*/ 873460 w 7467600"/>
              <a:gd name="connsiteY454" fmla="*/ 6253768 h 6858000"/>
              <a:gd name="connsiteX455" fmla="*/ 192686 w 7467600"/>
              <a:gd name="connsiteY455" fmla="*/ 5849257 h 6858000"/>
              <a:gd name="connsiteX456" fmla="*/ 4696 w 7467600"/>
              <a:gd name="connsiteY456" fmla="*/ 5697668 h 6858000"/>
              <a:gd name="connsiteX457" fmla="*/ 0 w 7467600"/>
              <a:gd name="connsiteY457" fmla="*/ 5689984 h 6858000"/>
              <a:gd name="connsiteX458" fmla="*/ 0 w 7467600"/>
              <a:gd name="connsiteY458" fmla="*/ 5513472 h 6858000"/>
              <a:gd name="connsiteX459" fmla="*/ 174101 w 7467600"/>
              <a:gd name="connsiteY459" fmla="*/ 5620277 h 6858000"/>
              <a:gd name="connsiteX460" fmla="*/ 891800 w 7467600"/>
              <a:gd name="connsiteY460" fmla="*/ 6036935 h 6858000"/>
              <a:gd name="connsiteX461" fmla="*/ 1072219 w 7467600"/>
              <a:gd name="connsiteY461" fmla="*/ 6169443 h 6858000"/>
              <a:gd name="connsiteX462" fmla="*/ 1074117 w 7467600"/>
              <a:gd name="connsiteY462" fmla="*/ 6170301 h 6858000"/>
              <a:gd name="connsiteX463" fmla="*/ 1083114 w 7467600"/>
              <a:gd name="connsiteY463" fmla="*/ 6174131 h 6858000"/>
              <a:gd name="connsiteX464" fmla="*/ 1543010 w 7467600"/>
              <a:gd name="connsiteY464" fmla="*/ 6191140 h 6858000"/>
              <a:gd name="connsiteX465" fmla="*/ 1551080 w 7467600"/>
              <a:gd name="connsiteY465" fmla="*/ 6195006 h 6858000"/>
              <a:gd name="connsiteX466" fmla="*/ 2345443 w 7467600"/>
              <a:gd name="connsiteY466" fmla="*/ 5549882 h 6858000"/>
              <a:gd name="connsiteX467" fmla="*/ 1721499 w 7467600"/>
              <a:gd name="connsiteY467" fmla="*/ 5599969 h 6858000"/>
              <a:gd name="connsiteX468" fmla="*/ 767716 w 7467600"/>
              <a:gd name="connsiteY468" fmla="*/ 5472768 h 6858000"/>
              <a:gd name="connsiteX469" fmla="*/ 722147 w 7467600"/>
              <a:gd name="connsiteY469" fmla="*/ 5393091 h 6858000"/>
              <a:gd name="connsiteX470" fmla="*/ 1485552 w 7467600"/>
              <a:gd name="connsiteY470" fmla="*/ 5313202 h 6858000"/>
              <a:gd name="connsiteX471" fmla="*/ 2143004 w 7467600"/>
              <a:gd name="connsiteY471" fmla="*/ 5402420 h 6858000"/>
              <a:gd name="connsiteX472" fmla="*/ 1933391 w 7467600"/>
              <a:gd name="connsiteY472" fmla="*/ 5156971 h 6858000"/>
              <a:gd name="connsiteX473" fmla="*/ 1827118 w 7467600"/>
              <a:gd name="connsiteY473" fmla="*/ 4968410 h 6858000"/>
              <a:gd name="connsiteX474" fmla="*/ 1837349 w 7467600"/>
              <a:gd name="connsiteY474" fmla="*/ 4956357 h 6858000"/>
              <a:gd name="connsiteX475" fmla="*/ 2162835 w 7467600"/>
              <a:gd name="connsiteY475" fmla="*/ 5187853 h 6858000"/>
              <a:gd name="connsiteX476" fmla="*/ 2257167 w 7467600"/>
              <a:gd name="connsiteY476" fmla="*/ 5462123 h 6858000"/>
              <a:gd name="connsiteX477" fmla="*/ 2261598 w 7467600"/>
              <a:gd name="connsiteY477" fmla="*/ 5467998 h 6858000"/>
              <a:gd name="connsiteX478" fmla="*/ 2437177 w 7467600"/>
              <a:gd name="connsiteY478" fmla="*/ 5479608 h 6858000"/>
              <a:gd name="connsiteX479" fmla="*/ 2445247 w 7467600"/>
              <a:gd name="connsiteY479" fmla="*/ 5483476 h 6858000"/>
              <a:gd name="connsiteX480" fmla="*/ 2743626 w 7467600"/>
              <a:gd name="connsiteY480" fmla="*/ 5304819 h 6858000"/>
              <a:gd name="connsiteX481" fmla="*/ 3048102 w 7467600"/>
              <a:gd name="connsiteY481" fmla="*/ 5150595 h 6858000"/>
              <a:gd name="connsiteX482" fmla="*/ 1799414 w 7467600"/>
              <a:gd name="connsiteY482" fmla="*/ 4694732 h 6858000"/>
              <a:gd name="connsiteX483" fmla="*/ 1771735 w 7467600"/>
              <a:gd name="connsiteY483" fmla="*/ 4619929 h 6858000"/>
              <a:gd name="connsiteX484" fmla="*/ 3104273 w 7467600"/>
              <a:gd name="connsiteY484" fmla="*/ 5076159 h 6858000"/>
              <a:gd name="connsiteX485" fmla="*/ 3113245 w 7467600"/>
              <a:gd name="connsiteY485" fmla="*/ 5090705 h 6858000"/>
              <a:gd name="connsiteX486" fmla="*/ 3126294 w 7467600"/>
              <a:gd name="connsiteY486" fmla="*/ 5114400 h 6858000"/>
              <a:gd name="connsiteX487" fmla="*/ 3937433 w 7467600"/>
              <a:gd name="connsiteY487" fmla="*/ 4830473 h 6858000"/>
              <a:gd name="connsiteX488" fmla="*/ 3590475 w 7467600"/>
              <a:gd name="connsiteY488" fmla="*/ 4597974 h 6858000"/>
              <a:gd name="connsiteX489" fmla="*/ 3100264 w 7467600"/>
              <a:gd name="connsiteY489" fmla="*/ 4579845 h 6858000"/>
              <a:gd name="connsiteX490" fmla="*/ 2183576 w 7467600"/>
              <a:gd name="connsiteY490" fmla="*/ 4227150 h 6858000"/>
              <a:gd name="connsiteX491" fmla="*/ 2151029 w 7467600"/>
              <a:gd name="connsiteY491" fmla="*/ 4146947 h 6858000"/>
              <a:gd name="connsiteX492" fmla="*/ 3563434 w 7467600"/>
              <a:gd name="connsiteY492" fmla="*/ 4469115 h 6858000"/>
              <a:gd name="connsiteX493" fmla="*/ 3177952 w 7467600"/>
              <a:gd name="connsiteY493" fmla="*/ 3657386 h 6858000"/>
              <a:gd name="connsiteX494" fmla="*/ 3189263 w 7467600"/>
              <a:gd name="connsiteY494" fmla="*/ 3625726 h 6858000"/>
              <a:gd name="connsiteX495" fmla="*/ 3560912 w 7467600"/>
              <a:gd name="connsiteY495" fmla="*/ 4079863 h 6858000"/>
              <a:gd name="connsiteX496" fmla="*/ 3626636 w 7467600"/>
              <a:gd name="connsiteY496" fmla="*/ 4512230 h 6858000"/>
              <a:gd name="connsiteX497" fmla="*/ 3653088 w 7467600"/>
              <a:gd name="connsiteY497" fmla="*/ 4521417 h 6858000"/>
              <a:gd name="connsiteX498" fmla="*/ 3988128 w 7467600"/>
              <a:gd name="connsiteY498" fmla="*/ 4817267 h 6858000"/>
              <a:gd name="connsiteX499" fmla="*/ 4830582 w 7467600"/>
              <a:gd name="connsiteY499" fmla="*/ 4676000 h 6858000"/>
              <a:gd name="connsiteX500" fmla="*/ 4830100 w 7467600"/>
              <a:gd name="connsiteY500" fmla="*/ 4675554 h 6858000"/>
              <a:gd name="connsiteX501" fmla="*/ 4036318 w 7467600"/>
              <a:gd name="connsiteY501" fmla="*/ 4147013 h 6858000"/>
              <a:gd name="connsiteX502" fmla="*/ 3432098 w 7467600"/>
              <a:gd name="connsiteY502" fmla="*/ 3537312 h 6858000"/>
              <a:gd name="connsiteX503" fmla="*/ 3446761 w 7467600"/>
              <a:gd name="connsiteY503" fmla="*/ 3461278 h 6858000"/>
              <a:gd name="connsiteX504" fmla="*/ 4419733 w 7467600"/>
              <a:gd name="connsiteY504" fmla="*/ 3963555 h 6858000"/>
              <a:gd name="connsiteX505" fmla="*/ 4781371 w 7467600"/>
              <a:gd name="connsiteY505" fmla="*/ 4458604 h 6858000"/>
              <a:gd name="connsiteX506" fmla="*/ 4780440 w 7467600"/>
              <a:gd name="connsiteY506" fmla="*/ 4470290 h 6858000"/>
              <a:gd name="connsiteX507" fmla="*/ 4898954 w 7467600"/>
              <a:gd name="connsiteY507" fmla="*/ 4662092 h 6858000"/>
              <a:gd name="connsiteX508" fmla="*/ 4900699 w 7467600"/>
              <a:gd name="connsiteY508" fmla="*/ 4670867 h 6858000"/>
              <a:gd name="connsiteX509" fmla="*/ 5714511 w 7467600"/>
              <a:gd name="connsiteY509" fmla="*/ 4663483 h 6858000"/>
              <a:gd name="connsiteX510" fmla="*/ 5464793 w 7467600"/>
              <a:gd name="connsiteY510" fmla="*/ 4393556 h 6858000"/>
              <a:gd name="connsiteX511" fmla="*/ 5461897 w 7467600"/>
              <a:gd name="connsiteY511" fmla="*/ 4390879 h 6858000"/>
              <a:gd name="connsiteX512" fmla="*/ 4294126 w 7467600"/>
              <a:gd name="connsiteY512" fmla="*/ 3303048 h 6858000"/>
              <a:gd name="connsiteX513" fmla="*/ 4305321 w 7467600"/>
              <a:gd name="connsiteY513" fmla="*/ 3256953 h 6858000"/>
              <a:gd name="connsiteX514" fmla="*/ 4949299 w 7467600"/>
              <a:gd name="connsiteY514" fmla="*/ 3766336 h 6858000"/>
              <a:gd name="connsiteX515" fmla="*/ 5291452 w 7467600"/>
              <a:gd name="connsiteY515" fmla="*/ 4076801 h 6858000"/>
              <a:gd name="connsiteX516" fmla="*/ 5434998 w 7467600"/>
              <a:gd name="connsiteY516" fmla="*/ 4254100 h 6858000"/>
              <a:gd name="connsiteX517" fmla="*/ 5351015 w 7467600"/>
              <a:gd name="connsiteY517" fmla="*/ 3760989 h 6858000"/>
              <a:gd name="connsiteX518" fmla="*/ 5413780 w 7467600"/>
              <a:gd name="connsiteY518" fmla="*/ 2966265 h 6858000"/>
              <a:gd name="connsiteX519" fmla="*/ 5425627 w 7467600"/>
              <a:gd name="connsiteY519" fmla="*/ 2954192 h 6858000"/>
              <a:gd name="connsiteX520" fmla="*/ 6604735 w 7467600"/>
              <a:gd name="connsiteY520" fmla="*/ 2041381 h 6858000"/>
              <a:gd name="connsiteX521" fmla="*/ 7204487 w 7467600"/>
              <a:gd name="connsiteY521" fmla="*/ 2742112 h 6858000"/>
              <a:gd name="connsiteX522" fmla="*/ 7131592 w 7467600"/>
              <a:gd name="connsiteY522" fmla="*/ 2672096 h 6858000"/>
              <a:gd name="connsiteX523" fmla="*/ 6996344 w 7467600"/>
              <a:gd name="connsiteY523" fmla="*/ 2518310 h 6858000"/>
              <a:gd name="connsiteX524" fmla="*/ 6735495 w 7467600"/>
              <a:gd name="connsiteY524" fmla="*/ 2196890 h 6858000"/>
              <a:gd name="connsiteX525" fmla="*/ 6721901 w 7467600"/>
              <a:gd name="connsiteY525" fmla="*/ 2179274 h 6858000"/>
              <a:gd name="connsiteX526" fmla="*/ 6604735 w 7467600"/>
              <a:gd name="connsiteY526" fmla="*/ 2041381 h 6858000"/>
              <a:gd name="connsiteX527" fmla="*/ 6591670 w 7467600"/>
              <a:gd name="connsiteY527" fmla="*/ 1988277 h 6858000"/>
              <a:gd name="connsiteX528" fmla="*/ 6747349 w 7467600"/>
              <a:gd name="connsiteY528" fmla="*/ 2160069 h 6858000"/>
              <a:gd name="connsiteX529" fmla="*/ 6760943 w 7467600"/>
              <a:gd name="connsiteY529" fmla="*/ 2177686 h 6858000"/>
              <a:gd name="connsiteX530" fmla="*/ 7021065 w 7467600"/>
              <a:gd name="connsiteY530" fmla="*/ 2498102 h 6858000"/>
              <a:gd name="connsiteX531" fmla="*/ 7155223 w 7467600"/>
              <a:gd name="connsiteY531" fmla="*/ 2650386 h 6858000"/>
              <a:gd name="connsiteX532" fmla="*/ 7203167 w 7467600"/>
              <a:gd name="connsiteY532" fmla="*/ 2697288 h 6858000"/>
              <a:gd name="connsiteX533" fmla="*/ 6937703 w 7467600"/>
              <a:gd name="connsiteY533" fmla="*/ 2321981 h 6858000"/>
              <a:gd name="connsiteX534" fmla="*/ 6591670 w 7467600"/>
              <a:gd name="connsiteY534" fmla="*/ 1988277 h 6858000"/>
              <a:gd name="connsiteX535" fmla="*/ 5798671 w 7467600"/>
              <a:gd name="connsiteY535" fmla="*/ 1981601 h 6858000"/>
              <a:gd name="connsiteX536" fmla="*/ 5754709 w 7467600"/>
              <a:gd name="connsiteY536" fmla="*/ 2071454 h 6858000"/>
              <a:gd name="connsiteX537" fmla="*/ 5763044 w 7467600"/>
              <a:gd name="connsiteY537" fmla="*/ 2842206 h 6858000"/>
              <a:gd name="connsiteX538" fmla="*/ 5764974 w 7467600"/>
              <a:gd name="connsiteY538" fmla="*/ 2799609 h 6858000"/>
              <a:gd name="connsiteX539" fmla="*/ 5767665 w 7467600"/>
              <a:gd name="connsiteY539" fmla="*/ 2666409 h 6858000"/>
              <a:gd name="connsiteX540" fmla="*/ 5763055 w 7467600"/>
              <a:gd name="connsiteY540" fmla="*/ 2579705 h 6858000"/>
              <a:gd name="connsiteX541" fmla="*/ 5758079 w 7467600"/>
              <a:gd name="connsiteY541" fmla="*/ 2492508 h 6858000"/>
              <a:gd name="connsiteX542" fmla="*/ 5779325 w 7467600"/>
              <a:gd name="connsiteY542" fmla="*/ 2197069 h 6858000"/>
              <a:gd name="connsiteX543" fmla="*/ 5798671 w 7467600"/>
              <a:gd name="connsiteY543" fmla="*/ 1981601 h 6858000"/>
              <a:gd name="connsiteX544" fmla="*/ 5829202 w 7467600"/>
              <a:gd name="connsiteY544" fmla="*/ 1971679 h 6858000"/>
              <a:gd name="connsiteX545" fmla="*/ 5809558 w 7467600"/>
              <a:gd name="connsiteY545" fmla="*/ 2198043 h 6858000"/>
              <a:gd name="connsiteX546" fmla="*/ 5788653 w 7467600"/>
              <a:gd name="connsiteY546" fmla="*/ 2489430 h 6858000"/>
              <a:gd name="connsiteX547" fmla="*/ 5793439 w 7467600"/>
              <a:gd name="connsiteY547" fmla="*/ 2575235 h 6858000"/>
              <a:gd name="connsiteX548" fmla="*/ 5796837 w 7467600"/>
              <a:gd name="connsiteY548" fmla="*/ 2637633 h 6858000"/>
              <a:gd name="connsiteX549" fmla="*/ 5818614 w 7467600"/>
              <a:gd name="connsiteY549" fmla="*/ 2473055 h 6858000"/>
              <a:gd name="connsiteX550" fmla="*/ 5829202 w 7467600"/>
              <a:gd name="connsiteY550" fmla="*/ 1971679 h 6858000"/>
              <a:gd name="connsiteX551" fmla="*/ 5911389 w 7467600"/>
              <a:gd name="connsiteY551" fmla="*/ 1898371 h 6858000"/>
              <a:gd name="connsiteX552" fmla="*/ 6237627 w 7467600"/>
              <a:gd name="connsiteY552" fmla="*/ 2231921 h 6858000"/>
              <a:gd name="connsiteX553" fmla="*/ 5911389 w 7467600"/>
              <a:gd name="connsiteY553" fmla="*/ 1898371 h 6858000"/>
              <a:gd name="connsiteX554" fmla="*/ 6944437 w 7467600"/>
              <a:gd name="connsiteY554" fmla="*/ 1575402 h 6858000"/>
              <a:gd name="connsiteX555" fmla="*/ 6304730 w 7467600"/>
              <a:gd name="connsiteY555" fmla="*/ 1766654 h 6858000"/>
              <a:gd name="connsiteX556" fmla="*/ 6944437 w 7467600"/>
              <a:gd name="connsiteY556" fmla="*/ 1575402 h 6858000"/>
              <a:gd name="connsiteX557" fmla="*/ 7019523 w 7467600"/>
              <a:gd name="connsiteY557" fmla="*/ 1519450 h 6858000"/>
              <a:gd name="connsiteX558" fmla="*/ 6298091 w 7467600"/>
              <a:gd name="connsiteY558" fmla="*/ 1737122 h 6858000"/>
              <a:gd name="connsiteX559" fmla="*/ 7019523 w 7467600"/>
              <a:gd name="connsiteY559" fmla="*/ 1519450 h 6858000"/>
              <a:gd name="connsiteX560" fmla="*/ 2399523 w 7467600"/>
              <a:gd name="connsiteY560" fmla="*/ 1428234 h 6858000"/>
              <a:gd name="connsiteX561" fmla="*/ 2224982 w 7467600"/>
              <a:gd name="connsiteY561" fmla="*/ 1826201 h 6858000"/>
              <a:gd name="connsiteX562" fmla="*/ 2096099 w 7467600"/>
              <a:gd name="connsiteY562" fmla="*/ 2345900 h 6858000"/>
              <a:gd name="connsiteX563" fmla="*/ 2283317 w 7467600"/>
              <a:gd name="connsiteY563" fmla="*/ 1796925 h 6858000"/>
              <a:gd name="connsiteX564" fmla="*/ 2399523 w 7467600"/>
              <a:gd name="connsiteY564" fmla="*/ 1428234 h 6858000"/>
              <a:gd name="connsiteX565" fmla="*/ 2448558 w 7467600"/>
              <a:gd name="connsiteY565" fmla="*/ 1373435 h 6858000"/>
              <a:gd name="connsiteX566" fmla="*/ 2312521 w 7467600"/>
              <a:gd name="connsiteY566" fmla="*/ 1806140 h 6858000"/>
              <a:gd name="connsiteX567" fmla="*/ 2127533 w 7467600"/>
              <a:gd name="connsiteY567" fmla="*/ 2348380 h 6858000"/>
              <a:gd name="connsiteX568" fmla="*/ 2358080 w 7467600"/>
              <a:gd name="connsiteY568" fmla="*/ 1866134 h 6858000"/>
              <a:gd name="connsiteX569" fmla="*/ 2407436 w 7467600"/>
              <a:gd name="connsiteY569" fmla="*/ 1651070 h 6858000"/>
              <a:gd name="connsiteX570" fmla="*/ 2448558 w 7467600"/>
              <a:gd name="connsiteY570" fmla="*/ 1373435 h 6858000"/>
              <a:gd name="connsiteX571" fmla="*/ 278707 w 7467600"/>
              <a:gd name="connsiteY571" fmla="*/ 1352270 h 6858000"/>
              <a:gd name="connsiteX572" fmla="*/ 321570 w 7467600"/>
              <a:gd name="connsiteY572" fmla="*/ 1861610 h 6858000"/>
              <a:gd name="connsiteX573" fmla="*/ 294281 w 7467600"/>
              <a:gd name="connsiteY573" fmla="*/ 1440658 h 6858000"/>
              <a:gd name="connsiteX574" fmla="*/ 278707 w 7467600"/>
              <a:gd name="connsiteY574" fmla="*/ 1352270 h 6858000"/>
              <a:gd name="connsiteX575" fmla="*/ 1423821 w 7467600"/>
              <a:gd name="connsiteY575" fmla="*/ 1351958 h 6858000"/>
              <a:gd name="connsiteX576" fmla="*/ 1638521 w 7467600"/>
              <a:gd name="connsiteY576" fmla="*/ 1908470 h 6858000"/>
              <a:gd name="connsiteX577" fmla="*/ 1754199 w 7467600"/>
              <a:gd name="connsiteY577" fmla="*/ 2149284 h 6858000"/>
              <a:gd name="connsiteX578" fmla="*/ 1908359 w 7467600"/>
              <a:gd name="connsiteY578" fmla="*/ 2364988 h 6858000"/>
              <a:gd name="connsiteX579" fmla="*/ 1647661 w 7467600"/>
              <a:gd name="connsiteY579" fmla="*/ 1825945 h 6858000"/>
              <a:gd name="connsiteX580" fmla="*/ 1423821 w 7467600"/>
              <a:gd name="connsiteY580" fmla="*/ 1351958 h 6858000"/>
              <a:gd name="connsiteX581" fmla="*/ 1431890 w 7467600"/>
              <a:gd name="connsiteY581" fmla="*/ 1306475 h 6858000"/>
              <a:gd name="connsiteX582" fmla="*/ 1507597 w 7467600"/>
              <a:gd name="connsiteY582" fmla="*/ 1446132 h 6858000"/>
              <a:gd name="connsiteX583" fmla="*/ 1674586 w 7467600"/>
              <a:gd name="connsiteY583" fmla="*/ 1813832 h 6858000"/>
              <a:gd name="connsiteX584" fmla="*/ 1815950 w 7467600"/>
              <a:gd name="connsiteY584" fmla="*/ 2128564 h 6858000"/>
              <a:gd name="connsiteX585" fmla="*/ 1984242 w 7467600"/>
              <a:gd name="connsiteY585" fmla="*/ 2430829 h 6858000"/>
              <a:gd name="connsiteX586" fmla="*/ 2014023 w 7467600"/>
              <a:gd name="connsiteY586" fmla="*/ 2450995 h 6858000"/>
              <a:gd name="connsiteX587" fmla="*/ 1747337 w 7467600"/>
              <a:gd name="connsiteY587" fmla="*/ 1855264 h 6858000"/>
              <a:gd name="connsiteX588" fmla="*/ 1533749 w 7467600"/>
              <a:gd name="connsiteY588" fmla="*/ 1478656 h 6858000"/>
              <a:gd name="connsiteX589" fmla="*/ 1431890 w 7467600"/>
              <a:gd name="connsiteY589" fmla="*/ 1306475 h 6858000"/>
              <a:gd name="connsiteX590" fmla="*/ 5052692 w 7467600"/>
              <a:gd name="connsiteY590" fmla="*/ 1292994 h 6858000"/>
              <a:gd name="connsiteX591" fmla="*/ 5200661 w 7467600"/>
              <a:gd name="connsiteY591" fmla="*/ 1635186 h 6858000"/>
              <a:gd name="connsiteX592" fmla="*/ 5297138 w 7467600"/>
              <a:gd name="connsiteY592" fmla="*/ 1906351 h 6858000"/>
              <a:gd name="connsiteX593" fmla="*/ 5052692 w 7467600"/>
              <a:gd name="connsiteY593" fmla="*/ 1292994 h 6858000"/>
              <a:gd name="connsiteX594" fmla="*/ 5009948 w 7467600"/>
              <a:gd name="connsiteY594" fmla="*/ 1273619 h 6858000"/>
              <a:gd name="connsiteX595" fmla="*/ 5121777 w 7467600"/>
              <a:gd name="connsiteY595" fmla="*/ 1654213 h 6858000"/>
              <a:gd name="connsiteX596" fmla="*/ 5293545 w 7467600"/>
              <a:gd name="connsiteY596" fmla="*/ 2072247 h 6858000"/>
              <a:gd name="connsiteX597" fmla="*/ 5294042 w 7467600"/>
              <a:gd name="connsiteY597" fmla="*/ 2065019 h 6858000"/>
              <a:gd name="connsiteX598" fmla="*/ 5171936 w 7467600"/>
              <a:gd name="connsiteY598" fmla="*/ 1647613 h 6858000"/>
              <a:gd name="connsiteX599" fmla="*/ 5009948 w 7467600"/>
              <a:gd name="connsiteY599" fmla="*/ 1273619 h 6858000"/>
              <a:gd name="connsiteX600" fmla="*/ 655236 w 7467600"/>
              <a:gd name="connsiteY600" fmla="*/ 1268632 h 6858000"/>
              <a:gd name="connsiteX601" fmla="*/ 839521 w 7467600"/>
              <a:gd name="connsiteY601" fmla="*/ 1685315 h 6858000"/>
              <a:gd name="connsiteX602" fmla="*/ 1109416 w 7467600"/>
              <a:gd name="connsiteY602" fmla="*/ 2061663 h 6858000"/>
              <a:gd name="connsiteX603" fmla="*/ 1298300 w 7467600"/>
              <a:gd name="connsiteY603" fmla="*/ 2247742 h 6858000"/>
              <a:gd name="connsiteX604" fmla="*/ 1125871 w 7467600"/>
              <a:gd name="connsiteY604" fmla="*/ 1989513 h 6858000"/>
              <a:gd name="connsiteX605" fmla="*/ 981574 w 7467600"/>
              <a:gd name="connsiteY605" fmla="*/ 1783157 h 6858000"/>
              <a:gd name="connsiteX606" fmla="*/ 922198 w 7467600"/>
              <a:gd name="connsiteY606" fmla="*/ 1677437 h 6858000"/>
              <a:gd name="connsiteX607" fmla="*/ 869293 w 7467600"/>
              <a:gd name="connsiteY607" fmla="*/ 1583214 h 6858000"/>
              <a:gd name="connsiteX608" fmla="*/ 751431 w 7467600"/>
              <a:gd name="connsiteY608" fmla="*/ 1405731 h 6858000"/>
              <a:gd name="connsiteX609" fmla="*/ 655236 w 7467600"/>
              <a:gd name="connsiteY609" fmla="*/ 1268632 h 6858000"/>
              <a:gd name="connsiteX610" fmla="*/ 6516292 w 7467600"/>
              <a:gd name="connsiteY610" fmla="*/ 1263064 h 6858000"/>
              <a:gd name="connsiteX611" fmla="*/ 5736320 w 7467600"/>
              <a:gd name="connsiteY611" fmla="*/ 1501803 h 6858000"/>
              <a:gd name="connsiteX612" fmla="*/ 6516292 w 7467600"/>
              <a:gd name="connsiteY612" fmla="*/ 1263064 h 6858000"/>
              <a:gd name="connsiteX613" fmla="*/ 291466 w 7467600"/>
              <a:gd name="connsiteY613" fmla="*/ 1250369 h 6858000"/>
              <a:gd name="connsiteX614" fmla="*/ 323180 w 7467600"/>
              <a:gd name="connsiteY614" fmla="*/ 1435283 h 6858000"/>
              <a:gd name="connsiteX615" fmla="*/ 349381 w 7467600"/>
              <a:gd name="connsiteY615" fmla="*/ 1875041 h 6858000"/>
              <a:gd name="connsiteX616" fmla="*/ 374363 w 7467600"/>
              <a:gd name="connsiteY616" fmla="*/ 1506494 h 6858000"/>
              <a:gd name="connsiteX617" fmla="*/ 302168 w 7467600"/>
              <a:gd name="connsiteY617" fmla="*/ 1274495 h 6858000"/>
              <a:gd name="connsiteX618" fmla="*/ 291466 w 7467600"/>
              <a:gd name="connsiteY618" fmla="*/ 1250369 h 6858000"/>
              <a:gd name="connsiteX619" fmla="*/ 678222 w 7467600"/>
              <a:gd name="connsiteY619" fmla="*/ 1248670 h 6858000"/>
              <a:gd name="connsiteX620" fmla="*/ 775536 w 7467600"/>
              <a:gd name="connsiteY620" fmla="*/ 1388015 h 6858000"/>
              <a:gd name="connsiteX621" fmla="*/ 894529 w 7467600"/>
              <a:gd name="connsiteY621" fmla="*/ 1567739 h 6858000"/>
              <a:gd name="connsiteX622" fmla="*/ 948000 w 7467600"/>
              <a:gd name="connsiteY622" fmla="*/ 1663088 h 6858000"/>
              <a:gd name="connsiteX623" fmla="*/ 1006812 w 7467600"/>
              <a:gd name="connsiteY623" fmla="*/ 1767683 h 6858000"/>
              <a:gd name="connsiteX624" fmla="*/ 1149133 w 7467600"/>
              <a:gd name="connsiteY624" fmla="*/ 1971513 h 6858000"/>
              <a:gd name="connsiteX625" fmla="*/ 1333952 w 7467600"/>
              <a:gd name="connsiteY625" fmla="*/ 2251620 h 6858000"/>
              <a:gd name="connsiteX626" fmla="*/ 1337329 w 7467600"/>
              <a:gd name="connsiteY626" fmla="*/ 2258350 h 6858000"/>
              <a:gd name="connsiteX627" fmla="*/ 1014726 w 7467600"/>
              <a:gd name="connsiteY627" fmla="*/ 1615556 h 6858000"/>
              <a:gd name="connsiteX628" fmla="*/ 678222 w 7467600"/>
              <a:gd name="connsiteY628" fmla="*/ 1248670 h 6858000"/>
              <a:gd name="connsiteX629" fmla="*/ 6691602 w 7467600"/>
              <a:gd name="connsiteY629" fmla="*/ 1140573 h 6858000"/>
              <a:gd name="connsiteX630" fmla="*/ 6571100 w 7467600"/>
              <a:gd name="connsiteY630" fmla="*/ 1183662 h 6858000"/>
              <a:gd name="connsiteX631" fmla="*/ 6241687 w 7467600"/>
              <a:gd name="connsiteY631" fmla="*/ 1257600 h 6858000"/>
              <a:gd name="connsiteX632" fmla="*/ 5693009 w 7467600"/>
              <a:gd name="connsiteY632" fmla="*/ 1478256 h 6858000"/>
              <a:gd name="connsiteX633" fmla="*/ 6548420 w 7467600"/>
              <a:gd name="connsiteY633" fmla="*/ 1214599 h 6858000"/>
              <a:gd name="connsiteX634" fmla="*/ 6605473 w 7467600"/>
              <a:gd name="connsiteY634" fmla="*/ 1184686 h 6858000"/>
              <a:gd name="connsiteX635" fmla="*/ 6691602 w 7467600"/>
              <a:gd name="connsiteY635" fmla="*/ 1140573 h 6858000"/>
              <a:gd name="connsiteX636" fmla="*/ 4002475 w 7467600"/>
              <a:gd name="connsiteY636" fmla="*/ 1037802 h 6858000"/>
              <a:gd name="connsiteX637" fmla="*/ 4000324 w 7467600"/>
              <a:gd name="connsiteY637" fmla="*/ 1039362 h 6858000"/>
              <a:gd name="connsiteX638" fmla="*/ 4002862 w 7467600"/>
              <a:gd name="connsiteY638" fmla="*/ 1042866 h 6858000"/>
              <a:gd name="connsiteX639" fmla="*/ 4002475 w 7467600"/>
              <a:gd name="connsiteY639" fmla="*/ 1037802 h 6858000"/>
              <a:gd name="connsiteX640" fmla="*/ 506322 w 7467600"/>
              <a:gd name="connsiteY640" fmla="*/ 1020997 h 6858000"/>
              <a:gd name="connsiteX641" fmla="*/ 533068 w 7467600"/>
              <a:gd name="connsiteY641" fmla="*/ 1029409 h 6858000"/>
              <a:gd name="connsiteX642" fmla="*/ 1232525 w 7467600"/>
              <a:gd name="connsiteY642" fmla="*/ 1804675 h 6858000"/>
              <a:gd name="connsiteX643" fmla="*/ 1388858 w 7467600"/>
              <a:gd name="connsiteY643" fmla="*/ 2368011 h 6858000"/>
              <a:gd name="connsiteX644" fmla="*/ 1384098 w 7467600"/>
              <a:gd name="connsiteY644" fmla="*/ 2378125 h 6858000"/>
              <a:gd name="connsiteX645" fmla="*/ 1425393 w 7467600"/>
              <a:gd name="connsiteY645" fmla="*/ 2589124 h 6858000"/>
              <a:gd name="connsiteX646" fmla="*/ 1424001 w 7467600"/>
              <a:gd name="connsiteY646" fmla="*/ 2597541 h 6858000"/>
              <a:gd name="connsiteX647" fmla="*/ 2152729 w 7467600"/>
              <a:gd name="connsiteY647" fmla="*/ 2864487 h 6858000"/>
              <a:gd name="connsiteX648" fmla="*/ 2020609 w 7467600"/>
              <a:gd name="connsiteY648" fmla="*/ 2539671 h 6858000"/>
              <a:gd name="connsiteX649" fmla="*/ 2018920 w 7467600"/>
              <a:gd name="connsiteY649" fmla="*/ 2536309 h 6858000"/>
              <a:gd name="connsiteX650" fmla="*/ 1342441 w 7467600"/>
              <a:gd name="connsiteY650" fmla="*/ 1173017 h 6858000"/>
              <a:gd name="connsiteX651" fmla="*/ 1367925 w 7467600"/>
              <a:gd name="connsiteY651" fmla="*/ 1135648 h 6858000"/>
              <a:gd name="connsiteX652" fmla="*/ 1771401 w 7467600"/>
              <a:gd name="connsiteY652" fmla="*/ 1806673 h 6858000"/>
              <a:gd name="connsiteX653" fmla="*/ 1972385 w 7467600"/>
              <a:gd name="connsiteY653" fmla="*/ 2198735 h 6858000"/>
              <a:gd name="connsiteX654" fmla="*/ 2040892 w 7467600"/>
              <a:gd name="connsiteY654" fmla="*/ 2405205 h 6858000"/>
              <a:gd name="connsiteX655" fmla="*/ 2131689 w 7467600"/>
              <a:gd name="connsiteY655" fmla="*/ 1936926 h 6858000"/>
              <a:gd name="connsiteX656" fmla="*/ 2454820 w 7467600"/>
              <a:gd name="connsiteY656" fmla="*/ 1248808 h 6858000"/>
              <a:gd name="connsiteX657" fmla="*/ 2492512 w 7467600"/>
              <a:gd name="connsiteY657" fmla="*/ 1302920 h 6858000"/>
              <a:gd name="connsiteX658" fmla="*/ 2081216 w 7467600"/>
              <a:gd name="connsiteY658" fmla="*/ 2527513 h 6858000"/>
              <a:gd name="connsiteX659" fmla="*/ 2081211 w 7467600"/>
              <a:gd name="connsiteY659" fmla="*/ 2528916 h 6858000"/>
              <a:gd name="connsiteX660" fmla="*/ 2199067 w 7467600"/>
              <a:gd name="connsiteY660" fmla="*/ 2884061 h 6858000"/>
              <a:gd name="connsiteX661" fmla="*/ 3192586 w 7467600"/>
              <a:gd name="connsiteY661" fmla="*/ 3411496 h 6858000"/>
              <a:gd name="connsiteX662" fmla="*/ 3182620 w 7467600"/>
              <a:gd name="connsiteY662" fmla="*/ 3483279 h 6858000"/>
              <a:gd name="connsiteX663" fmla="*/ 2435119 w 7467600"/>
              <a:gd name="connsiteY663" fmla="*/ 3080173 h 6858000"/>
              <a:gd name="connsiteX664" fmla="*/ 2410152 w 7467600"/>
              <a:gd name="connsiteY664" fmla="*/ 3063751 h 6858000"/>
              <a:gd name="connsiteX665" fmla="*/ 2408099 w 7467600"/>
              <a:gd name="connsiteY665" fmla="*/ 3064403 h 6858000"/>
              <a:gd name="connsiteX666" fmla="*/ 2407218 w 7467600"/>
              <a:gd name="connsiteY666" fmla="*/ 3070324 h 6858000"/>
              <a:gd name="connsiteX667" fmla="*/ 2380138 w 7467600"/>
              <a:gd name="connsiteY667" fmla="*/ 3099341 h 6858000"/>
              <a:gd name="connsiteX668" fmla="*/ 1765923 w 7467600"/>
              <a:gd name="connsiteY668" fmla="*/ 3581043 h 6858000"/>
              <a:gd name="connsiteX669" fmla="*/ 1702258 w 7467600"/>
              <a:gd name="connsiteY669" fmla="*/ 3612286 h 6858000"/>
              <a:gd name="connsiteX670" fmla="*/ 1538370 w 7467600"/>
              <a:gd name="connsiteY670" fmla="*/ 3811804 h 6858000"/>
              <a:gd name="connsiteX671" fmla="*/ 542867 w 7467600"/>
              <a:gd name="connsiteY671" fmla="*/ 4944092 h 6858000"/>
              <a:gd name="connsiteX672" fmla="*/ 515800 w 7467600"/>
              <a:gd name="connsiteY672" fmla="*/ 4862180 h 6858000"/>
              <a:gd name="connsiteX673" fmla="*/ 909145 w 7467600"/>
              <a:gd name="connsiteY673" fmla="*/ 4199225 h 6858000"/>
              <a:gd name="connsiteX674" fmla="*/ 1214067 w 7467600"/>
              <a:gd name="connsiteY674" fmla="*/ 3908561 h 6858000"/>
              <a:gd name="connsiteX675" fmla="*/ 640967 w 7467600"/>
              <a:gd name="connsiteY675" fmla="*/ 4105601 h 6858000"/>
              <a:gd name="connsiteX676" fmla="*/ 112563 w 7467600"/>
              <a:gd name="connsiteY676" fmla="*/ 4396952 h 6858000"/>
              <a:gd name="connsiteX677" fmla="*/ 0 w 7467600"/>
              <a:gd name="connsiteY677" fmla="*/ 4466006 h 6858000"/>
              <a:gd name="connsiteX678" fmla="*/ 0 w 7467600"/>
              <a:gd name="connsiteY678" fmla="*/ 4233763 h 6858000"/>
              <a:gd name="connsiteX679" fmla="*/ 36881 w 7467600"/>
              <a:gd name="connsiteY679" fmla="*/ 4200118 h 6858000"/>
              <a:gd name="connsiteX680" fmla="*/ 910534 w 7467600"/>
              <a:gd name="connsiteY680" fmla="*/ 3629753 h 6858000"/>
              <a:gd name="connsiteX681" fmla="*/ 1578717 w 7467600"/>
              <a:gd name="connsiteY681" fmla="*/ 3575982 h 6858000"/>
              <a:gd name="connsiteX682" fmla="*/ 2338780 w 7467600"/>
              <a:gd name="connsiteY682" fmla="*/ 3033725 h 6858000"/>
              <a:gd name="connsiteX683" fmla="*/ 1807991 w 7467600"/>
              <a:gd name="connsiteY683" fmla="*/ 2807184 h 6858000"/>
              <a:gd name="connsiteX684" fmla="*/ 1416358 w 7467600"/>
              <a:gd name="connsiteY684" fmla="*/ 3112571 h 6858000"/>
              <a:gd name="connsiteX685" fmla="*/ 939066 w 7467600"/>
              <a:gd name="connsiteY685" fmla="*/ 3378798 h 6858000"/>
              <a:gd name="connsiteX686" fmla="*/ 115099 w 7467600"/>
              <a:gd name="connsiteY686" fmla="*/ 3607650 h 6858000"/>
              <a:gd name="connsiteX687" fmla="*/ 97284 w 7467600"/>
              <a:gd name="connsiteY687" fmla="*/ 3520393 h 6858000"/>
              <a:gd name="connsiteX688" fmla="*/ 922050 w 7467600"/>
              <a:gd name="connsiteY688" fmla="*/ 3074867 h 6858000"/>
              <a:gd name="connsiteX689" fmla="*/ 1405265 w 7467600"/>
              <a:gd name="connsiteY689" fmla="*/ 3016319 h 6858000"/>
              <a:gd name="connsiteX690" fmla="*/ 1407512 w 7467600"/>
              <a:gd name="connsiteY690" fmla="*/ 3018001 h 6858000"/>
              <a:gd name="connsiteX691" fmla="*/ 1726266 w 7467600"/>
              <a:gd name="connsiteY691" fmla="*/ 2777274 h 6858000"/>
              <a:gd name="connsiteX692" fmla="*/ 625390 w 7467600"/>
              <a:gd name="connsiteY692" fmla="*/ 2514541 h 6858000"/>
              <a:gd name="connsiteX693" fmla="*/ 619799 w 7467600"/>
              <a:gd name="connsiteY693" fmla="*/ 2527180 h 6858000"/>
              <a:gd name="connsiteX694" fmla="*/ 310030 w 7467600"/>
              <a:gd name="connsiteY694" fmla="*/ 2771818 h 6858000"/>
              <a:gd name="connsiteX695" fmla="*/ 173877 w 7467600"/>
              <a:gd name="connsiteY695" fmla="*/ 2937056 h 6858000"/>
              <a:gd name="connsiteX696" fmla="*/ 77889 w 7467600"/>
              <a:gd name="connsiteY696" fmla="*/ 3138440 h 6858000"/>
              <a:gd name="connsiteX697" fmla="*/ 0 w 7467600"/>
              <a:gd name="connsiteY697" fmla="*/ 3271395 h 6858000"/>
              <a:gd name="connsiteX698" fmla="*/ 0 w 7467600"/>
              <a:gd name="connsiteY698" fmla="*/ 3153002 h 6858000"/>
              <a:gd name="connsiteX699" fmla="*/ 2386 w 7467600"/>
              <a:gd name="connsiteY699" fmla="*/ 3149203 h 6858000"/>
              <a:gd name="connsiteX700" fmla="*/ 89753 w 7467600"/>
              <a:gd name="connsiteY700" fmla="*/ 2987702 h 6858000"/>
              <a:gd name="connsiteX701" fmla="*/ 76869 w 7467600"/>
              <a:gd name="connsiteY701" fmla="*/ 3005404 h 6858000"/>
              <a:gd name="connsiteX702" fmla="*/ 32049 w 7467600"/>
              <a:gd name="connsiteY702" fmla="*/ 3065814 h 6858000"/>
              <a:gd name="connsiteX703" fmla="*/ 0 w 7467600"/>
              <a:gd name="connsiteY703" fmla="*/ 3108744 h 6858000"/>
              <a:gd name="connsiteX704" fmla="*/ 0 w 7467600"/>
              <a:gd name="connsiteY704" fmla="*/ 3058059 h 6858000"/>
              <a:gd name="connsiteX705" fmla="*/ 7610 w 7467600"/>
              <a:gd name="connsiteY705" fmla="*/ 3047889 h 6858000"/>
              <a:gd name="connsiteX706" fmla="*/ 52419 w 7467600"/>
              <a:gd name="connsiteY706" fmla="*/ 2987479 h 6858000"/>
              <a:gd name="connsiteX707" fmla="*/ 59142 w 7467600"/>
              <a:gd name="connsiteY707" fmla="*/ 2978488 h 6858000"/>
              <a:gd name="connsiteX708" fmla="*/ 0 w 7467600"/>
              <a:gd name="connsiteY708" fmla="*/ 3015334 h 6858000"/>
              <a:gd name="connsiteX709" fmla="*/ 0 w 7467600"/>
              <a:gd name="connsiteY709" fmla="*/ 2914286 h 6858000"/>
              <a:gd name="connsiteX710" fmla="*/ 36383 w 7467600"/>
              <a:gd name="connsiteY710" fmla="*/ 2901128 h 6858000"/>
              <a:gd name="connsiteX711" fmla="*/ 156329 w 7467600"/>
              <a:gd name="connsiteY711" fmla="*/ 2840533 h 6858000"/>
              <a:gd name="connsiteX712" fmla="*/ 358355 w 7467600"/>
              <a:gd name="connsiteY712" fmla="*/ 2620471 h 6858000"/>
              <a:gd name="connsiteX713" fmla="*/ 510577 w 7467600"/>
              <a:gd name="connsiteY713" fmla="*/ 2501244 h 6858000"/>
              <a:gd name="connsiteX714" fmla="*/ 211967 w 7467600"/>
              <a:gd name="connsiteY714" fmla="*/ 2479171 h 6858000"/>
              <a:gd name="connsiteX715" fmla="*/ 0 w 7467600"/>
              <a:gd name="connsiteY715" fmla="*/ 2476398 h 6858000"/>
              <a:gd name="connsiteX716" fmla="*/ 0 w 7467600"/>
              <a:gd name="connsiteY716" fmla="*/ 2389189 h 6858000"/>
              <a:gd name="connsiteX717" fmla="*/ 103062 w 7467600"/>
              <a:gd name="connsiteY717" fmla="*/ 2389518 h 6858000"/>
              <a:gd name="connsiteX718" fmla="*/ 510734 w 7467600"/>
              <a:gd name="connsiteY718" fmla="*/ 2416201 h 6858000"/>
              <a:gd name="connsiteX719" fmla="*/ 279257 w 7467600"/>
              <a:gd name="connsiteY719" fmla="*/ 2092102 h 6858000"/>
              <a:gd name="connsiteX720" fmla="*/ 65265 w 7467600"/>
              <a:gd name="connsiteY720" fmla="*/ 2006049 h 6858000"/>
              <a:gd name="connsiteX721" fmla="*/ 0 w 7467600"/>
              <a:gd name="connsiteY721" fmla="*/ 1982532 h 6858000"/>
              <a:gd name="connsiteX722" fmla="*/ 0 w 7467600"/>
              <a:gd name="connsiteY722" fmla="*/ 1912789 h 6858000"/>
              <a:gd name="connsiteX723" fmla="*/ 97460 w 7467600"/>
              <a:gd name="connsiteY723" fmla="*/ 1953725 h 6858000"/>
              <a:gd name="connsiteX724" fmla="*/ 221272 w 7467600"/>
              <a:gd name="connsiteY724" fmla="*/ 1980766 h 6858000"/>
              <a:gd name="connsiteX725" fmla="*/ 116765 w 7467600"/>
              <a:gd name="connsiteY725" fmla="*/ 1911033 h 6858000"/>
              <a:gd name="connsiteX726" fmla="*/ 16405 w 7467600"/>
              <a:gd name="connsiteY726" fmla="*/ 1803412 h 6858000"/>
              <a:gd name="connsiteX727" fmla="*/ 0 w 7467600"/>
              <a:gd name="connsiteY727" fmla="*/ 1784777 h 6858000"/>
              <a:gd name="connsiteX728" fmla="*/ 0 w 7467600"/>
              <a:gd name="connsiteY728" fmla="*/ 1740082 h 6858000"/>
              <a:gd name="connsiteX729" fmla="*/ 39394 w 7467600"/>
              <a:gd name="connsiteY729" fmla="*/ 1784856 h 6858000"/>
              <a:gd name="connsiteX730" fmla="*/ 135813 w 7467600"/>
              <a:gd name="connsiteY730" fmla="*/ 1888838 h 6858000"/>
              <a:gd name="connsiteX731" fmla="*/ 242575 w 7467600"/>
              <a:gd name="connsiteY731" fmla="*/ 1958841 h 6858000"/>
              <a:gd name="connsiteX732" fmla="*/ 82197 w 7467600"/>
              <a:gd name="connsiteY732" fmla="*/ 1754826 h 6858000"/>
              <a:gd name="connsiteX733" fmla="*/ 0 w 7467600"/>
              <a:gd name="connsiteY733" fmla="*/ 1679650 h 6858000"/>
              <a:gd name="connsiteX734" fmla="*/ 0 w 7467600"/>
              <a:gd name="connsiteY734" fmla="*/ 1602463 h 6858000"/>
              <a:gd name="connsiteX735" fmla="*/ 84689 w 7467600"/>
              <a:gd name="connsiteY735" fmla="*/ 1677442 h 6858000"/>
              <a:gd name="connsiteX736" fmla="*/ 298437 w 7467600"/>
              <a:gd name="connsiteY736" fmla="*/ 1968019 h 6858000"/>
              <a:gd name="connsiteX737" fmla="*/ 227269 w 7467600"/>
              <a:gd name="connsiteY737" fmla="*/ 1114064 h 6858000"/>
              <a:gd name="connsiteX738" fmla="*/ 248003 w 7467600"/>
              <a:gd name="connsiteY738" fmla="*/ 1089613 h 6858000"/>
              <a:gd name="connsiteX739" fmla="*/ 427020 w 7467600"/>
              <a:gd name="connsiteY739" fmla="*/ 1619803 h 6858000"/>
              <a:gd name="connsiteX740" fmla="*/ 340345 w 7467600"/>
              <a:gd name="connsiteY740" fmla="*/ 2027739 h 6858000"/>
              <a:gd name="connsiteX741" fmla="*/ 360865 w 7467600"/>
              <a:gd name="connsiteY741" fmla="*/ 2044827 h 6858000"/>
              <a:gd name="connsiteX742" fmla="*/ 560414 w 7467600"/>
              <a:gd name="connsiteY742" fmla="*/ 2421457 h 6858000"/>
              <a:gd name="connsiteX743" fmla="*/ 1359703 w 7467600"/>
              <a:gd name="connsiteY743" fmla="*/ 2578554 h 6858000"/>
              <a:gd name="connsiteX744" fmla="*/ 1359422 w 7467600"/>
              <a:gd name="connsiteY744" fmla="*/ 2577994 h 6858000"/>
              <a:gd name="connsiteX745" fmla="*/ 828701 w 7467600"/>
              <a:gd name="connsiteY745" fmla="*/ 1839520 h 6858000"/>
              <a:gd name="connsiteX746" fmla="*/ 494427 w 7467600"/>
              <a:gd name="connsiteY746" fmla="*/ 1092333 h 6858000"/>
              <a:gd name="connsiteX747" fmla="*/ 506322 w 7467600"/>
              <a:gd name="connsiteY747" fmla="*/ 1020997 h 6858000"/>
              <a:gd name="connsiteX748" fmla="*/ 4570198 w 7467600"/>
              <a:gd name="connsiteY748" fmla="*/ 978081 h 6858000"/>
              <a:gd name="connsiteX749" fmla="*/ 4523691 w 7467600"/>
              <a:gd name="connsiteY749" fmla="*/ 1127776 h 6858000"/>
              <a:gd name="connsiteX750" fmla="*/ 4509875 w 7467600"/>
              <a:gd name="connsiteY750" fmla="*/ 1167552 h 6858000"/>
              <a:gd name="connsiteX751" fmla="*/ 4478168 w 7467600"/>
              <a:gd name="connsiteY751" fmla="*/ 1260735 h 6858000"/>
              <a:gd name="connsiteX752" fmla="*/ 4409309 w 7467600"/>
              <a:gd name="connsiteY752" fmla="*/ 1666996 h 6858000"/>
              <a:gd name="connsiteX753" fmla="*/ 4370031 w 7467600"/>
              <a:gd name="connsiteY753" fmla="*/ 1955666 h 6858000"/>
              <a:gd name="connsiteX754" fmla="*/ 4570198 w 7467600"/>
              <a:gd name="connsiteY754" fmla="*/ 978081 h 6858000"/>
              <a:gd name="connsiteX755" fmla="*/ 4557898 w 7467600"/>
              <a:gd name="connsiteY755" fmla="*/ 900011 h 6858000"/>
              <a:gd name="connsiteX756" fmla="*/ 4344840 w 7467600"/>
              <a:gd name="connsiteY756" fmla="*/ 1922038 h 6858000"/>
              <a:gd name="connsiteX757" fmla="*/ 4378710 w 7467600"/>
              <a:gd name="connsiteY757" fmla="*/ 1665516 h 6858000"/>
              <a:gd name="connsiteX758" fmla="*/ 4448798 w 7467600"/>
              <a:gd name="connsiteY758" fmla="*/ 1253024 h 6858000"/>
              <a:gd name="connsiteX759" fmla="*/ 4480315 w 7467600"/>
              <a:gd name="connsiteY759" fmla="*/ 1158454 h 6858000"/>
              <a:gd name="connsiteX760" fmla="*/ 4494133 w 7467600"/>
              <a:gd name="connsiteY760" fmla="*/ 1118676 h 6858000"/>
              <a:gd name="connsiteX761" fmla="*/ 4557898 w 7467600"/>
              <a:gd name="connsiteY761" fmla="*/ 900011 h 6858000"/>
              <a:gd name="connsiteX762" fmla="*/ 5870151 w 7467600"/>
              <a:gd name="connsiteY762" fmla="*/ 898890 h 6858000"/>
              <a:gd name="connsiteX763" fmla="*/ 5861335 w 7467600"/>
              <a:gd name="connsiteY763" fmla="*/ 899177 h 6858000"/>
              <a:gd name="connsiteX764" fmla="*/ 5843702 w 7467600"/>
              <a:gd name="connsiteY764" fmla="*/ 899748 h 6858000"/>
              <a:gd name="connsiteX765" fmla="*/ 5651107 w 7467600"/>
              <a:gd name="connsiteY765" fmla="*/ 920306 h 6858000"/>
              <a:gd name="connsiteX766" fmla="*/ 5459407 w 7467600"/>
              <a:gd name="connsiteY766" fmla="*/ 940975 h 6858000"/>
              <a:gd name="connsiteX767" fmla="*/ 5374846 w 7467600"/>
              <a:gd name="connsiteY767" fmla="*/ 941988 h 6858000"/>
              <a:gd name="connsiteX768" fmla="*/ 5256105 w 7467600"/>
              <a:gd name="connsiteY768" fmla="*/ 945632 h 6858000"/>
              <a:gd name="connsiteX769" fmla="*/ 5107071 w 7467600"/>
              <a:gd name="connsiteY769" fmla="*/ 969720 h 6858000"/>
              <a:gd name="connsiteX770" fmla="*/ 4998681 w 7467600"/>
              <a:gd name="connsiteY770" fmla="*/ 988771 h 6858000"/>
              <a:gd name="connsiteX771" fmla="*/ 5870151 w 7467600"/>
              <a:gd name="connsiteY771" fmla="*/ 898890 h 6858000"/>
              <a:gd name="connsiteX772" fmla="*/ 5504425 w 7467600"/>
              <a:gd name="connsiteY772" fmla="*/ 848067 h 6858000"/>
              <a:gd name="connsiteX773" fmla="*/ 4968849 w 7467600"/>
              <a:gd name="connsiteY773" fmla="*/ 962318 h 6858000"/>
              <a:gd name="connsiteX774" fmla="*/ 5104039 w 7467600"/>
              <a:gd name="connsiteY774" fmla="*/ 940634 h 6858000"/>
              <a:gd name="connsiteX775" fmla="*/ 5256311 w 7467600"/>
              <a:gd name="connsiteY775" fmla="*/ 916490 h 6858000"/>
              <a:gd name="connsiteX776" fmla="*/ 5377381 w 7467600"/>
              <a:gd name="connsiteY776" fmla="*/ 912671 h 6858000"/>
              <a:gd name="connsiteX777" fmla="*/ 5460148 w 7467600"/>
              <a:gd name="connsiteY777" fmla="*/ 911442 h 6858000"/>
              <a:gd name="connsiteX778" fmla="*/ 5648971 w 7467600"/>
              <a:gd name="connsiteY778" fmla="*/ 891331 h 6858000"/>
              <a:gd name="connsiteX779" fmla="*/ 5844807 w 7467600"/>
              <a:gd name="connsiteY779" fmla="*/ 870718 h 6858000"/>
              <a:gd name="connsiteX780" fmla="*/ 5862975 w 7467600"/>
              <a:gd name="connsiteY780" fmla="*/ 869756 h 6858000"/>
              <a:gd name="connsiteX781" fmla="*/ 5920887 w 7467600"/>
              <a:gd name="connsiteY781" fmla="*/ 865929 h 6858000"/>
              <a:gd name="connsiteX782" fmla="*/ 5504425 w 7467600"/>
              <a:gd name="connsiteY782" fmla="*/ 848067 h 6858000"/>
              <a:gd name="connsiteX783" fmla="*/ 3607114 w 7467600"/>
              <a:gd name="connsiteY783" fmla="*/ 467441 h 6858000"/>
              <a:gd name="connsiteX784" fmla="*/ 3296242 w 7467600"/>
              <a:gd name="connsiteY784" fmla="*/ 807991 h 6858000"/>
              <a:gd name="connsiteX785" fmla="*/ 3174674 w 7467600"/>
              <a:gd name="connsiteY785" fmla="*/ 919759 h 6858000"/>
              <a:gd name="connsiteX786" fmla="*/ 3042978 w 7467600"/>
              <a:gd name="connsiteY786" fmla="*/ 1054894 h 6858000"/>
              <a:gd name="connsiteX787" fmla="*/ 2968914 w 7467600"/>
              <a:gd name="connsiteY787" fmla="*/ 1133756 h 6858000"/>
              <a:gd name="connsiteX788" fmla="*/ 3103823 w 7467600"/>
              <a:gd name="connsiteY788" fmla="*/ 1026814 h 6858000"/>
              <a:gd name="connsiteX789" fmla="*/ 3607114 w 7467600"/>
              <a:gd name="connsiteY789" fmla="*/ 467441 h 6858000"/>
              <a:gd name="connsiteX790" fmla="*/ 3744487 w 7467600"/>
              <a:gd name="connsiteY790" fmla="*/ 383136 h 6858000"/>
              <a:gd name="connsiteX791" fmla="*/ 3970213 w 7467600"/>
              <a:gd name="connsiteY791" fmla="*/ 995559 h 6858000"/>
              <a:gd name="connsiteX792" fmla="*/ 3744487 w 7467600"/>
              <a:gd name="connsiteY792" fmla="*/ 383136 h 6858000"/>
              <a:gd name="connsiteX793" fmla="*/ 3624562 w 7467600"/>
              <a:gd name="connsiteY793" fmla="*/ 367041 h 6858000"/>
              <a:gd name="connsiteX794" fmla="*/ 3489712 w 7467600"/>
              <a:gd name="connsiteY794" fmla="*/ 485386 h 6858000"/>
              <a:gd name="connsiteX795" fmla="*/ 3182994 w 7467600"/>
              <a:gd name="connsiteY795" fmla="*/ 828265 h 6858000"/>
              <a:gd name="connsiteX796" fmla="*/ 2892114 w 7467600"/>
              <a:gd name="connsiteY796" fmla="*/ 1172635 h 6858000"/>
              <a:gd name="connsiteX797" fmla="*/ 3021459 w 7467600"/>
              <a:gd name="connsiteY797" fmla="*/ 1035385 h 6858000"/>
              <a:gd name="connsiteX798" fmla="*/ 3153873 w 7467600"/>
              <a:gd name="connsiteY798" fmla="*/ 898971 h 6858000"/>
              <a:gd name="connsiteX799" fmla="*/ 3276511 w 7467600"/>
              <a:gd name="connsiteY799" fmla="*/ 786423 h 6858000"/>
              <a:gd name="connsiteX800" fmla="*/ 3584154 w 7467600"/>
              <a:gd name="connsiteY800" fmla="*/ 448218 h 6858000"/>
              <a:gd name="connsiteX801" fmla="*/ 3624562 w 7467600"/>
              <a:gd name="connsiteY801" fmla="*/ 367041 h 6858000"/>
              <a:gd name="connsiteX802" fmla="*/ 3766672 w 7467600"/>
              <a:gd name="connsiteY802" fmla="*/ 359429 h 6858000"/>
              <a:gd name="connsiteX803" fmla="*/ 3996338 w 7467600"/>
              <a:gd name="connsiteY803" fmla="*/ 968237 h 6858000"/>
              <a:gd name="connsiteX804" fmla="*/ 3766672 w 7467600"/>
              <a:gd name="connsiteY804" fmla="*/ 359429 h 6858000"/>
              <a:gd name="connsiteX805" fmla="*/ 5805386 w 7467600"/>
              <a:gd name="connsiteY805" fmla="*/ 239240 h 6858000"/>
              <a:gd name="connsiteX806" fmla="*/ 5736947 w 7467600"/>
              <a:gd name="connsiteY806" fmla="*/ 261367 h 6858000"/>
              <a:gd name="connsiteX807" fmla="*/ 5427012 w 7467600"/>
              <a:gd name="connsiteY807" fmla="*/ 311272 h 6858000"/>
              <a:gd name="connsiteX808" fmla="*/ 5147818 w 7467600"/>
              <a:gd name="connsiteY808" fmla="*/ 322112 h 6858000"/>
              <a:gd name="connsiteX809" fmla="*/ 5060854 w 7467600"/>
              <a:gd name="connsiteY809" fmla="*/ 311882 h 6858000"/>
              <a:gd name="connsiteX810" fmla="*/ 4945989 w 7467600"/>
              <a:gd name="connsiteY810" fmla="*/ 300516 h 6858000"/>
              <a:gd name="connsiteX811" fmla="*/ 5410479 w 7467600"/>
              <a:gd name="connsiteY811" fmla="*/ 348434 h 6858000"/>
              <a:gd name="connsiteX812" fmla="*/ 5805386 w 7467600"/>
              <a:gd name="connsiteY812" fmla="*/ 239240 h 6858000"/>
              <a:gd name="connsiteX813" fmla="*/ 5905192 w 7467600"/>
              <a:gd name="connsiteY813" fmla="*/ 163079 h 6858000"/>
              <a:gd name="connsiteX814" fmla="*/ 5865655 w 7467600"/>
              <a:gd name="connsiteY814" fmla="*/ 171901 h 6858000"/>
              <a:gd name="connsiteX815" fmla="*/ 5259740 w 7467600"/>
              <a:gd name="connsiteY815" fmla="*/ 257013 h 6858000"/>
              <a:gd name="connsiteX816" fmla="*/ 5208466 w 7467600"/>
              <a:gd name="connsiteY816" fmla="*/ 257550 h 6858000"/>
              <a:gd name="connsiteX817" fmla="*/ 4980204 w 7467600"/>
              <a:gd name="connsiteY817" fmla="*/ 271903 h 6858000"/>
              <a:gd name="connsiteX818" fmla="*/ 5068068 w 7467600"/>
              <a:gd name="connsiteY818" fmla="*/ 282244 h 6858000"/>
              <a:gd name="connsiteX819" fmla="*/ 5153231 w 7467600"/>
              <a:gd name="connsiteY819" fmla="*/ 292240 h 6858000"/>
              <a:gd name="connsiteX820" fmla="*/ 5426491 w 7467600"/>
              <a:gd name="connsiteY820" fmla="*/ 281128 h 6858000"/>
              <a:gd name="connsiteX821" fmla="*/ 5731212 w 7467600"/>
              <a:gd name="connsiteY821" fmla="*/ 231951 h 6858000"/>
              <a:gd name="connsiteX822" fmla="*/ 5905192 w 7467600"/>
              <a:gd name="connsiteY822" fmla="*/ 163079 h 6858000"/>
              <a:gd name="connsiteX823" fmla="*/ 5944437 w 7467600"/>
              <a:gd name="connsiteY823" fmla="*/ 113829 h 6858000"/>
              <a:gd name="connsiteX824" fmla="*/ 5825032 w 7467600"/>
              <a:gd name="connsiteY824" fmla="*/ 146405 h 6858000"/>
              <a:gd name="connsiteX825" fmla="*/ 4955599 w 7467600"/>
              <a:gd name="connsiteY825" fmla="*/ 247008 h 6858000"/>
              <a:gd name="connsiteX826" fmla="*/ 5210104 w 7467600"/>
              <a:gd name="connsiteY826" fmla="*/ 228123 h 6858000"/>
              <a:gd name="connsiteX827" fmla="*/ 5261015 w 7467600"/>
              <a:gd name="connsiteY827" fmla="*/ 227087 h 6858000"/>
              <a:gd name="connsiteX828" fmla="*/ 5861181 w 7467600"/>
              <a:gd name="connsiteY828" fmla="*/ 143093 h 6858000"/>
              <a:gd name="connsiteX829" fmla="*/ 5961252 w 7467600"/>
              <a:gd name="connsiteY829" fmla="*/ 114820 h 6858000"/>
              <a:gd name="connsiteX830" fmla="*/ 5944437 w 7467600"/>
              <a:gd name="connsiteY830" fmla="*/ 113829 h 6858000"/>
              <a:gd name="connsiteX831" fmla="*/ 3882765 w 7467600"/>
              <a:gd name="connsiteY831" fmla="*/ 0 h 6858000"/>
              <a:gd name="connsiteX832" fmla="*/ 3995099 w 7467600"/>
              <a:gd name="connsiteY832" fmla="*/ 0 h 6858000"/>
              <a:gd name="connsiteX833" fmla="*/ 4163818 w 7467600"/>
              <a:gd name="connsiteY833" fmla="*/ 234104 h 6858000"/>
              <a:gd name="connsiteX834" fmla="*/ 4172099 w 7467600"/>
              <a:gd name="connsiteY834" fmla="*/ 234207 h 6858000"/>
              <a:gd name="connsiteX835" fmla="*/ 4784282 w 7467600"/>
              <a:gd name="connsiteY835" fmla="*/ 276561 h 6858000"/>
              <a:gd name="connsiteX836" fmla="*/ 4801687 w 7467600"/>
              <a:gd name="connsiteY836" fmla="*/ 267764 h 6858000"/>
              <a:gd name="connsiteX837" fmla="*/ 6082788 w 7467600"/>
              <a:gd name="connsiteY837" fmla="*/ 64119 h 6858000"/>
              <a:gd name="connsiteX838" fmla="*/ 6099442 w 7467600"/>
              <a:gd name="connsiteY838" fmla="*/ 82568 h 6858000"/>
              <a:gd name="connsiteX839" fmla="*/ 4804137 w 7467600"/>
              <a:gd name="connsiteY839" fmla="*/ 320931 h 6858000"/>
              <a:gd name="connsiteX840" fmla="*/ 4227047 w 7467600"/>
              <a:gd name="connsiteY840" fmla="*/ 313415 h 6858000"/>
              <a:gd name="connsiteX841" fmla="*/ 4346041 w 7467600"/>
              <a:gd name="connsiteY841" fmla="*/ 456086 h 6858000"/>
              <a:gd name="connsiteX842" fmla="*/ 4870967 w 7467600"/>
              <a:gd name="connsiteY842" fmla="*/ 963061 h 6858000"/>
              <a:gd name="connsiteX843" fmla="*/ 4889647 w 7467600"/>
              <a:gd name="connsiteY843" fmla="*/ 957147 h 6858000"/>
              <a:gd name="connsiteX844" fmla="*/ 5422504 w 7467600"/>
              <a:gd name="connsiteY844" fmla="*/ 805191 h 6858000"/>
              <a:gd name="connsiteX845" fmla="*/ 6087656 w 7467600"/>
              <a:gd name="connsiteY845" fmla="*/ 826703 h 6858000"/>
              <a:gd name="connsiteX846" fmla="*/ 6058717 w 7467600"/>
              <a:gd name="connsiteY846" fmla="*/ 865992 h 6858000"/>
              <a:gd name="connsiteX847" fmla="*/ 4974153 w 7467600"/>
              <a:gd name="connsiteY847" fmla="*/ 1045456 h 6858000"/>
              <a:gd name="connsiteX848" fmla="*/ 5627835 w 7467600"/>
              <a:gd name="connsiteY848" fmla="*/ 1472077 h 6858000"/>
              <a:gd name="connsiteX849" fmla="*/ 5629817 w 7467600"/>
              <a:gd name="connsiteY849" fmla="*/ 1471412 h 6858000"/>
              <a:gd name="connsiteX850" fmla="*/ 5634124 w 7467600"/>
              <a:gd name="connsiteY850" fmla="*/ 1470572 h 6858000"/>
              <a:gd name="connsiteX851" fmla="*/ 5755832 w 7467600"/>
              <a:gd name="connsiteY851" fmla="*/ 1383886 h 6858000"/>
              <a:gd name="connsiteX852" fmla="*/ 6014186 w 7467600"/>
              <a:gd name="connsiteY852" fmla="*/ 1279799 h 6858000"/>
              <a:gd name="connsiteX853" fmla="*/ 6901619 w 7467600"/>
              <a:gd name="connsiteY853" fmla="*/ 1047874 h 6858000"/>
              <a:gd name="connsiteX854" fmla="*/ 6931566 w 7467600"/>
              <a:gd name="connsiteY854" fmla="*/ 1062034 h 6858000"/>
              <a:gd name="connsiteX855" fmla="*/ 5790982 w 7467600"/>
              <a:gd name="connsiteY855" fmla="*/ 1561380 h 6858000"/>
              <a:gd name="connsiteX856" fmla="*/ 6188971 w 7467600"/>
              <a:gd name="connsiteY856" fmla="*/ 1755168 h 6858000"/>
              <a:gd name="connsiteX857" fmla="*/ 6202446 w 7467600"/>
              <a:gd name="connsiteY857" fmla="*/ 1752268 h 6858000"/>
              <a:gd name="connsiteX858" fmla="*/ 7179560 w 7467600"/>
              <a:gd name="connsiteY858" fmla="*/ 1467551 h 6858000"/>
              <a:gd name="connsiteX859" fmla="*/ 7158730 w 7467600"/>
              <a:gd name="connsiteY859" fmla="*/ 1507835 h 6858000"/>
              <a:gd name="connsiteX860" fmla="*/ 6326959 w 7467600"/>
              <a:gd name="connsiteY860" fmla="*/ 1817686 h 6858000"/>
              <a:gd name="connsiteX861" fmla="*/ 6537433 w 7467600"/>
              <a:gd name="connsiteY861" fmla="*/ 1907790 h 6858000"/>
              <a:gd name="connsiteX862" fmla="*/ 6550221 w 7467600"/>
              <a:gd name="connsiteY862" fmla="*/ 1910729 h 6858000"/>
              <a:gd name="connsiteX863" fmla="*/ 6964438 w 7467600"/>
              <a:gd name="connsiteY863" fmla="*/ 2209505 h 6858000"/>
              <a:gd name="connsiteX864" fmla="*/ 7367862 w 7467600"/>
              <a:gd name="connsiteY864" fmla="*/ 2806833 h 6858000"/>
              <a:gd name="connsiteX865" fmla="*/ 7364329 w 7467600"/>
              <a:gd name="connsiteY865" fmla="*/ 2826907 h 6858000"/>
              <a:gd name="connsiteX866" fmla="*/ 7290545 w 7467600"/>
              <a:gd name="connsiteY866" fmla="*/ 2850663 h 6858000"/>
              <a:gd name="connsiteX867" fmla="*/ 6472036 w 7467600"/>
              <a:gd name="connsiteY867" fmla="*/ 1959003 h 6858000"/>
              <a:gd name="connsiteX868" fmla="*/ 5792897 w 7467600"/>
              <a:gd name="connsiteY868" fmla="*/ 1647747 h 6858000"/>
              <a:gd name="connsiteX869" fmla="*/ 5842751 w 7467600"/>
              <a:gd name="connsiteY869" fmla="*/ 1816112 h 6858000"/>
              <a:gd name="connsiteX870" fmla="*/ 5847424 w 7467600"/>
              <a:gd name="connsiteY870" fmla="*/ 1815776 h 6858000"/>
              <a:gd name="connsiteX871" fmla="*/ 6399821 w 7467600"/>
              <a:gd name="connsiteY871" fmla="*/ 2344799 h 6858000"/>
              <a:gd name="connsiteX872" fmla="*/ 6323232 w 7467600"/>
              <a:gd name="connsiteY872" fmla="*/ 2389634 h 6858000"/>
              <a:gd name="connsiteX873" fmla="*/ 5942958 w 7467600"/>
              <a:gd name="connsiteY873" fmla="*/ 2077708 h 6858000"/>
              <a:gd name="connsiteX874" fmla="*/ 5921559 w 7467600"/>
              <a:gd name="connsiteY874" fmla="*/ 2378596 h 6858000"/>
              <a:gd name="connsiteX875" fmla="*/ 5817651 w 7467600"/>
              <a:gd name="connsiteY875" fmla="*/ 3023919 h 6858000"/>
              <a:gd name="connsiteX876" fmla="*/ 5729634 w 7467600"/>
              <a:gd name="connsiteY876" fmla="*/ 3051849 h 6858000"/>
              <a:gd name="connsiteX877" fmla="*/ 5611018 w 7467600"/>
              <a:gd name="connsiteY877" fmla="*/ 2316769 h 6858000"/>
              <a:gd name="connsiteX878" fmla="*/ 5687608 w 7467600"/>
              <a:gd name="connsiteY878" fmla="*/ 2039972 h 6858000"/>
              <a:gd name="connsiteX879" fmla="*/ 5657554 w 7467600"/>
              <a:gd name="connsiteY879" fmla="*/ 1576445 h 6858000"/>
              <a:gd name="connsiteX880" fmla="*/ 5150475 w 7467600"/>
              <a:gd name="connsiteY880" fmla="*/ 1274012 h 6858000"/>
              <a:gd name="connsiteX881" fmla="*/ 5349142 w 7467600"/>
              <a:gd name="connsiteY881" fmla="*/ 2204405 h 6858000"/>
              <a:gd name="connsiteX882" fmla="*/ 5262214 w 7467600"/>
              <a:gd name="connsiteY882" fmla="*/ 2233836 h 6858000"/>
              <a:gd name="connsiteX883" fmla="*/ 4981539 w 7467600"/>
              <a:gd name="connsiteY883" fmla="*/ 1542201 h 6858000"/>
              <a:gd name="connsiteX884" fmla="*/ 4958461 w 7467600"/>
              <a:gd name="connsiteY884" fmla="*/ 1136957 h 6858000"/>
              <a:gd name="connsiteX885" fmla="*/ 4655015 w 7467600"/>
              <a:gd name="connsiteY885" fmla="*/ 891426 h 6858000"/>
              <a:gd name="connsiteX886" fmla="*/ 4348002 w 7467600"/>
              <a:gd name="connsiteY886" fmla="*/ 2205895 h 6858000"/>
              <a:gd name="connsiteX887" fmla="*/ 4262250 w 7467600"/>
              <a:gd name="connsiteY887" fmla="*/ 2219972 h 6858000"/>
              <a:gd name="connsiteX888" fmla="*/ 4550611 w 7467600"/>
              <a:gd name="connsiteY888" fmla="*/ 817540 h 6858000"/>
              <a:gd name="connsiteX889" fmla="*/ 4564418 w 7467600"/>
              <a:gd name="connsiteY889" fmla="*/ 808293 h 6858000"/>
              <a:gd name="connsiteX890" fmla="*/ 4266388 w 7467600"/>
              <a:gd name="connsiteY890" fmla="*/ 500083 h 6858000"/>
              <a:gd name="connsiteX891" fmla="*/ 4032842 w 7467600"/>
              <a:gd name="connsiteY891" fmla="*/ 211809 h 6858000"/>
              <a:gd name="connsiteX892" fmla="*/ 3882765 w 7467600"/>
              <a:gd name="connsiteY892" fmla="*/ 0 h 6858000"/>
              <a:gd name="connsiteX893" fmla="*/ 3721337 w 7467600"/>
              <a:gd name="connsiteY893" fmla="*/ 0 h 6858000"/>
              <a:gd name="connsiteX894" fmla="*/ 3797544 w 7467600"/>
              <a:gd name="connsiteY894" fmla="*/ 0 h 6858000"/>
              <a:gd name="connsiteX895" fmla="*/ 3775734 w 7467600"/>
              <a:gd name="connsiteY895" fmla="*/ 95131 h 6858000"/>
              <a:gd name="connsiteX896" fmla="*/ 3724807 w 7467600"/>
              <a:gd name="connsiteY896" fmla="*/ 272257 h 6858000"/>
              <a:gd name="connsiteX897" fmla="*/ 3726844 w 7467600"/>
              <a:gd name="connsiteY897" fmla="*/ 282988 h 6858000"/>
              <a:gd name="connsiteX898" fmla="*/ 3742664 w 7467600"/>
              <a:gd name="connsiteY898" fmla="*/ 279918 h 6858000"/>
              <a:gd name="connsiteX899" fmla="*/ 4103910 w 7467600"/>
              <a:gd name="connsiteY899" fmla="*/ 1161917 h 6858000"/>
              <a:gd name="connsiteX900" fmla="*/ 4020269 w 7467600"/>
              <a:gd name="connsiteY900" fmla="*/ 1200406 h 6858000"/>
              <a:gd name="connsiteX901" fmla="*/ 3674882 w 7467600"/>
              <a:gd name="connsiteY901" fmla="*/ 488524 h 6858000"/>
              <a:gd name="connsiteX902" fmla="*/ 3132682 w 7467600"/>
              <a:gd name="connsiteY902" fmla="*/ 1072284 h 6858000"/>
              <a:gd name="connsiteX903" fmla="*/ 2716346 w 7467600"/>
              <a:gd name="connsiteY903" fmla="*/ 1276376 h 6858000"/>
              <a:gd name="connsiteX904" fmla="*/ 2716772 w 7467600"/>
              <a:gd name="connsiteY904" fmla="*/ 1255462 h 6858000"/>
              <a:gd name="connsiteX905" fmla="*/ 3471096 w 7467600"/>
              <a:gd name="connsiteY905" fmla="*/ 437072 h 6858000"/>
              <a:gd name="connsiteX906" fmla="*/ 3639057 w 7467600"/>
              <a:gd name="connsiteY906" fmla="*/ 286334 h 6858000"/>
              <a:gd name="connsiteX907" fmla="*/ 3640309 w 7467600"/>
              <a:gd name="connsiteY907" fmla="*/ 284664 h 6858000"/>
              <a:gd name="connsiteX908" fmla="*/ 3646022 w 7467600"/>
              <a:gd name="connsiteY908" fmla="*/ 276711 h 6858000"/>
              <a:gd name="connsiteX909" fmla="*/ 3707943 w 7467600"/>
              <a:gd name="connsiteY909" fmla="*/ 65958 h 6858000"/>
              <a:gd name="connsiteX910" fmla="*/ 3721337 w 7467600"/>
              <a:gd name="connsiteY910" fmla="*/ 0 h 6858000"/>
              <a:gd name="connsiteX911" fmla="*/ 2867960 w 7467600"/>
              <a:gd name="connsiteY911" fmla="*/ 0 h 6858000"/>
              <a:gd name="connsiteX912" fmla="*/ 2926351 w 7467600"/>
              <a:gd name="connsiteY912" fmla="*/ 0 h 6858000"/>
              <a:gd name="connsiteX913" fmla="*/ 2902823 w 7467600"/>
              <a:gd name="connsiteY913" fmla="*/ 262929 h 6858000"/>
              <a:gd name="connsiteX914" fmla="*/ 2940663 w 7467600"/>
              <a:gd name="connsiteY914" fmla="*/ 140884 h 6858000"/>
              <a:gd name="connsiteX915" fmla="*/ 2947039 w 7467600"/>
              <a:gd name="connsiteY915" fmla="*/ 122524 h 6858000"/>
              <a:gd name="connsiteX916" fmla="*/ 2984316 w 7467600"/>
              <a:gd name="connsiteY916" fmla="*/ 0 h 6858000"/>
              <a:gd name="connsiteX917" fmla="*/ 3016114 w 7467600"/>
              <a:gd name="connsiteY917" fmla="*/ 0 h 6858000"/>
              <a:gd name="connsiteX918" fmla="*/ 2979949 w 7467600"/>
              <a:gd name="connsiteY918" fmla="*/ 119274 h 6858000"/>
              <a:gd name="connsiteX919" fmla="*/ 3023879 w 7467600"/>
              <a:gd name="connsiteY919" fmla="*/ 0 h 6858000"/>
              <a:gd name="connsiteX920" fmla="*/ 3105400 w 7467600"/>
              <a:gd name="connsiteY920" fmla="*/ 0 h 6858000"/>
              <a:gd name="connsiteX921" fmla="*/ 3094669 w 7467600"/>
              <a:gd name="connsiteY921" fmla="*/ 30308 h 6858000"/>
              <a:gd name="connsiteX922" fmla="*/ 2901945 w 7467600"/>
              <a:gd name="connsiteY922" fmla="*/ 466538 h 6858000"/>
              <a:gd name="connsiteX923" fmla="*/ 2815209 w 7467600"/>
              <a:gd name="connsiteY923" fmla="*/ 497361 h 6858000"/>
              <a:gd name="connsiteX924" fmla="*/ 2844845 w 7467600"/>
              <a:gd name="connsiteY924" fmla="*/ 127638 h 6858000"/>
              <a:gd name="connsiteX925" fmla="*/ 2867960 w 7467600"/>
              <a:gd name="connsiteY925" fmla="*/ 0 h 6858000"/>
              <a:gd name="connsiteX926" fmla="*/ 1057230 w 7467600"/>
              <a:gd name="connsiteY926" fmla="*/ 0 h 6858000"/>
              <a:gd name="connsiteX927" fmla="*/ 1111003 w 7467600"/>
              <a:gd name="connsiteY927" fmla="*/ 0 h 6858000"/>
              <a:gd name="connsiteX928" fmla="*/ 1125553 w 7467600"/>
              <a:gd name="connsiteY928" fmla="*/ 52588 h 6858000"/>
              <a:gd name="connsiteX929" fmla="*/ 1304276 w 7467600"/>
              <a:gd name="connsiteY929" fmla="*/ 476275 h 6858000"/>
              <a:gd name="connsiteX930" fmla="*/ 1492066 w 7467600"/>
              <a:gd name="connsiteY930" fmla="*/ 886333 h 6858000"/>
              <a:gd name="connsiteX931" fmla="*/ 1423698 w 7467600"/>
              <a:gd name="connsiteY931" fmla="*/ 710817 h 6858000"/>
              <a:gd name="connsiteX932" fmla="*/ 1357609 w 7467600"/>
              <a:gd name="connsiteY932" fmla="*/ 532892 h 6858000"/>
              <a:gd name="connsiteX933" fmla="*/ 1309550 w 7467600"/>
              <a:gd name="connsiteY933" fmla="*/ 374031 h 6858000"/>
              <a:gd name="connsiteX934" fmla="*/ 1193673 w 7467600"/>
              <a:gd name="connsiteY934" fmla="*/ 49533 h 6858000"/>
              <a:gd name="connsiteX935" fmla="*/ 1164391 w 7467600"/>
              <a:gd name="connsiteY935" fmla="*/ 0 h 6858000"/>
              <a:gd name="connsiteX936" fmla="*/ 1200666 w 7467600"/>
              <a:gd name="connsiteY936" fmla="*/ 0 h 6858000"/>
              <a:gd name="connsiteX937" fmla="*/ 1223408 w 7467600"/>
              <a:gd name="connsiteY937" fmla="*/ 38996 h 6858000"/>
              <a:gd name="connsiteX938" fmla="*/ 1339635 w 7467600"/>
              <a:gd name="connsiteY938" fmla="*/ 365517 h 6858000"/>
              <a:gd name="connsiteX939" fmla="*/ 1387469 w 7467600"/>
              <a:gd name="connsiteY939" fmla="*/ 523079 h 6858000"/>
              <a:gd name="connsiteX940" fmla="*/ 1452685 w 7467600"/>
              <a:gd name="connsiteY940" fmla="*/ 699806 h 6858000"/>
              <a:gd name="connsiteX941" fmla="*/ 1492092 w 7467600"/>
              <a:gd name="connsiteY941" fmla="*/ 800424 h 6858000"/>
              <a:gd name="connsiteX942" fmla="*/ 1455302 w 7467600"/>
              <a:gd name="connsiteY942" fmla="*/ 632913 h 6858000"/>
              <a:gd name="connsiteX943" fmla="*/ 1222336 w 7467600"/>
              <a:gd name="connsiteY943" fmla="*/ 9480 h 6858000"/>
              <a:gd name="connsiteX944" fmla="*/ 1214634 w 7467600"/>
              <a:gd name="connsiteY944" fmla="*/ 0 h 6858000"/>
              <a:gd name="connsiteX945" fmla="*/ 1289827 w 7467600"/>
              <a:gd name="connsiteY945" fmla="*/ 0 h 6858000"/>
              <a:gd name="connsiteX946" fmla="*/ 1321076 w 7467600"/>
              <a:gd name="connsiteY946" fmla="*/ 59722 h 6858000"/>
              <a:gd name="connsiteX947" fmla="*/ 1512579 w 7467600"/>
              <a:gd name="connsiteY947" fmla="*/ 626441 h 6858000"/>
              <a:gd name="connsiteX948" fmla="*/ 1506076 w 7467600"/>
              <a:gd name="connsiteY948" fmla="*/ 1089289 h 6858000"/>
              <a:gd name="connsiteX949" fmla="*/ 1486346 w 7467600"/>
              <a:gd name="connsiteY949" fmla="*/ 1079919 h 6858000"/>
              <a:gd name="connsiteX950" fmla="*/ 1070511 w 7467600"/>
              <a:gd name="connsiteY950" fmla="*/ 48609 h 6858000"/>
              <a:gd name="connsiteX951" fmla="*/ 1057230 w 7467600"/>
              <a:gd name="connsiteY951" fmla="*/ 0 h 6858000"/>
              <a:gd name="connsiteX952" fmla="*/ 43151 w 7467600"/>
              <a:gd name="connsiteY952" fmla="*/ 0 h 6858000"/>
              <a:gd name="connsiteX953" fmla="*/ 95283 w 7467600"/>
              <a:gd name="connsiteY953" fmla="*/ 0 h 6858000"/>
              <a:gd name="connsiteX954" fmla="*/ 300708 w 7467600"/>
              <a:gd name="connsiteY954" fmla="*/ 154571 h 6858000"/>
              <a:gd name="connsiteX955" fmla="*/ 530414 w 7467600"/>
              <a:gd name="connsiteY955" fmla="*/ 354673 h 6858000"/>
              <a:gd name="connsiteX956" fmla="*/ 333785 w 7467600"/>
              <a:gd name="connsiteY956" fmla="*/ 161564 h 6858000"/>
              <a:gd name="connsiteX957" fmla="*/ 147005 w 7467600"/>
              <a:gd name="connsiteY957" fmla="*/ 0 h 6858000"/>
              <a:gd name="connsiteX958" fmla="*/ 272509 w 7467600"/>
              <a:gd name="connsiteY958" fmla="*/ 0 h 6858000"/>
              <a:gd name="connsiteX959" fmla="*/ 326276 w 7467600"/>
              <a:gd name="connsiteY959" fmla="*/ 45847 h 6858000"/>
              <a:gd name="connsiteX960" fmla="*/ 823759 w 7467600"/>
              <a:gd name="connsiteY960" fmla="*/ 574145 h 6858000"/>
              <a:gd name="connsiteX961" fmla="*/ 811254 w 7467600"/>
              <a:gd name="connsiteY961" fmla="*/ 665546 h 6858000"/>
              <a:gd name="connsiteX962" fmla="*/ 154042 w 7467600"/>
              <a:gd name="connsiteY962" fmla="*/ 261522 h 6858000"/>
              <a:gd name="connsiteX963" fmla="*/ 13550 w 7467600"/>
              <a:gd name="connsiteY963" fmla="*/ 158423 h 6858000"/>
              <a:gd name="connsiteX964" fmla="*/ 0 w 7467600"/>
              <a:gd name="connsiteY964" fmla="*/ 146618 h 6858000"/>
              <a:gd name="connsiteX965" fmla="*/ 0 w 7467600"/>
              <a:gd name="connsiteY965" fmla="*/ 59161 h 6858000"/>
              <a:gd name="connsiteX966" fmla="*/ 45427 w 7467600"/>
              <a:gd name="connsiteY966" fmla="*/ 101078 h 6858000"/>
              <a:gd name="connsiteX967" fmla="*/ 630103 w 7467600"/>
              <a:gd name="connsiteY967" fmla="*/ 485885 h 6858000"/>
              <a:gd name="connsiteX968" fmla="*/ 532040 w 7467600"/>
              <a:gd name="connsiteY968" fmla="*/ 399359 h 6858000"/>
              <a:gd name="connsiteX969" fmla="*/ 517618 w 7467600"/>
              <a:gd name="connsiteY969" fmla="*/ 385726 h 6858000"/>
              <a:gd name="connsiteX970" fmla="*/ 285074 w 7467600"/>
              <a:gd name="connsiteY970" fmla="*/ 182755 h 6858000"/>
              <a:gd name="connsiteX971" fmla="*/ 43151 w 7467600"/>
              <a:gd name="connsiteY971"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88673 w 7467600"/>
              <a:gd name="connsiteY4" fmla="*/ 6610396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392158 w 7467600"/>
              <a:gd name="connsiteY16" fmla="*/ 6771365 h 6858000"/>
              <a:gd name="connsiteX17" fmla="*/ 7467600 w 7467600"/>
              <a:gd name="connsiteY17" fmla="*/ 6805948 h 6858000"/>
              <a:gd name="connsiteX18" fmla="*/ 7467600 w 7467600"/>
              <a:gd name="connsiteY18" fmla="*/ 6831490 h 6858000"/>
              <a:gd name="connsiteX19" fmla="*/ 7410696 w 7467600"/>
              <a:gd name="connsiteY19" fmla="*/ 6803861 h 6858000"/>
              <a:gd name="connsiteX20" fmla="*/ 7088673 w 7467600"/>
              <a:gd name="connsiteY20" fmla="*/ 6610396 h 6858000"/>
              <a:gd name="connsiteX21" fmla="*/ 1019354 w 7467600"/>
              <a:gd name="connsiteY21" fmla="*/ 6315006 h 6858000"/>
              <a:gd name="connsiteX22" fmla="*/ 441046 w 7467600"/>
              <a:gd name="connsiteY22" fmla="*/ 6691153 h 6858000"/>
              <a:gd name="connsiteX23" fmla="*/ 1019354 w 7467600"/>
              <a:gd name="connsiteY23" fmla="*/ 6315006 h 6858000"/>
              <a:gd name="connsiteX24" fmla="*/ 991680 w 7467600"/>
              <a:gd name="connsiteY24" fmla="*/ 6298413 h 6858000"/>
              <a:gd name="connsiteX25" fmla="*/ 409060 w 7467600"/>
              <a:gd name="connsiteY25" fmla="*/ 6671470 h 6858000"/>
              <a:gd name="connsiteX26" fmla="*/ 991680 w 7467600"/>
              <a:gd name="connsiteY26" fmla="*/ 6298413 h 6858000"/>
              <a:gd name="connsiteX27" fmla="*/ 103333 w 7467600"/>
              <a:gd name="connsiteY27" fmla="*/ 5699602 h 6858000"/>
              <a:gd name="connsiteX28" fmla="*/ 233938 w 7467600"/>
              <a:gd name="connsiteY28" fmla="*/ 5809416 h 6858000"/>
              <a:gd name="connsiteX29" fmla="*/ 883580 w 7467600"/>
              <a:gd name="connsiteY29" fmla="*/ 6180710 h 6858000"/>
              <a:gd name="connsiteX30" fmla="*/ 487337 w 7467600"/>
              <a:gd name="connsiteY30" fmla="*/ 5950182 h 6858000"/>
              <a:gd name="connsiteX31" fmla="*/ 354051 w 7467600"/>
              <a:gd name="connsiteY31" fmla="*/ 5854912 h 6858000"/>
              <a:gd name="connsiteX32" fmla="*/ 195436 w 7467600"/>
              <a:gd name="connsiteY32" fmla="*/ 5755068 h 6858000"/>
              <a:gd name="connsiteX33" fmla="*/ 103333 w 7467600"/>
              <a:gd name="connsiteY33" fmla="*/ 5699602 h 6858000"/>
              <a:gd name="connsiteX34" fmla="*/ 5539432 w 7467600"/>
              <a:gd name="connsiteY34" fmla="*/ 5642928 h 6858000"/>
              <a:gd name="connsiteX35" fmla="*/ 5555462 w 7467600"/>
              <a:gd name="connsiteY35" fmla="*/ 5694454 h 6858000"/>
              <a:gd name="connsiteX36" fmla="*/ 5828270 w 7467600"/>
              <a:gd name="connsiteY36" fmla="*/ 6320663 h 6858000"/>
              <a:gd name="connsiteX37" fmla="*/ 5947416 w 7467600"/>
              <a:gd name="connsiteY37" fmla="*/ 6574846 h 6858000"/>
              <a:gd name="connsiteX38" fmla="*/ 5539432 w 7467600"/>
              <a:gd name="connsiteY38" fmla="*/ 5642928 h 6858000"/>
              <a:gd name="connsiteX39" fmla="*/ 51253 w 7467600"/>
              <a:gd name="connsiteY39" fmla="*/ 5631825 h 6858000"/>
              <a:gd name="connsiteX40" fmla="*/ 211622 w 7467600"/>
              <a:gd name="connsiteY40" fmla="*/ 5728803 h 6858000"/>
              <a:gd name="connsiteX41" fmla="*/ 371652 w 7467600"/>
              <a:gd name="connsiteY41" fmla="*/ 5829062 h 6858000"/>
              <a:gd name="connsiteX42" fmla="*/ 505903 w 7467600"/>
              <a:gd name="connsiteY42" fmla="*/ 5925221 h 6858000"/>
              <a:gd name="connsiteX43" fmla="*/ 899240 w 7467600"/>
              <a:gd name="connsiteY43" fmla="*/ 6153068 h 6858000"/>
              <a:gd name="connsiteX44" fmla="*/ 988114 w 7467600"/>
              <a:gd name="connsiteY44" fmla="*/ 6174204 h 6858000"/>
              <a:gd name="connsiteX45" fmla="*/ 845971 w 7467600"/>
              <a:gd name="connsiteY45" fmla="*/ 6067177 h 6858000"/>
              <a:gd name="connsiteX46" fmla="*/ 448057 w 7467600"/>
              <a:gd name="connsiteY46" fmla="*/ 5841376 h 6858000"/>
              <a:gd name="connsiteX47" fmla="*/ 51253 w 7467600"/>
              <a:gd name="connsiteY47" fmla="*/ 5631825 h 6858000"/>
              <a:gd name="connsiteX48" fmla="*/ 2606687 w 7467600"/>
              <a:gd name="connsiteY48" fmla="*/ 5630718 h 6858000"/>
              <a:gd name="connsiteX49" fmla="*/ 2645658 w 7467600"/>
              <a:gd name="connsiteY49" fmla="*/ 6640259 h 6858000"/>
              <a:gd name="connsiteX50" fmla="*/ 2606687 w 7467600"/>
              <a:gd name="connsiteY50" fmla="*/ 5630718 h 6858000"/>
              <a:gd name="connsiteX51" fmla="*/ 3642057 w 7467600"/>
              <a:gd name="connsiteY51" fmla="*/ 5573487 h 6858000"/>
              <a:gd name="connsiteX52" fmla="*/ 3632981 w 7467600"/>
              <a:gd name="connsiteY52" fmla="*/ 5579437 h 6858000"/>
              <a:gd name="connsiteX53" fmla="*/ 3382436 w 7467600"/>
              <a:gd name="connsiteY53" fmla="*/ 5952726 h 6858000"/>
              <a:gd name="connsiteX54" fmla="*/ 3191929 w 7467600"/>
              <a:gd name="connsiteY54" fmla="*/ 6662669 h 6858000"/>
              <a:gd name="connsiteX55" fmla="*/ 3369898 w 7467600"/>
              <a:gd name="connsiteY55" fmla="*/ 6081771 h 6858000"/>
              <a:gd name="connsiteX56" fmla="*/ 3642057 w 7467600"/>
              <a:gd name="connsiteY56" fmla="*/ 5573487 h 6858000"/>
              <a:gd name="connsiteX57" fmla="*/ 2650666 w 7467600"/>
              <a:gd name="connsiteY57" fmla="*/ 5530686 h 6858000"/>
              <a:gd name="connsiteX58" fmla="*/ 2650249 w 7467600"/>
              <a:gd name="connsiteY58" fmla="*/ 5532101 h 6858000"/>
              <a:gd name="connsiteX59" fmla="*/ 2663808 w 7467600"/>
              <a:gd name="connsiteY59" fmla="*/ 6535215 h 6858000"/>
              <a:gd name="connsiteX60" fmla="*/ 2665418 w 7467600"/>
              <a:gd name="connsiteY60" fmla="*/ 6132756 h 6858000"/>
              <a:gd name="connsiteX61" fmla="*/ 2650666 w 7467600"/>
              <a:gd name="connsiteY61" fmla="*/ 5530686 h 6858000"/>
              <a:gd name="connsiteX62" fmla="*/ 2680277 w 7467600"/>
              <a:gd name="connsiteY62" fmla="*/ 5479204 h 6858000"/>
              <a:gd name="connsiteX63" fmla="*/ 2678972 w 7467600"/>
              <a:gd name="connsiteY63" fmla="*/ 5481582 h 6858000"/>
              <a:gd name="connsiteX64" fmla="*/ 2696666 w 7467600"/>
              <a:gd name="connsiteY64" fmla="*/ 6133836 h 6858000"/>
              <a:gd name="connsiteX65" fmla="*/ 2695769 w 7467600"/>
              <a:gd name="connsiteY65" fmla="*/ 6390955 h 6858000"/>
              <a:gd name="connsiteX66" fmla="*/ 2739893 w 7467600"/>
              <a:gd name="connsiteY66" fmla="*/ 6108357 h 6858000"/>
              <a:gd name="connsiteX67" fmla="*/ 2680277 w 7467600"/>
              <a:gd name="connsiteY67" fmla="*/ 5479204 h 6858000"/>
              <a:gd name="connsiteX68" fmla="*/ 1132195 w 7467600"/>
              <a:gd name="connsiteY68" fmla="*/ 5467980 h 6858000"/>
              <a:gd name="connsiteX69" fmla="*/ 1679056 w 7467600"/>
              <a:gd name="connsiteY69" fmla="*/ 5516907 h 6858000"/>
              <a:gd name="connsiteX70" fmla="*/ 2128648 w 7467600"/>
              <a:gd name="connsiteY70" fmla="*/ 5474249 h 6858000"/>
              <a:gd name="connsiteX71" fmla="*/ 1825619 w 7467600"/>
              <a:gd name="connsiteY71" fmla="*/ 5478447 h 6858000"/>
              <a:gd name="connsiteX72" fmla="*/ 1737798 w 7467600"/>
              <a:gd name="connsiteY72" fmla="*/ 5483353 h 6858000"/>
              <a:gd name="connsiteX73" fmla="*/ 1132195 w 7467600"/>
              <a:gd name="connsiteY73" fmla="*/ 5467980 h 6858000"/>
              <a:gd name="connsiteX74" fmla="*/ 7042773 w 7467600"/>
              <a:gd name="connsiteY74" fmla="*/ 5734011 h 6858000"/>
              <a:gd name="connsiteX75" fmla="*/ 7379510 w 7467600"/>
              <a:gd name="connsiteY75" fmla="*/ 5755454 h 6858000"/>
              <a:gd name="connsiteX76" fmla="*/ 7467600 w 7467600"/>
              <a:gd name="connsiteY76" fmla="*/ 5845526 h 6858000"/>
              <a:gd name="connsiteX77" fmla="*/ 7271900 w 7467600"/>
              <a:gd name="connsiteY77" fmla="*/ 5734551 h 6858000"/>
              <a:gd name="connsiteX78" fmla="*/ 7259646 w 7467600"/>
              <a:gd name="connsiteY78" fmla="*/ 5765985 h 6858000"/>
              <a:gd name="connsiteX79" fmla="*/ 7467600 w 7467600"/>
              <a:gd name="connsiteY79" fmla="*/ 6012219 h 6858000"/>
              <a:gd name="connsiteX80" fmla="*/ 7105827 w 7467600"/>
              <a:gd name="connsiteY80" fmla="*/ 5718700 h 6858000"/>
              <a:gd name="connsiteX81" fmla="*/ 7356878 w 7467600"/>
              <a:gd name="connsiteY81" fmla="*/ 5981332 h 6858000"/>
              <a:gd name="connsiteX82" fmla="*/ 7467600 w 7467600"/>
              <a:gd name="connsiteY82" fmla="*/ 6117703 h 6858000"/>
              <a:gd name="connsiteX83" fmla="*/ 7467600 w 7467600"/>
              <a:gd name="connsiteY83" fmla="*/ 6163634 h 6858000"/>
              <a:gd name="connsiteX84" fmla="*/ 7403637 w 7467600"/>
              <a:gd name="connsiteY84" fmla="*/ 6083957 h 6858000"/>
              <a:gd name="connsiteX85" fmla="*/ 7254615 w 7467600"/>
              <a:gd name="connsiteY85" fmla="*/ 5911918 h 6858000"/>
              <a:gd name="connsiteX86" fmla="*/ 7312589 w 7467600"/>
              <a:gd name="connsiteY86" fmla="*/ 5982309 h 6858000"/>
              <a:gd name="connsiteX87" fmla="*/ 7448321 w 7467600"/>
              <a:gd name="connsiteY87" fmla="*/ 6190991 h 6858000"/>
              <a:gd name="connsiteX88" fmla="*/ 7467600 w 7467600"/>
              <a:gd name="connsiteY88" fmla="*/ 6221686 h 6858000"/>
              <a:gd name="connsiteX89" fmla="*/ 7467600 w 7467600"/>
              <a:gd name="connsiteY89" fmla="*/ 6334256 h 6858000"/>
              <a:gd name="connsiteX90" fmla="*/ 7454976 w 7467600"/>
              <a:gd name="connsiteY90" fmla="*/ 6318297 h 6858000"/>
              <a:gd name="connsiteX91" fmla="*/ 7042773 w 7467600"/>
              <a:gd name="connsiteY91" fmla="*/ 5734011 h 6858000"/>
              <a:gd name="connsiteX92" fmla="*/ 1456157 w 7467600"/>
              <a:gd name="connsiteY92" fmla="*/ 5371404 h 6858000"/>
              <a:gd name="connsiteX93" fmla="*/ 1244432 w 7467600"/>
              <a:gd name="connsiteY93" fmla="*/ 5385601 h 6858000"/>
              <a:gd name="connsiteX94" fmla="*/ 973990 w 7467600"/>
              <a:gd name="connsiteY94" fmla="*/ 5424940 h 6858000"/>
              <a:gd name="connsiteX95" fmla="*/ 1103809 w 7467600"/>
              <a:gd name="connsiteY95" fmla="*/ 5433720 h 6858000"/>
              <a:gd name="connsiteX96" fmla="*/ 1123454 w 7467600"/>
              <a:gd name="connsiteY96" fmla="*/ 5435727 h 6858000"/>
              <a:gd name="connsiteX97" fmla="*/ 1737017 w 7467600"/>
              <a:gd name="connsiteY97" fmla="*/ 5452183 h 6858000"/>
              <a:gd name="connsiteX98" fmla="*/ 1824397 w 7467600"/>
              <a:gd name="connsiteY98" fmla="*/ 5447757 h 6858000"/>
              <a:gd name="connsiteX99" fmla="*/ 2070059 w 7467600"/>
              <a:gd name="connsiteY99" fmla="*/ 5441660 h 6858000"/>
              <a:gd name="connsiteX100" fmla="*/ 1456157 w 7467600"/>
              <a:gd name="connsiteY100" fmla="*/ 5371404 h 6858000"/>
              <a:gd name="connsiteX101" fmla="*/ 4988186 w 7467600"/>
              <a:gd name="connsiteY101" fmla="*/ 5216467 h 6858000"/>
              <a:gd name="connsiteX102" fmla="*/ 4777334 w 7467600"/>
              <a:gd name="connsiteY102" fmla="*/ 5406072 h 6858000"/>
              <a:gd name="connsiteX103" fmla="*/ 4718341 w 7467600"/>
              <a:gd name="connsiteY103" fmla="*/ 5468043 h 6858000"/>
              <a:gd name="connsiteX104" fmla="*/ 4604655 w 7467600"/>
              <a:gd name="connsiteY104" fmla="*/ 5583434 h 6858000"/>
              <a:gd name="connsiteX105" fmla="*/ 4565074 w 7467600"/>
              <a:gd name="connsiteY105" fmla="*/ 5618550 h 6858000"/>
              <a:gd name="connsiteX106" fmla="*/ 4988186 w 7467600"/>
              <a:gd name="connsiteY106" fmla="*/ 5216467 h 6858000"/>
              <a:gd name="connsiteX107" fmla="*/ 4978032 w 7467600"/>
              <a:gd name="connsiteY107" fmla="*/ 5183809 h 6858000"/>
              <a:gd name="connsiteX108" fmla="*/ 4463413 w 7467600"/>
              <a:gd name="connsiteY108" fmla="*/ 5615162 h 6858000"/>
              <a:gd name="connsiteX109" fmla="*/ 4358134 w 7467600"/>
              <a:gd name="connsiteY109" fmla="*/ 5742791 h 6858000"/>
              <a:gd name="connsiteX110" fmla="*/ 4376219 w 7467600"/>
              <a:gd name="connsiteY110" fmla="*/ 5729027 h 6858000"/>
              <a:gd name="connsiteX111" fmla="*/ 4582340 w 7467600"/>
              <a:gd name="connsiteY111" fmla="*/ 5561037 h 6858000"/>
              <a:gd name="connsiteX112" fmla="*/ 4694684 w 7467600"/>
              <a:gd name="connsiteY112" fmla="*/ 5447098 h 6858000"/>
              <a:gd name="connsiteX113" fmla="*/ 4754123 w 7467600"/>
              <a:gd name="connsiteY113" fmla="*/ 5384643 h 6858000"/>
              <a:gd name="connsiteX114" fmla="*/ 4978032 w 7467600"/>
              <a:gd name="connsiteY114" fmla="*/ 5183809 h 6858000"/>
              <a:gd name="connsiteX115" fmla="*/ 1903353 w 7467600"/>
              <a:gd name="connsiteY115" fmla="*/ 5044827 h 6858000"/>
              <a:gd name="connsiteX116" fmla="*/ 1936931 w 7467600"/>
              <a:gd name="connsiteY116" fmla="*/ 5093954 h 6858000"/>
              <a:gd name="connsiteX117" fmla="*/ 2195868 w 7467600"/>
              <a:gd name="connsiteY117" fmla="*/ 5396574 h 6858000"/>
              <a:gd name="connsiteX118" fmla="*/ 2088852 w 7467600"/>
              <a:gd name="connsiteY118" fmla="*/ 5166123 h 6858000"/>
              <a:gd name="connsiteX119" fmla="*/ 1958241 w 7467600"/>
              <a:gd name="connsiteY119" fmla="*/ 5067955 h 6858000"/>
              <a:gd name="connsiteX120" fmla="*/ 1903353 w 7467600"/>
              <a:gd name="connsiteY120" fmla="*/ 5044827 h 6858000"/>
              <a:gd name="connsiteX121" fmla="*/ 1979378 w 7467600"/>
              <a:gd name="connsiteY121" fmla="*/ 4769504 h 6858000"/>
              <a:gd name="connsiteX122" fmla="*/ 2882120 w 7467600"/>
              <a:gd name="connsiteY122" fmla="*/ 5064547 h 6858000"/>
              <a:gd name="connsiteX123" fmla="*/ 2793103 w 7467600"/>
              <a:gd name="connsiteY123" fmla="*/ 5039699 h 6858000"/>
              <a:gd name="connsiteX124" fmla="*/ 2770041 w 7467600"/>
              <a:gd name="connsiteY124" fmla="*/ 5033634 h 6858000"/>
              <a:gd name="connsiteX125" fmla="*/ 1979378 w 7467600"/>
              <a:gd name="connsiteY125" fmla="*/ 4769504 h 6858000"/>
              <a:gd name="connsiteX126" fmla="*/ 1927410 w 7467600"/>
              <a:gd name="connsiteY126" fmla="*/ 4716164 h 6858000"/>
              <a:gd name="connsiteX127" fmla="*/ 1959587 w 7467600"/>
              <a:gd name="connsiteY127" fmla="*/ 4728849 h 6858000"/>
              <a:gd name="connsiteX128" fmla="*/ 2777707 w 7467600"/>
              <a:gd name="connsiteY128" fmla="*/ 5003991 h 6858000"/>
              <a:gd name="connsiteX129" fmla="*/ 2800768 w 7467600"/>
              <a:gd name="connsiteY129" fmla="*/ 5010056 h 6858000"/>
              <a:gd name="connsiteX130" fmla="*/ 2879408 w 7467600"/>
              <a:gd name="connsiteY130" fmla="*/ 5031590 h 6858000"/>
              <a:gd name="connsiteX131" fmla="*/ 2862295 w 7467600"/>
              <a:gd name="connsiteY131" fmla="*/ 5022958 h 6858000"/>
              <a:gd name="connsiteX132" fmla="*/ 2813343 w 7467600"/>
              <a:gd name="connsiteY132" fmla="*/ 4998369 h 6858000"/>
              <a:gd name="connsiteX133" fmla="*/ 2646245 w 7467600"/>
              <a:gd name="connsiteY133" fmla="*/ 4930999 h 6858000"/>
              <a:gd name="connsiteX134" fmla="*/ 1999243 w 7467600"/>
              <a:gd name="connsiteY134" fmla="*/ 4730524 h 6858000"/>
              <a:gd name="connsiteX135" fmla="*/ 1979527 w 7467600"/>
              <a:gd name="connsiteY135" fmla="*/ 4726651 h 6858000"/>
              <a:gd name="connsiteX136" fmla="*/ 1927410 w 7467600"/>
              <a:gd name="connsiteY136" fmla="*/ 4716164 h 6858000"/>
              <a:gd name="connsiteX137" fmla="*/ 1997014 w 7467600"/>
              <a:gd name="connsiteY137" fmla="*/ 4698007 h 6858000"/>
              <a:gd name="connsiteX138" fmla="*/ 2005458 w 7467600"/>
              <a:gd name="connsiteY138" fmla="*/ 4699540 h 6858000"/>
              <a:gd name="connsiteX139" fmla="*/ 2657186 w 7467600"/>
              <a:gd name="connsiteY139" fmla="*/ 4901687 h 6858000"/>
              <a:gd name="connsiteX140" fmla="*/ 2826662 w 7467600"/>
              <a:gd name="connsiteY140" fmla="*/ 4970362 h 6858000"/>
              <a:gd name="connsiteX141" fmla="*/ 2876100 w 7467600"/>
              <a:gd name="connsiteY141" fmla="*/ 4995397 h 6858000"/>
              <a:gd name="connsiteX142" fmla="*/ 3042600 w 7467600"/>
              <a:gd name="connsiteY142" fmla="*/ 5059532 h 6858000"/>
              <a:gd name="connsiteX143" fmla="*/ 1997014 w 7467600"/>
              <a:gd name="connsiteY143" fmla="*/ 4698007 h 6858000"/>
              <a:gd name="connsiteX144" fmla="*/ 2305292 w 7467600"/>
              <a:gd name="connsiteY144" fmla="*/ 4219492 h 6858000"/>
              <a:gd name="connsiteX145" fmla="*/ 3360922 w 7467600"/>
              <a:gd name="connsiteY145" fmla="*/ 4529373 h 6858000"/>
              <a:gd name="connsiteX146" fmla="*/ 3492420 w 7467600"/>
              <a:gd name="connsiteY146" fmla="*/ 4510145 h 6858000"/>
              <a:gd name="connsiteX147" fmla="*/ 3364086 w 7467600"/>
              <a:gd name="connsiteY147" fmla="*/ 4480340 h 6858000"/>
              <a:gd name="connsiteX148" fmla="*/ 3225818 w 7467600"/>
              <a:gd name="connsiteY148" fmla="*/ 4411822 h 6858000"/>
              <a:gd name="connsiteX149" fmla="*/ 3129696 w 7467600"/>
              <a:gd name="connsiteY149" fmla="*/ 4360704 h 6858000"/>
              <a:gd name="connsiteX150" fmla="*/ 2814545 w 7467600"/>
              <a:gd name="connsiteY150" fmla="*/ 4282955 h 6858000"/>
              <a:gd name="connsiteX151" fmla="*/ 2305292 w 7467600"/>
              <a:gd name="connsiteY151" fmla="*/ 4219492 h 6858000"/>
              <a:gd name="connsiteX152" fmla="*/ 2626982 w 7467600"/>
              <a:gd name="connsiteY152" fmla="*/ 4206450 h 6858000"/>
              <a:gd name="connsiteX153" fmla="*/ 2490617 w 7467600"/>
              <a:gd name="connsiteY153" fmla="*/ 4206951 h 6858000"/>
              <a:gd name="connsiteX154" fmla="*/ 2819869 w 7467600"/>
              <a:gd name="connsiteY154" fmla="*/ 4252936 h 6858000"/>
              <a:gd name="connsiteX155" fmla="*/ 3143018 w 7467600"/>
              <a:gd name="connsiteY155" fmla="*/ 4332698 h 6858000"/>
              <a:gd name="connsiteX156" fmla="*/ 3241520 w 7467600"/>
              <a:gd name="connsiteY156" fmla="*/ 4385112 h 6858000"/>
              <a:gd name="connsiteX157" fmla="*/ 3374575 w 7467600"/>
              <a:gd name="connsiteY157" fmla="*/ 4451517 h 6858000"/>
              <a:gd name="connsiteX158" fmla="*/ 3505221 w 7467600"/>
              <a:gd name="connsiteY158" fmla="*/ 4480757 h 6858000"/>
              <a:gd name="connsiteX159" fmla="*/ 2626982 w 7467600"/>
              <a:gd name="connsiteY159" fmla="*/ 4206450 h 6858000"/>
              <a:gd name="connsiteX160" fmla="*/ 1310106 w 7467600"/>
              <a:gd name="connsiteY160" fmla="*/ 3943217 h 6858000"/>
              <a:gd name="connsiteX161" fmla="*/ 854994 w 7467600"/>
              <a:gd name="connsiteY161" fmla="*/ 4399136 h 6858000"/>
              <a:gd name="connsiteX162" fmla="*/ 742462 w 7467600"/>
              <a:gd name="connsiteY162" fmla="*/ 4594648 h 6858000"/>
              <a:gd name="connsiteX163" fmla="*/ 820602 w 7467600"/>
              <a:gd name="connsiteY163" fmla="*/ 4485915 h 6858000"/>
              <a:gd name="connsiteX164" fmla="*/ 878295 w 7467600"/>
              <a:gd name="connsiteY164" fmla="*/ 4403594 h 6858000"/>
              <a:gd name="connsiteX165" fmla="*/ 1240607 w 7467600"/>
              <a:gd name="connsiteY165" fmla="*/ 4010401 h 6858000"/>
              <a:gd name="connsiteX166" fmla="*/ 1310106 w 7467600"/>
              <a:gd name="connsiteY166" fmla="*/ 3943217 h 6858000"/>
              <a:gd name="connsiteX167" fmla="*/ 1423113 w 7467600"/>
              <a:gd name="connsiteY167" fmla="*/ 3874565 h 6858000"/>
              <a:gd name="connsiteX168" fmla="*/ 1260565 w 7467600"/>
              <a:gd name="connsiteY168" fmla="*/ 4031982 h 6858000"/>
              <a:gd name="connsiteX169" fmla="*/ 901900 w 7467600"/>
              <a:gd name="connsiteY169" fmla="*/ 4421236 h 6858000"/>
              <a:gd name="connsiteX170" fmla="*/ 845044 w 7467600"/>
              <a:gd name="connsiteY170" fmla="*/ 4502436 h 6858000"/>
              <a:gd name="connsiteX171" fmla="*/ 685926 w 7467600"/>
              <a:gd name="connsiteY171" fmla="*/ 4703069 h 6858000"/>
              <a:gd name="connsiteX172" fmla="*/ 684248 w 7467600"/>
              <a:gd name="connsiteY172" fmla="*/ 4706721 h 6858000"/>
              <a:gd name="connsiteX173" fmla="*/ 1423113 w 7467600"/>
              <a:gd name="connsiteY173" fmla="*/ 3874565 h 6858000"/>
              <a:gd name="connsiteX174" fmla="*/ 3316479 w 7467600"/>
              <a:gd name="connsiteY174" fmla="*/ 3872136 h 6858000"/>
              <a:gd name="connsiteX175" fmla="*/ 3546806 w 7467600"/>
              <a:gd name="connsiteY175" fmla="*/ 4356139 h 6858000"/>
              <a:gd name="connsiteX176" fmla="*/ 3364433 w 7467600"/>
              <a:gd name="connsiteY176" fmla="*/ 3953121 h 6858000"/>
              <a:gd name="connsiteX177" fmla="*/ 3316479 w 7467600"/>
              <a:gd name="connsiteY177" fmla="*/ 3872136 h 6858000"/>
              <a:gd name="connsiteX178" fmla="*/ 3291335 w 7467600"/>
              <a:gd name="connsiteY178" fmla="*/ 3767420 h 6858000"/>
              <a:gd name="connsiteX179" fmla="*/ 3390805 w 7467600"/>
              <a:gd name="connsiteY179" fmla="*/ 3937163 h 6858000"/>
              <a:gd name="connsiteX180" fmla="*/ 3579062 w 7467600"/>
              <a:gd name="connsiteY180" fmla="*/ 4359040 h 6858000"/>
              <a:gd name="connsiteX181" fmla="*/ 3467355 w 7467600"/>
              <a:gd name="connsiteY181" fmla="*/ 3988130 h 6858000"/>
              <a:gd name="connsiteX182" fmla="*/ 3310753 w 7467600"/>
              <a:gd name="connsiteY182" fmla="*/ 3787140 h 6858000"/>
              <a:gd name="connsiteX183" fmla="*/ 3291335 w 7467600"/>
              <a:gd name="connsiteY183" fmla="*/ 3767420 h 6858000"/>
              <a:gd name="connsiteX184" fmla="*/ 1635889 w 7467600"/>
              <a:gd name="connsiteY184" fmla="*/ 3709494 h 6858000"/>
              <a:gd name="connsiteX185" fmla="*/ 1634800 w 7467600"/>
              <a:gd name="connsiteY185" fmla="*/ 3731111 h 6858000"/>
              <a:gd name="connsiteX186" fmla="*/ 1635889 w 7467600"/>
              <a:gd name="connsiteY186" fmla="*/ 3709494 h 6858000"/>
              <a:gd name="connsiteX187" fmla="*/ 1510397 w 7467600"/>
              <a:gd name="connsiteY187" fmla="*/ 3684705 h 6858000"/>
              <a:gd name="connsiteX188" fmla="*/ 1146550 w 7467600"/>
              <a:gd name="connsiteY188" fmla="*/ 3802012 h 6858000"/>
              <a:gd name="connsiteX189" fmla="*/ 698834 w 7467600"/>
              <a:gd name="connsiteY189" fmla="*/ 3952272 h 6858000"/>
              <a:gd name="connsiteX190" fmla="*/ 34256 w 7467600"/>
              <a:gd name="connsiteY190" fmla="*/ 4347603 h 6858000"/>
              <a:gd name="connsiteX191" fmla="*/ 527241 w 7467600"/>
              <a:gd name="connsiteY191" fmla="*/ 4065078 h 6858000"/>
              <a:gd name="connsiteX192" fmla="*/ 1510397 w 7467600"/>
              <a:gd name="connsiteY192" fmla="*/ 3684705 h 6858000"/>
              <a:gd name="connsiteX193" fmla="*/ 1313114 w 7467600"/>
              <a:gd name="connsiteY193" fmla="*/ 3655216 h 6858000"/>
              <a:gd name="connsiteX194" fmla="*/ 1109304 w 7467600"/>
              <a:gd name="connsiteY194" fmla="*/ 3669030 h 6858000"/>
              <a:gd name="connsiteX195" fmla="*/ 8129 w 7467600"/>
              <a:gd name="connsiteY195" fmla="*/ 4330519 h 6858000"/>
              <a:gd name="connsiteX196" fmla="*/ 687572 w 7467600"/>
              <a:gd name="connsiteY196" fmla="*/ 3925629 h 6858000"/>
              <a:gd name="connsiteX197" fmla="*/ 1138365 w 7467600"/>
              <a:gd name="connsiteY197" fmla="*/ 3774515 h 6858000"/>
              <a:gd name="connsiteX198" fmla="*/ 1505579 w 7467600"/>
              <a:gd name="connsiteY198" fmla="*/ 3655526 h 6858000"/>
              <a:gd name="connsiteX199" fmla="*/ 1313114 w 7467600"/>
              <a:gd name="connsiteY199" fmla="*/ 3655216 h 6858000"/>
              <a:gd name="connsiteX200" fmla="*/ 3655073 w 7467600"/>
              <a:gd name="connsiteY200" fmla="*/ 3650884 h 6858000"/>
              <a:gd name="connsiteX201" fmla="*/ 3989938 w 7467600"/>
              <a:gd name="connsiteY201" fmla="*/ 3991685 h 6858000"/>
              <a:gd name="connsiteX202" fmla="*/ 4393907 w 7467600"/>
              <a:gd name="connsiteY202" fmla="*/ 4261258 h 6858000"/>
              <a:gd name="connsiteX203" fmla="*/ 4648051 w 7467600"/>
              <a:gd name="connsiteY203" fmla="*/ 4374051 h 6858000"/>
              <a:gd name="connsiteX204" fmla="*/ 4383389 w 7467600"/>
              <a:gd name="connsiteY204" fmla="*/ 4184369 h 6858000"/>
              <a:gd name="connsiteX205" fmla="*/ 4165508 w 7467600"/>
              <a:gd name="connsiteY205" fmla="*/ 4035196 h 6858000"/>
              <a:gd name="connsiteX206" fmla="*/ 4068162 w 7467600"/>
              <a:gd name="connsiteY206" fmla="*/ 3953394 h 6858000"/>
              <a:gd name="connsiteX207" fmla="*/ 3981416 w 7467600"/>
              <a:gd name="connsiteY207" fmla="*/ 3880482 h 6858000"/>
              <a:gd name="connsiteX208" fmla="*/ 3800147 w 7467600"/>
              <a:gd name="connsiteY208" fmla="*/ 3749872 h 6858000"/>
              <a:gd name="connsiteX209" fmla="*/ 3655073 w 7467600"/>
              <a:gd name="connsiteY209" fmla="*/ 3650884 h 6858000"/>
              <a:gd name="connsiteX210" fmla="*/ 3670252 w 7467600"/>
              <a:gd name="connsiteY210" fmla="*/ 3622798 h 6858000"/>
              <a:gd name="connsiteX211" fmla="*/ 3817258 w 7467600"/>
              <a:gd name="connsiteY211" fmla="*/ 3723577 h 6858000"/>
              <a:gd name="connsiteX212" fmla="*/ 4000461 w 7467600"/>
              <a:gd name="connsiteY212" fmla="*/ 3855966 h 6858000"/>
              <a:gd name="connsiteX213" fmla="*/ 4088180 w 7467600"/>
              <a:gd name="connsiteY213" fmla="*/ 3929774 h 6858000"/>
              <a:gd name="connsiteX214" fmla="*/ 4184555 w 7467600"/>
              <a:gd name="connsiteY214" fmla="*/ 4010683 h 6858000"/>
              <a:gd name="connsiteX215" fmla="*/ 4399563 w 7467600"/>
              <a:gd name="connsiteY215" fmla="*/ 4158106 h 6858000"/>
              <a:gd name="connsiteX216" fmla="*/ 4684469 w 7467600"/>
              <a:gd name="connsiteY216" fmla="*/ 4364680 h 6858000"/>
              <a:gd name="connsiteX217" fmla="*/ 4690271 w 7467600"/>
              <a:gd name="connsiteY217" fmla="*/ 4370034 h 6858000"/>
              <a:gd name="connsiteX218" fmla="*/ 4136093 w 7467600"/>
              <a:gd name="connsiteY218" fmla="*/ 3858466 h 6858000"/>
              <a:gd name="connsiteX219" fmla="*/ 3670252 w 7467600"/>
              <a:gd name="connsiteY219" fmla="*/ 3622798 h 6858000"/>
              <a:gd name="connsiteX220" fmla="*/ 4440129 w 7467600"/>
              <a:gd name="connsiteY220" fmla="*/ 3448571 h 6858000"/>
              <a:gd name="connsiteX221" fmla="*/ 4856525 w 7467600"/>
              <a:gd name="connsiteY221" fmla="*/ 3915351 h 6858000"/>
              <a:gd name="connsiteX222" fmla="*/ 5059055 w 7467600"/>
              <a:gd name="connsiteY222" fmla="*/ 4108918 h 6858000"/>
              <a:gd name="connsiteX223" fmla="*/ 5290070 w 7467600"/>
              <a:gd name="connsiteY223" fmla="*/ 4263619 h 6858000"/>
              <a:gd name="connsiteX224" fmla="*/ 4834991 w 7467600"/>
              <a:gd name="connsiteY224" fmla="*/ 3830985 h 6858000"/>
              <a:gd name="connsiteX225" fmla="*/ 4440129 w 7467600"/>
              <a:gd name="connsiteY225" fmla="*/ 3448571 h 6858000"/>
              <a:gd name="connsiteX226" fmla="*/ 4441737 w 7467600"/>
              <a:gd name="connsiteY226" fmla="*/ 3399734 h 6858000"/>
              <a:gd name="connsiteX227" fmla="*/ 4431236 w 7467600"/>
              <a:gd name="connsiteY227" fmla="*/ 3400954 h 6858000"/>
              <a:gd name="connsiteX228" fmla="*/ 4557150 w 7467600"/>
              <a:gd name="connsiteY228" fmla="*/ 3510023 h 6858000"/>
              <a:gd name="connsiteX229" fmla="*/ 4856936 w 7467600"/>
              <a:gd name="connsiteY229" fmla="*/ 3809146 h 6858000"/>
              <a:gd name="connsiteX230" fmla="*/ 5111996 w 7467600"/>
              <a:gd name="connsiteY230" fmla="*/ 4065759 h 6858000"/>
              <a:gd name="connsiteX231" fmla="*/ 5388878 w 7467600"/>
              <a:gd name="connsiteY231" fmla="*/ 4300185 h 6858000"/>
              <a:gd name="connsiteX232" fmla="*/ 5425556 w 7467600"/>
              <a:gd name="connsiteY232" fmla="*/ 4308967 h 6858000"/>
              <a:gd name="connsiteX233" fmla="*/ 4943646 w 7467600"/>
              <a:gd name="connsiteY233" fmla="*/ 3822916 h 6858000"/>
              <a:gd name="connsiteX234" fmla="*/ 4594837 w 7467600"/>
              <a:gd name="connsiteY234" fmla="*/ 3532274 h 6858000"/>
              <a:gd name="connsiteX235" fmla="*/ 4441737 w 7467600"/>
              <a:gd name="connsiteY235" fmla="*/ 3399734 h 6858000"/>
              <a:gd name="connsiteX236" fmla="*/ 5425834 w 7467600"/>
              <a:gd name="connsiteY236" fmla="*/ 3162785 h 6858000"/>
              <a:gd name="connsiteX237" fmla="*/ 5401644 w 7467600"/>
              <a:gd name="connsiteY237" fmla="*/ 3617847 h 6858000"/>
              <a:gd name="connsiteX238" fmla="*/ 5467256 w 7467600"/>
              <a:gd name="connsiteY238" fmla="*/ 4175494 h 6858000"/>
              <a:gd name="connsiteX239" fmla="*/ 5448069 w 7467600"/>
              <a:gd name="connsiteY239" fmla="*/ 3567554 h 6858000"/>
              <a:gd name="connsiteX240" fmla="*/ 5425834 w 7467600"/>
              <a:gd name="connsiteY240" fmla="*/ 3162785 h 6858000"/>
              <a:gd name="connsiteX241" fmla="*/ 1318687 w 7467600"/>
              <a:gd name="connsiteY241" fmla="*/ 3113840 h 6858000"/>
              <a:gd name="connsiteX242" fmla="*/ 1066793 w 7467600"/>
              <a:gd name="connsiteY242" fmla="*/ 3212171 h 6858000"/>
              <a:gd name="connsiteX243" fmla="*/ 993319 w 7467600"/>
              <a:gd name="connsiteY243" fmla="*/ 3247648 h 6858000"/>
              <a:gd name="connsiteX244" fmla="*/ 853081 w 7467600"/>
              <a:gd name="connsiteY244" fmla="*/ 3312410 h 6858000"/>
              <a:gd name="connsiteX245" fmla="*/ 805957 w 7467600"/>
              <a:gd name="connsiteY245" fmla="*/ 3330443 h 6858000"/>
              <a:gd name="connsiteX246" fmla="*/ 1318687 w 7467600"/>
              <a:gd name="connsiteY246" fmla="*/ 3113840 h 6858000"/>
              <a:gd name="connsiteX247" fmla="*/ 5453702 w 7467600"/>
              <a:gd name="connsiteY247" fmla="*/ 3090882 h 6858000"/>
              <a:gd name="connsiteX248" fmla="*/ 5480135 w 7467600"/>
              <a:gd name="connsiteY248" fmla="*/ 3565802 h 6858000"/>
              <a:gd name="connsiteX249" fmla="*/ 5499023 w 7467600"/>
              <a:gd name="connsiteY249" fmla="*/ 4166310 h 6858000"/>
              <a:gd name="connsiteX250" fmla="*/ 5547022 w 7467600"/>
              <a:gd name="connsiteY250" fmla="*/ 3607838 h 6858000"/>
              <a:gd name="connsiteX251" fmla="*/ 5515964 w 7467600"/>
              <a:gd name="connsiteY251" fmla="*/ 3378541 h 6858000"/>
              <a:gd name="connsiteX252" fmla="*/ 5453702 w 7467600"/>
              <a:gd name="connsiteY252" fmla="*/ 3090882 h 6858000"/>
              <a:gd name="connsiteX253" fmla="*/ 1238695 w 7467600"/>
              <a:gd name="connsiteY253" fmla="*/ 3076820 h 6858000"/>
              <a:gd name="connsiteX254" fmla="*/ 716371 w 7467600"/>
              <a:gd name="connsiteY254" fmla="*/ 3293249 h 6858000"/>
              <a:gd name="connsiteX255" fmla="*/ 579522 w 7467600"/>
              <a:gd name="connsiteY255" fmla="*/ 3371759 h 6858000"/>
              <a:gd name="connsiteX256" fmla="*/ 600288 w 7467600"/>
              <a:gd name="connsiteY256" fmla="*/ 3365555 h 6858000"/>
              <a:gd name="connsiteX257" fmla="*/ 840692 w 7467600"/>
              <a:gd name="connsiteY257" fmla="*/ 3284921 h 6858000"/>
              <a:gd name="connsiteX258" fmla="*/ 979248 w 7467600"/>
              <a:gd name="connsiteY258" fmla="*/ 3221003 h 6858000"/>
              <a:gd name="connsiteX259" fmla="*/ 1053282 w 7467600"/>
              <a:gd name="connsiteY259" fmla="*/ 3185247 h 6858000"/>
              <a:gd name="connsiteX260" fmla="*/ 1320603 w 7467600"/>
              <a:gd name="connsiteY260" fmla="*/ 3081281 h 6858000"/>
              <a:gd name="connsiteX261" fmla="*/ 1238695 w 7467600"/>
              <a:gd name="connsiteY261" fmla="*/ 3076820 h 6858000"/>
              <a:gd name="connsiteX262" fmla="*/ 5425627 w 7467600"/>
              <a:gd name="connsiteY262" fmla="*/ 2954192 h 6858000"/>
              <a:gd name="connsiteX263" fmla="*/ 5470770 w 7467600"/>
              <a:gd name="connsiteY263" fmla="*/ 3005435 h 6858000"/>
              <a:gd name="connsiteX264" fmla="*/ 5519779 w 7467600"/>
              <a:gd name="connsiteY264" fmla="*/ 4359223 h 6858000"/>
              <a:gd name="connsiteX265" fmla="*/ 5520293 w 7467600"/>
              <a:gd name="connsiteY265" fmla="*/ 4360602 h 6858000"/>
              <a:gd name="connsiteX266" fmla="*/ 5767221 w 7467600"/>
              <a:gd name="connsiteY266" fmla="*/ 4665564 h 6858000"/>
              <a:gd name="connsiteX267" fmla="*/ 6937169 w 7467600"/>
              <a:gd name="connsiteY267" fmla="*/ 4815941 h 6858000"/>
              <a:gd name="connsiteX268" fmla="*/ 6953922 w 7467600"/>
              <a:gd name="connsiteY268" fmla="*/ 4890068 h 6858000"/>
              <a:gd name="connsiteX269" fmla="*/ 6071359 w 7467600"/>
              <a:gd name="connsiteY269" fmla="*/ 4770770 h 6858000"/>
              <a:gd name="connsiteX270" fmla="*/ 6038839 w 7467600"/>
              <a:gd name="connsiteY270" fmla="*/ 4764474 h 6858000"/>
              <a:gd name="connsiteX271" fmla="*/ 6038706 w 7467600"/>
              <a:gd name="connsiteY271" fmla="*/ 4763847 h 6858000"/>
              <a:gd name="connsiteX272" fmla="*/ 6037784 w 7467600"/>
              <a:gd name="connsiteY272" fmla="*/ 4764270 h 6858000"/>
              <a:gd name="connsiteX273" fmla="*/ 6038839 w 7467600"/>
              <a:gd name="connsiteY273" fmla="*/ 4764474 h 6858000"/>
              <a:gd name="connsiteX274" fmla="*/ 6040338 w 7467600"/>
              <a:gd name="connsiteY274" fmla="*/ 4771418 h 6858000"/>
              <a:gd name="connsiteX275" fmla="*/ 6024488 w 7467600"/>
              <a:gd name="connsiteY275" fmla="*/ 4809903 h 6858000"/>
              <a:gd name="connsiteX276" fmla="*/ 5599771 w 7467600"/>
              <a:gd name="connsiteY276" fmla="*/ 5509652 h 6858000"/>
              <a:gd name="connsiteX277" fmla="*/ 5548843 w 7467600"/>
              <a:gd name="connsiteY277" fmla="*/ 5563845 h 6858000"/>
              <a:gd name="connsiteX278" fmla="*/ 5940952 w 7467600"/>
              <a:gd name="connsiteY278" fmla="*/ 6250028 h 6858000"/>
              <a:gd name="connsiteX279" fmla="*/ 6043441 w 7467600"/>
              <a:gd name="connsiteY279" fmla="*/ 6665847 h 6858000"/>
              <a:gd name="connsiteX280" fmla="*/ 6093432 w 7467600"/>
              <a:gd name="connsiteY280" fmla="*/ 6858000 h 6858000"/>
              <a:gd name="connsiteX281" fmla="*/ 6034344 w 7467600"/>
              <a:gd name="connsiteY281" fmla="*/ 6858000 h 6858000"/>
              <a:gd name="connsiteX282" fmla="*/ 6026679 w 7467600"/>
              <a:gd name="connsiteY282" fmla="*/ 6836959 h 6858000"/>
              <a:gd name="connsiteX283" fmla="*/ 5800441 w 7467600"/>
              <a:gd name="connsiteY283" fmla="*/ 6335286 h 6858000"/>
              <a:gd name="connsiteX284" fmla="*/ 5526562 w 7467600"/>
              <a:gd name="connsiteY284" fmla="*/ 5705388 h 6858000"/>
              <a:gd name="connsiteX285" fmla="*/ 5519640 w 7467600"/>
              <a:gd name="connsiteY285" fmla="*/ 5683774 h 6858000"/>
              <a:gd name="connsiteX286" fmla="*/ 5844559 w 7467600"/>
              <a:gd name="connsiteY286" fmla="*/ 6553349 h 6858000"/>
              <a:gd name="connsiteX287" fmla="*/ 5975994 w 7467600"/>
              <a:gd name="connsiteY287" fmla="*/ 6858000 h 6858000"/>
              <a:gd name="connsiteX288" fmla="*/ 5898547 w 7467600"/>
              <a:gd name="connsiteY288" fmla="*/ 6858000 h 6858000"/>
              <a:gd name="connsiteX289" fmla="*/ 5682041 w 7467600"/>
              <a:gd name="connsiteY289" fmla="*/ 6355860 h 6858000"/>
              <a:gd name="connsiteX290" fmla="*/ 5461758 w 7467600"/>
              <a:gd name="connsiteY290" fmla="*/ 5820220 h 6858000"/>
              <a:gd name="connsiteX291" fmla="*/ 5237282 w 7467600"/>
              <a:gd name="connsiteY291" fmla="*/ 6579086 h 6858000"/>
              <a:gd name="connsiteX292" fmla="*/ 5115009 w 7467600"/>
              <a:gd name="connsiteY292" fmla="*/ 6858000 h 6858000"/>
              <a:gd name="connsiteX293" fmla="*/ 5028074 w 7467600"/>
              <a:gd name="connsiteY293" fmla="*/ 6858000 h 6858000"/>
              <a:gd name="connsiteX294" fmla="*/ 5079508 w 7467600"/>
              <a:gd name="connsiteY294" fmla="*/ 6749074 h 6858000"/>
              <a:gd name="connsiteX295" fmla="*/ 5371846 w 7467600"/>
              <a:gd name="connsiteY295" fmla="*/ 5924413 h 6858000"/>
              <a:gd name="connsiteX296" fmla="*/ 5270512 w 7467600"/>
              <a:gd name="connsiteY296" fmla="*/ 6138975 h 6858000"/>
              <a:gd name="connsiteX297" fmla="*/ 5062409 w 7467600"/>
              <a:gd name="connsiteY297" fmla="*/ 6653544 h 6858000"/>
              <a:gd name="connsiteX298" fmla="*/ 5036628 w 7467600"/>
              <a:gd name="connsiteY298" fmla="*/ 6754247 h 6858000"/>
              <a:gd name="connsiteX299" fmla="*/ 5009112 w 7467600"/>
              <a:gd name="connsiteY299" fmla="*/ 6858000 h 6858000"/>
              <a:gd name="connsiteX300" fmla="*/ 4976679 w 7467600"/>
              <a:gd name="connsiteY300" fmla="*/ 6858000 h 6858000"/>
              <a:gd name="connsiteX301" fmla="*/ 5006537 w 7467600"/>
              <a:gd name="connsiteY301" fmla="*/ 6747068 h 6858000"/>
              <a:gd name="connsiteX302" fmla="*/ 5032723 w 7467600"/>
              <a:gd name="connsiteY302" fmla="*/ 6644957 h 6858000"/>
              <a:gd name="connsiteX303" fmla="*/ 5242949 w 7467600"/>
              <a:gd name="connsiteY303" fmla="*/ 6125175 h 6858000"/>
              <a:gd name="connsiteX304" fmla="*/ 5286321 w 7467600"/>
              <a:gd name="connsiteY304" fmla="*/ 6033555 h 6858000"/>
              <a:gd name="connsiteX305" fmla="*/ 5008210 w 7467600"/>
              <a:gd name="connsiteY305" fmla="*/ 6649194 h 6858000"/>
              <a:gd name="connsiteX306" fmla="*/ 4986321 w 7467600"/>
              <a:gd name="connsiteY306" fmla="*/ 6765687 h 6858000"/>
              <a:gd name="connsiteX307" fmla="*/ 4973474 w 7467600"/>
              <a:gd name="connsiteY307" fmla="*/ 6858000 h 6858000"/>
              <a:gd name="connsiteX308" fmla="*/ 4907178 w 7467600"/>
              <a:gd name="connsiteY308" fmla="*/ 6858000 h 6858000"/>
              <a:gd name="connsiteX309" fmla="*/ 4910810 w 7467600"/>
              <a:gd name="connsiteY309" fmla="*/ 6829660 h 6858000"/>
              <a:gd name="connsiteX310" fmla="*/ 4987461 w 7467600"/>
              <a:gd name="connsiteY310" fmla="*/ 6432994 h 6858000"/>
              <a:gd name="connsiteX311" fmla="*/ 5179262 w 7467600"/>
              <a:gd name="connsiteY311" fmla="*/ 6035044 h 6858000"/>
              <a:gd name="connsiteX312" fmla="*/ 4689678 w 7467600"/>
              <a:gd name="connsiteY312" fmla="*/ 6440241 h 6858000"/>
              <a:gd name="connsiteX313" fmla="*/ 4477543 w 7467600"/>
              <a:gd name="connsiteY313" fmla="*/ 6674836 h 6858000"/>
              <a:gd name="connsiteX314" fmla="*/ 4329957 w 7467600"/>
              <a:gd name="connsiteY314" fmla="*/ 6858000 h 6858000"/>
              <a:gd name="connsiteX315" fmla="*/ 4218595 w 7467600"/>
              <a:gd name="connsiteY315" fmla="*/ 6858000 h 6858000"/>
              <a:gd name="connsiteX316" fmla="*/ 4368888 w 7467600"/>
              <a:gd name="connsiteY316" fmla="*/ 6668412 h 6858000"/>
              <a:gd name="connsiteX317" fmla="*/ 4563091 w 7467600"/>
              <a:gd name="connsiteY317" fmla="*/ 6442508 h 6858000"/>
              <a:gd name="connsiteX318" fmla="*/ 5387324 w 7467600"/>
              <a:gd name="connsiteY318" fmla="*/ 5705830 h 6858000"/>
              <a:gd name="connsiteX319" fmla="*/ 5073620 w 7467600"/>
              <a:gd name="connsiteY319" fmla="*/ 5955437 h 6858000"/>
              <a:gd name="connsiteX320" fmla="*/ 4689789 w 7467600"/>
              <a:gd name="connsiteY320" fmla="*/ 6268382 h 6858000"/>
              <a:gd name="connsiteX321" fmla="*/ 4418722 w 7467600"/>
              <a:gd name="connsiteY321" fmla="*/ 6570886 h 6858000"/>
              <a:gd name="connsiteX322" fmla="*/ 4214944 w 7467600"/>
              <a:gd name="connsiteY322" fmla="*/ 6858000 h 6858000"/>
              <a:gd name="connsiteX323" fmla="*/ 4177898 w 7467600"/>
              <a:gd name="connsiteY323" fmla="*/ 6858000 h 6858000"/>
              <a:gd name="connsiteX324" fmla="*/ 4391597 w 7467600"/>
              <a:gd name="connsiteY324" fmla="*/ 6556370 h 6858000"/>
              <a:gd name="connsiteX325" fmla="*/ 4668889 w 7467600"/>
              <a:gd name="connsiteY325" fmla="*/ 6246399 h 6858000"/>
              <a:gd name="connsiteX326" fmla="*/ 5055427 w 7467600"/>
              <a:gd name="connsiteY326" fmla="*/ 5931476 h 6858000"/>
              <a:gd name="connsiteX327" fmla="*/ 5371814 w 7467600"/>
              <a:gd name="connsiteY327" fmla="*/ 5678975 h 6858000"/>
              <a:gd name="connsiteX328" fmla="*/ 4987918 w 7467600"/>
              <a:gd name="connsiteY328" fmla="*/ 5838701 h 6858000"/>
              <a:gd name="connsiteX329" fmla="*/ 4317146 w 7467600"/>
              <a:gd name="connsiteY329" fmla="*/ 6587716 h 6858000"/>
              <a:gd name="connsiteX330" fmla="*/ 4171627 w 7467600"/>
              <a:gd name="connsiteY330" fmla="*/ 6858000 h 6858000"/>
              <a:gd name="connsiteX331" fmla="*/ 4081585 w 7467600"/>
              <a:gd name="connsiteY331" fmla="*/ 6858000 h 6858000"/>
              <a:gd name="connsiteX332" fmla="*/ 4238603 w 7467600"/>
              <a:gd name="connsiteY332" fmla="*/ 6559341 h 6858000"/>
              <a:gd name="connsiteX333" fmla="*/ 4778333 w 7467600"/>
              <a:gd name="connsiteY333" fmla="*/ 5873626 h 6858000"/>
              <a:gd name="connsiteX334" fmla="*/ 5414185 w 7467600"/>
              <a:gd name="connsiteY334" fmla="*/ 5573882 h 6858000"/>
              <a:gd name="connsiteX335" fmla="*/ 5959648 w 7467600"/>
              <a:gd name="connsiteY335" fmla="*/ 4760797 h 6858000"/>
              <a:gd name="connsiteX336" fmla="*/ 5355019 w 7467600"/>
              <a:gd name="connsiteY336" fmla="*/ 4734672 h 6858000"/>
              <a:gd name="connsiteX337" fmla="*/ 5083565 w 7467600"/>
              <a:gd name="connsiteY337" fmla="*/ 5179121 h 6858000"/>
              <a:gd name="connsiteX338" fmla="*/ 4713577 w 7467600"/>
              <a:gd name="connsiteY338" fmla="*/ 5616803 h 6858000"/>
              <a:gd name="connsiteX339" fmla="*/ 3989559 w 7467600"/>
              <a:gd name="connsiteY339" fmla="*/ 6145945 h 6858000"/>
              <a:gd name="connsiteX340" fmla="*/ 3939824 w 7467600"/>
              <a:gd name="connsiteY340" fmla="*/ 6066900 h 6858000"/>
              <a:gd name="connsiteX341" fmla="*/ 4584537 w 7467600"/>
              <a:gd name="connsiteY341" fmla="*/ 5324826 h 6858000"/>
              <a:gd name="connsiteX342" fmla="*/ 5037105 w 7467600"/>
              <a:gd name="connsiteY342" fmla="*/ 5088765 h 6858000"/>
              <a:gd name="connsiteX343" fmla="*/ 5039930 w 7467600"/>
              <a:gd name="connsiteY343" fmla="*/ 5089585 h 6858000"/>
              <a:gd name="connsiteX344" fmla="*/ 5263764 w 7467600"/>
              <a:gd name="connsiteY344" fmla="*/ 4735525 h 6858000"/>
              <a:gd name="connsiteX345" fmla="*/ 4086300 w 7467600"/>
              <a:gd name="connsiteY345" fmla="*/ 4884599 h 6858000"/>
              <a:gd name="connsiteX346" fmla="*/ 4085485 w 7467600"/>
              <a:gd name="connsiteY346" fmla="*/ 4899070 h 6858000"/>
              <a:gd name="connsiteX347" fmla="*/ 3871915 w 7467600"/>
              <a:gd name="connsiteY347" fmla="*/ 5253645 h 6858000"/>
              <a:gd name="connsiteX348" fmla="*/ 3799374 w 7467600"/>
              <a:gd name="connsiteY348" fmla="*/ 5466127 h 6858000"/>
              <a:gd name="connsiteX349" fmla="*/ 3498850 w 7467600"/>
              <a:gd name="connsiteY349" fmla="*/ 6661888 h 6858000"/>
              <a:gd name="connsiteX350" fmla="*/ 3399216 w 7467600"/>
              <a:gd name="connsiteY350" fmla="*/ 6858000 h 6858000"/>
              <a:gd name="connsiteX351" fmla="*/ 3303688 w 7467600"/>
              <a:gd name="connsiteY351" fmla="*/ 6858000 h 6858000"/>
              <a:gd name="connsiteX352" fmla="*/ 3391774 w 7467600"/>
              <a:gd name="connsiteY352" fmla="*/ 6697181 h 6858000"/>
              <a:gd name="connsiteX353" fmla="*/ 3735540 w 7467600"/>
              <a:gd name="connsiteY353" fmla="*/ 5546923 h 6858000"/>
              <a:gd name="connsiteX354" fmla="*/ 3729438 w 7467600"/>
              <a:gd name="connsiteY354" fmla="*/ 5569058 h 6858000"/>
              <a:gd name="connsiteX355" fmla="*/ 3707782 w 7467600"/>
              <a:gd name="connsiteY355" fmla="*/ 5644908 h 6858000"/>
              <a:gd name="connsiteX356" fmla="*/ 3583827 w 7467600"/>
              <a:gd name="connsiteY356" fmla="*/ 6039215 h 6858000"/>
              <a:gd name="connsiteX357" fmla="*/ 3547861 w 7467600"/>
              <a:gd name="connsiteY357" fmla="*/ 6129609 h 6858000"/>
              <a:gd name="connsiteX358" fmla="*/ 3490905 w 7467600"/>
              <a:gd name="connsiteY358" fmla="*/ 6277660 h 6858000"/>
              <a:gd name="connsiteX359" fmla="*/ 3455859 w 7467600"/>
              <a:gd name="connsiteY359" fmla="*/ 6391301 h 6858000"/>
              <a:gd name="connsiteX360" fmla="*/ 3429112 w 7467600"/>
              <a:gd name="connsiteY360" fmla="*/ 6479469 h 6858000"/>
              <a:gd name="connsiteX361" fmla="*/ 3304862 w 7467600"/>
              <a:gd name="connsiteY361" fmla="*/ 6796476 h 6858000"/>
              <a:gd name="connsiteX362" fmla="*/ 3276071 w 7467600"/>
              <a:gd name="connsiteY362" fmla="*/ 6858000 h 6858000"/>
              <a:gd name="connsiteX363" fmla="*/ 3240805 w 7467600"/>
              <a:gd name="connsiteY363" fmla="*/ 6858000 h 6858000"/>
              <a:gd name="connsiteX364" fmla="*/ 3275917 w 7467600"/>
              <a:gd name="connsiteY364" fmla="*/ 6783192 h 6858000"/>
              <a:gd name="connsiteX365" fmla="*/ 3399358 w 7467600"/>
              <a:gd name="connsiteY365" fmla="*/ 6469011 h 6858000"/>
              <a:gd name="connsiteX366" fmla="*/ 3425650 w 7467600"/>
              <a:gd name="connsiteY366" fmla="*/ 6381333 h 6858000"/>
              <a:gd name="connsiteX367" fmla="*/ 3460661 w 7467600"/>
              <a:gd name="connsiteY367" fmla="*/ 6266763 h 6858000"/>
              <a:gd name="connsiteX368" fmla="*/ 3518021 w 7467600"/>
              <a:gd name="connsiteY368" fmla="*/ 6117298 h 6858000"/>
              <a:gd name="connsiteX369" fmla="*/ 3554035 w 7467600"/>
              <a:gd name="connsiteY369" fmla="*/ 6027832 h 6858000"/>
              <a:gd name="connsiteX370" fmla="*/ 3677174 w 7467600"/>
              <a:gd name="connsiteY370" fmla="*/ 5636351 h 6858000"/>
              <a:gd name="connsiteX371" fmla="*/ 3698819 w 7467600"/>
              <a:gd name="connsiteY371" fmla="*/ 5560503 h 6858000"/>
              <a:gd name="connsiteX372" fmla="*/ 3702094 w 7467600"/>
              <a:gd name="connsiteY372" fmla="*/ 5549194 h 6858000"/>
              <a:gd name="connsiteX373" fmla="*/ 3398355 w 7467600"/>
              <a:gd name="connsiteY373" fmla="*/ 6094603 h 6858000"/>
              <a:gd name="connsiteX374" fmla="*/ 3193941 w 7467600"/>
              <a:gd name="connsiteY374" fmla="*/ 6798775 h 6858000"/>
              <a:gd name="connsiteX375" fmla="*/ 3184140 w 7467600"/>
              <a:gd name="connsiteY375" fmla="*/ 6858000 h 6858000"/>
              <a:gd name="connsiteX376" fmla="*/ 3099978 w 7467600"/>
              <a:gd name="connsiteY376" fmla="*/ 6858000 h 6858000"/>
              <a:gd name="connsiteX377" fmla="*/ 3101556 w 7467600"/>
              <a:gd name="connsiteY377" fmla="*/ 6843337 h 6858000"/>
              <a:gd name="connsiteX378" fmla="*/ 3370162 w 7467600"/>
              <a:gd name="connsiteY378" fmla="*/ 5785550 h 6858000"/>
              <a:gd name="connsiteX379" fmla="*/ 3746477 w 7467600"/>
              <a:gd name="connsiteY379" fmla="*/ 5377889 h 6858000"/>
              <a:gd name="connsiteX380" fmla="*/ 3863399 w 7467600"/>
              <a:gd name="connsiteY380" fmla="*/ 5087257 h 6858000"/>
              <a:gd name="connsiteX381" fmla="*/ 3968712 w 7467600"/>
              <a:gd name="connsiteY381" fmla="*/ 4913989 h 6858000"/>
              <a:gd name="connsiteX382" fmla="*/ 2792390 w 7467600"/>
              <a:gd name="connsiteY382" fmla="*/ 5382974 h 6858000"/>
              <a:gd name="connsiteX383" fmla="*/ 2714982 w 7467600"/>
              <a:gd name="connsiteY383" fmla="*/ 5427051 h 6858000"/>
              <a:gd name="connsiteX384" fmla="*/ 2813361 w 7467600"/>
              <a:gd name="connsiteY384" fmla="*/ 6023912 h 6858000"/>
              <a:gd name="connsiteX385" fmla="*/ 2688430 w 7467600"/>
              <a:gd name="connsiteY385" fmla="*/ 6801564 h 6858000"/>
              <a:gd name="connsiteX386" fmla="*/ 2629626 w 7467600"/>
              <a:gd name="connsiteY386" fmla="*/ 6763394 h 6858000"/>
              <a:gd name="connsiteX387" fmla="*/ 2565328 w 7467600"/>
              <a:gd name="connsiteY387" fmla="*/ 5516399 h 6858000"/>
              <a:gd name="connsiteX388" fmla="*/ 1922999 w 7467600"/>
              <a:gd name="connsiteY388" fmla="*/ 5980343 h 6858000"/>
              <a:gd name="connsiteX389" fmla="*/ 1950261 w 7467600"/>
              <a:gd name="connsiteY389" fmla="*/ 6405858 h 6858000"/>
              <a:gd name="connsiteX390" fmla="*/ 2365554 w 7467600"/>
              <a:gd name="connsiteY390" fmla="*/ 6759107 h 6858000"/>
              <a:gd name="connsiteX391" fmla="*/ 2424142 w 7467600"/>
              <a:gd name="connsiteY391" fmla="*/ 6858000 h 6858000"/>
              <a:gd name="connsiteX392" fmla="*/ 2395994 w 7467600"/>
              <a:gd name="connsiteY392" fmla="*/ 6858000 h 6858000"/>
              <a:gd name="connsiteX393" fmla="*/ 2392863 w 7467600"/>
              <a:gd name="connsiteY393" fmla="*/ 6852964 h 6858000"/>
              <a:gd name="connsiteX394" fmla="*/ 2017589 w 7467600"/>
              <a:gd name="connsiteY394" fmla="*/ 6493982 h 6858000"/>
              <a:gd name="connsiteX395" fmla="*/ 2147336 w 7467600"/>
              <a:gd name="connsiteY395" fmla="*/ 6594052 h 6858000"/>
              <a:gd name="connsiteX396" fmla="*/ 2207047 w 7467600"/>
              <a:gd name="connsiteY396" fmla="*/ 6654540 h 6858000"/>
              <a:gd name="connsiteX397" fmla="*/ 2299106 w 7467600"/>
              <a:gd name="connsiteY397" fmla="*/ 6778931 h 6858000"/>
              <a:gd name="connsiteX398" fmla="*/ 2314430 w 7467600"/>
              <a:gd name="connsiteY398" fmla="*/ 6801144 h 6858000"/>
              <a:gd name="connsiteX399" fmla="*/ 2352406 w 7467600"/>
              <a:gd name="connsiteY399" fmla="*/ 6858000 h 6858000"/>
              <a:gd name="connsiteX400" fmla="*/ 2314492 w 7467600"/>
              <a:gd name="connsiteY400" fmla="*/ 6858000 h 6858000"/>
              <a:gd name="connsiteX401" fmla="*/ 2288095 w 7467600"/>
              <a:gd name="connsiteY401" fmla="*/ 6818030 h 6858000"/>
              <a:gd name="connsiteX402" fmla="*/ 2272768 w 7467600"/>
              <a:gd name="connsiteY402" fmla="*/ 6795822 h 6858000"/>
              <a:gd name="connsiteX403" fmla="*/ 2182715 w 7467600"/>
              <a:gd name="connsiteY403" fmla="*/ 6675071 h 6858000"/>
              <a:gd name="connsiteX404" fmla="*/ 2032061 w 7467600"/>
              <a:gd name="connsiteY404" fmla="*/ 6541380 h 6858000"/>
              <a:gd name="connsiteX405" fmla="*/ 2257220 w 7467600"/>
              <a:gd name="connsiteY405" fmla="*/ 6826257 h 6858000"/>
              <a:gd name="connsiteX406" fmla="*/ 2281324 w 7467600"/>
              <a:gd name="connsiteY406" fmla="*/ 6858000 h 6858000"/>
              <a:gd name="connsiteX407" fmla="*/ 2242860 w 7467600"/>
              <a:gd name="connsiteY407" fmla="*/ 6858000 h 6858000"/>
              <a:gd name="connsiteX408" fmla="*/ 2232818 w 7467600"/>
              <a:gd name="connsiteY408" fmla="*/ 6844926 h 6858000"/>
              <a:gd name="connsiteX409" fmla="*/ 1990172 w 7467600"/>
              <a:gd name="connsiteY409" fmla="*/ 6542121 h 6858000"/>
              <a:gd name="connsiteX410" fmla="*/ 2124090 w 7467600"/>
              <a:gd name="connsiteY410" fmla="*/ 6761017 h 6858000"/>
              <a:gd name="connsiteX411" fmla="*/ 2200380 w 7467600"/>
              <a:gd name="connsiteY411" fmla="*/ 6858000 h 6858000"/>
              <a:gd name="connsiteX412" fmla="*/ 2147507 w 7467600"/>
              <a:gd name="connsiteY412" fmla="*/ 6858000 h 6858000"/>
              <a:gd name="connsiteX413" fmla="*/ 2070668 w 7467600"/>
              <a:gd name="connsiteY413" fmla="*/ 6761520 h 6858000"/>
              <a:gd name="connsiteX414" fmla="*/ 1975142 w 7467600"/>
              <a:gd name="connsiteY414" fmla="*/ 6585570 h 6858000"/>
              <a:gd name="connsiteX415" fmla="*/ 2050035 w 7467600"/>
              <a:gd name="connsiteY415" fmla="*/ 6813345 h 6858000"/>
              <a:gd name="connsiteX416" fmla="*/ 2063025 w 7467600"/>
              <a:gd name="connsiteY416" fmla="*/ 6858000 h 6858000"/>
              <a:gd name="connsiteX417" fmla="*/ 2021675 w 7467600"/>
              <a:gd name="connsiteY417" fmla="*/ 6858000 h 6858000"/>
              <a:gd name="connsiteX418" fmla="*/ 2019308 w 7467600"/>
              <a:gd name="connsiteY418" fmla="*/ 6847118 h 6858000"/>
              <a:gd name="connsiteX419" fmla="*/ 1938835 w 7467600"/>
              <a:gd name="connsiteY419" fmla="*/ 6551160 h 6858000"/>
              <a:gd name="connsiteX420" fmla="*/ 1953230 w 7467600"/>
              <a:gd name="connsiteY420" fmla="*/ 6759699 h 6858000"/>
              <a:gd name="connsiteX421" fmla="*/ 1956763 w 7467600"/>
              <a:gd name="connsiteY421" fmla="*/ 6778191 h 6858000"/>
              <a:gd name="connsiteX422" fmla="*/ 1967925 w 7467600"/>
              <a:gd name="connsiteY422" fmla="*/ 6858000 h 6858000"/>
              <a:gd name="connsiteX423" fmla="*/ 1936622 w 7467600"/>
              <a:gd name="connsiteY423" fmla="*/ 6858000 h 6858000"/>
              <a:gd name="connsiteX424" fmla="*/ 1926261 w 7467600"/>
              <a:gd name="connsiteY424" fmla="*/ 6784064 h 6858000"/>
              <a:gd name="connsiteX425" fmla="*/ 1922724 w 7467600"/>
              <a:gd name="connsiteY425" fmla="*/ 6765577 h 6858000"/>
              <a:gd name="connsiteX426" fmla="*/ 1904650 w 7467600"/>
              <a:gd name="connsiteY426" fmla="*/ 6639616 h 6858000"/>
              <a:gd name="connsiteX427" fmla="*/ 1885273 w 7467600"/>
              <a:gd name="connsiteY427" fmla="*/ 6858000 h 6858000"/>
              <a:gd name="connsiteX428" fmla="*/ 1854363 w 7467600"/>
              <a:gd name="connsiteY428" fmla="*/ 6858000 h 6858000"/>
              <a:gd name="connsiteX429" fmla="*/ 1880391 w 7467600"/>
              <a:gd name="connsiteY429" fmla="*/ 6603796 h 6858000"/>
              <a:gd name="connsiteX430" fmla="*/ 1818273 w 7467600"/>
              <a:gd name="connsiteY430" fmla="*/ 6715729 h 6858000"/>
              <a:gd name="connsiteX431" fmla="*/ 1794691 w 7467600"/>
              <a:gd name="connsiteY431" fmla="*/ 6843239 h 6858000"/>
              <a:gd name="connsiteX432" fmla="*/ 1794914 w 7467600"/>
              <a:gd name="connsiteY432" fmla="*/ 6858000 h 6858000"/>
              <a:gd name="connsiteX433" fmla="*/ 1746128 w 7467600"/>
              <a:gd name="connsiteY433" fmla="*/ 6858000 h 6858000"/>
              <a:gd name="connsiteX434" fmla="*/ 1753934 w 7467600"/>
              <a:gd name="connsiteY434" fmla="*/ 6724796 h 6858000"/>
              <a:gd name="connsiteX435" fmla="*/ 1792053 w 7467600"/>
              <a:gd name="connsiteY435" fmla="*/ 6572396 h 6858000"/>
              <a:gd name="connsiteX436" fmla="*/ 1862248 w 7467600"/>
              <a:gd name="connsiteY436" fmla="*/ 6266397 h 6858000"/>
              <a:gd name="connsiteX437" fmla="*/ 1862250 w 7467600"/>
              <a:gd name="connsiteY437" fmla="*/ 6033531 h 6858000"/>
              <a:gd name="connsiteX438" fmla="*/ 1211999 w 7467600"/>
              <a:gd name="connsiteY438" fmla="*/ 6683610 h 6858000"/>
              <a:gd name="connsiteX439" fmla="*/ 1213266 w 7467600"/>
              <a:gd name="connsiteY439" fmla="*/ 6691947 h 6858000"/>
              <a:gd name="connsiteX440" fmla="*/ 1203370 w 7467600"/>
              <a:gd name="connsiteY440" fmla="*/ 6850676 h 6858000"/>
              <a:gd name="connsiteX441" fmla="*/ 1203671 w 7467600"/>
              <a:gd name="connsiteY441" fmla="*/ 6858000 h 6858000"/>
              <a:gd name="connsiteX442" fmla="*/ 1143180 w 7467600"/>
              <a:gd name="connsiteY442" fmla="*/ 6858000 h 6858000"/>
              <a:gd name="connsiteX443" fmla="*/ 1142176 w 7467600"/>
              <a:gd name="connsiteY443" fmla="*/ 6766045 h 6858000"/>
              <a:gd name="connsiteX444" fmla="*/ 1067484 w 7467600"/>
              <a:gd name="connsiteY444" fmla="*/ 6858000 h 6858000"/>
              <a:gd name="connsiteX445" fmla="*/ 953928 w 7467600"/>
              <a:gd name="connsiteY445" fmla="*/ 6858000 h 6858000"/>
              <a:gd name="connsiteX446" fmla="*/ 959715 w 7467600"/>
              <a:gd name="connsiteY446" fmla="*/ 6850185 h 6858000"/>
              <a:gd name="connsiteX447" fmla="*/ 1483788 w 7467600"/>
              <a:gd name="connsiteY447" fmla="*/ 6259174 h 6858000"/>
              <a:gd name="connsiteX448" fmla="*/ 1100671 w 7467600"/>
              <a:gd name="connsiteY448" fmla="*/ 6252137 h 6858000"/>
              <a:gd name="connsiteX449" fmla="*/ 1090144 w 7467600"/>
              <a:gd name="connsiteY449" fmla="*/ 6256748 h 6858000"/>
              <a:gd name="connsiteX450" fmla="*/ 1095872 w 7467600"/>
              <a:gd name="connsiteY450" fmla="*/ 6271892 h 6858000"/>
              <a:gd name="connsiteX451" fmla="*/ 262785 w 7467600"/>
              <a:gd name="connsiteY451" fmla="*/ 6845450 h 6858000"/>
              <a:gd name="connsiteX452" fmla="*/ 209968 w 7467600"/>
              <a:gd name="connsiteY452" fmla="*/ 6770713 h 6858000"/>
              <a:gd name="connsiteX453" fmla="*/ 873460 w 7467600"/>
              <a:gd name="connsiteY453" fmla="*/ 6253768 h 6858000"/>
              <a:gd name="connsiteX454" fmla="*/ 192686 w 7467600"/>
              <a:gd name="connsiteY454" fmla="*/ 5849257 h 6858000"/>
              <a:gd name="connsiteX455" fmla="*/ 4696 w 7467600"/>
              <a:gd name="connsiteY455" fmla="*/ 5697668 h 6858000"/>
              <a:gd name="connsiteX456" fmla="*/ 0 w 7467600"/>
              <a:gd name="connsiteY456" fmla="*/ 5689984 h 6858000"/>
              <a:gd name="connsiteX457" fmla="*/ 0 w 7467600"/>
              <a:gd name="connsiteY457" fmla="*/ 5513472 h 6858000"/>
              <a:gd name="connsiteX458" fmla="*/ 174101 w 7467600"/>
              <a:gd name="connsiteY458" fmla="*/ 5620277 h 6858000"/>
              <a:gd name="connsiteX459" fmla="*/ 891800 w 7467600"/>
              <a:gd name="connsiteY459" fmla="*/ 6036935 h 6858000"/>
              <a:gd name="connsiteX460" fmla="*/ 1072219 w 7467600"/>
              <a:gd name="connsiteY460" fmla="*/ 6169443 h 6858000"/>
              <a:gd name="connsiteX461" fmla="*/ 1074117 w 7467600"/>
              <a:gd name="connsiteY461" fmla="*/ 6170301 h 6858000"/>
              <a:gd name="connsiteX462" fmla="*/ 1083114 w 7467600"/>
              <a:gd name="connsiteY462" fmla="*/ 6174131 h 6858000"/>
              <a:gd name="connsiteX463" fmla="*/ 1543010 w 7467600"/>
              <a:gd name="connsiteY463" fmla="*/ 6191140 h 6858000"/>
              <a:gd name="connsiteX464" fmla="*/ 1551080 w 7467600"/>
              <a:gd name="connsiteY464" fmla="*/ 6195006 h 6858000"/>
              <a:gd name="connsiteX465" fmla="*/ 2345443 w 7467600"/>
              <a:gd name="connsiteY465" fmla="*/ 5549882 h 6858000"/>
              <a:gd name="connsiteX466" fmla="*/ 1721499 w 7467600"/>
              <a:gd name="connsiteY466" fmla="*/ 5599969 h 6858000"/>
              <a:gd name="connsiteX467" fmla="*/ 767716 w 7467600"/>
              <a:gd name="connsiteY467" fmla="*/ 5472768 h 6858000"/>
              <a:gd name="connsiteX468" fmla="*/ 722147 w 7467600"/>
              <a:gd name="connsiteY468" fmla="*/ 5393091 h 6858000"/>
              <a:gd name="connsiteX469" fmla="*/ 1485552 w 7467600"/>
              <a:gd name="connsiteY469" fmla="*/ 5313202 h 6858000"/>
              <a:gd name="connsiteX470" fmla="*/ 2143004 w 7467600"/>
              <a:gd name="connsiteY470" fmla="*/ 5402420 h 6858000"/>
              <a:gd name="connsiteX471" fmla="*/ 1933391 w 7467600"/>
              <a:gd name="connsiteY471" fmla="*/ 5156971 h 6858000"/>
              <a:gd name="connsiteX472" fmla="*/ 1827118 w 7467600"/>
              <a:gd name="connsiteY472" fmla="*/ 4968410 h 6858000"/>
              <a:gd name="connsiteX473" fmla="*/ 1837349 w 7467600"/>
              <a:gd name="connsiteY473" fmla="*/ 4956357 h 6858000"/>
              <a:gd name="connsiteX474" fmla="*/ 2162835 w 7467600"/>
              <a:gd name="connsiteY474" fmla="*/ 5187853 h 6858000"/>
              <a:gd name="connsiteX475" fmla="*/ 2257167 w 7467600"/>
              <a:gd name="connsiteY475" fmla="*/ 5462123 h 6858000"/>
              <a:gd name="connsiteX476" fmla="*/ 2261598 w 7467600"/>
              <a:gd name="connsiteY476" fmla="*/ 5467998 h 6858000"/>
              <a:gd name="connsiteX477" fmla="*/ 2437177 w 7467600"/>
              <a:gd name="connsiteY477" fmla="*/ 5479608 h 6858000"/>
              <a:gd name="connsiteX478" fmla="*/ 2445247 w 7467600"/>
              <a:gd name="connsiteY478" fmla="*/ 5483476 h 6858000"/>
              <a:gd name="connsiteX479" fmla="*/ 2743626 w 7467600"/>
              <a:gd name="connsiteY479" fmla="*/ 5304819 h 6858000"/>
              <a:gd name="connsiteX480" fmla="*/ 3048102 w 7467600"/>
              <a:gd name="connsiteY480" fmla="*/ 5150595 h 6858000"/>
              <a:gd name="connsiteX481" fmla="*/ 1799414 w 7467600"/>
              <a:gd name="connsiteY481" fmla="*/ 4694732 h 6858000"/>
              <a:gd name="connsiteX482" fmla="*/ 1771735 w 7467600"/>
              <a:gd name="connsiteY482" fmla="*/ 4619929 h 6858000"/>
              <a:gd name="connsiteX483" fmla="*/ 3104273 w 7467600"/>
              <a:gd name="connsiteY483" fmla="*/ 5076159 h 6858000"/>
              <a:gd name="connsiteX484" fmla="*/ 3113245 w 7467600"/>
              <a:gd name="connsiteY484" fmla="*/ 5090705 h 6858000"/>
              <a:gd name="connsiteX485" fmla="*/ 3126294 w 7467600"/>
              <a:gd name="connsiteY485" fmla="*/ 5114400 h 6858000"/>
              <a:gd name="connsiteX486" fmla="*/ 3937433 w 7467600"/>
              <a:gd name="connsiteY486" fmla="*/ 4830473 h 6858000"/>
              <a:gd name="connsiteX487" fmla="*/ 3590475 w 7467600"/>
              <a:gd name="connsiteY487" fmla="*/ 4597974 h 6858000"/>
              <a:gd name="connsiteX488" fmla="*/ 3100264 w 7467600"/>
              <a:gd name="connsiteY488" fmla="*/ 4579845 h 6858000"/>
              <a:gd name="connsiteX489" fmla="*/ 2183576 w 7467600"/>
              <a:gd name="connsiteY489" fmla="*/ 4227150 h 6858000"/>
              <a:gd name="connsiteX490" fmla="*/ 2151029 w 7467600"/>
              <a:gd name="connsiteY490" fmla="*/ 4146947 h 6858000"/>
              <a:gd name="connsiteX491" fmla="*/ 3563434 w 7467600"/>
              <a:gd name="connsiteY491" fmla="*/ 4469115 h 6858000"/>
              <a:gd name="connsiteX492" fmla="*/ 3177952 w 7467600"/>
              <a:gd name="connsiteY492" fmla="*/ 3657386 h 6858000"/>
              <a:gd name="connsiteX493" fmla="*/ 3189263 w 7467600"/>
              <a:gd name="connsiteY493" fmla="*/ 3625726 h 6858000"/>
              <a:gd name="connsiteX494" fmla="*/ 3560912 w 7467600"/>
              <a:gd name="connsiteY494" fmla="*/ 4079863 h 6858000"/>
              <a:gd name="connsiteX495" fmla="*/ 3626636 w 7467600"/>
              <a:gd name="connsiteY495" fmla="*/ 4512230 h 6858000"/>
              <a:gd name="connsiteX496" fmla="*/ 3653088 w 7467600"/>
              <a:gd name="connsiteY496" fmla="*/ 4521417 h 6858000"/>
              <a:gd name="connsiteX497" fmla="*/ 3988128 w 7467600"/>
              <a:gd name="connsiteY497" fmla="*/ 4817267 h 6858000"/>
              <a:gd name="connsiteX498" fmla="*/ 4830582 w 7467600"/>
              <a:gd name="connsiteY498" fmla="*/ 4676000 h 6858000"/>
              <a:gd name="connsiteX499" fmla="*/ 4830100 w 7467600"/>
              <a:gd name="connsiteY499" fmla="*/ 4675554 h 6858000"/>
              <a:gd name="connsiteX500" fmla="*/ 4036318 w 7467600"/>
              <a:gd name="connsiteY500" fmla="*/ 4147013 h 6858000"/>
              <a:gd name="connsiteX501" fmla="*/ 3432098 w 7467600"/>
              <a:gd name="connsiteY501" fmla="*/ 3537312 h 6858000"/>
              <a:gd name="connsiteX502" fmla="*/ 3446761 w 7467600"/>
              <a:gd name="connsiteY502" fmla="*/ 3461278 h 6858000"/>
              <a:gd name="connsiteX503" fmla="*/ 4419733 w 7467600"/>
              <a:gd name="connsiteY503" fmla="*/ 3963555 h 6858000"/>
              <a:gd name="connsiteX504" fmla="*/ 4781371 w 7467600"/>
              <a:gd name="connsiteY504" fmla="*/ 4458604 h 6858000"/>
              <a:gd name="connsiteX505" fmla="*/ 4780440 w 7467600"/>
              <a:gd name="connsiteY505" fmla="*/ 4470290 h 6858000"/>
              <a:gd name="connsiteX506" fmla="*/ 4898954 w 7467600"/>
              <a:gd name="connsiteY506" fmla="*/ 4662092 h 6858000"/>
              <a:gd name="connsiteX507" fmla="*/ 4900699 w 7467600"/>
              <a:gd name="connsiteY507" fmla="*/ 4670867 h 6858000"/>
              <a:gd name="connsiteX508" fmla="*/ 5714511 w 7467600"/>
              <a:gd name="connsiteY508" fmla="*/ 4663483 h 6858000"/>
              <a:gd name="connsiteX509" fmla="*/ 5464793 w 7467600"/>
              <a:gd name="connsiteY509" fmla="*/ 4393556 h 6858000"/>
              <a:gd name="connsiteX510" fmla="*/ 5461897 w 7467600"/>
              <a:gd name="connsiteY510" fmla="*/ 4390879 h 6858000"/>
              <a:gd name="connsiteX511" fmla="*/ 4294126 w 7467600"/>
              <a:gd name="connsiteY511" fmla="*/ 3303048 h 6858000"/>
              <a:gd name="connsiteX512" fmla="*/ 4305321 w 7467600"/>
              <a:gd name="connsiteY512" fmla="*/ 3256953 h 6858000"/>
              <a:gd name="connsiteX513" fmla="*/ 4949299 w 7467600"/>
              <a:gd name="connsiteY513" fmla="*/ 3766336 h 6858000"/>
              <a:gd name="connsiteX514" fmla="*/ 5291452 w 7467600"/>
              <a:gd name="connsiteY514" fmla="*/ 4076801 h 6858000"/>
              <a:gd name="connsiteX515" fmla="*/ 5434998 w 7467600"/>
              <a:gd name="connsiteY515" fmla="*/ 4254100 h 6858000"/>
              <a:gd name="connsiteX516" fmla="*/ 5351015 w 7467600"/>
              <a:gd name="connsiteY516" fmla="*/ 3760989 h 6858000"/>
              <a:gd name="connsiteX517" fmla="*/ 5413780 w 7467600"/>
              <a:gd name="connsiteY517" fmla="*/ 2966265 h 6858000"/>
              <a:gd name="connsiteX518" fmla="*/ 5425627 w 7467600"/>
              <a:gd name="connsiteY518" fmla="*/ 2954192 h 6858000"/>
              <a:gd name="connsiteX519" fmla="*/ 6604735 w 7467600"/>
              <a:gd name="connsiteY519" fmla="*/ 2041381 h 6858000"/>
              <a:gd name="connsiteX520" fmla="*/ 7204487 w 7467600"/>
              <a:gd name="connsiteY520" fmla="*/ 2742112 h 6858000"/>
              <a:gd name="connsiteX521" fmla="*/ 7131592 w 7467600"/>
              <a:gd name="connsiteY521" fmla="*/ 2672096 h 6858000"/>
              <a:gd name="connsiteX522" fmla="*/ 6996344 w 7467600"/>
              <a:gd name="connsiteY522" fmla="*/ 2518310 h 6858000"/>
              <a:gd name="connsiteX523" fmla="*/ 6735495 w 7467600"/>
              <a:gd name="connsiteY523" fmla="*/ 2196890 h 6858000"/>
              <a:gd name="connsiteX524" fmla="*/ 6721901 w 7467600"/>
              <a:gd name="connsiteY524" fmla="*/ 2179274 h 6858000"/>
              <a:gd name="connsiteX525" fmla="*/ 6604735 w 7467600"/>
              <a:gd name="connsiteY525" fmla="*/ 2041381 h 6858000"/>
              <a:gd name="connsiteX526" fmla="*/ 6591670 w 7467600"/>
              <a:gd name="connsiteY526" fmla="*/ 1988277 h 6858000"/>
              <a:gd name="connsiteX527" fmla="*/ 6747349 w 7467600"/>
              <a:gd name="connsiteY527" fmla="*/ 2160069 h 6858000"/>
              <a:gd name="connsiteX528" fmla="*/ 6760943 w 7467600"/>
              <a:gd name="connsiteY528" fmla="*/ 2177686 h 6858000"/>
              <a:gd name="connsiteX529" fmla="*/ 7021065 w 7467600"/>
              <a:gd name="connsiteY529" fmla="*/ 2498102 h 6858000"/>
              <a:gd name="connsiteX530" fmla="*/ 7155223 w 7467600"/>
              <a:gd name="connsiteY530" fmla="*/ 2650386 h 6858000"/>
              <a:gd name="connsiteX531" fmla="*/ 7203167 w 7467600"/>
              <a:gd name="connsiteY531" fmla="*/ 2697288 h 6858000"/>
              <a:gd name="connsiteX532" fmla="*/ 6937703 w 7467600"/>
              <a:gd name="connsiteY532" fmla="*/ 2321981 h 6858000"/>
              <a:gd name="connsiteX533" fmla="*/ 6591670 w 7467600"/>
              <a:gd name="connsiteY533" fmla="*/ 1988277 h 6858000"/>
              <a:gd name="connsiteX534" fmla="*/ 5798671 w 7467600"/>
              <a:gd name="connsiteY534" fmla="*/ 1981601 h 6858000"/>
              <a:gd name="connsiteX535" fmla="*/ 5754709 w 7467600"/>
              <a:gd name="connsiteY535" fmla="*/ 2071454 h 6858000"/>
              <a:gd name="connsiteX536" fmla="*/ 5763044 w 7467600"/>
              <a:gd name="connsiteY536" fmla="*/ 2842206 h 6858000"/>
              <a:gd name="connsiteX537" fmla="*/ 5764974 w 7467600"/>
              <a:gd name="connsiteY537" fmla="*/ 2799609 h 6858000"/>
              <a:gd name="connsiteX538" fmla="*/ 5767665 w 7467600"/>
              <a:gd name="connsiteY538" fmla="*/ 2666409 h 6858000"/>
              <a:gd name="connsiteX539" fmla="*/ 5763055 w 7467600"/>
              <a:gd name="connsiteY539" fmla="*/ 2579705 h 6858000"/>
              <a:gd name="connsiteX540" fmla="*/ 5758079 w 7467600"/>
              <a:gd name="connsiteY540" fmla="*/ 2492508 h 6858000"/>
              <a:gd name="connsiteX541" fmla="*/ 5779325 w 7467600"/>
              <a:gd name="connsiteY541" fmla="*/ 2197069 h 6858000"/>
              <a:gd name="connsiteX542" fmla="*/ 5798671 w 7467600"/>
              <a:gd name="connsiteY542" fmla="*/ 1981601 h 6858000"/>
              <a:gd name="connsiteX543" fmla="*/ 5829202 w 7467600"/>
              <a:gd name="connsiteY543" fmla="*/ 1971679 h 6858000"/>
              <a:gd name="connsiteX544" fmla="*/ 5809558 w 7467600"/>
              <a:gd name="connsiteY544" fmla="*/ 2198043 h 6858000"/>
              <a:gd name="connsiteX545" fmla="*/ 5788653 w 7467600"/>
              <a:gd name="connsiteY545" fmla="*/ 2489430 h 6858000"/>
              <a:gd name="connsiteX546" fmla="*/ 5793439 w 7467600"/>
              <a:gd name="connsiteY546" fmla="*/ 2575235 h 6858000"/>
              <a:gd name="connsiteX547" fmla="*/ 5796837 w 7467600"/>
              <a:gd name="connsiteY547" fmla="*/ 2637633 h 6858000"/>
              <a:gd name="connsiteX548" fmla="*/ 5818614 w 7467600"/>
              <a:gd name="connsiteY548" fmla="*/ 2473055 h 6858000"/>
              <a:gd name="connsiteX549" fmla="*/ 5829202 w 7467600"/>
              <a:gd name="connsiteY549" fmla="*/ 1971679 h 6858000"/>
              <a:gd name="connsiteX550" fmla="*/ 5911389 w 7467600"/>
              <a:gd name="connsiteY550" fmla="*/ 1898371 h 6858000"/>
              <a:gd name="connsiteX551" fmla="*/ 6237627 w 7467600"/>
              <a:gd name="connsiteY551" fmla="*/ 2231921 h 6858000"/>
              <a:gd name="connsiteX552" fmla="*/ 5911389 w 7467600"/>
              <a:gd name="connsiteY552" fmla="*/ 1898371 h 6858000"/>
              <a:gd name="connsiteX553" fmla="*/ 6944437 w 7467600"/>
              <a:gd name="connsiteY553" fmla="*/ 1575402 h 6858000"/>
              <a:gd name="connsiteX554" fmla="*/ 6304730 w 7467600"/>
              <a:gd name="connsiteY554" fmla="*/ 1766654 h 6858000"/>
              <a:gd name="connsiteX555" fmla="*/ 6944437 w 7467600"/>
              <a:gd name="connsiteY555" fmla="*/ 1575402 h 6858000"/>
              <a:gd name="connsiteX556" fmla="*/ 7019523 w 7467600"/>
              <a:gd name="connsiteY556" fmla="*/ 1519450 h 6858000"/>
              <a:gd name="connsiteX557" fmla="*/ 6298091 w 7467600"/>
              <a:gd name="connsiteY557" fmla="*/ 1737122 h 6858000"/>
              <a:gd name="connsiteX558" fmla="*/ 7019523 w 7467600"/>
              <a:gd name="connsiteY558" fmla="*/ 1519450 h 6858000"/>
              <a:gd name="connsiteX559" fmla="*/ 2399523 w 7467600"/>
              <a:gd name="connsiteY559" fmla="*/ 1428234 h 6858000"/>
              <a:gd name="connsiteX560" fmla="*/ 2224982 w 7467600"/>
              <a:gd name="connsiteY560" fmla="*/ 1826201 h 6858000"/>
              <a:gd name="connsiteX561" fmla="*/ 2096099 w 7467600"/>
              <a:gd name="connsiteY561" fmla="*/ 2345900 h 6858000"/>
              <a:gd name="connsiteX562" fmla="*/ 2283317 w 7467600"/>
              <a:gd name="connsiteY562" fmla="*/ 1796925 h 6858000"/>
              <a:gd name="connsiteX563" fmla="*/ 2399523 w 7467600"/>
              <a:gd name="connsiteY563" fmla="*/ 1428234 h 6858000"/>
              <a:gd name="connsiteX564" fmla="*/ 2448558 w 7467600"/>
              <a:gd name="connsiteY564" fmla="*/ 1373435 h 6858000"/>
              <a:gd name="connsiteX565" fmla="*/ 2312521 w 7467600"/>
              <a:gd name="connsiteY565" fmla="*/ 1806140 h 6858000"/>
              <a:gd name="connsiteX566" fmla="*/ 2127533 w 7467600"/>
              <a:gd name="connsiteY566" fmla="*/ 2348380 h 6858000"/>
              <a:gd name="connsiteX567" fmla="*/ 2358080 w 7467600"/>
              <a:gd name="connsiteY567" fmla="*/ 1866134 h 6858000"/>
              <a:gd name="connsiteX568" fmla="*/ 2407436 w 7467600"/>
              <a:gd name="connsiteY568" fmla="*/ 1651070 h 6858000"/>
              <a:gd name="connsiteX569" fmla="*/ 2448558 w 7467600"/>
              <a:gd name="connsiteY569" fmla="*/ 1373435 h 6858000"/>
              <a:gd name="connsiteX570" fmla="*/ 278707 w 7467600"/>
              <a:gd name="connsiteY570" fmla="*/ 1352270 h 6858000"/>
              <a:gd name="connsiteX571" fmla="*/ 321570 w 7467600"/>
              <a:gd name="connsiteY571" fmla="*/ 1861610 h 6858000"/>
              <a:gd name="connsiteX572" fmla="*/ 294281 w 7467600"/>
              <a:gd name="connsiteY572" fmla="*/ 1440658 h 6858000"/>
              <a:gd name="connsiteX573" fmla="*/ 278707 w 7467600"/>
              <a:gd name="connsiteY573" fmla="*/ 1352270 h 6858000"/>
              <a:gd name="connsiteX574" fmla="*/ 1423821 w 7467600"/>
              <a:gd name="connsiteY574" fmla="*/ 1351958 h 6858000"/>
              <a:gd name="connsiteX575" fmla="*/ 1638521 w 7467600"/>
              <a:gd name="connsiteY575" fmla="*/ 1908470 h 6858000"/>
              <a:gd name="connsiteX576" fmla="*/ 1754199 w 7467600"/>
              <a:gd name="connsiteY576" fmla="*/ 2149284 h 6858000"/>
              <a:gd name="connsiteX577" fmla="*/ 1908359 w 7467600"/>
              <a:gd name="connsiteY577" fmla="*/ 2364988 h 6858000"/>
              <a:gd name="connsiteX578" fmla="*/ 1647661 w 7467600"/>
              <a:gd name="connsiteY578" fmla="*/ 1825945 h 6858000"/>
              <a:gd name="connsiteX579" fmla="*/ 1423821 w 7467600"/>
              <a:gd name="connsiteY579" fmla="*/ 1351958 h 6858000"/>
              <a:gd name="connsiteX580" fmla="*/ 1431890 w 7467600"/>
              <a:gd name="connsiteY580" fmla="*/ 1306475 h 6858000"/>
              <a:gd name="connsiteX581" fmla="*/ 1507597 w 7467600"/>
              <a:gd name="connsiteY581" fmla="*/ 1446132 h 6858000"/>
              <a:gd name="connsiteX582" fmla="*/ 1674586 w 7467600"/>
              <a:gd name="connsiteY582" fmla="*/ 1813832 h 6858000"/>
              <a:gd name="connsiteX583" fmla="*/ 1815950 w 7467600"/>
              <a:gd name="connsiteY583" fmla="*/ 2128564 h 6858000"/>
              <a:gd name="connsiteX584" fmla="*/ 1984242 w 7467600"/>
              <a:gd name="connsiteY584" fmla="*/ 2430829 h 6858000"/>
              <a:gd name="connsiteX585" fmla="*/ 2014023 w 7467600"/>
              <a:gd name="connsiteY585" fmla="*/ 2450995 h 6858000"/>
              <a:gd name="connsiteX586" fmla="*/ 1747337 w 7467600"/>
              <a:gd name="connsiteY586" fmla="*/ 1855264 h 6858000"/>
              <a:gd name="connsiteX587" fmla="*/ 1533749 w 7467600"/>
              <a:gd name="connsiteY587" fmla="*/ 1478656 h 6858000"/>
              <a:gd name="connsiteX588" fmla="*/ 1431890 w 7467600"/>
              <a:gd name="connsiteY588" fmla="*/ 1306475 h 6858000"/>
              <a:gd name="connsiteX589" fmla="*/ 5052692 w 7467600"/>
              <a:gd name="connsiteY589" fmla="*/ 1292994 h 6858000"/>
              <a:gd name="connsiteX590" fmla="*/ 5200661 w 7467600"/>
              <a:gd name="connsiteY590" fmla="*/ 1635186 h 6858000"/>
              <a:gd name="connsiteX591" fmla="*/ 5297138 w 7467600"/>
              <a:gd name="connsiteY591" fmla="*/ 1906351 h 6858000"/>
              <a:gd name="connsiteX592" fmla="*/ 5052692 w 7467600"/>
              <a:gd name="connsiteY592" fmla="*/ 1292994 h 6858000"/>
              <a:gd name="connsiteX593" fmla="*/ 5009948 w 7467600"/>
              <a:gd name="connsiteY593" fmla="*/ 1273619 h 6858000"/>
              <a:gd name="connsiteX594" fmla="*/ 5121777 w 7467600"/>
              <a:gd name="connsiteY594" fmla="*/ 1654213 h 6858000"/>
              <a:gd name="connsiteX595" fmla="*/ 5293545 w 7467600"/>
              <a:gd name="connsiteY595" fmla="*/ 2072247 h 6858000"/>
              <a:gd name="connsiteX596" fmla="*/ 5294042 w 7467600"/>
              <a:gd name="connsiteY596" fmla="*/ 2065019 h 6858000"/>
              <a:gd name="connsiteX597" fmla="*/ 5171936 w 7467600"/>
              <a:gd name="connsiteY597" fmla="*/ 1647613 h 6858000"/>
              <a:gd name="connsiteX598" fmla="*/ 5009948 w 7467600"/>
              <a:gd name="connsiteY598" fmla="*/ 1273619 h 6858000"/>
              <a:gd name="connsiteX599" fmla="*/ 655236 w 7467600"/>
              <a:gd name="connsiteY599" fmla="*/ 1268632 h 6858000"/>
              <a:gd name="connsiteX600" fmla="*/ 839521 w 7467600"/>
              <a:gd name="connsiteY600" fmla="*/ 1685315 h 6858000"/>
              <a:gd name="connsiteX601" fmla="*/ 1109416 w 7467600"/>
              <a:gd name="connsiteY601" fmla="*/ 2061663 h 6858000"/>
              <a:gd name="connsiteX602" fmla="*/ 1298300 w 7467600"/>
              <a:gd name="connsiteY602" fmla="*/ 2247742 h 6858000"/>
              <a:gd name="connsiteX603" fmla="*/ 1125871 w 7467600"/>
              <a:gd name="connsiteY603" fmla="*/ 1989513 h 6858000"/>
              <a:gd name="connsiteX604" fmla="*/ 981574 w 7467600"/>
              <a:gd name="connsiteY604" fmla="*/ 1783157 h 6858000"/>
              <a:gd name="connsiteX605" fmla="*/ 922198 w 7467600"/>
              <a:gd name="connsiteY605" fmla="*/ 1677437 h 6858000"/>
              <a:gd name="connsiteX606" fmla="*/ 869293 w 7467600"/>
              <a:gd name="connsiteY606" fmla="*/ 1583214 h 6858000"/>
              <a:gd name="connsiteX607" fmla="*/ 751431 w 7467600"/>
              <a:gd name="connsiteY607" fmla="*/ 1405731 h 6858000"/>
              <a:gd name="connsiteX608" fmla="*/ 655236 w 7467600"/>
              <a:gd name="connsiteY608" fmla="*/ 1268632 h 6858000"/>
              <a:gd name="connsiteX609" fmla="*/ 6516292 w 7467600"/>
              <a:gd name="connsiteY609" fmla="*/ 1263064 h 6858000"/>
              <a:gd name="connsiteX610" fmla="*/ 5736320 w 7467600"/>
              <a:gd name="connsiteY610" fmla="*/ 1501803 h 6858000"/>
              <a:gd name="connsiteX611" fmla="*/ 6516292 w 7467600"/>
              <a:gd name="connsiteY611" fmla="*/ 1263064 h 6858000"/>
              <a:gd name="connsiteX612" fmla="*/ 291466 w 7467600"/>
              <a:gd name="connsiteY612" fmla="*/ 1250369 h 6858000"/>
              <a:gd name="connsiteX613" fmla="*/ 323180 w 7467600"/>
              <a:gd name="connsiteY613" fmla="*/ 1435283 h 6858000"/>
              <a:gd name="connsiteX614" fmla="*/ 349381 w 7467600"/>
              <a:gd name="connsiteY614" fmla="*/ 1875041 h 6858000"/>
              <a:gd name="connsiteX615" fmla="*/ 374363 w 7467600"/>
              <a:gd name="connsiteY615" fmla="*/ 1506494 h 6858000"/>
              <a:gd name="connsiteX616" fmla="*/ 302168 w 7467600"/>
              <a:gd name="connsiteY616" fmla="*/ 1274495 h 6858000"/>
              <a:gd name="connsiteX617" fmla="*/ 291466 w 7467600"/>
              <a:gd name="connsiteY617" fmla="*/ 1250369 h 6858000"/>
              <a:gd name="connsiteX618" fmla="*/ 678222 w 7467600"/>
              <a:gd name="connsiteY618" fmla="*/ 1248670 h 6858000"/>
              <a:gd name="connsiteX619" fmla="*/ 775536 w 7467600"/>
              <a:gd name="connsiteY619" fmla="*/ 1388015 h 6858000"/>
              <a:gd name="connsiteX620" fmla="*/ 894529 w 7467600"/>
              <a:gd name="connsiteY620" fmla="*/ 1567739 h 6858000"/>
              <a:gd name="connsiteX621" fmla="*/ 948000 w 7467600"/>
              <a:gd name="connsiteY621" fmla="*/ 1663088 h 6858000"/>
              <a:gd name="connsiteX622" fmla="*/ 1006812 w 7467600"/>
              <a:gd name="connsiteY622" fmla="*/ 1767683 h 6858000"/>
              <a:gd name="connsiteX623" fmla="*/ 1149133 w 7467600"/>
              <a:gd name="connsiteY623" fmla="*/ 1971513 h 6858000"/>
              <a:gd name="connsiteX624" fmla="*/ 1333952 w 7467600"/>
              <a:gd name="connsiteY624" fmla="*/ 2251620 h 6858000"/>
              <a:gd name="connsiteX625" fmla="*/ 1337329 w 7467600"/>
              <a:gd name="connsiteY625" fmla="*/ 2258350 h 6858000"/>
              <a:gd name="connsiteX626" fmla="*/ 1014726 w 7467600"/>
              <a:gd name="connsiteY626" fmla="*/ 1615556 h 6858000"/>
              <a:gd name="connsiteX627" fmla="*/ 678222 w 7467600"/>
              <a:gd name="connsiteY627" fmla="*/ 1248670 h 6858000"/>
              <a:gd name="connsiteX628" fmla="*/ 6691602 w 7467600"/>
              <a:gd name="connsiteY628" fmla="*/ 1140573 h 6858000"/>
              <a:gd name="connsiteX629" fmla="*/ 6571100 w 7467600"/>
              <a:gd name="connsiteY629" fmla="*/ 1183662 h 6858000"/>
              <a:gd name="connsiteX630" fmla="*/ 6241687 w 7467600"/>
              <a:gd name="connsiteY630" fmla="*/ 1257600 h 6858000"/>
              <a:gd name="connsiteX631" fmla="*/ 5693009 w 7467600"/>
              <a:gd name="connsiteY631" fmla="*/ 1478256 h 6858000"/>
              <a:gd name="connsiteX632" fmla="*/ 6548420 w 7467600"/>
              <a:gd name="connsiteY632" fmla="*/ 1214599 h 6858000"/>
              <a:gd name="connsiteX633" fmla="*/ 6605473 w 7467600"/>
              <a:gd name="connsiteY633" fmla="*/ 1184686 h 6858000"/>
              <a:gd name="connsiteX634" fmla="*/ 6691602 w 7467600"/>
              <a:gd name="connsiteY634" fmla="*/ 1140573 h 6858000"/>
              <a:gd name="connsiteX635" fmla="*/ 4002475 w 7467600"/>
              <a:gd name="connsiteY635" fmla="*/ 1037802 h 6858000"/>
              <a:gd name="connsiteX636" fmla="*/ 4000324 w 7467600"/>
              <a:gd name="connsiteY636" fmla="*/ 1039362 h 6858000"/>
              <a:gd name="connsiteX637" fmla="*/ 4002862 w 7467600"/>
              <a:gd name="connsiteY637" fmla="*/ 1042866 h 6858000"/>
              <a:gd name="connsiteX638" fmla="*/ 4002475 w 7467600"/>
              <a:gd name="connsiteY638" fmla="*/ 1037802 h 6858000"/>
              <a:gd name="connsiteX639" fmla="*/ 506322 w 7467600"/>
              <a:gd name="connsiteY639" fmla="*/ 1020997 h 6858000"/>
              <a:gd name="connsiteX640" fmla="*/ 533068 w 7467600"/>
              <a:gd name="connsiteY640" fmla="*/ 1029409 h 6858000"/>
              <a:gd name="connsiteX641" fmla="*/ 1232525 w 7467600"/>
              <a:gd name="connsiteY641" fmla="*/ 1804675 h 6858000"/>
              <a:gd name="connsiteX642" fmla="*/ 1388858 w 7467600"/>
              <a:gd name="connsiteY642" fmla="*/ 2368011 h 6858000"/>
              <a:gd name="connsiteX643" fmla="*/ 1384098 w 7467600"/>
              <a:gd name="connsiteY643" fmla="*/ 2378125 h 6858000"/>
              <a:gd name="connsiteX644" fmla="*/ 1425393 w 7467600"/>
              <a:gd name="connsiteY644" fmla="*/ 2589124 h 6858000"/>
              <a:gd name="connsiteX645" fmla="*/ 1424001 w 7467600"/>
              <a:gd name="connsiteY645" fmla="*/ 2597541 h 6858000"/>
              <a:gd name="connsiteX646" fmla="*/ 2152729 w 7467600"/>
              <a:gd name="connsiteY646" fmla="*/ 2864487 h 6858000"/>
              <a:gd name="connsiteX647" fmla="*/ 2020609 w 7467600"/>
              <a:gd name="connsiteY647" fmla="*/ 2539671 h 6858000"/>
              <a:gd name="connsiteX648" fmla="*/ 2018920 w 7467600"/>
              <a:gd name="connsiteY648" fmla="*/ 2536309 h 6858000"/>
              <a:gd name="connsiteX649" fmla="*/ 1342441 w 7467600"/>
              <a:gd name="connsiteY649" fmla="*/ 1173017 h 6858000"/>
              <a:gd name="connsiteX650" fmla="*/ 1367925 w 7467600"/>
              <a:gd name="connsiteY650" fmla="*/ 1135648 h 6858000"/>
              <a:gd name="connsiteX651" fmla="*/ 1771401 w 7467600"/>
              <a:gd name="connsiteY651" fmla="*/ 1806673 h 6858000"/>
              <a:gd name="connsiteX652" fmla="*/ 1972385 w 7467600"/>
              <a:gd name="connsiteY652" fmla="*/ 2198735 h 6858000"/>
              <a:gd name="connsiteX653" fmla="*/ 2040892 w 7467600"/>
              <a:gd name="connsiteY653" fmla="*/ 2405205 h 6858000"/>
              <a:gd name="connsiteX654" fmla="*/ 2131689 w 7467600"/>
              <a:gd name="connsiteY654" fmla="*/ 1936926 h 6858000"/>
              <a:gd name="connsiteX655" fmla="*/ 2454820 w 7467600"/>
              <a:gd name="connsiteY655" fmla="*/ 1248808 h 6858000"/>
              <a:gd name="connsiteX656" fmla="*/ 2492512 w 7467600"/>
              <a:gd name="connsiteY656" fmla="*/ 1302920 h 6858000"/>
              <a:gd name="connsiteX657" fmla="*/ 2081216 w 7467600"/>
              <a:gd name="connsiteY657" fmla="*/ 2527513 h 6858000"/>
              <a:gd name="connsiteX658" fmla="*/ 2081211 w 7467600"/>
              <a:gd name="connsiteY658" fmla="*/ 2528916 h 6858000"/>
              <a:gd name="connsiteX659" fmla="*/ 2199067 w 7467600"/>
              <a:gd name="connsiteY659" fmla="*/ 2884061 h 6858000"/>
              <a:gd name="connsiteX660" fmla="*/ 3192586 w 7467600"/>
              <a:gd name="connsiteY660" fmla="*/ 3411496 h 6858000"/>
              <a:gd name="connsiteX661" fmla="*/ 3182620 w 7467600"/>
              <a:gd name="connsiteY661" fmla="*/ 3483279 h 6858000"/>
              <a:gd name="connsiteX662" fmla="*/ 2435119 w 7467600"/>
              <a:gd name="connsiteY662" fmla="*/ 3080173 h 6858000"/>
              <a:gd name="connsiteX663" fmla="*/ 2410152 w 7467600"/>
              <a:gd name="connsiteY663" fmla="*/ 3063751 h 6858000"/>
              <a:gd name="connsiteX664" fmla="*/ 2408099 w 7467600"/>
              <a:gd name="connsiteY664" fmla="*/ 3064403 h 6858000"/>
              <a:gd name="connsiteX665" fmla="*/ 2407218 w 7467600"/>
              <a:gd name="connsiteY665" fmla="*/ 3070324 h 6858000"/>
              <a:gd name="connsiteX666" fmla="*/ 2380138 w 7467600"/>
              <a:gd name="connsiteY666" fmla="*/ 3099341 h 6858000"/>
              <a:gd name="connsiteX667" fmla="*/ 1765923 w 7467600"/>
              <a:gd name="connsiteY667" fmla="*/ 3581043 h 6858000"/>
              <a:gd name="connsiteX668" fmla="*/ 1702258 w 7467600"/>
              <a:gd name="connsiteY668" fmla="*/ 3612286 h 6858000"/>
              <a:gd name="connsiteX669" fmla="*/ 1538370 w 7467600"/>
              <a:gd name="connsiteY669" fmla="*/ 3811804 h 6858000"/>
              <a:gd name="connsiteX670" fmla="*/ 542867 w 7467600"/>
              <a:gd name="connsiteY670" fmla="*/ 4944092 h 6858000"/>
              <a:gd name="connsiteX671" fmla="*/ 515800 w 7467600"/>
              <a:gd name="connsiteY671" fmla="*/ 4862180 h 6858000"/>
              <a:gd name="connsiteX672" fmla="*/ 909145 w 7467600"/>
              <a:gd name="connsiteY672" fmla="*/ 4199225 h 6858000"/>
              <a:gd name="connsiteX673" fmla="*/ 1214067 w 7467600"/>
              <a:gd name="connsiteY673" fmla="*/ 3908561 h 6858000"/>
              <a:gd name="connsiteX674" fmla="*/ 640967 w 7467600"/>
              <a:gd name="connsiteY674" fmla="*/ 4105601 h 6858000"/>
              <a:gd name="connsiteX675" fmla="*/ 112563 w 7467600"/>
              <a:gd name="connsiteY675" fmla="*/ 4396952 h 6858000"/>
              <a:gd name="connsiteX676" fmla="*/ 0 w 7467600"/>
              <a:gd name="connsiteY676" fmla="*/ 4466006 h 6858000"/>
              <a:gd name="connsiteX677" fmla="*/ 0 w 7467600"/>
              <a:gd name="connsiteY677" fmla="*/ 4233763 h 6858000"/>
              <a:gd name="connsiteX678" fmla="*/ 36881 w 7467600"/>
              <a:gd name="connsiteY678" fmla="*/ 4200118 h 6858000"/>
              <a:gd name="connsiteX679" fmla="*/ 910534 w 7467600"/>
              <a:gd name="connsiteY679" fmla="*/ 3629753 h 6858000"/>
              <a:gd name="connsiteX680" fmla="*/ 1578717 w 7467600"/>
              <a:gd name="connsiteY680" fmla="*/ 3575982 h 6858000"/>
              <a:gd name="connsiteX681" fmla="*/ 2338780 w 7467600"/>
              <a:gd name="connsiteY681" fmla="*/ 3033725 h 6858000"/>
              <a:gd name="connsiteX682" fmla="*/ 1807991 w 7467600"/>
              <a:gd name="connsiteY682" fmla="*/ 2807184 h 6858000"/>
              <a:gd name="connsiteX683" fmla="*/ 1416358 w 7467600"/>
              <a:gd name="connsiteY683" fmla="*/ 3112571 h 6858000"/>
              <a:gd name="connsiteX684" fmla="*/ 939066 w 7467600"/>
              <a:gd name="connsiteY684" fmla="*/ 3378798 h 6858000"/>
              <a:gd name="connsiteX685" fmla="*/ 115099 w 7467600"/>
              <a:gd name="connsiteY685" fmla="*/ 3607650 h 6858000"/>
              <a:gd name="connsiteX686" fmla="*/ 97284 w 7467600"/>
              <a:gd name="connsiteY686" fmla="*/ 3520393 h 6858000"/>
              <a:gd name="connsiteX687" fmla="*/ 922050 w 7467600"/>
              <a:gd name="connsiteY687" fmla="*/ 3074867 h 6858000"/>
              <a:gd name="connsiteX688" fmla="*/ 1405265 w 7467600"/>
              <a:gd name="connsiteY688" fmla="*/ 3016319 h 6858000"/>
              <a:gd name="connsiteX689" fmla="*/ 1407512 w 7467600"/>
              <a:gd name="connsiteY689" fmla="*/ 3018001 h 6858000"/>
              <a:gd name="connsiteX690" fmla="*/ 1726266 w 7467600"/>
              <a:gd name="connsiteY690" fmla="*/ 2777274 h 6858000"/>
              <a:gd name="connsiteX691" fmla="*/ 625390 w 7467600"/>
              <a:gd name="connsiteY691" fmla="*/ 2514541 h 6858000"/>
              <a:gd name="connsiteX692" fmla="*/ 619799 w 7467600"/>
              <a:gd name="connsiteY692" fmla="*/ 2527180 h 6858000"/>
              <a:gd name="connsiteX693" fmla="*/ 310030 w 7467600"/>
              <a:gd name="connsiteY693" fmla="*/ 2771818 h 6858000"/>
              <a:gd name="connsiteX694" fmla="*/ 173877 w 7467600"/>
              <a:gd name="connsiteY694" fmla="*/ 2937056 h 6858000"/>
              <a:gd name="connsiteX695" fmla="*/ 77889 w 7467600"/>
              <a:gd name="connsiteY695" fmla="*/ 3138440 h 6858000"/>
              <a:gd name="connsiteX696" fmla="*/ 0 w 7467600"/>
              <a:gd name="connsiteY696" fmla="*/ 3271395 h 6858000"/>
              <a:gd name="connsiteX697" fmla="*/ 0 w 7467600"/>
              <a:gd name="connsiteY697" fmla="*/ 3153002 h 6858000"/>
              <a:gd name="connsiteX698" fmla="*/ 2386 w 7467600"/>
              <a:gd name="connsiteY698" fmla="*/ 3149203 h 6858000"/>
              <a:gd name="connsiteX699" fmla="*/ 89753 w 7467600"/>
              <a:gd name="connsiteY699" fmla="*/ 2987702 h 6858000"/>
              <a:gd name="connsiteX700" fmla="*/ 76869 w 7467600"/>
              <a:gd name="connsiteY700" fmla="*/ 3005404 h 6858000"/>
              <a:gd name="connsiteX701" fmla="*/ 32049 w 7467600"/>
              <a:gd name="connsiteY701" fmla="*/ 3065814 h 6858000"/>
              <a:gd name="connsiteX702" fmla="*/ 0 w 7467600"/>
              <a:gd name="connsiteY702" fmla="*/ 3108744 h 6858000"/>
              <a:gd name="connsiteX703" fmla="*/ 0 w 7467600"/>
              <a:gd name="connsiteY703" fmla="*/ 3058059 h 6858000"/>
              <a:gd name="connsiteX704" fmla="*/ 7610 w 7467600"/>
              <a:gd name="connsiteY704" fmla="*/ 3047889 h 6858000"/>
              <a:gd name="connsiteX705" fmla="*/ 52419 w 7467600"/>
              <a:gd name="connsiteY705" fmla="*/ 2987479 h 6858000"/>
              <a:gd name="connsiteX706" fmla="*/ 59142 w 7467600"/>
              <a:gd name="connsiteY706" fmla="*/ 2978488 h 6858000"/>
              <a:gd name="connsiteX707" fmla="*/ 0 w 7467600"/>
              <a:gd name="connsiteY707" fmla="*/ 3015334 h 6858000"/>
              <a:gd name="connsiteX708" fmla="*/ 0 w 7467600"/>
              <a:gd name="connsiteY708" fmla="*/ 2914286 h 6858000"/>
              <a:gd name="connsiteX709" fmla="*/ 36383 w 7467600"/>
              <a:gd name="connsiteY709" fmla="*/ 2901128 h 6858000"/>
              <a:gd name="connsiteX710" fmla="*/ 156329 w 7467600"/>
              <a:gd name="connsiteY710" fmla="*/ 2840533 h 6858000"/>
              <a:gd name="connsiteX711" fmla="*/ 358355 w 7467600"/>
              <a:gd name="connsiteY711" fmla="*/ 2620471 h 6858000"/>
              <a:gd name="connsiteX712" fmla="*/ 510577 w 7467600"/>
              <a:gd name="connsiteY712" fmla="*/ 2501244 h 6858000"/>
              <a:gd name="connsiteX713" fmla="*/ 211967 w 7467600"/>
              <a:gd name="connsiteY713" fmla="*/ 2479171 h 6858000"/>
              <a:gd name="connsiteX714" fmla="*/ 0 w 7467600"/>
              <a:gd name="connsiteY714" fmla="*/ 2476398 h 6858000"/>
              <a:gd name="connsiteX715" fmla="*/ 0 w 7467600"/>
              <a:gd name="connsiteY715" fmla="*/ 2389189 h 6858000"/>
              <a:gd name="connsiteX716" fmla="*/ 103062 w 7467600"/>
              <a:gd name="connsiteY716" fmla="*/ 2389518 h 6858000"/>
              <a:gd name="connsiteX717" fmla="*/ 510734 w 7467600"/>
              <a:gd name="connsiteY717" fmla="*/ 2416201 h 6858000"/>
              <a:gd name="connsiteX718" fmla="*/ 279257 w 7467600"/>
              <a:gd name="connsiteY718" fmla="*/ 2092102 h 6858000"/>
              <a:gd name="connsiteX719" fmla="*/ 65265 w 7467600"/>
              <a:gd name="connsiteY719" fmla="*/ 2006049 h 6858000"/>
              <a:gd name="connsiteX720" fmla="*/ 0 w 7467600"/>
              <a:gd name="connsiteY720" fmla="*/ 1982532 h 6858000"/>
              <a:gd name="connsiteX721" fmla="*/ 0 w 7467600"/>
              <a:gd name="connsiteY721" fmla="*/ 1912789 h 6858000"/>
              <a:gd name="connsiteX722" fmla="*/ 97460 w 7467600"/>
              <a:gd name="connsiteY722" fmla="*/ 1953725 h 6858000"/>
              <a:gd name="connsiteX723" fmla="*/ 221272 w 7467600"/>
              <a:gd name="connsiteY723" fmla="*/ 1980766 h 6858000"/>
              <a:gd name="connsiteX724" fmla="*/ 116765 w 7467600"/>
              <a:gd name="connsiteY724" fmla="*/ 1911033 h 6858000"/>
              <a:gd name="connsiteX725" fmla="*/ 16405 w 7467600"/>
              <a:gd name="connsiteY725" fmla="*/ 1803412 h 6858000"/>
              <a:gd name="connsiteX726" fmla="*/ 0 w 7467600"/>
              <a:gd name="connsiteY726" fmla="*/ 1784777 h 6858000"/>
              <a:gd name="connsiteX727" fmla="*/ 0 w 7467600"/>
              <a:gd name="connsiteY727" fmla="*/ 1740082 h 6858000"/>
              <a:gd name="connsiteX728" fmla="*/ 39394 w 7467600"/>
              <a:gd name="connsiteY728" fmla="*/ 1784856 h 6858000"/>
              <a:gd name="connsiteX729" fmla="*/ 135813 w 7467600"/>
              <a:gd name="connsiteY729" fmla="*/ 1888838 h 6858000"/>
              <a:gd name="connsiteX730" fmla="*/ 242575 w 7467600"/>
              <a:gd name="connsiteY730" fmla="*/ 1958841 h 6858000"/>
              <a:gd name="connsiteX731" fmla="*/ 82197 w 7467600"/>
              <a:gd name="connsiteY731" fmla="*/ 1754826 h 6858000"/>
              <a:gd name="connsiteX732" fmla="*/ 0 w 7467600"/>
              <a:gd name="connsiteY732" fmla="*/ 1679650 h 6858000"/>
              <a:gd name="connsiteX733" fmla="*/ 0 w 7467600"/>
              <a:gd name="connsiteY733" fmla="*/ 1602463 h 6858000"/>
              <a:gd name="connsiteX734" fmla="*/ 84689 w 7467600"/>
              <a:gd name="connsiteY734" fmla="*/ 1677442 h 6858000"/>
              <a:gd name="connsiteX735" fmla="*/ 298437 w 7467600"/>
              <a:gd name="connsiteY735" fmla="*/ 1968019 h 6858000"/>
              <a:gd name="connsiteX736" fmla="*/ 227269 w 7467600"/>
              <a:gd name="connsiteY736" fmla="*/ 1114064 h 6858000"/>
              <a:gd name="connsiteX737" fmla="*/ 248003 w 7467600"/>
              <a:gd name="connsiteY737" fmla="*/ 1089613 h 6858000"/>
              <a:gd name="connsiteX738" fmla="*/ 427020 w 7467600"/>
              <a:gd name="connsiteY738" fmla="*/ 1619803 h 6858000"/>
              <a:gd name="connsiteX739" fmla="*/ 340345 w 7467600"/>
              <a:gd name="connsiteY739" fmla="*/ 2027739 h 6858000"/>
              <a:gd name="connsiteX740" fmla="*/ 360865 w 7467600"/>
              <a:gd name="connsiteY740" fmla="*/ 2044827 h 6858000"/>
              <a:gd name="connsiteX741" fmla="*/ 560414 w 7467600"/>
              <a:gd name="connsiteY741" fmla="*/ 2421457 h 6858000"/>
              <a:gd name="connsiteX742" fmla="*/ 1359703 w 7467600"/>
              <a:gd name="connsiteY742" fmla="*/ 2578554 h 6858000"/>
              <a:gd name="connsiteX743" fmla="*/ 1359422 w 7467600"/>
              <a:gd name="connsiteY743" fmla="*/ 2577994 h 6858000"/>
              <a:gd name="connsiteX744" fmla="*/ 828701 w 7467600"/>
              <a:gd name="connsiteY744" fmla="*/ 1839520 h 6858000"/>
              <a:gd name="connsiteX745" fmla="*/ 494427 w 7467600"/>
              <a:gd name="connsiteY745" fmla="*/ 1092333 h 6858000"/>
              <a:gd name="connsiteX746" fmla="*/ 506322 w 7467600"/>
              <a:gd name="connsiteY746" fmla="*/ 1020997 h 6858000"/>
              <a:gd name="connsiteX747" fmla="*/ 4570198 w 7467600"/>
              <a:gd name="connsiteY747" fmla="*/ 978081 h 6858000"/>
              <a:gd name="connsiteX748" fmla="*/ 4523691 w 7467600"/>
              <a:gd name="connsiteY748" fmla="*/ 1127776 h 6858000"/>
              <a:gd name="connsiteX749" fmla="*/ 4509875 w 7467600"/>
              <a:gd name="connsiteY749" fmla="*/ 1167552 h 6858000"/>
              <a:gd name="connsiteX750" fmla="*/ 4478168 w 7467600"/>
              <a:gd name="connsiteY750" fmla="*/ 1260735 h 6858000"/>
              <a:gd name="connsiteX751" fmla="*/ 4409309 w 7467600"/>
              <a:gd name="connsiteY751" fmla="*/ 1666996 h 6858000"/>
              <a:gd name="connsiteX752" fmla="*/ 4370031 w 7467600"/>
              <a:gd name="connsiteY752" fmla="*/ 1955666 h 6858000"/>
              <a:gd name="connsiteX753" fmla="*/ 4570198 w 7467600"/>
              <a:gd name="connsiteY753" fmla="*/ 978081 h 6858000"/>
              <a:gd name="connsiteX754" fmla="*/ 4557898 w 7467600"/>
              <a:gd name="connsiteY754" fmla="*/ 900011 h 6858000"/>
              <a:gd name="connsiteX755" fmla="*/ 4344840 w 7467600"/>
              <a:gd name="connsiteY755" fmla="*/ 1922038 h 6858000"/>
              <a:gd name="connsiteX756" fmla="*/ 4378710 w 7467600"/>
              <a:gd name="connsiteY756" fmla="*/ 1665516 h 6858000"/>
              <a:gd name="connsiteX757" fmla="*/ 4448798 w 7467600"/>
              <a:gd name="connsiteY757" fmla="*/ 1253024 h 6858000"/>
              <a:gd name="connsiteX758" fmla="*/ 4480315 w 7467600"/>
              <a:gd name="connsiteY758" fmla="*/ 1158454 h 6858000"/>
              <a:gd name="connsiteX759" fmla="*/ 4494133 w 7467600"/>
              <a:gd name="connsiteY759" fmla="*/ 1118676 h 6858000"/>
              <a:gd name="connsiteX760" fmla="*/ 4557898 w 7467600"/>
              <a:gd name="connsiteY760" fmla="*/ 900011 h 6858000"/>
              <a:gd name="connsiteX761" fmla="*/ 5870151 w 7467600"/>
              <a:gd name="connsiteY761" fmla="*/ 898890 h 6858000"/>
              <a:gd name="connsiteX762" fmla="*/ 5861335 w 7467600"/>
              <a:gd name="connsiteY762" fmla="*/ 899177 h 6858000"/>
              <a:gd name="connsiteX763" fmla="*/ 5843702 w 7467600"/>
              <a:gd name="connsiteY763" fmla="*/ 899748 h 6858000"/>
              <a:gd name="connsiteX764" fmla="*/ 5651107 w 7467600"/>
              <a:gd name="connsiteY764" fmla="*/ 920306 h 6858000"/>
              <a:gd name="connsiteX765" fmla="*/ 5459407 w 7467600"/>
              <a:gd name="connsiteY765" fmla="*/ 940975 h 6858000"/>
              <a:gd name="connsiteX766" fmla="*/ 5374846 w 7467600"/>
              <a:gd name="connsiteY766" fmla="*/ 941988 h 6858000"/>
              <a:gd name="connsiteX767" fmla="*/ 5256105 w 7467600"/>
              <a:gd name="connsiteY767" fmla="*/ 945632 h 6858000"/>
              <a:gd name="connsiteX768" fmla="*/ 5107071 w 7467600"/>
              <a:gd name="connsiteY768" fmla="*/ 969720 h 6858000"/>
              <a:gd name="connsiteX769" fmla="*/ 4998681 w 7467600"/>
              <a:gd name="connsiteY769" fmla="*/ 988771 h 6858000"/>
              <a:gd name="connsiteX770" fmla="*/ 5870151 w 7467600"/>
              <a:gd name="connsiteY770" fmla="*/ 898890 h 6858000"/>
              <a:gd name="connsiteX771" fmla="*/ 5504425 w 7467600"/>
              <a:gd name="connsiteY771" fmla="*/ 848067 h 6858000"/>
              <a:gd name="connsiteX772" fmla="*/ 4968849 w 7467600"/>
              <a:gd name="connsiteY772" fmla="*/ 962318 h 6858000"/>
              <a:gd name="connsiteX773" fmla="*/ 5104039 w 7467600"/>
              <a:gd name="connsiteY773" fmla="*/ 940634 h 6858000"/>
              <a:gd name="connsiteX774" fmla="*/ 5256311 w 7467600"/>
              <a:gd name="connsiteY774" fmla="*/ 916490 h 6858000"/>
              <a:gd name="connsiteX775" fmla="*/ 5377381 w 7467600"/>
              <a:gd name="connsiteY775" fmla="*/ 912671 h 6858000"/>
              <a:gd name="connsiteX776" fmla="*/ 5460148 w 7467600"/>
              <a:gd name="connsiteY776" fmla="*/ 911442 h 6858000"/>
              <a:gd name="connsiteX777" fmla="*/ 5648971 w 7467600"/>
              <a:gd name="connsiteY777" fmla="*/ 891331 h 6858000"/>
              <a:gd name="connsiteX778" fmla="*/ 5844807 w 7467600"/>
              <a:gd name="connsiteY778" fmla="*/ 870718 h 6858000"/>
              <a:gd name="connsiteX779" fmla="*/ 5862975 w 7467600"/>
              <a:gd name="connsiteY779" fmla="*/ 869756 h 6858000"/>
              <a:gd name="connsiteX780" fmla="*/ 5920887 w 7467600"/>
              <a:gd name="connsiteY780" fmla="*/ 865929 h 6858000"/>
              <a:gd name="connsiteX781" fmla="*/ 5504425 w 7467600"/>
              <a:gd name="connsiteY781" fmla="*/ 848067 h 6858000"/>
              <a:gd name="connsiteX782" fmla="*/ 3607114 w 7467600"/>
              <a:gd name="connsiteY782" fmla="*/ 467441 h 6858000"/>
              <a:gd name="connsiteX783" fmla="*/ 3296242 w 7467600"/>
              <a:gd name="connsiteY783" fmla="*/ 807991 h 6858000"/>
              <a:gd name="connsiteX784" fmla="*/ 3174674 w 7467600"/>
              <a:gd name="connsiteY784" fmla="*/ 919759 h 6858000"/>
              <a:gd name="connsiteX785" fmla="*/ 3042978 w 7467600"/>
              <a:gd name="connsiteY785" fmla="*/ 1054894 h 6858000"/>
              <a:gd name="connsiteX786" fmla="*/ 2968914 w 7467600"/>
              <a:gd name="connsiteY786" fmla="*/ 1133756 h 6858000"/>
              <a:gd name="connsiteX787" fmla="*/ 3103823 w 7467600"/>
              <a:gd name="connsiteY787" fmla="*/ 1026814 h 6858000"/>
              <a:gd name="connsiteX788" fmla="*/ 3607114 w 7467600"/>
              <a:gd name="connsiteY788" fmla="*/ 467441 h 6858000"/>
              <a:gd name="connsiteX789" fmla="*/ 3744487 w 7467600"/>
              <a:gd name="connsiteY789" fmla="*/ 383136 h 6858000"/>
              <a:gd name="connsiteX790" fmla="*/ 3970213 w 7467600"/>
              <a:gd name="connsiteY790" fmla="*/ 995559 h 6858000"/>
              <a:gd name="connsiteX791" fmla="*/ 3744487 w 7467600"/>
              <a:gd name="connsiteY791" fmla="*/ 383136 h 6858000"/>
              <a:gd name="connsiteX792" fmla="*/ 3624562 w 7467600"/>
              <a:gd name="connsiteY792" fmla="*/ 367041 h 6858000"/>
              <a:gd name="connsiteX793" fmla="*/ 3489712 w 7467600"/>
              <a:gd name="connsiteY793" fmla="*/ 485386 h 6858000"/>
              <a:gd name="connsiteX794" fmla="*/ 3182994 w 7467600"/>
              <a:gd name="connsiteY794" fmla="*/ 828265 h 6858000"/>
              <a:gd name="connsiteX795" fmla="*/ 2892114 w 7467600"/>
              <a:gd name="connsiteY795" fmla="*/ 1172635 h 6858000"/>
              <a:gd name="connsiteX796" fmla="*/ 3021459 w 7467600"/>
              <a:gd name="connsiteY796" fmla="*/ 1035385 h 6858000"/>
              <a:gd name="connsiteX797" fmla="*/ 3153873 w 7467600"/>
              <a:gd name="connsiteY797" fmla="*/ 898971 h 6858000"/>
              <a:gd name="connsiteX798" fmla="*/ 3276511 w 7467600"/>
              <a:gd name="connsiteY798" fmla="*/ 786423 h 6858000"/>
              <a:gd name="connsiteX799" fmla="*/ 3584154 w 7467600"/>
              <a:gd name="connsiteY799" fmla="*/ 448218 h 6858000"/>
              <a:gd name="connsiteX800" fmla="*/ 3624562 w 7467600"/>
              <a:gd name="connsiteY800" fmla="*/ 367041 h 6858000"/>
              <a:gd name="connsiteX801" fmla="*/ 3766672 w 7467600"/>
              <a:gd name="connsiteY801" fmla="*/ 359429 h 6858000"/>
              <a:gd name="connsiteX802" fmla="*/ 3996338 w 7467600"/>
              <a:gd name="connsiteY802" fmla="*/ 968237 h 6858000"/>
              <a:gd name="connsiteX803" fmla="*/ 3766672 w 7467600"/>
              <a:gd name="connsiteY803" fmla="*/ 359429 h 6858000"/>
              <a:gd name="connsiteX804" fmla="*/ 5805386 w 7467600"/>
              <a:gd name="connsiteY804" fmla="*/ 239240 h 6858000"/>
              <a:gd name="connsiteX805" fmla="*/ 5736947 w 7467600"/>
              <a:gd name="connsiteY805" fmla="*/ 261367 h 6858000"/>
              <a:gd name="connsiteX806" fmla="*/ 5427012 w 7467600"/>
              <a:gd name="connsiteY806" fmla="*/ 311272 h 6858000"/>
              <a:gd name="connsiteX807" fmla="*/ 5147818 w 7467600"/>
              <a:gd name="connsiteY807" fmla="*/ 322112 h 6858000"/>
              <a:gd name="connsiteX808" fmla="*/ 5060854 w 7467600"/>
              <a:gd name="connsiteY808" fmla="*/ 311882 h 6858000"/>
              <a:gd name="connsiteX809" fmla="*/ 4945989 w 7467600"/>
              <a:gd name="connsiteY809" fmla="*/ 300516 h 6858000"/>
              <a:gd name="connsiteX810" fmla="*/ 5410479 w 7467600"/>
              <a:gd name="connsiteY810" fmla="*/ 348434 h 6858000"/>
              <a:gd name="connsiteX811" fmla="*/ 5805386 w 7467600"/>
              <a:gd name="connsiteY811" fmla="*/ 239240 h 6858000"/>
              <a:gd name="connsiteX812" fmla="*/ 5905192 w 7467600"/>
              <a:gd name="connsiteY812" fmla="*/ 163079 h 6858000"/>
              <a:gd name="connsiteX813" fmla="*/ 5865655 w 7467600"/>
              <a:gd name="connsiteY813" fmla="*/ 171901 h 6858000"/>
              <a:gd name="connsiteX814" fmla="*/ 5259740 w 7467600"/>
              <a:gd name="connsiteY814" fmla="*/ 257013 h 6858000"/>
              <a:gd name="connsiteX815" fmla="*/ 5208466 w 7467600"/>
              <a:gd name="connsiteY815" fmla="*/ 257550 h 6858000"/>
              <a:gd name="connsiteX816" fmla="*/ 4980204 w 7467600"/>
              <a:gd name="connsiteY816" fmla="*/ 271903 h 6858000"/>
              <a:gd name="connsiteX817" fmla="*/ 5068068 w 7467600"/>
              <a:gd name="connsiteY817" fmla="*/ 282244 h 6858000"/>
              <a:gd name="connsiteX818" fmla="*/ 5153231 w 7467600"/>
              <a:gd name="connsiteY818" fmla="*/ 292240 h 6858000"/>
              <a:gd name="connsiteX819" fmla="*/ 5426491 w 7467600"/>
              <a:gd name="connsiteY819" fmla="*/ 281128 h 6858000"/>
              <a:gd name="connsiteX820" fmla="*/ 5731212 w 7467600"/>
              <a:gd name="connsiteY820" fmla="*/ 231951 h 6858000"/>
              <a:gd name="connsiteX821" fmla="*/ 5905192 w 7467600"/>
              <a:gd name="connsiteY821" fmla="*/ 163079 h 6858000"/>
              <a:gd name="connsiteX822" fmla="*/ 5944437 w 7467600"/>
              <a:gd name="connsiteY822" fmla="*/ 113829 h 6858000"/>
              <a:gd name="connsiteX823" fmla="*/ 5825032 w 7467600"/>
              <a:gd name="connsiteY823" fmla="*/ 146405 h 6858000"/>
              <a:gd name="connsiteX824" fmla="*/ 4955599 w 7467600"/>
              <a:gd name="connsiteY824" fmla="*/ 247008 h 6858000"/>
              <a:gd name="connsiteX825" fmla="*/ 5210104 w 7467600"/>
              <a:gd name="connsiteY825" fmla="*/ 228123 h 6858000"/>
              <a:gd name="connsiteX826" fmla="*/ 5261015 w 7467600"/>
              <a:gd name="connsiteY826" fmla="*/ 227087 h 6858000"/>
              <a:gd name="connsiteX827" fmla="*/ 5861181 w 7467600"/>
              <a:gd name="connsiteY827" fmla="*/ 143093 h 6858000"/>
              <a:gd name="connsiteX828" fmla="*/ 5961252 w 7467600"/>
              <a:gd name="connsiteY828" fmla="*/ 114820 h 6858000"/>
              <a:gd name="connsiteX829" fmla="*/ 5944437 w 7467600"/>
              <a:gd name="connsiteY829" fmla="*/ 113829 h 6858000"/>
              <a:gd name="connsiteX830" fmla="*/ 3882765 w 7467600"/>
              <a:gd name="connsiteY830" fmla="*/ 0 h 6858000"/>
              <a:gd name="connsiteX831" fmla="*/ 3995099 w 7467600"/>
              <a:gd name="connsiteY831" fmla="*/ 0 h 6858000"/>
              <a:gd name="connsiteX832" fmla="*/ 4163818 w 7467600"/>
              <a:gd name="connsiteY832" fmla="*/ 234104 h 6858000"/>
              <a:gd name="connsiteX833" fmla="*/ 4172099 w 7467600"/>
              <a:gd name="connsiteY833" fmla="*/ 234207 h 6858000"/>
              <a:gd name="connsiteX834" fmla="*/ 4784282 w 7467600"/>
              <a:gd name="connsiteY834" fmla="*/ 276561 h 6858000"/>
              <a:gd name="connsiteX835" fmla="*/ 4801687 w 7467600"/>
              <a:gd name="connsiteY835" fmla="*/ 267764 h 6858000"/>
              <a:gd name="connsiteX836" fmla="*/ 6082788 w 7467600"/>
              <a:gd name="connsiteY836" fmla="*/ 64119 h 6858000"/>
              <a:gd name="connsiteX837" fmla="*/ 6099442 w 7467600"/>
              <a:gd name="connsiteY837" fmla="*/ 82568 h 6858000"/>
              <a:gd name="connsiteX838" fmla="*/ 4804137 w 7467600"/>
              <a:gd name="connsiteY838" fmla="*/ 320931 h 6858000"/>
              <a:gd name="connsiteX839" fmla="*/ 4227047 w 7467600"/>
              <a:gd name="connsiteY839" fmla="*/ 313415 h 6858000"/>
              <a:gd name="connsiteX840" fmla="*/ 4346041 w 7467600"/>
              <a:gd name="connsiteY840" fmla="*/ 456086 h 6858000"/>
              <a:gd name="connsiteX841" fmla="*/ 4870967 w 7467600"/>
              <a:gd name="connsiteY841" fmla="*/ 963061 h 6858000"/>
              <a:gd name="connsiteX842" fmla="*/ 4889647 w 7467600"/>
              <a:gd name="connsiteY842" fmla="*/ 957147 h 6858000"/>
              <a:gd name="connsiteX843" fmla="*/ 5422504 w 7467600"/>
              <a:gd name="connsiteY843" fmla="*/ 805191 h 6858000"/>
              <a:gd name="connsiteX844" fmla="*/ 6087656 w 7467600"/>
              <a:gd name="connsiteY844" fmla="*/ 826703 h 6858000"/>
              <a:gd name="connsiteX845" fmla="*/ 6058717 w 7467600"/>
              <a:gd name="connsiteY845" fmla="*/ 865992 h 6858000"/>
              <a:gd name="connsiteX846" fmla="*/ 4974153 w 7467600"/>
              <a:gd name="connsiteY846" fmla="*/ 1045456 h 6858000"/>
              <a:gd name="connsiteX847" fmla="*/ 5627835 w 7467600"/>
              <a:gd name="connsiteY847" fmla="*/ 1472077 h 6858000"/>
              <a:gd name="connsiteX848" fmla="*/ 5629817 w 7467600"/>
              <a:gd name="connsiteY848" fmla="*/ 1471412 h 6858000"/>
              <a:gd name="connsiteX849" fmla="*/ 5634124 w 7467600"/>
              <a:gd name="connsiteY849" fmla="*/ 1470572 h 6858000"/>
              <a:gd name="connsiteX850" fmla="*/ 5755832 w 7467600"/>
              <a:gd name="connsiteY850" fmla="*/ 1383886 h 6858000"/>
              <a:gd name="connsiteX851" fmla="*/ 6014186 w 7467600"/>
              <a:gd name="connsiteY851" fmla="*/ 1279799 h 6858000"/>
              <a:gd name="connsiteX852" fmla="*/ 6901619 w 7467600"/>
              <a:gd name="connsiteY852" fmla="*/ 1047874 h 6858000"/>
              <a:gd name="connsiteX853" fmla="*/ 6931566 w 7467600"/>
              <a:gd name="connsiteY853" fmla="*/ 1062034 h 6858000"/>
              <a:gd name="connsiteX854" fmla="*/ 5790982 w 7467600"/>
              <a:gd name="connsiteY854" fmla="*/ 1561380 h 6858000"/>
              <a:gd name="connsiteX855" fmla="*/ 6188971 w 7467600"/>
              <a:gd name="connsiteY855" fmla="*/ 1755168 h 6858000"/>
              <a:gd name="connsiteX856" fmla="*/ 6202446 w 7467600"/>
              <a:gd name="connsiteY856" fmla="*/ 1752268 h 6858000"/>
              <a:gd name="connsiteX857" fmla="*/ 7179560 w 7467600"/>
              <a:gd name="connsiteY857" fmla="*/ 1467551 h 6858000"/>
              <a:gd name="connsiteX858" fmla="*/ 7158730 w 7467600"/>
              <a:gd name="connsiteY858" fmla="*/ 1507835 h 6858000"/>
              <a:gd name="connsiteX859" fmla="*/ 6326959 w 7467600"/>
              <a:gd name="connsiteY859" fmla="*/ 1817686 h 6858000"/>
              <a:gd name="connsiteX860" fmla="*/ 6537433 w 7467600"/>
              <a:gd name="connsiteY860" fmla="*/ 1907790 h 6858000"/>
              <a:gd name="connsiteX861" fmla="*/ 6550221 w 7467600"/>
              <a:gd name="connsiteY861" fmla="*/ 1910729 h 6858000"/>
              <a:gd name="connsiteX862" fmla="*/ 6964438 w 7467600"/>
              <a:gd name="connsiteY862" fmla="*/ 2209505 h 6858000"/>
              <a:gd name="connsiteX863" fmla="*/ 7367862 w 7467600"/>
              <a:gd name="connsiteY863" fmla="*/ 2806833 h 6858000"/>
              <a:gd name="connsiteX864" fmla="*/ 7364329 w 7467600"/>
              <a:gd name="connsiteY864" fmla="*/ 2826907 h 6858000"/>
              <a:gd name="connsiteX865" fmla="*/ 7290545 w 7467600"/>
              <a:gd name="connsiteY865" fmla="*/ 2850663 h 6858000"/>
              <a:gd name="connsiteX866" fmla="*/ 6472036 w 7467600"/>
              <a:gd name="connsiteY866" fmla="*/ 1959003 h 6858000"/>
              <a:gd name="connsiteX867" fmla="*/ 5792897 w 7467600"/>
              <a:gd name="connsiteY867" fmla="*/ 1647747 h 6858000"/>
              <a:gd name="connsiteX868" fmla="*/ 5842751 w 7467600"/>
              <a:gd name="connsiteY868" fmla="*/ 1816112 h 6858000"/>
              <a:gd name="connsiteX869" fmla="*/ 5847424 w 7467600"/>
              <a:gd name="connsiteY869" fmla="*/ 1815776 h 6858000"/>
              <a:gd name="connsiteX870" fmla="*/ 6399821 w 7467600"/>
              <a:gd name="connsiteY870" fmla="*/ 2344799 h 6858000"/>
              <a:gd name="connsiteX871" fmla="*/ 6323232 w 7467600"/>
              <a:gd name="connsiteY871" fmla="*/ 2389634 h 6858000"/>
              <a:gd name="connsiteX872" fmla="*/ 5942958 w 7467600"/>
              <a:gd name="connsiteY872" fmla="*/ 2077708 h 6858000"/>
              <a:gd name="connsiteX873" fmla="*/ 5921559 w 7467600"/>
              <a:gd name="connsiteY873" fmla="*/ 2378596 h 6858000"/>
              <a:gd name="connsiteX874" fmla="*/ 5817651 w 7467600"/>
              <a:gd name="connsiteY874" fmla="*/ 3023919 h 6858000"/>
              <a:gd name="connsiteX875" fmla="*/ 5729634 w 7467600"/>
              <a:gd name="connsiteY875" fmla="*/ 3051849 h 6858000"/>
              <a:gd name="connsiteX876" fmla="*/ 5611018 w 7467600"/>
              <a:gd name="connsiteY876" fmla="*/ 2316769 h 6858000"/>
              <a:gd name="connsiteX877" fmla="*/ 5687608 w 7467600"/>
              <a:gd name="connsiteY877" fmla="*/ 2039972 h 6858000"/>
              <a:gd name="connsiteX878" fmla="*/ 5657554 w 7467600"/>
              <a:gd name="connsiteY878" fmla="*/ 1576445 h 6858000"/>
              <a:gd name="connsiteX879" fmla="*/ 5150475 w 7467600"/>
              <a:gd name="connsiteY879" fmla="*/ 1274012 h 6858000"/>
              <a:gd name="connsiteX880" fmla="*/ 5349142 w 7467600"/>
              <a:gd name="connsiteY880" fmla="*/ 2204405 h 6858000"/>
              <a:gd name="connsiteX881" fmla="*/ 5262214 w 7467600"/>
              <a:gd name="connsiteY881" fmla="*/ 2233836 h 6858000"/>
              <a:gd name="connsiteX882" fmla="*/ 4981539 w 7467600"/>
              <a:gd name="connsiteY882" fmla="*/ 1542201 h 6858000"/>
              <a:gd name="connsiteX883" fmla="*/ 4958461 w 7467600"/>
              <a:gd name="connsiteY883" fmla="*/ 1136957 h 6858000"/>
              <a:gd name="connsiteX884" fmla="*/ 4655015 w 7467600"/>
              <a:gd name="connsiteY884" fmla="*/ 891426 h 6858000"/>
              <a:gd name="connsiteX885" fmla="*/ 4348002 w 7467600"/>
              <a:gd name="connsiteY885" fmla="*/ 2205895 h 6858000"/>
              <a:gd name="connsiteX886" fmla="*/ 4262250 w 7467600"/>
              <a:gd name="connsiteY886" fmla="*/ 2219972 h 6858000"/>
              <a:gd name="connsiteX887" fmla="*/ 4550611 w 7467600"/>
              <a:gd name="connsiteY887" fmla="*/ 817540 h 6858000"/>
              <a:gd name="connsiteX888" fmla="*/ 4564418 w 7467600"/>
              <a:gd name="connsiteY888" fmla="*/ 808293 h 6858000"/>
              <a:gd name="connsiteX889" fmla="*/ 4266388 w 7467600"/>
              <a:gd name="connsiteY889" fmla="*/ 500083 h 6858000"/>
              <a:gd name="connsiteX890" fmla="*/ 4032842 w 7467600"/>
              <a:gd name="connsiteY890" fmla="*/ 211809 h 6858000"/>
              <a:gd name="connsiteX891" fmla="*/ 3882765 w 7467600"/>
              <a:gd name="connsiteY891" fmla="*/ 0 h 6858000"/>
              <a:gd name="connsiteX892" fmla="*/ 3721337 w 7467600"/>
              <a:gd name="connsiteY892" fmla="*/ 0 h 6858000"/>
              <a:gd name="connsiteX893" fmla="*/ 3797544 w 7467600"/>
              <a:gd name="connsiteY893" fmla="*/ 0 h 6858000"/>
              <a:gd name="connsiteX894" fmla="*/ 3775734 w 7467600"/>
              <a:gd name="connsiteY894" fmla="*/ 95131 h 6858000"/>
              <a:gd name="connsiteX895" fmla="*/ 3724807 w 7467600"/>
              <a:gd name="connsiteY895" fmla="*/ 272257 h 6858000"/>
              <a:gd name="connsiteX896" fmla="*/ 3726844 w 7467600"/>
              <a:gd name="connsiteY896" fmla="*/ 282988 h 6858000"/>
              <a:gd name="connsiteX897" fmla="*/ 3742664 w 7467600"/>
              <a:gd name="connsiteY897" fmla="*/ 279918 h 6858000"/>
              <a:gd name="connsiteX898" fmla="*/ 4103910 w 7467600"/>
              <a:gd name="connsiteY898" fmla="*/ 1161917 h 6858000"/>
              <a:gd name="connsiteX899" fmla="*/ 4020269 w 7467600"/>
              <a:gd name="connsiteY899" fmla="*/ 1200406 h 6858000"/>
              <a:gd name="connsiteX900" fmla="*/ 3674882 w 7467600"/>
              <a:gd name="connsiteY900" fmla="*/ 488524 h 6858000"/>
              <a:gd name="connsiteX901" fmla="*/ 3132682 w 7467600"/>
              <a:gd name="connsiteY901" fmla="*/ 1072284 h 6858000"/>
              <a:gd name="connsiteX902" fmla="*/ 2716346 w 7467600"/>
              <a:gd name="connsiteY902" fmla="*/ 1276376 h 6858000"/>
              <a:gd name="connsiteX903" fmla="*/ 2716772 w 7467600"/>
              <a:gd name="connsiteY903" fmla="*/ 1255462 h 6858000"/>
              <a:gd name="connsiteX904" fmla="*/ 3471096 w 7467600"/>
              <a:gd name="connsiteY904" fmla="*/ 437072 h 6858000"/>
              <a:gd name="connsiteX905" fmla="*/ 3639057 w 7467600"/>
              <a:gd name="connsiteY905" fmla="*/ 286334 h 6858000"/>
              <a:gd name="connsiteX906" fmla="*/ 3640309 w 7467600"/>
              <a:gd name="connsiteY906" fmla="*/ 284664 h 6858000"/>
              <a:gd name="connsiteX907" fmla="*/ 3646022 w 7467600"/>
              <a:gd name="connsiteY907" fmla="*/ 276711 h 6858000"/>
              <a:gd name="connsiteX908" fmla="*/ 3707943 w 7467600"/>
              <a:gd name="connsiteY908" fmla="*/ 65958 h 6858000"/>
              <a:gd name="connsiteX909" fmla="*/ 3721337 w 7467600"/>
              <a:gd name="connsiteY909" fmla="*/ 0 h 6858000"/>
              <a:gd name="connsiteX910" fmla="*/ 2867960 w 7467600"/>
              <a:gd name="connsiteY910" fmla="*/ 0 h 6858000"/>
              <a:gd name="connsiteX911" fmla="*/ 2926351 w 7467600"/>
              <a:gd name="connsiteY911" fmla="*/ 0 h 6858000"/>
              <a:gd name="connsiteX912" fmla="*/ 2902823 w 7467600"/>
              <a:gd name="connsiteY912" fmla="*/ 262929 h 6858000"/>
              <a:gd name="connsiteX913" fmla="*/ 2940663 w 7467600"/>
              <a:gd name="connsiteY913" fmla="*/ 140884 h 6858000"/>
              <a:gd name="connsiteX914" fmla="*/ 2947039 w 7467600"/>
              <a:gd name="connsiteY914" fmla="*/ 122524 h 6858000"/>
              <a:gd name="connsiteX915" fmla="*/ 2984316 w 7467600"/>
              <a:gd name="connsiteY915" fmla="*/ 0 h 6858000"/>
              <a:gd name="connsiteX916" fmla="*/ 3016114 w 7467600"/>
              <a:gd name="connsiteY916" fmla="*/ 0 h 6858000"/>
              <a:gd name="connsiteX917" fmla="*/ 2979949 w 7467600"/>
              <a:gd name="connsiteY917" fmla="*/ 119274 h 6858000"/>
              <a:gd name="connsiteX918" fmla="*/ 3023879 w 7467600"/>
              <a:gd name="connsiteY918" fmla="*/ 0 h 6858000"/>
              <a:gd name="connsiteX919" fmla="*/ 3105400 w 7467600"/>
              <a:gd name="connsiteY919" fmla="*/ 0 h 6858000"/>
              <a:gd name="connsiteX920" fmla="*/ 3094669 w 7467600"/>
              <a:gd name="connsiteY920" fmla="*/ 30308 h 6858000"/>
              <a:gd name="connsiteX921" fmla="*/ 2901945 w 7467600"/>
              <a:gd name="connsiteY921" fmla="*/ 466538 h 6858000"/>
              <a:gd name="connsiteX922" fmla="*/ 2815209 w 7467600"/>
              <a:gd name="connsiteY922" fmla="*/ 497361 h 6858000"/>
              <a:gd name="connsiteX923" fmla="*/ 2844845 w 7467600"/>
              <a:gd name="connsiteY923" fmla="*/ 127638 h 6858000"/>
              <a:gd name="connsiteX924" fmla="*/ 2867960 w 7467600"/>
              <a:gd name="connsiteY924" fmla="*/ 0 h 6858000"/>
              <a:gd name="connsiteX925" fmla="*/ 1057230 w 7467600"/>
              <a:gd name="connsiteY925" fmla="*/ 0 h 6858000"/>
              <a:gd name="connsiteX926" fmla="*/ 1111003 w 7467600"/>
              <a:gd name="connsiteY926" fmla="*/ 0 h 6858000"/>
              <a:gd name="connsiteX927" fmla="*/ 1125553 w 7467600"/>
              <a:gd name="connsiteY927" fmla="*/ 52588 h 6858000"/>
              <a:gd name="connsiteX928" fmla="*/ 1304276 w 7467600"/>
              <a:gd name="connsiteY928" fmla="*/ 476275 h 6858000"/>
              <a:gd name="connsiteX929" fmla="*/ 1492066 w 7467600"/>
              <a:gd name="connsiteY929" fmla="*/ 886333 h 6858000"/>
              <a:gd name="connsiteX930" fmla="*/ 1423698 w 7467600"/>
              <a:gd name="connsiteY930" fmla="*/ 710817 h 6858000"/>
              <a:gd name="connsiteX931" fmla="*/ 1357609 w 7467600"/>
              <a:gd name="connsiteY931" fmla="*/ 532892 h 6858000"/>
              <a:gd name="connsiteX932" fmla="*/ 1309550 w 7467600"/>
              <a:gd name="connsiteY932" fmla="*/ 374031 h 6858000"/>
              <a:gd name="connsiteX933" fmla="*/ 1193673 w 7467600"/>
              <a:gd name="connsiteY933" fmla="*/ 49533 h 6858000"/>
              <a:gd name="connsiteX934" fmla="*/ 1164391 w 7467600"/>
              <a:gd name="connsiteY934" fmla="*/ 0 h 6858000"/>
              <a:gd name="connsiteX935" fmla="*/ 1200666 w 7467600"/>
              <a:gd name="connsiteY935" fmla="*/ 0 h 6858000"/>
              <a:gd name="connsiteX936" fmla="*/ 1223408 w 7467600"/>
              <a:gd name="connsiteY936" fmla="*/ 38996 h 6858000"/>
              <a:gd name="connsiteX937" fmla="*/ 1339635 w 7467600"/>
              <a:gd name="connsiteY937" fmla="*/ 365517 h 6858000"/>
              <a:gd name="connsiteX938" fmla="*/ 1387469 w 7467600"/>
              <a:gd name="connsiteY938" fmla="*/ 523079 h 6858000"/>
              <a:gd name="connsiteX939" fmla="*/ 1452685 w 7467600"/>
              <a:gd name="connsiteY939" fmla="*/ 699806 h 6858000"/>
              <a:gd name="connsiteX940" fmla="*/ 1492092 w 7467600"/>
              <a:gd name="connsiteY940" fmla="*/ 800424 h 6858000"/>
              <a:gd name="connsiteX941" fmla="*/ 1455302 w 7467600"/>
              <a:gd name="connsiteY941" fmla="*/ 632913 h 6858000"/>
              <a:gd name="connsiteX942" fmla="*/ 1222336 w 7467600"/>
              <a:gd name="connsiteY942" fmla="*/ 9480 h 6858000"/>
              <a:gd name="connsiteX943" fmla="*/ 1214634 w 7467600"/>
              <a:gd name="connsiteY943" fmla="*/ 0 h 6858000"/>
              <a:gd name="connsiteX944" fmla="*/ 1289827 w 7467600"/>
              <a:gd name="connsiteY944" fmla="*/ 0 h 6858000"/>
              <a:gd name="connsiteX945" fmla="*/ 1321076 w 7467600"/>
              <a:gd name="connsiteY945" fmla="*/ 59722 h 6858000"/>
              <a:gd name="connsiteX946" fmla="*/ 1512579 w 7467600"/>
              <a:gd name="connsiteY946" fmla="*/ 626441 h 6858000"/>
              <a:gd name="connsiteX947" fmla="*/ 1506076 w 7467600"/>
              <a:gd name="connsiteY947" fmla="*/ 1089289 h 6858000"/>
              <a:gd name="connsiteX948" fmla="*/ 1486346 w 7467600"/>
              <a:gd name="connsiteY948" fmla="*/ 1079919 h 6858000"/>
              <a:gd name="connsiteX949" fmla="*/ 1070511 w 7467600"/>
              <a:gd name="connsiteY949" fmla="*/ 48609 h 6858000"/>
              <a:gd name="connsiteX950" fmla="*/ 1057230 w 7467600"/>
              <a:gd name="connsiteY950" fmla="*/ 0 h 6858000"/>
              <a:gd name="connsiteX951" fmla="*/ 43151 w 7467600"/>
              <a:gd name="connsiteY951" fmla="*/ 0 h 6858000"/>
              <a:gd name="connsiteX952" fmla="*/ 95283 w 7467600"/>
              <a:gd name="connsiteY952" fmla="*/ 0 h 6858000"/>
              <a:gd name="connsiteX953" fmla="*/ 300708 w 7467600"/>
              <a:gd name="connsiteY953" fmla="*/ 154571 h 6858000"/>
              <a:gd name="connsiteX954" fmla="*/ 530414 w 7467600"/>
              <a:gd name="connsiteY954" fmla="*/ 354673 h 6858000"/>
              <a:gd name="connsiteX955" fmla="*/ 333785 w 7467600"/>
              <a:gd name="connsiteY955" fmla="*/ 161564 h 6858000"/>
              <a:gd name="connsiteX956" fmla="*/ 147005 w 7467600"/>
              <a:gd name="connsiteY956" fmla="*/ 0 h 6858000"/>
              <a:gd name="connsiteX957" fmla="*/ 272509 w 7467600"/>
              <a:gd name="connsiteY957" fmla="*/ 0 h 6858000"/>
              <a:gd name="connsiteX958" fmla="*/ 326276 w 7467600"/>
              <a:gd name="connsiteY958" fmla="*/ 45847 h 6858000"/>
              <a:gd name="connsiteX959" fmla="*/ 823759 w 7467600"/>
              <a:gd name="connsiteY959" fmla="*/ 574145 h 6858000"/>
              <a:gd name="connsiteX960" fmla="*/ 811254 w 7467600"/>
              <a:gd name="connsiteY960" fmla="*/ 665546 h 6858000"/>
              <a:gd name="connsiteX961" fmla="*/ 154042 w 7467600"/>
              <a:gd name="connsiteY961" fmla="*/ 261522 h 6858000"/>
              <a:gd name="connsiteX962" fmla="*/ 13550 w 7467600"/>
              <a:gd name="connsiteY962" fmla="*/ 158423 h 6858000"/>
              <a:gd name="connsiteX963" fmla="*/ 0 w 7467600"/>
              <a:gd name="connsiteY963" fmla="*/ 146618 h 6858000"/>
              <a:gd name="connsiteX964" fmla="*/ 0 w 7467600"/>
              <a:gd name="connsiteY964" fmla="*/ 59161 h 6858000"/>
              <a:gd name="connsiteX965" fmla="*/ 45427 w 7467600"/>
              <a:gd name="connsiteY965" fmla="*/ 101078 h 6858000"/>
              <a:gd name="connsiteX966" fmla="*/ 630103 w 7467600"/>
              <a:gd name="connsiteY966" fmla="*/ 485885 h 6858000"/>
              <a:gd name="connsiteX967" fmla="*/ 532040 w 7467600"/>
              <a:gd name="connsiteY967" fmla="*/ 399359 h 6858000"/>
              <a:gd name="connsiteX968" fmla="*/ 517618 w 7467600"/>
              <a:gd name="connsiteY968" fmla="*/ 385726 h 6858000"/>
              <a:gd name="connsiteX969" fmla="*/ 285074 w 7467600"/>
              <a:gd name="connsiteY969" fmla="*/ 182755 h 6858000"/>
              <a:gd name="connsiteX970" fmla="*/ 43151 w 7467600"/>
              <a:gd name="connsiteY970"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88673 w 7467600"/>
              <a:gd name="connsiteY4" fmla="*/ 6610396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392158 w 7467600"/>
              <a:gd name="connsiteY16" fmla="*/ 6771365 h 6858000"/>
              <a:gd name="connsiteX17" fmla="*/ 7467600 w 7467600"/>
              <a:gd name="connsiteY17" fmla="*/ 6805948 h 6858000"/>
              <a:gd name="connsiteX18" fmla="*/ 7467600 w 7467600"/>
              <a:gd name="connsiteY18" fmla="*/ 6831490 h 6858000"/>
              <a:gd name="connsiteX19" fmla="*/ 7410696 w 7467600"/>
              <a:gd name="connsiteY19" fmla="*/ 6803861 h 6858000"/>
              <a:gd name="connsiteX20" fmla="*/ 7088673 w 7467600"/>
              <a:gd name="connsiteY20" fmla="*/ 6610396 h 6858000"/>
              <a:gd name="connsiteX21" fmla="*/ 1019354 w 7467600"/>
              <a:gd name="connsiteY21" fmla="*/ 6315006 h 6858000"/>
              <a:gd name="connsiteX22" fmla="*/ 441046 w 7467600"/>
              <a:gd name="connsiteY22" fmla="*/ 6691153 h 6858000"/>
              <a:gd name="connsiteX23" fmla="*/ 1019354 w 7467600"/>
              <a:gd name="connsiteY23" fmla="*/ 6315006 h 6858000"/>
              <a:gd name="connsiteX24" fmla="*/ 991680 w 7467600"/>
              <a:gd name="connsiteY24" fmla="*/ 6298413 h 6858000"/>
              <a:gd name="connsiteX25" fmla="*/ 409060 w 7467600"/>
              <a:gd name="connsiteY25" fmla="*/ 6671470 h 6858000"/>
              <a:gd name="connsiteX26" fmla="*/ 991680 w 7467600"/>
              <a:gd name="connsiteY26" fmla="*/ 6298413 h 6858000"/>
              <a:gd name="connsiteX27" fmla="*/ 103333 w 7467600"/>
              <a:gd name="connsiteY27" fmla="*/ 5699602 h 6858000"/>
              <a:gd name="connsiteX28" fmla="*/ 233938 w 7467600"/>
              <a:gd name="connsiteY28" fmla="*/ 5809416 h 6858000"/>
              <a:gd name="connsiteX29" fmla="*/ 883580 w 7467600"/>
              <a:gd name="connsiteY29" fmla="*/ 6180710 h 6858000"/>
              <a:gd name="connsiteX30" fmla="*/ 487337 w 7467600"/>
              <a:gd name="connsiteY30" fmla="*/ 5950182 h 6858000"/>
              <a:gd name="connsiteX31" fmla="*/ 354051 w 7467600"/>
              <a:gd name="connsiteY31" fmla="*/ 5854912 h 6858000"/>
              <a:gd name="connsiteX32" fmla="*/ 195436 w 7467600"/>
              <a:gd name="connsiteY32" fmla="*/ 5755068 h 6858000"/>
              <a:gd name="connsiteX33" fmla="*/ 103333 w 7467600"/>
              <a:gd name="connsiteY33" fmla="*/ 5699602 h 6858000"/>
              <a:gd name="connsiteX34" fmla="*/ 5539432 w 7467600"/>
              <a:gd name="connsiteY34" fmla="*/ 5642928 h 6858000"/>
              <a:gd name="connsiteX35" fmla="*/ 5555462 w 7467600"/>
              <a:gd name="connsiteY35" fmla="*/ 5694454 h 6858000"/>
              <a:gd name="connsiteX36" fmla="*/ 5828270 w 7467600"/>
              <a:gd name="connsiteY36" fmla="*/ 6320663 h 6858000"/>
              <a:gd name="connsiteX37" fmla="*/ 5947416 w 7467600"/>
              <a:gd name="connsiteY37" fmla="*/ 6574846 h 6858000"/>
              <a:gd name="connsiteX38" fmla="*/ 5539432 w 7467600"/>
              <a:gd name="connsiteY38" fmla="*/ 5642928 h 6858000"/>
              <a:gd name="connsiteX39" fmla="*/ 51253 w 7467600"/>
              <a:gd name="connsiteY39" fmla="*/ 5631825 h 6858000"/>
              <a:gd name="connsiteX40" fmla="*/ 211622 w 7467600"/>
              <a:gd name="connsiteY40" fmla="*/ 5728803 h 6858000"/>
              <a:gd name="connsiteX41" fmla="*/ 371652 w 7467600"/>
              <a:gd name="connsiteY41" fmla="*/ 5829062 h 6858000"/>
              <a:gd name="connsiteX42" fmla="*/ 505903 w 7467600"/>
              <a:gd name="connsiteY42" fmla="*/ 5925221 h 6858000"/>
              <a:gd name="connsiteX43" fmla="*/ 899240 w 7467600"/>
              <a:gd name="connsiteY43" fmla="*/ 6153068 h 6858000"/>
              <a:gd name="connsiteX44" fmla="*/ 988114 w 7467600"/>
              <a:gd name="connsiteY44" fmla="*/ 6174204 h 6858000"/>
              <a:gd name="connsiteX45" fmla="*/ 845971 w 7467600"/>
              <a:gd name="connsiteY45" fmla="*/ 6067177 h 6858000"/>
              <a:gd name="connsiteX46" fmla="*/ 448057 w 7467600"/>
              <a:gd name="connsiteY46" fmla="*/ 5841376 h 6858000"/>
              <a:gd name="connsiteX47" fmla="*/ 51253 w 7467600"/>
              <a:gd name="connsiteY47" fmla="*/ 5631825 h 6858000"/>
              <a:gd name="connsiteX48" fmla="*/ 2606687 w 7467600"/>
              <a:gd name="connsiteY48" fmla="*/ 5630718 h 6858000"/>
              <a:gd name="connsiteX49" fmla="*/ 2645658 w 7467600"/>
              <a:gd name="connsiteY49" fmla="*/ 6640259 h 6858000"/>
              <a:gd name="connsiteX50" fmla="*/ 2606687 w 7467600"/>
              <a:gd name="connsiteY50" fmla="*/ 5630718 h 6858000"/>
              <a:gd name="connsiteX51" fmla="*/ 3642057 w 7467600"/>
              <a:gd name="connsiteY51" fmla="*/ 5573487 h 6858000"/>
              <a:gd name="connsiteX52" fmla="*/ 3632981 w 7467600"/>
              <a:gd name="connsiteY52" fmla="*/ 5579437 h 6858000"/>
              <a:gd name="connsiteX53" fmla="*/ 3382436 w 7467600"/>
              <a:gd name="connsiteY53" fmla="*/ 5952726 h 6858000"/>
              <a:gd name="connsiteX54" fmla="*/ 3191929 w 7467600"/>
              <a:gd name="connsiteY54" fmla="*/ 6662669 h 6858000"/>
              <a:gd name="connsiteX55" fmla="*/ 3369898 w 7467600"/>
              <a:gd name="connsiteY55" fmla="*/ 6081771 h 6858000"/>
              <a:gd name="connsiteX56" fmla="*/ 3642057 w 7467600"/>
              <a:gd name="connsiteY56" fmla="*/ 5573487 h 6858000"/>
              <a:gd name="connsiteX57" fmla="*/ 2650666 w 7467600"/>
              <a:gd name="connsiteY57" fmla="*/ 5530686 h 6858000"/>
              <a:gd name="connsiteX58" fmla="*/ 2650249 w 7467600"/>
              <a:gd name="connsiteY58" fmla="*/ 5532101 h 6858000"/>
              <a:gd name="connsiteX59" fmla="*/ 2663808 w 7467600"/>
              <a:gd name="connsiteY59" fmla="*/ 6535215 h 6858000"/>
              <a:gd name="connsiteX60" fmla="*/ 2665418 w 7467600"/>
              <a:gd name="connsiteY60" fmla="*/ 6132756 h 6858000"/>
              <a:gd name="connsiteX61" fmla="*/ 2650666 w 7467600"/>
              <a:gd name="connsiteY61" fmla="*/ 5530686 h 6858000"/>
              <a:gd name="connsiteX62" fmla="*/ 2680277 w 7467600"/>
              <a:gd name="connsiteY62" fmla="*/ 5479204 h 6858000"/>
              <a:gd name="connsiteX63" fmla="*/ 2678972 w 7467600"/>
              <a:gd name="connsiteY63" fmla="*/ 5481582 h 6858000"/>
              <a:gd name="connsiteX64" fmla="*/ 2696666 w 7467600"/>
              <a:gd name="connsiteY64" fmla="*/ 6133836 h 6858000"/>
              <a:gd name="connsiteX65" fmla="*/ 2695769 w 7467600"/>
              <a:gd name="connsiteY65" fmla="*/ 6390955 h 6858000"/>
              <a:gd name="connsiteX66" fmla="*/ 2739893 w 7467600"/>
              <a:gd name="connsiteY66" fmla="*/ 6108357 h 6858000"/>
              <a:gd name="connsiteX67" fmla="*/ 2680277 w 7467600"/>
              <a:gd name="connsiteY67" fmla="*/ 5479204 h 6858000"/>
              <a:gd name="connsiteX68" fmla="*/ 1132195 w 7467600"/>
              <a:gd name="connsiteY68" fmla="*/ 5467980 h 6858000"/>
              <a:gd name="connsiteX69" fmla="*/ 1679056 w 7467600"/>
              <a:gd name="connsiteY69" fmla="*/ 5516907 h 6858000"/>
              <a:gd name="connsiteX70" fmla="*/ 2128648 w 7467600"/>
              <a:gd name="connsiteY70" fmla="*/ 5474249 h 6858000"/>
              <a:gd name="connsiteX71" fmla="*/ 1825619 w 7467600"/>
              <a:gd name="connsiteY71" fmla="*/ 5478447 h 6858000"/>
              <a:gd name="connsiteX72" fmla="*/ 1737798 w 7467600"/>
              <a:gd name="connsiteY72" fmla="*/ 5483353 h 6858000"/>
              <a:gd name="connsiteX73" fmla="*/ 1132195 w 7467600"/>
              <a:gd name="connsiteY73" fmla="*/ 5467980 h 6858000"/>
              <a:gd name="connsiteX74" fmla="*/ 7454976 w 7467600"/>
              <a:gd name="connsiteY74" fmla="*/ 6318297 h 6858000"/>
              <a:gd name="connsiteX75" fmla="*/ 7379510 w 7467600"/>
              <a:gd name="connsiteY75" fmla="*/ 5755454 h 6858000"/>
              <a:gd name="connsiteX76" fmla="*/ 7467600 w 7467600"/>
              <a:gd name="connsiteY76" fmla="*/ 5845526 h 6858000"/>
              <a:gd name="connsiteX77" fmla="*/ 7271900 w 7467600"/>
              <a:gd name="connsiteY77" fmla="*/ 5734551 h 6858000"/>
              <a:gd name="connsiteX78" fmla="*/ 7259646 w 7467600"/>
              <a:gd name="connsiteY78" fmla="*/ 5765985 h 6858000"/>
              <a:gd name="connsiteX79" fmla="*/ 7467600 w 7467600"/>
              <a:gd name="connsiteY79" fmla="*/ 6012219 h 6858000"/>
              <a:gd name="connsiteX80" fmla="*/ 7105827 w 7467600"/>
              <a:gd name="connsiteY80" fmla="*/ 5718700 h 6858000"/>
              <a:gd name="connsiteX81" fmla="*/ 7356878 w 7467600"/>
              <a:gd name="connsiteY81" fmla="*/ 5981332 h 6858000"/>
              <a:gd name="connsiteX82" fmla="*/ 7467600 w 7467600"/>
              <a:gd name="connsiteY82" fmla="*/ 6117703 h 6858000"/>
              <a:gd name="connsiteX83" fmla="*/ 7467600 w 7467600"/>
              <a:gd name="connsiteY83" fmla="*/ 6163634 h 6858000"/>
              <a:gd name="connsiteX84" fmla="*/ 7403637 w 7467600"/>
              <a:gd name="connsiteY84" fmla="*/ 6083957 h 6858000"/>
              <a:gd name="connsiteX85" fmla="*/ 7254615 w 7467600"/>
              <a:gd name="connsiteY85" fmla="*/ 5911918 h 6858000"/>
              <a:gd name="connsiteX86" fmla="*/ 7312589 w 7467600"/>
              <a:gd name="connsiteY86" fmla="*/ 5982309 h 6858000"/>
              <a:gd name="connsiteX87" fmla="*/ 7448321 w 7467600"/>
              <a:gd name="connsiteY87" fmla="*/ 6190991 h 6858000"/>
              <a:gd name="connsiteX88" fmla="*/ 7467600 w 7467600"/>
              <a:gd name="connsiteY88" fmla="*/ 6221686 h 6858000"/>
              <a:gd name="connsiteX89" fmla="*/ 7467600 w 7467600"/>
              <a:gd name="connsiteY89" fmla="*/ 6334256 h 6858000"/>
              <a:gd name="connsiteX90" fmla="*/ 7454976 w 7467600"/>
              <a:gd name="connsiteY90" fmla="*/ 6318297 h 6858000"/>
              <a:gd name="connsiteX91" fmla="*/ 1456157 w 7467600"/>
              <a:gd name="connsiteY91" fmla="*/ 5371404 h 6858000"/>
              <a:gd name="connsiteX92" fmla="*/ 1244432 w 7467600"/>
              <a:gd name="connsiteY92" fmla="*/ 5385601 h 6858000"/>
              <a:gd name="connsiteX93" fmla="*/ 973990 w 7467600"/>
              <a:gd name="connsiteY93" fmla="*/ 5424940 h 6858000"/>
              <a:gd name="connsiteX94" fmla="*/ 1103809 w 7467600"/>
              <a:gd name="connsiteY94" fmla="*/ 5433720 h 6858000"/>
              <a:gd name="connsiteX95" fmla="*/ 1123454 w 7467600"/>
              <a:gd name="connsiteY95" fmla="*/ 5435727 h 6858000"/>
              <a:gd name="connsiteX96" fmla="*/ 1737017 w 7467600"/>
              <a:gd name="connsiteY96" fmla="*/ 5452183 h 6858000"/>
              <a:gd name="connsiteX97" fmla="*/ 1824397 w 7467600"/>
              <a:gd name="connsiteY97" fmla="*/ 5447757 h 6858000"/>
              <a:gd name="connsiteX98" fmla="*/ 2070059 w 7467600"/>
              <a:gd name="connsiteY98" fmla="*/ 5441660 h 6858000"/>
              <a:gd name="connsiteX99" fmla="*/ 1456157 w 7467600"/>
              <a:gd name="connsiteY99" fmla="*/ 5371404 h 6858000"/>
              <a:gd name="connsiteX100" fmla="*/ 4988186 w 7467600"/>
              <a:gd name="connsiteY100" fmla="*/ 5216467 h 6858000"/>
              <a:gd name="connsiteX101" fmla="*/ 4777334 w 7467600"/>
              <a:gd name="connsiteY101" fmla="*/ 5406072 h 6858000"/>
              <a:gd name="connsiteX102" fmla="*/ 4718341 w 7467600"/>
              <a:gd name="connsiteY102" fmla="*/ 5468043 h 6858000"/>
              <a:gd name="connsiteX103" fmla="*/ 4604655 w 7467600"/>
              <a:gd name="connsiteY103" fmla="*/ 5583434 h 6858000"/>
              <a:gd name="connsiteX104" fmla="*/ 4565074 w 7467600"/>
              <a:gd name="connsiteY104" fmla="*/ 5618550 h 6858000"/>
              <a:gd name="connsiteX105" fmla="*/ 4988186 w 7467600"/>
              <a:gd name="connsiteY105" fmla="*/ 5216467 h 6858000"/>
              <a:gd name="connsiteX106" fmla="*/ 4978032 w 7467600"/>
              <a:gd name="connsiteY106" fmla="*/ 5183809 h 6858000"/>
              <a:gd name="connsiteX107" fmla="*/ 4463413 w 7467600"/>
              <a:gd name="connsiteY107" fmla="*/ 5615162 h 6858000"/>
              <a:gd name="connsiteX108" fmla="*/ 4358134 w 7467600"/>
              <a:gd name="connsiteY108" fmla="*/ 5742791 h 6858000"/>
              <a:gd name="connsiteX109" fmla="*/ 4376219 w 7467600"/>
              <a:gd name="connsiteY109" fmla="*/ 5729027 h 6858000"/>
              <a:gd name="connsiteX110" fmla="*/ 4582340 w 7467600"/>
              <a:gd name="connsiteY110" fmla="*/ 5561037 h 6858000"/>
              <a:gd name="connsiteX111" fmla="*/ 4694684 w 7467600"/>
              <a:gd name="connsiteY111" fmla="*/ 5447098 h 6858000"/>
              <a:gd name="connsiteX112" fmla="*/ 4754123 w 7467600"/>
              <a:gd name="connsiteY112" fmla="*/ 5384643 h 6858000"/>
              <a:gd name="connsiteX113" fmla="*/ 4978032 w 7467600"/>
              <a:gd name="connsiteY113" fmla="*/ 5183809 h 6858000"/>
              <a:gd name="connsiteX114" fmla="*/ 1903353 w 7467600"/>
              <a:gd name="connsiteY114" fmla="*/ 5044827 h 6858000"/>
              <a:gd name="connsiteX115" fmla="*/ 1936931 w 7467600"/>
              <a:gd name="connsiteY115" fmla="*/ 5093954 h 6858000"/>
              <a:gd name="connsiteX116" fmla="*/ 2195868 w 7467600"/>
              <a:gd name="connsiteY116" fmla="*/ 5396574 h 6858000"/>
              <a:gd name="connsiteX117" fmla="*/ 2088852 w 7467600"/>
              <a:gd name="connsiteY117" fmla="*/ 5166123 h 6858000"/>
              <a:gd name="connsiteX118" fmla="*/ 1958241 w 7467600"/>
              <a:gd name="connsiteY118" fmla="*/ 5067955 h 6858000"/>
              <a:gd name="connsiteX119" fmla="*/ 1903353 w 7467600"/>
              <a:gd name="connsiteY119" fmla="*/ 5044827 h 6858000"/>
              <a:gd name="connsiteX120" fmla="*/ 1979378 w 7467600"/>
              <a:gd name="connsiteY120" fmla="*/ 4769504 h 6858000"/>
              <a:gd name="connsiteX121" fmla="*/ 2882120 w 7467600"/>
              <a:gd name="connsiteY121" fmla="*/ 5064547 h 6858000"/>
              <a:gd name="connsiteX122" fmla="*/ 2793103 w 7467600"/>
              <a:gd name="connsiteY122" fmla="*/ 5039699 h 6858000"/>
              <a:gd name="connsiteX123" fmla="*/ 2770041 w 7467600"/>
              <a:gd name="connsiteY123" fmla="*/ 5033634 h 6858000"/>
              <a:gd name="connsiteX124" fmla="*/ 1979378 w 7467600"/>
              <a:gd name="connsiteY124" fmla="*/ 4769504 h 6858000"/>
              <a:gd name="connsiteX125" fmla="*/ 1927410 w 7467600"/>
              <a:gd name="connsiteY125" fmla="*/ 4716164 h 6858000"/>
              <a:gd name="connsiteX126" fmla="*/ 1959587 w 7467600"/>
              <a:gd name="connsiteY126" fmla="*/ 4728849 h 6858000"/>
              <a:gd name="connsiteX127" fmla="*/ 2777707 w 7467600"/>
              <a:gd name="connsiteY127" fmla="*/ 5003991 h 6858000"/>
              <a:gd name="connsiteX128" fmla="*/ 2800768 w 7467600"/>
              <a:gd name="connsiteY128" fmla="*/ 5010056 h 6858000"/>
              <a:gd name="connsiteX129" fmla="*/ 2879408 w 7467600"/>
              <a:gd name="connsiteY129" fmla="*/ 5031590 h 6858000"/>
              <a:gd name="connsiteX130" fmla="*/ 2862295 w 7467600"/>
              <a:gd name="connsiteY130" fmla="*/ 5022958 h 6858000"/>
              <a:gd name="connsiteX131" fmla="*/ 2813343 w 7467600"/>
              <a:gd name="connsiteY131" fmla="*/ 4998369 h 6858000"/>
              <a:gd name="connsiteX132" fmla="*/ 2646245 w 7467600"/>
              <a:gd name="connsiteY132" fmla="*/ 4930999 h 6858000"/>
              <a:gd name="connsiteX133" fmla="*/ 1999243 w 7467600"/>
              <a:gd name="connsiteY133" fmla="*/ 4730524 h 6858000"/>
              <a:gd name="connsiteX134" fmla="*/ 1979527 w 7467600"/>
              <a:gd name="connsiteY134" fmla="*/ 4726651 h 6858000"/>
              <a:gd name="connsiteX135" fmla="*/ 1927410 w 7467600"/>
              <a:gd name="connsiteY135" fmla="*/ 4716164 h 6858000"/>
              <a:gd name="connsiteX136" fmla="*/ 1997014 w 7467600"/>
              <a:gd name="connsiteY136" fmla="*/ 4698007 h 6858000"/>
              <a:gd name="connsiteX137" fmla="*/ 2005458 w 7467600"/>
              <a:gd name="connsiteY137" fmla="*/ 4699540 h 6858000"/>
              <a:gd name="connsiteX138" fmla="*/ 2657186 w 7467600"/>
              <a:gd name="connsiteY138" fmla="*/ 4901687 h 6858000"/>
              <a:gd name="connsiteX139" fmla="*/ 2826662 w 7467600"/>
              <a:gd name="connsiteY139" fmla="*/ 4970362 h 6858000"/>
              <a:gd name="connsiteX140" fmla="*/ 2876100 w 7467600"/>
              <a:gd name="connsiteY140" fmla="*/ 4995397 h 6858000"/>
              <a:gd name="connsiteX141" fmla="*/ 3042600 w 7467600"/>
              <a:gd name="connsiteY141" fmla="*/ 5059532 h 6858000"/>
              <a:gd name="connsiteX142" fmla="*/ 1997014 w 7467600"/>
              <a:gd name="connsiteY142" fmla="*/ 4698007 h 6858000"/>
              <a:gd name="connsiteX143" fmla="*/ 2305292 w 7467600"/>
              <a:gd name="connsiteY143" fmla="*/ 4219492 h 6858000"/>
              <a:gd name="connsiteX144" fmla="*/ 3360922 w 7467600"/>
              <a:gd name="connsiteY144" fmla="*/ 4529373 h 6858000"/>
              <a:gd name="connsiteX145" fmla="*/ 3492420 w 7467600"/>
              <a:gd name="connsiteY145" fmla="*/ 4510145 h 6858000"/>
              <a:gd name="connsiteX146" fmla="*/ 3364086 w 7467600"/>
              <a:gd name="connsiteY146" fmla="*/ 4480340 h 6858000"/>
              <a:gd name="connsiteX147" fmla="*/ 3225818 w 7467600"/>
              <a:gd name="connsiteY147" fmla="*/ 4411822 h 6858000"/>
              <a:gd name="connsiteX148" fmla="*/ 3129696 w 7467600"/>
              <a:gd name="connsiteY148" fmla="*/ 4360704 h 6858000"/>
              <a:gd name="connsiteX149" fmla="*/ 2814545 w 7467600"/>
              <a:gd name="connsiteY149" fmla="*/ 4282955 h 6858000"/>
              <a:gd name="connsiteX150" fmla="*/ 2305292 w 7467600"/>
              <a:gd name="connsiteY150" fmla="*/ 4219492 h 6858000"/>
              <a:gd name="connsiteX151" fmla="*/ 2626982 w 7467600"/>
              <a:gd name="connsiteY151" fmla="*/ 4206450 h 6858000"/>
              <a:gd name="connsiteX152" fmla="*/ 2490617 w 7467600"/>
              <a:gd name="connsiteY152" fmla="*/ 4206951 h 6858000"/>
              <a:gd name="connsiteX153" fmla="*/ 2819869 w 7467600"/>
              <a:gd name="connsiteY153" fmla="*/ 4252936 h 6858000"/>
              <a:gd name="connsiteX154" fmla="*/ 3143018 w 7467600"/>
              <a:gd name="connsiteY154" fmla="*/ 4332698 h 6858000"/>
              <a:gd name="connsiteX155" fmla="*/ 3241520 w 7467600"/>
              <a:gd name="connsiteY155" fmla="*/ 4385112 h 6858000"/>
              <a:gd name="connsiteX156" fmla="*/ 3374575 w 7467600"/>
              <a:gd name="connsiteY156" fmla="*/ 4451517 h 6858000"/>
              <a:gd name="connsiteX157" fmla="*/ 3505221 w 7467600"/>
              <a:gd name="connsiteY157" fmla="*/ 4480757 h 6858000"/>
              <a:gd name="connsiteX158" fmla="*/ 2626982 w 7467600"/>
              <a:gd name="connsiteY158" fmla="*/ 4206450 h 6858000"/>
              <a:gd name="connsiteX159" fmla="*/ 1310106 w 7467600"/>
              <a:gd name="connsiteY159" fmla="*/ 3943217 h 6858000"/>
              <a:gd name="connsiteX160" fmla="*/ 854994 w 7467600"/>
              <a:gd name="connsiteY160" fmla="*/ 4399136 h 6858000"/>
              <a:gd name="connsiteX161" fmla="*/ 742462 w 7467600"/>
              <a:gd name="connsiteY161" fmla="*/ 4594648 h 6858000"/>
              <a:gd name="connsiteX162" fmla="*/ 820602 w 7467600"/>
              <a:gd name="connsiteY162" fmla="*/ 4485915 h 6858000"/>
              <a:gd name="connsiteX163" fmla="*/ 878295 w 7467600"/>
              <a:gd name="connsiteY163" fmla="*/ 4403594 h 6858000"/>
              <a:gd name="connsiteX164" fmla="*/ 1240607 w 7467600"/>
              <a:gd name="connsiteY164" fmla="*/ 4010401 h 6858000"/>
              <a:gd name="connsiteX165" fmla="*/ 1310106 w 7467600"/>
              <a:gd name="connsiteY165" fmla="*/ 3943217 h 6858000"/>
              <a:gd name="connsiteX166" fmla="*/ 1423113 w 7467600"/>
              <a:gd name="connsiteY166" fmla="*/ 3874565 h 6858000"/>
              <a:gd name="connsiteX167" fmla="*/ 1260565 w 7467600"/>
              <a:gd name="connsiteY167" fmla="*/ 4031982 h 6858000"/>
              <a:gd name="connsiteX168" fmla="*/ 901900 w 7467600"/>
              <a:gd name="connsiteY168" fmla="*/ 4421236 h 6858000"/>
              <a:gd name="connsiteX169" fmla="*/ 845044 w 7467600"/>
              <a:gd name="connsiteY169" fmla="*/ 4502436 h 6858000"/>
              <a:gd name="connsiteX170" fmla="*/ 685926 w 7467600"/>
              <a:gd name="connsiteY170" fmla="*/ 4703069 h 6858000"/>
              <a:gd name="connsiteX171" fmla="*/ 684248 w 7467600"/>
              <a:gd name="connsiteY171" fmla="*/ 4706721 h 6858000"/>
              <a:gd name="connsiteX172" fmla="*/ 1423113 w 7467600"/>
              <a:gd name="connsiteY172" fmla="*/ 3874565 h 6858000"/>
              <a:gd name="connsiteX173" fmla="*/ 3316479 w 7467600"/>
              <a:gd name="connsiteY173" fmla="*/ 3872136 h 6858000"/>
              <a:gd name="connsiteX174" fmla="*/ 3546806 w 7467600"/>
              <a:gd name="connsiteY174" fmla="*/ 4356139 h 6858000"/>
              <a:gd name="connsiteX175" fmla="*/ 3364433 w 7467600"/>
              <a:gd name="connsiteY175" fmla="*/ 3953121 h 6858000"/>
              <a:gd name="connsiteX176" fmla="*/ 3316479 w 7467600"/>
              <a:gd name="connsiteY176" fmla="*/ 3872136 h 6858000"/>
              <a:gd name="connsiteX177" fmla="*/ 3291335 w 7467600"/>
              <a:gd name="connsiteY177" fmla="*/ 3767420 h 6858000"/>
              <a:gd name="connsiteX178" fmla="*/ 3390805 w 7467600"/>
              <a:gd name="connsiteY178" fmla="*/ 3937163 h 6858000"/>
              <a:gd name="connsiteX179" fmla="*/ 3579062 w 7467600"/>
              <a:gd name="connsiteY179" fmla="*/ 4359040 h 6858000"/>
              <a:gd name="connsiteX180" fmla="*/ 3467355 w 7467600"/>
              <a:gd name="connsiteY180" fmla="*/ 3988130 h 6858000"/>
              <a:gd name="connsiteX181" fmla="*/ 3310753 w 7467600"/>
              <a:gd name="connsiteY181" fmla="*/ 3787140 h 6858000"/>
              <a:gd name="connsiteX182" fmla="*/ 3291335 w 7467600"/>
              <a:gd name="connsiteY182" fmla="*/ 3767420 h 6858000"/>
              <a:gd name="connsiteX183" fmla="*/ 1635889 w 7467600"/>
              <a:gd name="connsiteY183" fmla="*/ 3709494 h 6858000"/>
              <a:gd name="connsiteX184" fmla="*/ 1634800 w 7467600"/>
              <a:gd name="connsiteY184" fmla="*/ 3731111 h 6858000"/>
              <a:gd name="connsiteX185" fmla="*/ 1635889 w 7467600"/>
              <a:gd name="connsiteY185" fmla="*/ 3709494 h 6858000"/>
              <a:gd name="connsiteX186" fmla="*/ 1510397 w 7467600"/>
              <a:gd name="connsiteY186" fmla="*/ 3684705 h 6858000"/>
              <a:gd name="connsiteX187" fmla="*/ 1146550 w 7467600"/>
              <a:gd name="connsiteY187" fmla="*/ 3802012 h 6858000"/>
              <a:gd name="connsiteX188" fmla="*/ 698834 w 7467600"/>
              <a:gd name="connsiteY188" fmla="*/ 3952272 h 6858000"/>
              <a:gd name="connsiteX189" fmla="*/ 34256 w 7467600"/>
              <a:gd name="connsiteY189" fmla="*/ 4347603 h 6858000"/>
              <a:gd name="connsiteX190" fmla="*/ 527241 w 7467600"/>
              <a:gd name="connsiteY190" fmla="*/ 4065078 h 6858000"/>
              <a:gd name="connsiteX191" fmla="*/ 1510397 w 7467600"/>
              <a:gd name="connsiteY191" fmla="*/ 3684705 h 6858000"/>
              <a:gd name="connsiteX192" fmla="*/ 1313114 w 7467600"/>
              <a:gd name="connsiteY192" fmla="*/ 3655216 h 6858000"/>
              <a:gd name="connsiteX193" fmla="*/ 1109304 w 7467600"/>
              <a:gd name="connsiteY193" fmla="*/ 3669030 h 6858000"/>
              <a:gd name="connsiteX194" fmla="*/ 8129 w 7467600"/>
              <a:gd name="connsiteY194" fmla="*/ 4330519 h 6858000"/>
              <a:gd name="connsiteX195" fmla="*/ 687572 w 7467600"/>
              <a:gd name="connsiteY195" fmla="*/ 3925629 h 6858000"/>
              <a:gd name="connsiteX196" fmla="*/ 1138365 w 7467600"/>
              <a:gd name="connsiteY196" fmla="*/ 3774515 h 6858000"/>
              <a:gd name="connsiteX197" fmla="*/ 1505579 w 7467600"/>
              <a:gd name="connsiteY197" fmla="*/ 3655526 h 6858000"/>
              <a:gd name="connsiteX198" fmla="*/ 1313114 w 7467600"/>
              <a:gd name="connsiteY198" fmla="*/ 3655216 h 6858000"/>
              <a:gd name="connsiteX199" fmla="*/ 3655073 w 7467600"/>
              <a:gd name="connsiteY199" fmla="*/ 3650884 h 6858000"/>
              <a:gd name="connsiteX200" fmla="*/ 3989938 w 7467600"/>
              <a:gd name="connsiteY200" fmla="*/ 3991685 h 6858000"/>
              <a:gd name="connsiteX201" fmla="*/ 4393907 w 7467600"/>
              <a:gd name="connsiteY201" fmla="*/ 4261258 h 6858000"/>
              <a:gd name="connsiteX202" fmla="*/ 4648051 w 7467600"/>
              <a:gd name="connsiteY202" fmla="*/ 4374051 h 6858000"/>
              <a:gd name="connsiteX203" fmla="*/ 4383389 w 7467600"/>
              <a:gd name="connsiteY203" fmla="*/ 4184369 h 6858000"/>
              <a:gd name="connsiteX204" fmla="*/ 4165508 w 7467600"/>
              <a:gd name="connsiteY204" fmla="*/ 4035196 h 6858000"/>
              <a:gd name="connsiteX205" fmla="*/ 4068162 w 7467600"/>
              <a:gd name="connsiteY205" fmla="*/ 3953394 h 6858000"/>
              <a:gd name="connsiteX206" fmla="*/ 3981416 w 7467600"/>
              <a:gd name="connsiteY206" fmla="*/ 3880482 h 6858000"/>
              <a:gd name="connsiteX207" fmla="*/ 3800147 w 7467600"/>
              <a:gd name="connsiteY207" fmla="*/ 3749872 h 6858000"/>
              <a:gd name="connsiteX208" fmla="*/ 3655073 w 7467600"/>
              <a:gd name="connsiteY208" fmla="*/ 3650884 h 6858000"/>
              <a:gd name="connsiteX209" fmla="*/ 3670252 w 7467600"/>
              <a:gd name="connsiteY209" fmla="*/ 3622798 h 6858000"/>
              <a:gd name="connsiteX210" fmla="*/ 3817258 w 7467600"/>
              <a:gd name="connsiteY210" fmla="*/ 3723577 h 6858000"/>
              <a:gd name="connsiteX211" fmla="*/ 4000461 w 7467600"/>
              <a:gd name="connsiteY211" fmla="*/ 3855966 h 6858000"/>
              <a:gd name="connsiteX212" fmla="*/ 4088180 w 7467600"/>
              <a:gd name="connsiteY212" fmla="*/ 3929774 h 6858000"/>
              <a:gd name="connsiteX213" fmla="*/ 4184555 w 7467600"/>
              <a:gd name="connsiteY213" fmla="*/ 4010683 h 6858000"/>
              <a:gd name="connsiteX214" fmla="*/ 4399563 w 7467600"/>
              <a:gd name="connsiteY214" fmla="*/ 4158106 h 6858000"/>
              <a:gd name="connsiteX215" fmla="*/ 4684469 w 7467600"/>
              <a:gd name="connsiteY215" fmla="*/ 4364680 h 6858000"/>
              <a:gd name="connsiteX216" fmla="*/ 4690271 w 7467600"/>
              <a:gd name="connsiteY216" fmla="*/ 4370034 h 6858000"/>
              <a:gd name="connsiteX217" fmla="*/ 4136093 w 7467600"/>
              <a:gd name="connsiteY217" fmla="*/ 3858466 h 6858000"/>
              <a:gd name="connsiteX218" fmla="*/ 3670252 w 7467600"/>
              <a:gd name="connsiteY218" fmla="*/ 3622798 h 6858000"/>
              <a:gd name="connsiteX219" fmla="*/ 4440129 w 7467600"/>
              <a:gd name="connsiteY219" fmla="*/ 3448571 h 6858000"/>
              <a:gd name="connsiteX220" fmla="*/ 4856525 w 7467600"/>
              <a:gd name="connsiteY220" fmla="*/ 3915351 h 6858000"/>
              <a:gd name="connsiteX221" fmla="*/ 5059055 w 7467600"/>
              <a:gd name="connsiteY221" fmla="*/ 4108918 h 6858000"/>
              <a:gd name="connsiteX222" fmla="*/ 5290070 w 7467600"/>
              <a:gd name="connsiteY222" fmla="*/ 4263619 h 6858000"/>
              <a:gd name="connsiteX223" fmla="*/ 4834991 w 7467600"/>
              <a:gd name="connsiteY223" fmla="*/ 3830985 h 6858000"/>
              <a:gd name="connsiteX224" fmla="*/ 4440129 w 7467600"/>
              <a:gd name="connsiteY224" fmla="*/ 3448571 h 6858000"/>
              <a:gd name="connsiteX225" fmla="*/ 4441737 w 7467600"/>
              <a:gd name="connsiteY225" fmla="*/ 3399734 h 6858000"/>
              <a:gd name="connsiteX226" fmla="*/ 4431236 w 7467600"/>
              <a:gd name="connsiteY226" fmla="*/ 3400954 h 6858000"/>
              <a:gd name="connsiteX227" fmla="*/ 4557150 w 7467600"/>
              <a:gd name="connsiteY227" fmla="*/ 3510023 h 6858000"/>
              <a:gd name="connsiteX228" fmla="*/ 4856936 w 7467600"/>
              <a:gd name="connsiteY228" fmla="*/ 3809146 h 6858000"/>
              <a:gd name="connsiteX229" fmla="*/ 5111996 w 7467600"/>
              <a:gd name="connsiteY229" fmla="*/ 4065759 h 6858000"/>
              <a:gd name="connsiteX230" fmla="*/ 5388878 w 7467600"/>
              <a:gd name="connsiteY230" fmla="*/ 4300185 h 6858000"/>
              <a:gd name="connsiteX231" fmla="*/ 5425556 w 7467600"/>
              <a:gd name="connsiteY231" fmla="*/ 4308967 h 6858000"/>
              <a:gd name="connsiteX232" fmla="*/ 4943646 w 7467600"/>
              <a:gd name="connsiteY232" fmla="*/ 3822916 h 6858000"/>
              <a:gd name="connsiteX233" fmla="*/ 4594837 w 7467600"/>
              <a:gd name="connsiteY233" fmla="*/ 3532274 h 6858000"/>
              <a:gd name="connsiteX234" fmla="*/ 4441737 w 7467600"/>
              <a:gd name="connsiteY234" fmla="*/ 3399734 h 6858000"/>
              <a:gd name="connsiteX235" fmla="*/ 5425834 w 7467600"/>
              <a:gd name="connsiteY235" fmla="*/ 3162785 h 6858000"/>
              <a:gd name="connsiteX236" fmla="*/ 5401644 w 7467600"/>
              <a:gd name="connsiteY236" fmla="*/ 3617847 h 6858000"/>
              <a:gd name="connsiteX237" fmla="*/ 5467256 w 7467600"/>
              <a:gd name="connsiteY237" fmla="*/ 4175494 h 6858000"/>
              <a:gd name="connsiteX238" fmla="*/ 5448069 w 7467600"/>
              <a:gd name="connsiteY238" fmla="*/ 3567554 h 6858000"/>
              <a:gd name="connsiteX239" fmla="*/ 5425834 w 7467600"/>
              <a:gd name="connsiteY239" fmla="*/ 3162785 h 6858000"/>
              <a:gd name="connsiteX240" fmla="*/ 1318687 w 7467600"/>
              <a:gd name="connsiteY240" fmla="*/ 3113840 h 6858000"/>
              <a:gd name="connsiteX241" fmla="*/ 1066793 w 7467600"/>
              <a:gd name="connsiteY241" fmla="*/ 3212171 h 6858000"/>
              <a:gd name="connsiteX242" fmla="*/ 993319 w 7467600"/>
              <a:gd name="connsiteY242" fmla="*/ 3247648 h 6858000"/>
              <a:gd name="connsiteX243" fmla="*/ 853081 w 7467600"/>
              <a:gd name="connsiteY243" fmla="*/ 3312410 h 6858000"/>
              <a:gd name="connsiteX244" fmla="*/ 805957 w 7467600"/>
              <a:gd name="connsiteY244" fmla="*/ 3330443 h 6858000"/>
              <a:gd name="connsiteX245" fmla="*/ 1318687 w 7467600"/>
              <a:gd name="connsiteY245" fmla="*/ 3113840 h 6858000"/>
              <a:gd name="connsiteX246" fmla="*/ 5453702 w 7467600"/>
              <a:gd name="connsiteY246" fmla="*/ 3090882 h 6858000"/>
              <a:gd name="connsiteX247" fmla="*/ 5480135 w 7467600"/>
              <a:gd name="connsiteY247" fmla="*/ 3565802 h 6858000"/>
              <a:gd name="connsiteX248" fmla="*/ 5499023 w 7467600"/>
              <a:gd name="connsiteY248" fmla="*/ 4166310 h 6858000"/>
              <a:gd name="connsiteX249" fmla="*/ 5547022 w 7467600"/>
              <a:gd name="connsiteY249" fmla="*/ 3607838 h 6858000"/>
              <a:gd name="connsiteX250" fmla="*/ 5515964 w 7467600"/>
              <a:gd name="connsiteY250" fmla="*/ 3378541 h 6858000"/>
              <a:gd name="connsiteX251" fmla="*/ 5453702 w 7467600"/>
              <a:gd name="connsiteY251" fmla="*/ 3090882 h 6858000"/>
              <a:gd name="connsiteX252" fmla="*/ 1238695 w 7467600"/>
              <a:gd name="connsiteY252" fmla="*/ 3076820 h 6858000"/>
              <a:gd name="connsiteX253" fmla="*/ 716371 w 7467600"/>
              <a:gd name="connsiteY253" fmla="*/ 3293249 h 6858000"/>
              <a:gd name="connsiteX254" fmla="*/ 579522 w 7467600"/>
              <a:gd name="connsiteY254" fmla="*/ 3371759 h 6858000"/>
              <a:gd name="connsiteX255" fmla="*/ 600288 w 7467600"/>
              <a:gd name="connsiteY255" fmla="*/ 3365555 h 6858000"/>
              <a:gd name="connsiteX256" fmla="*/ 840692 w 7467600"/>
              <a:gd name="connsiteY256" fmla="*/ 3284921 h 6858000"/>
              <a:gd name="connsiteX257" fmla="*/ 979248 w 7467600"/>
              <a:gd name="connsiteY257" fmla="*/ 3221003 h 6858000"/>
              <a:gd name="connsiteX258" fmla="*/ 1053282 w 7467600"/>
              <a:gd name="connsiteY258" fmla="*/ 3185247 h 6858000"/>
              <a:gd name="connsiteX259" fmla="*/ 1320603 w 7467600"/>
              <a:gd name="connsiteY259" fmla="*/ 3081281 h 6858000"/>
              <a:gd name="connsiteX260" fmla="*/ 1238695 w 7467600"/>
              <a:gd name="connsiteY260" fmla="*/ 3076820 h 6858000"/>
              <a:gd name="connsiteX261" fmla="*/ 5425627 w 7467600"/>
              <a:gd name="connsiteY261" fmla="*/ 2954192 h 6858000"/>
              <a:gd name="connsiteX262" fmla="*/ 5470770 w 7467600"/>
              <a:gd name="connsiteY262" fmla="*/ 3005435 h 6858000"/>
              <a:gd name="connsiteX263" fmla="*/ 5519779 w 7467600"/>
              <a:gd name="connsiteY263" fmla="*/ 4359223 h 6858000"/>
              <a:gd name="connsiteX264" fmla="*/ 5520293 w 7467600"/>
              <a:gd name="connsiteY264" fmla="*/ 4360602 h 6858000"/>
              <a:gd name="connsiteX265" fmla="*/ 5767221 w 7467600"/>
              <a:gd name="connsiteY265" fmla="*/ 4665564 h 6858000"/>
              <a:gd name="connsiteX266" fmla="*/ 6937169 w 7467600"/>
              <a:gd name="connsiteY266" fmla="*/ 4815941 h 6858000"/>
              <a:gd name="connsiteX267" fmla="*/ 6953922 w 7467600"/>
              <a:gd name="connsiteY267" fmla="*/ 4890068 h 6858000"/>
              <a:gd name="connsiteX268" fmla="*/ 6071359 w 7467600"/>
              <a:gd name="connsiteY268" fmla="*/ 4770770 h 6858000"/>
              <a:gd name="connsiteX269" fmla="*/ 6038839 w 7467600"/>
              <a:gd name="connsiteY269" fmla="*/ 4764474 h 6858000"/>
              <a:gd name="connsiteX270" fmla="*/ 6038706 w 7467600"/>
              <a:gd name="connsiteY270" fmla="*/ 4763847 h 6858000"/>
              <a:gd name="connsiteX271" fmla="*/ 6037784 w 7467600"/>
              <a:gd name="connsiteY271" fmla="*/ 4764270 h 6858000"/>
              <a:gd name="connsiteX272" fmla="*/ 6038839 w 7467600"/>
              <a:gd name="connsiteY272" fmla="*/ 4764474 h 6858000"/>
              <a:gd name="connsiteX273" fmla="*/ 6040338 w 7467600"/>
              <a:gd name="connsiteY273" fmla="*/ 4771418 h 6858000"/>
              <a:gd name="connsiteX274" fmla="*/ 6024488 w 7467600"/>
              <a:gd name="connsiteY274" fmla="*/ 4809903 h 6858000"/>
              <a:gd name="connsiteX275" fmla="*/ 5599771 w 7467600"/>
              <a:gd name="connsiteY275" fmla="*/ 5509652 h 6858000"/>
              <a:gd name="connsiteX276" fmla="*/ 5548843 w 7467600"/>
              <a:gd name="connsiteY276" fmla="*/ 5563845 h 6858000"/>
              <a:gd name="connsiteX277" fmla="*/ 5940952 w 7467600"/>
              <a:gd name="connsiteY277" fmla="*/ 6250028 h 6858000"/>
              <a:gd name="connsiteX278" fmla="*/ 6043441 w 7467600"/>
              <a:gd name="connsiteY278" fmla="*/ 6665847 h 6858000"/>
              <a:gd name="connsiteX279" fmla="*/ 6093432 w 7467600"/>
              <a:gd name="connsiteY279" fmla="*/ 6858000 h 6858000"/>
              <a:gd name="connsiteX280" fmla="*/ 6034344 w 7467600"/>
              <a:gd name="connsiteY280" fmla="*/ 6858000 h 6858000"/>
              <a:gd name="connsiteX281" fmla="*/ 6026679 w 7467600"/>
              <a:gd name="connsiteY281" fmla="*/ 6836959 h 6858000"/>
              <a:gd name="connsiteX282" fmla="*/ 5800441 w 7467600"/>
              <a:gd name="connsiteY282" fmla="*/ 6335286 h 6858000"/>
              <a:gd name="connsiteX283" fmla="*/ 5526562 w 7467600"/>
              <a:gd name="connsiteY283" fmla="*/ 5705388 h 6858000"/>
              <a:gd name="connsiteX284" fmla="*/ 5519640 w 7467600"/>
              <a:gd name="connsiteY284" fmla="*/ 5683774 h 6858000"/>
              <a:gd name="connsiteX285" fmla="*/ 5844559 w 7467600"/>
              <a:gd name="connsiteY285" fmla="*/ 6553349 h 6858000"/>
              <a:gd name="connsiteX286" fmla="*/ 5975994 w 7467600"/>
              <a:gd name="connsiteY286" fmla="*/ 6858000 h 6858000"/>
              <a:gd name="connsiteX287" fmla="*/ 5898547 w 7467600"/>
              <a:gd name="connsiteY287" fmla="*/ 6858000 h 6858000"/>
              <a:gd name="connsiteX288" fmla="*/ 5682041 w 7467600"/>
              <a:gd name="connsiteY288" fmla="*/ 6355860 h 6858000"/>
              <a:gd name="connsiteX289" fmla="*/ 5461758 w 7467600"/>
              <a:gd name="connsiteY289" fmla="*/ 5820220 h 6858000"/>
              <a:gd name="connsiteX290" fmla="*/ 5237282 w 7467600"/>
              <a:gd name="connsiteY290" fmla="*/ 6579086 h 6858000"/>
              <a:gd name="connsiteX291" fmla="*/ 5115009 w 7467600"/>
              <a:gd name="connsiteY291" fmla="*/ 6858000 h 6858000"/>
              <a:gd name="connsiteX292" fmla="*/ 5028074 w 7467600"/>
              <a:gd name="connsiteY292" fmla="*/ 6858000 h 6858000"/>
              <a:gd name="connsiteX293" fmla="*/ 5079508 w 7467600"/>
              <a:gd name="connsiteY293" fmla="*/ 6749074 h 6858000"/>
              <a:gd name="connsiteX294" fmla="*/ 5371846 w 7467600"/>
              <a:gd name="connsiteY294" fmla="*/ 5924413 h 6858000"/>
              <a:gd name="connsiteX295" fmla="*/ 5270512 w 7467600"/>
              <a:gd name="connsiteY295" fmla="*/ 6138975 h 6858000"/>
              <a:gd name="connsiteX296" fmla="*/ 5062409 w 7467600"/>
              <a:gd name="connsiteY296" fmla="*/ 6653544 h 6858000"/>
              <a:gd name="connsiteX297" fmla="*/ 5036628 w 7467600"/>
              <a:gd name="connsiteY297" fmla="*/ 6754247 h 6858000"/>
              <a:gd name="connsiteX298" fmla="*/ 5009112 w 7467600"/>
              <a:gd name="connsiteY298" fmla="*/ 6858000 h 6858000"/>
              <a:gd name="connsiteX299" fmla="*/ 4976679 w 7467600"/>
              <a:gd name="connsiteY299" fmla="*/ 6858000 h 6858000"/>
              <a:gd name="connsiteX300" fmla="*/ 5006537 w 7467600"/>
              <a:gd name="connsiteY300" fmla="*/ 6747068 h 6858000"/>
              <a:gd name="connsiteX301" fmla="*/ 5032723 w 7467600"/>
              <a:gd name="connsiteY301" fmla="*/ 6644957 h 6858000"/>
              <a:gd name="connsiteX302" fmla="*/ 5242949 w 7467600"/>
              <a:gd name="connsiteY302" fmla="*/ 6125175 h 6858000"/>
              <a:gd name="connsiteX303" fmla="*/ 5286321 w 7467600"/>
              <a:gd name="connsiteY303" fmla="*/ 6033555 h 6858000"/>
              <a:gd name="connsiteX304" fmla="*/ 5008210 w 7467600"/>
              <a:gd name="connsiteY304" fmla="*/ 6649194 h 6858000"/>
              <a:gd name="connsiteX305" fmla="*/ 4986321 w 7467600"/>
              <a:gd name="connsiteY305" fmla="*/ 6765687 h 6858000"/>
              <a:gd name="connsiteX306" fmla="*/ 4973474 w 7467600"/>
              <a:gd name="connsiteY306" fmla="*/ 6858000 h 6858000"/>
              <a:gd name="connsiteX307" fmla="*/ 4907178 w 7467600"/>
              <a:gd name="connsiteY307" fmla="*/ 6858000 h 6858000"/>
              <a:gd name="connsiteX308" fmla="*/ 4910810 w 7467600"/>
              <a:gd name="connsiteY308" fmla="*/ 6829660 h 6858000"/>
              <a:gd name="connsiteX309" fmla="*/ 4987461 w 7467600"/>
              <a:gd name="connsiteY309" fmla="*/ 6432994 h 6858000"/>
              <a:gd name="connsiteX310" fmla="*/ 5179262 w 7467600"/>
              <a:gd name="connsiteY310" fmla="*/ 6035044 h 6858000"/>
              <a:gd name="connsiteX311" fmla="*/ 4689678 w 7467600"/>
              <a:gd name="connsiteY311" fmla="*/ 6440241 h 6858000"/>
              <a:gd name="connsiteX312" fmla="*/ 4477543 w 7467600"/>
              <a:gd name="connsiteY312" fmla="*/ 6674836 h 6858000"/>
              <a:gd name="connsiteX313" fmla="*/ 4329957 w 7467600"/>
              <a:gd name="connsiteY313" fmla="*/ 6858000 h 6858000"/>
              <a:gd name="connsiteX314" fmla="*/ 4218595 w 7467600"/>
              <a:gd name="connsiteY314" fmla="*/ 6858000 h 6858000"/>
              <a:gd name="connsiteX315" fmla="*/ 4368888 w 7467600"/>
              <a:gd name="connsiteY315" fmla="*/ 6668412 h 6858000"/>
              <a:gd name="connsiteX316" fmla="*/ 4563091 w 7467600"/>
              <a:gd name="connsiteY316" fmla="*/ 6442508 h 6858000"/>
              <a:gd name="connsiteX317" fmla="*/ 5387324 w 7467600"/>
              <a:gd name="connsiteY317" fmla="*/ 5705830 h 6858000"/>
              <a:gd name="connsiteX318" fmla="*/ 5073620 w 7467600"/>
              <a:gd name="connsiteY318" fmla="*/ 5955437 h 6858000"/>
              <a:gd name="connsiteX319" fmla="*/ 4689789 w 7467600"/>
              <a:gd name="connsiteY319" fmla="*/ 6268382 h 6858000"/>
              <a:gd name="connsiteX320" fmla="*/ 4418722 w 7467600"/>
              <a:gd name="connsiteY320" fmla="*/ 6570886 h 6858000"/>
              <a:gd name="connsiteX321" fmla="*/ 4214944 w 7467600"/>
              <a:gd name="connsiteY321" fmla="*/ 6858000 h 6858000"/>
              <a:gd name="connsiteX322" fmla="*/ 4177898 w 7467600"/>
              <a:gd name="connsiteY322" fmla="*/ 6858000 h 6858000"/>
              <a:gd name="connsiteX323" fmla="*/ 4391597 w 7467600"/>
              <a:gd name="connsiteY323" fmla="*/ 6556370 h 6858000"/>
              <a:gd name="connsiteX324" fmla="*/ 4668889 w 7467600"/>
              <a:gd name="connsiteY324" fmla="*/ 6246399 h 6858000"/>
              <a:gd name="connsiteX325" fmla="*/ 5055427 w 7467600"/>
              <a:gd name="connsiteY325" fmla="*/ 5931476 h 6858000"/>
              <a:gd name="connsiteX326" fmla="*/ 5371814 w 7467600"/>
              <a:gd name="connsiteY326" fmla="*/ 5678975 h 6858000"/>
              <a:gd name="connsiteX327" fmla="*/ 4987918 w 7467600"/>
              <a:gd name="connsiteY327" fmla="*/ 5838701 h 6858000"/>
              <a:gd name="connsiteX328" fmla="*/ 4317146 w 7467600"/>
              <a:gd name="connsiteY328" fmla="*/ 6587716 h 6858000"/>
              <a:gd name="connsiteX329" fmla="*/ 4171627 w 7467600"/>
              <a:gd name="connsiteY329" fmla="*/ 6858000 h 6858000"/>
              <a:gd name="connsiteX330" fmla="*/ 4081585 w 7467600"/>
              <a:gd name="connsiteY330" fmla="*/ 6858000 h 6858000"/>
              <a:gd name="connsiteX331" fmla="*/ 4238603 w 7467600"/>
              <a:gd name="connsiteY331" fmla="*/ 6559341 h 6858000"/>
              <a:gd name="connsiteX332" fmla="*/ 4778333 w 7467600"/>
              <a:gd name="connsiteY332" fmla="*/ 5873626 h 6858000"/>
              <a:gd name="connsiteX333" fmla="*/ 5414185 w 7467600"/>
              <a:gd name="connsiteY333" fmla="*/ 5573882 h 6858000"/>
              <a:gd name="connsiteX334" fmla="*/ 5959648 w 7467600"/>
              <a:gd name="connsiteY334" fmla="*/ 4760797 h 6858000"/>
              <a:gd name="connsiteX335" fmla="*/ 5355019 w 7467600"/>
              <a:gd name="connsiteY335" fmla="*/ 4734672 h 6858000"/>
              <a:gd name="connsiteX336" fmla="*/ 5083565 w 7467600"/>
              <a:gd name="connsiteY336" fmla="*/ 5179121 h 6858000"/>
              <a:gd name="connsiteX337" fmla="*/ 4713577 w 7467600"/>
              <a:gd name="connsiteY337" fmla="*/ 5616803 h 6858000"/>
              <a:gd name="connsiteX338" fmla="*/ 3989559 w 7467600"/>
              <a:gd name="connsiteY338" fmla="*/ 6145945 h 6858000"/>
              <a:gd name="connsiteX339" fmla="*/ 3939824 w 7467600"/>
              <a:gd name="connsiteY339" fmla="*/ 6066900 h 6858000"/>
              <a:gd name="connsiteX340" fmla="*/ 4584537 w 7467600"/>
              <a:gd name="connsiteY340" fmla="*/ 5324826 h 6858000"/>
              <a:gd name="connsiteX341" fmla="*/ 5037105 w 7467600"/>
              <a:gd name="connsiteY341" fmla="*/ 5088765 h 6858000"/>
              <a:gd name="connsiteX342" fmla="*/ 5039930 w 7467600"/>
              <a:gd name="connsiteY342" fmla="*/ 5089585 h 6858000"/>
              <a:gd name="connsiteX343" fmla="*/ 5263764 w 7467600"/>
              <a:gd name="connsiteY343" fmla="*/ 4735525 h 6858000"/>
              <a:gd name="connsiteX344" fmla="*/ 4086300 w 7467600"/>
              <a:gd name="connsiteY344" fmla="*/ 4884599 h 6858000"/>
              <a:gd name="connsiteX345" fmla="*/ 4085485 w 7467600"/>
              <a:gd name="connsiteY345" fmla="*/ 4899070 h 6858000"/>
              <a:gd name="connsiteX346" fmla="*/ 3871915 w 7467600"/>
              <a:gd name="connsiteY346" fmla="*/ 5253645 h 6858000"/>
              <a:gd name="connsiteX347" fmla="*/ 3799374 w 7467600"/>
              <a:gd name="connsiteY347" fmla="*/ 5466127 h 6858000"/>
              <a:gd name="connsiteX348" fmla="*/ 3498850 w 7467600"/>
              <a:gd name="connsiteY348" fmla="*/ 6661888 h 6858000"/>
              <a:gd name="connsiteX349" fmla="*/ 3399216 w 7467600"/>
              <a:gd name="connsiteY349" fmla="*/ 6858000 h 6858000"/>
              <a:gd name="connsiteX350" fmla="*/ 3303688 w 7467600"/>
              <a:gd name="connsiteY350" fmla="*/ 6858000 h 6858000"/>
              <a:gd name="connsiteX351" fmla="*/ 3391774 w 7467600"/>
              <a:gd name="connsiteY351" fmla="*/ 6697181 h 6858000"/>
              <a:gd name="connsiteX352" fmla="*/ 3735540 w 7467600"/>
              <a:gd name="connsiteY352" fmla="*/ 5546923 h 6858000"/>
              <a:gd name="connsiteX353" fmla="*/ 3729438 w 7467600"/>
              <a:gd name="connsiteY353" fmla="*/ 5569058 h 6858000"/>
              <a:gd name="connsiteX354" fmla="*/ 3707782 w 7467600"/>
              <a:gd name="connsiteY354" fmla="*/ 5644908 h 6858000"/>
              <a:gd name="connsiteX355" fmla="*/ 3583827 w 7467600"/>
              <a:gd name="connsiteY355" fmla="*/ 6039215 h 6858000"/>
              <a:gd name="connsiteX356" fmla="*/ 3547861 w 7467600"/>
              <a:gd name="connsiteY356" fmla="*/ 6129609 h 6858000"/>
              <a:gd name="connsiteX357" fmla="*/ 3490905 w 7467600"/>
              <a:gd name="connsiteY357" fmla="*/ 6277660 h 6858000"/>
              <a:gd name="connsiteX358" fmla="*/ 3455859 w 7467600"/>
              <a:gd name="connsiteY358" fmla="*/ 6391301 h 6858000"/>
              <a:gd name="connsiteX359" fmla="*/ 3429112 w 7467600"/>
              <a:gd name="connsiteY359" fmla="*/ 6479469 h 6858000"/>
              <a:gd name="connsiteX360" fmla="*/ 3304862 w 7467600"/>
              <a:gd name="connsiteY360" fmla="*/ 6796476 h 6858000"/>
              <a:gd name="connsiteX361" fmla="*/ 3276071 w 7467600"/>
              <a:gd name="connsiteY361" fmla="*/ 6858000 h 6858000"/>
              <a:gd name="connsiteX362" fmla="*/ 3240805 w 7467600"/>
              <a:gd name="connsiteY362" fmla="*/ 6858000 h 6858000"/>
              <a:gd name="connsiteX363" fmla="*/ 3275917 w 7467600"/>
              <a:gd name="connsiteY363" fmla="*/ 6783192 h 6858000"/>
              <a:gd name="connsiteX364" fmla="*/ 3399358 w 7467600"/>
              <a:gd name="connsiteY364" fmla="*/ 6469011 h 6858000"/>
              <a:gd name="connsiteX365" fmla="*/ 3425650 w 7467600"/>
              <a:gd name="connsiteY365" fmla="*/ 6381333 h 6858000"/>
              <a:gd name="connsiteX366" fmla="*/ 3460661 w 7467600"/>
              <a:gd name="connsiteY366" fmla="*/ 6266763 h 6858000"/>
              <a:gd name="connsiteX367" fmla="*/ 3518021 w 7467600"/>
              <a:gd name="connsiteY367" fmla="*/ 6117298 h 6858000"/>
              <a:gd name="connsiteX368" fmla="*/ 3554035 w 7467600"/>
              <a:gd name="connsiteY368" fmla="*/ 6027832 h 6858000"/>
              <a:gd name="connsiteX369" fmla="*/ 3677174 w 7467600"/>
              <a:gd name="connsiteY369" fmla="*/ 5636351 h 6858000"/>
              <a:gd name="connsiteX370" fmla="*/ 3698819 w 7467600"/>
              <a:gd name="connsiteY370" fmla="*/ 5560503 h 6858000"/>
              <a:gd name="connsiteX371" fmla="*/ 3702094 w 7467600"/>
              <a:gd name="connsiteY371" fmla="*/ 5549194 h 6858000"/>
              <a:gd name="connsiteX372" fmla="*/ 3398355 w 7467600"/>
              <a:gd name="connsiteY372" fmla="*/ 6094603 h 6858000"/>
              <a:gd name="connsiteX373" fmla="*/ 3193941 w 7467600"/>
              <a:gd name="connsiteY373" fmla="*/ 6798775 h 6858000"/>
              <a:gd name="connsiteX374" fmla="*/ 3184140 w 7467600"/>
              <a:gd name="connsiteY374" fmla="*/ 6858000 h 6858000"/>
              <a:gd name="connsiteX375" fmla="*/ 3099978 w 7467600"/>
              <a:gd name="connsiteY375" fmla="*/ 6858000 h 6858000"/>
              <a:gd name="connsiteX376" fmla="*/ 3101556 w 7467600"/>
              <a:gd name="connsiteY376" fmla="*/ 6843337 h 6858000"/>
              <a:gd name="connsiteX377" fmla="*/ 3370162 w 7467600"/>
              <a:gd name="connsiteY377" fmla="*/ 5785550 h 6858000"/>
              <a:gd name="connsiteX378" fmla="*/ 3746477 w 7467600"/>
              <a:gd name="connsiteY378" fmla="*/ 5377889 h 6858000"/>
              <a:gd name="connsiteX379" fmla="*/ 3863399 w 7467600"/>
              <a:gd name="connsiteY379" fmla="*/ 5087257 h 6858000"/>
              <a:gd name="connsiteX380" fmla="*/ 3968712 w 7467600"/>
              <a:gd name="connsiteY380" fmla="*/ 4913989 h 6858000"/>
              <a:gd name="connsiteX381" fmla="*/ 2792390 w 7467600"/>
              <a:gd name="connsiteY381" fmla="*/ 5382974 h 6858000"/>
              <a:gd name="connsiteX382" fmla="*/ 2714982 w 7467600"/>
              <a:gd name="connsiteY382" fmla="*/ 5427051 h 6858000"/>
              <a:gd name="connsiteX383" fmla="*/ 2813361 w 7467600"/>
              <a:gd name="connsiteY383" fmla="*/ 6023912 h 6858000"/>
              <a:gd name="connsiteX384" fmla="*/ 2688430 w 7467600"/>
              <a:gd name="connsiteY384" fmla="*/ 6801564 h 6858000"/>
              <a:gd name="connsiteX385" fmla="*/ 2629626 w 7467600"/>
              <a:gd name="connsiteY385" fmla="*/ 6763394 h 6858000"/>
              <a:gd name="connsiteX386" fmla="*/ 2565328 w 7467600"/>
              <a:gd name="connsiteY386" fmla="*/ 5516399 h 6858000"/>
              <a:gd name="connsiteX387" fmla="*/ 1922999 w 7467600"/>
              <a:gd name="connsiteY387" fmla="*/ 5980343 h 6858000"/>
              <a:gd name="connsiteX388" fmla="*/ 1950261 w 7467600"/>
              <a:gd name="connsiteY388" fmla="*/ 6405858 h 6858000"/>
              <a:gd name="connsiteX389" fmla="*/ 2365554 w 7467600"/>
              <a:gd name="connsiteY389" fmla="*/ 6759107 h 6858000"/>
              <a:gd name="connsiteX390" fmla="*/ 2424142 w 7467600"/>
              <a:gd name="connsiteY390" fmla="*/ 6858000 h 6858000"/>
              <a:gd name="connsiteX391" fmla="*/ 2395994 w 7467600"/>
              <a:gd name="connsiteY391" fmla="*/ 6858000 h 6858000"/>
              <a:gd name="connsiteX392" fmla="*/ 2392863 w 7467600"/>
              <a:gd name="connsiteY392" fmla="*/ 6852964 h 6858000"/>
              <a:gd name="connsiteX393" fmla="*/ 2017589 w 7467600"/>
              <a:gd name="connsiteY393" fmla="*/ 6493982 h 6858000"/>
              <a:gd name="connsiteX394" fmla="*/ 2147336 w 7467600"/>
              <a:gd name="connsiteY394" fmla="*/ 6594052 h 6858000"/>
              <a:gd name="connsiteX395" fmla="*/ 2207047 w 7467600"/>
              <a:gd name="connsiteY395" fmla="*/ 6654540 h 6858000"/>
              <a:gd name="connsiteX396" fmla="*/ 2299106 w 7467600"/>
              <a:gd name="connsiteY396" fmla="*/ 6778931 h 6858000"/>
              <a:gd name="connsiteX397" fmla="*/ 2314430 w 7467600"/>
              <a:gd name="connsiteY397" fmla="*/ 6801144 h 6858000"/>
              <a:gd name="connsiteX398" fmla="*/ 2352406 w 7467600"/>
              <a:gd name="connsiteY398" fmla="*/ 6858000 h 6858000"/>
              <a:gd name="connsiteX399" fmla="*/ 2314492 w 7467600"/>
              <a:gd name="connsiteY399" fmla="*/ 6858000 h 6858000"/>
              <a:gd name="connsiteX400" fmla="*/ 2288095 w 7467600"/>
              <a:gd name="connsiteY400" fmla="*/ 6818030 h 6858000"/>
              <a:gd name="connsiteX401" fmla="*/ 2272768 w 7467600"/>
              <a:gd name="connsiteY401" fmla="*/ 6795822 h 6858000"/>
              <a:gd name="connsiteX402" fmla="*/ 2182715 w 7467600"/>
              <a:gd name="connsiteY402" fmla="*/ 6675071 h 6858000"/>
              <a:gd name="connsiteX403" fmla="*/ 2032061 w 7467600"/>
              <a:gd name="connsiteY403" fmla="*/ 6541380 h 6858000"/>
              <a:gd name="connsiteX404" fmla="*/ 2257220 w 7467600"/>
              <a:gd name="connsiteY404" fmla="*/ 6826257 h 6858000"/>
              <a:gd name="connsiteX405" fmla="*/ 2281324 w 7467600"/>
              <a:gd name="connsiteY405" fmla="*/ 6858000 h 6858000"/>
              <a:gd name="connsiteX406" fmla="*/ 2242860 w 7467600"/>
              <a:gd name="connsiteY406" fmla="*/ 6858000 h 6858000"/>
              <a:gd name="connsiteX407" fmla="*/ 2232818 w 7467600"/>
              <a:gd name="connsiteY407" fmla="*/ 6844926 h 6858000"/>
              <a:gd name="connsiteX408" fmla="*/ 1990172 w 7467600"/>
              <a:gd name="connsiteY408" fmla="*/ 6542121 h 6858000"/>
              <a:gd name="connsiteX409" fmla="*/ 2124090 w 7467600"/>
              <a:gd name="connsiteY409" fmla="*/ 6761017 h 6858000"/>
              <a:gd name="connsiteX410" fmla="*/ 2200380 w 7467600"/>
              <a:gd name="connsiteY410" fmla="*/ 6858000 h 6858000"/>
              <a:gd name="connsiteX411" fmla="*/ 2147507 w 7467600"/>
              <a:gd name="connsiteY411" fmla="*/ 6858000 h 6858000"/>
              <a:gd name="connsiteX412" fmla="*/ 2070668 w 7467600"/>
              <a:gd name="connsiteY412" fmla="*/ 6761520 h 6858000"/>
              <a:gd name="connsiteX413" fmla="*/ 1975142 w 7467600"/>
              <a:gd name="connsiteY413" fmla="*/ 6585570 h 6858000"/>
              <a:gd name="connsiteX414" fmla="*/ 2050035 w 7467600"/>
              <a:gd name="connsiteY414" fmla="*/ 6813345 h 6858000"/>
              <a:gd name="connsiteX415" fmla="*/ 2063025 w 7467600"/>
              <a:gd name="connsiteY415" fmla="*/ 6858000 h 6858000"/>
              <a:gd name="connsiteX416" fmla="*/ 2021675 w 7467600"/>
              <a:gd name="connsiteY416" fmla="*/ 6858000 h 6858000"/>
              <a:gd name="connsiteX417" fmla="*/ 2019308 w 7467600"/>
              <a:gd name="connsiteY417" fmla="*/ 6847118 h 6858000"/>
              <a:gd name="connsiteX418" fmla="*/ 1938835 w 7467600"/>
              <a:gd name="connsiteY418" fmla="*/ 6551160 h 6858000"/>
              <a:gd name="connsiteX419" fmla="*/ 1953230 w 7467600"/>
              <a:gd name="connsiteY419" fmla="*/ 6759699 h 6858000"/>
              <a:gd name="connsiteX420" fmla="*/ 1956763 w 7467600"/>
              <a:gd name="connsiteY420" fmla="*/ 6778191 h 6858000"/>
              <a:gd name="connsiteX421" fmla="*/ 1967925 w 7467600"/>
              <a:gd name="connsiteY421" fmla="*/ 6858000 h 6858000"/>
              <a:gd name="connsiteX422" fmla="*/ 1936622 w 7467600"/>
              <a:gd name="connsiteY422" fmla="*/ 6858000 h 6858000"/>
              <a:gd name="connsiteX423" fmla="*/ 1926261 w 7467600"/>
              <a:gd name="connsiteY423" fmla="*/ 6784064 h 6858000"/>
              <a:gd name="connsiteX424" fmla="*/ 1922724 w 7467600"/>
              <a:gd name="connsiteY424" fmla="*/ 6765577 h 6858000"/>
              <a:gd name="connsiteX425" fmla="*/ 1904650 w 7467600"/>
              <a:gd name="connsiteY425" fmla="*/ 6639616 h 6858000"/>
              <a:gd name="connsiteX426" fmla="*/ 1885273 w 7467600"/>
              <a:gd name="connsiteY426" fmla="*/ 6858000 h 6858000"/>
              <a:gd name="connsiteX427" fmla="*/ 1854363 w 7467600"/>
              <a:gd name="connsiteY427" fmla="*/ 6858000 h 6858000"/>
              <a:gd name="connsiteX428" fmla="*/ 1880391 w 7467600"/>
              <a:gd name="connsiteY428" fmla="*/ 6603796 h 6858000"/>
              <a:gd name="connsiteX429" fmla="*/ 1818273 w 7467600"/>
              <a:gd name="connsiteY429" fmla="*/ 6715729 h 6858000"/>
              <a:gd name="connsiteX430" fmla="*/ 1794691 w 7467600"/>
              <a:gd name="connsiteY430" fmla="*/ 6843239 h 6858000"/>
              <a:gd name="connsiteX431" fmla="*/ 1794914 w 7467600"/>
              <a:gd name="connsiteY431" fmla="*/ 6858000 h 6858000"/>
              <a:gd name="connsiteX432" fmla="*/ 1746128 w 7467600"/>
              <a:gd name="connsiteY432" fmla="*/ 6858000 h 6858000"/>
              <a:gd name="connsiteX433" fmla="*/ 1753934 w 7467600"/>
              <a:gd name="connsiteY433" fmla="*/ 6724796 h 6858000"/>
              <a:gd name="connsiteX434" fmla="*/ 1792053 w 7467600"/>
              <a:gd name="connsiteY434" fmla="*/ 6572396 h 6858000"/>
              <a:gd name="connsiteX435" fmla="*/ 1862248 w 7467600"/>
              <a:gd name="connsiteY435" fmla="*/ 6266397 h 6858000"/>
              <a:gd name="connsiteX436" fmla="*/ 1862250 w 7467600"/>
              <a:gd name="connsiteY436" fmla="*/ 6033531 h 6858000"/>
              <a:gd name="connsiteX437" fmla="*/ 1211999 w 7467600"/>
              <a:gd name="connsiteY437" fmla="*/ 6683610 h 6858000"/>
              <a:gd name="connsiteX438" fmla="*/ 1213266 w 7467600"/>
              <a:gd name="connsiteY438" fmla="*/ 6691947 h 6858000"/>
              <a:gd name="connsiteX439" fmla="*/ 1203370 w 7467600"/>
              <a:gd name="connsiteY439" fmla="*/ 6850676 h 6858000"/>
              <a:gd name="connsiteX440" fmla="*/ 1203671 w 7467600"/>
              <a:gd name="connsiteY440" fmla="*/ 6858000 h 6858000"/>
              <a:gd name="connsiteX441" fmla="*/ 1143180 w 7467600"/>
              <a:gd name="connsiteY441" fmla="*/ 6858000 h 6858000"/>
              <a:gd name="connsiteX442" fmla="*/ 1142176 w 7467600"/>
              <a:gd name="connsiteY442" fmla="*/ 6766045 h 6858000"/>
              <a:gd name="connsiteX443" fmla="*/ 1067484 w 7467600"/>
              <a:gd name="connsiteY443" fmla="*/ 6858000 h 6858000"/>
              <a:gd name="connsiteX444" fmla="*/ 953928 w 7467600"/>
              <a:gd name="connsiteY444" fmla="*/ 6858000 h 6858000"/>
              <a:gd name="connsiteX445" fmla="*/ 959715 w 7467600"/>
              <a:gd name="connsiteY445" fmla="*/ 6850185 h 6858000"/>
              <a:gd name="connsiteX446" fmla="*/ 1483788 w 7467600"/>
              <a:gd name="connsiteY446" fmla="*/ 6259174 h 6858000"/>
              <a:gd name="connsiteX447" fmla="*/ 1100671 w 7467600"/>
              <a:gd name="connsiteY447" fmla="*/ 6252137 h 6858000"/>
              <a:gd name="connsiteX448" fmla="*/ 1090144 w 7467600"/>
              <a:gd name="connsiteY448" fmla="*/ 6256748 h 6858000"/>
              <a:gd name="connsiteX449" fmla="*/ 1095872 w 7467600"/>
              <a:gd name="connsiteY449" fmla="*/ 6271892 h 6858000"/>
              <a:gd name="connsiteX450" fmla="*/ 262785 w 7467600"/>
              <a:gd name="connsiteY450" fmla="*/ 6845450 h 6858000"/>
              <a:gd name="connsiteX451" fmla="*/ 209968 w 7467600"/>
              <a:gd name="connsiteY451" fmla="*/ 6770713 h 6858000"/>
              <a:gd name="connsiteX452" fmla="*/ 873460 w 7467600"/>
              <a:gd name="connsiteY452" fmla="*/ 6253768 h 6858000"/>
              <a:gd name="connsiteX453" fmla="*/ 192686 w 7467600"/>
              <a:gd name="connsiteY453" fmla="*/ 5849257 h 6858000"/>
              <a:gd name="connsiteX454" fmla="*/ 4696 w 7467600"/>
              <a:gd name="connsiteY454" fmla="*/ 5697668 h 6858000"/>
              <a:gd name="connsiteX455" fmla="*/ 0 w 7467600"/>
              <a:gd name="connsiteY455" fmla="*/ 5689984 h 6858000"/>
              <a:gd name="connsiteX456" fmla="*/ 0 w 7467600"/>
              <a:gd name="connsiteY456" fmla="*/ 5513472 h 6858000"/>
              <a:gd name="connsiteX457" fmla="*/ 174101 w 7467600"/>
              <a:gd name="connsiteY457" fmla="*/ 5620277 h 6858000"/>
              <a:gd name="connsiteX458" fmla="*/ 891800 w 7467600"/>
              <a:gd name="connsiteY458" fmla="*/ 6036935 h 6858000"/>
              <a:gd name="connsiteX459" fmla="*/ 1072219 w 7467600"/>
              <a:gd name="connsiteY459" fmla="*/ 6169443 h 6858000"/>
              <a:gd name="connsiteX460" fmla="*/ 1074117 w 7467600"/>
              <a:gd name="connsiteY460" fmla="*/ 6170301 h 6858000"/>
              <a:gd name="connsiteX461" fmla="*/ 1083114 w 7467600"/>
              <a:gd name="connsiteY461" fmla="*/ 6174131 h 6858000"/>
              <a:gd name="connsiteX462" fmla="*/ 1543010 w 7467600"/>
              <a:gd name="connsiteY462" fmla="*/ 6191140 h 6858000"/>
              <a:gd name="connsiteX463" fmla="*/ 1551080 w 7467600"/>
              <a:gd name="connsiteY463" fmla="*/ 6195006 h 6858000"/>
              <a:gd name="connsiteX464" fmla="*/ 2345443 w 7467600"/>
              <a:gd name="connsiteY464" fmla="*/ 5549882 h 6858000"/>
              <a:gd name="connsiteX465" fmla="*/ 1721499 w 7467600"/>
              <a:gd name="connsiteY465" fmla="*/ 5599969 h 6858000"/>
              <a:gd name="connsiteX466" fmla="*/ 767716 w 7467600"/>
              <a:gd name="connsiteY466" fmla="*/ 5472768 h 6858000"/>
              <a:gd name="connsiteX467" fmla="*/ 722147 w 7467600"/>
              <a:gd name="connsiteY467" fmla="*/ 5393091 h 6858000"/>
              <a:gd name="connsiteX468" fmla="*/ 1485552 w 7467600"/>
              <a:gd name="connsiteY468" fmla="*/ 5313202 h 6858000"/>
              <a:gd name="connsiteX469" fmla="*/ 2143004 w 7467600"/>
              <a:gd name="connsiteY469" fmla="*/ 5402420 h 6858000"/>
              <a:gd name="connsiteX470" fmla="*/ 1933391 w 7467600"/>
              <a:gd name="connsiteY470" fmla="*/ 5156971 h 6858000"/>
              <a:gd name="connsiteX471" fmla="*/ 1827118 w 7467600"/>
              <a:gd name="connsiteY471" fmla="*/ 4968410 h 6858000"/>
              <a:gd name="connsiteX472" fmla="*/ 1837349 w 7467600"/>
              <a:gd name="connsiteY472" fmla="*/ 4956357 h 6858000"/>
              <a:gd name="connsiteX473" fmla="*/ 2162835 w 7467600"/>
              <a:gd name="connsiteY473" fmla="*/ 5187853 h 6858000"/>
              <a:gd name="connsiteX474" fmla="*/ 2257167 w 7467600"/>
              <a:gd name="connsiteY474" fmla="*/ 5462123 h 6858000"/>
              <a:gd name="connsiteX475" fmla="*/ 2261598 w 7467600"/>
              <a:gd name="connsiteY475" fmla="*/ 5467998 h 6858000"/>
              <a:gd name="connsiteX476" fmla="*/ 2437177 w 7467600"/>
              <a:gd name="connsiteY476" fmla="*/ 5479608 h 6858000"/>
              <a:gd name="connsiteX477" fmla="*/ 2445247 w 7467600"/>
              <a:gd name="connsiteY477" fmla="*/ 5483476 h 6858000"/>
              <a:gd name="connsiteX478" fmla="*/ 2743626 w 7467600"/>
              <a:gd name="connsiteY478" fmla="*/ 5304819 h 6858000"/>
              <a:gd name="connsiteX479" fmla="*/ 3048102 w 7467600"/>
              <a:gd name="connsiteY479" fmla="*/ 5150595 h 6858000"/>
              <a:gd name="connsiteX480" fmla="*/ 1799414 w 7467600"/>
              <a:gd name="connsiteY480" fmla="*/ 4694732 h 6858000"/>
              <a:gd name="connsiteX481" fmla="*/ 1771735 w 7467600"/>
              <a:gd name="connsiteY481" fmla="*/ 4619929 h 6858000"/>
              <a:gd name="connsiteX482" fmla="*/ 3104273 w 7467600"/>
              <a:gd name="connsiteY482" fmla="*/ 5076159 h 6858000"/>
              <a:gd name="connsiteX483" fmla="*/ 3113245 w 7467600"/>
              <a:gd name="connsiteY483" fmla="*/ 5090705 h 6858000"/>
              <a:gd name="connsiteX484" fmla="*/ 3126294 w 7467600"/>
              <a:gd name="connsiteY484" fmla="*/ 5114400 h 6858000"/>
              <a:gd name="connsiteX485" fmla="*/ 3937433 w 7467600"/>
              <a:gd name="connsiteY485" fmla="*/ 4830473 h 6858000"/>
              <a:gd name="connsiteX486" fmla="*/ 3590475 w 7467600"/>
              <a:gd name="connsiteY486" fmla="*/ 4597974 h 6858000"/>
              <a:gd name="connsiteX487" fmla="*/ 3100264 w 7467600"/>
              <a:gd name="connsiteY487" fmla="*/ 4579845 h 6858000"/>
              <a:gd name="connsiteX488" fmla="*/ 2183576 w 7467600"/>
              <a:gd name="connsiteY488" fmla="*/ 4227150 h 6858000"/>
              <a:gd name="connsiteX489" fmla="*/ 2151029 w 7467600"/>
              <a:gd name="connsiteY489" fmla="*/ 4146947 h 6858000"/>
              <a:gd name="connsiteX490" fmla="*/ 3563434 w 7467600"/>
              <a:gd name="connsiteY490" fmla="*/ 4469115 h 6858000"/>
              <a:gd name="connsiteX491" fmla="*/ 3177952 w 7467600"/>
              <a:gd name="connsiteY491" fmla="*/ 3657386 h 6858000"/>
              <a:gd name="connsiteX492" fmla="*/ 3189263 w 7467600"/>
              <a:gd name="connsiteY492" fmla="*/ 3625726 h 6858000"/>
              <a:gd name="connsiteX493" fmla="*/ 3560912 w 7467600"/>
              <a:gd name="connsiteY493" fmla="*/ 4079863 h 6858000"/>
              <a:gd name="connsiteX494" fmla="*/ 3626636 w 7467600"/>
              <a:gd name="connsiteY494" fmla="*/ 4512230 h 6858000"/>
              <a:gd name="connsiteX495" fmla="*/ 3653088 w 7467600"/>
              <a:gd name="connsiteY495" fmla="*/ 4521417 h 6858000"/>
              <a:gd name="connsiteX496" fmla="*/ 3988128 w 7467600"/>
              <a:gd name="connsiteY496" fmla="*/ 4817267 h 6858000"/>
              <a:gd name="connsiteX497" fmla="*/ 4830582 w 7467600"/>
              <a:gd name="connsiteY497" fmla="*/ 4676000 h 6858000"/>
              <a:gd name="connsiteX498" fmla="*/ 4830100 w 7467600"/>
              <a:gd name="connsiteY498" fmla="*/ 4675554 h 6858000"/>
              <a:gd name="connsiteX499" fmla="*/ 4036318 w 7467600"/>
              <a:gd name="connsiteY499" fmla="*/ 4147013 h 6858000"/>
              <a:gd name="connsiteX500" fmla="*/ 3432098 w 7467600"/>
              <a:gd name="connsiteY500" fmla="*/ 3537312 h 6858000"/>
              <a:gd name="connsiteX501" fmla="*/ 3446761 w 7467600"/>
              <a:gd name="connsiteY501" fmla="*/ 3461278 h 6858000"/>
              <a:gd name="connsiteX502" fmla="*/ 4419733 w 7467600"/>
              <a:gd name="connsiteY502" fmla="*/ 3963555 h 6858000"/>
              <a:gd name="connsiteX503" fmla="*/ 4781371 w 7467600"/>
              <a:gd name="connsiteY503" fmla="*/ 4458604 h 6858000"/>
              <a:gd name="connsiteX504" fmla="*/ 4780440 w 7467600"/>
              <a:gd name="connsiteY504" fmla="*/ 4470290 h 6858000"/>
              <a:gd name="connsiteX505" fmla="*/ 4898954 w 7467600"/>
              <a:gd name="connsiteY505" fmla="*/ 4662092 h 6858000"/>
              <a:gd name="connsiteX506" fmla="*/ 4900699 w 7467600"/>
              <a:gd name="connsiteY506" fmla="*/ 4670867 h 6858000"/>
              <a:gd name="connsiteX507" fmla="*/ 5714511 w 7467600"/>
              <a:gd name="connsiteY507" fmla="*/ 4663483 h 6858000"/>
              <a:gd name="connsiteX508" fmla="*/ 5464793 w 7467600"/>
              <a:gd name="connsiteY508" fmla="*/ 4393556 h 6858000"/>
              <a:gd name="connsiteX509" fmla="*/ 5461897 w 7467600"/>
              <a:gd name="connsiteY509" fmla="*/ 4390879 h 6858000"/>
              <a:gd name="connsiteX510" fmla="*/ 4294126 w 7467600"/>
              <a:gd name="connsiteY510" fmla="*/ 3303048 h 6858000"/>
              <a:gd name="connsiteX511" fmla="*/ 4305321 w 7467600"/>
              <a:gd name="connsiteY511" fmla="*/ 3256953 h 6858000"/>
              <a:gd name="connsiteX512" fmla="*/ 4949299 w 7467600"/>
              <a:gd name="connsiteY512" fmla="*/ 3766336 h 6858000"/>
              <a:gd name="connsiteX513" fmla="*/ 5291452 w 7467600"/>
              <a:gd name="connsiteY513" fmla="*/ 4076801 h 6858000"/>
              <a:gd name="connsiteX514" fmla="*/ 5434998 w 7467600"/>
              <a:gd name="connsiteY514" fmla="*/ 4254100 h 6858000"/>
              <a:gd name="connsiteX515" fmla="*/ 5351015 w 7467600"/>
              <a:gd name="connsiteY515" fmla="*/ 3760989 h 6858000"/>
              <a:gd name="connsiteX516" fmla="*/ 5413780 w 7467600"/>
              <a:gd name="connsiteY516" fmla="*/ 2966265 h 6858000"/>
              <a:gd name="connsiteX517" fmla="*/ 5425627 w 7467600"/>
              <a:gd name="connsiteY517" fmla="*/ 2954192 h 6858000"/>
              <a:gd name="connsiteX518" fmla="*/ 6604735 w 7467600"/>
              <a:gd name="connsiteY518" fmla="*/ 2041381 h 6858000"/>
              <a:gd name="connsiteX519" fmla="*/ 7204487 w 7467600"/>
              <a:gd name="connsiteY519" fmla="*/ 2742112 h 6858000"/>
              <a:gd name="connsiteX520" fmla="*/ 7131592 w 7467600"/>
              <a:gd name="connsiteY520" fmla="*/ 2672096 h 6858000"/>
              <a:gd name="connsiteX521" fmla="*/ 6996344 w 7467600"/>
              <a:gd name="connsiteY521" fmla="*/ 2518310 h 6858000"/>
              <a:gd name="connsiteX522" fmla="*/ 6735495 w 7467600"/>
              <a:gd name="connsiteY522" fmla="*/ 2196890 h 6858000"/>
              <a:gd name="connsiteX523" fmla="*/ 6721901 w 7467600"/>
              <a:gd name="connsiteY523" fmla="*/ 2179274 h 6858000"/>
              <a:gd name="connsiteX524" fmla="*/ 6604735 w 7467600"/>
              <a:gd name="connsiteY524" fmla="*/ 2041381 h 6858000"/>
              <a:gd name="connsiteX525" fmla="*/ 6591670 w 7467600"/>
              <a:gd name="connsiteY525" fmla="*/ 1988277 h 6858000"/>
              <a:gd name="connsiteX526" fmla="*/ 6747349 w 7467600"/>
              <a:gd name="connsiteY526" fmla="*/ 2160069 h 6858000"/>
              <a:gd name="connsiteX527" fmla="*/ 6760943 w 7467600"/>
              <a:gd name="connsiteY527" fmla="*/ 2177686 h 6858000"/>
              <a:gd name="connsiteX528" fmla="*/ 7021065 w 7467600"/>
              <a:gd name="connsiteY528" fmla="*/ 2498102 h 6858000"/>
              <a:gd name="connsiteX529" fmla="*/ 7155223 w 7467600"/>
              <a:gd name="connsiteY529" fmla="*/ 2650386 h 6858000"/>
              <a:gd name="connsiteX530" fmla="*/ 7203167 w 7467600"/>
              <a:gd name="connsiteY530" fmla="*/ 2697288 h 6858000"/>
              <a:gd name="connsiteX531" fmla="*/ 6937703 w 7467600"/>
              <a:gd name="connsiteY531" fmla="*/ 2321981 h 6858000"/>
              <a:gd name="connsiteX532" fmla="*/ 6591670 w 7467600"/>
              <a:gd name="connsiteY532" fmla="*/ 1988277 h 6858000"/>
              <a:gd name="connsiteX533" fmla="*/ 5798671 w 7467600"/>
              <a:gd name="connsiteY533" fmla="*/ 1981601 h 6858000"/>
              <a:gd name="connsiteX534" fmla="*/ 5754709 w 7467600"/>
              <a:gd name="connsiteY534" fmla="*/ 2071454 h 6858000"/>
              <a:gd name="connsiteX535" fmla="*/ 5763044 w 7467600"/>
              <a:gd name="connsiteY535" fmla="*/ 2842206 h 6858000"/>
              <a:gd name="connsiteX536" fmla="*/ 5764974 w 7467600"/>
              <a:gd name="connsiteY536" fmla="*/ 2799609 h 6858000"/>
              <a:gd name="connsiteX537" fmla="*/ 5767665 w 7467600"/>
              <a:gd name="connsiteY537" fmla="*/ 2666409 h 6858000"/>
              <a:gd name="connsiteX538" fmla="*/ 5763055 w 7467600"/>
              <a:gd name="connsiteY538" fmla="*/ 2579705 h 6858000"/>
              <a:gd name="connsiteX539" fmla="*/ 5758079 w 7467600"/>
              <a:gd name="connsiteY539" fmla="*/ 2492508 h 6858000"/>
              <a:gd name="connsiteX540" fmla="*/ 5779325 w 7467600"/>
              <a:gd name="connsiteY540" fmla="*/ 2197069 h 6858000"/>
              <a:gd name="connsiteX541" fmla="*/ 5798671 w 7467600"/>
              <a:gd name="connsiteY541" fmla="*/ 1981601 h 6858000"/>
              <a:gd name="connsiteX542" fmla="*/ 5829202 w 7467600"/>
              <a:gd name="connsiteY542" fmla="*/ 1971679 h 6858000"/>
              <a:gd name="connsiteX543" fmla="*/ 5809558 w 7467600"/>
              <a:gd name="connsiteY543" fmla="*/ 2198043 h 6858000"/>
              <a:gd name="connsiteX544" fmla="*/ 5788653 w 7467600"/>
              <a:gd name="connsiteY544" fmla="*/ 2489430 h 6858000"/>
              <a:gd name="connsiteX545" fmla="*/ 5793439 w 7467600"/>
              <a:gd name="connsiteY545" fmla="*/ 2575235 h 6858000"/>
              <a:gd name="connsiteX546" fmla="*/ 5796837 w 7467600"/>
              <a:gd name="connsiteY546" fmla="*/ 2637633 h 6858000"/>
              <a:gd name="connsiteX547" fmla="*/ 5818614 w 7467600"/>
              <a:gd name="connsiteY547" fmla="*/ 2473055 h 6858000"/>
              <a:gd name="connsiteX548" fmla="*/ 5829202 w 7467600"/>
              <a:gd name="connsiteY548" fmla="*/ 1971679 h 6858000"/>
              <a:gd name="connsiteX549" fmla="*/ 5911389 w 7467600"/>
              <a:gd name="connsiteY549" fmla="*/ 1898371 h 6858000"/>
              <a:gd name="connsiteX550" fmla="*/ 6237627 w 7467600"/>
              <a:gd name="connsiteY550" fmla="*/ 2231921 h 6858000"/>
              <a:gd name="connsiteX551" fmla="*/ 5911389 w 7467600"/>
              <a:gd name="connsiteY551" fmla="*/ 1898371 h 6858000"/>
              <a:gd name="connsiteX552" fmla="*/ 6944437 w 7467600"/>
              <a:gd name="connsiteY552" fmla="*/ 1575402 h 6858000"/>
              <a:gd name="connsiteX553" fmla="*/ 6304730 w 7467600"/>
              <a:gd name="connsiteY553" fmla="*/ 1766654 h 6858000"/>
              <a:gd name="connsiteX554" fmla="*/ 6944437 w 7467600"/>
              <a:gd name="connsiteY554" fmla="*/ 1575402 h 6858000"/>
              <a:gd name="connsiteX555" fmla="*/ 7019523 w 7467600"/>
              <a:gd name="connsiteY555" fmla="*/ 1519450 h 6858000"/>
              <a:gd name="connsiteX556" fmla="*/ 6298091 w 7467600"/>
              <a:gd name="connsiteY556" fmla="*/ 1737122 h 6858000"/>
              <a:gd name="connsiteX557" fmla="*/ 7019523 w 7467600"/>
              <a:gd name="connsiteY557" fmla="*/ 1519450 h 6858000"/>
              <a:gd name="connsiteX558" fmla="*/ 2399523 w 7467600"/>
              <a:gd name="connsiteY558" fmla="*/ 1428234 h 6858000"/>
              <a:gd name="connsiteX559" fmla="*/ 2224982 w 7467600"/>
              <a:gd name="connsiteY559" fmla="*/ 1826201 h 6858000"/>
              <a:gd name="connsiteX560" fmla="*/ 2096099 w 7467600"/>
              <a:gd name="connsiteY560" fmla="*/ 2345900 h 6858000"/>
              <a:gd name="connsiteX561" fmla="*/ 2283317 w 7467600"/>
              <a:gd name="connsiteY561" fmla="*/ 1796925 h 6858000"/>
              <a:gd name="connsiteX562" fmla="*/ 2399523 w 7467600"/>
              <a:gd name="connsiteY562" fmla="*/ 1428234 h 6858000"/>
              <a:gd name="connsiteX563" fmla="*/ 2448558 w 7467600"/>
              <a:gd name="connsiteY563" fmla="*/ 1373435 h 6858000"/>
              <a:gd name="connsiteX564" fmla="*/ 2312521 w 7467600"/>
              <a:gd name="connsiteY564" fmla="*/ 1806140 h 6858000"/>
              <a:gd name="connsiteX565" fmla="*/ 2127533 w 7467600"/>
              <a:gd name="connsiteY565" fmla="*/ 2348380 h 6858000"/>
              <a:gd name="connsiteX566" fmla="*/ 2358080 w 7467600"/>
              <a:gd name="connsiteY566" fmla="*/ 1866134 h 6858000"/>
              <a:gd name="connsiteX567" fmla="*/ 2407436 w 7467600"/>
              <a:gd name="connsiteY567" fmla="*/ 1651070 h 6858000"/>
              <a:gd name="connsiteX568" fmla="*/ 2448558 w 7467600"/>
              <a:gd name="connsiteY568" fmla="*/ 1373435 h 6858000"/>
              <a:gd name="connsiteX569" fmla="*/ 278707 w 7467600"/>
              <a:gd name="connsiteY569" fmla="*/ 1352270 h 6858000"/>
              <a:gd name="connsiteX570" fmla="*/ 321570 w 7467600"/>
              <a:gd name="connsiteY570" fmla="*/ 1861610 h 6858000"/>
              <a:gd name="connsiteX571" fmla="*/ 294281 w 7467600"/>
              <a:gd name="connsiteY571" fmla="*/ 1440658 h 6858000"/>
              <a:gd name="connsiteX572" fmla="*/ 278707 w 7467600"/>
              <a:gd name="connsiteY572" fmla="*/ 1352270 h 6858000"/>
              <a:gd name="connsiteX573" fmla="*/ 1423821 w 7467600"/>
              <a:gd name="connsiteY573" fmla="*/ 1351958 h 6858000"/>
              <a:gd name="connsiteX574" fmla="*/ 1638521 w 7467600"/>
              <a:gd name="connsiteY574" fmla="*/ 1908470 h 6858000"/>
              <a:gd name="connsiteX575" fmla="*/ 1754199 w 7467600"/>
              <a:gd name="connsiteY575" fmla="*/ 2149284 h 6858000"/>
              <a:gd name="connsiteX576" fmla="*/ 1908359 w 7467600"/>
              <a:gd name="connsiteY576" fmla="*/ 2364988 h 6858000"/>
              <a:gd name="connsiteX577" fmla="*/ 1647661 w 7467600"/>
              <a:gd name="connsiteY577" fmla="*/ 1825945 h 6858000"/>
              <a:gd name="connsiteX578" fmla="*/ 1423821 w 7467600"/>
              <a:gd name="connsiteY578" fmla="*/ 1351958 h 6858000"/>
              <a:gd name="connsiteX579" fmla="*/ 1431890 w 7467600"/>
              <a:gd name="connsiteY579" fmla="*/ 1306475 h 6858000"/>
              <a:gd name="connsiteX580" fmla="*/ 1507597 w 7467600"/>
              <a:gd name="connsiteY580" fmla="*/ 1446132 h 6858000"/>
              <a:gd name="connsiteX581" fmla="*/ 1674586 w 7467600"/>
              <a:gd name="connsiteY581" fmla="*/ 1813832 h 6858000"/>
              <a:gd name="connsiteX582" fmla="*/ 1815950 w 7467600"/>
              <a:gd name="connsiteY582" fmla="*/ 2128564 h 6858000"/>
              <a:gd name="connsiteX583" fmla="*/ 1984242 w 7467600"/>
              <a:gd name="connsiteY583" fmla="*/ 2430829 h 6858000"/>
              <a:gd name="connsiteX584" fmla="*/ 2014023 w 7467600"/>
              <a:gd name="connsiteY584" fmla="*/ 2450995 h 6858000"/>
              <a:gd name="connsiteX585" fmla="*/ 1747337 w 7467600"/>
              <a:gd name="connsiteY585" fmla="*/ 1855264 h 6858000"/>
              <a:gd name="connsiteX586" fmla="*/ 1533749 w 7467600"/>
              <a:gd name="connsiteY586" fmla="*/ 1478656 h 6858000"/>
              <a:gd name="connsiteX587" fmla="*/ 1431890 w 7467600"/>
              <a:gd name="connsiteY587" fmla="*/ 1306475 h 6858000"/>
              <a:gd name="connsiteX588" fmla="*/ 5052692 w 7467600"/>
              <a:gd name="connsiteY588" fmla="*/ 1292994 h 6858000"/>
              <a:gd name="connsiteX589" fmla="*/ 5200661 w 7467600"/>
              <a:gd name="connsiteY589" fmla="*/ 1635186 h 6858000"/>
              <a:gd name="connsiteX590" fmla="*/ 5297138 w 7467600"/>
              <a:gd name="connsiteY590" fmla="*/ 1906351 h 6858000"/>
              <a:gd name="connsiteX591" fmla="*/ 5052692 w 7467600"/>
              <a:gd name="connsiteY591" fmla="*/ 1292994 h 6858000"/>
              <a:gd name="connsiteX592" fmla="*/ 5009948 w 7467600"/>
              <a:gd name="connsiteY592" fmla="*/ 1273619 h 6858000"/>
              <a:gd name="connsiteX593" fmla="*/ 5121777 w 7467600"/>
              <a:gd name="connsiteY593" fmla="*/ 1654213 h 6858000"/>
              <a:gd name="connsiteX594" fmla="*/ 5293545 w 7467600"/>
              <a:gd name="connsiteY594" fmla="*/ 2072247 h 6858000"/>
              <a:gd name="connsiteX595" fmla="*/ 5294042 w 7467600"/>
              <a:gd name="connsiteY595" fmla="*/ 2065019 h 6858000"/>
              <a:gd name="connsiteX596" fmla="*/ 5171936 w 7467600"/>
              <a:gd name="connsiteY596" fmla="*/ 1647613 h 6858000"/>
              <a:gd name="connsiteX597" fmla="*/ 5009948 w 7467600"/>
              <a:gd name="connsiteY597" fmla="*/ 1273619 h 6858000"/>
              <a:gd name="connsiteX598" fmla="*/ 655236 w 7467600"/>
              <a:gd name="connsiteY598" fmla="*/ 1268632 h 6858000"/>
              <a:gd name="connsiteX599" fmla="*/ 839521 w 7467600"/>
              <a:gd name="connsiteY599" fmla="*/ 1685315 h 6858000"/>
              <a:gd name="connsiteX600" fmla="*/ 1109416 w 7467600"/>
              <a:gd name="connsiteY600" fmla="*/ 2061663 h 6858000"/>
              <a:gd name="connsiteX601" fmla="*/ 1298300 w 7467600"/>
              <a:gd name="connsiteY601" fmla="*/ 2247742 h 6858000"/>
              <a:gd name="connsiteX602" fmla="*/ 1125871 w 7467600"/>
              <a:gd name="connsiteY602" fmla="*/ 1989513 h 6858000"/>
              <a:gd name="connsiteX603" fmla="*/ 981574 w 7467600"/>
              <a:gd name="connsiteY603" fmla="*/ 1783157 h 6858000"/>
              <a:gd name="connsiteX604" fmla="*/ 922198 w 7467600"/>
              <a:gd name="connsiteY604" fmla="*/ 1677437 h 6858000"/>
              <a:gd name="connsiteX605" fmla="*/ 869293 w 7467600"/>
              <a:gd name="connsiteY605" fmla="*/ 1583214 h 6858000"/>
              <a:gd name="connsiteX606" fmla="*/ 751431 w 7467600"/>
              <a:gd name="connsiteY606" fmla="*/ 1405731 h 6858000"/>
              <a:gd name="connsiteX607" fmla="*/ 655236 w 7467600"/>
              <a:gd name="connsiteY607" fmla="*/ 1268632 h 6858000"/>
              <a:gd name="connsiteX608" fmla="*/ 6516292 w 7467600"/>
              <a:gd name="connsiteY608" fmla="*/ 1263064 h 6858000"/>
              <a:gd name="connsiteX609" fmla="*/ 5736320 w 7467600"/>
              <a:gd name="connsiteY609" fmla="*/ 1501803 h 6858000"/>
              <a:gd name="connsiteX610" fmla="*/ 6516292 w 7467600"/>
              <a:gd name="connsiteY610" fmla="*/ 1263064 h 6858000"/>
              <a:gd name="connsiteX611" fmla="*/ 291466 w 7467600"/>
              <a:gd name="connsiteY611" fmla="*/ 1250369 h 6858000"/>
              <a:gd name="connsiteX612" fmla="*/ 323180 w 7467600"/>
              <a:gd name="connsiteY612" fmla="*/ 1435283 h 6858000"/>
              <a:gd name="connsiteX613" fmla="*/ 349381 w 7467600"/>
              <a:gd name="connsiteY613" fmla="*/ 1875041 h 6858000"/>
              <a:gd name="connsiteX614" fmla="*/ 374363 w 7467600"/>
              <a:gd name="connsiteY614" fmla="*/ 1506494 h 6858000"/>
              <a:gd name="connsiteX615" fmla="*/ 302168 w 7467600"/>
              <a:gd name="connsiteY615" fmla="*/ 1274495 h 6858000"/>
              <a:gd name="connsiteX616" fmla="*/ 291466 w 7467600"/>
              <a:gd name="connsiteY616" fmla="*/ 1250369 h 6858000"/>
              <a:gd name="connsiteX617" fmla="*/ 678222 w 7467600"/>
              <a:gd name="connsiteY617" fmla="*/ 1248670 h 6858000"/>
              <a:gd name="connsiteX618" fmla="*/ 775536 w 7467600"/>
              <a:gd name="connsiteY618" fmla="*/ 1388015 h 6858000"/>
              <a:gd name="connsiteX619" fmla="*/ 894529 w 7467600"/>
              <a:gd name="connsiteY619" fmla="*/ 1567739 h 6858000"/>
              <a:gd name="connsiteX620" fmla="*/ 948000 w 7467600"/>
              <a:gd name="connsiteY620" fmla="*/ 1663088 h 6858000"/>
              <a:gd name="connsiteX621" fmla="*/ 1006812 w 7467600"/>
              <a:gd name="connsiteY621" fmla="*/ 1767683 h 6858000"/>
              <a:gd name="connsiteX622" fmla="*/ 1149133 w 7467600"/>
              <a:gd name="connsiteY622" fmla="*/ 1971513 h 6858000"/>
              <a:gd name="connsiteX623" fmla="*/ 1333952 w 7467600"/>
              <a:gd name="connsiteY623" fmla="*/ 2251620 h 6858000"/>
              <a:gd name="connsiteX624" fmla="*/ 1337329 w 7467600"/>
              <a:gd name="connsiteY624" fmla="*/ 2258350 h 6858000"/>
              <a:gd name="connsiteX625" fmla="*/ 1014726 w 7467600"/>
              <a:gd name="connsiteY625" fmla="*/ 1615556 h 6858000"/>
              <a:gd name="connsiteX626" fmla="*/ 678222 w 7467600"/>
              <a:gd name="connsiteY626" fmla="*/ 1248670 h 6858000"/>
              <a:gd name="connsiteX627" fmla="*/ 6691602 w 7467600"/>
              <a:gd name="connsiteY627" fmla="*/ 1140573 h 6858000"/>
              <a:gd name="connsiteX628" fmla="*/ 6571100 w 7467600"/>
              <a:gd name="connsiteY628" fmla="*/ 1183662 h 6858000"/>
              <a:gd name="connsiteX629" fmla="*/ 6241687 w 7467600"/>
              <a:gd name="connsiteY629" fmla="*/ 1257600 h 6858000"/>
              <a:gd name="connsiteX630" fmla="*/ 5693009 w 7467600"/>
              <a:gd name="connsiteY630" fmla="*/ 1478256 h 6858000"/>
              <a:gd name="connsiteX631" fmla="*/ 6548420 w 7467600"/>
              <a:gd name="connsiteY631" fmla="*/ 1214599 h 6858000"/>
              <a:gd name="connsiteX632" fmla="*/ 6605473 w 7467600"/>
              <a:gd name="connsiteY632" fmla="*/ 1184686 h 6858000"/>
              <a:gd name="connsiteX633" fmla="*/ 6691602 w 7467600"/>
              <a:gd name="connsiteY633" fmla="*/ 1140573 h 6858000"/>
              <a:gd name="connsiteX634" fmla="*/ 4002475 w 7467600"/>
              <a:gd name="connsiteY634" fmla="*/ 1037802 h 6858000"/>
              <a:gd name="connsiteX635" fmla="*/ 4000324 w 7467600"/>
              <a:gd name="connsiteY635" fmla="*/ 1039362 h 6858000"/>
              <a:gd name="connsiteX636" fmla="*/ 4002862 w 7467600"/>
              <a:gd name="connsiteY636" fmla="*/ 1042866 h 6858000"/>
              <a:gd name="connsiteX637" fmla="*/ 4002475 w 7467600"/>
              <a:gd name="connsiteY637" fmla="*/ 1037802 h 6858000"/>
              <a:gd name="connsiteX638" fmla="*/ 506322 w 7467600"/>
              <a:gd name="connsiteY638" fmla="*/ 1020997 h 6858000"/>
              <a:gd name="connsiteX639" fmla="*/ 533068 w 7467600"/>
              <a:gd name="connsiteY639" fmla="*/ 1029409 h 6858000"/>
              <a:gd name="connsiteX640" fmla="*/ 1232525 w 7467600"/>
              <a:gd name="connsiteY640" fmla="*/ 1804675 h 6858000"/>
              <a:gd name="connsiteX641" fmla="*/ 1388858 w 7467600"/>
              <a:gd name="connsiteY641" fmla="*/ 2368011 h 6858000"/>
              <a:gd name="connsiteX642" fmla="*/ 1384098 w 7467600"/>
              <a:gd name="connsiteY642" fmla="*/ 2378125 h 6858000"/>
              <a:gd name="connsiteX643" fmla="*/ 1425393 w 7467600"/>
              <a:gd name="connsiteY643" fmla="*/ 2589124 h 6858000"/>
              <a:gd name="connsiteX644" fmla="*/ 1424001 w 7467600"/>
              <a:gd name="connsiteY644" fmla="*/ 2597541 h 6858000"/>
              <a:gd name="connsiteX645" fmla="*/ 2152729 w 7467600"/>
              <a:gd name="connsiteY645" fmla="*/ 2864487 h 6858000"/>
              <a:gd name="connsiteX646" fmla="*/ 2020609 w 7467600"/>
              <a:gd name="connsiteY646" fmla="*/ 2539671 h 6858000"/>
              <a:gd name="connsiteX647" fmla="*/ 2018920 w 7467600"/>
              <a:gd name="connsiteY647" fmla="*/ 2536309 h 6858000"/>
              <a:gd name="connsiteX648" fmla="*/ 1342441 w 7467600"/>
              <a:gd name="connsiteY648" fmla="*/ 1173017 h 6858000"/>
              <a:gd name="connsiteX649" fmla="*/ 1367925 w 7467600"/>
              <a:gd name="connsiteY649" fmla="*/ 1135648 h 6858000"/>
              <a:gd name="connsiteX650" fmla="*/ 1771401 w 7467600"/>
              <a:gd name="connsiteY650" fmla="*/ 1806673 h 6858000"/>
              <a:gd name="connsiteX651" fmla="*/ 1972385 w 7467600"/>
              <a:gd name="connsiteY651" fmla="*/ 2198735 h 6858000"/>
              <a:gd name="connsiteX652" fmla="*/ 2040892 w 7467600"/>
              <a:gd name="connsiteY652" fmla="*/ 2405205 h 6858000"/>
              <a:gd name="connsiteX653" fmla="*/ 2131689 w 7467600"/>
              <a:gd name="connsiteY653" fmla="*/ 1936926 h 6858000"/>
              <a:gd name="connsiteX654" fmla="*/ 2454820 w 7467600"/>
              <a:gd name="connsiteY654" fmla="*/ 1248808 h 6858000"/>
              <a:gd name="connsiteX655" fmla="*/ 2492512 w 7467600"/>
              <a:gd name="connsiteY655" fmla="*/ 1302920 h 6858000"/>
              <a:gd name="connsiteX656" fmla="*/ 2081216 w 7467600"/>
              <a:gd name="connsiteY656" fmla="*/ 2527513 h 6858000"/>
              <a:gd name="connsiteX657" fmla="*/ 2081211 w 7467600"/>
              <a:gd name="connsiteY657" fmla="*/ 2528916 h 6858000"/>
              <a:gd name="connsiteX658" fmla="*/ 2199067 w 7467600"/>
              <a:gd name="connsiteY658" fmla="*/ 2884061 h 6858000"/>
              <a:gd name="connsiteX659" fmla="*/ 3192586 w 7467600"/>
              <a:gd name="connsiteY659" fmla="*/ 3411496 h 6858000"/>
              <a:gd name="connsiteX660" fmla="*/ 3182620 w 7467600"/>
              <a:gd name="connsiteY660" fmla="*/ 3483279 h 6858000"/>
              <a:gd name="connsiteX661" fmla="*/ 2435119 w 7467600"/>
              <a:gd name="connsiteY661" fmla="*/ 3080173 h 6858000"/>
              <a:gd name="connsiteX662" fmla="*/ 2410152 w 7467600"/>
              <a:gd name="connsiteY662" fmla="*/ 3063751 h 6858000"/>
              <a:gd name="connsiteX663" fmla="*/ 2408099 w 7467600"/>
              <a:gd name="connsiteY663" fmla="*/ 3064403 h 6858000"/>
              <a:gd name="connsiteX664" fmla="*/ 2407218 w 7467600"/>
              <a:gd name="connsiteY664" fmla="*/ 3070324 h 6858000"/>
              <a:gd name="connsiteX665" fmla="*/ 2380138 w 7467600"/>
              <a:gd name="connsiteY665" fmla="*/ 3099341 h 6858000"/>
              <a:gd name="connsiteX666" fmla="*/ 1765923 w 7467600"/>
              <a:gd name="connsiteY666" fmla="*/ 3581043 h 6858000"/>
              <a:gd name="connsiteX667" fmla="*/ 1702258 w 7467600"/>
              <a:gd name="connsiteY667" fmla="*/ 3612286 h 6858000"/>
              <a:gd name="connsiteX668" fmla="*/ 1538370 w 7467600"/>
              <a:gd name="connsiteY668" fmla="*/ 3811804 h 6858000"/>
              <a:gd name="connsiteX669" fmla="*/ 542867 w 7467600"/>
              <a:gd name="connsiteY669" fmla="*/ 4944092 h 6858000"/>
              <a:gd name="connsiteX670" fmla="*/ 515800 w 7467600"/>
              <a:gd name="connsiteY670" fmla="*/ 4862180 h 6858000"/>
              <a:gd name="connsiteX671" fmla="*/ 909145 w 7467600"/>
              <a:gd name="connsiteY671" fmla="*/ 4199225 h 6858000"/>
              <a:gd name="connsiteX672" fmla="*/ 1214067 w 7467600"/>
              <a:gd name="connsiteY672" fmla="*/ 3908561 h 6858000"/>
              <a:gd name="connsiteX673" fmla="*/ 640967 w 7467600"/>
              <a:gd name="connsiteY673" fmla="*/ 4105601 h 6858000"/>
              <a:gd name="connsiteX674" fmla="*/ 112563 w 7467600"/>
              <a:gd name="connsiteY674" fmla="*/ 4396952 h 6858000"/>
              <a:gd name="connsiteX675" fmla="*/ 0 w 7467600"/>
              <a:gd name="connsiteY675" fmla="*/ 4466006 h 6858000"/>
              <a:gd name="connsiteX676" fmla="*/ 0 w 7467600"/>
              <a:gd name="connsiteY676" fmla="*/ 4233763 h 6858000"/>
              <a:gd name="connsiteX677" fmla="*/ 36881 w 7467600"/>
              <a:gd name="connsiteY677" fmla="*/ 4200118 h 6858000"/>
              <a:gd name="connsiteX678" fmla="*/ 910534 w 7467600"/>
              <a:gd name="connsiteY678" fmla="*/ 3629753 h 6858000"/>
              <a:gd name="connsiteX679" fmla="*/ 1578717 w 7467600"/>
              <a:gd name="connsiteY679" fmla="*/ 3575982 h 6858000"/>
              <a:gd name="connsiteX680" fmla="*/ 2338780 w 7467600"/>
              <a:gd name="connsiteY680" fmla="*/ 3033725 h 6858000"/>
              <a:gd name="connsiteX681" fmla="*/ 1807991 w 7467600"/>
              <a:gd name="connsiteY681" fmla="*/ 2807184 h 6858000"/>
              <a:gd name="connsiteX682" fmla="*/ 1416358 w 7467600"/>
              <a:gd name="connsiteY682" fmla="*/ 3112571 h 6858000"/>
              <a:gd name="connsiteX683" fmla="*/ 939066 w 7467600"/>
              <a:gd name="connsiteY683" fmla="*/ 3378798 h 6858000"/>
              <a:gd name="connsiteX684" fmla="*/ 115099 w 7467600"/>
              <a:gd name="connsiteY684" fmla="*/ 3607650 h 6858000"/>
              <a:gd name="connsiteX685" fmla="*/ 97284 w 7467600"/>
              <a:gd name="connsiteY685" fmla="*/ 3520393 h 6858000"/>
              <a:gd name="connsiteX686" fmla="*/ 922050 w 7467600"/>
              <a:gd name="connsiteY686" fmla="*/ 3074867 h 6858000"/>
              <a:gd name="connsiteX687" fmla="*/ 1405265 w 7467600"/>
              <a:gd name="connsiteY687" fmla="*/ 3016319 h 6858000"/>
              <a:gd name="connsiteX688" fmla="*/ 1407512 w 7467600"/>
              <a:gd name="connsiteY688" fmla="*/ 3018001 h 6858000"/>
              <a:gd name="connsiteX689" fmla="*/ 1726266 w 7467600"/>
              <a:gd name="connsiteY689" fmla="*/ 2777274 h 6858000"/>
              <a:gd name="connsiteX690" fmla="*/ 625390 w 7467600"/>
              <a:gd name="connsiteY690" fmla="*/ 2514541 h 6858000"/>
              <a:gd name="connsiteX691" fmla="*/ 619799 w 7467600"/>
              <a:gd name="connsiteY691" fmla="*/ 2527180 h 6858000"/>
              <a:gd name="connsiteX692" fmla="*/ 310030 w 7467600"/>
              <a:gd name="connsiteY692" fmla="*/ 2771818 h 6858000"/>
              <a:gd name="connsiteX693" fmla="*/ 173877 w 7467600"/>
              <a:gd name="connsiteY693" fmla="*/ 2937056 h 6858000"/>
              <a:gd name="connsiteX694" fmla="*/ 77889 w 7467600"/>
              <a:gd name="connsiteY694" fmla="*/ 3138440 h 6858000"/>
              <a:gd name="connsiteX695" fmla="*/ 0 w 7467600"/>
              <a:gd name="connsiteY695" fmla="*/ 3271395 h 6858000"/>
              <a:gd name="connsiteX696" fmla="*/ 0 w 7467600"/>
              <a:gd name="connsiteY696" fmla="*/ 3153002 h 6858000"/>
              <a:gd name="connsiteX697" fmla="*/ 2386 w 7467600"/>
              <a:gd name="connsiteY697" fmla="*/ 3149203 h 6858000"/>
              <a:gd name="connsiteX698" fmla="*/ 89753 w 7467600"/>
              <a:gd name="connsiteY698" fmla="*/ 2987702 h 6858000"/>
              <a:gd name="connsiteX699" fmla="*/ 76869 w 7467600"/>
              <a:gd name="connsiteY699" fmla="*/ 3005404 h 6858000"/>
              <a:gd name="connsiteX700" fmla="*/ 32049 w 7467600"/>
              <a:gd name="connsiteY700" fmla="*/ 3065814 h 6858000"/>
              <a:gd name="connsiteX701" fmla="*/ 0 w 7467600"/>
              <a:gd name="connsiteY701" fmla="*/ 3108744 h 6858000"/>
              <a:gd name="connsiteX702" fmla="*/ 0 w 7467600"/>
              <a:gd name="connsiteY702" fmla="*/ 3058059 h 6858000"/>
              <a:gd name="connsiteX703" fmla="*/ 7610 w 7467600"/>
              <a:gd name="connsiteY703" fmla="*/ 3047889 h 6858000"/>
              <a:gd name="connsiteX704" fmla="*/ 52419 w 7467600"/>
              <a:gd name="connsiteY704" fmla="*/ 2987479 h 6858000"/>
              <a:gd name="connsiteX705" fmla="*/ 59142 w 7467600"/>
              <a:gd name="connsiteY705" fmla="*/ 2978488 h 6858000"/>
              <a:gd name="connsiteX706" fmla="*/ 0 w 7467600"/>
              <a:gd name="connsiteY706" fmla="*/ 3015334 h 6858000"/>
              <a:gd name="connsiteX707" fmla="*/ 0 w 7467600"/>
              <a:gd name="connsiteY707" fmla="*/ 2914286 h 6858000"/>
              <a:gd name="connsiteX708" fmla="*/ 36383 w 7467600"/>
              <a:gd name="connsiteY708" fmla="*/ 2901128 h 6858000"/>
              <a:gd name="connsiteX709" fmla="*/ 156329 w 7467600"/>
              <a:gd name="connsiteY709" fmla="*/ 2840533 h 6858000"/>
              <a:gd name="connsiteX710" fmla="*/ 358355 w 7467600"/>
              <a:gd name="connsiteY710" fmla="*/ 2620471 h 6858000"/>
              <a:gd name="connsiteX711" fmla="*/ 510577 w 7467600"/>
              <a:gd name="connsiteY711" fmla="*/ 2501244 h 6858000"/>
              <a:gd name="connsiteX712" fmla="*/ 211967 w 7467600"/>
              <a:gd name="connsiteY712" fmla="*/ 2479171 h 6858000"/>
              <a:gd name="connsiteX713" fmla="*/ 0 w 7467600"/>
              <a:gd name="connsiteY713" fmla="*/ 2476398 h 6858000"/>
              <a:gd name="connsiteX714" fmla="*/ 0 w 7467600"/>
              <a:gd name="connsiteY714" fmla="*/ 2389189 h 6858000"/>
              <a:gd name="connsiteX715" fmla="*/ 103062 w 7467600"/>
              <a:gd name="connsiteY715" fmla="*/ 2389518 h 6858000"/>
              <a:gd name="connsiteX716" fmla="*/ 510734 w 7467600"/>
              <a:gd name="connsiteY716" fmla="*/ 2416201 h 6858000"/>
              <a:gd name="connsiteX717" fmla="*/ 279257 w 7467600"/>
              <a:gd name="connsiteY717" fmla="*/ 2092102 h 6858000"/>
              <a:gd name="connsiteX718" fmla="*/ 65265 w 7467600"/>
              <a:gd name="connsiteY718" fmla="*/ 2006049 h 6858000"/>
              <a:gd name="connsiteX719" fmla="*/ 0 w 7467600"/>
              <a:gd name="connsiteY719" fmla="*/ 1982532 h 6858000"/>
              <a:gd name="connsiteX720" fmla="*/ 0 w 7467600"/>
              <a:gd name="connsiteY720" fmla="*/ 1912789 h 6858000"/>
              <a:gd name="connsiteX721" fmla="*/ 97460 w 7467600"/>
              <a:gd name="connsiteY721" fmla="*/ 1953725 h 6858000"/>
              <a:gd name="connsiteX722" fmla="*/ 221272 w 7467600"/>
              <a:gd name="connsiteY722" fmla="*/ 1980766 h 6858000"/>
              <a:gd name="connsiteX723" fmla="*/ 116765 w 7467600"/>
              <a:gd name="connsiteY723" fmla="*/ 1911033 h 6858000"/>
              <a:gd name="connsiteX724" fmla="*/ 16405 w 7467600"/>
              <a:gd name="connsiteY724" fmla="*/ 1803412 h 6858000"/>
              <a:gd name="connsiteX725" fmla="*/ 0 w 7467600"/>
              <a:gd name="connsiteY725" fmla="*/ 1784777 h 6858000"/>
              <a:gd name="connsiteX726" fmla="*/ 0 w 7467600"/>
              <a:gd name="connsiteY726" fmla="*/ 1740082 h 6858000"/>
              <a:gd name="connsiteX727" fmla="*/ 39394 w 7467600"/>
              <a:gd name="connsiteY727" fmla="*/ 1784856 h 6858000"/>
              <a:gd name="connsiteX728" fmla="*/ 135813 w 7467600"/>
              <a:gd name="connsiteY728" fmla="*/ 1888838 h 6858000"/>
              <a:gd name="connsiteX729" fmla="*/ 242575 w 7467600"/>
              <a:gd name="connsiteY729" fmla="*/ 1958841 h 6858000"/>
              <a:gd name="connsiteX730" fmla="*/ 82197 w 7467600"/>
              <a:gd name="connsiteY730" fmla="*/ 1754826 h 6858000"/>
              <a:gd name="connsiteX731" fmla="*/ 0 w 7467600"/>
              <a:gd name="connsiteY731" fmla="*/ 1679650 h 6858000"/>
              <a:gd name="connsiteX732" fmla="*/ 0 w 7467600"/>
              <a:gd name="connsiteY732" fmla="*/ 1602463 h 6858000"/>
              <a:gd name="connsiteX733" fmla="*/ 84689 w 7467600"/>
              <a:gd name="connsiteY733" fmla="*/ 1677442 h 6858000"/>
              <a:gd name="connsiteX734" fmla="*/ 298437 w 7467600"/>
              <a:gd name="connsiteY734" fmla="*/ 1968019 h 6858000"/>
              <a:gd name="connsiteX735" fmla="*/ 227269 w 7467600"/>
              <a:gd name="connsiteY735" fmla="*/ 1114064 h 6858000"/>
              <a:gd name="connsiteX736" fmla="*/ 248003 w 7467600"/>
              <a:gd name="connsiteY736" fmla="*/ 1089613 h 6858000"/>
              <a:gd name="connsiteX737" fmla="*/ 427020 w 7467600"/>
              <a:gd name="connsiteY737" fmla="*/ 1619803 h 6858000"/>
              <a:gd name="connsiteX738" fmla="*/ 340345 w 7467600"/>
              <a:gd name="connsiteY738" fmla="*/ 2027739 h 6858000"/>
              <a:gd name="connsiteX739" fmla="*/ 360865 w 7467600"/>
              <a:gd name="connsiteY739" fmla="*/ 2044827 h 6858000"/>
              <a:gd name="connsiteX740" fmla="*/ 560414 w 7467600"/>
              <a:gd name="connsiteY740" fmla="*/ 2421457 h 6858000"/>
              <a:gd name="connsiteX741" fmla="*/ 1359703 w 7467600"/>
              <a:gd name="connsiteY741" fmla="*/ 2578554 h 6858000"/>
              <a:gd name="connsiteX742" fmla="*/ 1359422 w 7467600"/>
              <a:gd name="connsiteY742" fmla="*/ 2577994 h 6858000"/>
              <a:gd name="connsiteX743" fmla="*/ 828701 w 7467600"/>
              <a:gd name="connsiteY743" fmla="*/ 1839520 h 6858000"/>
              <a:gd name="connsiteX744" fmla="*/ 494427 w 7467600"/>
              <a:gd name="connsiteY744" fmla="*/ 1092333 h 6858000"/>
              <a:gd name="connsiteX745" fmla="*/ 506322 w 7467600"/>
              <a:gd name="connsiteY745" fmla="*/ 1020997 h 6858000"/>
              <a:gd name="connsiteX746" fmla="*/ 4570198 w 7467600"/>
              <a:gd name="connsiteY746" fmla="*/ 978081 h 6858000"/>
              <a:gd name="connsiteX747" fmla="*/ 4523691 w 7467600"/>
              <a:gd name="connsiteY747" fmla="*/ 1127776 h 6858000"/>
              <a:gd name="connsiteX748" fmla="*/ 4509875 w 7467600"/>
              <a:gd name="connsiteY748" fmla="*/ 1167552 h 6858000"/>
              <a:gd name="connsiteX749" fmla="*/ 4478168 w 7467600"/>
              <a:gd name="connsiteY749" fmla="*/ 1260735 h 6858000"/>
              <a:gd name="connsiteX750" fmla="*/ 4409309 w 7467600"/>
              <a:gd name="connsiteY750" fmla="*/ 1666996 h 6858000"/>
              <a:gd name="connsiteX751" fmla="*/ 4370031 w 7467600"/>
              <a:gd name="connsiteY751" fmla="*/ 1955666 h 6858000"/>
              <a:gd name="connsiteX752" fmla="*/ 4570198 w 7467600"/>
              <a:gd name="connsiteY752" fmla="*/ 978081 h 6858000"/>
              <a:gd name="connsiteX753" fmla="*/ 4557898 w 7467600"/>
              <a:gd name="connsiteY753" fmla="*/ 900011 h 6858000"/>
              <a:gd name="connsiteX754" fmla="*/ 4344840 w 7467600"/>
              <a:gd name="connsiteY754" fmla="*/ 1922038 h 6858000"/>
              <a:gd name="connsiteX755" fmla="*/ 4378710 w 7467600"/>
              <a:gd name="connsiteY755" fmla="*/ 1665516 h 6858000"/>
              <a:gd name="connsiteX756" fmla="*/ 4448798 w 7467600"/>
              <a:gd name="connsiteY756" fmla="*/ 1253024 h 6858000"/>
              <a:gd name="connsiteX757" fmla="*/ 4480315 w 7467600"/>
              <a:gd name="connsiteY757" fmla="*/ 1158454 h 6858000"/>
              <a:gd name="connsiteX758" fmla="*/ 4494133 w 7467600"/>
              <a:gd name="connsiteY758" fmla="*/ 1118676 h 6858000"/>
              <a:gd name="connsiteX759" fmla="*/ 4557898 w 7467600"/>
              <a:gd name="connsiteY759" fmla="*/ 900011 h 6858000"/>
              <a:gd name="connsiteX760" fmla="*/ 5870151 w 7467600"/>
              <a:gd name="connsiteY760" fmla="*/ 898890 h 6858000"/>
              <a:gd name="connsiteX761" fmla="*/ 5861335 w 7467600"/>
              <a:gd name="connsiteY761" fmla="*/ 899177 h 6858000"/>
              <a:gd name="connsiteX762" fmla="*/ 5843702 w 7467600"/>
              <a:gd name="connsiteY762" fmla="*/ 899748 h 6858000"/>
              <a:gd name="connsiteX763" fmla="*/ 5651107 w 7467600"/>
              <a:gd name="connsiteY763" fmla="*/ 920306 h 6858000"/>
              <a:gd name="connsiteX764" fmla="*/ 5459407 w 7467600"/>
              <a:gd name="connsiteY764" fmla="*/ 940975 h 6858000"/>
              <a:gd name="connsiteX765" fmla="*/ 5374846 w 7467600"/>
              <a:gd name="connsiteY765" fmla="*/ 941988 h 6858000"/>
              <a:gd name="connsiteX766" fmla="*/ 5256105 w 7467600"/>
              <a:gd name="connsiteY766" fmla="*/ 945632 h 6858000"/>
              <a:gd name="connsiteX767" fmla="*/ 5107071 w 7467600"/>
              <a:gd name="connsiteY767" fmla="*/ 969720 h 6858000"/>
              <a:gd name="connsiteX768" fmla="*/ 4998681 w 7467600"/>
              <a:gd name="connsiteY768" fmla="*/ 988771 h 6858000"/>
              <a:gd name="connsiteX769" fmla="*/ 5870151 w 7467600"/>
              <a:gd name="connsiteY769" fmla="*/ 898890 h 6858000"/>
              <a:gd name="connsiteX770" fmla="*/ 5504425 w 7467600"/>
              <a:gd name="connsiteY770" fmla="*/ 848067 h 6858000"/>
              <a:gd name="connsiteX771" fmla="*/ 4968849 w 7467600"/>
              <a:gd name="connsiteY771" fmla="*/ 962318 h 6858000"/>
              <a:gd name="connsiteX772" fmla="*/ 5104039 w 7467600"/>
              <a:gd name="connsiteY772" fmla="*/ 940634 h 6858000"/>
              <a:gd name="connsiteX773" fmla="*/ 5256311 w 7467600"/>
              <a:gd name="connsiteY773" fmla="*/ 916490 h 6858000"/>
              <a:gd name="connsiteX774" fmla="*/ 5377381 w 7467600"/>
              <a:gd name="connsiteY774" fmla="*/ 912671 h 6858000"/>
              <a:gd name="connsiteX775" fmla="*/ 5460148 w 7467600"/>
              <a:gd name="connsiteY775" fmla="*/ 911442 h 6858000"/>
              <a:gd name="connsiteX776" fmla="*/ 5648971 w 7467600"/>
              <a:gd name="connsiteY776" fmla="*/ 891331 h 6858000"/>
              <a:gd name="connsiteX777" fmla="*/ 5844807 w 7467600"/>
              <a:gd name="connsiteY777" fmla="*/ 870718 h 6858000"/>
              <a:gd name="connsiteX778" fmla="*/ 5862975 w 7467600"/>
              <a:gd name="connsiteY778" fmla="*/ 869756 h 6858000"/>
              <a:gd name="connsiteX779" fmla="*/ 5920887 w 7467600"/>
              <a:gd name="connsiteY779" fmla="*/ 865929 h 6858000"/>
              <a:gd name="connsiteX780" fmla="*/ 5504425 w 7467600"/>
              <a:gd name="connsiteY780" fmla="*/ 848067 h 6858000"/>
              <a:gd name="connsiteX781" fmla="*/ 3607114 w 7467600"/>
              <a:gd name="connsiteY781" fmla="*/ 467441 h 6858000"/>
              <a:gd name="connsiteX782" fmla="*/ 3296242 w 7467600"/>
              <a:gd name="connsiteY782" fmla="*/ 807991 h 6858000"/>
              <a:gd name="connsiteX783" fmla="*/ 3174674 w 7467600"/>
              <a:gd name="connsiteY783" fmla="*/ 919759 h 6858000"/>
              <a:gd name="connsiteX784" fmla="*/ 3042978 w 7467600"/>
              <a:gd name="connsiteY784" fmla="*/ 1054894 h 6858000"/>
              <a:gd name="connsiteX785" fmla="*/ 2968914 w 7467600"/>
              <a:gd name="connsiteY785" fmla="*/ 1133756 h 6858000"/>
              <a:gd name="connsiteX786" fmla="*/ 3103823 w 7467600"/>
              <a:gd name="connsiteY786" fmla="*/ 1026814 h 6858000"/>
              <a:gd name="connsiteX787" fmla="*/ 3607114 w 7467600"/>
              <a:gd name="connsiteY787" fmla="*/ 467441 h 6858000"/>
              <a:gd name="connsiteX788" fmla="*/ 3744487 w 7467600"/>
              <a:gd name="connsiteY788" fmla="*/ 383136 h 6858000"/>
              <a:gd name="connsiteX789" fmla="*/ 3970213 w 7467600"/>
              <a:gd name="connsiteY789" fmla="*/ 995559 h 6858000"/>
              <a:gd name="connsiteX790" fmla="*/ 3744487 w 7467600"/>
              <a:gd name="connsiteY790" fmla="*/ 383136 h 6858000"/>
              <a:gd name="connsiteX791" fmla="*/ 3624562 w 7467600"/>
              <a:gd name="connsiteY791" fmla="*/ 367041 h 6858000"/>
              <a:gd name="connsiteX792" fmla="*/ 3489712 w 7467600"/>
              <a:gd name="connsiteY792" fmla="*/ 485386 h 6858000"/>
              <a:gd name="connsiteX793" fmla="*/ 3182994 w 7467600"/>
              <a:gd name="connsiteY793" fmla="*/ 828265 h 6858000"/>
              <a:gd name="connsiteX794" fmla="*/ 2892114 w 7467600"/>
              <a:gd name="connsiteY794" fmla="*/ 1172635 h 6858000"/>
              <a:gd name="connsiteX795" fmla="*/ 3021459 w 7467600"/>
              <a:gd name="connsiteY795" fmla="*/ 1035385 h 6858000"/>
              <a:gd name="connsiteX796" fmla="*/ 3153873 w 7467600"/>
              <a:gd name="connsiteY796" fmla="*/ 898971 h 6858000"/>
              <a:gd name="connsiteX797" fmla="*/ 3276511 w 7467600"/>
              <a:gd name="connsiteY797" fmla="*/ 786423 h 6858000"/>
              <a:gd name="connsiteX798" fmla="*/ 3584154 w 7467600"/>
              <a:gd name="connsiteY798" fmla="*/ 448218 h 6858000"/>
              <a:gd name="connsiteX799" fmla="*/ 3624562 w 7467600"/>
              <a:gd name="connsiteY799" fmla="*/ 367041 h 6858000"/>
              <a:gd name="connsiteX800" fmla="*/ 3766672 w 7467600"/>
              <a:gd name="connsiteY800" fmla="*/ 359429 h 6858000"/>
              <a:gd name="connsiteX801" fmla="*/ 3996338 w 7467600"/>
              <a:gd name="connsiteY801" fmla="*/ 968237 h 6858000"/>
              <a:gd name="connsiteX802" fmla="*/ 3766672 w 7467600"/>
              <a:gd name="connsiteY802" fmla="*/ 359429 h 6858000"/>
              <a:gd name="connsiteX803" fmla="*/ 5805386 w 7467600"/>
              <a:gd name="connsiteY803" fmla="*/ 239240 h 6858000"/>
              <a:gd name="connsiteX804" fmla="*/ 5736947 w 7467600"/>
              <a:gd name="connsiteY804" fmla="*/ 261367 h 6858000"/>
              <a:gd name="connsiteX805" fmla="*/ 5427012 w 7467600"/>
              <a:gd name="connsiteY805" fmla="*/ 311272 h 6858000"/>
              <a:gd name="connsiteX806" fmla="*/ 5147818 w 7467600"/>
              <a:gd name="connsiteY806" fmla="*/ 322112 h 6858000"/>
              <a:gd name="connsiteX807" fmla="*/ 5060854 w 7467600"/>
              <a:gd name="connsiteY807" fmla="*/ 311882 h 6858000"/>
              <a:gd name="connsiteX808" fmla="*/ 4945989 w 7467600"/>
              <a:gd name="connsiteY808" fmla="*/ 300516 h 6858000"/>
              <a:gd name="connsiteX809" fmla="*/ 5410479 w 7467600"/>
              <a:gd name="connsiteY809" fmla="*/ 348434 h 6858000"/>
              <a:gd name="connsiteX810" fmla="*/ 5805386 w 7467600"/>
              <a:gd name="connsiteY810" fmla="*/ 239240 h 6858000"/>
              <a:gd name="connsiteX811" fmla="*/ 5905192 w 7467600"/>
              <a:gd name="connsiteY811" fmla="*/ 163079 h 6858000"/>
              <a:gd name="connsiteX812" fmla="*/ 5865655 w 7467600"/>
              <a:gd name="connsiteY812" fmla="*/ 171901 h 6858000"/>
              <a:gd name="connsiteX813" fmla="*/ 5259740 w 7467600"/>
              <a:gd name="connsiteY813" fmla="*/ 257013 h 6858000"/>
              <a:gd name="connsiteX814" fmla="*/ 5208466 w 7467600"/>
              <a:gd name="connsiteY814" fmla="*/ 257550 h 6858000"/>
              <a:gd name="connsiteX815" fmla="*/ 4980204 w 7467600"/>
              <a:gd name="connsiteY815" fmla="*/ 271903 h 6858000"/>
              <a:gd name="connsiteX816" fmla="*/ 5068068 w 7467600"/>
              <a:gd name="connsiteY816" fmla="*/ 282244 h 6858000"/>
              <a:gd name="connsiteX817" fmla="*/ 5153231 w 7467600"/>
              <a:gd name="connsiteY817" fmla="*/ 292240 h 6858000"/>
              <a:gd name="connsiteX818" fmla="*/ 5426491 w 7467600"/>
              <a:gd name="connsiteY818" fmla="*/ 281128 h 6858000"/>
              <a:gd name="connsiteX819" fmla="*/ 5731212 w 7467600"/>
              <a:gd name="connsiteY819" fmla="*/ 231951 h 6858000"/>
              <a:gd name="connsiteX820" fmla="*/ 5905192 w 7467600"/>
              <a:gd name="connsiteY820" fmla="*/ 163079 h 6858000"/>
              <a:gd name="connsiteX821" fmla="*/ 5944437 w 7467600"/>
              <a:gd name="connsiteY821" fmla="*/ 113829 h 6858000"/>
              <a:gd name="connsiteX822" fmla="*/ 5825032 w 7467600"/>
              <a:gd name="connsiteY822" fmla="*/ 146405 h 6858000"/>
              <a:gd name="connsiteX823" fmla="*/ 4955599 w 7467600"/>
              <a:gd name="connsiteY823" fmla="*/ 247008 h 6858000"/>
              <a:gd name="connsiteX824" fmla="*/ 5210104 w 7467600"/>
              <a:gd name="connsiteY824" fmla="*/ 228123 h 6858000"/>
              <a:gd name="connsiteX825" fmla="*/ 5261015 w 7467600"/>
              <a:gd name="connsiteY825" fmla="*/ 227087 h 6858000"/>
              <a:gd name="connsiteX826" fmla="*/ 5861181 w 7467600"/>
              <a:gd name="connsiteY826" fmla="*/ 143093 h 6858000"/>
              <a:gd name="connsiteX827" fmla="*/ 5961252 w 7467600"/>
              <a:gd name="connsiteY827" fmla="*/ 114820 h 6858000"/>
              <a:gd name="connsiteX828" fmla="*/ 5944437 w 7467600"/>
              <a:gd name="connsiteY828" fmla="*/ 113829 h 6858000"/>
              <a:gd name="connsiteX829" fmla="*/ 3882765 w 7467600"/>
              <a:gd name="connsiteY829" fmla="*/ 0 h 6858000"/>
              <a:gd name="connsiteX830" fmla="*/ 3995099 w 7467600"/>
              <a:gd name="connsiteY830" fmla="*/ 0 h 6858000"/>
              <a:gd name="connsiteX831" fmla="*/ 4163818 w 7467600"/>
              <a:gd name="connsiteY831" fmla="*/ 234104 h 6858000"/>
              <a:gd name="connsiteX832" fmla="*/ 4172099 w 7467600"/>
              <a:gd name="connsiteY832" fmla="*/ 234207 h 6858000"/>
              <a:gd name="connsiteX833" fmla="*/ 4784282 w 7467600"/>
              <a:gd name="connsiteY833" fmla="*/ 276561 h 6858000"/>
              <a:gd name="connsiteX834" fmla="*/ 4801687 w 7467600"/>
              <a:gd name="connsiteY834" fmla="*/ 267764 h 6858000"/>
              <a:gd name="connsiteX835" fmla="*/ 6082788 w 7467600"/>
              <a:gd name="connsiteY835" fmla="*/ 64119 h 6858000"/>
              <a:gd name="connsiteX836" fmla="*/ 6099442 w 7467600"/>
              <a:gd name="connsiteY836" fmla="*/ 82568 h 6858000"/>
              <a:gd name="connsiteX837" fmla="*/ 4804137 w 7467600"/>
              <a:gd name="connsiteY837" fmla="*/ 320931 h 6858000"/>
              <a:gd name="connsiteX838" fmla="*/ 4227047 w 7467600"/>
              <a:gd name="connsiteY838" fmla="*/ 313415 h 6858000"/>
              <a:gd name="connsiteX839" fmla="*/ 4346041 w 7467600"/>
              <a:gd name="connsiteY839" fmla="*/ 456086 h 6858000"/>
              <a:gd name="connsiteX840" fmla="*/ 4870967 w 7467600"/>
              <a:gd name="connsiteY840" fmla="*/ 963061 h 6858000"/>
              <a:gd name="connsiteX841" fmla="*/ 4889647 w 7467600"/>
              <a:gd name="connsiteY841" fmla="*/ 957147 h 6858000"/>
              <a:gd name="connsiteX842" fmla="*/ 5422504 w 7467600"/>
              <a:gd name="connsiteY842" fmla="*/ 805191 h 6858000"/>
              <a:gd name="connsiteX843" fmla="*/ 6087656 w 7467600"/>
              <a:gd name="connsiteY843" fmla="*/ 826703 h 6858000"/>
              <a:gd name="connsiteX844" fmla="*/ 6058717 w 7467600"/>
              <a:gd name="connsiteY844" fmla="*/ 865992 h 6858000"/>
              <a:gd name="connsiteX845" fmla="*/ 4974153 w 7467600"/>
              <a:gd name="connsiteY845" fmla="*/ 1045456 h 6858000"/>
              <a:gd name="connsiteX846" fmla="*/ 5627835 w 7467600"/>
              <a:gd name="connsiteY846" fmla="*/ 1472077 h 6858000"/>
              <a:gd name="connsiteX847" fmla="*/ 5629817 w 7467600"/>
              <a:gd name="connsiteY847" fmla="*/ 1471412 h 6858000"/>
              <a:gd name="connsiteX848" fmla="*/ 5634124 w 7467600"/>
              <a:gd name="connsiteY848" fmla="*/ 1470572 h 6858000"/>
              <a:gd name="connsiteX849" fmla="*/ 5755832 w 7467600"/>
              <a:gd name="connsiteY849" fmla="*/ 1383886 h 6858000"/>
              <a:gd name="connsiteX850" fmla="*/ 6014186 w 7467600"/>
              <a:gd name="connsiteY850" fmla="*/ 1279799 h 6858000"/>
              <a:gd name="connsiteX851" fmla="*/ 6901619 w 7467600"/>
              <a:gd name="connsiteY851" fmla="*/ 1047874 h 6858000"/>
              <a:gd name="connsiteX852" fmla="*/ 6931566 w 7467600"/>
              <a:gd name="connsiteY852" fmla="*/ 1062034 h 6858000"/>
              <a:gd name="connsiteX853" fmla="*/ 5790982 w 7467600"/>
              <a:gd name="connsiteY853" fmla="*/ 1561380 h 6858000"/>
              <a:gd name="connsiteX854" fmla="*/ 6188971 w 7467600"/>
              <a:gd name="connsiteY854" fmla="*/ 1755168 h 6858000"/>
              <a:gd name="connsiteX855" fmla="*/ 6202446 w 7467600"/>
              <a:gd name="connsiteY855" fmla="*/ 1752268 h 6858000"/>
              <a:gd name="connsiteX856" fmla="*/ 7179560 w 7467600"/>
              <a:gd name="connsiteY856" fmla="*/ 1467551 h 6858000"/>
              <a:gd name="connsiteX857" fmla="*/ 7158730 w 7467600"/>
              <a:gd name="connsiteY857" fmla="*/ 1507835 h 6858000"/>
              <a:gd name="connsiteX858" fmla="*/ 6326959 w 7467600"/>
              <a:gd name="connsiteY858" fmla="*/ 1817686 h 6858000"/>
              <a:gd name="connsiteX859" fmla="*/ 6537433 w 7467600"/>
              <a:gd name="connsiteY859" fmla="*/ 1907790 h 6858000"/>
              <a:gd name="connsiteX860" fmla="*/ 6550221 w 7467600"/>
              <a:gd name="connsiteY860" fmla="*/ 1910729 h 6858000"/>
              <a:gd name="connsiteX861" fmla="*/ 6964438 w 7467600"/>
              <a:gd name="connsiteY861" fmla="*/ 2209505 h 6858000"/>
              <a:gd name="connsiteX862" fmla="*/ 7367862 w 7467600"/>
              <a:gd name="connsiteY862" fmla="*/ 2806833 h 6858000"/>
              <a:gd name="connsiteX863" fmla="*/ 7364329 w 7467600"/>
              <a:gd name="connsiteY863" fmla="*/ 2826907 h 6858000"/>
              <a:gd name="connsiteX864" fmla="*/ 7290545 w 7467600"/>
              <a:gd name="connsiteY864" fmla="*/ 2850663 h 6858000"/>
              <a:gd name="connsiteX865" fmla="*/ 6472036 w 7467600"/>
              <a:gd name="connsiteY865" fmla="*/ 1959003 h 6858000"/>
              <a:gd name="connsiteX866" fmla="*/ 5792897 w 7467600"/>
              <a:gd name="connsiteY866" fmla="*/ 1647747 h 6858000"/>
              <a:gd name="connsiteX867" fmla="*/ 5842751 w 7467600"/>
              <a:gd name="connsiteY867" fmla="*/ 1816112 h 6858000"/>
              <a:gd name="connsiteX868" fmla="*/ 5847424 w 7467600"/>
              <a:gd name="connsiteY868" fmla="*/ 1815776 h 6858000"/>
              <a:gd name="connsiteX869" fmla="*/ 6399821 w 7467600"/>
              <a:gd name="connsiteY869" fmla="*/ 2344799 h 6858000"/>
              <a:gd name="connsiteX870" fmla="*/ 6323232 w 7467600"/>
              <a:gd name="connsiteY870" fmla="*/ 2389634 h 6858000"/>
              <a:gd name="connsiteX871" fmla="*/ 5942958 w 7467600"/>
              <a:gd name="connsiteY871" fmla="*/ 2077708 h 6858000"/>
              <a:gd name="connsiteX872" fmla="*/ 5921559 w 7467600"/>
              <a:gd name="connsiteY872" fmla="*/ 2378596 h 6858000"/>
              <a:gd name="connsiteX873" fmla="*/ 5817651 w 7467600"/>
              <a:gd name="connsiteY873" fmla="*/ 3023919 h 6858000"/>
              <a:gd name="connsiteX874" fmla="*/ 5729634 w 7467600"/>
              <a:gd name="connsiteY874" fmla="*/ 3051849 h 6858000"/>
              <a:gd name="connsiteX875" fmla="*/ 5611018 w 7467600"/>
              <a:gd name="connsiteY875" fmla="*/ 2316769 h 6858000"/>
              <a:gd name="connsiteX876" fmla="*/ 5687608 w 7467600"/>
              <a:gd name="connsiteY876" fmla="*/ 2039972 h 6858000"/>
              <a:gd name="connsiteX877" fmla="*/ 5657554 w 7467600"/>
              <a:gd name="connsiteY877" fmla="*/ 1576445 h 6858000"/>
              <a:gd name="connsiteX878" fmla="*/ 5150475 w 7467600"/>
              <a:gd name="connsiteY878" fmla="*/ 1274012 h 6858000"/>
              <a:gd name="connsiteX879" fmla="*/ 5349142 w 7467600"/>
              <a:gd name="connsiteY879" fmla="*/ 2204405 h 6858000"/>
              <a:gd name="connsiteX880" fmla="*/ 5262214 w 7467600"/>
              <a:gd name="connsiteY880" fmla="*/ 2233836 h 6858000"/>
              <a:gd name="connsiteX881" fmla="*/ 4981539 w 7467600"/>
              <a:gd name="connsiteY881" fmla="*/ 1542201 h 6858000"/>
              <a:gd name="connsiteX882" fmla="*/ 4958461 w 7467600"/>
              <a:gd name="connsiteY882" fmla="*/ 1136957 h 6858000"/>
              <a:gd name="connsiteX883" fmla="*/ 4655015 w 7467600"/>
              <a:gd name="connsiteY883" fmla="*/ 891426 h 6858000"/>
              <a:gd name="connsiteX884" fmla="*/ 4348002 w 7467600"/>
              <a:gd name="connsiteY884" fmla="*/ 2205895 h 6858000"/>
              <a:gd name="connsiteX885" fmla="*/ 4262250 w 7467600"/>
              <a:gd name="connsiteY885" fmla="*/ 2219972 h 6858000"/>
              <a:gd name="connsiteX886" fmla="*/ 4550611 w 7467600"/>
              <a:gd name="connsiteY886" fmla="*/ 817540 h 6858000"/>
              <a:gd name="connsiteX887" fmla="*/ 4564418 w 7467600"/>
              <a:gd name="connsiteY887" fmla="*/ 808293 h 6858000"/>
              <a:gd name="connsiteX888" fmla="*/ 4266388 w 7467600"/>
              <a:gd name="connsiteY888" fmla="*/ 500083 h 6858000"/>
              <a:gd name="connsiteX889" fmla="*/ 4032842 w 7467600"/>
              <a:gd name="connsiteY889" fmla="*/ 211809 h 6858000"/>
              <a:gd name="connsiteX890" fmla="*/ 3882765 w 7467600"/>
              <a:gd name="connsiteY890" fmla="*/ 0 h 6858000"/>
              <a:gd name="connsiteX891" fmla="*/ 3721337 w 7467600"/>
              <a:gd name="connsiteY891" fmla="*/ 0 h 6858000"/>
              <a:gd name="connsiteX892" fmla="*/ 3797544 w 7467600"/>
              <a:gd name="connsiteY892" fmla="*/ 0 h 6858000"/>
              <a:gd name="connsiteX893" fmla="*/ 3775734 w 7467600"/>
              <a:gd name="connsiteY893" fmla="*/ 95131 h 6858000"/>
              <a:gd name="connsiteX894" fmla="*/ 3724807 w 7467600"/>
              <a:gd name="connsiteY894" fmla="*/ 272257 h 6858000"/>
              <a:gd name="connsiteX895" fmla="*/ 3726844 w 7467600"/>
              <a:gd name="connsiteY895" fmla="*/ 282988 h 6858000"/>
              <a:gd name="connsiteX896" fmla="*/ 3742664 w 7467600"/>
              <a:gd name="connsiteY896" fmla="*/ 279918 h 6858000"/>
              <a:gd name="connsiteX897" fmla="*/ 4103910 w 7467600"/>
              <a:gd name="connsiteY897" fmla="*/ 1161917 h 6858000"/>
              <a:gd name="connsiteX898" fmla="*/ 4020269 w 7467600"/>
              <a:gd name="connsiteY898" fmla="*/ 1200406 h 6858000"/>
              <a:gd name="connsiteX899" fmla="*/ 3674882 w 7467600"/>
              <a:gd name="connsiteY899" fmla="*/ 488524 h 6858000"/>
              <a:gd name="connsiteX900" fmla="*/ 3132682 w 7467600"/>
              <a:gd name="connsiteY900" fmla="*/ 1072284 h 6858000"/>
              <a:gd name="connsiteX901" fmla="*/ 2716346 w 7467600"/>
              <a:gd name="connsiteY901" fmla="*/ 1276376 h 6858000"/>
              <a:gd name="connsiteX902" fmla="*/ 2716772 w 7467600"/>
              <a:gd name="connsiteY902" fmla="*/ 1255462 h 6858000"/>
              <a:gd name="connsiteX903" fmla="*/ 3471096 w 7467600"/>
              <a:gd name="connsiteY903" fmla="*/ 437072 h 6858000"/>
              <a:gd name="connsiteX904" fmla="*/ 3639057 w 7467600"/>
              <a:gd name="connsiteY904" fmla="*/ 286334 h 6858000"/>
              <a:gd name="connsiteX905" fmla="*/ 3640309 w 7467600"/>
              <a:gd name="connsiteY905" fmla="*/ 284664 h 6858000"/>
              <a:gd name="connsiteX906" fmla="*/ 3646022 w 7467600"/>
              <a:gd name="connsiteY906" fmla="*/ 276711 h 6858000"/>
              <a:gd name="connsiteX907" fmla="*/ 3707943 w 7467600"/>
              <a:gd name="connsiteY907" fmla="*/ 65958 h 6858000"/>
              <a:gd name="connsiteX908" fmla="*/ 3721337 w 7467600"/>
              <a:gd name="connsiteY908" fmla="*/ 0 h 6858000"/>
              <a:gd name="connsiteX909" fmla="*/ 2867960 w 7467600"/>
              <a:gd name="connsiteY909" fmla="*/ 0 h 6858000"/>
              <a:gd name="connsiteX910" fmla="*/ 2926351 w 7467600"/>
              <a:gd name="connsiteY910" fmla="*/ 0 h 6858000"/>
              <a:gd name="connsiteX911" fmla="*/ 2902823 w 7467600"/>
              <a:gd name="connsiteY911" fmla="*/ 262929 h 6858000"/>
              <a:gd name="connsiteX912" fmla="*/ 2940663 w 7467600"/>
              <a:gd name="connsiteY912" fmla="*/ 140884 h 6858000"/>
              <a:gd name="connsiteX913" fmla="*/ 2947039 w 7467600"/>
              <a:gd name="connsiteY913" fmla="*/ 122524 h 6858000"/>
              <a:gd name="connsiteX914" fmla="*/ 2984316 w 7467600"/>
              <a:gd name="connsiteY914" fmla="*/ 0 h 6858000"/>
              <a:gd name="connsiteX915" fmla="*/ 3016114 w 7467600"/>
              <a:gd name="connsiteY915" fmla="*/ 0 h 6858000"/>
              <a:gd name="connsiteX916" fmla="*/ 2979949 w 7467600"/>
              <a:gd name="connsiteY916" fmla="*/ 119274 h 6858000"/>
              <a:gd name="connsiteX917" fmla="*/ 3023879 w 7467600"/>
              <a:gd name="connsiteY917" fmla="*/ 0 h 6858000"/>
              <a:gd name="connsiteX918" fmla="*/ 3105400 w 7467600"/>
              <a:gd name="connsiteY918" fmla="*/ 0 h 6858000"/>
              <a:gd name="connsiteX919" fmla="*/ 3094669 w 7467600"/>
              <a:gd name="connsiteY919" fmla="*/ 30308 h 6858000"/>
              <a:gd name="connsiteX920" fmla="*/ 2901945 w 7467600"/>
              <a:gd name="connsiteY920" fmla="*/ 466538 h 6858000"/>
              <a:gd name="connsiteX921" fmla="*/ 2815209 w 7467600"/>
              <a:gd name="connsiteY921" fmla="*/ 497361 h 6858000"/>
              <a:gd name="connsiteX922" fmla="*/ 2844845 w 7467600"/>
              <a:gd name="connsiteY922" fmla="*/ 127638 h 6858000"/>
              <a:gd name="connsiteX923" fmla="*/ 2867960 w 7467600"/>
              <a:gd name="connsiteY923" fmla="*/ 0 h 6858000"/>
              <a:gd name="connsiteX924" fmla="*/ 1057230 w 7467600"/>
              <a:gd name="connsiteY924" fmla="*/ 0 h 6858000"/>
              <a:gd name="connsiteX925" fmla="*/ 1111003 w 7467600"/>
              <a:gd name="connsiteY925" fmla="*/ 0 h 6858000"/>
              <a:gd name="connsiteX926" fmla="*/ 1125553 w 7467600"/>
              <a:gd name="connsiteY926" fmla="*/ 52588 h 6858000"/>
              <a:gd name="connsiteX927" fmla="*/ 1304276 w 7467600"/>
              <a:gd name="connsiteY927" fmla="*/ 476275 h 6858000"/>
              <a:gd name="connsiteX928" fmla="*/ 1492066 w 7467600"/>
              <a:gd name="connsiteY928" fmla="*/ 886333 h 6858000"/>
              <a:gd name="connsiteX929" fmla="*/ 1423698 w 7467600"/>
              <a:gd name="connsiteY929" fmla="*/ 710817 h 6858000"/>
              <a:gd name="connsiteX930" fmla="*/ 1357609 w 7467600"/>
              <a:gd name="connsiteY930" fmla="*/ 532892 h 6858000"/>
              <a:gd name="connsiteX931" fmla="*/ 1309550 w 7467600"/>
              <a:gd name="connsiteY931" fmla="*/ 374031 h 6858000"/>
              <a:gd name="connsiteX932" fmla="*/ 1193673 w 7467600"/>
              <a:gd name="connsiteY932" fmla="*/ 49533 h 6858000"/>
              <a:gd name="connsiteX933" fmla="*/ 1164391 w 7467600"/>
              <a:gd name="connsiteY933" fmla="*/ 0 h 6858000"/>
              <a:gd name="connsiteX934" fmla="*/ 1200666 w 7467600"/>
              <a:gd name="connsiteY934" fmla="*/ 0 h 6858000"/>
              <a:gd name="connsiteX935" fmla="*/ 1223408 w 7467600"/>
              <a:gd name="connsiteY935" fmla="*/ 38996 h 6858000"/>
              <a:gd name="connsiteX936" fmla="*/ 1339635 w 7467600"/>
              <a:gd name="connsiteY936" fmla="*/ 365517 h 6858000"/>
              <a:gd name="connsiteX937" fmla="*/ 1387469 w 7467600"/>
              <a:gd name="connsiteY937" fmla="*/ 523079 h 6858000"/>
              <a:gd name="connsiteX938" fmla="*/ 1452685 w 7467600"/>
              <a:gd name="connsiteY938" fmla="*/ 699806 h 6858000"/>
              <a:gd name="connsiteX939" fmla="*/ 1492092 w 7467600"/>
              <a:gd name="connsiteY939" fmla="*/ 800424 h 6858000"/>
              <a:gd name="connsiteX940" fmla="*/ 1455302 w 7467600"/>
              <a:gd name="connsiteY940" fmla="*/ 632913 h 6858000"/>
              <a:gd name="connsiteX941" fmla="*/ 1222336 w 7467600"/>
              <a:gd name="connsiteY941" fmla="*/ 9480 h 6858000"/>
              <a:gd name="connsiteX942" fmla="*/ 1214634 w 7467600"/>
              <a:gd name="connsiteY942" fmla="*/ 0 h 6858000"/>
              <a:gd name="connsiteX943" fmla="*/ 1289827 w 7467600"/>
              <a:gd name="connsiteY943" fmla="*/ 0 h 6858000"/>
              <a:gd name="connsiteX944" fmla="*/ 1321076 w 7467600"/>
              <a:gd name="connsiteY944" fmla="*/ 59722 h 6858000"/>
              <a:gd name="connsiteX945" fmla="*/ 1512579 w 7467600"/>
              <a:gd name="connsiteY945" fmla="*/ 626441 h 6858000"/>
              <a:gd name="connsiteX946" fmla="*/ 1506076 w 7467600"/>
              <a:gd name="connsiteY946" fmla="*/ 1089289 h 6858000"/>
              <a:gd name="connsiteX947" fmla="*/ 1486346 w 7467600"/>
              <a:gd name="connsiteY947" fmla="*/ 1079919 h 6858000"/>
              <a:gd name="connsiteX948" fmla="*/ 1070511 w 7467600"/>
              <a:gd name="connsiteY948" fmla="*/ 48609 h 6858000"/>
              <a:gd name="connsiteX949" fmla="*/ 1057230 w 7467600"/>
              <a:gd name="connsiteY949" fmla="*/ 0 h 6858000"/>
              <a:gd name="connsiteX950" fmla="*/ 43151 w 7467600"/>
              <a:gd name="connsiteY950" fmla="*/ 0 h 6858000"/>
              <a:gd name="connsiteX951" fmla="*/ 95283 w 7467600"/>
              <a:gd name="connsiteY951" fmla="*/ 0 h 6858000"/>
              <a:gd name="connsiteX952" fmla="*/ 300708 w 7467600"/>
              <a:gd name="connsiteY952" fmla="*/ 154571 h 6858000"/>
              <a:gd name="connsiteX953" fmla="*/ 530414 w 7467600"/>
              <a:gd name="connsiteY953" fmla="*/ 354673 h 6858000"/>
              <a:gd name="connsiteX954" fmla="*/ 333785 w 7467600"/>
              <a:gd name="connsiteY954" fmla="*/ 161564 h 6858000"/>
              <a:gd name="connsiteX955" fmla="*/ 147005 w 7467600"/>
              <a:gd name="connsiteY955" fmla="*/ 0 h 6858000"/>
              <a:gd name="connsiteX956" fmla="*/ 272509 w 7467600"/>
              <a:gd name="connsiteY956" fmla="*/ 0 h 6858000"/>
              <a:gd name="connsiteX957" fmla="*/ 326276 w 7467600"/>
              <a:gd name="connsiteY957" fmla="*/ 45847 h 6858000"/>
              <a:gd name="connsiteX958" fmla="*/ 823759 w 7467600"/>
              <a:gd name="connsiteY958" fmla="*/ 574145 h 6858000"/>
              <a:gd name="connsiteX959" fmla="*/ 811254 w 7467600"/>
              <a:gd name="connsiteY959" fmla="*/ 665546 h 6858000"/>
              <a:gd name="connsiteX960" fmla="*/ 154042 w 7467600"/>
              <a:gd name="connsiteY960" fmla="*/ 261522 h 6858000"/>
              <a:gd name="connsiteX961" fmla="*/ 13550 w 7467600"/>
              <a:gd name="connsiteY961" fmla="*/ 158423 h 6858000"/>
              <a:gd name="connsiteX962" fmla="*/ 0 w 7467600"/>
              <a:gd name="connsiteY962" fmla="*/ 146618 h 6858000"/>
              <a:gd name="connsiteX963" fmla="*/ 0 w 7467600"/>
              <a:gd name="connsiteY963" fmla="*/ 59161 h 6858000"/>
              <a:gd name="connsiteX964" fmla="*/ 45427 w 7467600"/>
              <a:gd name="connsiteY964" fmla="*/ 101078 h 6858000"/>
              <a:gd name="connsiteX965" fmla="*/ 630103 w 7467600"/>
              <a:gd name="connsiteY965" fmla="*/ 485885 h 6858000"/>
              <a:gd name="connsiteX966" fmla="*/ 532040 w 7467600"/>
              <a:gd name="connsiteY966" fmla="*/ 399359 h 6858000"/>
              <a:gd name="connsiteX967" fmla="*/ 517618 w 7467600"/>
              <a:gd name="connsiteY967" fmla="*/ 385726 h 6858000"/>
              <a:gd name="connsiteX968" fmla="*/ 285074 w 7467600"/>
              <a:gd name="connsiteY968" fmla="*/ 182755 h 6858000"/>
              <a:gd name="connsiteX969" fmla="*/ 43151 w 7467600"/>
              <a:gd name="connsiteY969"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88673 w 7467600"/>
              <a:gd name="connsiteY4" fmla="*/ 6610396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392158 w 7467600"/>
              <a:gd name="connsiteY16" fmla="*/ 6771365 h 6858000"/>
              <a:gd name="connsiteX17" fmla="*/ 7467600 w 7467600"/>
              <a:gd name="connsiteY17" fmla="*/ 6805948 h 6858000"/>
              <a:gd name="connsiteX18" fmla="*/ 7467600 w 7467600"/>
              <a:gd name="connsiteY18" fmla="*/ 6831490 h 6858000"/>
              <a:gd name="connsiteX19" fmla="*/ 7410696 w 7467600"/>
              <a:gd name="connsiteY19" fmla="*/ 6803861 h 6858000"/>
              <a:gd name="connsiteX20" fmla="*/ 7088673 w 7467600"/>
              <a:gd name="connsiteY20" fmla="*/ 6610396 h 6858000"/>
              <a:gd name="connsiteX21" fmla="*/ 1019354 w 7467600"/>
              <a:gd name="connsiteY21" fmla="*/ 6315006 h 6858000"/>
              <a:gd name="connsiteX22" fmla="*/ 441046 w 7467600"/>
              <a:gd name="connsiteY22" fmla="*/ 6691153 h 6858000"/>
              <a:gd name="connsiteX23" fmla="*/ 1019354 w 7467600"/>
              <a:gd name="connsiteY23" fmla="*/ 6315006 h 6858000"/>
              <a:gd name="connsiteX24" fmla="*/ 991680 w 7467600"/>
              <a:gd name="connsiteY24" fmla="*/ 6298413 h 6858000"/>
              <a:gd name="connsiteX25" fmla="*/ 409060 w 7467600"/>
              <a:gd name="connsiteY25" fmla="*/ 6671470 h 6858000"/>
              <a:gd name="connsiteX26" fmla="*/ 991680 w 7467600"/>
              <a:gd name="connsiteY26" fmla="*/ 6298413 h 6858000"/>
              <a:gd name="connsiteX27" fmla="*/ 103333 w 7467600"/>
              <a:gd name="connsiteY27" fmla="*/ 5699602 h 6858000"/>
              <a:gd name="connsiteX28" fmla="*/ 233938 w 7467600"/>
              <a:gd name="connsiteY28" fmla="*/ 5809416 h 6858000"/>
              <a:gd name="connsiteX29" fmla="*/ 883580 w 7467600"/>
              <a:gd name="connsiteY29" fmla="*/ 6180710 h 6858000"/>
              <a:gd name="connsiteX30" fmla="*/ 487337 w 7467600"/>
              <a:gd name="connsiteY30" fmla="*/ 5950182 h 6858000"/>
              <a:gd name="connsiteX31" fmla="*/ 354051 w 7467600"/>
              <a:gd name="connsiteY31" fmla="*/ 5854912 h 6858000"/>
              <a:gd name="connsiteX32" fmla="*/ 195436 w 7467600"/>
              <a:gd name="connsiteY32" fmla="*/ 5755068 h 6858000"/>
              <a:gd name="connsiteX33" fmla="*/ 103333 w 7467600"/>
              <a:gd name="connsiteY33" fmla="*/ 5699602 h 6858000"/>
              <a:gd name="connsiteX34" fmla="*/ 5539432 w 7467600"/>
              <a:gd name="connsiteY34" fmla="*/ 5642928 h 6858000"/>
              <a:gd name="connsiteX35" fmla="*/ 5555462 w 7467600"/>
              <a:gd name="connsiteY35" fmla="*/ 5694454 h 6858000"/>
              <a:gd name="connsiteX36" fmla="*/ 5828270 w 7467600"/>
              <a:gd name="connsiteY36" fmla="*/ 6320663 h 6858000"/>
              <a:gd name="connsiteX37" fmla="*/ 5947416 w 7467600"/>
              <a:gd name="connsiteY37" fmla="*/ 6574846 h 6858000"/>
              <a:gd name="connsiteX38" fmla="*/ 5539432 w 7467600"/>
              <a:gd name="connsiteY38" fmla="*/ 5642928 h 6858000"/>
              <a:gd name="connsiteX39" fmla="*/ 51253 w 7467600"/>
              <a:gd name="connsiteY39" fmla="*/ 5631825 h 6858000"/>
              <a:gd name="connsiteX40" fmla="*/ 211622 w 7467600"/>
              <a:gd name="connsiteY40" fmla="*/ 5728803 h 6858000"/>
              <a:gd name="connsiteX41" fmla="*/ 371652 w 7467600"/>
              <a:gd name="connsiteY41" fmla="*/ 5829062 h 6858000"/>
              <a:gd name="connsiteX42" fmla="*/ 505903 w 7467600"/>
              <a:gd name="connsiteY42" fmla="*/ 5925221 h 6858000"/>
              <a:gd name="connsiteX43" fmla="*/ 899240 w 7467600"/>
              <a:gd name="connsiteY43" fmla="*/ 6153068 h 6858000"/>
              <a:gd name="connsiteX44" fmla="*/ 988114 w 7467600"/>
              <a:gd name="connsiteY44" fmla="*/ 6174204 h 6858000"/>
              <a:gd name="connsiteX45" fmla="*/ 845971 w 7467600"/>
              <a:gd name="connsiteY45" fmla="*/ 6067177 h 6858000"/>
              <a:gd name="connsiteX46" fmla="*/ 448057 w 7467600"/>
              <a:gd name="connsiteY46" fmla="*/ 5841376 h 6858000"/>
              <a:gd name="connsiteX47" fmla="*/ 51253 w 7467600"/>
              <a:gd name="connsiteY47" fmla="*/ 5631825 h 6858000"/>
              <a:gd name="connsiteX48" fmla="*/ 2606687 w 7467600"/>
              <a:gd name="connsiteY48" fmla="*/ 5630718 h 6858000"/>
              <a:gd name="connsiteX49" fmla="*/ 2645658 w 7467600"/>
              <a:gd name="connsiteY49" fmla="*/ 6640259 h 6858000"/>
              <a:gd name="connsiteX50" fmla="*/ 2606687 w 7467600"/>
              <a:gd name="connsiteY50" fmla="*/ 5630718 h 6858000"/>
              <a:gd name="connsiteX51" fmla="*/ 3642057 w 7467600"/>
              <a:gd name="connsiteY51" fmla="*/ 5573487 h 6858000"/>
              <a:gd name="connsiteX52" fmla="*/ 3632981 w 7467600"/>
              <a:gd name="connsiteY52" fmla="*/ 5579437 h 6858000"/>
              <a:gd name="connsiteX53" fmla="*/ 3382436 w 7467600"/>
              <a:gd name="connsiteY53" fmla="*/ 5952726 h 6858000"/>
              <a:gd name="connsiteX54" fmla="*/ 3191929 w 7467600"/>
              <a:gd name="connsiteY54" fmla="*/ 6662669 h 6858000"/>
              <a:gd name="connsiteX55" fmla="*/ 3369898 w 7467600"/>
              <a:gd name="connsiteY55" fmla="*/ 6081771 h 6858000"/>
              <a:gd name="connsiteX56" fmla="*/ 3642057 w 7467600"/>
              <a:gd name="connsiteY56" fmla="*/ 5573487 h 6858000"/>
              <a:gd name="connsiteX57" fmla="*/ 2650666 w 7467600"/>
              <a:gd name="connsiteY57" fmla="*/ 5530686 h 6858000"/>
              <a:gd name="connsiteX58" fmla="*/ 2650249 w 7467600"/>
              <a:gd name="connsiteY58" fmla="*/ 5532101 h 6858000"/>
              <a:gd name="connsiteX59" fmla="*/ 2663808 w 7467600"/>
              <a:gd name="connsiteY59" fmla="*/ 6535215 h 6858000"/>
              <a:gd name="connsiteX60" fmla="*/ 2665418 w 7467600"/>
              <a:gd name="connsiteY60" fmla="*/ 6132756 h 6858000"/>
              <a:gd name="connsiteX61" fmla="*/ 2650666 w 7467600"/>
              <a:gd name="connsiteY61" fmla="*/ 5530686 h 6858000"/>
              <a:gd name="connsiteX62" fmla="*/ 2680277 w 7467600"/>
              <a:gd name="connsiteY62" fmla="*/ 5479204 h 6858000"/>
              <a:gd name="connsiteX63" fmla="*/ 2678972 w 7467600"/>
              <a:gd name="connsiteY63" fmla="*/ 5481582 h 6858000"/>
              <a:gd name="connsiteX64" fmla="*/ 2696666 w 7467600"/>
              <a:gd name="connsiteY64" fmla="*/ 6133836 h 6858000"/>
              <a:gd name="connsiteX65" fmla="*/ 2695769 w 7467600"/>
              <a:gd name="connsiteY65" fmla="*/ 6390955 h 6858000"/>
              <a:gd name="connsiteX66" fmla="*/ 2739893 w 7467600"/>
              <a:gd name="connsiteY66" fmla="*/ 6108357 h 6858000"/>
              <a:gd name="connsiteX67" fmla="*/ 2680277 w 7467600"/>
              <a:gd name="connsiteY67" fmla="*/ 5479204 h 6858000"/>
              <a:gd name="connsiteX68" fmla="*/ 1132195 w 7467600"/>
              <a:gd name="connsiteY68" fmla="*/ 5467980 h 6858000"/>
              <a:gd name="connsiteX69" fmla="*/ 1679056 w 7467600"/>
              <a:gd name="connsiteY69" fmla="*/ 5516907 h 6858000"/>
              <a:gd name="connsiteX70" fmla="*/ 2128648 w 7467600"/>
              <a:gd name="connsiteY70" fmla="*/ 5474249 h 6858000"/>
              <a:gd name="connsiteX71" fmla="*/ 1825619 w 7467600"/>
              <a:gd name="connsiteY71" fmla="*/ 5478447 h 6858000"/>
              <a:gd name="connsiteX72" fmla="*/ 1737798 w 7467600"/>
              <a:gd name="connsiteY72" fmla="*/ 5483353 h 6858000"/>
              <a:gd name="connsiteX73" fmla="*/ 1132195 w 7467600"/>
              <a:gd name="connsiteY73" fmla="*/ 5467980 h 6858000"/>
              <a:gd name="connsiteX74" fmla="*/ 7454976 w 7467600"/>
              <a:gd name="connsiteY74" fmla="*/ 6318297 h 6858000"/>
              <a:gd name="connsiteX75" fmla="*/ 7379510 w 7467600"/>
              <a:gd name="connsiteY75" fmla="*/ 5755454 h 6858000"/>
              <a:gd name="connsiteX76" fmla="*/ 7467600 w 7467600"/>
              <a:gd name="connsiteY76" fmla="*/ 5845526 h 6858000"/>
              <a:gd name="connsiteX77" fmla="*/ 7271900 w 7467600"/>
              <a:gd name="connsiteY77" fmla="*/ 5734551 h 6858000"/>
              <a:gd name="connsiteX78" fmla="*/ 7259646 w 7467600"/>
              <a:gd name="connsiteY78" fmla="*/ 5765985 h 6858000"/>
              <a:gd name="connsiteX79" fmla="*/ 7467600 w 7467600"/>
              <a:gd name="connsiteY79" fmla="*/ 6012219 h 6858000"/>
              <a:gd name="connsiteX80" fmla="*/ 7356878 w 7467600"/>
              <a:gd name="connsiteY80" fmla="*/ 5981332 h 6858000"/>
              <a:gd name="connsiteX81" fmla="*/ 7467600 w 7467600"/>
              <a:gd name="connsiteY81" fmla="*/ 6117703 h 6858000"/>
              <a:gd name="connsiteX82" fmla="*/ 7467600 w 7467600"/>
              <a:gd name="connsiteY82" fmla="*/ 6163634 h 6858000"/>
              <a:gd name="connsiteX83" fmla="*/ 7403637 w 7467600"/>
              <a:gd name="connsiteY83" fmla="*/ 6083957 h 6858000"/>
              <a:gd name="connsiteX84" fmla="*/ 7254615 w 7467600"/>
              <a:gd name="connsiteY84" fmla="*/ 5911918 h 6858000"/>
              <a:gd name="connsiteX85" fmla="*/ 7312589 w 7467600"/>
              <a:gd name="connsiteY85" fmla="*/ 5982309 h 6858000"/>
              <a:gd name="connsiteX86" fmla="*/ 7448321 w 7467600"/>
              <a:gd name="connsiteY86" fmla="*/ 6190991 h 6858000"/>
              <a:gd name="connsiteX87" fmla="*/ 7467600 w 7467600"/>
              <a:gd name="connsiteY87" fmla="*/ 6221686 h 6858000"/>
              <a:gd name="connsiteX88" fmla="*/ 7467600 w 7467600"/>
              <a:gd name="connsiteY88" fmla="*/ 6334256 h 6858000"/>
              <a:gd name="connsiteX89" fmla="*/ 7454976 w 7467600"/>
              <a:gd name="connsiteY89" fmla="*/ 6318297 h 6858000"/>
              <a:gd name="connsiteX90" fmla="*/ 1456157 w 7467600"/>
              <a:gd name="connsiteY90" fmla="*/ 5371404 h 6858000"/>
              <a:gd name="connsiteX91" fmla="*/ 1244432 w 7467600"/>
              <a:gd name="connsiteY91" fmla="*/ 5385601 h 6858000"/>
              <a:gd name="connsiteX92" fmla="*/ 973990 w 7467600"/>
              <a:gd name="connsiteY92" fmla="*/ 5424940 h 6858000"/>
              <a:gd name="connsiteX93" fmla="*/ 1103809 w 7467600"/>
              <a:gd name="connsiteY93" fmla="*/ 5433720 h 6858000"/>
              <a:gd name="connsiteX94" fmla="*/ 1123454 w 7467600"/>
              <a:gd name="connsiteY94" fmla="*/ 5435727 h 6858000"/>
              <a:gd name="connsiteX95" fmla="*/ 1737017 w 7467600"/>
              <a:gd name="connsiteY95" fmla="*/ 5452183 h 6858000"/>
              <a:gd name="connsiteX96" fmla="*/ 1824397 w 7467600"/>
              <a:gd name="connsiteY96" fmla="*/ 5447757 h 6858000"/>
              <a:gd name="connsiteX97" fmla="*/ 2070059 w 7467600"/>
              <a:gd name="connsiteY97" fmla="*/ 5441660 h 6858000"/>
              <a:gd name="connsiteX98" fmla="*/ 1456157 w 7467600"/>
              <a:gd name="connsiteY98" fmla="*/ 5371404 h 6858000"/>
              <a:gd name="connsiteX99" fmla="*/ 4988186 w 7467600"/>
              <a:gd name="connsiteY99" fmla="*/ 5216467 h 6858000"/>
              <a:gd name="connsiteX100" fmla="*/ 4777334 w 7467600"/>
              <a:gd name="connsiteY100" fmla="*/ 5406072 h 6858000"/>
              <a:gd name="connsiteX101" fmla="*/ 4718341 w 7467600"/>
              <a:gd name="connsiteY101" fmla="*/ 5468043 h 6858000"/>
              <a:gd name="connsiteX102" fmla="*/ 4604655 w 7467600"/>
              <a:gd name="connsiteY102" fmla="*/ 5583434 h 6858000"/>
              <a:gd name="connsiteX103" fmla="*/ 4565074 w 7467600"/>
              <a:gd name="connsiteY103" fmla="*/ 5618550 h 6858000"/>
              <a:gd name="connsiteX104" fmla="*/ 4988186 w 7467600"/>
              <a:gd name="connsiteY104" fmla="*/ 5216467 h 6858000"/>
              <a:gd name="connsiteX105" fmla="*/ 4978032 w 7467600"/>
              <a:gd name="connsiteY105" fmla="*/ 5183809 h 6858000"/>
              <a:gd name="connsiteX106" fmla="*/ 4463413 w 7467600"/>
              <a:gd name="connsiteY106" fmla="*/ 5615162 h 6858000"/>
              <a:gd name="connsiteX107" fmla="*/ 4358134 w 7467600"/>
              <a:gd name="connsiteY107" fmla="*/ 5742791 h 6858000"/>
              <a:gd name="connsiteX108" fmla="*/ 4376219 w 7467600"/>
              <a:gd name="connsiteY108" fmla="*/ 5729027 h 6858000"/>
              <a:gd name="connsiteX109" fmla="*/ 4582340 w 7467600"/>
              <a:gd name="connsiteY109" fmla="*/ 5561037 h 6858000"/>
              <a:gd name="connsiteX110" fmla="*/ 4694684 w 7467600"/>
              <a:gd name="connsiteY110" fmla="*/ 5447098 h 6858000"/>
              <a:gd name="connsiteX111" fmla="*/ 4754123 w 7467600"/>
              <a:gd name="connsiteY111" fmla="*/ 5384643 h 6858000"/>
              <a:gd name="connsiteX112" fmla="*/ 4978032 w 7467600"/>
              <a:gd name="connsiteY112" fmla="*/ 5183809 h 6858000"/>
              <a:gd name="connsiteX113" fmla="*/ 1903353 w 7467600"/>
              <a:gd name="connsiteY113" fmla="*/ 5044827 h 6858000"/>
              <a:gd name="connsiteX114" fmla="*/ 1936931 w 7467600"/>
              <a:gd name="connsiteY114" fmla="*/ 5093954 h 6858000"/>
              <a:gd name="connsiteX115" fmla="*/ 2195868 w 7467600"/>
              <a:gd name="connsiteY115" fmla="*/ 5396574 h 6858000"/>
              <a:gd name="connsiteX116" fmla="*/ 2088852 w 7467600"/>
              <a:gd name="connsiteY116" fmla="*/ 5166123 h 6858000"/>
              <a:gd name="connsiteX117" fmla="*/ 1958241 w 7467600"/>
              <a:gd name="connsiteY117" fmla="*/ 5067955 h 6858000"/>
              <a:gd name="connsiteX118" fmla="*/ 1903353 w 7467600"/>
              <a:gd name="connsiteY118" fmla="*/ 5044827 h 6858000"/>
              <a:gd name="connsiteX119" fmla="*/ 1979378 w 7467600"/>
              <a:gd name="connsiteY119" fmla="*/ 4769504 h 6858000"/>
              <a:gd name="connsiteX120" fmla="*/ 2882120 w 7467600"/>
              <a:gd name="connsiteY120" fmla="*/ 5064547 h 6858000"/>
              <a:gd name="connsiteX121" fmla="*/ 2793103 w 7467600"/>
              <a:gd name="connsiteY121" fmla="*/ 5039699 h 6858000"/>
              <a:gd name="connsiteX122" fmla="*/ 2770041 w 7467600"/>
              <a:gd name="connsiteY122" fmla="*/ 5033634 h 6858000"/>
              <a:gd name="connsiteX123" fmla="*/ 1979378 w 7467600"/>
              <a:gd name="connsiteY123" fmla="*/ 4769504 h 6858000"/>
              <a:gd name="connsiteX124" fmla="*/ 1927410 w 7467600"/>
              <a:gd name="connsiteY124" fmla="*/ 4716164 h 6858000"/>
              <a:gd name="connsiteX125" fmla="*/ 1959587 w 7467600"/>
              <a:gd name="connsiteY125" fmla="*/ 4728849 h 6858000"/>
              <a:gd name="connsiteX126" fmla="*/ 2777707 w 7467600"/>
              <a:gd name="connsiteY126" fmla="*/ 5003991 h 6858000"/>
              <a:gd name="connsiteX127" fmla="*/ 2800768 w 7467600"/>
              <a:gd name="connsiteY127" fmla="*/ 5010056 h 6858000"/>
              <a:gd name="connsiteX128" fmla="*/ 2879408 w 7467600"/>
              <a:gd name="connsiteY128" fmla="*/ 5031590 h 6858000"/>
              <a:gd name="connsiteX129" fmla="*/ 2862295 w 7467600"/>
              <a:gd name="connsiteY129" fmla="*/ 5022958 h 6858000"/>
              <a:gd name="connsiteX130" fmla="*/ 2813343 w 7467600"/>
              <a:gd name="connsiteY130" fmla="*/ 4998369 h 6858000"/>
              <a:gd name="connsiteX131" fmla="*/ 2646245 w 7467600"/>
              <a:gd name="connsiteY131" fmla="*/ 4930999 h 6858000"/>
              <a:gd name="connsiteX132" fmla="*/ 1999243 w 7467600"/>
              <a:gd name="connsiteY132" fmla="*/ 4730524 h 6858000"/>
              <a:gd name="connsiteX133" fmla="*/ 1979527 w 7467600"/>
              <a:gd name="connsiteY133" fmla="*/ 4726651 h 6858000"/>
              <a:gd name="connsiteX134" fmla="*/ 1927410 w 7467600"/>
              <a:gd name="connsiteY134" fmla="*/ 4716164 h 6858000"/>
              <a:gd name="connsiteX135" fmla="*/ 1997014 w 7467600"/>
              <a:gd name="connsiteY135" fmla="*/ 4698007 h 6858000"/>
              <a:gd name="connsiteX136" fmla="*/ 2005458 w 7467600"/>
              <a:gd name="connsiteY136" fmla="*/ 4699540 h 6858000"/>
              <a:gd name="connsiteX137" fmla="*/ 2657186 w 7467600"/>
              <a:gd name="connsiteY137" fmla="*/ 4901687 h 6858000"/>
              <a:gd name="connsiteX138" fmla="*/ 2826662 w 7467600"/>
              <a:gd name="connsiteY138" fmla="*/ 4970362 h 6858000"/>
              <a:gd name="connsiteX139" fmla="*/ 2876100 w 7467600"/>
              <a:gd name="connsiteY139" fmla="*/ 4995397 h 6858000"/>
              <a:gd name="connsiteX140" fmla="*/ 3042600 w 7467600"/>
              <a:gd name="connsiteY140" fmla="*/ 5059532 h 6858000"/>
              <a:gd name="connsiteX141" fmla="*/ 1997014 w 7467600"/>
              <a:gd name="connsiteY141" fmla="*/ 4698007 h 6858000"/>
              <a:gd name="connsiteX142" fmla="*/ 2305292 w 7467600"/>
              <a:gd name="connsiteY142" fmla="*/ 4219492 h 6858000"/>
              <a:gd name="connsiteX143" fmla="*/ 3360922 w 7467600"/>
              <a:gd name="connsiteY143" fmla="*/ 4529373 h 6858000"/>
              <a:gd name="connsiteX144" fmla="*/ 3492420 w 7467600"/>
              <a:gd name="connsiteY144" fmla="*/ 4510145 h 6858000"/>
              <a:gd name="connsiteX145" fmla="*/ 3364086 w 7467600"/>
              <a:gd name="connsiteY145" fmla="*/ 4480340 h 6858000"/>
              <a:gd name="connsiteX146" fmla="*/ 3225818 w 7467600"/>
              <a:gd name="connsiteY146" fmla="*/ 4411822 h 6858000"/>
              <a:gd name="connsiteX147" fmla="*/ 3129696 w 7467600"/>
              <a:gd name="connsiteY147" fmla="*/ 4360704 h 6858000"/>
              <a:gd name="connsiteX148" fmla="*/ 2814545 w 7467600"/>
              <a:gd name="connsiteY148" fmla="*/ 4282955 h 6858000"/>
              <a:gd name="connsiteX149" fmla="*/ 2305292 w 7467600"/>
              <a:gd name="connsiteY149" fmla="*/ 4219492 h 6858000"/>
              <a:gd name="connsiteX150" fmla="*/ 2626982 w 7467600"/>
              <a:gd name="connsiteY150" fmla="*/ 4206450 h 6858000"/>
              <a:gd name="connsiteX151" fmla="*/ 2490617 w 7467600"/>
              <a:gd name="connsiteY151" fmla="*/ 4206951 h 6858000"/>
              <a:gd name="connsiteX152" fmla="*/ 2819869 w 7467600"/>
              <a:gd name="connsiteY152" fmla="*/ 4252936 h 6858000"/>
              <a:gd name="connsiteX153" fmla="*/ 3143018 w 7467600"/>
              <a:gd name="connsiteY153" fmla="*/ 4332698 h 6858000"/>
              <a:gd name="connsiteX154" fmla="*/ 3241520 w 7467600"/>
              <a:gd name="connsiteY154" fmla="*/ 4385112 h 6858000"/>
              <a:gd name="connsiteX155" fmla="*/ 3374575 w 7467600"/>
              <a:gd name="connsiteY155" fmla="*/ 4451517 h 6858000"/>
              <a:gd name="connsiteX156" fmla="*/ 3505221 w 7467600"/>
              <a:gd name="connsiteY156" fmla="*/ 4480757 h 6858000"/>
              <a:gd name="connsiteX157" fmla="*/ 2626982 w 7467600"/>
              <a:gd name="connsiteY157" fmla="*/ 4206450 h 6858000"/>
              <a:gd name="connsiteX158" fmla="*/ 1310106 w 7467600"/>
              <a:gd name="connsiteY158" fmla="*/ 3943217 h 6858000"/>
              <a:gd name="connsiteX159" fmla="*/ 854994 w 7467600"/>
              <a:gd name="connsiteY159" fmla="*/ 4399136 h 6858000"/>
              <a:gd name="connsiteX160" fmla="*/ 742462 w 7467600"/>
              <a:gd name="connsiteY160" fmla="*/ 4594648 h 6858000"/>
              <a:gd name="connsiteX161" fmla="*/ 820602 w 7467600"/>
              <a:gd name="connsiteY161" fmla="*/ 4485915 h 6858000"/>
              <a:gd name="connsiteX162" fmla="*/ 878295 w 7467600"/>
              <a:gd name="connsiteY162" fmla="*/ 4403594 h 6858000"/>
              <a:gd name="connsiteX163" fmla="*/ 1240607 w 7467600"/>
              <a:gd name="connsiteY163" fmla="*/ 4010401 h 6858000"/>
              <a:gd name="connsiteX164" fmla="*/ 1310106 w 7467600"/>
              <a:gd name="connsiteY164" fmla="*/ 3943217 h 6858000"/>
              <a:gd name="connsiteX165" fmla="*/ 1423113 w 7467600"/>
              <a:gd name="connsiteY165" fmla="*/ 3874565 h 6858000"/>
              <a:gd name="connsiteX166" fmla="*/ 1260565 w 7467600"/>
              <a:gd name="connsiteY166" fmla="*/ 4031982 h 6858000"/>
              <a:gd name="connsiteX167" fmla="*/ 901900 w 7467600"/>
              <a:gd name="connsiteY167" fmla="*/ 4421236 h 6858000"/>
              <a:gd name="connsiteX168" fmla="*/ 845044 w 7467600"/>
              <a:gd name="connsiteY168" fmla="*/ 4502436 h 6858000"/>
              <a:gd name="connsiteX169" fmla="*/ 685926 w 7467600"/>
              <a:gd name="connsiteY169" fmla="*/ 4703069 h 6858000"/>
              <a:gd name="connsiteX170" fmla="*/ 684248 w 7467600"/>
              <a:gd name="connsiteY170" fmla="*/ 4706721 h 6858000"/>
              <a:gd name="connsiteX171" fmla="*/ 1423113 w 7467600"/>
              <a:gd name="connsiteY171" fmla="*/ 3874565 h 6858000"/>
              <a:gd name="connsiteX172" fmla="*/ 3316479 w 7467600"/>
              <a:gd name="connsiteY172" fmla="*/ 3872136 h 6858000"/>
              <a:gd name="connsiteX173" fmla="*/ 3546806 w 7467600"/>
              <a:gd name="connsiteY173" fmla="*/ 4356139 h 6858000"/>
              <a:gd name="connsiteX174" fmla="*/ 3364433 w 7467600"/>
              <a:gd name="connsiteY174" fmla="*/ 3953121 h 6858000"/>
              <a:gd name="connsiteX175" fmla="*/ 3316479 w 7467600"/>
              <a:gd name="connsiteY175" fmla="*/ 3872136 h 6858000"/>
              <a:gd name="connsiteX176" fmla="*/ 3291335 w 7467600"/>
              <a:gd name="connsiteY176" fmla="*/ 3767420 h 6858000"/>
              <a:gd name="connsiteX177" fmla="*/ 3390805 w 7467600"/>
              <a:gd name="connsiteY177" fmla="*/ 3937163 h 6858000"/>
              <a:gd name="connsiteX178" fmla="*/ 3579062 w 7467600"/>
              <a:gd name="connsiteY178" fmla="*/ 4359040 h 6858000"/>
              <a:gd name="connsiteX179" fmla="*/ 3467355 w 7467600"/>
              <a:gd name="connsiteY179" fmla="*/ 3988130 h 6858000"/>
              <a:gd name="connsiteX180" fmla="*/ 3310753 w 7467600"/>
              <a:gd name="connsiteY180" fmla="*/ 3787140 h 6858000"/>
              <a:gd name="connsiteX181" fmla="*/ 3291335 w 7467600"/>
              <a:gd name="connsiteY181" fmla="*/ 3767420 h 6858000"/>
              <a:gd name="connsiteX182" fmla="*/ 1635889 w 7467600"/>
              <a:gd name="connsiteY182" fmla="*/ 3709494 h 6858000"/>
              <a:gd name="connsiteX183" fmla="*/ 1634800 w 7467600"/>
              <a:gd name="connsiteY183" fmla="*/ 3731111 h 6858000"/>
              <a:gd name="connsiteX184" fmla="*/ 1635889 w 7467600"/>
              <a:gd name="connsiteY184" fmla="*/ 3709494 h 6858000"/>
              <a:gd name="connsiteX185" fmla="*/ 1510397 w 7467600"/>
              <a:gd name="connsiteY185" fmla="*/ 3684705 h 6858000"/>
              <a:gd name="connsiteX186" fmla="*/ 1146550 w 7467600"/>
              <a:gd name="connsiteY186" fmla="*/ 3802012 h 6858000"/>
              <a:gd name="connsiteX187" fmla="*/ 698834 w 7467600"/>
              <a:gd name="connsiteY187" fmla="*/ 3952272 h 6858000"/>
              <a:gd name="connsiteX188" fmla="*/ 34256 w 7467600"/>
              <a:gd name="connsiteY188" fmla="*/ 4347603 h 6858000"/>
              <a:gd name="connsiteX189" fmla="*/ 527241 w 7467600"/>
              <a:gd name="connsiteY189" fmla="*/ 4065078 h 6858000"/>
              <a:gd name="connsiteX190" fmla="*/ 1510397 w 7467600"/>
              <a:gd name="connsiteY190" fmla="*/ 3684705 h 6858000"/>
              <a:gd name="connsiteX191" fmla="*/ 1313114 w 7467600"/>
              <a:gd name="connsiteY191" fmla="*/ 3655216 h 6858000"/>
              <a:gd name="connsiteX192" fmla="*/ 1109304 w 7467600"/>
              <a:gd name="connsiteY192" fmla="*/ 3669030 h 6858000"/>
              <a:gd name="connsiteX193" fmla="*/ 8129 w 7467600"/>
              <a:gd name="connsiteY193" fmla="*/ 4330519 h 6858000"/>
              <a:gd name="connsiteX194" fmla="*/ 687572 w 7467600"/>
              <a:gd name="connsiteY194" fmla="*/ 3925629 h 6858000"/>
              <a:gd name="connsiteX195" fmla="*/ 1138365 w 7467600"/>
              <a:gd name="connsiteY195" fmla="*/ 3774515 h 6858000"/>
              <a:gd name="connsiteX196" fmla="*/ 1505579 w 7467600"/>
              <a:gd name="connsiteY196" fmla="*/ 3655526 h 6858000"/>
              <a:gd name="connsiteX197" fmla="*/ 1313114 w 7467600"/>
              <a:gd name="connsiteY197" fmla="*/ 3655216 h 6858000"/>
              <a:gd name="connsiteX198" fmla="*/ 3655073 w 7467600"/>
              <a:gd name="connsiteY198" fmla="*/ 3650884 h 6858000"/>
              <a:gd name="connsiteX199" fmla="*/ 3989938 w 7467600"/>
              <a:gd name="connsiteY199" fmla="*/ 3991685 h 6858000"/>
              <a:gd name="connsiteX200" fmla="*/ 4393907 w 7467600"/>
              <a:gd name="connsiteY200" fmla="*/ 4261258 h 6858000"/>
              <a:gd name="connsiteX201" fmla="*/ 4648051 w 7467600"/>
              <a:gd name="connsiteY201" fmla="*/ 4374051 h 6858000"/>
              <a:gd name="connsiteX202" fmla="*/ 4383389 w 7467600"/>
              <a:gd name="connsiteY202" fmla="*/ 4184369 h 6858000"/>
              <a:gd name="connsiteX203" fmla="*/ 4165508 w 7467600"/>
              <a:gd name="connsiteY203" fmla="*/ 4035196 h 6858000"/>
              <a:gd name="connsiteX204" fmla="*/ 4068162 w 7467600"/>
              <a:gd name="connsiteY204" fmla="*/ 3953394 h 6858000"/>
              <a:gd name="connsiteX205" fmla="*/ 3981416 w 7467600"/>
              <a:gd name="connsiteY205" fmla="*/ 3880482 h 6858000"/>
              <a:gd name="connsiteX206" fmla="*/ 3800147 w 7467600"/>
              <a:gd name="connsiteY206" fmla="*/ 3749872 h 6858000"/>
              <a:gd name="connsiteX207" fmla="*/ 3655073 w 7467600"/>
              <a:gd name="connsiteY207" fmla="*/ 3650884 h 6858000"/>
              <a:gd name="connsiteX208" fmla="*/ 3670252 w 7467600"/>
              <a:gd name="connsiteY208" fmla="*/ 3622798 h 6858000"/>
              <a:gd name="connsiteX209" fmla="*/ 3817258 w 7467600"/>
              <a:gd name="connsiteY209" fmla="*/ 3723577 h 6858000"/>
              <a:gd name="connsiteX210" fmla="*/ 4000461 w 7467600"/>
              <a:gd name="connsiteY210" fmla="*/ 3855966 h 6858000"/>
              <a:gd name="connsiteX211" fmla="*/ 4088180 w 7467600"/>
              <a:gd name="connsiteY211" fmla="*/ 3929774 h 6858000"/>
              <a:gd name="connsiteX212" fmla="*/ 4184555 w 7467600"/>
              <a:gd name="connsiteY212" fmla="*/ 4010683 h 6858000"/>
              <a:gd name="connsiteX213" fmla="*/ 4399563 w 7467600"/>
              <a:gd name="connsiteY213" fmla="*/ 4158106 h 6858000"/>
              <a:gd name="connsiteX214" fmla="*/ 4684469 w 7467600"/>
              <a:gd name="connsiteY214" fmla="*/ 4364680 h 6858000"/>
              <a:gd name="connsiteX215" fmla="*/ 4690271 w 7467600"/>
              <a:gd name="connsiteY215" fmla="*/ 4370034 h 6858000"/>
              <a:gd name="connsiteX216" fmla="*/ 4136093 w 7467600"/>
              <a:gd name="connsiteY216" fmla="*/ 3858466 h 6858000"/>
              <a:gd name="connsiteX217" fmla="*/ 3670252 w 7467600"/>
              <a:gd name="connsiteY217" fmla="*/ 3622798 h 6858000"/>
              <a:gd name="connsiteX218" fmla="*/ 4440129 w 7467600"/>
              <a:gd name="connsiteY218" fmla="*/ 3448571 h 6858000"/>
              <a:gd name="connsiteX219" fmla="*/ 4856525 w 7467600"/>
              <a:gd name="connsiteY219" fmla="*/ 3915351 h 6858000"/>
              <a:gd name="connsiteX220" fmla="*/ 5059055 w 7467600"/>
              <a:gd name="connsiteY220" fmla="*/ 4108918 h 6858000"/>
              <a:gd name="connsiteX221" fmla="*/ 5290070 w 7467600"/>
              <a:gd name="connsiteY221" fmla="*/ 4263619 h 6858000"/>
              <a:gd name="connsiteX222" fmla="*/ 4834991 w 7467600"/>
              <a:gd name="connsiteY222" fmla="*/ 3830985 h 6858000"/>
              <a:gd name="connsiteX223" fmla="*/ 4440129 w 7467600"/>
              <a:gd name="connsiteY223" fmla="*/ 3448571 h 6858000"/>
              <a:gd name="connsiteX224" fmla="*/ 4441737 w 7467600"/>
              <a:gd name="connsiteY224" fmla="*/ 3399734 h 6858000"/>
              <a:gd name="connsiteX225" fmla="*/ 4431236 w 7467600"/>
              <a:gd name="connsiteY225" fmla="*/ 3400954 h 6858000"/>
              <a:gd name="connsiteX226" fmla="*/ 4557150 w 7467600"/>
              <a:gd name="connsiteY226" fmla="*/ 3510023 h 6858000"/>
              <a:gd name="connsiteX227" fmla="*/ 4856936 w 7467600"/>
              <a:gd name="connsiteY227" fmla="*/ 3809146 h 6858000"/>
              <a:gd name="connsiteX228" fmla="*/ 5111996 w 7467600"/>
              <a:gd name="connsiteY228" fmla="*/ 4065759 h 6858000"/>
              <a:gd name="connsiteX229" fmla="*/ 5388878 w 7467600"/>
              <a:gd name="connsiteY229" fmla="*/ 4300185 h 6858000"/>
              <a:gd name="connsiteX230" fmla="*/ 5425556 w 7467600"/>
              <a:gd name="connsiteY230" fmla="*/ 4308967 h 6858000"/>
              <a:gd name="connsiteX231" fmla="*/ 4943646 w 7467600"/>
              <a:gd name="connsiteY231" fmla="*/ 3822916 h 6858000"/>
              <a:gd name="connsiteX232" fmla="*/ 4594837 w 7467600"/>
              <a:gd name="connsiteY232" fmla="*/ 3532274 h 6858000"/>
              <a:gd name="connsiteX233" fmla="*/ 4441737 w 7467600"/>
              <a:gd name="connsiteY233" fmla="*/ 3399734 h 6858000"/>
              <a:gd name="connsiteX234" fmla="*/ 5425834 w 7467600"/>
              <a:gd name="connsiteY234" fmla="*/ 3162785 h 6858000"/>
              <a:gd name="connsiteX235" fmla="*/ 5401644 w 7467600"/>
              <a:gd name="connsiteY235" fmla="*/ 3617847 h 6858000"/>
              <a:gd name="connsiteX236" fmla="*/ 5467256 w 7467600"/>
              <a:gd name="connsiteY236" fmla="*/ 4175494 h 6858000"/>
              <a:gd name="connsiteX237" fmla="*/ 5448069 w 7467600"/>
              <a:gd name="connsiteY237" fmla="*/ 3567554 h 6858000"/>
              <a:gd name="connsiteX238" fmla="*/ 5425834 w 7467600"/>
              <a:gd name="connsiteY238" fmla="*/ 3162785 h 6858000"/>
              <a:gd name="connsiteX239" fmla="*/ 1318687 w 7467600"/>
              <a:gd name="connsiteY239" fmla="*/ 3113840 h 6858000"/>
              <a:gd name="connsiteX240" fmla="*/ 1066793 w 7467600"/>
              <a:gd name="connsiteY240" fmla="*/ 3212171 h 6858000"/>
              <a:gd name="connsiteX241" fmla="*/ 993319 w 7467600"/>
              <a:gd name="connsiteY241" fmla="*/ 3247648 h 6858000"/>
              <a:gd name="connsiteX242" fmla="*/ 853081 w 7467600"/>
              <a:gd name="connsiteY242" fmla="*/ 3312410 h 6858000"/>
              <a:gd name="connsiteX243" fmla="*/ 805957 w 7467600"/>
              <a:gd name="connsiteY243" fmla="*/ 3330443 h 6858000"/>
              <a:gd name="connsiteX244" fmla="*/ 1318687 w 7467600"/>
              <a:gd name="connsiteY244" fmla="*/ 3113840 h 6858000"/>
              <a:gd name="connsiteX245" fmla="*/ 5453702 w 7467600"/>
              <a:gd name="connsiteY245" fmla="*/ 3090882 h 6858000"/>
              <a:gd name="connsiteX246" fmla="*/ 5480135 w 7467600"/>
              <a:gd name="connsiteY246" fmla="*/ 3565802 h 6858000"/>
              <a:gd name="connsiteX247" fmla="*/ 5499023 w 7467600"/>
              <a:gd name="connsiteY247" fmla="*/ 4166310 h 6858000"/>
              <a:gd name="connsiteX248" fmla="*/ 5547022 w 7467600"/>
              <a:gd name="connsiteY248" fmla="*/ 3607838 h 6858000"/>
              <a:gd name="connsiteX249" fmla="*/ 5515964 w 7467600"/>
              <a:gd name="connsiteY249" fmla="*/ 3378541 h 6858000"/>
              <a:gd name="connsiteX250" fmla="*/ 5453702 w 7467600"/>
              <a:gd name="connsiteY250" fmla="*/ 3090882 h 6858000"/>
              <a:gd name="connsiteX251" fmla="*/ 1238695 w 7467600"/>
              <a:gd name="connsiteY251" fmla="*/ 3076820 h 6858000"/>
              <a:gd name="connsiteX252" fmla="*/ 716371 w 7467600"/>
              <a:gd name="connsiteY252" fmla="*/ 3293249 h 6858000"/>
              <a:gd name="connsiteX253" fmla="*/ 579522 w 7467600"/>
              <a:gd name="connsiteY253" fmla="*/ 3371759 h 6858000"/>
              <a:gd name="connsiteX254" fmla="*/ 600288 w 7467600"/>
              <a:gd name="connsiteY254" fmla="*/ 3365555 h 6858000"/>
              <a:gd name="connsiteX255" fmla="*/ 840692 w 7467600"/>
              <a:gd name="connsiteY255" fmla="*/ 3284921 h 6858000"/>
              <a:gd name="connsiteX256" fmla="*/ 979248 w 7467600"/>
              <a:gd name="connsiteY256" fmla="*/ 3221003 h 6858000"/>
              <a:gd name="connsiteX257" fmla="*/ 1053282 w 7467600"/>
              <a:gd name="connsiteY257" fmla="*/ 3185247 h 6858000"/>
              <a:gd name="connsiteX258" fmla="*/ 1320603 w 7467600"/>
              <a:gd name="connsiteY258" fmla="*/ 3081281 h 6858000"/>
              <a:gd name="connsiteX259" fmla="*/ 1238695 w 7467600"/>
              <a:gd name="connsiteY259" fmla="*/ 3076820 h 6858000"/>
              <a:gd name="connsiteX260" fmla="*/ 5425627 w 7467600"/>
              <a:gd name="connsiteY260" fmla="*/ 2954192 h 6858000"/>
              <a:gd name="connsiteX261" fmla="*/ 5470770 w 7467600"/>
              <a:gd name="connsiteY261" fmla="*/ 3005435 h 6858000"/>
              <a:gd name="connsiteX262" fmla="*/ 5519779 w 7467600"/>
              <a:gd name="connsiteY262" fmla="*/ 4359223 h 6858000"/>
              <a:gd name="connsiteX263" fmla="*/ 5520293 w 7467600"/>
              <a:gd name="connsiteY263" fmla="*/ 4360602 h 6858000"/>
              <a:gd name="connsiteX264" fmla="*/ 5767221 w 7467600"/>
              <a:gd name="connsiteY264" fmla="*/ 4665564 h 6858000"/>
              <a:gd name="connsiteX265" fmla="*/ 6937169 w 7467600"/>
              <a:gd name="connsiteY265" fmla="*/ 4815941 h 6858000"/>
              <a:gd name="connsiteX266" fmla="*/ 6953922 w 7467600"/>
              <a:gd name="connsiteY266" fmla="*/ 4890068 h 6858000"/>
              <a:gd name="connsiteX267" fmla="*/ 6071359 w 7467600"/>
              <a:gd name="connsiteY267" fmla="*/ 4770770 h 6858000"/>
              <a:gd name="connsiteX268" fmla="*/ 6038839 w 7467600"/>
              <a:gd name="connsiteY268" fmla="*/ 4764474 h 6858000"/>
              <a:gd name="connsiteX269" fmla="*/ 6038706 w 7467600"/>
              <a:gd name="connsiteY269" fmla="*/ 4763847 h 6858000"/>
              <a:gd name="connsiteX270" fmla="*/ 6037784 w 7467600"/>
              <a:gd name="connsiteY270" fmla="*/ 4764270 h 6858000"/>
              <a:gd name="connsiteX271" fmla="*/ 6038839 w 7467600"/>
              <a:gd name="connsiteY271" fmla="*/ 4764474 h 6858000"/>
              <a:gd name="connsiteX272" fmla="*/ 6040338 w 7467600"/>
              <a:gd name="connsiteY272" fmla="*/ 4771418 h 6858000"/>
              <a:gd name="connsiteX273" fmla="*/ 6024488 w 7467600"/>
              <a:gd name="connsiteY273" fmla="*/ 4809903 h 6858000"/>
              <a:gd name="connsiteX274" fmla="*/ 5599771 w 7467600"/>
              <a:gd name="connsiteY274" fmla="*/ 5509652 h 6858000"/>
              <a:gd name="connsiteX275" fmla="*/ 5548843 w 7467600"/>
              <a:gd name="connsiteY275" fmla="*/ 5563845 h 6858000"/>
              <a:gd name="connsiteX276" fmla="*/ 5940952 w 7467600"/>
              <a:gd name="connsiteY276" fmla="*/ 6250028 h 6858000"/>
              <a:gd name="connsiteX277" fmla="*/ 6043441 w 7467600"/>
              <a:gd name="connsiteY277" fmla="*/ 6665847 h 6858000"/>
              <a:gd name="connsiteX278" fmla="*/ 6093432 w 7467600"/>
              <a:gd name="connsiteY278" fmla="*/ 6858000 h 6858000"/>
              <a:gd name="connsiteX279" fmla="*/ 6034344 w 7467600"/>
              <a:gd name="connsiteY279" fmla="*/ 6858000 h 6858000"/>
              <a:gd name="connsiteX280" fmla="*/ 6026679 w 7467600"/>
              <a:gd name="connsiteY280" fmla="*/ 6836959 h 6858000"/>
              <a:gd name="connsiteX281" fmla="*/ 5800441 w 7467600"/>
              <a:gd name="connsiteY281" fmla="*/ 6335286 h 6858000"/>
              <a:gd name="connsiteX282" fmla="*/ 5526562 w 7467600"/>
              <a:gd name="connsiteY282" fmla="*/ 5705388 h 6858000"/>
              <a:gd name="connsiteX283" fmla="*/ 5519640 w 7467600"/>
              <a:gd name="connsiteY283" fmla="*/ 5683774 h 6858000"/>
              <a:gd name="connsiteX284" fmla="*/ 5844559 w 7467600"/>
              <a:gd name="connsiteY284" fmla="*/ 6553349 h 6858000"/>
              <a:gd name="connsiteX285" fmla="*/ 5975994 w 7467600"/>
              <a:gd name="connsiteY285" fmla="*/ 6858000 h 6858000"/>
              <a:gd name="connsiteX286" fmla="*/ 5898547 w 7467600"/>
              <a:gd name="connsiteY286" fmla="*/ 6858000 h 6858000"/>
              <a:gd name="connsiteX287" fmla="*/ 5682041 w 7467600"/>
              <a:gd name="connsiteY287" fmla="*/ 6355860 h 6858000"/>
              <a:gd name="connsiteX288" fmla="*/ 5461758 w 7467600"/>
              <a:gd name="connsiteY288" fmla="*/ 5820220 h 6858000"/>
              <a:gd name="connsiteX289" fmla="*/ 5237282 w 7467600"/>
              <a:gd name="connsiteY289" fmla="*/ 6579086 h 6858000"/>
              <a:gd name="connsiteX290" fmla="*/ 5115009 w 7467600"/>
              <a:gd name="connsiteY290" fmla="*/ 6858000 h 6858000"/>
              <a:gd name="connsiteX291" fmla="*/ 5028074 w 7467600"/>
              <a:gd name="connsiteY291" fmla="*/ 6858000 h 6858000"/>
              <a:gd name="connsiteX292" fmla="*/ 5079508 w 7467600"/>
              <a:gd name="connsiteY292" fmla="*/ 6749074 h 6858000"/>
              <a:gd name="connsiteX293" fmla="*/ 5371846 w 7467600"/>
              <a:gd name="connsiteY293" fmla="*/ 5924413 h 6858000"/>
              <a:gd name="connsiteX294" fmla="*/ 5270512 w 7467600"/>
              <a:gd name="connsiteY294" fmla="*/ 6138975 h 6858000"/>
              <a:gd name="connsiteX295" fmla="*/ 5062409 w 7467600"/>
              <a:gd name="connsiteY295" fmla="*/ 6653544 h 6858000"/>
              <a:gd name="connsiteX296" fmla="*/ 5036628 w 7467600"/>
              <a:gd name="connsiteY296" fmla="*/ 6754247 h 6858000"/>
              <a:gd name="connsiteX297" fmla="*/ 5009112 w 7467600"/>
              <a:gd name="connsiteY297" fmla="*/ 6858000 h 6858000"/>
              <a:gd name="connsiteX298" fmla="*/ 4976679 w 7467600"/>
              <a:gd name="connsiteY298" fmla="*/ 6858000 h 6858000"/>
              <a:gd name="connsiteX299" fmla="*/ 5006537 w 7467600"/>
              <a:gd name="connsiteY299" fmla="*/ 6747068 h 6858000"/>
              <a:gd name="connsiteX300" fmla="*/ 5032723 w 7467600"/>
              <a:gd name="connsiteY300" fmla="*/ 6644957 h 6858000"/>
              <a:gd name="connsiteX301" fmla="*/ 5242949 w 7467600"/>
              <a:gd name="connsiteY301" fmla="*/ 6125175 h 6858000"/>
              <a:gd name="connsiteX302" fmla="*/ 5286321 w 7467600"/>
              <a:gd name="connsiteY302" fmla="*/ 6033555 h 6858000"/>
              <a:gd name="connsiteX303" fmla="*/ 5008210 w 7467600"/>
              <a:gd name="connsiteY303" fmla="*/ 6649194 h 6858000"/>
              <a:gd name="connsiteX304" fmla="*/ 4986321 w 7467600"/>
              <a:gd name="connsiteY304" fmla="*/ 6765687 h 6858000"/>
              <a:gd name="connsiteX305" fmla="*/ 4973474 w 7467600"/>
              <a:gd name="connsiteY305" fmla="*/ 6858000 h 6858000"/>
              <a:gd name="connsiteX306" fmla="*/ 4907178 w 7467600"/>
              <a:gd name="connsiteY306" fmla="*/ 6858000 h 6858000"/>
              <a:gd name="connsiteX307" fmla="*/ 4910810 w 7467600"/>
              <a:gd name="connsiteY307" fmla="*/ 6829660 h 6858000"/>
              <a:gd name="connsiteX308" fmla="*/ 4987461 w 7467600"/>
              <a:gd name="connsiteY308" fmla="*/ 6432994 h 6858000"/>
              <a:gd name="connsiteX309" fmla="*/ 5179262 w 7467600"/>
              <a:gd name="connsiteY309" fmla="*/ 6035044 h 6858000"/>
              <a:gd name="connsiteX310" fmla="*/ 4689678 w 7467600"/>
              <a:gd name="connsiteY310" fmla="*/ 6440241 h 6858000"/>
              <a:gd name="connsiteX311" fmla="*/ 4477543 w 7467600"/>
              <a:gd name="connsiteY311" fmla="*/ 6674836 h 6858000"/>
              <a:gd name="connsiteX312" fmla="*/ 4329957 w 7467600"/>
              <a:gd name="connsiteY312" fmla="*/ 6858000 h 6858000"/>
              <a:gd name="connsiteX313" fmla="*/ 4218595 w 7467600"/>
              <a:gd name="connsiteY313" fmla="*/ 6858000 h 6858000"/>
              <a:gd name="connsiteX314" fmla="*/ 4368888 w 7467600"/>
              <a:gd name="connsiteY314" fmla="*/ 6668412 h 6858000"/>
              <a:gd name="connsiteX315" fmla="*/ 4563091 w 7467600"/>
              <a:gd name="connsiteY315" fmla="*/ 6442508 h 6858000"/>
              <a:gd name="connsiteX316" fmla="*/ 5387324 w 7467600"/>
              <a:gd name="connsiteY316" fmla="*/ 5705830 h 6858000"/>
              <a:gd name="connsiteX317" fmla="*/ 5073620 w 7467600"/>
              <a:gd name="connsiteY317" fmla="*/ 5955437 h 6858000"/>
              <a:gd name="connsiteX318" fmla="*/ 4689789 w 7467600"/>
              <a:gd name="connsiteY318" fmla="*/ 6268382 h 6858000"/>
              <a:gd name="connsiteX319" fmla="*/ 4418722 w 7467600"/>
              <a:gd name="connsiteY319" fmla="*/ 6570886 h 6858000"/>
              <a:gd name="connsiteX320" fmla="*/ 4214944 w 7467600"/>
              <a:gd name="connsiteY320" fmla="*/ 6858000 h 6858000"/>
              <a:gd name="connsiteX321" fmla="*/ 4177898 w 7467600"/>
              <a:gd name="connsiteY321" fmla="*/ 6858000 h 6858000"/>
              <a:gd name="connsiteX322" fmla="*/ 4391597 w 7467600"/>
              <a:gd name="connsiteY322" fmla="*/ 6556370 h 6858000"/>
              <a:gd name="connsiteX323" fmla="*/ 4668889 w 7467600"/>
              <a:gd name="connsiteY323" fmla="*/ 6246399 h 6858000"/>
              <a:gd name="connsiteX324" fmla="*/ 5055427 w 7467600"/>
              <a:gd name="connsiteY324" fmla="*/ 5931476 h 6858000"/>
              <a:gd name="connsiteX325" fmla="*/ 5371814 w 7467600"/>
              <a:gd name="connsiteY325" fmla="*/ 5678975 h 6858000"/>
              <a:gd name="connsiteX326" fmla="*/ 4987918 w 7467600"/>
              <a:gd name="connsiteY326" fmla="*/ 5838701 h 6858000"/>
              <a:gd name="connsiteX327" fmla="*/ 4317146 w 7467600"/>
              <a:gd name="connsiteY327" fmla="*/ 6587716 h 6858000"/>
              <a:gd name="connsiteX328" fmla="*/ 4171627 w 7467600"/>
              <a:gd name="connsiteY328" fmla="*/ 6858000 h 6858000"/>
              <a:gd name="connsiteX329" fmla="*/ 4081585 w 7467600"/>
              <a:gd name="connsiteY329" fmla="*/ 6858000 h 6858000"/>
              <a:gd name="connsiteX330" fmla="*/ 4238603 w 7467600"/>
              <a:gd name="connsiteY330" fmla="*/ 6559341 h 6858000"/>
              <a:gd name="connsiteX331" fmla="*/ 4778333 w 7467600"/>
              <a:gd name="connsiteY331" fmla="*/ 5873626 h 6858000"/>
              <a:gd name="connsiteX332" fmla="*/ 5414185 w 7467600"/>
              <a:gd name="connsiteY332" fmla="*/ 5573882 h 6858000"/>
              <a:gd name="connsiteX333" fmla="*/ 5959648 w 7467600"/>
              <a:gd name="connsiteY333" fmla="*/ 4760797 h 6858000"/>
              <a:gd name="connsiteX334" fmla="*/ 5355019 w 7467600"/>
              <a:gd name="connsiteY334" fmla="*/ 4734672 h 6858000"/>
              <a:gd name="connsiteX335" fmla="*/ 5083565 w 7467600"/>
              <a:gd name="connsiteY335" fmla="*/ 5179121 h 6858000"/>
              <a:gd name="connsiteX336" fmla="*/ 4713577 w 7467600"/>
              <a:gd name="connsiteY336" fmla="*/ 5616803 h 6858000"/>
              <a:gd name="connsiteX337" fmla="*/ 3989559 w 7467600"/>
              <a:gd name="connsiteY337" fmla="*/ 6145945 h 6858000"/>
              <a:gd name="connsiteX338" fmla="*/ 3939824 w 7467600"/>
              <a:gd name="connsiteY338" fmla="*/ 6066900 h 6858000"/>
              <a:gd name="connsiteX339" fmla="*/ 4584537 w 7467600"/>
              <a:gd name="connsiteY339" fmla="*/ 5324826 h 6858000"/>
              <a:gd name="connsiteX340" fmla="*/ 5037105 w 7467600"/>
              <a:gd name="connsiteY340" fmla="*/ 5088765 h 6858000"/>
              <a:gd name="connsiteX341" fmla="*/ 5039930 w 7467600"/>
              <a:gd name="connsiteY341" fmla="*/ 5089585 h 6858000"/>
              <a:gd name="connsiteX342" fmla="*/ 5263764 w 7467600"/>
              <a:gd name="connsiteY342" fmla="*/ 4735525 h 6858000"/>
              <a:gd name="connsiteX343" fmla="*/ 4086300 w 7467600"/>
              <a:gd name="connsiteY343" fmla="*/ 4884599 h 6858000"/>
              <a:gd name="connsiteX344" fmla="*/ 4085485 w 7467600"/>
              <a:gd name="connsiteY344" fmla="*/ 4899070 h 6858000"/>
              <a:gd name="connsiteX345" fmla="*/ 3871915 w 7467600"/>
              <a:gd name="connsiteY345" fmla="*/ 5253645 h 6858000"/>
              <a:gd name="connsiteX346" fmla="*/ 3799374 w 7467600"/>
              <a:gd name="connsiteY346" fmla="*/ 5466127 h 6858000"/>
              <a:gd name="connsiteX347" fmla="*/ 3498850 w 7467600"/>
              <a:gd name="connsiteY347" fmla="*/ 6661888 h 6858000"/>
              <a:gd name="connsiteX348" fmla="*/ 3399216 w 7467600"/>
              <a:gd name="connsiteY348" fmla="*/ 6858000 h 6858000"/>
              <a:gd name="connsiteX349" fmla="*/ 3303688 w 7467600"/>
              <a:gd name="connsiteY349" fmla="*/ 6858000 h 6858000"/>
              <a:gd name="connsiteX350" fmla="*/ 3391774 w 7467600"/>
              <a:gd name="connsiteY350" fmla="*/ 6697181 h 6858000"/>
              <a:gd name="connsiteX351" fmla="*/ 3735540 w 7467600"/>
              <a:gd name="connsiteY351" fmla="*/ 5546923 h 6858000"/>
              <a:gd name="connsiteX352" fmla="*/ 3729438 w 7467600"/>
              <a:gd name="connsiteY352" fmla="*/ 5569058 h 6858000"/>
              <a:gd name="connsiteX353" fmla="*/ 3707782 w 7467600"/>
              <a:gd name="connsiteY353" fmla="*/ 5644908 h 6858000"/>
              <a:gd name="connsiteX354" fmla="*/ 3583827 w 7467600"/>
              <a:gd name="connsiteY354" fmla="*/ 6039215 h 6858000"/>
              <a:gd name="connsiteX355" fmla="*/ 3547861 w 7467600"/>
              <a:gd name="connsiteY355" fmla="*/ 6129609 h 6858000"/>
              <a:gd name="connsiteX356" fmla="*/ 3490905 w 7467600"/>
              <a:gd name="connsiteY356" fmla="*/ 6277660 h 6858000"/>
              <a:gd name="connsiteX357" fmla="*/ 3455859 w 7467600"/>
              <a:gd name="connsiteY357" fmla="*/ 6391301 h 6858000"/>
              <a:gd name="connsiteX358" fmla="*/ 3429112 w 7467600"/>
              <a:gd name="connsiteY358" fmla="*/ 6479469 h 6858000"/>
              <a:gd name="connsiteX359" fmla="*/ 3304862 w 7467600"/>
              <a:gd name="connsiteY359" fmla="*/ 6796476 h 6858000"/>
              <a:gd name="connsiteX360" fmla="*/ 3276071 w 7467600"/>
              <a:gd name="connsiteY360" fmla="*/ 6858000 h 6858000"/>
              <a:gd name="connsiteX361" fmla="*/ 3240805 w 7467600"/>
              <a:gd name="connsiteY361" fmla="*/ 6858000 h 6858000"/>
              <a:gd name="connsiteX362" fmla="*/ 3275917 w 7467600"/>
              <a:gd name="connsiteY362" fmla="*/ 6783192 h 6858000"/>
              <a:gd name="connsiteX363" fmla="*/ 3399358 w 7467600"/>
              <a:gd name="connsiteY363" fmla="*/ 6469011 h 6858000"/>
              <a:gd name="connsiteX364" fmla="*/ 3425650 w 7467600"/>
              <a:gd name="connsiteY364" fmla="*/ 6381333 h 6858000"/>
              <a:gd name="connsiteX365" fmla="*/ 3460661 w 7467600"/>
              <a:gd name="connsiteY365" fmla="*/ 6266763 h 6858000"/>
              <a:gd name="connsiteX366" fmla="*/ 3518021 w 7467600"/>
              <a:gd name="connsiteY366" fmla="*/ 6117298 h 6858000"/>
              <a:gd name="connsiteX367" fmla="*/ 3554035 w 7467600"/>
              <a:gd name="connsiteY367" fmla="*/ 6027832 h 6858000"/>
              <a:gd name="connsiteX368" fmla="*/ 3677174 w 7467600"/>
              <a:gd name="connsiteY368" fmla="*/ 5636351 h 6858000"/>
              <a:gd name="connsiteX369" fmla="*/ 3698819 w 7467600"/>
              <a:gd name="connsiteY369" fmla="*/ 5560503 h 6858000"/>
              <a:gd name="connsiteX370" fmla="*/ 3702094 w 7467600"/>
              <a:gd name="connsiteY370" fmla="*/ 5549194 h 6858000"/>
              <a:gd name="connsiteX371" fmla="*/ 3398355 w 7467600"/>
              <a:gd name="connsiteY371" fmla="*/ 6094603 h 6858000"/>
              <a:gd name="connsiteX372" fmla="*/ 3193941 w 7467600"/>
              <a:gd name="connsiteY372" fmla="*/ 6798775 h 6858000"/>
              <a:gd name="connsiteX373" fmla="*/ 3184140 w 7467600"/>
              <a:gd name="connsiteY373" fmla="*/ 6858000 h 6858000"/>
              <a:gd name="connsiteX374" fmla="*/ 3099978 w 7467600"/>
              <a:gd name="connsiteY374" fmla="*/ 6858000 h 6858000"/>
              <a:gd name="connsiteX375" fmla="*/ 3101556 w 7467600"/>
              <a:gd name="connsiteY375" fmla="*/ 6843337 h 6858000"/>
              <a:gd name="connsiteX376" fmla="*/ 3370162 w 7467600"/>
              <a:gd name="connsiteY376" fmla="*/ 5785550 h 6858000"/>
              <a:gd name="connsiteX377" fmla="*/ 3746477 w 7467600"/>
              <a:gd name="connsiteY377" fmla="*/ 5377889 h 6858000"/>
              <a:gd name="connsiteX378" fmla="*/ 3863399 w 7467600"/>
              <a:gd name="connsiteY378" fmla="*/ 5087257 h 6858000"/>
              <a:gd name="connsiteX379" fmla="*/ 3968712 w 7467600"/>
              <a:gd name="connsiteY379" fmla="*/ 4913989 h 6858000"/>
              <a:gd name="connsiteX380" fmla="*/ 2792390 w 7467600"/>
              <a:gd name="connsiteY380" fmla="*/ 5382974 h 6858000"/>
              <a:gd name="connsiteX381" fmla="*/ 2714982 w 7467600"/>
              <a:gd name="connsiteY381" fmla="*/ 5427051 h 6858000"/>
              <a:gd name="connsiteX382" fmla="*/ 2813361 w 7467600"/>
              <a:gd name="connsiteY382" fmla="*/ 6023912 h 6858000"/>
              <a:gd name="connsiteX383" fmla="*/ 2688430 w 7467600"/>
              <a:gd name="connsiteY383" fmla="*/ 6801564 h 6858000"/>
              <a:gd name="connsiteX384" fmla="*/ 2629626 w 7467600"/>
              <a:gd name="connsiteY384" fmla="*/ 6763394 h 6858000"/>
              <a:gd name="connsiteX385" fmla="*/ 2565328 w 7467600"/>
              <a:gd name="connsiteY385" fmla="*/ 5516399 h 6858000"/>
              <a:gd name="connsiteX386" fmla="*/ 1922999 w 7467600"/>
              <a:gd name="connsiteY386" fmla="*/ 5980343 h 6858000"/>
              <a:gd name="connsiteX387" fmla="*/ 1950261 w 7467600"/>
              <a:gd name="connsiteY387" fmla="*/ 6405858 h 6858000"/>
              <a:gd name="connsiteX388" fmla="*/ 2365554 w 7467600"/>
              <a:gd name="connsiteY388" fmla="*/ 6759107 h 6858000"/>
              <a:gd name="connsiteX389" fmla="*/ 2424142 w 7467600"/>
              <a:gd name="connsiteY389" fmla="*/ 6858000 h 6858000"/>
              <a:gd name="connsiteX390" fmla="*/ 2395994 w 7467600"/>
              <a:gd name="connsiteY390" fmla="*/ 6858000 h 6858000"/>
              <a:gd name="connsiteX391" fmla="*/ 2392863 w 7467600"/>
              <a:gd name="connsiteY391" fmla="*/ 6852964 h 6858000"/>
              <a:gd name="connsiteX392" fmla="*/ 2017589 w 7467600"/>
              <a:gd name="connsiteY392" fmla="*/ 6493982 h 6858000"/>
              <a:gd name="connsiteX393" fmla="*/ 2147336 w 7467600"/>
              <a:gd name="connsiteY393" fmla="*/ 6594052 h 6858000"/>
              <a:gd name="connsiteX394" fmla="*/ 2207047 w 7467600"/>
              <a:gd name="connsiteY394" fmla="*/ 6654540 h 6858000"/>
              <a:gd name="connsiteX395" fmla="*/ 2299106 w 7467600"/>
              <a:gd name="connsiteY395" fmla="*/ 6778931 h 6858000"/>
              <a:gd name="connsiteX396" fmla="*/ 2314430 w 7467600"/>
              <a:gd name="connsiteY396" fmla="*/ 6801144 h 6858000"/>
              <a:gd name="connsiteX397" fmla="*/ 2352406 w 7467600"/>
              <a:gd name="connsiteY397" fmla="*/ 6858000 h 6858000"/>
              <a:gd name="connsiteX398" fmla="*/ 2314492 w 7467600"/>
              <a:gd name="connsiteY398" fmla="*/ 6858000 h 6858000"/>
              <a:gd name="connsiteX399" fmla="*/ 2288095 w 7467600"/>
              <a:gd name="connsiteY399" fmla="*/ 6818030 h 6858000"/>
              <a:gd name="connsiteX400" fmla="*/ 2272768 w 7467600"/>
              <a:gd name="connsiteY400" fmla="*/ 6795822 h 6858000"/>
              <a:gd name="connsiteX401" fmla="*/ 2182715 w 7467600"/>
              <a:gd name="connsiteY401" fmla="*/ 6675071 h 6858000"/>
              <a:gd name="connsiteX402" fmla="*/ 2032061 w 7467600"/>
              <a:gd name="connsiteY402" fmla="*/ 6541380 h 6858000"/>
              <a:gd name="connsiteX403" fmla="*/ 2257220 w 7467600"/>
              <a:gd name="connsiteY403" fmla="*/ 6826257 h 6858000"/>
              <a:gd name="connsiteX404" fmla="*/ 2281324 w 7467600"/>
              <a:gd name="connsiteY404" fmla="*/ 6858000 h 6858000"/>
              <a:gd name="connsiteX405" fmla="*/ 2242860 w 7467600"/>
              <a:gd name="connsiteY405" fmla="*/ 6858000 h 6858000"/>
              <a:gd name="connsiteX406" fmla="*/ 2232818 w 7467600"/>
              <a:gd name="connsiteY406" fmla="*/ 6844926 h 6858000"/>
              <a:gd name="connsiteX407" fmla="*/ 1990172 w 7467600"/>
              <a:gd name="connsiteY407" fmla="*/ 6542121 h 6858000"/>
              <a:gd name="connsiteX408" fmla="*/ 2124090 w 7467600"/>
              <a:gd name="connsiteY408" fmla="*/ 6761017 h 6858000"/>
              <a:gd name="connsiteX409" fmla="*/ 2200380 w 7467600"/>
              <a:gd name="connsiteY409" fmla="*/ 6858000 h 6858000"/>
              <a:gd name="connsiteX410" fmla="*/ 2147507 w 7467600"/>
              <a:gd name="connsiteY410" fmla="*/ 6858000 h 6858000"/>
              <a:gd name="connsiteX411" fmla="*/ 2070668 w 7467600"/>
              <a:gd name="connsiteY411" fmla="*/ 6761520 h 6858000"/>
              <a:gd name="connsiteX412" fmla="*/ 1975142 w 7467600"/>
              <a:gd name="connsiteY412" fmla="*/ 6585570 h 6858000"/>
              <a:gd name="connsiteX413" fmla="*/ 2050035 w 7467600"/>
              <a:gd name="connsiteY413" fmla="*/ 6813345 h 6858000"/>
              <a:gd name="connsiteX414" fmla="*/ 2063025 w 7467600"/>
              <a:gd name="connsiteY414" fmla="*/ 6858000 h 6858000"/>
              <a:gd name="connsiteX415" fmla="*/ 2021675 w 7467600"/>
              <a:gd name="connsiteY415" fmla="*/ 6858000 h 6858000"/>
              <a:gd name="connsiteX416" fmla="*/ 2019308 w 7467600"/>
              <a:gd name="connsiteY416" fmla="*/ 6847118 h 6858000"/>
              <a:gd name="connsiteX417" fmla="*/ 1938835 w 7467600"/>
              <a:gd name="connsiteY417" fmla="*/ 6551160 h 6858000"/>
              <a:gd name="connsiteX418" fmla="*/ 1953230 w 7467600"/>
              <a:gd name="connsiteY418" fmla="*/ 6759699 h 6858000"/>
              <a:gd name="connsiteX419" fmla="*/ 1956763 w 7467600"/>
              <a:gd name="connsiteY419" fmla="*/ 6778191 h 6858000"/>
              <a:gd name="connsiteX420" fmla="*/ 1967925 w 7467600"/>
              <a:gd name="connsiteY420" fmla="*/ 6858000 h 6858000"/>
              <a:gd name="connsiteX421" fmla="*/ 1936622 w 7467600"/>
              <a:gd name="connsiteY421" fmla="*/ 6858000 h 6858000"/>
              <a:gd name="connsiteX422" fmla="*/ 1926261 w 7467600"/>
              <a:gd name="connsiteY422" fmla="*/ 6784064 h 6858000"/>
              <a:gd name="connsiteX423" fmla="*/ 1922724 w 7467600"/>
              <a:gd name="connsiteY423" fmla="*/ 6765577 h 6858000"/>
              <a:gd name="connsiteX424" fmla="*/ 1904650 w 7467600"/>
              <a:gd name="connsiteY424" fmla="*/ 6639616 h 6858000"/>
              <a:gd name="connsiteX425" fmla="*/ 1885273 w 7467600"/>
              <a:gd name="connsiteY425" fmla="*/ 6858000 h 6858000"/>
              <a:gd name="connsiteX426" fmla="*/ 1854363 w 7467600"/>
              <a:gd name="connsiteY426" fmla="*/ 6858000 h 6858000"/>
              <a:gd name="connsiteX427" fmla="*/ 1880391 w 7467600"/>
              <a:gd name="connsiteY427" fmla="*/ 6603796 h 6858000"/>
              <a:gd name="connsiteX428" fmla="*/ 1818273 w 7467600"/>
              <a:gd name="connsiteY428" fmla="*/ 6715729 h 6858000"/>
              <a:gd name="connsiteX429" fmla="*/ 1794691 w 7467600"/>
              <a:gd name="connsiteY429" fmla="*/ 6843239 h 6858000"/>
              <a:gd name="connsiteX430" fmla="*/ 1794914 w 7467600"/>
              <a:gd name="connsiteY430" fmla="*/ 6858000 h 6858000"/>
              <a:gd name="connsiteX431" fmla="*/ 1746128 w 7467600"/>
              <a:gd name="connsiteY431" fmla="*/ 6858000 h 6858000"/>
              <a:gd name="connsiteX432" fmla="*/ 1753934 w 7467600"/>
              <a:gd name="connsiteY432" fmla="*/ 6724796 h 6858000"/>
              <a:gd name="connsiteX433" fmla="*/ 1792053 w 7467600"/>
              <a:gd name="connsiteY433" fmla="*/ 6572396 h 6858000"/>
              <a:gd name="connsiteX434" fmla="*/ 1862248 w 7467600"/>
              <a:gd name="connsiteY434" fmla="*/ 6266397 h 6858000"/>
              <a:gd name="connsiteX435" fmla="*/ 1862250 w 7467600"/>
              <a:gd name="connsiteY435" fmla="*/ 6033531 h 6858000"/>
              <a:gd name="connsiteX436" fmla="*/ 1211999 w 7467600"/>
              <a:gd name="connsiteY436" fmla="*/ 6683610 h 6858000"/>
              <a:gd name="connsiteX437" fmla="*/ 1213266 w 7467600"/>
              <a:gd name="connsiteY437" fmla="*/ 6691947 h 6858000"/>
              <a:gd name="connsiteX438" fmla="*/ 1203370 w 7467600"/>
              <a:gd name="connsiteY438" fmla="*/ 6850676 h 6858000"/>
              <a:gd name="connsiteX439" fmla="*/ 1203671 w 7467600"/>
              <a:gd name="connsiteY439" fmla="*/ 6858000 h 6858000"/>
              <a:gd name="connsiteX440" fmla="*/ 1143180 w 7467600"/>
              <a:gd name="connsiteY440" fmla="*/ 6858000 h 6858000"/>
              <a:gd name="connsiteX441" fmla="*/ 1142176 w 7467600"/>
              <a:gd name="connsiteY441" fmla="*/ 6766045 h 6858000"/>
              <a:gd name="connsiteX442" fmla="*/ 1067484 w 7467600"/>
              <a:gd name="connsiteY442" fmla="*/ 6858000 h 6858000"/>
              <a:gd name="connsiteX443" fmla="*/ 953928 w 7467600"/>
              <a:gd name="connsiteY443" fmla="*/ 6858000 h 6858000"/>
              <a:gd name="connsiteX444" fmla="*/ 959715 w 7467600"/>
              <a:gd name="connsiteY444" fmla="*/ 6850185 h 6858000"/>
              <a:gd name="connsiteX445" fmla="*/ 1483788 w 7467600"/>
              <a:gd name="connsiteY445" fmla="*/ 6259174 h 6858000"/>
              <a:gd name="connsiteX446" fmla="*/ 1100671 w 7467600"/>
              <a:gd name="connsiteY446" fmla="*/ 6252137 h 6858000"/>
              <a:gd name="connsiteX447" fmla="*/ 1090144 w 7467600"/>
              <a:gd name="connsiteY447" fmla="*/ 6256748 h 6858000"/>
              <a:gd name="connsiteX448" fmla="*/ 1095872 w 7467600"/>
              <a:gd name="connsiteY448" fmla="*/ 6271892 h 6858000"/>
              <a:gd name="connsiteX449" fmla="*/ 262785 w 7467600"/>
              <a:gd name="connsiteY449" fmla="*/ 6845450 h 6858000"/>
              <a:gd name="connsiteX450" fmla="*/ 209968 w 7467600"/>
              <a:gd name="connsiteY450" fmla="*/ 6770713 h 6858000"/>
              <a:gd name="connsiteX451" fmla="*/ 873460 w 7467600"/>
              <a:gd name="connsiteY451" fmla="*/ 6253768 h 6858000"/>
              <a:gd name="connsiteX452" fmla="*/ 192686 w 7467600"/>
              <a:gd name="connsiteY452" fmla="*/ 5849257 h 6858000"/>
              <a:gd name="connsiteX453" fmla="*/ 4696 w 7467600"/>
              <a:gd name="connsiteY453" fmla="*/ 5697668 h 6858000"/>
              <a:gd name="connsiteX454" fmla="*/ 0 w 7467600"/>
              <a:gd name="connsiteY454" fmla="*/ 5689984 h 6858000"/>
              <a:gd name="connsiteX455" fmla="*/ 0 w 7467600"/>
              <a:gd name="connsiteY455" fmla="*/ 5513472 h 6858000"/>
              <a:gd name="connsiteX456" fmla="*/ 174101 w 7467600"/>
              <a:gd name="connsiteY456" fmla="*/ 5620277 h 6858000"/>
              <a:gd name="connsiteX457" fmla="*/ 891800 w 7467600"/>
              <a:gd name="connsiteY457" fmla="*/ 6036935 h 6858000"/>
              <a:gd name="connsiteX458" fmla="*/ 1072219 w 7467600"/>
              <a:gd name="connsiteY458" fmla="*/ 6169443 h 6858000"/>
              <a:gd name="connsiteX459" fmla="*/ 1074117 w 7467600"/>
              <a:gd name="connsiteY459" fmla="*/ 6170301 h 6858000"/>
              <a:gd name="connsiteX460" fmla="*/ 1083114 w 7467600"/>
              <a:gd name="connsiteY460" fmla="*/ 6174131 h 6858000"/>
              <a:gd name="connsiteX461" fmla="*/ 1543010 w 7467600"/>
              <a:gd name="connsiteY461" fmla="*/ 6191140 h 6858000"/>
              <a:gd name="connsiteX462" fmla="*/ 1551080 w 7467600"/>
              <a:gd name="connsiteY462" fmla="*/ 6195006 h 6858000"/>
              <a:gd name="connsiteX463" fmla="*/ 2345443 w 7467600"/>
              <a:gd name="connsiteY463" fmla="*/ 5549882 h 6858000"/>
              <a:gd name="connsiteX464" fmla="*/ 1721499 w 7467600"/>
              <a:gd name="connsiteY464" fmla="*/ 5599969 h 6858000"/>
              <a:gd name="connsiteX465" fmla="*/ 767716 w 7467600"/>
              <a:gd name="connsiteY465" fmla="*/ 5472768 h 6858000"/>
              <a:gd name="connsiteX466" fmla="*/ 722147 w 7467600"/>
              <a:gd name="connsiteY466" fmla="*/ 5393091 h 6858000"/>
              <a:gd name="connsiteX467" fmla="*/ 1485552 w 7467600"/>
              <a:gd name="connsiteY467" fmla="*/ 5313202 h 6858000"/>
              <a:gd name="connsiteX468" fmla="*/ 2143004 w 7467600"/>
              <a:gd name="connsiteY468" fmla="*/ 5402420 h 6858000"/>
              <a:gd name="connsiteX469" fmla="*/ 1933391 w 7467600"/>
              <a:gd name="connsiteY469" fmla="*/ 5156971 h 6858000"/>
              <a:gd name="connsiteX470" fmla="*/ 1827118 w 7467600"/>
              <a:gd name="connsiteY470" fmla="*/ 4968410 h 6858000"/>
              <a:gd name="connsiteX471" fmla="*/ 1837349 w 7467600"/>
              <a:gd name="connsiteY471" fmla="*/ 4956357 h 6858000"/>
              <a:gd name="connsiteX472" fmla="*/ 2162835 w 7467600"/>
              <a:gd name="connsiteY472" fmla="*/ 5187853 h 6858000"/>
              <a:gd name="connsiteX473" fmla="*/ 2257167 w 7467600"/>
              <a:gd name="connsiteY473" fmla="*/ 5462123 h 6858000"/>
              <a:gd name="connsiteX474" fmla="*/ 2261598 w 7467600"/>
              <a:gd name="connsiteY474" fmla="*/ 5467998 h 6858000"/>
              <a:gd name="connsiteX475" fmla="*/ 2437177 w 7467600"/>
              <a:gd name="connsiteY475" fmla="*/ 5479608 h 6858000"/>
              <a:gd name="connsiteX476" fmla="*/ 2445247 w 7467600"/>
              <a:gd name="connsiteY476" fmla="*/ 5483476 h 6858000"/>
              <a:gd name="connsiteX477" fmla="*/ 2743626 w 7467600"/>
              <a:gd name="connsiteY477" fmla="*/ 5304819 h 6858000"/>
              <a:gd name="connsiteX478" fmla="*/ 3048102 w 7467600"/>
              <a:gd name="connsiteY478" fmla="*/ 5150595 h 6858000"/>
              <a:gd name="connsiteX479" fmla="*/ 1799414 w 7467600"/>
              <a:gd name="connsiteY479" fmla="*/ 4694732 h 6858000"/>
              <a:gd name="connsiteX480" fmla="*/ 1771735 w 7467600"/>
              <a:gd name="connsiteY480" fmla="*/ 4619929 h 6858000"/>
              <a:gd name="connsiteX481" fmla="*/ 3104273 w 7467600"/>
              <a:gd name="connsiteY481" fmla="*/ 5076159 h 6858000"/>
              <a:gd name="connsiteX482" fmla="*/ 3113245 w 7467600"/>
              <a:gd name="connsiteY482" fmla="*/ 5090705 h 6858000"/>
              <a:gd name="connsiteX483" fmla="*/ 3126294 w 7467600"/>
              <a:gd name="connsiteY483" fmla="*/ 5114400 h 6858000"/>
              <a:gd name="connsiteX484" fmla="*/ 3937433 w 7467600"/>
              <a:gd name="connsiteY484" fmla="*/ 4830473 h 6858000"/>
              <a:gd name="connsiteX485" fmla="*/ 3590475 w 7467600"/>
              <a:gd name="connsiteY485" fmla="*/ 4597974 h 6858000"/>
              <a:gd name="connsiteX486" fmla="*/ 3100264 w 7467600"/>
              <a:gd name="connsiteY486" fmla="*/ 4579845 h 6858000"/>
              <a:gd name="connsiteX487" fmla="*/ 2183576 w 7467600"/>
              <a:gd name="connsiteY487" fmla="*/ 4227150 h 6858000"/>
              <a:gd name="connsiteX488" fmla="*/ 2151029 w 7467600"/>
              <a:gd name="connsiteY488" fmla="*/ 4146947 h 6858000"/>
              <a:gd name="connsiteX489" fmla="*/ 3563434 w 7467600"/>
              <a:gd name="connsiteY489" fmla="*/ 4469115 h 6858000"/>
              <a:gd name="connsiteX490" fmla="*/ 3177952 w 7467600"/>
              <a:gd name="connsiteY490" fmla="*/ 3657386 h 6858000"/>
              <a:gd name="connsiteX491" fmla="*/ 3189263 w 7467600"/>
              <a:gd name="connsiteY491" fmla="*/ 3625726 h 6858000"/>
              <a:gd name="connsiteX492" fmla="*/ 3560912 w 7467600"/>
              <a:gd name="connsiteY492" fmla="*/ 4079863 h 6858000"/>
              <a:gd name="connsiteX493" fmla="*/ 3626636 w 7467600"/>
              <a:gd name="connsiteY493" fmla="*/ 4512230 h 6858000"/>
              <a:gd name="connsiteX494" fmla="*/ 3653088 w 7467600"/>
              <a:gd name="connsiteY494" fmla="*/ 4521417 h 6858000"/>
              <a:gd name="connsiteX495" fmla="*/ 3988128 w 7467600"/>
              <a:gd name="connsiteY495" fmla="*/ 4817267 h 6858000"/>
              <a:gd name="connsiteX496" fmla="*/ 4830582 w 7467600"/>
              <a:gd name="connsiteY496" fmla="*/ 4676000 h 6858000"/>
              <a:gd name="connsiteX497" fmla="*/ 4830100 w 7467600"/>
              <a:gd name="connsiteY497" fmla="*/ 4675554 h 6858000"/>
              <a:gd name="connsiteX498" fmla="*/ 4036318 w 7467600"/>
              <a:gd name="connsiteY498" fmla="*/ 4147013 h 6858000"/>
              <a:gd name="connsiteX499" fmla="*/ 3432098 w 7467600"/>
              <a:gd name="connsiteY499" fmla="*/ 3537312 h 6858000"/>
              <a:gd name="connsiteX500" fmla="*/ 3446761 w 7467600"/>
              <a:gd name="connsiteY500" fmla="*/ 3461278 h 6858000"/>
              <a:gd name="connsiteX501" fmla="*/ 4419733 w 7467600"/>
              <a:gd name="connsiteY501" fmla="*/ 3963555 h 6858000"/>
              <a:gd name="connsiteX502" fmla="*/ 4781371 w 7467600"/>
              <a:gd name="connsiteY502" fmla="*/ 4458604 h 6858000"/>
              <a:gd name="connsiteX503" fmla="*/ 4780440 w 7467600"/>
              <a:gd name="connsiteY503" fmla="*/ 4470290 h 6858000"/>
              <a:gd name="connsiteX504" fmla="*/ 4898954 w 7467600"/>
              <a:gd name="connsiteY504" fmla="*/ 4662092 h 6858000"/>
              <a:gd name="connsiteX505" fmla="*/ 4900699 w 7467600"/>
              <a:gd name="connsiteY505" fmla="*/ 4670867 h 6858000"/>
              <a:gd name="connsiteX506" fmla="*/ 5714511 w 7467600"/>
              <a:gd name="connsiteY506" fmla="*/ 4663483 h 6858000"/>
              <a:gd name="connsiteX507" fmla="*/ 5464793 w 7467600"/>
              <a:gd name="connsiteY507" fmla="*/ 4393556 h 6858000"/>
              <a:gd name="connsiteX508" fmla="*/ 5461897 w 7467600"/>
              <a:gd name="connsiteY508" fmla="*/ 4390879 h 6858000"/>
              <a:gd name="connsiteX509" fmla="*/ 4294126 w 7467600"/>
              <a:gd name="connsiteY509" fmla="*/ 3303048 h 6858000"/>
              <a:gd name="connsiteX510" fmla="*/ 4305321 w 7467600"/>
              <a:gd name="connsiteY510" fmla="*/ 3256953 h 6858000"/>
              <a:gd name="connsiteX511" fmla="*/ 4949299 w 7467600"/>
              <a:gd name="connsiteY511" fmla="*/ 3766336 h 6858000"/>
              <a:gd name="connsiteX512" fmla="*/ 5291452 w 7467600"/>
              <a:gd name="connsiteY512" fmla="*/ 4076801 h 6858000"/>
              <a:gd name="connsiteX513" fmla="*/ 5434998 w 7467600"/>
              <a:gd name="connsiteY513" fmla="*/ 4254100 h 6858000"/>
              <a:gd name="connsiteX514" fmla="*/ 5351015 w 7467600"/>
              <a:gd name="connsiteY514" fmla="*/ 3760989 h 6858000"/>
              <a:gd name="connsiteX515" fmla="*/ 5413780 w 7467600"/>
              <a:gd name="connsiteY515" fmla="*/ 2966265 h 6858000"/>
              <a:gd name="connsiteX516" fmla="*/ 5425627 w 7467600"/>
              <a:gd name="connsiteY516" fmla="*/ 2954192 h 6858000"/>
              <a:gd name="connsiteX517" fmla="*/ 6604735 w 7467600"/>
              <a:gd name="connsiteY517" fmla="*/ 2041381 h 6858000"/>
              <a:gd name="connsiteX518" fmla="*/ 7204487 w 7467600"/>
              <a:gd name="connsiteY518" fmla="*/ 2742112 h 6858000"/>
              <a:gd name="connsiteX519" fmla="*/ 7131592 w 7467600"/>
              <a:gd name="connsiteY519" fmla="*/ 2672096 h 6858000"/>
              <a:gd name="connsiteX520" fmla="*/ 6996344 w 7467600"/>
              <a:gd name="connsiteY520" fmla="*/ 2518310 h 6858000"/>
              <a:gd name="connsiteX521" fmla="*/ 6735495 w 7467600"/>
              <a:gd name="connsiteY521" fmla="*/ 2196890 h 6858000"/>
              <a:gd name="connsiteX522" fmla="*/ 6721901 w 7467600"/>
              <a:gd name="connsiteY522" fmla="*/ 2179274 h 6858000"/>
              <a:gd name="connsiteX523" fmla="*/ 6604735 w 7467600"/>
              <a:gd name="connsiteY523" fmla="*/ 2041381 h 6858000"/>
              <a:gd name="connsiteX524" fmla="*/ 6591670 w 7467600"/>
              <a:gd name="connsiteY524" fmla="*/ 1988277 h 6858000"/>
              <a:gd name="connsiteX525" fmla="*/ 6747349 w 7467600"/>
              <a:gd name="connsiteY525" fmla="*/ 2160069 h 6858000"/>
              <a:gd name="connsiteX526" fmla="*/ 6760943 w 7467600"/>
              <a:gd name="connsiteY526" fmla="*/ 2177686 h 6858000"/>
              <a:gd name="connsiteX527" fmla="*/ 7021065 w 7467600"/>
              <a:gd name="connsiteY527" fmla="*/ 2498102 h 6858000"/>
              <a:gd name="connsiteX528" fmla="*/ 7155223 w 7467600"/>
              <a:gd name="connsiteY528" fmla="*/ 2650386 h 6858000"/>
              <a:gd name="connsiteX529" fmla="*/ 7203167 w 7467600"/>
              <a:gd name="connsiteY529" fmla="*/ 2697288 h 6858000"/>
              <a:gd name="connsiteX530" fmla="*/ 6937703 w 7467600"/>
              <a:gd name="connsiteY530" fmla="*/ 2321981 h 6858000"/>
              <a:gd name="connsiteX531" fmla="*/ 6591670 w 7467600"/>
              <a:gd name="connsiteY531" fmla="*/ 1988277 h 6858000"/>
              <a:gd name="connsiteX532" fmla="*/ 5798671 w 7467600"/>
              <a:gd name="connsiteY532" fmla="*/ 1981601 h 6858000"/>
              <a:gd name="connsiteX533" fmla="*/ 5754709 w 7467600"/>
              <a:gd name="connsiteY533" fmla="*/ 2071454 h 6858000"/>
              <a:gd name="connsiteX534" fmla="*/ 5763044 w 7467600"/>
              <a:gd name="connsiteY534" fmla="*/ 2842206 h 6858000"/>
              <a:gd name="connsiteX535" fmla="*/ 5764974 w 7467600"/>
              <a:gd name="connsiteY535" fmla="*/ 2799609 h 6858000"/>
              <a:gd name="connsiteX536" fmla="*/ 5767665 w 7467600"/>
              <a:gd name="connsiteY536" fmla="*/ 2666409 h 6858000"/>
              <a:gd name="connsiteX537" fmla="*/ 5763055 w 7467600"/>
              <a:gd name="connsiteY537" fmla="*/ 2579705 h 6858000"/>
              <a:gd name="connsiteX538" fmla="*/ 5758079 w 7467600"/>
              <a:gd name="connsiteY538" fmla="*/ 2492508 h 6858000"/>
              <a:gd name="connsiteX539" fmla="*/ 5779325 w 7467600"/>
              <a:gd name="connsiteY539" fmla="*/ 2197069 h 6858000"/>
              <a:gd name="connsiteX540" fmla="*/ 5798671 w 7467600"/>
              <a:gd name="connsiteY540" fmla="*/ 1981601 h 6858000"/>
              <a:gd name="connsiteX541" fmla="*/ 5829202 w 7467600"/>
              <a:gd name="connsiteY541" fmla="*/ 1971679 h 6858000"/>
              <a:gd name="connsiteX542" fmla="*/ 5809558 w 7467600"/>
              <a:gd name="connsiteY542" fmla="*/ 2198043 h 6858000"/>
              <a:gd name="connsiteX543" fmla="*/ 5788653 w 7467600"/>
              <a:gd name="connsiteY543" fmla="*/ 2489430 h 6858000"/>
              <a:gd name="connsiteX544" fmla="*/ 5793439 w 7467600"/>
              <a:gd name="connsiteY544" fmla="*/ 2575235 h 6858000"/>
              <a:gd name="connsiteX545" fmla="*/ 5796837 w 7467600"/>
              <a:gd name="connsiteY545" fmla="*/ 2637633 h 6858000"/>
              <a:gd name="connsiteX546" fmla="*/ 5818614 w 7467600"/>
              <a:gd name="connsiteY546" fmla="*/ 2473055 h 6858000"/>
              <a:gd name="connsiteX547" fmla="*/ 5829202 w 7467600"/>
              <a:gd name="connsiteY547" fmla="*/ 1971679 h 6858000"/>
              <a:gd name="connsiteX548" fmla="*/ 5911389 w 7467600"/>
              <a:gd name="connsiteY548" fmla="*/ 1898371 h 6858000"/>
              <a:gd name="connsiteX549" fmla="*/ 6237627 w 7467600"/>
              <a:gd name="connsiteY549" fmla="*/ 2231921 h 6858000"/>
              <a:gd name="connsiteX550" fmla="*/ 5911389 w 7467600"/>
              <a:gd name="connsiteY550" fmla="*/ 1898371 h 6858000"/>
              <a:gd name="connsiteX551" fmla="*/ 6944437 w 7467600"/>
              <a:gd name="connsiteY551" fmla="*/ 1575402 h 6858000"/>
              <a:gd name="connsiteX552" fmla="*/ 6304730 w 7467600"/>
              <a:gd name="connsiteY552" fmla="*/ 1766654 h 6858000"/>
              <a:gd name="connsiteX553" fmla="*/ 6944437 w 7467600"/>
              <a:gd name="connsiteY553" fmla="*/ 1575402 h 6858000"/>
              <a:gd name="connsiteX554" fmla="*/ 7019523 w 7467600"/>
              <a:gd name="connsiteY554" fmla="*/ 1519450 h 6858000"/>
              <a:gd name="connsiteX555" fmla="*/ 6298091 w 7467600"/>
              <a:gd name="connsiteY555" fmla="*/ 1737122 h 6858000"/>
              <a:gd name="connsiteX556" fmla="*/ 7019523 w 7467600"/>
              <a:gd name="connsiteY556" fmla="*/ 1519450 h 6858000"/>
              <a:gd name="connsiteX557" fmla="*/ 2399523 w 7467600"/>
              <a:gd name="connsiteY557" fmla="*/ 1428234 h 6858000"/>
              <a:gd name="connsiteX558" fmla="*/ 2224982 w 7467600"/>
              <a:gd name="connsiteY558" fmla="*/ 1826201 h 6858000"/>
              <a:gd name="connsiteX559" fmla="*/ 2096099 w 7467600"/>
              <a:gd name="connsiteY559" fmla="*/ 2345900 h 6858000"/>
              <a:gd name="connsiteX560" fmla="*/ 2283317 w 7467600"/>
              <a:gd name="connsiteY560" fmla="*/ 1796925 h 6858000"/>
              <a:gd name="connsiteX561" fmla="*/ 2399523 w 7467600"/>
              <a:gd name="connsiteY561" fmla="*/ 1428234 h 6858000"/>
              <a:gd name="connsiteX562" fmla="*/ 2448558 w 7467600"/>
              <a:gd name="connsiteY562" fmla="*/ 1373435 h 6858000"/>
              <a:gd name="connsiteX563" fmla="*/ 2312521 w 7467600"/>
              <a:gd name="connsiteY563" fmla="*/ 1806140 h 6858000"/>
              <a:gd name="connsiteX564" fmla="*/ 2127533 w 7467600"/>
              <a:gd name="connsiteY564" fmla="*/ 2348380 h 6858000"/>
              <a:gd name="connsiteX565" fmla="*/ 2358080 w 7467600"/>
              <a:gd name="connsiteY565" fmla="*/ 1866134 h 6858000"/>
              <a:gd name="connsiteX566" fmla="*/ 2407436 w 7467600"/>
              <a:gd name="connsiteY566" fmla="*/ 1651070 h 6858000"/>
              <a:gd name="connsiteX567" fmla="*/ 2448558 w 7467600"/>
              <a:gd name="connsiteY567" fmla="*/ 1373435 h 6858000"/>
              <a:gd name="connsiteX568" fmla="*/ 278707 w 7467600"/>
              <a:gd name="connsiteY568" fmla="*/ 1352270 h 6858000"/>
              <a:gd name="connsiteX569" fmla="*/ 321570 w 7467600"/>
              <a:gd name="connsiteY569" fmla="*/ 1861610 h 6858000"/>
              <a:gd name="connsiteX570" fmla="*/ 294281 w 7467600"/>
              <a:gd name="connsiteY570" fmla="*/ 1440658 h 6858000"/>
              <a:gd name="connsiteX571" fmla="*/ 278707 w 7467600"/>
              <a:gd name="connsiteY571" fmla="*/ 1352270 h 6858000"/>
              <a:gd name="connsiteX572" fmla="*/ 1423821 w 7467600"/>
              <a:gd name="connsiteY572" fmla="*/ 1351958 h 6858000"/>
              <a:gd name="connsiteX573" fmla="*/ 1638521 w 7467600"/>
              <a:gd name="connsiteY573" fmla="*/ 1908470 h 6858000"/>
              <a:gd name="connsiteX574" fmla="*/ 1754199 w 7467600"/>
              <a:gd name="connsiteY574" fmla="*/ 2149284 h 6858000"/>
              <a:gd name="connsiteX575" fmla="*/ 1908359 w 7467600"/>
              <a:gd name="connsiteY575" fmla="*/ 2364988 h 6858000"/>
              <a:gd name="connsiteX576" fmla="*/ 1647661 w 7467600"/>
              <a:gd name="connsiteY576" fmla="*/ 1825945 h 6858000"/>
              <a:gd name="connsiteX577" fmla="*/ 1423821 w 7467600"/>
              <a:gd name="connsiteY577" fmla="*/ 1351958 h 6858000"/>
              <a:gd name="connsiteX578" fmla="*/ 1431890 w 7467600"/>
              <a:gd name="connsiteY578" fmla="*/ 1306475 h 6858000"/>
              <a:gd name="connsiteX579" fmla="*/ 1507597 w 7467600"/>
              <a:gd name="connsiteY579" fmla="*/ 1446132 h 6858000"/>
              <a:gd name="connsiteX580" fmla="*/ 1674586 w 7467600"/>
              <a:gd name="connsiteY580" fmla="*/ 1813832 h 6858000"/>
              <a:gd name="connsiteX581" fmla="*/ 1815950 w 7467600"/>
              <a:gd name="connsiteY581" fmla="*/ 2128564 h 6858000"/>
              <a:gd name="connsiteX582" fmla="*/ 1984242 w 7467600"/>
              <a:gd name="connsiteY582" fmla="*/ 2430829 h 6858000"/>
              <a:gd name="connsiteX583" fmla="*/ 2014023 w 7467600"/>
              <a:gd name="connsiteY583" fmla="*/ 2450995 h 6858000"/>
              <a:gd name="connsiteX584" fmla="*/ 1747337 w 7467600"/>
              <a:gd name="connsiteY584" fmla="*/ 1855264 h 6858000"/>
              <a:gd name="connsiteX585" fmla="*/ 1533749 w 7467600"/>
              <a:gd name="connsiteY585" fmla="*/ 1478656 h 6858000"/>
              <a:gd name="connsiteX586" fmla="*/ 1431890 w 7467600"/>
              <a:gd name="connsiteY586" fmla="*/ 1306475 h 6858000"/>
              <a:gd name="connsiteX587" fmla="*/ 5052692 w 7467600"/>
              <a:gd name="connsiteY587" fmla="*/ 1292994 h 6858000"/>
              <a:gd name="connsiteX588" fmla="*/ 5200661 w 7467600"/>
              <a:gd name="connsiteY588" fmla="*/ 1635186 h 6858000"/>
              <a:gd name="connsiteX589" fmla="*/ 5297138 w 7467600"/>
              <a:gd name="connsiteY589" fmla="*/ 1906351 h 6858000"/>
              <a:gd name="connsiteX590" fmla="*/ 5052692 w 7467600"/>
              <a:gd name="connsiteY590" fmla="*/ 1292994 h 6858000"/>
              <a:gd name="connsiteX591" fmla="*/ 5009948 w 7467600"/>
              <a:gd name="connsiteY591" fmla="*/ 1273619 h 6858000"/>
              <a:gd name="connsiteX592" fmla="*/ 5121777 w 7467600"/>
              <a:gd name="connsiteY592" fmla="*/ 1654213 h 6858000"/>
              <a:gd name="connsiteX593" fmla="*/ 5293545 w 7467600"/>
              <a:gd name="connsiteY593" fmla="*/ 2072247 h 6858000"/>
              <a:gd name="connsiteX594" fmla="*/ 5294042 w 7467600"/>
              <a:gd name="connsiteY594" fmla="*/ 2065019 h 6858000"/>
              <a:gd name="connsiteX595" fmla="*/ 5171936 w 7467600"/>
              <a:gd name="connsiteY595" fmla="*/ 1647613 h 6858000"/>
              <a:gd name="connsiteX596" fmla="*/ 5009948 w 7467600"/>
              <a:gd name="connsiteY596" fmla="*/ 1273619 h 6858000"/>
              <a:gd name="connsiteX597" fmla="*/ 655236 w 7467600"/>
              <a:gd name="connsiteY597" fmla="*/ 1268632 h 6858000"/>
              <a:gd name="connsiteX598" fmla="*/ 839521 w 7467600"/>
              <a:gd name="connsiteY598" fmla="*/ 1685315 h 6858000"/>
              <a:gd name="connsiteX599" fmla="*/ 1109416 w 7467600"/>
              <a:gd name="connsiteY599" fmla="*/ 2061663 h 6858000"/>
              <a:gd name="connsiteX600" fmla="*/ 1298300 w 7467600"/>
              <a:gd name="connsiteY600" fmla="*/ 2247742 h 6858000"/>
              <a:gd name="connsiteX601" fmla="*/ 1125871 w 7467600"/>
              <a:gd name="connsiteY601" fmla="*/ 1989513 h 6858000"/>
              <a:gd name="connsiteX602" fmla="*/ 981574 w 7467600"/>
              <a:gd name="connsiteY602" fmla="*/ 1783157 h 6858000"/>
              <a:gd name="connsiteX603" fmla="*/ 922198 w 7467600"/>
              <a:gd name="connsiteY603" fmla="*/ 1677437 h 6858000"/>
              <a:gd name="connsiteX604" fmla="*/ 869293 w 7467600"/>
              <a:gd name="connsiteY604" fmla="*/ 1583214 h 6858000"/>
              <a:gd name="connsiteX605" fmla="*/ 751431 w 7467600"/>
              <a:gd name="connsiteY605" fmla="*/ 1405731 h 6858000"/>
              <a:gd name="connsiteX606" fmla="*/ 655236 w 7467600"/>
              <a:gd name="connsiteY606" fmla="*/ 1268632 h 6858000"/>
              <a:gd name="connsiteX607" fmla="*/ 6516292 w 7467600"/>
              <a:gd name="connsiteY607" fmla="*/ 1263064 h 6858000"/>
              <a:gd name="connsiteX608" fmla="*/ 5736320 w 7467600"/>
              <a:gd name="connsiteY608" fmla="*/ 1501803 h 6858000"/>
              <a:gd name="connsiteX609" fmla="*/ 6516292 w 7467600"/>
              <a:gd name="connsiteY609" fmla="*/ 1263064 h 6858000"/>
              <a:gd name="connsiteX610" fmla="*/ 291466 w 7467600"/>
              <a:gd name="connsiteY610" fmla="*/ 1250369 h 6858000"/>
              <a:gd name="connsiteX611" fmla="*/ 323180 w 7467600"/>
              <a:gd name="connsiteY611" fmla="*/ 1435283 h 6858000"/>
              <a:gd name="connsiteX612" fmla="*/ 349381 w 7467600"/>
              <a:gd name="connsiteY612" fmla="*/ 1875041 h 6858000"/>
              <a:gd name="connsiteX613" fmla="*/ 374363 w 7467600"/>
              <a:gd name="connsiteY613" fmla="*/ 1506494 h 6858000"/>
              <a:gd name="connsiteX614" fmla="*/ 302168 w 7467600"/>
              <a:gd name="connsiteY614" fmla="*/ 1274495 h 6858000"/>
              <a:gd name="connsiteX615" fmla="*/ 291466 w 7467600"/>
              <a:gd name="connsiteY615" fmla="*/ 1250369 h 6858000"/>
              <a:gd name="connsiteX616" fmla="*/ 678222 w 7467600"/>
              <a:gd name="connsiteY616" fmla="*/ 1248670 h 6858000"/>
              <a:gd name="connsiteX617" fmla="*/ 775536 w 7467600"/>
              <a:gd name="connsiteY617" fmla="*/ 1388015 h 6858000"/>
              <a:gd name="connsiteX618" fmla="*/ 894529 w 7467600"/>
              <a:gd name="connsiteY618" fmla="*/ 1567739 h 6858000"/>
              <a:gd name="connsiteX619" fmla="*/ 948000 w 7467600"/>
              <a:gd name="connsiteY619" fmla="*/ 1663088 h 6858000"/>
              <a:gd name="connsiteX620" fmla="*/ 1006812 w 7467600"/>
              <a:gd name="connsiteY620" fmla="*/ 1767683 h 6858000"/>
              <a:gd name="connsiteX621" fmla="*/ 1149133 w 7467600"/>
              <a:gd name="connsiteY621" fmla="*/ 1971513 h 6858000"/>
              <a:gd name="connsiteX622" fmla="*/ 1333952 w 7467600"/>
              <a:gd name="connsiteY622" fmla="*/ 2251620 h 6858000"/>
              <a:gd name="connsiteX623" fmla="*/ 1337329 w 7467600"/>
              <a:gd name="connsiteY623" fmla="*/ 2258350 h 6858000"/>
              <a:gd name="connsiteX624" fmla="*/ 1014726 w 7467600"/>
              <a:gd name="connsiteY624" fmla="*/ 1615556 h 6858000"/>
              <a:gd name="connsiteX625" fmla="*/ 678222 w 7467600"/>
              <a:gd name="connsiteY625" fmla="*/ 1248670 h 6858000"/>
              <a:gd name="connsiteX626" fmla="*/ 6691602 w 7467600"/>
              <a:gd name="connsiteY626" fmla="*/ 1140573 h 6858000"/>
              <a:gd name="connsiteX627" fmla="*/ 6571100 w 7467600"/>
              <a:gd name="connsiteY627" fmla="*/ 1183662 h 6858000"/>
              <a:gd name="connsiteX628" fmla="*/ 6241687 w 7467600"/>
              <a:gd name="connsiteY628" fmla="*/ 1257600 h 6858000"/>
              <a:gd name="connsiteX629" fmla="*/ 5693009 w 7467600"/>
              <a:gd name="connsiteY629" fmla="*/ 1478256 h 6858000"/>
              <a:gd name="connsiteX630" fmla="*/ 6548420 w 7467600"/>
              <a:gd name="connsiteY630" fmla="*/ 1214599 h 6858000"/>
              <a:gd name="connsiteX631" fmla="*/ 6605473 w 7467600"/>
              <a:gd name="connsiteY631" fmla="*/ 1184686 h 6858000"/>
              <a:gd name="connsiteX632" fmla="*/ 6691602 w 7467600"/>
              <a:gd name="connsiteY632" fmla="*/ 1140573 h 6858000"/>
              <a:gd name="connsiteX633" fmla="*/ 4002475 w 7467600"/>
              <a:gd name="connsiteY633" fmla="*/ 1037802 h 6858000"/>
              <a:gd name="connsiteX634" fmla="*/ 4000324 w 7467600"/>
              <a:gd name="connsiteY634" fmla="*/ 1039362 h 6858000"/>
              <a:gd name="connsiteX635" fmla="*/ 4002862 w 7467600"/>
              <a:gd name="connsiteY635" fmla="*/ 1042866 h 6858000"/>
              <a:gd name="connsiteX636" fmla="*/ 4002475 w 7467600"/>
              <a:gd name="connsiteY636" fmla="*/ 1037802 h 6858000"/>
              <a:gd name="connsiteX637" fmla="*/ 506322 w 7467600"/>
              <a:gd name="connsiteY637" fmla="*/ 1020997 h 6858000"/>
              <a:gd name="connsiteX638" fmla="*/ 533068 w 7467600"/>
              <a:gd name="connsiteY638" fmla="*/ 1029409 h 6858000"/>
              <a:gd name="connsiteX639" fmla="*/ 1232525 w 7467600"/>
              <a:gd name="connsiteY639" fmla="*/ 1804675 h 6858000"/>
              <a:gd name="connsiteX640" fmla="*/ 1388858 w 7467600"/>
              <a:gd name="connsiteY640" fmla="*/ 2368011 h 6858000"/>
              <a:gd name="connsiteX641" fmla="*/ 1384098 w 7467600"/>
              <a:gd name="connsiteY641" fmla="*/ 2378125 h 6858000"/>
              <a:gd name="connsiteX642" fmla="*/ 1425393 w 7467600"/>
              <a:gd name="connsiteY642" fmla="*/ 2589124 h 6858000"/>
              <a:gd name="connsiteX643" fmla="*/ 1424001 w 7467600"/>
              <a:gd name="connsiteY643" fmla="*/ 2597541 h 6858000"/>
              <a:gd name="connsiteX644" fmla="*/ 2152729 w 7467600"/>
              <a:gd name="connsiteY644" fmla="*/ 2864487 h 6858000"/>
              <a:gd name="connsiteX645" fmla="*/ 2020609 w 7467600"/>
              <a:gd name="connsiteY645" fmla="*/ 2539671 h 6858000"/>
              <a:gd name="connsiteX646" fmla="*/ 2018920 w 7467600"/>
              <a:gd name="connsiteY646" fmla="*/ 2536309 h 6858000"/>
              <a:gd name="connsiteX647" fmla="*/ 1342441 w 7467600"/>
              <a:gd name="connsiteY647" fmla="*/ 1173017 h 6858000"/>
              <a:gd name="connsiteX648" fmla="*/ 1367925 w 7467600"/>
              <a:gd name="connsiteY648" fmla="*/ 1135648 h 6858000"/>
              <a:gd name="connsiteX649" fmla="*/ 1771401 w 7467600"/>
              <a:gd name="connsiteY649" fmla="*/ 1806673 h 6858000"/>
              <a:gd name="connsiteX650" fmla="*/ 1972385 w 7467600"/>
              <a:gd name="connsiteY650" fmla="*/ 2198735 h 6858000"/>
              <a:gd name="connsiteX651" fmla="*/ 2040892 w 7467600"/>
              <a:gd name="connsiteY651" fmla="*/ 2405205 h 6858000"/>
              <a:gd name="connsiteX652" fmla="*/ 2131689 w 7467600"/>
              <a:gd name="connsiteY652" fmla="*/ 1936926 h 6858000"/>
              <a:gd name="connsiteX653" fmla="*/ 2454820 w 7467600"/>
              <a:gd name="connsiteY653" fmla="*/ 1248808 h 6858000"/>
              <a:gd name="connsiteX654" fmla="*/ 2492512 w 7467600"/>
              <a:gd name="connsiteY654" fmla="*/ 1302920 h 6858000"/>
              <a:gd name="connsiteX655" fmla="*/ 2081216 w 7467600"/>
              <a:gd name="connsiteY655" fmla="*/ 2527513 h 6858000"/>
              <a:gd name="connsiteX656" fmla="*/ 2081211 w 7467600"/>
              <a:gd name="connsiteY656" fmla="*/ 2528916 h 6858000"/>
              <a:gd name="connsiteX657" fmla="*/ 2199067 w 7467600"/>
              <a:gd name="connsiteY657" fmla="*/ 2884061 h 6858000"/>
              <a:gd name="connsiteX658" fmla="*/ 3192586 w 7467600"/>
              <a:gd name="connsiteY658" fmla="*/ 3411496 h 6858000"/>
              <a:gd name="connsiteX659" fmla="*/ 3182620 w 7467600"/>
              <a:gd name="connsiteY659" fmla="*/ 3483279 h 6858000"/>
              <a:gd name="connsiteX660" fmla="*/ 2435119 w 7467600"/>
              <a:gd name="connsiteY660" fmla="*/ 3080173 h 6858000"/>
              <a:gd name="connsiteX661" fmla="*/ 2410152 w 7467600"/>
              <a:gd name="connsiteY661" fmla="*/ 3063751 h 6858000"/>
              <a:gd name="connsiteX662" fmla="*/ 2408099 w 7467600"/>
              <a:gd name="connsiteY662" fmla="*/ 3064403 h 6858000"/>
              <a:gd name="connsiteX663" fmla="*/ 2407218 w 7467600"/>
              <a:gd name="connsiteY663" fmla="*/ 3070324 h 6858000"/>
              <a:gd name="connsiteX664" fmla="*/ 2380138 w 7467600"/>
              <a:gd name="connsiteY664" fmla="*/ 3099341 h 6858000"/>
              <a:gd name="connsiteX665" fmla="*/ 1765923 w 7467600"/>
              <a:gd name="connsiteY665" fmla="*/ 3581043 h 6858000"/>
              <a:gd name="connsiteX666" fmla="*/ 1702258 w 7467600"/>
              <a:gd name="connsiteY666" fmla="*/ 3612286 h 6858000"/>
              <a:gd name="connsiteX667" fmla="*/ 1538370 w 7467600"/>
              <a:gd name="connsiteY667" fmla="*/ 3811804 h 6858000"/>
              <a:gd name="connsiteX668" fmla="*/ 542867 w 7467600"/>
              <a:gd name="connsiteY668" fmla="*/ 4944092 h 6858000"/>
              <a:gd name="connsiteX669" fmla="*/ 515800 w 7467600"/>
              <a:gd name="connsiteY669" fmla="*/ 4862180 h 6858000"/>
              <a:gd name="connsiteX670" fmla="*/ 909145 w 7467600"/>
              <a:gd name="connsiteY670" fmla="*/ 4199225 h 6858000"/>
              <a:gd name="connsiteX671" fmla="*/ 1214067 w 7467600"/>
              <a:gd name="connsiteY671" fmla="*/ 3908561 h 6858000"/>
              <a:gd name="connsiteX672" fmla="*/ 640967 w 7467600"/>
              <a:gd name="connsiteY672" fmla="*/ 4105601 h 6858000"/>
              <a:gd name="connsiteX673" fmla="*/ 112563 w 7467600"/>
              <a:gd name="connsiteY673" fmla="*/ 4396952 h 6858000"/>
              <a:gd name="connsiteX674" fmla="*/ 0 w 7467600"/>
              <a:gd name="connsiteY674" fmla="*/ 4466006 h 6858000"/>
              <a:gd name="connsiteX675" fmla="*/ 0 w 7467600"/>
              <a:gd name="connsiteY675" fmla="*/ 4233763 h 6858000"/>
              <a:gd name="connsiteX676" fmla="*/ 36881 w 7467600"/>
              <a:gd name="connsiteY676" fmla="*/ 4200118 h 6858000"/>
              <a:gd name="connsiteX677" fmla="*/ 910534 w 7467600"/>
              <a:gd name="connsiteY677" fmla="*/ 3629753 h 6858000"/>
              <a:gd name="connsiteX678" fmla="*/ 1578717 w 7467600"/>
              <a:gd name="connsiteY678" fmla="*/ 3575982 h 6858000"/>
              <a:gd name="connsiteX679" fmla="*/ 2338780 w 7467600"/>
              <a:gd name="connsiteY679" fmla="*/ 3033725 h 6858000"/>
              <a:gd name="connsiteX680" fmla="*/ 1807991 w 7467600"/>
              <a:gd name="connsiteY680" fmla="*/ 2807184 h 6858000"/>
              <a:gd name="connsiteX681" fmla="*/ 1416358 w 7467600"/>
              <a:gd name="connsiteY681" fmla="*/ 3112571 h 6858000"/>
              <a:gd name="connsiteX682" fmla="*/ 939066 w 7467600"/>
              <a:gd name="connsiteY682" fmla="*/ 3378798 h 6858000"/>
              <a:gd name="connsiteX683" fmla="*/ 115099 w 7467600"/>
              <a:gd name="connsiteY683" fmla="*/ 3607650 h 6858000"/>
              <a:gd name="connsiteX684" fmla="*/ 97284 w 7467600"/>
              <a:gd name="connsiteY684" fmla="*/ 3520393 h 6858000"/>
              <a:gd name="connsiteX685" fmla="*/ 922050 w 7467600"/>
              <a:gd name="connsiteY685" fmla="*/ 3074867 h 6858000"/>
              <a:gd name="connsiteX686" fmla="*/ 1405265 w 7467600"/>
              <a:gd name="connsiteY686" fmla="*/ 3016319 h 6858000"/>
              <a:gd name="connsiteX687" fmla="*/ 1407512 w 7467600"/>
              <a:gd name="connsiteY687" fmla="*/ 3018001 h 6858000"/>
              <a:gd name="connsiteX688" fmla="*/ 1726266 w 7467600"/>
              <a:gd name="connsiteY688" fmla="*/ 2777274 h 6858000"/>
              <a:gd name="connsiteX689" fmla="*/ 625390 w 7467600"/>
              <a:gd name="connsiteY689" fmla="*/ 2514541 h 6858000"/>
              <a:gd name="connsiteX690" fmla="*/ 619799 w 7467600"/>
              <a:gd name="connsiteY690" fmla="*/ 2527180 h 6858000"/>
              <a:gd name="connsiteX691" fmla="*/ 310030 w 7467600"/>
              <a:gd name="connsiteY691" fmla="*/ 2771818 h 6858000"/>
              <a:gd name="connsiteX692" fmla="*/ 173877 w 7467600"/>
              <a:gd name="connsiteY692" fmla="*/ 2937056 h 6858000"/>
              <a:gd name="connsiteX693" fmla="*/ 77889 w 7467600"/>
              <a:gd name="connsiteY693" fmla="*/ 3138440 h 6858000"/>
              <a:gd name="connsiteX694" fmla="*/ 0 w 7467600"/>
              <a:gd name="connsiteY694" fmla="*/ 3271395 h 6858000"/>
              <a:gd name="connsiteX695" fmla="*/ 0 w 7467600"/>
              <a:gd name="connsiteY695" fmla="*/ 3153002 h 6858000"/>
              <a:gd name="connsiteX696" fmla="*/ 2386 w 7467600"/>
              <a:gd name="connsiteY696" fmla="*/ 3149203 h 6858000"/>
              <a:gd name="connsiteX697" fmla="*/ 89753 w 7467600"/>
              <a:gd name="connsiteY697" fmla="*/ 2987702 h 6858000"/>
              <a:gd name="connsiteX698" fmla="*/ 76869 w 7467600"/>
              <a:gd name="connsiteY698" fmla="*/ 3005404 h 6858000"/>
              <a:gd name="connsiteX699" fmla="*/ 32049 w 7467600"/>
              <a:gd name="connsiteY699" fmla="*/ 3065814 h 6858000"/>
              <a:gd name="connsiteX700" fmla="*/ 0 w 7467600"/>
              <a:gd name="connsiteY700" fmla="*/ 3108744 h 6858000"/>
              <a:gd name="connsiteX701" fmla="*/ 0 w 7467600"/>
              <a:gd name="connsiteY701" fmla="*/ 3058059 h 6858000"/>
              <a:gd name="connsiteX702" fmla="*/ 7610 w 7467600"/>
              <a:gd name="connsiteY702" fmla="*/ 3047889 h 6858000"/>
              <a:gd name="connsiteX703" fmla="*/ 52419 w 7467600"/>
              <a:gd name="connsiteY703" fmla="*/ 2987479 h 6858000"/>
              <a:gd name="connsiteX704" fmla="*/ 59142 w 7467600"/>
              <a:gd name="connsiteY704" fmla="*/ 2978488 h 6858000"/>
              <a:gd name="connsiteX705" fmla="*/ 0 w 7467600"/>
              <a:gd name="connsiteY705" fmla="*/ 3015334 h 6858000"/>
              <a:gd name="connsiteX706" fmla="*/ 0 w 7467600"/>
              <a:gd name="connsiteY706" fmla="*/ 2914286 h 6858000"/>
              <a:gd name="connsiteX707" fmla="*/ 36383 w 7467600"/>
              <a:gd name="connsiteY707" fmla="*/ 2901128 h 6858000"/>
              <a:gd name="connsiteX708" fmla="*/ 156329 w 7467600"/>
              <a:gd name="connsiteY708" fmla="*/ 2840533 h 6858000"/>
              <a:gd name="connsiteX709" fmla="*/ 358355 w 7467600"/>
              <a:gd name="connsiteY709" fmla="*/ 2620471 h 6858000"/>
              <a:gd name="connsiteX710" fmla="*/ 510577 w 7467600"/>
              <a:gd name="connsiteY710" fmla="*/ 2501244 h 6858000"/>
              <a:gd name="connsiteX711" fmla="*/ 211967 w 7467600"/>
              <a:gd name="connsiteY711" fmla="*/ 2479171 h 6858000"/>
              <a:gd name="connsiteX712" fmla="*/ 0 w 7467600"/>
              <a:gd name="connsiteY712" fmla="*/ 2476398 h 6858000"/>
              <a:gd name="connsiteX713" fmla="*/ 0 w 7467600"/>
              <a:gd name="connsiteY713" fmla="*/ 2389189 h 6858000"/>
              <a:gd name="connsiteX714" fmla="*/ 103062 w 7467600"/>
              <a:gd name="connsiteY714" fmla="*/ 2389518 h 6858000"/>
              <a:gd name="connsiteX715" fmla="*/ 510734 w 7467600"/>
              <a:gd name="connsiteY715" fmla="*/ 2416201 h 6858000"/>
              <a:gd name="connsiteX716" fmla="*/ 279257 w 7467600"/>
              <a:gd name="connsiteY716" fmla="*/ 2092102 h 6858000"/>
              <a:gd name="connsiteX717" fmla="*/ 65265 w 7467600"/>
              <a:gd name="connsiteY717" fmla="*/ 2006049 h 6858000"/>
              <a:gd name="connsiteX718" fmla="*/ 0 w 7467600"/>
              <a:gd name="connsiteY718" fmla="*/ 1982532 h 6858000"/>
              <a:gd name="connsiteX719" fmla="*/ 0 w 7467600"/>
              <a:gd name="connsiteY719" fmla="*/ 1912789 h 6858000"/>
              <a:gd name="connsiteX720" fmla="*/ 97460 w 7467600"/>
              <a:gd name="connsiteY720" fmla="*/ 1953725 h 6858000"/>
              <a:gd name="connsiteX721" fmla="*/ 221272 w 7467600"/>
              <a:gd name="connsiteY721" fmla="*/ 1980766 h 6858000"/>
              <a:gd name="connsiteX722" fmla="*/ 116765 w 7467600"/>
              <a:gd name="connsiteY722" fmla="*/ 1911033 h 6858000"/>
              <a:gd name="connsiteX723" fmla="*/ 16405 w 7467600"/>
              <a:gd name="connsiteY723" fmla="*/ 1803412 h 6858000"/>
              <a:gd name="connsiteX724" fmla="*/ 0 w 7467600"/>
              <a:gd name="connsiteY724" fmla="*/ 1784777 h 6858000"/>
              <a:gd name="connsiteX725" fmla="*/ 0 w 7467600"/>
              <a:gd name="connsiteY725" fmla="*/ 1740082 h 6858000"/>
              <a:gd name="connsiteX726" fmla="*/ 39394 w 7467600"/>
              <a:gd name="connsiteY726" fmla="*/ 1784856 h 6858000"/>
              <a:gd name="connsiteX727" fmla="*/ 135813 w 7467600"/>
              <a:gd name="connsiteY727" fmla="*/ 1888838 h 6858000"/>
              <a:gd name="connsiteX728" fmla="*/ 242575 w 7467600"/>
              <a:gd name="connsiteY728" fmla="*/ 1958841 h 6858000"/>
              <a:gd name="connsiteX729" fmla="*/ 82197 w 7467600"/>
              <a:gd name="connsiteY729" fmla="*/ 1754826 h 6858000"/>
              <a:gd name="connsiteX730" fmla="*/ 0 w 7467600"/>
              <a:gd name="connsiteY730" fmla="*/ 1679650 h 6858000"/>
              <a:gd name="connsiteX731" fmla="*/ 0 w 7467600"/>
              <a:gd name="connsiteY731" fmla="*/ 1602463 h 6858000"/>
              <a:gd name="connsiteX732" fmla="*/ 84689 w 7467600"/>
              <a:gd name="connsiteY732" fmla="*/ 1677442 h 6858000"/>
              <a:gd name="connsiteX733" fmla="*/ 298437 w 7467600"/>
              <a:gd name="connsiteY733" fmla="*/ 1968019 h 6858000"/>
              <a:gd name="connsiteX734" fmla="*/ 227269 w 7467600"/>
              <a:gd name="connsiteY734" fmla="*/ 1114064 h 6858000"/>
              <a:gd name="connsiteX735" fmla="*/ 248003 w 7467600"/>
              <a:gd name="connsiteY735" fmla="*/ 1089613 h 6858000"/>
              <a:gd name="connsiteX736" fmla="*/ 427020 w 7467600"/>
              <a:gd name="connsiteY736" fmla="*/ 1619803 h 6858000"/>
              <a:gd name="connsiteX737" fmla="*/ 340345 w 7467600"/>
              <a:gd name="connsiteY737" fmla="*/ 2027739 h 6858000"/>
              <a:gd name="connsiteX738" fmla="*/ 360865 w 7467600"/>
              <a:gd name="connsiteY738" fmla="*/ 2044827 h 6858000"/>
              <a:gd name="connsiteX739" fmla="*/ 560414 w 7467600"/>
              <a:gd name="connsiteY739" fmla="*/ 2421457 h 6858000"/>
              <a:gd name="connsiteX740" fmla="*/ 1359703 w 7467600"/>
              <a:gd name="connsiteY740" fmla="*/ 2578554 h 6858000"/>
              <a:gd name="connsiteX741" fmla="*/ 1359422 w 7467600"/>
              <a:gd name="connsiteY741" fmla="*/ 2577994 h 6858000"/>
              <a:gd name="connsiteX742" fmla="*/ 828701 w 7467600"/>
              <a:gd name="connsiteY742" fmla="*/ 1839520 h 6858000"/>
              <a:gd name="connsiteX743" fmla="*/ 494427 w 7467600"/>
              <a:gd name="connsiteY743" fmla="*/ 1092333 h 6858000"/>
              <a:gd name="connsiteX744" fmla="*/ 506322 w 7467600"/>
              <a:gd name="connsiteY744" fmla="*/ 1020997 h 6858000"/>
              <a:gd name="connsiteX745" fmla="*/ 4570198 w 7467600"/>
              <a:gd name="connsiteY745" fmla="*/ 978081 h 6858000"/>
              <a:gd name="connsiteX746" fmla="*/ 4523691 w 7467600"/>
              <a:gd name="connsiteY746" fmla="*/ 1127776 h 6858000"/>
              <a:gd name="connsiteX747" fmla="*/ 4509875 w 7467600"/>
              <a:gd name="connsiteY747" fmla="*/ 1167552 h 6858000"/>
              <a:gd name="connsiteX748" fmla="*/ 4478168 w 7467600"/>
              <a:gd name="connsiteY748" fmla="*/ 1260735 h 6858000"/>
              <a:gd name="connsiteX749" fmla="*/ 4409309 w 7467600"/>
              <a:gd name="connsiteY749" fmla="*/ 1666996 h 6858000"/>
              <a:gd name="connsiteX750" fmla="*/ 4370031 w 7467600"/>
              <a:gd name="connsiteY750" fmla="*/ 1955666 h 6858000"/>
              <a:gd name="connsiteX751" fmla="*/ 4570198 w 7467600"/>
              <a:gd name="connsiteY751" fmla="*/ 978081 h 6858000"/>
              <a:gd name="connsiteX752" fmla="*/ 4557898 w 7467600"/>
              <a:gd name="connsiteY752" fmla="*/ 900011 h 6858000"/>
              <a:gd name="connsiteX753" fmla="*/ 4344840 w 7467600"/>
              <a:gd name="connsiteY753" fmla="*/ 1922038 h 6858000"/>
              <a:gd name="connsiteX754" fmla="*/ 4378710 w 7467600"/>
              <a:gd name="connsiteY754" fmla="*/ 1665516 h 6858000"/>
              <a:gd name="connsiteX755" fmla="*/ 4448798 w 7467600"/>
              <a:gd name="connsiteY755" fmla="*/ 1253024 h 6858000"/>
              <a:gd name="connsiteX756" fmla="*/ 4480315 w 7467600"/>
              <a:gd name="connsiteY756" fmla="*/ 1158454 h 6858000"/>
              <a:gd name="connsiteX757" fmla="*/ 4494133 w 7467600"/>
              <a:gd name="connsiteY757" fmla="*/ 1118676 h 6858000"/>
              <a:gd name="connsiteX758" fmla="*/ 4557898 w 7467600"/>
              <a:gd name="connsiteY758" fmla="*/ 900011 h 6858000"/>
              <a:gd name="connsiteX759" fmla="*/ 5870151 w 7467600"/>
              <a:gd name="connsiteY759" fmla="*/ 898890 h 6858000"/>
              <a:gd name="connsiteX760" fmla="*/ 5861335 w 7467600"/>
              <a:gd name="connsiteY760" fmla="*/ 899177 h 6858000"/>
              <a:gd name="connsiteX761" fmla="*/ 5843702 w 7467600"/>
              <a:gd name="connsiteY761" fmla="*/ 899748 h 6858000"/>
              <a:gd name="connsiteX762" fmla="*/ 5651107 w 7467600"/>
              <a:gd name="connsiteY762" fmla="*/ 920306 h 6858000"/>
              <a:gd name="connsiteX763" fmla="*/ 5459407 w 7467600"/>
              <a:gd name="connsiteY763" fmla="*/ 940975 h 6858000"/>
              <a:gd name="connsiteX764" fmla="*/ 5374846 w 7467600"/>
              <a:gd name="connsiteY764" fmla="*/ 941988 h 6858000"/>
              <a:gd name="connsiteX765" fmla="*/ 5256105 w 7467600"/>
              <a:gd name="connsiteY765" fmla="*/ 945632 h 6858000"/>
              <a:gd name="connsiteX766" fmla="*/ 5107071 w 7467600"/>
              <a:gd name="connsiteY766" fmla="*/ 969720 h 6858000"/>
              <a:gd name="connsiteX767" fmla="*/ 4998681 w 7467600"/>
              <a:gd name="connsiteY767" fmla="*/ 988771 h 6858000"/>
              <a:gd name="connsiteX768" fmla="*/ 5870151 w 7467600"/>
              <a:gd name="connsiteY768" fmla="*/ 898890 h 6858000"/>
              <a:gd name="connsiteX769" fmla="*/ 5504425 w 7467600"/>
              <a:gd name="connsiteY769" fmla="*/ 848067 h 6858000"/>
              <a:gd name="connsiteX770" fmla="*/ 4968849 w 7467600"/>
              <a:gd name="connsiteY770" fmla="*/ 962318 h 6858000"/>
              <a:gd name="connsiteX771" fmla="*/ 5104039 w 7467600"/>
              <a:gd name="connsiteY771" fmla="*/ 940634 h 6858000"/>
              <a:gd name="connsiteX772" fmla="*/ 5256311 w 7467600"/>
              <a:gd name="connsiteY772" fmla="*/ 916490 h 6858000"/>
              <a:gd name="connsiteX773" fmla="*/ 5377381 w 7467600"/>
              <a:gd name="connsiteY773" fmla="*/ 912671 h 6858000"/>
              <a:gd name="connsiteX774" fmla="*/ 5460148 w 7467600"/>
              <a:gd name="connsiteY774" fmla="*/ 911442 h 6858000"/>
              <a:gd name="connsiteX775" fmla="*/ 5648971 w 7467600"/>
              <a:gd name="connsiteY775" fmla="*/ 891331 h 6858000"/>
              <a:gd name="connsiteX776" fmla="*/ 5844807 w 7467600"/>
              <a:gd name="connsiteY776" fmla="*/ 870718 h 6858000"/>
              <a:gd name="connsiteX777" fmla="*/ 5862975 w 7467600"/>
              <a:gd name="connsiteY777" fmla="*/ 869756 h 6858000"/>
              <a:gd name="connsiteX778" fmla="*/ 5920887 w 7467600"/>
              <a:gd name="connsiteY778" fmla="*/ 865929 h 6858000"/>
              <a:gd name="connsiteX779" fmla="*/ 5504425 w 7467600"/>
              <a:gd name="connsiteY779" fmla="*/ 848067 h 6858000"/>
              <a:gd name="connsiteX780" fmla="*/ 3607114 w 7467600"/>
              <a:gd name="connsiteY780" fmla="*/ 467441 h 6858000"/>
              <a:gd name="connsiteX781" fmla="*/ 3296242 w 7467600"/>
              <a:gd name="connsiteY781" fmla="*/ 807991 h 6858000"/>
              <a:gd name="connsiteX782" fmla="*/ 3174674 w 7467600"/>
              <a:gd name="connsiteY782" fmla="*/ 919759 h 6858000"/>
              <a:gd name="connsiteX783" fmla="*/ 3042978 w 7467600"/>
              <a:gd name="connsiteY783" fmla="*/ 1054894 h 6858000"/>
              <a:gd name="connsiteX784" fmla="*/ 2968914 w 7467600"/>
              <a:gd name="connsiteY784" fmla="*/ 1133756 h 6858000"/>
              <a:gd name="connsiteX785" fmla="*/ 3103823 w 7467600"/>
              <a:gd name="connsiteY785" fmla="*/ 1026814 h 6858000"/>
              <a:gd name="connsiteX786" fmla="*/ 3607114 w 7467600"/>
              <a:gd name="connsiteY786" fmla="*/ 467441 h 6858000"/>
              <a:gd name="connsiteX787" fmla="*/ 3744487 w 7467600"/>
              <a:gd name="connsiteY787" fmla="*/ 383136 h 6858000"/>
              <a:gd name="connsiteX788" fmla="*/ 3970213 w 7467600"/>
              <a:gd name="connsiteY788" fmla="*/ 995559 h 6858000"/>
              <a:gd name="connsiteX789" fmla="*/ 3744487 w 7467600"/>
              <a:gd name="connsiteY789" fmla="*/ 383136 h 6858000"/>
              <a:gd name="connsiteX790" fmla="*/ 3624562 w 7467600"/>
              <a:gd name="connsiteY790" fmla="*/ 367041 h 6858000"/>
              <a:gd name="connsiteX791" fmla="*/ 3489712 w 7467600"/>
              <a:gd name="connsiteY791" fmla="*/ 485386 h 6858000"/>
              <a:gd name="connsiteX792" fmla="*/ 3182994 w 7467600"/>
              <a:gd name="connsiteY792" fmla="*/ 828265 h 6858000"/>
              <a:gd name="connsiteX793" fmla="*/ 2892114 w 7467600"/>
              <a:gd name="connsiteY793" fmla="*/ 1172635 h 6858000"/>
              <a:gd name="connsiteX794" fmla="*/ 3021459 w 7467600"/>
              <a:gd name="connsiteY794" fmla="*/ 1035385 h 6858000"/>
              <a:gd name="connsiteX795" fmla="*/ 3153873 w 7467600"/>
              <a:gd name="connsiteY795" fmla="*/ 898971 h 6858000"/>
              <a:gd name="connsiteX796" fmla="*/ 3276511 w 7467600"/>
              <a:gd name="connsiteY796" fmla="*/ 786423 h 6858000"/>
              <a:gd name="connsiteX797" fmla="*/ 3584154 w 7467600"/>
              <a:gd name="connsiteY797" fmla="*/ 448218 h 6858000"/>
              <a:gd name="connsiteX798" fmla="*/ 3624562 w 7467600"/>
              <a:gd name="connsiteY798" fmla="*/ 367041 h 6858000"/>
              <a:gd name="connsiteX799" fmla="*/ 3766672 w 7467600"/>
              <a:gd name="connsiteY799" fmla="*/ 359429 h 6858000"/>
              <a:gd name="connsiteX800" fmla="*/ 3996338 w 7467600"/>
              <a:gd name="connsiteY800" fmla="*/ 968237 h 6858000"/>
              <a:gd name="connsiteX801" fmla="*/ 3766672 w 7467600"/>
              <a:gd name="connsiteY801" fmla="*/ 359429 h 6858000"/>
              <a:gd name="connsiteX802" fmla="*/ 5805386 w 7467600"/>
              <a:gd name="connsiteY802" fmla="*/ 239240 h 6858000"/>
              <a:gd name="connsiteX803" fmla="*/ 5736947 w 7467600"/>
              <a:gd name="connsiteY803" fmla="*/ 261367 h 6858000"/>
              <a:gd name="connsiteX804" fmla="*/ 5427012 w 7467600"/>
              <a:gd name="connsiteY804" fmla="*/ 311272 h 6858000"/>
              <a:gd name="connsiteX805" fmla="*/ 5147818 w 7467600"/>
              <a:gd name="connsiteY805" fmla="*/ 322112 h 6858000"/>
              <a:gd name="connsiteX806" fmla="*/ 5060854 w 7467600"/>
              <a:gd name="connsiteY806" fmla="*/ 311882 h 6858000"/>
              <a:gd name="connsiteX807" fmla="*/ 4945989 w 7467600"/>
              <a:gd name="connsiteY807" fmla="*/ 300516 h 6858000"/>
              <a:gd name="connsiteX808" fmla="*/ 5410479 w 7467600"/>
              <a:gd name="connsiteY808" fmla="*/ 348434 h 6858000"/>
              <a:gd name="connsiteX809" fmla="*/ 5805386 w 7467600"/>
              <a:gd name="connsiteY809" fmla="*/ 239240 h 6858000"/>
              <a:gd name="connsiteX810" fmla="*/ 5905192 w 7467600"/>
              <a:gd name="connsiteY810" fmla="*/ 163079 h 6858000"/>
              <a:gd name="connsiteX811" fmla="*/ 5865655 w 7467600"/>
              <a:gd name="connsiteY811" fmla="*/ 171901 h 6858000"/>
              <a:gd name="connsiteX812" fmla="*/ 5259740 w 7467600"/>
              <a:gd name="connsiteY812" fmla="*/ 257013 h 6858000"/>
              <a:gd name="connsiteX813" fmla="*/ 5208466 w 7467600"/>
              <a:gd name="connsiteY813" fmla="*/ 257550 h 6858000"/>
              <a:gd name="connsiteX814" fmla="*/ 4980204 w 7467600"/>
              <a:gd name="connsiteY814" fmla="*/ 271903 h 6858000"/>
              <a:gd name="connsiteX815" fmla="*/ 5068068 w 7467600"/>
              <a:gd name="connsiteY815" fmla="*/ 282244 h 6858000"/>
              <a:gd name="connsiteX816" fmla="*/ 5153231 w 7467600"/>
              <a:gd name="connsiteY816" fmla="*/ 292240 h 6858000"/>
              <a:gd name="connsiteX817" fmla="*/ 5426491 w 7467600"/>
              <a:gd name="connsiteY817" fmla="*/ 281128 h 6858000"/>
              <a:gd name="connsiteX818" fmla="*/ 5731212 w 7467600"/>
              <a:gd name="connsiteY818" fmla="*/ 231951 h 6858000"/>
              <a:gd name="connsiteX819" fmla="*/ 5905192 w 7467600"/>
              <a:gd name="connsiteY819" fmla="*/ 163079 h 6858000"/>
              <a:gd name="connsiteX820" fmla="*/ 5944437 w 7467600"/>
              <a:gd name="connsiteY820" fmla="*/ 113829 h 6858000"/>
              <a:gd name="connsiteX821" fmla="*/ 5825032 w 7467600"/>
              <a:gd name="connsiteY821" fmla="*/ 146405 h 6858000"/>
              <a:gd name="connsiteX822" fmla="*/ 4955599 w 7467600"/>
              <a:gd name="connsiteY822" fmla="*/ 247008 h 6858000"/>
              <a:gd name="connsiteX823" fmla="*/ 5210104 w 7467600"/>
              <a:gd name="connsiteY823" fmla="*/ 228123 h 6858000"/>
              <a:gd name="connsiteX824" fmla="*/ 5261015 w 7467600"/>
              <a:gd name="connsiteY824" fmla="*/ 227087 h 6858000"/>
              <a:gd name="connsiteX825" fmla="*/ 5861181 w 7467600"/>
              <a:gd name="connsiteY825" fmla="*/ 143093 h 6858000"/>
              <a:gd name="connsiteX826" fmla="*/ 5961252 w 7467600"/>
              <a:gd name="connsiteY826" fmla="*/ 114820 h 6858000"/>
              <a:gd name="connsiteX827" fmla="*/ 5944437 w 7467600"/>
              <a:gd name="connsiteY827" fmla="*/ 113829 h 6858000"/>
              <a:gd name="connsiteX828" fmla="*/ 3882765 w 7467600"/>
              <a:gd name="connsiteY828" fmla="*/ 0 h 6858000"/>
              <a:gd name="connsiteX829" fmla="*/ 3995099 w 7467600"/>
              <a:gd name="connsiteY829" fmla="*/ 0 h 6858000"/>
              <a:gd name="connsiteX830" fmla="*/ 4163818 w 7467600"/>
              <a:gd name="connsiteY830" fmla="*/ 234104 h 6858000"/>
              <a:gd name="connsiteX831" fmla="*/ 4172099 w 7467600"/>
              <a:gd name="connsiteY831" fmla="*/ 234207 h 6858000"/>
              <a:gd name="connsiteX832" fmla="*/ 4784282 w 7467600"/>
              <a:gd name="connsiteY832" fmla="*/ 276561 h 6858000"/>
              <a:gd name="connsiteX833" fmla="*/ 4801687 w 7467600"/>
              <a:gd name="connsiteY833" fmla="*/ 267764 h 6858000"/>
              <a:gd name="connsiteX834" fmla="*/ 6082788 w 7467600"/>
              <a:gd name="connsiteY834" fmla="*/ 64119 h 6858000"/>
              <a:gd name="connsiteX835" fmla="*/ 6099442 w 7467600"/>
              <a:gd name="connsiteY835" fmla="*/ 82568 h 6858000"/>
              <a:gd name="connsiteX836" fmla="*/ 4804137 w 7467600"/>
              <a:gd name="connsiteY836" fmla="*/ 320931 h 6858000"/>
              <a:gd name="connsiteX837" fmla="*/ 4227047 w 7467600"/>
              <a:gd name="connsiteY837" fmla="*/ 313415 h 6858000"/>
              <a:gd name="connsiteX838" fmla="*/ 4346041 w 7467600"/>
              <a:gd name="connsiteY838" fmla="*/ 456086 h 6858000"/>
              <a:gd name="connsiteX839" fmla="*/ 4870967 w 7467600"/>
              <a:gd name="connsiteY839" fmla="*/ 963061 h 6858000"/>
              <a:gd name="connsiteX840" fmla="*/ 4889647 w 7467600"/>
              <a:gd name="connsiteY840" fmla="*/ 957147 h 6858000"/>
              <a:gd name="connsiteX841" fmla="*/ 5422504 w 7467600"/>
              <a:gd name="connsiteY841" fmla="*/ 805191 h 6858000"/>
              <a:gd name="connsiteX842" fmla="*/ 6087656 w 7467600"/>
              <a:gd name="connsiteY842" fmla="*/ 826703 h 6858000"/>
              <a:gd name="connsiteX843" fmla="*/ 6058717 w 7467600"/>
              <a:gd name="connsiteY843" fmla="*/ 865992 h 6858000"/>
              <a:gd name="connsiteX844" fmla="*/ 4974153 w 7467600"/>
              <a:gd name="connsiteY844" fmla="*/ 1045456 h 6858000"/>
              <a:gd name="connsiteX845" fmla="*/ 5627835 w 7467600"/>
              <a:gd name="connsiteY845" fmla="*/ 1472077 h 6858000"/>
              <a:gd name="connsiteX846" fmla="*/ 5629817 w 7467600"/>
              <a:gd name="connsiteY846" fmla="*/ 1471412 h 6858000"/>
              <a:gd name="connsiteX847" fmla="*/ 5634124 w 7467600"/>
              <a:gd name="connsiteY847" fmla="*/ 1470572 h 6858000"/>
              <a:gd name="connsiteX848" fmla="*/ 5755832 w 7467600"/>
              <a:gd name="connsiteY848" fmla="*/ 1383886 h 6858000"/>
              <a:gd name="connsiteX849" fmla="*/ 6014186 w 7467600"/>
              <a:gd name="connsiteY849" fmla="*/ 1279799 h 6858000"/>
              <a:gd name="connsiteX850" fmla="*/ 6901619 w 7467600"/>
              <a:gd name="connsiteY850" fmla="*/ 1047874 h 6858000"/>
              <a:gd name="connsiteX851" fmla="*/ 6931566 w 7467600"/>
              <a:gd name="connsiteY851" fmla="*/ 1062034 h 6858000"/>
              <a:gd name="connsiteX852" fmla="*/ 5790982 w 7467600"/>
              <a:gd name="connsiteY852" fmla="*/ 1561380 h 6858000"/>
              <a:gd name="connsiteX853" fmla="*/ 6188971 w 7467600"/>
              <a:gd name="connsiteY853" fmla="*/ 1755168 h 6858000"/>
              <a:gd name="connsiteX854" fmla="*/ 6202446 w 7467600"/>
              <a:gd name="connsiteY854" fmla="*/ 1752268 h 6858000"/>
              <a:gd name="connsiteX855" fmla="*/ 7179560 w 7467600"/>
              <a:gd name="connsiteY855" fmla="*/ 1467551 h 6858000"/>
              <a:gd name="connsiteX856" fmla="*/ 7158730 w 7467600"/>
              <a:gd name="connsiteY856" fmla="*/ 1507835 h 6858000"/>
              <a:gd name="connsiteX857" fmla="*/ 6326959 w 7467600"/>
              <a:gd name="connsiteY857" fmla="*/ 1817686 h 6858000"/>
              <a:gd name="connsiteX858" fmla="*/ 6537433 w 7467600"/>
              <a:gd name="connsiteY858" fmla="*/ 1907790 h 6858000"/>
              <a:gd name="connsiteX859" fmla="*/ 6550221 w 7467600"/>
              <a:gd name="connsiteY859" fmla="*/ 1910729 h 6858000"/>
              <a:gd name="connsiteX860" fmla="*/ 6964438 w 7467600"/>
              <a:gd name="connsiteY860" fmla="*/ 2209505 h 6858000"/>
              <a:gd name="connsiteX861" fmla="*/ 7367862 w 7467600"/>
              <a:gd name="connsiteY861" fmla="*/ 2806833 h 6858000"/>
              <a:gd name="connsiteX862" fmla="*/ 7364329 w 7467600"/>
              <a:gd name="connsiteY862" fmla="*/ 2826907 h 6858000"/>
              <a:gd name="connsiteX863" fmla="*/ 7290545 w 7467600"/>
              <a:gd name="connsiteY863" fmla="*/ 2850663 h 6858000"/>
              <a:gd name="connsiteX864" fmla="*/ 6472036 w 7467600"/>
              <a:gd name="connsiteY864" fmla="*/ 1959003 h 6858000"/>
              <a:gd name="connsiteX865" fmla="*/ 5792897 w 7467600"/>
              <a:gd name="connsiteY865" fmla="*/ 1647747 h 6858000"/>
              <a:gd name="connsiteX866" fmla="*/ 5842751 w 7467600"/>
              <a:gd name="connsiteY866" fmla="*/ 1816112 h 6858000"/>
              <a:gd name="connsiteX867" fmla="*/ 5847424 w 7467600"/>
              <a:gd name="connsiteY867" fmla="*/ 1815776 h 6858000"/>
              <a:gd name="connsiteX868" fmla="*/ 6399821 w 7467600"/>
              <a:gd name="connsiteY868" fmla="*/ 2344799 h 6858000"/>
              <a:gd name="connsiteX869" fmla="*/ 6323232 w 7467600"/>
              <a:gd name="connsiteY869" fmla="*/ 2389634 h 6858000"/>
              <a:gd name="connsiteX870" fmla="*/ 5942958 w 7467600"/>
              <a:gd name="connsiteY870" fmla="*/ 2077708 h 6858000"/>
              <a:gd name="connsiteX871" fmla="*/ 5921559 w 7467600"/>
              <a:gd name="connsiteY871" fmla="*/ 2378596 h 6858000"/>
              <a:gd name="connsiteX872" fmla="*/ 5817651 w 7467600"/>
              <a:gd name="connsiteY872" fmla="*/ 3023919 h 6858000"/>
              <a:gd name="connsiteX873" fmla="*/ 5729634 w 7467600"/>
              <a:gd name="connsiteY873" fmla="*/ 3051849 h 6858000"/>
              <a:gd name="connsiteX874" fmla="*/ 5611018 w 7467600"/>
              <a:gd name="connsiteY874" fmla="*/ 2316769 h 6858000"/>
              <a:gd name="connsiteX875" fmla="*/ 5687608 w 7467600"/>
              <a:gd name="connsiteY875" fmla="*/ 2039972 h 6858000"/>
              <a:gd name="connsiteX876" fmla="*/ 5657554 w 7467600"/>
              <a:gd name="connsiteY876" fmla="*/ 1576445 h 6858000"/>
              <a:gd name="connsiteX877" fmla="*/ 5150475 w 7467600"/>
              <a:gd name="connsiteY877" fmla="*/ 1274012 h 6858000"/>
              <a:gd name="connsiteX878" fmla="*/ 5349142 w 7467600"/>
              <a:gd name="connsiteY878" fmla="*/ 2204405 h 6858000"/>
              <a:gd name="connsiteX879" fmla="*/ 5262214 w 7467600"/>
              <a:gd name="connsiteY879" fmla="*/ 2233836 h 6858000"/>
              <a:gd name="connsiteX880" fmla="*/ 4981539 w 7467600"/>
              <a:gd name="connsiteY880" fmla="*/ 1542201 h 6858000"/>
              <a:gd name="connsiteX881" fmla="*/ 4958461 w 7467600"/>
              <a:gd name="connsiteY881" fmla="*/ 1136957 h 6858000"/>
              <a:gd name="connsiteX882" fmla="*/ 4655015 w 7467600"/>
              <a:gd name="connsiteY882" fmla="*/ 891426 h 6858000"/>
              <a:gd name="connsiteX883" fmla="*/ 4348002 w 7467600"/>
              <a:gd name="connsiteY883" fmla="*/ 2205895 h 6858000"/>
              <a:gd name="connsiteX884" fmla="*/ 4262250 w 7467600"/>
              <a:gd name="connsiteY884" fmla="*/ 2219972 h 6858000"/>
              <a:gd name="connsiteX885" fmla="*/ 4550611 w 7467600"/>
              <a:gd name="connsiteY885" fmla="*/ 817540 h 6858000"/>
              <a:gd name="connsiteX886" fmla="*/ 4564418 w 7467600"/>
              <a:gd name="connsiteY886" fmla="*/ 808293 h 6858000"/>
              <a:gd name="connsiteX887" fmla="*/ 4266388 w 7467600"/>
              <a:gd name="connsiteY887" fmla="*/ 500083 h 6858000"/>
              <a:gd name="connsiteX888" fmla="*/ 4032842 w 7467600"/>
              <a:gd name="connsiteY888" fmla="*/ 211809 h 6858000"/>
              <a:gd name="connsiteX889" fmla="*/ 3882765 w 7467600"/>
              <a:gd name="connsiteY889" fmla="*/ 0 h 6858000"/>
              <a:gd name="connsiteX890" fmla="*/ 3721337 w 7467600"/>
              <a:gd name="connsiteY890" fmla="*/ 0 h 6858000"/>
              <a:gd name="connsiteX891" fmla="*/ 3797544 w 7467600"/>
              <a:gd name="connsiteY891" fmla="*/ 0 h 6858000"/>
              <a:gd name="connsiteX892" fmla="*/ 3775734 w 7467600"/>
              <a:gd name="connsiteY892" fmla="*/ 95131 h 6858000"/>
              <a:gd name="connsiteX893" fmla="*/ 3724807 w 7467600"/>
              <a:gd name="connsiteY893" fmla="*/ 272257 h 6858000"/>
              <a:gd name="connsiteX894" fmla="*/ 3726844 w 7467600"/>
              <a:gd name="connsiteY894" fmla="*/ 282988 h 6858000"/>
              <a:gd name="connsiteX895" fmla="*/ 3742664 w 7467600"/>
              <a:gd name="connsiteY895" fmla="*/ 279918 h 6858000"/>
              <a:gd name="connsiteX896" fmla="*/ 4103910 w 7467600"/>
              <a:gd name="connsiteY896" fmla="*/ 1161917 h 6858000"/>
              <a:gd name="connsiteX897" fmla="*/ 4020269 w 7467600"/>
              <a:gd name="connsiteY897" fmla="*/ 1200406 h 6858000"/>
              <a:gd name="connsiteX898" fmla="*/ 3674882 w 7467600"/>
              <a:gd name="connsiteY898" fmla="*/ 488524 h 6858000"/>
              <a:gd name="connsiteX899" fmla="*/ 3132682 w 7467600"/>
              <a:gd name="connsiteY899" fmla="*/ 1072284 h 6858000"/>
              <a:gd name="connsiteX900" fmla="*/ 2716346 w 7467600"/>
              <a:gd name="connsiteY900" fmla="*/ 1276376 h 6858000"/>
              <a:gd name="connsiteX901" fmla="*/ 2716772 w 7467600"/>
              <a:gd name="connsiteY901" fmla="*/ 1255462 h 6858000"/>
              <a:gd name="connsiteX902" fmla="*/ 3471096 w 7467600"/>
              <a:gd name="connsiteY902" fmla="*/ 437072 h 6858000"/>
              <a:gd name="connsiteX903" fmla="*/ 3639057 w 7467600"/>
              <a:gd name="connsiteY903" fmla="*/ 286334 h 6858000"/>
              <a:gd name="connsiteX904" fmla="*/ 3640309 w 7467600"/>
              <a:gd name="connsiteY904" fmla="*/ 284664 h 6858000"/>
              <a:gd name="connsiteX905" fmla="*/ 3646022 w 7467600"/>
              <a:gd name="connsiteY905" fmla="*/ 276711 h 6858000"/>
              <a:gd name="connsiteX906" fmla="*/ 3707943 w 7467600"/>
              <a:gd name="connsiteY906" fmla="*/ 65958 h 6858000"/>
              <a:gd name="connsiteX907" fmla="*/ 3721337 w 7467600"/>
              <a:gd name="connsiteY907" fmla="*/ 0 h 6858000"/>
              <a:gd name="connsiteX908" fmla="*/ 2867960 w 7467600"/>
              <a:gd name="connsiteY908" fmla="*/ 0 h 6858000"/>
              <a:gd name="connsiteX909" fmla="*/ 2926351 w 7467600"/>
              <a:gd name="connsiteY909" fmla="*/ 0 h 6858000"/>
              <a:gd name="connsiteX910" fmla="*/ 2902823 w 7467600"/>
              <a:gd name="connsiteY910" fmla="*/ 262929 h 6858000"/>
              <a:gd name="connsiteX911" fmla="*/ 2940663 w 7467600"/>
              <a:gd name="connsiteY911" fmla="*/ 140884 h 6858000"/>
              <a:gd name="connsiteX912" fmla="*/ 2947039 w 7467600"/>
              <a:gd name="connsiteY912" fmla="*/ 122524 h 6858000"/>
              <a:gd name="connsiteX913" fmla="*/ 2984316 w 7467600"/>
              <a:gd name="connsiteY913" fmla="*/ 0 h 6858000"/>
              <a:gd name="connsiteX914" fmla="*/ 3016114 w 7467600"/>
              <a:gd name="connsiteY914" fmla="*/ 0 h 6858000"/>
              <a:gd name="connsiteX915" fmla="*/ 2979949 w 7467600"/>
              <a:gd name="connsiteY915" fmla="*/ 119274 h 6858000"/>
              <a:gd name="connsiteX916" fmla="*/ 3023879 w 7467600"/>
              <a:gd name="connsiteY916" fmla="*/ 0 h 6858000"/>
              <a:gd name="connsiteX917" fmla="*/ 3105400 w 7467600"/>
              <a:gd name="connsiteY917" fmla="*/ 0 h 6858000"/>
              <a:gd name="connsiteX918" fmla="*/ 3094669 w 7467600"/>
              <a:gd name="connsiteY918" fmla="*/ 30308 h 6858000"/>
              <a:gd name="connsiteX919" fmla="*/ 2901945 w 7467600"/>
              <a:gd name="connsiteY919" fmla="*/ 466538 h 6858000"/>
              <a:gd name="connsiteX920" fmla="*/ 2815209 w 7467600"/>
              <a:gd name="connsiteY920" fmla="*/ 497361 h 6858000"/>
              <a:gd name="connsiteX921" fmla="*/ 2844845 w 7467600"/>
              <a:gd name="connsiteY921" fmla="*/ 127638 h 6858000"/>
              <a:gd name="connsiteX922" fmla="*/ 2867960 w 7467600"/>
              <a:gd name="connsiteY922" fmla="*/ 0 h 6858000"/>
              <a:gd name="connsiteX923" fmla="*/ 1057230 w 7467600"/>
              <a:gd name="connsiteY923" fmla="*/ 0 h 6858000"/>
              <a:gd name="connsiteX924" fmla="*/ 1111003 w 7467600"/>
              <a:gd name="connsiteY924" fmla="*/ 0 h 6858000"/>
              <a:gd name="connsiteX925" fmla="*/ 1125553 w 7467600"/>
              <a:gd name="connsiteY925" fmla="*/ 52588 h 6858000"/>
              <a:gd name="connsiteX926" fmla="*/ 1304276 w 7467600"/>
              <a:gd name="connsiteY926" fmla="*/ 476275 h 6858000"/>
              <a:gd name="connsiteX927" fmla="*/ 1492066 w 7467600"/>
              <a:gd name="connsiteY927" fmla="*/ 886333 h 6858000"/>
              <a:gd name="connsiteX928" fmla="*/ 1423698 w 7467600"/>
              <a:gd name="connsiteY928" fmla="*/ 710817 h 6858000"/>
              <a:gd name="connsiteX929" fmla="*/ 1357609 w 7467600"/>
              <a:gd name="connsiteY929" fmla="*/ 532892 h 6858000"/>
              <a:gd name="connsiteX930" fmla="*/ 1309550 w 7467600"/>
              <a:gd name="connsiteY930" fmla="*/ 374031 h 6858000"/>
              <a:gd name="connsiteX931" fmla="*/ 1193673 w 7467600"/>
              <a:gd name="connsiteY931" fmla="*/ 49533 h 6858000"/>
              <a:gd name="connsiteX932" fmla="*/ 1164391 w 7467600"/>
              <a:gd name="connsiteY932" fmla="*/ 0 h 6858000"/>
              <a:gd name="connsiteX933" fmla="*/ 1200666 w 7467600"/>
              <a:gd name="connsiteY933" fmla="*/ 0 h 6858000"/>
              <a:gd name="connsiteX934" fmla="*/ 1223408 w 7467600"/>
              <a:gd name="connsiteY934" fmla="*/ 38996 h 6858000"/>
              <a:gd name="connsiteX935" fmla="*/ 1339635 w 7467600"/>
              <a:gd name="connsiteY935" fmla="*/ 365517 h 6858000"/>
              <a:gd name="connsiteX936" fmla="*/ 1387469 w 7467600"/>
              <a:gd name="connsiteY936" fmla="*/ 523079 h 6858000"/>
              <a:gd name="connsiteX937" fmla="*/ 1452685 w 7467600"/>
              <a:gd name="connsiteY937" fmla="*/ 699806 h 6858000"/>
              <a:gd name="connsiteX938" fmla="*/ 1492092 w 7467600"/>
              <a:gd name="connsiteY938" fmla="*/ 800424 h 6858000"/>
              <a:gd name="connsiteX939" fmla="*/ 1455302 w 7467600"/>
              <a:gd name="connsiteY939" fmla="*/ 632913 h 6858000"/>
              <a:gd name="connsiteX940" fmla="*/ 1222336 w 7467600"/>
              <a:gd name="connsiteY940" fmla="*/ 9480 h 6858000"/>
              <a:gd name="connsiteX941" fmla="*/ 1214634 w 7467600"/>
              <a:gd name="connsiteY941" fmla="*/ 0 h 6858000"/>
              <a:gd name="connsiteX942" fmla="*/ 1289827 w 7467600"/>
              <a:gd name="connsiteY942" fmla="*/ 0 h 6858000"/>
              <a:gd name="connsiteX943" fmla="*/ 1321076 w 7467600"/>
              <a:gd name="connsiteY943" fmla="*/ 59722 h 6858000"/>
              <a:gd name="connsiteX944" fmla="*/ 1512579 w 7467600"/>
              <a:gd name="connsiteY944" fmla="*/ 626441 h 6858000"/>
              <a:gd name="connsiteX945" fmla="*/ 1506076 w 7467600"/>
              <a:gd name="connsiteY945" fmla="*/ 1089289 h 6858000"/>
              <a:gd name="connsiteX946" fmla="*/ 1486346 w 7467600"/>
              <a:gd name="connsiteY946" fmla="*/ 1079919 h 6858000"/>
              <a:gd name="connsiteX947" fmla="*/ 1070511 w 7467600"/>
              <a:gd name="connsiteY947" fmla="*/ 48609 h 6858000"/>
              <a:gd name="connsiteX948" fmla="*/ 1057230 w 7467600"/>
              <a:gd name="connsiteY948" fmla="*/ 0 h 6858000"/>
              <a:gd name="connsiteX949" fmla="*/ 43151 w 7467600"/>
              <a:gd name="connsiteY949" fmla="*/ 0 h 6858000"/>
              <a:gd name="connsiteX950" fmla="*/ 95283 w 7467600"/>
              <a:gd name="connsiteY950" fmla="*/ 0 h 6858000"/>
              <a:gd name="connsiteX951" fmla="*/ 300708 w 7467600"/>
              <a:gd name="connsiteY951" fmla="*/ 154571 h 6858000"/>
              <a:gd name="connsiteX952" fmla="*/ 530414 w 7467600"/>
              <a:gd name="connsiteY952" fmla="*/ 354673 h 6858000"/>
              <a:gd name="connsiteX953" fmla="*/ 333785 w 7467600"/>
              <a:gd name="connsiteY953" fmla="*/ 161564 h 6858000"/>
              <a:gd name="connsiteX954" fmla="*/ 147005 w 7467600"/>
              <a:gd name="connsiteY954" fmla="*/ 0 h 6858000"/>
              <a:gd name="connsiteX955" fmla="*/ 272509 w 7467600"/>
              <a:gd name="connsiteY955" fmla="*/ 0 h 6858000"/>
              <a:gd name="connsiteX956" fmla="*/ 326276 w 7467600"/>
              <a:gd name="connsiteY956" fmla="*/ 45847 h 6858000"/>
              <a:gd name="connsiteX957" fmla="*/ 823759 w 7467600"/>
              <a:gd name="connsiteY957" fmla="*/ 574145 h 6858000"/>
              <a:gd name="connsiteX958" fmla="*/ 811254 w 7467600"/>
              <a:gd name="connsiteY958" fmla="*/ 665546 h 6858000"/>
              <a:gd name="connsiteX959" fmla="*/ 154042 w 7467600"/>
              <a:gd name="connsiteY959" fmla="*/ 261522 h 6858000"/>
              <a:gd name="connsiteX960" fmla="*/ 13550 w 7467600"/>
              <a:gd name="connsiteY960" fmla="*/ 158423 h 6858000"/>
              <a:gd name="connsiteX961" fmla="*/ 0 w 7467600"/>
              <a:gd name="connsiteY961" fmla="*/ 146618 h 6858000"/>
              <a:gd name="connsiteX962" fmla="*/ 0 w 7467600"/>
              <a:gd name="connsiteY962" fmla="*/ 59161 h 6858000"/>
              <a:gd name="connsiteX963" fmla="*/ 45427 w 7467600"/>
              <a:gd name="connsiteY963" fmla="*/ 101078 h 6858000"/>
              <a:gd name="connsiteX964" fmla="*/ 630103 w 7467600"/>
              <a:gd name="connsiteY964" fmla="*/ 485885 h 6858000"/>
              <a:gd name="connsiteX965" fmla="*/ 532040 w 7467600"/>
              <a:gd name="connsiteY965" fmla="*/ 399359 h 6858000"/>
              <a:gd name="connsiteX966" fmla="*/ 517618 w 7467600"/>
              <a:gd name="connsiteY966" fmla="*/ 385726 h 6858000"/>
              <a:gd name="connsiteX967" fmla="*/ 285074 w 7467600"/>
              <a:gd name="connsiteY967" fmla="*/ 182755 h 6858000"/>
              <a:gd name="connsiteX968" fmla="*/ 43151 w 7467600"/>
              <a:gd name="connsiteY968"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88673 w 7467600"/>
              <a:gd name="connsiteY4" fmla="*/ 6610396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392158 w 7467600"/>
              <a:gd name="connsiteY16" fmla="*/ 6771365 h 6858000"/>
              <a:gd name="connsiteX17" fmla="*/ 7467600 w 7467600"/>
              <a:gd name="connsiteY17" fmla="*/ 6805948 h 6858000"/>
              <a:gd name="connsiteX18" fmla="*/ 7467600 w 7467600"/>
              <a:gd name="connsiteY18" fmla="*/ 6831490 h 6858000"/>
              <a:gd name="connsiteX19" fmla="*/ 7410696 w 7467600"/>
              <a:gd name="connsiteY19" fmla="*/ 6803861 h 6858000"/>
              <a:gd name="connsiteX20" fmla="*/ 7088673 w 7467600"/>
              <a:gd name="connsiteY20" fmla="*/ 6610396 h 6858000"/>
              <a:gd name="connsiteX21" fmla="*/ 1019354 w 7467600"/>
              <a:gd name="connsiteY21" fmla="*/ 6315006 h 6858000"/>
              <a:gd name="connsiteX22" fmla="*/ 441046 w 7467600"/>
              <a:gd name="connsiteY22" fmla="*/ 6691153 h 6858000"/>
              <a:gd name="connsiteX23" fmla="*/ 1019354 w 7467600"/>
              <a:gd name="connsiteY23" fmla="*/ 6315006 h 6858000"/>
              <a:gd name="connsiteX24" fmla="*/ 991680 w 7467600"/>
              <a:gd name="connsiteY24" fmla="*/ 6298413 h 6858000"/>
              <a:gd name="connsiteX25" fmla="*/ 409060 w 7467600"/>
              <a:gd name="connsiteY25" fmla="*/ 6671470 h 6858000"/>
              <a:gd name="connsiteX26" fmla="*/ 991680 w 7467600"/>
              <a:gd name="connsiteY26" fmla="*/ 6298413 h 6858000"/>
              <a:gd name="connsiteX27" fmla="*/ 103333 w 7467600"/>
              <a:gd name="connsiteY27" fmla="*/ 5699602 h 6858000"/>
              <a:gd name="connsiteX28" fmla="*/ 233938 w 7467600"/>
              <a:gd name="connsiteY28" fmla="*/ 5809416 h 6858000"/>
              <a:gd name="connsiteX29" fmla="*/ 883580 w 7467600"/>
              <a:gd name="connsiteY29" fmla="*/ 6180710 h 6858000"/>
              <a:gd name="connsiteX30" fmla="*/ 487337 w 7467600"/>
              <a:gd name="connsiteY30" fmla="*/ 5950182 h 6858000"/>
              <a:gd name="connsiteX31" fmla="*/ 354051 w 7467600"/>
              <a:gd name="connsiteY31" fmla="*/ 5854912 h 6858000"/>
              <a:gd name="connsiteX32" fmla="*/ 195436 w 7467600"/>
              <a:gd name="connsiteY32" fmla="*/ 5755068 h 6858000"/>
              <a:gd name="connsiteX33" fmla="*/ 103333 w 7467600"/>
              <a:gd name="connsiteY33" fmla="*/ 5699602 h 6858000"/>
              <a:gd name="connsiteX34" fmla="*/ 5539432 w 7467600"/>
              <a:gd name="connsiteY34" fmla="*/ 5642928 h 6858000"/>
              <a:gd name="connsiteX35" fmla="*/ 5555462 w 7467600"/>
              <a:gd name="connsiteY35" fmla="*/ 5694454 h 6858000"/>
              <a:gd name="connsiteX36" fmla="*/ 5828270 w 7467600"/>
              <a:gd name="connsiteY36" fmla="*/ 6320663 h 6858000"/>
              <a:gd name="connsiteX37" fmla="*/ 5947416 w 7467600"/>
              <a:gd name="connsiteY37" fmla="*/ 6574846 h 6858000"/>
              <a:gd name="connsiteX38" fmla="*/ 5539432 w 7467600"/>
              <a:gd name="connsiteY38" fmla="*/ 5642928 h 6858000"/>
              <a:gd name="connsiteX39" fmla="*/ 51253 w 7467600"/>
              <a:gd name="connsiteY39" fmla="*/ 5631825 h 6858000"/>
              <a:gd name="connsiteX40" fmla="*/ 211622 w 7467600"/>
              <a:gd name="connsiteY40" fmla="*/ 5728803 h 6858000"/>
              <a:gd name="connsiteX41" fmla="*/ 371652 w 7467600"/>
              <a:gd name="connsiteY41" fmla="*/ 5829062 h 6858000"/>
              <a:gd name="connsiteX42" fmla="*/ 505903 w 7467600"/>
              <a:gd name="connsiteY42" fmla="*/ 5925221 h 6858000"/>
              <a:gd name="connsiteX43" fmla="*/ 899240 w 7467600"/>
              <a:gd name="connsiteY43" fmla="*/ 6153068 h 6858000"/>
              <a:gd name="connsiteX44" fmla="*/ 988114 w 7467600"/>
              <a:gd name="connsiteY44" fmla="*/ 6174204 h 6858000"/>
              <a:gd name="connsiteX45" fmla="*/ 845971 w 7467600"/>
              <a:gd name="connsiteY45" fmla="*/ 6067177 h 6858000"/>
              <a:gd name="connsiteX46" fmla="*/ 448057 w 7467600"/>
              <a:gd name="connsiteY46" fmla="*/ 5841376 h 6858000"/>
              <a:gd name="connsiteX47" fmla="*/ 51253 w 7467600"/>
              <a:gd name="connsiteY47" fmla="*/ 5631825 h 6858000"/>
              <a:gd name="connsiteX48" fmla="*/ 2606687 w 7467600"/>
              <a:gd name="connsiteY48" fmla="*/ 5630718 h 6858000"/>
              <a:gd name="connsiteX49" fmla="*/ 2645658 w 7467600"/>
              <a:gd name="connsiteY49" fmla="*/ 6640259 h 6858000"/>
              <a:gd name="connsiteX50" fmla="*/ 2606687 w 7467600"/>
              <a:gd name="connsiteY50" fmla="*/ 5630718 h 6858000"/>
              <a:gd name="connsiteX51" fmla="*/ 3642057 w 7467600"/>
              <a:gd name="connsiteY51" fmla="*/ 5573487 h 6858000"/>
              <a:gd name="connsiteX52" fmla="*/ 3632981 w 7467600"/>
              <a:gd name="connsiteY52" fmla="*/ 5579437 h 6858000"/>
              <a:gd name="connsiteX53" fmla="*/ 3382436 w 7467600"/>
              <a:gd name="connsiteY53" fmla="*/ 5952726 h 6858000"/>
              <a:gd name="connsiteX54" fmla="*/ 3191929 w 7467600"/>
              <a:gd name="connsiteY54" fmla="*/ 6662669 h 6858000"/>
              <a:gd name="connsiteX55" fmla="*/ 3369898 w 7467600"/>
              <a:gd name="connsiteY55" fmla="*/ 6081771 h 6858000"/>
              <a:gd name="connsiteX56" fmla="*/ 3642057 w 7467600"/>
              <a:gd name="connsiteY56" fmla="*/ 5573487 h 6858000"/>
              <a:gd name="connsiteX57" fmla="*/ 2650666 w 7467600"/>
              <a:gd name="connsiteY57" fmla="*/ 5530686 h 6858000"/>
              <a:gd name="connsiteX58" fmla="*/ 2650249 w 7467600"/>
              <a:gd name="connsiteY58" fmla="*/ 5532101 h 6858000"/>
              <a:gd name="connsiteX59" fmla="*/ 2663808 w 7467600"/>
              <a:gd name="connsiteY59" fmla="*/ 6535215 h 6858000"/>
              <a:gd name="connsiteX60" fmla="*/ 2665418 w 7467600"/>
              <a:gd name="connsiteY60" fmla="*/ 6132756 h 6858000"/>
              <a:gd name="connsiteX61" fmla="*/ 2650666 w 7467600"/>
              <a:gd name="connsiteY61" fmla="*/ 5530686 h 6858000"/>
              <a:gd name="connsiteX62" fmla="*/ 2680277 w 7467600"/>
              <a:gd name="connsiteY62" fmla="*/ 5479204 h 6858000"/>
              <a:gd name="connsiteX63" fmla="*/ 2678972 w 7467600"/>
              <a:gd name="connsiteY63" fmla="*/ 5481582 h 6858000"/>
              <a:gd name="connsiteX64" fmla="*/ 2696666 w 7467600"/>
              <a:gd name="connsiteY64" fmla="*/ 6133836 h 6858000"/>
              <a:gd name="connsiteX65" fmla="*/ 2695769 w 7467600"/>
              <a:gd name="connsiteY65" fmla="*/ 6390955 h 6858000"/>
              <a:gd name="connsiteX66" fmla="*/ 2739893 w 7467600"/>
              <a:gd name="connsiteY66" fmla="*/ 6108357 h 6858000"/>
              <a:gd name="connsiteX67" fmla="*/ 2680277 w 7467600"/>
              <a:gd name="connsiteY67" fmla="*/ 5479204 h 6858000"/>
              <a:gd name="connsiteX68" fmla="*/ 1132195 w 7467600"/>
              <a:gd name="connsiteY68" fmla="*/ 5467980 h 6858000"/>
              <a:gd name="connsiteX69" fmla="*/ 1679056 w 7467600"/>
              <a:gd name="connsiteY69" fmla="*/ 5516907 h 6858000"/>
              <a:gd name="connsiteX70" fmla="*/ 2128648 w 7467600"/>
              <a:gd name="connsiteY70" fmla="*/ 5474249 h 6858000"/>
              <a:gd name="connsiteX71" fmla="*/ 1825619 w 7467600"/>
              <a:gd name="connsiteY71" fmla="*/ 5478447 h 6858000"/>
              <a:gd name="connsiteX72" fmla="*/ 1737798 w 7467600"/>
              <a:gd name="connsiteY72" fmla="*/ 5483353 h 6858000"/>
              <a:gd name="connsiteX73" fmla="*/ 1132195 w 7467600"/>
              <a:gd name="connsiteY73" fmla="*/ 5467980 h 6858000"/>
              <a:gd name="connsiteX74" fmla="*/ 7454976 w 7467600"/>
              <a:gd name="connsiteY74" fmla="*/ 6318297 h 6858000"/>
              <a:gd name="connsiteX75" fmla="*/ 7379510 w 7467600"/>
              <a:gd name="connsiteY75" fmla="*/ 5755454 h 6858000"/>
              <a:gd name="connsiteX76" fmla="*/ 7467600 w 7467600"/>
              <a:gd name="connsiteY76" fmla="*/ 5845526 h 6858000"/>
              <a:gd name="connsiteX77" fmla="*/ 7271900 w 7467600"/>
              <a:gd name="connsiteY77" fmla="*/ 5734551 h 6858000"/>
              <a:gd name="connsiteX78" fmla="*/ 7467600 w 7467600"/>
              <a:gd name="connsiteY78" fmla="*/ 6012219 h 6858000"/>
              <a:gd name="connsiteX79" fmla="*/ 7356878 w 7467600"/>
              <a:gd name="connsiteY79" fmla="*/ 5981332 h 6858000"/>
              <a:gd name="connsiteX80" fmla="*/ 7467600 w 7467600"/>
              <a:gd name="connsiteY80" fmla="*/ 6117703 h 6858000"/>
              <a:gd name="connsiteX81" fmla="*/ 7467600 w 7467600"/>
              <a:gd name="connsiteY81" fmla="*/ 6163634 h 6858000"/>
              <a:gd name="connsiteX82" fmla="*/ 7403637 w 7467600"/>
              <a:gd name="connsiteY82" fmla="*/ 6083957 h 6858000"/>
              <a:gd name="connsiteX83" fmla="*/ 7254615 w 7467600"/>
              <a:gd name="connsiteY83" fmla="*/ 5911918 h 6858000"/>
              <a:gd name="connsiteX84" fmla="*/ 7312589 w 7467600"/>
              <a:gd name="connsiteY84" fmla="*/ 5982309 h 6858000"/>
              <a:gd name="connsiteX85" fmla="*/ 7448321 w 7467600"/>
              <a:gd name="connsiteY85" fmla="*/ 6190991 h 6858000"/>
              <a:gd name="connsiteX86" fmla="*/ 7467600 w 7467600"/>
              <a:gd name="connsiteY86" fmla="*/ 6221686 h 6858000"/>
              <a:gd name="connsiteX87" fmla="*/ 7467600 w 7467600"/>
              <a:gd name="connsiteY87" fmla="*/ 6334256 h 6858000"/>
              <a:gd name="connsiteX88" fmla="*/ 7454976 w 7467600"/>
              <a:gd name="connsiteY88" fmla="*/ 6318297 h 6858000"/>
              <a:gd name="connsiteX89" fmla="*/ 1456157 w 7467600"/>
              <a:gd name="connsiteY89" fmla="*/ 5371404 h 6858000"/>
              <a:gd name="connsiteX90" fmla="*/ 1244432 w 7467600"/>
              <a:gd name="connsiteY90" fmla="*/ 5385601 h 6858000"/>
              <a:gd name="connsiteX91" fmla="*/ 973990 w 7467600"/>
              <a:gd name="connsiteY91" fmla="*/ 5424940 h 6858000"/>
              <a:gd name="connsiteX92" fmla="*/ 1103809 w 7467600"/>
              <a:gd name="connsiteY92" fmla="*/ 5433720 h 6858000"/>
              <a:gd name="connsiteX93" fmla="*/ 1123454 w 7467600"/>
              <a:gd name="connsiteY93" fmla="*/ 5435727 h 6858000"/>
              <a:gd name="connsiteX94" fmla="*/ 1737017 w 7467600"/>
              <a:gd name="connsiteY94" fmla="*/ 5452183 h 6858000"/>
              <a:gd name="connsiteX95" fmla="*/ 1824397 w 7467600"/>
              <a:gd name="connsiteY95" fmla="*/ 5447757 h 6858000"/>
              <a:gd name="connsiteX96" fmla="*/ 2070059 w 7467600"/>
              <a:gd name="connsiteY96" fmla="*/ 5441660 h 6858000"/>
              <a:gd name="connsiteX97" fmla="*/ 1456157 w 7467600"/>
              <a:gd name="connsiteY97" fmla="*/ 5371404 h 6858000"/>
              <a:gd name="connsiteX98" fmla="*/ 4988186 w 7467600"/>
              <a:gd name="connsiteY98" fmla="*/ 5216467 h 6858000"/>
              <a:gd name="connsiteX99" fmla="*/ 4777334 w 7467600"/>
              <a:gd name="connsiteY99" fmla="*/ 5406072 h 6858000"/>
              <a:gd name="connsiteX100" fmla="*/ 4718341 w 7467600"/>
              <a:gd name="connsiteY100" fmla="*/ 5468043 h 6858000"/>
              <a:gd name="connsiteX101" fmla="*/ 4604655 w 7467600"/>
              <a:gd name="connsiteY101" fmla="*/ 5583434 h 6858000"/>
              <a:gd name="connsiteX102" fmla="*/ 4565074 w 7467600"/>
              <a:gd name="connsiteY102" fmla="*/ 5618550 h 6858000"/>
              <a:gd name="connsiteX103" fmla="*/ 4988186 w 7467600"/>
              <a:gd name="connsiteY103" fmla="*/ 5216467 h 6858000"/>
              <a:gd name="connsiteX104" fmla="*/ 4978032 w 7467600"/>
              <a:gd name="connsiteY104" fmla="*/ 5183809 h 6858000"/>
              <a:gd name="connsiteX105" fmla="*/ 4463413 w 7467600"/>
              <a:gd name="connsiteY105" fmla="*/ 5615162 h 6858000"/>
              <a:gd name="connsiteX106" fmla="*/ 4358134 w 7467600"/>
              <a:gd name="connsiteY106" fmla="*/ 5742791 h 6858000"/>
              <a:gd name="connsiteX107" fmla="*/ 4376219 w 7467600"/>
              <a:gd name="connsiteY107" fmla="*/ 5729027 h 6858000"/>
              <a:gd name="connsiteX108" fmla="*/ 4582340 w 7467600"/>
              <a:gd name="connsiteY108" fmla="*/ 5561037 h 6858000"/>
              <a:gd name="connsiteX109" fmla="*/ 4694684 w 7467600"/>
              <a:gd name="connsiteY109" fmla="*/ 5447098 h 6858000"/>
              <a:gd name="connsiteX110" fmla="*/ 4754123 w 7467600"/>
              <a:gd name="connsiteY110" fmla="*/ 5384643 h 6858000"/>
              <a:gd name="connsiteX111" fmla="*/ 4978032 w 7467600"/>
              <a:gd name="connsiteY111" fmla="*/ 5183809 h 6858000"/>
              <a:gd name="connsiteX112" fmla="*/ 1903353 w 7467600"/>
              <a:gd name="connsiteY112" fmla="*/ 5044827 h 6858000"/>
              <a:gd name="connsiteX113" fmla="*/ 1936931 w 7467600"/>
              <a:gd name="connsiteY113" fmla="*/ 5093954 h 6858000"/>
              <a:gd name="connsiteX114" fmla="*/ 2195868 w 7467600"/>
              <a:gd name="connsiteY114" fmla="*/ 5396574 h 6858000"/>
              <a:gd name="connsiteX115" fmla="*/ 2088852 w 7467600"/>
              <a:gd name="connsiteY115" fmla="*/ 5166123 h 6858000"/>
              <a:gd name="connsiteX116" fmla="*/ 1958241 w 7467600"/>
              <a:gd name="connsiteY116" fmla="*/ 5067955 h 6858000"/>
              <a:gd name="connsiteX117" fmla="*/ 1903353 w 7467600"/>
              <a:gd name="connsiteY117" fmla="*/ 5044827 h 6858000"/>
              <a:gd name="connsiteX118" fmla="*/ 1979378 w 7467600"/>
              <a:gd name="connsiteY118" fmla="*/ 4769504 h 6858000"/>
              <a:gd name="connsiteX119" fmla="*/ 2882120 w 7467600"/>
              <a:gd name="connsiteY119" fmla="*/ 5064547 h 6858000"/>
              <a:gd name="connsiteX120" fmla="*/ 2793103 w 7467600"/>
              <a:gd name="connsiteY120" fmla="*/ 5039699 h 6858000"/>
              <a:gd name="connsiteX121" fmla="*/ 2770041 w 7467600"/>
              <a:gd name="connsiteY121" fmla="*/ 5033634 h 6858000"/>
              <a:gd name="connsiteX122" fmla="*/ 1979378 w 7467600"/>
              <a:gd name="connsiteY122" fmla="*/ 4769504 h 6858000"/>
              <a:gd name="connsiteX123" fmla="*/ 1927410 w 7467600"/>
              <a:gd name="connsiteY123" fmla="*/ 4716164 h 6858000"/>
              <a:gd name="connsiteX124" fmla="*/ 1959587 w 7467600"/>
              <a:gd name="connsiteY124" fmla="*/ 4728849 h 6858000"/>
              <a:gd name="connsiteX125" fmla="*/ 2777707 w 7467600"/>
              <a:gd name="connsiteY125" fmla="*/ 5003991 h 6858000"/>
              <a:gd name="connsiteX126" fmla="*/ 2800768 w 7467600"/>
              <a:gd name="connsiteY126" fmla="*/ 5010056 h 6858000"/>
              <a:gd name="connsiteX127" fmla="*/ 2879408 w 7467600"/>
              <a:gd name="connsiteY127" fmla="*/ 5031590 h 6858000"/>
              <a:gd name="connsiteX128" fmla="*/ 2862295 w 7467600"/>
              <a:gd name="connsiteY128" fmla="*/ 5022958 h 6858000"/>
              <a:gd name="connsiteX129" fmla="*/ 2813343 w 7467600"/>
              <a:gd name="connsiteY129" fmla="*/ 4998369 h 6858000"/>
              <a:gd name="connsiteX130" fmla="*/ 2646245 w 7467600"/>
              <a:gd name="connsiteY130" fmla="*/ 4930999 h 6858000"/>
              <a:gd name="connsiteX131" fmla="*/ 1999243 w 7467600"/>
              <a:gd name="connsiteY131" fmla="*/ 4730524 h 6858000"/>
              <a:gd name="connsiteX132" fmla="*/ 1979527 w 7467600"/>
              <a:gd name="connsiteY132" fmla="*/ 4726651 h 6858000"/>
              <a:gd name="connsiteX133" fmla="*/ 1927410 w 7467600"/>
              <a:gd name="connsiteY133" fmla="*/ 4716164 h 6858000"/>
              <a:gd name="connsiteX134" fmla="*/ 1997014 w 7467600"/>
              <a:gd name="connsiteY134" fmla="*/ 4698007 h 6858000"/>
              <a:gd name="connsiteX135" fmla="*/ 2005458 w 7467600"/>
              <a:gd name="connsiteY135" fmla="*/ 4699540 h 6858000"/>
              <a:gd name="connsiteX136" fmla="*/ 2657186 w 7467600"/>
              <a:gd name="connsiteY136" fmla="*/ 4901687 h 6858000"/>
              <a:gd name="connsiteX137" fmla="*/ 2826662 w 7467600"/>
              <a:gd name="connsiteY137" fmla="*/ 4970362 h 6858000"/>
              <a:gd name="connsiteX138" fmla="*/ 2876100 w 7467600"/>
              <a:gd name="connsiteY138" fmla="*/ 4995397 h 6858000"/>
              <a:gd name="connsiteX139" fmla="*/ 3042600 w 7467600"/>
              <a:gd name="connsiteY139" fmla="*/ 5059532 h 6858000"/>
              <a:gd name="connsiteX140" fmla="*/ 1997014 w 7467600"/>
              <a:gd name="connsiteY140" fmla="*/ 4698007 h 6858000"/>
              <a:gd name="connsiteX141" fmla="*/ 2305292 w 7467600"/>
              <a:gd name="connsiteY141" fmla="*/ 4219492 h 6858000"/>
              <a:gd name="connsiteX142" fmla="*/ 3360922 w 7467600"/>
              <a:gd name="connsiteY142" fmla="*/ 4529373 h 6858000"/>
              <a:gd name="connsiteX143" fmla="*/ 3492420 w 7467600"/>
              <a:gd name="connsiteY143" fmla="*/ 4510145 h 6858000"/>
              <a:gd name="connsiteX144" fmla="*/ 3364086 w 7467600"/>
              <a:gd name="connsiteY144" fmla="*/ 4480340 h 6858000"/>
              <a:gd name="connsiteX145" fmla="*/ 3225818 w 7467600"/>
              <a:gd name="connsiteY145" fmla="*/ 4411822 h 6858000"/>
              <a:gd name="connsiteX146" fmla="*/ 3129696 w 7467600"/>
              <a:gd name="connsiteY146" fmla="*/ 4360704 h 6858000"/>
              <a:gd name="connsiteX147" fmla="*/ 2814545 w 7467600"/>
              <a:gd name="connsiteY147" fmla="*/ 4282955 h 6858000"/>
              <a:gd name="connsiteX148" fmla="*/ 2305292 w 7467600"/>
              <a:gd name="connsiteY148" fmla="*/ 4219492 h 6858000"/>
              <a:gd name="connsiteX149" fmla="*/ 2626982 w 7467600"/>
              <a:gd name="connsiteY149" fmla="*/ 4206450 h 6858000"/>
              <a:gd name="connsiteX150" fmla="*/ 2490617 w 7467600"/>
              <a:gd name="connsiteY150" fmla="*/ 4206951 h 6858000"/>
              <a:gd name="connsiteX151" fmla="*/ 2819869 w 7467600"/>
              <a:gd name="connsiteY151" fmla="*/ 4252936 h 6858000"/>
              <a:gd name="connsiteX152" fmla="*/ 3143018 w 7467600"/>
              <a:gd name="connsiteY152" fmla="*/ 4332698 h 6858000"/>
              <a:gd name="connsiteX153" fmla="*/ 3241520 w 7467600"/>
              <a:gd name="connsiteY153" fmla="*/ 4385112 h 6858000"/>
              <a:gd name="connsiteX154" fmla="*/ 3374575 w 7467600"/>
              <a:gd name="connsiteY154" fmla="*/ 4451517 h 6858000"/>
              <a:gd name="connsiteX155" fmla="*/ 3505221 w 7467600"/>
              <a:gd name="connsiteY155" fmla="*/ 4480757 h 6858000"/>
              <a:gd name="connsiteX156" fmla="*/ 2626982 w 7467600"/>
              <a:gd name="connsiteY156" fmla="*/ 4206450 h 6858000"/>
              <a:gd name="connsiteX157" fmla="*/ 1310106 w 7467600"/>
              <a:gd name="connsiteY157" fmla="*/ 3943217 h 6858000"/>
              <a:gd name="connsiteX158" fmla="*/ 854994 w 7467600"/>
              <a:gd name="connsiteY158" fmla="*/ 4399136 h 6858000"/>
              <a:gd name="connsiteX159" fmla="*/ 742462 w 7467600"/>
              <a:gd name="connsiteY159" fmla="*/ 4594648 h 6858000"/>
              <a:gd name="connsiteX160" fmla="*/ 820602 w 7467600"/>
              <a:gd name="connsiteY160" fmla="*/ 4485915 h 6858000"/>
              <a:gd name="connsiteX161" fmla="*/ 878295 w 7467600"/>
              <a:gd name="connsiteY161" fmla="*/ 4403594 h 6858000"/>
              <a:gd name="connsiteX162" fmla="*/ 1240607 w 7467600"/>
              <a:gd name="connsiteY162" fmla="*/ 4010401 h 6858000"/>
              <a:gd name="connsiteX163" fmla="*/ 1310106 w 7467600"/>
              <a:gd name="connsiteY163" fmla="*/ 3943217 h 6858000"/>
              <a:gd name="connsiteX164" fmla="*/ 1423113 w 7467600"/>
              <a:gd name="connsiteY164" fmla="*/ 3874565 h 6858000"/>
              <a:gd name="connsiteX165" fmla="*/ 1260565 w 7467600"/>
              <a:gd name="connsiteY165" fmla="*/ 4031982 h 6858000"/>
              <a:gd name="connsiteX166" fmla="*/ 901900 w 7467600"/>
              <a:gd name="connsiteY166" fmla="*/ 4421236 h 6858000"/>
              <a:gd name="connsiteX167" fmla="*/ 845044 w 7467600"/>
              <a:gd name="connsiteY167" fmla="*/ 4502436 h 6858000"/>
              <a:gd name="connsiteX168" fmla="*/ 685926 w 7467600"/>
              <a:gd name="connsiteY168" fmla="*/ 4703069 h 6858000"/>
              <a:gd name="connsiteX169" fmla="*/ 684248 w 7467600"/>
              <a:gd name="connsiteY169" fmla="*/ 4706721 h 6858000"/>
              <a:gd name="connsiteX170" fmla="*/ 1423113 w 7467600"/>
              <a:gd name="connsiteY170" fmla="*/ 3874565 h 6858000"/>
              <a:gd name="connsiteX171" fmla="*/ 3316479 w 7467600"/>
              <a:gd name="connsiteY171" fmla="*/ 3872136 h 6858000"/>
              <a:gd name="connsiteX172" fmla="*/ 3546806 w 7467600"/>
              <a:gd name="connsiteY172" fmla="*/ 4356139 h 6858000"/>
              <a:gd name="connsiteX173" fmla="*/ 3364433 w 7467600"/>
              <a:gd name="connsiteY173" fmla="*/ 3953121 h 6858000"/>
              <a:gd name="connsiteX174" fmla="*/ 3316479 w 7467600"/>
              <a:gd name="connsiteY174" fmla="*/ 3872136 h 6858000"/>
              <a:gd name="connsiteX175" fmla="*/ 3291335 w 7467600"/>
              <a:gd name="connsiteY175" fmla="*/ 3767420 h 6858000"/>
              <a:gd name="connsiteX176" fmla="*/ 3390805 w 7467600"/>
              <a:gd name="connsiteY176" fmla="*/ 3937163 h 6858000"/>
              <a:gd name="connsiteX177" fmla="*/ 3579062 w 7467600"/>
              <a:gd name="connsiteY177" fmla="*/ 4359040 h 6858000"/>
              <a:gd name="connsiteX178" fmla="*/ 3467355 w 7467600"/>
              <a:gd name="connsiteY178" fmla="*/ 3988130 h 6858000"/>
              <a:gd name="connsiteX179" fmla="*/ 3310753 w 7467600"/>
              <a:gd name="connsiteY179" fmla="*/ 3787140 h 6858000"/>
              <a:gd name="connsiteX180" fmla="*/ 3291335 w 7467600"/>
              <a:gd name="connsiteY180" fmla="*/ 3767420 h 6858000"/>
              <a:gd name="connsiteX181" fmla="*/ 1635889 w 7467600"/>
              <a:gd name="connsiteY181" fmla="*/ 3709494 h 6858000"/>
              <a:gd name="connsiteX182" fmla="*/ 1634800 w 7467600"/>
              <a:gd name="connsiteY182" fmla="*/ 3731111 h 6858000"/>
              <a:gd name="connsiteX183" fmla="*/ 1635889 w 7467600"/>
              <a:gd name="connsiteY183" fmla="*/ 3709494 h 6858000"/>
              <a:gd name="connsiteX184" fmla="*/ 1510397 w 7467600"/>
              <a:gd name="connsiteY184" fmla="*/ 3684705 h 6858000"/>
              <a:gd name="connsiteX185" fmla="*/ 1146550 w 7467600"/>
              <a:gd name="connsiteY185" fmla="*/ 3802012 h 6858000"/>
              <a:gd name="connsiteX186" fmla="*/ 698834 w 7467600"/>
              <a:gd name="connsiteY186" fmla="*/ 3952272 h 6858000"/>
              <a:gd name="connsiteX187" fmla="*/ 34256 w 7467600"/>
              <a:gd name="connsiteY187" fmla="*/ 4347603 h 6858000"/>
              <a:gd name="connsiteX188" fmla="*/ 527241 w 7467600"/>
              <a:gd name="connsiteY188" fmla="*/ 4065078 h 6858000"/>
              <a:gd name="connsiteX189" fmla="*/ 1510397 w 7467600"/>
              <a:gd name="connsiteY189" fmla="*/ 3684705 h 6858000"/>
              <a:gd name="connsiteX190" fmla="*/ 1313114 w 7467600"/>
              <a:gd name="connsiteY190" fmla="*/ 3655216 h 6858000"/>
              <a:gd name="connsiteX191" fmla="*/ 1109304 w 7467600"/>
              <a:gd name="connsiteY191" fmla="*/ 3669030 h 6858000"/>
              <a:gd name="connsiteX192" fmla="*/ 8129 w 7467600"/>
              <a:gd name="connsiteY192" fmla="*/ 4330519 h 6858000"/>
              <a:gd name="connsiteX193" fmla="*/ 687572 w 7467600"/>
              <a:gd name="connsiteY193" fmla="*/ 3925629 h 6858000"/>
              <a:gd name="connsiteX194" fmla="*/ 1138365 w 7467600"/>
              <a:gd name="connsiteY194" fmla="*/ 3774515 h 6858000"/>
              <a:gd name="connsiteX195" fmla="*/ 1505579 w 7467600"/>
              <a:gd name="connsiteY195" fmla="*/ 3655526 h 6858000"/>
              <a:gd name="connsiteX196" fmla="*/ 1313114 w 7467600"/>
              <a:gd name="connsiteY196" fmla="*/ 3655216 h 6858000"/>
              <a:gd name="connsiteX197" fmla="*/ 3655073 w 7467600"/>
              <a:gd name="connsiteY197" fmla="*/ 3650884 h 6858000"/>
              <a:gd name="connsiteX198" fmla="*/ 3989938 w 7467600"/>
              <a:gd name="connsiteY198" fmla="*/ 3991685 h 6858000"/>
              <a:gd name="connsiteX199" fmla="*/ 4393907 w 7467600"/>
              <a:gd name="connsiteY199" fmla="*/ 4261258 h 6858000"/>
              <a:gd name="connsiteX200" fmla="*/ 4648051 w 7467600"/>
              <a:gd name="connsiteY200" fmla="*/ 4374051 h 6858000"/>
              <a:gd name="connsiteX201" fmla="*/ 4383389 w 7467600"/>
              <a:gd name="connsiteY201" fmla="*/ 4184369 h 6858000"/>
              <a:gd name="connsiteX202" fmla="*/ 4165508 w 7467600"/>
              <a:gd name="connsiteY202" fmla="*/ 4035196 h 6858000"/>
              <a:gd name="connsiteX203" fmla="*/ 4068162 w 7467600"/>
              <a:gd name="connsiteY203" fmla="*/ 3953394 h 6858000"/>
              <a:gd name="connsiteX204" fmla="*/ 3981416 w 7467600"/>
              <a:gd name="connsiteY204" fmla="*/ 3880482 h 6858000"/>
              <a:gd name="connsiteX205" fmla="*/ 3800147 w 7467600"/>
              <a:gd name="connsiteY205" fmla="*/ 3749872 h 6858000"/>
              <a:gd name="connsiteX206" fmla="*/ 3655073 w 7467600"/>
              <a:gd name="connsiteY206" fmla="*/ 3650884 h 6858000"/>
              <a:gd name="connsiteX207" fmla="*/ 3670252 w 7467600"/>
              <a:gd name="connsiteY207" fmla="*/ 3622798 h 6858000"/>
              <a:gd name="connsiteX208" fmla="*/ 3817258 w 7467600"/>
              <a:gd name="connsiteY208" fmla="*/ 3723577 h 6858000"/>
              <a:gd name="connsiteX209" fmla="*/ 4000461 w 7467600"/>
              <a:gd name="connsiteY209" fmla="*/ 3855966 h 6858000"/>
              <a:gd name="connsiteX210" fmla="*/ 4088180 w 7467600"/>
              <a:gd name="connsiteY210" fmla="*/ 3929774 h 6858000"/>
              <a:gd name="connsiteX211" fmla="*/ 4184555 w 7467600"/>
              <a:gd name="connsiteY211" fmla="*/ 4010683 h 6858000"/>
              <a:gd name="connsiteX212" fmla="*/ 4399563 w 7467600"/>
              <a:gd name="connsiteY212" fmla="*/ 4158106 h 6858000"/>
              <a:gd name="connsiteX213" fmla="*/ 4684469 w 7467600"/>
              <a:gd name="connsiteY213" fmla="*/ 4364680 h 6858000"/>
              <a:gd name="connsiteX214" fmla="*/ 4690271 w 7467600"/>
              <a:gd name="connsiteY214" fmla="*/ 4370034 h 6858000"/>
              <a:gd name="connsiteX215" fmla="*/ 4136093 w 7467600"/>
              <a:gd name="connsiteY215" fmla="*/ 3858466 h 6858000"/>
              <a:gd name="connsiteX216" fmla="*/ 3670252 w 7467600"/>
              <a:gd name="connsiteY216" fmla="*/ 3622798 h 6858000"/>
              <a:gd name="connsiteX217" fmla="*/ 4440129 w 7467600"/>
              <a:gd name="connsiteY217" fmla="*/ 3448571 h 6858000"/>
              <a:gd name="connsiteX218" fmla="*/ 4856525 w 7467600"/>
              <a:gd name="connsiteY218" fmla="*/ 3915351 h 6858000"/>
              <a:gd name="connsiteX219" fmla="*/ 5059055 w 7467600"/>
              <a:gd name="connsiteY219" fmla="*/ 4108918 h 6858000"/>
              <a:gd name="connsiteX220" fmla="*/ 5290070 w 7467600"/>
              <a:gd name="connsiteY220" fmla="*/ 4263619 h 6858000"/>
              <a:gd name="connsiteX221" fmla="*/ 4834991 w 7467600"/>
              <a:gd name="connsiteY221" fmla="*/ 3830985 h 6858000"/>
              <a:gd name="connsiteX222" fmla="*/ 4440129 w 7467600"/>
              <a:gd name="connsiteY222" fmla="*/ 3448571 h 6858000"/>
              <a:gd name="connsiteX223" fmla="*/ 4441737 w 7467600"/>
              <a:gd name="connsiteY223" fmla="*/ 3399734 h 6858000"/>
              <a:gd name="connsiteX224" fmla="*/ 4431236 w 7467600"/>
              <a:gd name="connsiteY224" fmla="*/ 3400954 h 6858000"/>
              <a:gd name="connsiteX225" fmla="*/ 4557150 w 7467600"/>
              <a:gd name="connsiteY225" fmla="*/ 3510023 h 6858000"/>
              <a:gd name="connsiteX226" fmla="*/ 4856936 w 7467600"/>
              <a:gd name="connsiteY226" fmla="*/ 3809146 h 6858000"/>
              <a:gd name="connsiteX227" fmla="*/ 5111996 w 7467600"/>
              <a:gd name="connsiteY227" fmla="*/ 4065759 h 6858000"/>
              <a:gd name="connsiteX228" fmla="*/ 5388878 w 7467600"/>
              <a:gd name="connsiteY228" fmla="*/ 4300185 h 6858000"/>
              <a:gd name="connsiteX229" fmla="*/ 5425556 w 7467600"/>
              <a:gd name="connsiteY229" fmla="*/ 4308967 h 6858000"/>
              <a:gd name="connsiteX230" fmla="*/ 4943646 w 7467600"/>
              <a:gd name="connsiteY230" fmla="*/ 3822916 h 6858000"/>
              <a:gd name="connsiteX231" fmla="*/ 4594837 w 7467600"/>
              <a:gd name="connsiteY231" fmla="*/ 3532274 h 6858000"/>
              <a:gd name="connsiteX232" fmla="*/ 4441737 w 7467600"/>
              <a:gd name="connsiteY232" fmla="*/ 3399734 h 6858000"/>
              <a:gd name="connsiteX233" fmla="*/ 5425834 w 7467600"/>
              <a:gd name="connsiteY233" fmla="*/ 3162785 h 6858000"/>
              <a:gd name="connsiteX234" fmla="*/ 5401644 w 7467600"/>
              <a:gd name="connsiteY234" fmla="*/ 3617847 h 6858000"/>
              <a:gd name="connsiteX235" fmla="*/ 5467256 w 7467600"/>
              <a:gd name="connsiteY235" fmla="*/ 4175494 h 6858000"/>
              <a:gd name="connsiteX236" fmla="*/ 5448069 w 7467600"/>
              <a:gd name="connsiteY236" fmla="*/ 3567554 h 6858000"/>
              <a:gd name="connsiteX237" fmla="*/ 5425834 w 7467600"/>
              <a:gd name="connsiteY237" fmla="*/ 3162785 h 6858000"/>
              <a:gd name="connsiteX238" fmla="*/ 1318687 w 7467600"/>
              <a:gd name="connsiteY238" fmla="*/ 3113840 h 6858000"/>
              <a:gd name="connsiteX239" fmla="*/ 1066793 w 7467600"/>
              <a:gd name="connsiteY239" fmla="*/ 3212171 h 6858000"/>
              <a:gd name="connsiteX240" fmla="*/ 993319 w 7467600"/>
              <a:gd name="connsiteY240" fmla="*/ 3247648 h 6858000"/>
              <a:gd name="connsiteX241" fmla="*/ 853081 w 7467600"/>
              <a:gd name="connsiteY241" fmla="*/ 3312410 h 6858000"/>
              <a:gd name="connsiteX242" fmla="*/ 805957 w 7467600"/>
              <a:gd name="connsiteY242" fmla="*/ 3330443 h 6858000"/>
              <a:gd name="connsiteX243" fmla="*/ 1318687 w 7467600"/>
              <a:gd name="connsiteY243" fmla="*/ 3113840 h 6858000"/>
              <a:gd name="connsiteX244" fmla="*/ 5453702 w 7467600"/>
              <a:gd name="connsiteY244" fmla="*/ 3090882 h 6858000"/>
              <a:gd name="connsiteX245" fmla="*/ 5480135 w 7467600"/>
              <a:gd name="connsiteY245" fmla="*/ 3565802 h 6858000"/>
              <a:gd name="connsiteX246" fmla="*/ 5499023 w 7467600"/>
              <a:gd name="connsiteY246" fmla="*/ 4166310 h 6858000"/>
              <a:gd name="connsiteX247" fmla="*/ 5547022 w 7467600"/>
              <a:gd name="connsiteY247" fmla="*/ 3607838 h 6858000"/>
              <a:gd name="connsiteX248" fmla="*/ 5515964 w 7467600"/>
              <a:gd name="connsiteY248" fmla="*/ 3378541 h 6858000"/>
              <a:gd name="connsiteX249" fmla="*/ 5453702 w 7467600"/>
              <a:gd name="connsiteY249" fmla="*/ 3090882 h 6858000"/>
              <a:gd name="connsiteX250" fmla="*/ 1238695 w 7467600"/>
              <a:gd name="connsiteY250" fmla="*/ 3076820 h 6858000"/>
              <a:gd name="connsiteX251" fmla="*/ 716371 w 7467600"/>
              <a:gd name="connsiteY251" fmla="*/ 3293249 h 6858000"/>
              <a:gd name="connsiteX252" fmla="*/ 579522 w 7467600"/>
              <a:gd name="connsiteY252" fmla="*/ 3371759 h 6858000"/>
              <a:gd name="connsiteX253" fmla="*/ 600288 w 7467600"/>
              <a:gd name="connsiteY253" fmla="*/ 3365555 h 6858000"/>
              <a:gd name="connsiteX254" fmla="*/ 840692 w 7467600"/>
              <a:gd name="connsiteY254" fmla="*/ 3284921 h 6858000"/>
              <a:gd name="connsiteX255" fmla="*/ 979248 w 7467600"/>
              <a:gd name="connsiteY255" fmla="*/ 3221003 h 6858000"/>
              <a:gd name="connsiteX256" fmla="*/ 1053282 w 7467600"/>
              <a:gd name="connsiteY256" fmla="*/ 3185247 h 6858000"/>
              <a:gd name="connsiteX257" fmla="*/ 1320603 w 7467600"/>
              <a:gd name="connsiteY257" fmla="*/ 3081281 h 6858000"/>
              <a:gd name="connsiteX258" fmla="*/ 1238695 w 7467600"/>
              <a:gd name="connsiteY258" fmla="*/ 3076820 h 6858000"/>
              <a:gd name="connsiteX259" fmla="*/ 5425627 w 7467600"/>
              <a:gd name="connsiteY259" fmla="*/ 2954192 h 6858000"/>
              <a:gd name="connsiteX260" fmla="*/ 5470770 w 7467600"/>
              <a:gd name="connsiteY260" fmla="*/ 3005435 h 6858000"/>
              <a:gd name="connsiteX261" fmla="*/ 5519779 w 7467600"/>
              <a:gd name="connsiteY261" fmla="*/ 4359223 h 6858000"/>
              <a:gd name="connsiteX262" fmla="*/ 5520293 w 7467600"/>
              <a:gd name="connsiteY262" fmla="*/ 4360602 h 6858000"/>
              <a:gd name="connsiteX263" fmla="*/ 5767221 w 7467600"/>
              <a:gd name="connsiteY263" fmla="*/ 4665564 h 6858000"/>
              <a:gd name="connsiteX264" fmla="*/ 6937169 w 7467600"/>
              <a:gd name="connsiteY264" fmla="*/ 4815941 h 6858000"/>
              <a:gd name="connsiteX265" fmla="*/ 6953922 w 7467600"/>
              <a:gd name="connsiteY265" fmla="*/ 4890068 h 6858000"/>
              <a:gd name="connsiteX266" fmla="*/ 6071359 w 7467600"/>
              <a:gd name="connsiteY266" fmla="*/ 4770770 h 6858000"/>
              <a:gd name="connsiteX267" fmla="*/ 6038839 w 7467600"/>
              <a:gd name="connsiteY267" fmla="*/ 4764474 h 6858000"/>
              <a:gd name="connsiteX268" fmla="*/ 6038706 w 7467600"/>
              <a:gd name="connsiteY268" fmla="*/ 4763847 h 6858000"/>
              <a:gd name="connsiteX269" fmla="*/ 6037784 w 7467600"/>
              <a:gd name="connsiteY269" fmla="*/ 4764270 h 6858000"/>
              <a:gd name="connsiteX270" fmla="*/ 6038839 w 7467600"/>
              <a:gd name="connsiteY270" fmla="*/ 4764474 h 6858000"/>
              <a:gd name="connsiteX271" fmla="*/ 6040338 w 7467600"/>
              <a:gd name="connsiteY271" fmla="*/ 4771418 h 6858000"/>
              <a:gd name="connsiteX272" fmla="*/ 6024488 w 7467600"/>
              <a:gd name="connsiteY272" fmla="*/ 4809903 h 6858000"/>
              <a:gd name="connsiteX273" fmla="*/ 5599771 w 7467600"/>
              <a:gd name="connsiteY273" fmla="*/ 5509652 h 6858000"/>
              <a:gd name="connsiteX274" fmla="*/ 5548843 w 7467600"/>
              <a:gd name="connsiteY274" fmla="*/ 5563845 h 6858000"/>
              <a:gd name="connsiteX275" fmla="*/ 5940952 w 7467600"/>
              <a:gd name="connsiteY275" fmla="*/ 6250028 h 6858000"/>
              <a:gd name="connsiteX276" fmla="*/ 6043441 w 7467600"/>
              <a:gd name="connsiteY276" fmla="*/ 6665847 h 6858000"/>
              <a:gd name="connsiteX277" fmla="*/ 6093432 w 7467600"/>
              <a:gd name="connsiteY277" fmla="*/ 6858000 h 6858000"/>
              <a:gd name="connsiteX278" fmla="*/ 6034344 w 7467600"/>
              <a:gd name="connsiteY278" fmla="*/ 6858000 h 6858000"/>
              <a:gd name="connsiteX279" fmla="*/ 6026679 w 7467600"/>
              <a:gd name="connsiteY279" fmla="*/ 6836959 h 6858000"/>
              <a:gd name="connsiteX280" fmla="*/ 5800441 w 7467600"/>
              <a:gd name="connsiteY280" fmla="*/ 6335286 h 6858000"/>
              <a:gd name="connsiteX281" fmla="*/ 5526562 w 7467600"/>
              <a:gd name="connsiteY281" fmla="*/ 5705388 h 6858000"/>
              <a:gd name="connsiteX282" fmla="*/ 5519640 w 7467600"/>
              <a:gd name="connsiteY282" fmla="*/ 5683774 h 6858000"/>
              <a:gd name="connsiteX283" fmla="*/ 5844559 w 7467600"/>
              <a:gd name="connsiteY283" fmla="*/ 6553349 h 6858000"/>
              <a:gd name="connsiteX284" fmla="*/ 5975994 w 7467600"/>
              <a:gd name="connsiteY284" fmla="*/ 6858000 h 6858000"/>
              <a:gd name="connsiteX285" fmla="*/ 5898547 w 7467600"/>
              <a:gd name="connsiteY285" fmla="*/ 6858000 h 6858000"/>
              <a:gd name="connsiteX286" fmla="*/ 5682041 w 7467600"/>
              <a:gd name="connsiteY286" fmla="*/ 6355860 h 6858000"/>
              <a:gd name="connsiteX287" fmla="*/ 5461758 w 7467600"/>
              <a:gd name="connsiteY287" fmla="*/ 5820220 h 6858000"/>
              <a:gd name="connsiteX288" fmla="*/ 5237282 w 7467600"/>
              <a:gd name="connsiteY288" fmla="*/ 6579086 h 6858000"/>
              <a:gd name="connsiteX289" fmla="*/ 5115009 w 7467600"/>
              <a:gd name="connsiteY289" fmla="*/ 6858000 h 6858000"/>
              <a:gd name="connsiteX290" fmla="*/ 5028074 w 7467600"/>
              <a:gd name="connsiteY290" fmla="*/ 6858000 h 6858000"/>
              <a:gd name="connsiteX291" fmla="*/ 5079508 w 7467600"/>
              <a:gd name="connsiteY291" fmla="*/ 6749074 h 6858000"/>
              <a:gd name="connsiteX292" fmla="*/ 5371846 w 7467600"/>
              <a:gd name="connsiteY292" fmla="*/ 5924413 h 6858000"/>
              <a:gd name="connsiteX293" fmla="*/ 5270512 w 7467600"/>
              <a:gd name="connsiteY293" fmla="*/ 6138975 h 6858000"/>
              <a:gd name="connsiteX294" fmla="*/ 5062409 w 7467600"/>
              <a:gd name="connsiteY294" fmla="*/ 6653544 h 6858000"/>
              <a:gd name="connsiteX295" fmla="*/ 5036628 w 7467600"/>
              <a:gd name="connsiteY295" fmla="*/ 6754247 h 6858000"/>
              <a:gd name="connsiteX296" fmla="*/ 5009112 w 7467600"/>
              <a:gd name="connsiteY296" fmla="*/ 6858000 h 6858000"/>
              <a:gd name="connsiteX297" fmla="*/ 4976679 w 7467600"/>
              <a:gd name="connsiteY297" fmla="*/ 6858000 h 6858000"/>
              <a:gd name="connsiteX298" fmla="*/ 5006537 w 7467600"/>
              <a:gd name="connsiteY298" fmla="*/ 6747068 h 6858000"/>
              <a:gd name="connsiteX299" fmla="*/ 5032723 w 7467600"/>
              <a:gd name="connsiteY299" fmla="*/ 6644957 h 6858000"/>
              <a:gd name="connsiteX300" fmla="*/ 5242949 w 7467600"/>
              <a:gd name="connsiteY300" fmla="*/ 6125175 h 6858000"/>
              <a:gd name="connsiteX301" fmla="*/ 5286321 w 7467600"/>
              <a:gd name="connsiteY301" fmla="*/ 6033555 h 6858000"/>
              <a:gd name="connsiteX302" fmla="*/ 5008210 w 7467600"/>
              <a:gd name="connsiteY302" fmla="*/ 6649194 h 6858000"/>
              <a:gd name="connsiteX303" fmla="*/ 4986321 w 7467600"/>
              <a:gd name="connsiteY303" fmla="*/ 6765687 h 6858000"/>
              <a:gd name="connsiteX304" fmla="*/ 4973474 w 7467600"/>
              <a:gd name="connsiteY304" fmla="*/ 6858000 h 6858000"/>
              <a:gd name="connsiteX305" fmla="*/ 4907178 w 7467600"/>
              <a:gd name="connsiteY305" fmla="*/ 6858000 h 6858000"/>
              <a:gd name="connsiteX306" fmla="*/ 4910810 w 7467600"/>
              <a:gd name="connsiteY306" fmla="*/ 6829660 h 6858000"/>
              <a:gd name="connsiteX307" fmla="*/ 4987461 w 7467600"/>
              <a:gd name="connsiteY307" fmla="*/ 6432994 h 6858000"/>
              <a:gd name="connsiteX308" fmla="*/ 5179262 w 7467600"/>
              <a:gd name="connsiteY308" fmla="*/ 6035044 h 6858000"/>
              <a:gd name="connsiteX309" fmla="*/ 4689678 w 7467600"/>
              <a:gd name="connsiteY309" fmla="*/ 6440241 h 6858000"/>
              <a:gd name="connsiteX310" fmla="*/ 4477543 w 7467600"/>
              <a:gd name="connsiteY310" fmla="*/ 6674836 h 6858000"/>
              <a:gd name="connsiteX311" fmla="*/ 4329957 w 7467600"/>
              <a:gd name="connsiteY311" fmla="*/ 6858000 h 6858000"/>
              <a:gd name="connsiteX312" fmla="*/ 4218595 w 7467600"/>
              <a:gd name="connsiteY312" fmla="*/ 6858000 h 6858000"/>
              <a:gd name="connsiteX313" fmla="*/ 4368888 w 7467600"/>
              <a:gd name="connsiteY313" fmla="*/ 6668412 h 6858000"/>
              <a:gd name="connsiteX314" fmla="*/ 4563091 w 7467600"/>
              <a:gd name="connsiteY314" fmla="*/ 6442508 h 6858000"/>
              <a:gd name="connsiteX315" fmla="*/ 5387324 w 7467600"/>
              <a:gd name="connsiteY315" fmla="*/ 5705830 h 6858000"/>
              <a:gd name="connsiteX316" fmla="*/ 5073620 w 7467600"/>
              <a:gd name="connsiteY316" fmla="*/ 5955437 h 6858000"/>
              <a:gd name="connsiteX317" fmla="*/ 4689789 w 7467600"/>
              <a:gd name="connsiteY317" fmla="*/ 6268382 h 6858000"/>
              <a:gd name="connsiteX318" fmla="*/ 4418722 w 7467600"/>
              <a:gd name="connsiteY318" fmla="*/ 6570886 h 6858000"/>
              <a:gd name="connsiteX319" fmla="*/ 4214944 w 7467600"/>
              <a:gd name="connsiteY319" fmla="*/ 6858000 h 6858000"/>
              <a:gd name="connsiteX320" fmla="*/ 4177898 w 7467600"/>
              <a:gd name="connsiteY320" fmla="*/ 6858000 h 6858000"/>
              <a:gd name="connsiteX321" fmla="*/ 4391597 w 7467600"/>
              <a:gd name="connsiteY321" fmla="*/ 6556370 h 6858000"/>
              <a:gd name="connsiteX322" fmla="*/ 4668889 w 7467600"/>
              <a:gd name="connsiteY322" fmla="*/ 6246399 h 6858000"/>
              <a:gd name="connsiteX323" fmla="*/ 5055427 w 7467600"/>
              <a:gd name="connsiteY323" fmla="*/ 5931476 h 6858000"/>
              <a:gd name="connsiteX324" fmla="*/ 5371814 w 7467600"/>
              <a:gd name="connsiteY324" fmla="*/ 5678975 h 6858000"/>
              <a:gd name="connsiteX325" fmla="*/ 4987918 w 7467600"/>
              <a:gd name="connsiteY325" fmla="*/ 5838701 h 6858000"/>
              <a:gd name="connsiteX326" fmla="*/ 4317146 w 7467600"/>
              <a:gd name="connsiteY326" fmla="*/ 6587716 h 6858000"/>
              <a:gd name="connsiteX327" fmla="*/ 4171627 w 7467600"/>
              <a:gd name="connsiteY327" fmla="*/ 6858000 h 6858000"/>
              <a:gd name="connsiteX328" fmla="*/ 4081585 w 7467600"/>
              <a:gd name="connsiteY328" fmla="*/ 6858000 h 6858000"/>
              <a:gd name="connsiteX329" fmla="*/ 4238603 w 7467600"/>
              <a:gd name="connsiteY329" fmla="*/ 6559341 h 6858000"/>
              <a:gd name="connsiteX330" fmla="*/ 4778333 w 7467600"/>
              <a:gd name="connsiteY330" fmla="*/ 5873626 h 6858000"/>
              <a:gd name="connsiteX331" fmla="*/ 5414185 w 7467600"/>
              <a:gd name="connsiteY331" fmla="*/ 5573882 h 6858000"/>
              <a:gd name="connsiteX332" fmla="*/ 5959648 w 7467600"/>
              <a:gd name="connsiteY332" fmla="*/ 4760797 h 6858000"/>
              <a:gd name="connsiteX333" fmla="*/ 5355019 w 7467600"/>
              <a:gd name="connsiteY333" fmla="*/ 4734672 h 6858000"/>
              <a:gd name="connsiteX334" fmla="*/ 5083565 w 7467600"/>
              <a:gd name="connsiteY334" fmla="*/ 5179121 h 6858000"/>
              <a:gd name="connsiteX335" fmla="*/ 4713577 w 7467600"/>
              <a:gd name="connsiteY335" fmla="*/ 5616803 h 6858000"/>
              <a:gd name="connsiteX336" fmla="*/ 3989559 w 7467600"/>
              <a:gd name="connsiteY336" fmla="*/ 6145945 h 6858000"/>
              <a:gd name="connsiteX337" fmla="*/ 3939824 w 7467600"/>
              <a:gd name="connsiteY337" fmla="*/ 6066900 h 6858000"/>
              <a:gd name="connsiteX338" fmla="*/ 4584537 w 7467600"/>
              <a:gd name="connsiteY338" fmla="*/ 5324826 h 6858000"/>
              <a:gd name="connsiteX339" fmla="*/ 5037105 w 7467600"/>
              <a:gd name="connsiteY339" fmla="*/ 5088765 h 6858000"/>
              <a:gd name="connsiteX340" fmla="*/ 5039930 w 7467600"/>
              <a:gd name="connsiteY340" fmla="*/ 5089585 h 6858000"/>
              <a:gd name="connsiteX341" fmla="*/ 5263764 w 7467600"/>
              <a:gd name="connsiteY341" fmla="*/ 4735525 h 6858000"/>
              <a:gd name="connsiteX342" fmla="*/ 4086300 w 7467600"/>
              <a:gd name="connsiteY342" fmla="*/ 4884599 h 6858000"/>
              <a:gd name="connsiteX343" fmla="*/ 4085485 w 7467600"/>
              <a:gd name="connsiteY343" fmla="*/ 4899070 h 6858000"/>
              <a:gd name="connsiteX344" fmla="*/ 3871915 w 7467600"/>
              <a:gd name="connsiteY344" fmla="*/ 5253645 h 6858000"/>
              <a:gd name="connsiteX345" fmla="*/ 3799374 w 7467600"/>
              <a:gd name="connsiteY345" fmla="*/ 5466127 h 6858000"/>
              <a:gd name="connsiteX346" fmla="*/ 3498850 w 7467600"/>
              <a:gd name="connsiteY346" fmla="*/ 6661888 h 6858000"/>
              <a:gd name="connsiteX347" fmla="*/ 3399216 w 7467600"/>
              <a:gd name="connsiteY347" fmla="*/ 6858000 h 6858000"/>
              <a:gd name="connsiteX348" fmla="*/ 3303688 w 7467600"/>
              <a:gd name="connsiteY348" fmla="*/ 6858000 h 6858000"/>
              <a:gd name="connsiteX349" fmla="*/ 3391774 w 7467600"/>
              <a:gd name="connsiteY349" fmla="*/ 6697181 h 6858000"/>
              <a:gd name="connsiteX350" fmla="*/ 3735540 w 7467600"/>
              <a:gd name="connsiteY350" fmla="*/ 5546923 h 6858000"/>
              <a:gd name="connsiteX351" fmla="*/ 3729438 w 7467600"/>
              <a:gd name="connsiteY351" fmla="*/ 5569058 h 6858000"/>
              <a:gd name="connsiteX352" fmla="*/ 3707782 w 7467600"/>
              <a:gd name="connsiteY352" fmla="*/ 5644908 h 6858000"/>
              <a:gd name="connsiteX353" fmla="*/ 3583827 w 7467600"/>
              <a:gd name="connsiteY353" fmla="*/ 6039215 h 6858000"/>
              <a:gd name="connsiteX354" fmla="*/ 3547861 w 7467600"/>
              <a:gd name="connsiteY354" fmla="*/ 6129609 h 6858000"/>
              <a:gd name="connsiteX355" fmla="*/ 3490905 w 7467600"/>
              <a:gd name="connsiteY355" fmla="*/ 6277660 h 6858000"/>
              <a:gd name="connsiteX356" fmla="*/ 3455859 w 7467600"/>
              <a:gd name="connsiteY356" fmla="*/ 6391301 h 6858000"/>
              <a:gd name="connsiteX357" fmla="*/ 3429112 w 7467600"/>
              <a:gd name="connsiteY357" fmla="*/ 6479469 h 6858000"/>
              <a:gd name="connsiteX358" fmla="*/ 3304862 w 7467600"/>
              <a:gd name="connsiteY358" fmla="*/ 6796476 h 6858000"/>
              <a:gd name="connsiteX359" fmla="*/ 3276071 w 7467600"/>
              <a:gd name="connsiteY359" fmla="*/ 6858000 h 6858000"/>
              <a:gd name="connsiteX360" fmla="*/ 3240805 w 7467600"/>
              <a:gd name="connsiteY360" fmla="*/ 6858000 h 6858000"/>
              <a:gd name="connsiteX361" fmla="*/ 3275917 w 7467600"/>
              <a:gd name="connsiteY361" fmla="*/ 6783192 h 6858000"/>
              <a:gd name="connsiteX362" fmla="*/ 3399358 w 7467600"/>
              <a:gd name="connsiteY362" fmla="*/ 6469011 h 6858000"/>
              <a:gd name="connsiteX363" fmla="*/ 3425650 w 7467600"/>
              <a:gd name="connsiteY363" fmla="*/ 6381333 h 6858000"/>
              <a:gd name="connsiteX364" fmla="*/ 3460661 w 7467600"/>
              <a:gd name="connsiteY364" fmla="*/ 6266763 h 6858000"/>
              <a:gd name="connsiteX365" fmla="*/ 3518021 w 7467600"/>
              <a:gd name="connsiteY365" fmla="*/ 6117298 h 6858000"/>
              <a:gd name="connsiteX366" fmla="*/ 3554035 w 7467600"/>
              <a:gd name="connsiteY366" fmla="*/ 6027832 h 6858000"/>
              <a:gd name="connsiteX367" fmla="*/ 3677174 w 7467600"/>
              <a:gd name="connsiteY367" fmla="*/ 5636351 h 6858000"/>
              <a:gd name="connsiteX368" fmla="*/ 3698819 w 7467600"/>
              <a:gd name="connsiteY368" fmla="*/ 5560503 h 6858000"/>
              <a:gd name="connsiteX369" fmla="*/ 3702094 w 7467600"/>
              <a:gd name="connsiteY369" fmla="*/ 5549194 h 6858000"/>
              <a:gd name="connsiteX370" fmla="*/ 3398355 w 7467600"/>
              <a:gd name="connsiteY370" fmla="*/ 6094603 h 6858000"/>
              <a:gd name="connsiteX371" fmla="*/ 3193941 w 7467600"/>
              <a:gd name="connsiteY371" fmla="*/ 6798775 h 6858000"/>
              <a:gd name="connsiteX372" fmla="*/ 3184140 w 7467600"/>
              <a:gd name="connsiteY372" fmla="*/ 6858000 h 6858000"/>
              <a:gd name="connsiteX373" fmla="*/ 3099978 w 7467600"/>
              <a:gd name="connsiteY373" fmla="*/ 6858000 h 6858000"/>
              <a:gd name="connsiteX374" fmla="*/ 3101556 w 7467600"/>
              <a:gd name="connsiteY374" fmla="*/ 6843337 h 6858000"/>
              <a:gd name="connsiteX375" fmla="*/ 3370162 w 7467600"/>
              <a:gd name="connsiteY375" fmla="*/ 5785550 h 6858000"/>
              <a:gd name="connsiteX376" fmla="*/ 3746477 w 7467600"/>
              <a:gd name="connsiteY376" fmla="*/ 5377889 h 6858000"/>
              <a:gd name="connsiteX377" fmla="*/ 3863399 w 7467600"/>
              <a:gd name="connsiteY377" fmla="*/ 5087257 h 6858000"/>
              <a:gd name="connsiteX378" fmla="*/ 3968712 w 7467600"/>
              <a:gd name="connsiteY378" fmla="*/ 4913989 h 6858000"/>
              <a:gd name="connsiteX379" fmla="*/ 2792390 w 7467600"/>
              <a:gd name="connsiteY379" fmla="*/ 5382974 h 6858000"/>
              <a:gd name="connsiteX380" fmla="*/ 2714982 w 7467600"/>
              <a:gd name="connsiteY380" fmla="*/ 5427051 h 6858000"/>
              <a:gd name="connsiteX381" fmla="*/ 2813361 w 7467600"/>
              <a:gd name="connsiteY381" fmla="*/ 6023912 h 6858000"/>
              <a:gd name="connsiteX382" fmla="*/ 2688430 w 7467600"/>
              <a:gd name="connsiteY382" fmla="*/ 6801564 h 6858000"/>
              <a:gd name="connsiteX383" fmla="*/ 2629626 w 7467600"/>
              <a:gd name="connsiteY383" fmla="*/ 6763394 h 6858000"/>
              <a:gd name="connsiteX384" fmla="*/ 2565328 w 7467600"/>
              <a:gd name="connsiteY384" fmla="*/ 5516399 h 6858000"/>
              <a:gd name="connsiteX385" fmla="*/ 1922999 w 7467600"/>
              <a:gd name="connsiteY385" fmla="*/ 5980343 h 6858000"/>
              <a:gd name="connsiteX386" fmla="*/ 1950261 w 7467600"/>
              <a:gd name="connsiteY386" fmla="*/ 6405858 h 6858000"/>
              <a:gd name="connsiteX387" fmla="*/ 2365554 w 7467600"/>
              <a:gd name="connsiteY387" fmla="*/ 6759107 h 6858000"/>
              <a:gd name="connsiteX388" fmla="*/ 2424142 w 7467600"/>
              <a:gd name="connsiteY388" fmla="*/ 6858000 h 6858000"/>
              <a:gd name="connsiteX389" fmla="*/ 2395994 w 7467600"/>
              <a:gd name="connsiteY389" fmla="*/ 6858000 h 6858000"/>
              <a:gd name="connsiteX390" fmla="*/ 2392863 w 7467600"/>
              <a:gd name="connsiteY390" fmla="*/ 6852964 h 6858000"/>
              <a:gd name="connsiteX391" fmla="*/ 2017589 w 7467600"/>
              <a:gd name="connsiteY391" fmla="*/ 6493982 h 6858000"/>
              <a:gd name="connsiteX392" fmla="*/ 2147336 w 7467600"/>
              <a:gd name="connsiteY392" fmla="*/ 6594052 h 6858000"/>
              <a:gd name="connsiteX393" fmla="*/ 2207047 w 7467600"/>
              <a:gd name="connsiteY393" fmla="*/ 6654540 h 6858000"/>
              <a:gd name="connsiteX394" fmla="*/ 2299106 w 7467600"/>
              <a:gd name="connsiteY394" fmla="*/ 6778931 h 6858000"/>
              <a:gd name="connsiteX395" fmla="*/ 2314430 w 7467600"/>
              <a:gd name="connsiteY395" fmla="*/ 6801144 h 6858000"/>
              <a:gd name="connsiteX396" fmla="*/ 2352406 w 7467600"/>
              <a:gd name="connsiteY396" fmla="*/ 6858000 h 6858000"/>
              <a:gd name="connsiteX397" fmla="*/ 2314492 w 7467600"/>
              <a:gd name="connsiteY397" fmla="*/ 6858000 h 6858000"/>
              <a:gd name="connsiteX398" fmla="*/ 2288095 w 7467600"/>
              <a:gd name="connsiteY398" fmla="*/ 6818030 h 6858000"/>
              <a:gd name="connsiteX399" fmla="*/ 2272768 w 7467600"/>
              <a:gd name="connsiteY399" fmla="*/ 6795822 h 6858000"/>
              <a:gd name="connsiteX400" fmla="*/ 2182715 w 7467600"/>
              <a:gd name="connsiteY400" fmla="*/ 6675071 h 6858000"/>
              <a:gd name="connsiteX401" fmla="*/ 2032061 w 7467600"/>
              <a:gd name="connsiteY401" fmla="*/ 6541380 h 6858000"/>
              <a:gd name="connsiteX402" fmla="*/ 2257220 w 7467600"/>
              <a:gd name="connsiteY402" fmla="*/ 6826257 h 6858000"/>
              <a:gd name="connsiteX403" fmla="*/ 2281324 w 7467600"/>
              <a:gd name="connsiteY403" fmla="*/ 6858000 h 6858000"/>
              <a:gd name="connsiteX404" fmla="*/ 2242860 w 7467600"/>
              <a:gd name="connsiteY404" fmla="*/ 6858000 h 6858000"/>
              <a:gd name="connsiteX405" fmla="*/ 2232818 w 7467600"/>
              <a:gd name="connsiteY405" fmla="*/ 6844926 h 6858000"/>
              <a:gd name="connsiteX406" fmla="*/ 1990172 w 7467600"/>
              <a:gd name="connsiteY406" fmla="*/ 6542121 h 6858000"/>
              <a:gd name="connsiteX407" fmla="*/ 2124090 w 7467600"/>
              <a:gd name="connsiteY407" fmla="*/ 6761017 h 6858000"/>
              <a:gd name="connsiteX408" fmla="*/ 2200380 w 7467600"/>
              <a:gd name="connsiteY408" fmla="*/ 6858000 h 6858000"/>
              <a:gd name="connsiteX409" fmla="*/ 2147507 w 7467600"/>
              <a:gd name="connsiteY409" fmla="*/ 6858000 h 6858000"/>
              <a:gd name="connsiteX410" fmla="*/ 2070668 w 7467600"/>
              <a:gd name="connsiteY410" fmla="*/ 6761520 h 6858000"/>
              <a:gd name="connsiteX411" fmla="*/ 1975142 w 7467600"/>
              <a:gd name="connsiteY411" fmla="*/ 6585570 h 6858000"/>
              <a:gd name="connsiteX412" fmla="*/ 2050035 w 7467600"/>
              <a:gd name="connsiteY412" fmla="*/ 6813345 h 6858000"/>
              <a:gd name="connsiteX413" fmla="*/ 2063025 w 7467600"/>
              <a:gd name="connsiteY413" fmla="*/ 6858000 h 6858000"/>
              <a:gd name="connsiteX414" fmla="*/ 2021675 w 7467600"/>
              <a:gd name="connsiteY414" fmla="*/ 6858000 h 6858000"/>
              <a:gd name="connsiteX415" fmla="*/ 2019308 w 7467600"/>
              <a:gd name="connsiteY415" fmla="*/ 6847118 h 6858000"/>
              <a:gd name="connsiteX416" fmla="*/ 1938835 w 7467600"/>
              <a:gd name="connsiteY416" fmla="*/ 6551160 h 6858000"/>
              <a:gd name="connsiteX417" fmla="*/ 1953230 w 7467600"/>
              <a:gd name="connsiteY417" fmla="*/ 6759699 h 6858000"/>
              <a:gd name="connsiteX418" fmla="*/ 1956763 w 7467600"/>
              <a:gd name="connsiteY418" fmla="*/ 6778191 h 6858000"/>
              <a:gd name="connsiteX419" fmla="*/ 1967925 w 7467600"/>
              <a:gd name="connsiteY419" fmla="*/ 6858000 h 6858000"/>
              <a:gd name="connsiteX420" fmla="*/ 1936622 w 7467600"/>
              <a:gd name="connsiteY420" fmla="*/ 6858000 h 6858000"/>
              <a:gd name="connsiteX421" fmla="*/ 1926261 w 7467600"/>
              <a:gd name="connsiteY421" fmla="*/ 6784064 h 6858000"/>
              <a:gd name="connsiteX422" fmla="*/ 1922724 w 7467600"/>
              <a:gd name="connsiteY422" fmla="*/ 6765577 h 6858000"/>
              <a:gd name="connsiteX423" fmla="*/ 1904650 w 7467600"/>
              <a:gd name="connsiteY423" fmla="*/ 6639616 h 6858000"/>
              <a:gd name="connsiteX424" fmla="*/ 1885273 w 7467600"/>
              <a:gd name="connsiteY424" fmla="*/ 6858000 h 6858000"/>
              <a:gd name="connsiteX425" fmla="*/ 1854363 w 7467600"/>
              <a:gd name="connsiteY425" fmla="*/ 6858000 h 6858000"/>
              <a:gd name="connsiteX426" fmla="*/ 1880391 w 7467600"/>
              <a:gd name="connsiteY426" fmla="*/ 6603796 h 6858000"/>
              <a:gd name="connsiteX427" fmla="*/ 1818273 w 7467600"/>
              <a:gd name="connsiteY427" fmla="*/ 6715729 h 6858000"/>
              <a:gd name="connsiteX428" fmla="*/ 1794691 w 7467600"/>
              <a:gd name="connsiteY428" fmla="*/ 6843239 h 6858000"/>
              <a:gd name="connsiteX429" fmla="*/ 1794914 w 7467600"/>
              <a:gd name="connsiteY429" fmla="*/ 6858000 h 6858000"/>
              <a:gd name="connsiteX430" fmla="*/ 1746128 w 7467600"/>
              <a:gd name="connsiteY430" fmla="*/ 6858000 h 6858000"/>
              <a:gd name="connsiteX431" fmla="*/ 1753934 w 7467600"/>
              <a:gd name="connsiteY431" fmla="*/ 6724796 h 6858000"/>
              <a:gd name="connsiteX432" fmla="*/ 1792053 w 7467600"/>
              <a:gd name="connsiteY432" fmla="*/ 6572396 h 6858000"/>
              <a:gd name="connsiteX433" fmla="*/ 1862248 w 7467600"/>
              <a:gd name="connsiteY433" fmla="*/ 6266397 h 6858000"/>
              <a:gd name="connsiteX434" fmla="*/ 1862250 w 7467600"/>
              <a:gd name="connsiteY434" fmla="*/ 6033531 h 6858000"/>
              <a:gd name="connsiteX435" fmla="*/ 1211999 w 7467600"/>
              <a:gd name="connsiteY435" fmla="*/ 6683610 h 6858000"/>
              <a:gd name="connsiteX436" fmla="*/ 1213266 w 7467600"/>
              <a:gd name="connsiteY436" fmla="*/ 6691947 h 6858000"/>
              <a:gd name="connsiteX437" fmla="*/ 1203370 w 7467600"/>
              <a:gd name="connsiteY437" fmla="*/ 6850676 h 6858000"/>
              <a:gd name="connsiteX438" fmla="*/ 1203671 w 7467600"/>
              <a:gd name="connsiteY438" fmla="*/ 6858000 h 6858000"/>
              <a:gd name="connsiteX439" fmla="*/ 1143180 w 7467600"/>
              <a:gd name="connsiteY439" fmla="*/ 6858000 h 6858000"/>
              <a:gd name="connsiteX440" fmla="*/ 1142176 w 7467600"/>
              <a:gd name="connsiteY440" fmla="*/ 6766045 h 6858000"/>
              <a:gd name="connsiteX441" fmla="*/ 1067484 w 7467600"/>
              <a:gd name="connsiteY441" fmla="*/ 6858000 h 6858000"/>
              <a:gd name="connsiteX442" fmla="*/ 953928 w 7467600"/>
              <a:gd name="connsiteY442" fmla="*/ 6858000 h 6858000"/>
              <a:gd name="connsiteX443" fmla="*/ 959715 w 7467600"/>
              <a:gd name="connsiteY443" fmla="*/ 6850185 h 6858000"/>
              <a:gd name="connsiteX444" fmla="*/ 1483788 w 7467600"/>
              <a:gd name="connsiteY444" fmla="*/ 6259174 h 6858000"/>
              <a:gd name="connsiteX445" fmla="*/ 1100671 w 7467600"/>
              <a:gd name="connsiteY445" fmla="*/ 6252137 h 6858000"/>
              <a:gd name="connsiteX446" fmla="*/ 1090144 w 7467600"/>
              <a:gd name="connsiteY446" fmla="*/ 6256748 h 6858000"/>
              <a:gd name="connsiteX447" fmla="*/ 1095872 w 7467600"/>
              <a:gd name="connsiteY447" fmla="*/ 6271892 h 6858000"/>
              <a:gd name="connsiteX448" fmla="*/ 262785 w 7467600"/>
              <a:gd name="connsiteY448" fmla="*/ 6845450 h 6858000"/>
              <a:gd name="connsiteX449" fmla="*/ 209968 w 7467600"/>
              <a:gd name="connsiteY449" fmla="*/ 6770713 h 6858000"/>
              <a:gd name="connsiteX450" fmla="*/ 873460 w 7467600"/>
              <a:gd name="connsiteY450" fmla="*/ 6253768 h 6858000"/>
              <a:gd name="connsiteX451" fmla="*/ 192686 w 7467600"/>
              <a:gd name="connsiteY451" fmla="*/ 5849257 h 6858000"/>
              <a:gd name="connsiteX452" fmla="*/ 4696 w 7467600"/>
              <a:gd name="connsiteY452" fmla="*/ 5697668 h 6858000"/>
              <a:gd name="connsiteX453" fmla="*/ 0 w 7467600"/>
              <a:gd name="connsiteY453" fmla="*/ 5689984 h 6858000"/>
              <a:gd name="connsiteX454" fmla="*/ 0 w 7467600"/>
              <a:gd name="connsiteY454" fmla="*/ 5513472 h 6858000"/>
              <a:gd name="connsiteX455" fmla="*/ 174101 w 7467600"/>
              <a:gd name="connsiteY455" fmla="*/ 5620277 h 6858000"/>
              <a:gd name="connsiteX456" fmla="*/ 891800 w 7467600"/>
              <a:gd name="connsiteY456" fmla="*/ 6036935 h 6858000"/>
              <a:gd name="connsiteX457" fmla="*/ 1072219 w 7467600"/>
              <a:gd name="connsiteY457" fmla="*/ 6169443 h 6858000"/>
              <a:gd name="connsiteX458" fmla="*/ 1074117 w 7467600"/>
              <a:gd name="connsiteY458" fmla="*/ 6170301 h 6858000"/>
              <a:gd name="connsiteX459" fmla="*/ 1083114 w 7467600"/>
              <a:gd name="connsiteY459" fmla="*/ 6174131 h 6858000"/>
              <a:gd name="connsiteX460" fmla="*/ 1543010 w 7467600"/>
              <a:gd name="connsiteY460" fmla="*/ 6191140 h 6858000"/>
              <a:gd name="connsiteX461" fmla="*/ 1551080 w 7467600"/>
              <a:gd name="connsiteY461" fmla="*/ 6195006 h 6858000"/>
              <a:gd name="connsiteX462" fmla="*/ 2345443 w 7467600"/>
              <a:gd name="connsiteY462" fmla="*/ 5549882 h 6858000"/>
              <a:gd name="connsiteX463" fmla="*/ 1721499 w 7467600"/>
              <a:gd name="connsiteY463" fmla="*/ 5599969 h 6858000"/>
              <a:gd name="connsiteX464" fmla="*/ 767716 w 7467600"/>
              <a:gd name="connsiteY464" fmla="*/ 5472768 h 6858000"/>
              <a:gd name="connsiteX465" fmla="*/ 722147 w 7467600"/>
              <a:gd name="connsiteY465" fmla="*/ 5393091 h 6858000"/>
              <a:gd name="connsiteX466" fmla="*/ 1485552 w 7467600"/>
              <a:gd name="connsiteY466" fmla="*/ 5313202 h 6858000"/>
              <a:gd name="connsiteX467" fmla="*/ 2143004 w 7467600"/>
              <a:gd name="connsiteY467" fmla="*/ 5402420 h 6858000"/>
              <a:gd name="connsiteX468" fmla="*/ 1933391 w 7467600"/>
              <a:gd name="connsiteY468" fmla="*/ 5156971 h 6858000"/>
              <a:gd name="connsiteX469" fmla="*/ 1827118 w 7467600"/>
              <a:gd name="connsiteY469" fmla="*/ 4968410 h 6858000"/>
              <a:gd name="connsiteX470" fmla="*/ 1837349 w 7467600"/>
              <a:gd name="connsiteY470" fmla="*/ 4956357 h 6858000"/>
              <a:gd name="connsiteX471" fmla="*/ 2162835 w 7467600"/>
              <a:gd name="connsiteY471" fmla="*/ 5187853 h 6858000"/>
              <a:gd name="connsiteX472" fmla="*/ 2257167 w 7467600"/>
              <a:gd name="connsiteY472" fmla="*/ 5462123 h 6858000"/>
              <a:gd name="connsiteX473" fmla="*/ 2261598 w 7467600"/>
              <a:gd name="connsiteY473" fmla="*/ 5467998 h 6858000"/>
              <a:gd name="connsiteX474" fmla="*/ 2437177 w 7467600"/>
              <a:gd name="connsiteY474" fmla="*/ 5479608 h 6858000"/>
              <a:gd name="connsiteX475" fmla="*/ 2445247 w 7467600"/>
              <a:gd name="connsiteY475" fmla="*/ 5483476 h 6858000"/>
              <a:gd name="connsiteX476" fmla="*/ 2743626 w 7467600"/>
              <a:gd name="connsiteY476" fmla="*/ 5304819 h 6858000"/>
              <a:gd name="connsiteX477" fmla="*/ 3048102 w 7467600"/>
              <a:gd name="connsiteY477" fmla="*/ 5150595 h 6858000"/>
              <a:gd name="connsiteX478" fmla="*/ 1799414 w 7467600"/>
              <a:gd name="connsiteY478" fmla="*/ 4694732 h 6858000"/>
              <a:gd name="connsiteX479" fmla="*/ 1771735 w 7467600"/>
              <a:gd name="connsiteY479" fmla="*/ 4619929 h 6858000"/>
              <a:gd name="connsiteX480" fmla="*/ 3104273 w 7467600"/>
              <a:gd name="connsiteY480" fmla="*/ 5076159 h 6858000"/>
              <a:gd name="connsiteX481" fmla="*/ 3113245 w 7467600"/>
              <a:gd name="connsiteY481" fmla="*/ 5090705 h 6858000"/>
              <a:gd name="connsiteX482" fmla="*/ 3126294 w 7467600"/>
              <a:gd name="connsiteY482" fmla="*/ 5114400 h 6858000"/>
              <a:gd name="connsiteX483" fmla="*/ 3937433 w 7467600"/>
              <a:gd name="connsiteY483" fmla="*/ 4830473 h 6858000"/>
              <a:gd name="connsiteX484" fmla="*/ 3590475 w 7467600"/>
              <a:gd name="connsiteY484" fmla="*/ 4597974 h 6858000"/>
              <a:gd name="connsiteX485" fmla="*/ 3100264 w 7467600"/>
              <a:gd name="connsiteY485" fmla="*/ 4579845 h 6858000"/>
              <a:gd name="connsiteX486" fmla="*/ 2183576 w 7467600"/>
              <a:gd name="connsiteY486" fmla="*/ 4227150 h 6858000"/>
              <a:gd name="connsiteX487" fmla="*/ 2151029 w 7467600"/>
              <a:gd name="connsiteY487" fmla="*/ 4146947 h 6858000"/>
              <a:gd name="connsiteX488" fmla="*/ 3563434 w 7467600"/>
              <a:gd name="connsiteY488" fmla="*/ 4469115 h 6858000"/>
              <a:gd name="connsiteX489" fmla="*/ 3177952 w 7467600"/>
              <a:gd name="connsiteY489" fmla="*/ 3657386 h 6858000"/>
              <a:gd name="connsiteX490" fmla="*/ 3189263 w 7467600"/>
              <a:gd name="connsiteY490" fmla="*/ 3625726 h 6858000"/>
              <a:gd name="connsiteX491" fmla="*/ 3560912 w 7467600"/>
              <a:gd name="connsiteY491" fmla="*/ 4079863 h 6858000"/>
              <a:gd name="connsiteX492" fmla="*/ 3626636 w 7467600"/>
              <a:gd name="connsiteY492" fmla="*/ 4512230 h 6858000"/>
              <a:gd name="connsiteX493" fmla="*/ 3653088 w 7467600"/>
              <a:gd name="connsiteY493" fmla="*/ 4521417 h 6858000"/>
              <a:gd name="connsiteX494" fmla="*/ 3988128 w 7467600"/>
              <a:gd name="connsiteY494" fmla="*/ 4817267 h 6858000"/>
              <a:gd name="connsiteX495" fmla="*/ 4830582 w 7467600"/>
              <a:gd name="connsiteY495" fmla="*/ 4676000 h 6858000"/>
              <a:gd name="connsiteX496" fmla="*/ 4830100 w 7467600"/>
              <a:gd name="connsiteY496" fmla="*/ 4675554 h 6858000"/>
              <a:gd name="connsiteX497" fmla="*/ 4036318 w 7467600"/>
              <a:gd name="connsiteY497" fmla="*/ 4147013 h 6858000"/>
              <a:gd name="connsiteX498" fmla="*/ 3432098 w 7467600"/>
              <a:gd name="connsiteY498" fmla="*/ 3537312 h 6858000"/>
              <a:gd name="connsiteX499" fmla="*/ 3446761 w 7467600"/>
              <a:gd name="connsiteY499" fmla="*/ 3461278 h 6858000"/>
              <a:gd name="connsiteX500" fmla="*/ 4419733 w 7467600"/>
              <a:gd name="connsiteY500" fmla="*/ 3963555 h 6858000"/>
              <a:gd name="connsiteX501" fmla="*/ 4781371 w 7467600"/>
              <a:gd name="connsiteY501" fmla="*/ 4458604 h 6858000"/>
              <a:gd name="connsiteX502" fmla="*/ 4780440 w 7467600"/>
              <a:gd name="connsiteY502" fmla="*/ 4470290 h 6858000"/>
              <a:gd name="connsiteX503" fmla="*/ 4898954 w 7467600"/>
              <a:gd name="connsiteY503" fmla="*/ 4662092 h 6858000"/>
              <a:gd name="connsiteX504" fmla="*/ 4900699 w 7467600"/>
              <a:gd name="connsiteY504" fmla="*/ 4670867 h 6858000"/>
              <a:gd name="connsiteX505" fmla="*/ 5714511 w 7467600"/>
              <a:gd name="connsiteY505" fmla="*/ 4663483 h 6858000"/>
              <a:gd name="connsiteX506" fmla="*/ 5464793 w 7467600"/>
              <a:gd name="connsiteY506" fmla="*/ 4393556 h 6858000"/>
              <a:gd name="connsiteX507" fmla="*/ 5461897 w 7467600"/>
              <a:gd name="connsiteY507" fmla="*/ 4390879 h 6858000"/>
              <a:gd name="connsiteX508" fmla="*/ 4294126 w 7467600"/>
              <a:gd name="connsiteY508" fmla="*/ 3303048 h 6858000"/>
              <a:gd name="connsiteX509" fmla="*/ 4305321 w 7467600"/>
              <a:gd name="connsiteY509" fmla="*/ 3256953 h 6858000"/>
              <a:gd name="connsiteX510" fmla="*/ 4949299 w 7467600"/>
              <a:gd name="connsiteY510" fmla="*/ 3766336 h 6858000"/>
              <a:gd name="connsiteX511" fmla="*/ 5291452 w 7467600"/>
              <a:gd name="connsiteY511" fmla="*/ 4076801 h 6858000"/>
              <a:gd name="connsiteX512" fmla="*/ 5434998 w 7467600"/>
              <a:gd name="connsiteY512" fmla="*/ 4254100 h 6858000"/>
              <a:gd name="connsiteX513" fmla="*/ 5351015 w 7467600"/>
              <a:gd name="connsiteY513" fmla="*/ 3760989 h 6858000"/>
              <a:gd name="connsiteX514" fmla="*/ 5413780 w 7467600"/>
              <a:gd name="connsiteY514" fmla="*/ 2966265 h 6858000"/>
              <a:gd name="connsiteX515" fmla="*/ 5425627 w 7467600"/>
              <a:gd name="connsiteY515" fmla="*/ 2954192 h 6858000"/>
              <a:gd name="connsiteX516" fmla="*/ 6604735 w 7467600"/>
              <a:gd name="connsiteY516" fmla="*/ 2041381 h 6858000"/>
              <a:gd name="connsiteX517" fmla="*/ 7204487 w 7467600"/>
              <a:gd name="connsiteY517" fmla="*/ 2742112 h 6858000"/>
              <a:gd name="connsiteX518" fmla="*/ 7131592 w 7467600"/>
              <a:gd name="connsiteY518" fmla="*/ 2672096 h 6858000"/>
              <a:gd name="connsiteX519" fmla="*/ 6996344 w 7467600"/>
              <a:gd name="connsiteY519" fmla="*/ 2518310 h 6858000"/>
              <a:gd name="connsiteX520" fmla="*/ 6735495 w 7467600"/>
              <a:gd name="connsiteY520" fmla="*/ 2196890 h 6858000"/>
              <a:gd name="connsiteX521" fmla="*/ 6721901 w 7467600"/>
              <a:gd name="connsiteY521" fmla="*/ 2179274 h 6858000"/>
              <a:gd name="connsiteX522" fmla="*/ 6604735 w 7467600"/>
              <a:gd name="connsiteY522" fmla="*/ 2041381 h 6858000"/>
              <a:gd name="connsiteX523" fmla="*/ 6591670 w 7467600"/>
              <a:gd name="connsiteY523" fmla="*/ 1988277 h 6858000"/>
              <a:gd name="connsiteX524" fmla="*/ 6747349 w 7467600"/>
              <a:gd name="connsiteY524" fmla="*/ 2160069 h 6858000"/>
              <a:gd name="connsiteX525" fmla="*/ 6760943 w 7467600"/>
              <a:gd name="connsiteY525" fmla="*/ 2177686 h 6858000"/>
              <a:gd name="connsiteX526" fmla="*/ 7021065 w 7467600"/>
              <a:gd name="connsiteY526" fmla="*/ 2498102 h 6858000"/>
              <a:gd name="connsiteX527" fmla="*/ 7155223 w 7467600"/>
              <a:gd name="connsiteY527" fmla="*/ 2650386 h 6858000"/>
              <a:gd name="connsiteX528" fmla="*/ 7203167 w 7467600"/>
              <a:gd name="connsiteY528" fmla="*/ 2697288 h 6858000"/>
              <a:gd name="connsiteX529" fmla="*/ 6937703 w 7467600"/>
              <a:gd name="connsiteY529" fmla="*/ 2321981 h 6858000"/>
              <a:gd name="connsiteX530" fmla="*/ 6591670 w 7467600"/>
              <a:gd name="connsiteY530" fmla="*/ 1988277 h 6858000"/>
              <a:gd name="connsiteX531" fmla="*/ 5798671 w 7467600"/>
              <a:gd name="connsiteY531" fmla="*/ 1981601 h 6858000"/>
              <a:gd name="connsiteX532" fmla="*/ 5754709 w 7467600"/>
              <a:gd name="connsiteY532" fmla="*/ 2071454 h 6858000"/>
              <a:gd name="connsiteX533" fmla="*/ 5763044 w 7467600"/>
              <a:gd name="connsiteY533" fmla="*/ 2842206 h 6858000"/>
              <a:gd name="connsiteX534" fmla="*/ 5764974 w 7467600"/>
              <a:gd name="connsiteY534" fmla="*/ 2799609 h 6858000"/>
              <a:gd name="connsiteX535" fmla="*/ 5767665 w 7467600"/>
              <a:gd name="connsiteY535" fmla="*/ 2666409 h 6858000"/>
              <a:gd name="connsiteX536" fmla="*/ 5763055 w 7467600"/>
              <a:gd name="connsiteY536" fmla="*/ 2579705 h 6858000"/>
              <a:gd name="connsiteX537" fmla="*/ 5758079 w 7467600"/>
              <a:gd name="connsiteY537" fmla="*/ 2492508 h 6858000"/>
              <a:gd name="connsiteX538" fmla="*/ 5779325 w 7467600"/>
              <a:gd name="connsiteY538" fmla="*/ 2197069 h 6858000"/>
              <a:gd name="connsiteX539" fmla="*/ 5798671 w 7467600"/>
              <a:gd name="connsiteY539" fmla="*/ 1981601 h 6858000"/>
              <a:gd name="connsiteX540" fmla="*/ 5829202 w 7467600"/>
              <a:gd name="connsiteY540" fmla="*/ 1971679 h 6858000"/>
              <a:gd name="connsiteX541" fmla="*/ 5809558 w 7467600"/>
              <a:gd name="connsiteY541" fmla="*/ 2198043 h 6858000"/>
              <a:gd name="connsiteX542" fmla="*/ 5788653 w 7467600"/>
              <a:gd name="connsiteY542" fmla="*/ 2489430 h 6858000"/>
              <a:gd name="connsiteX543" fmla="*/ 5793439 w 7467600"/>
              <a:gd name="connsiteY543" fmla="*/ 2575235 h 6858000"/>
              <a:gd name="connsiteX544" fmla="*/ 5796837 w 7467600"/>
              <a:gd name="connsiteY544" fmla="*/ 2637633 h 6858000"/>
              <a:gd name="connsiteX545" fmla="*/ 5818614 w 7467600"/>
              <a:gd name="connsiteY545" fmla="*/ 2473055 h 6858000"/>
              <a:gd name="connsiteX546" fmla="*/ 5829202 w 7467600"/>
              <a:gd name="connsiteY546" fmla="*/ 1971679 h 6858000"/>
              <a:gd name="connsiteX547" fmla="*/ 5911389 w 7467600"/>
              <a:gd name="connsiteY547" fmla="*/ 1898371 h 6858000"/>
              <a:gd name="connsiteX548" fmla="*/ 6237627 w 7467600"/>
              <a:gd name="connsiteY548" fmla="*/ 2231921 h 6858000"/>
              <a:gd name="connsiteX549" fmla="*/ 5911389 w 7467600"/>
              <a:gd name="connsiteY549" fmla="*/ 1898371 h 6858000"/>
              <a:gd name="connsiteX550" fmla="*/ 6944437 w 7467600"/>
              <a:gd name="connsiteY550" fmla="*/ 1575402 h 6858000"/>
              <a:gd name="connsiteX551" fmla="*/ 6304730 w 7467600"/>
              <a:gd name="connsiteY551" fmla="*/ 1766654 h 6858000"/>
              <a:gd name="connsiteX552" fmla="*/ 6944437 w 7467600"/>
              <a:gd name="connsiteY552" fmla="*/ 1575402 h 6858000"/>
              <a:gd name="connsiteX553" fmla="*/ 7019523 w 7467600"/>
              <a:gd name="connsiteY553" fmla="*/ 1519450 h 6858000"/>
              <a:gd name="connsiteX554" fmla="*/ 6298091 w 7467600"/>
              <a:gd name="connsiteY554" fmla="*/ 1737122 h 6858000"/>
              <a:gd name="connsiteX555" fmla="*/ 7019523 w 7467600"/>
              <a:gd name="connsiteY555" fmla="*/ 1519450 h 6858000"/>
              <a:gd name="connsiteX556" fmla="*/ 2399523 w 7467600"/>
              <a:gd name="connsiteY556" fmla="*/ 1428234 h 6858000"/>
              <a:gd name="connsiteX557" fmla="*/ 2224982 w 7467600"/>
              <a:gd name="connsiteY557" fmla="*/ 1826201 h 6858000"/>
              <a:gd name="connsiteX558" fmla="*/ 2096099 w 7467600"/>
              <a:gd name="connsiteY558" fmla="*/ 2345900 h 6858000"/>
              <a:gd name="connsiteX559" fmla="*/ 2283317 w 7467600"/>
              <a:gd name="connsiteY559" fmla="*/ 1796925 h 6858000"/>
              <a:gd name="connsiteX560" fmla="*/ 2399523 w 7467600"/>
              <a:gd name="connsiteY560" fmla="*/ 1428234 h 6858000"/>
              <a:gd name="connsiteX561" fmla="*/ 2448558 w 7467600"/>
              <a:gd name="connsiteY561" fmla="*/ 1373435 h 6858000"/>
              <a:gd name="connsiteX562" fmla="*/ 2312521 w 7467600"/>
              <a:gd name="connsiteY562" fmla="*/ 1806140 h 6858000"/>
              <a:gd name="connsiteX563" fmla="*/ 2127533 w 7467600"/>
              <a:gd name="connsiteY563" fmla="*/ 2348380 h 6858000"/>
              <a:gd name="connsiteX564" fmla="*/ 2358080 w 7467600"/>
              <a:gd name="connsiteY564" fmla="*/ 1866134 h 6858000"/>
              <a:gd name="connsiteX565" fmla="*/ 2407436 w 7467600"/>
              <a:gd name="connsiteY565" fmla="*/ 1651070 h 6858000"/>
              <a:gd name="connsiteX566" fmla="*/ 2448558 w 7467600"/>
              <a:gd name="connsiteY566" fmla="*/ 1373435 h 6858000"/>
              <a:gd name="connsiteX567" fmla="*/ 278707 w 7467600"/>
              <a:gd name="connsiteY567" fmla="*/ 1352270 h 6858000"/>
              <a:gd name="connsiteX568" fmla="*/ 321570 w 7467600"/>
              <a:gd name="connsiteY568" fmla="*/ 1861610 h 6858000"/>
              <a:gd name="connsiteX569" fmla="*/ 294281 w 7467600"/>
              <a:gd name="connsiteY569" fmla="*/ 1440658 h 6858000"/>
              <a:gd name="connsiteX570" fmla="*/ 278707 w 7467600"/>
              <a:gd name="connsiteY570" fmla="*/ 1352270 h 6858000"/>
              <a:gd name="connsiteX571" fmla="*/ 1423821 w 7467600"/>
              <a:gd name="connsiteY571" fmla="*/ 1351958 h 6858000"/>
              <a:gd name="connsiteX572" fmla="*/ 1638521 w 7467600"/>
              <a:gd name="connsiteY572" fmla="*/ 1908470 h 6858000"/>
              <a:gd name="connsiteX573" fmla="*/ 1754199 w 7467600"/>
              <a:gd name="connsiteY573" fmla="*/ 2149284 h 6858000"/>
              <a:gd name="connsiteX574" fmla="*/ 1908359 w 7467600"/>
              <a:gd name="connsiteY574" fmla="*/ 2364988 h 6858000"/>
              <a:gd name="connsiteX575" fmla="*/ 1647661 w 7467600"/>
              <a:gd name="connsiteY575" fmla="*/ 1825945 h 6858000"/>
              <a:gd name="connsiteX576" fmla="*/ 1423821 w 7467600"/>
              <a:gd name="connsiteY576" fmla="*/ 1351958 h 6858000"/>
              <a:gd name="connsiteX577" fmla="*/ 1431890 w 7467600"/>
              <a:gd name="connsiteY577" fmla="*/ 1306475 h 6858000"/>
              <a:gd name="connsiteX578" fmla="*/ 1507597 w 7467600"/>
              <a:gd name="connsiteY578" fmla="*/ 1446132 h 6858000"/>
              <a:gd name="connsiteX579" fmla="*/ 1674586 w 7467600"/>
              <a:gd name="connsiteY579" fmla="*/ 1813832 h 6858000"/>
              <a:gd name="connsiteX580" fmla="*/ 1815950 w 7467600"/>
              <a:gd name="connsiteY580" fmla="*/ 2128564 h 6858000"/>
              <a:gd name="connsiteX581" fmla="*/ 1984242 w 7467600"/>
              <a:gd name="connsiteY581" fmla="*/ 2430829 h 6858000"/>
              <a:gd name="connsiteX582" fmla="*/ 2014023 w 7467600"/>
              <a:gd name="connsiteY582" fmla="*/ 2450995 h 6858000"/>
              <a:gd name="connsiteX583" fmla="*/ 1747337 w 7467600"/>
              <a:gd name="connsiteY583" fmla="*/ 1855264 h 6858000"/>
              <a:gd name="connsiteX584" fmla="*/ 1533749 w 7467600"/>
              <a:gd name="connsiteY584" fmla="*/ 1478656 h 6858000"/>
              <a:gd name="connsiteX585" fmla="*/ 1431890 w 7467600"/>
              <a:gd name="connsiteY585" fmla="*/ 1306475 h 6858000"/>
              <a:gd name="connsiteX586" fmla="*/ 5052692 w 7467600"/>
              <a:gd name="connsiteY586" fmla="*/ 1292994 h 6858000"/>
              <a:gd name="connsiteX587" fmla="*/ 5200661 w 7467600"/>
              <a:gd name="connsiteY587" fmla="*/ 1635186 h 6858000"/>
              <a:gd name="connsiteX588" fmla="*/ 5297138 w 7467600"/>
              <a:gd name="connsiteY588" fmla="*/ 1906351 h 6858000"/>
              <a:gd name="connsiteX589" fmla="*/ 5052692 w 7467600"/>
              <a:gd name="connsiteY589" fmla="*/ 1292994 h 6858000"/>
              <a:gd name="connsiteX590" fmla="*/ 5009948 w 7467600"/>
              <a:gd name="connsiteY590" fmla="*/ 1273619 h 6858000"/>
              <a:gd name="connsiteX591" fmla="*/ 5121777 w 7467600"/>
              <a:gd name="connsiteY591" fmla="*/ 1654213 h 6858000"/>
              <a:gd name="connsiteX592" fmla="*/ 5293545 w 7467600"/>
              <a:gd name="connsiteY592" fmla="*/ 2072247 h 6858000"/>
              <a:gd name="connsiteX593" fmla="*/ 5294042 w 7467600"/>
              <a:gd name="connsiteY593" fmla="*/ 2065019 h 6858000"/>
              <a:gd name="connsiteX594" fmla="*/ 5171936 w 7467600"/>
              <a:gd name="connsiteY594" fmla="*/ 1647613 h 6858000"/>
              <a:gd name="connsiteX595" fmla="*/ 5009948 w 7467600"/>
              <a:gd name="connsiteY595" fmla="*/ 1273619 h 6858000"/>
              <a:gd name="connsiteX596" fmla="*/ 655236 w 7467600"/>
              <a:gd name="connsiteY596" fmla="*/ 1268632 h 6858000"/>
              <a:gd name="connsiteX597" fmla="*/ 839521 w 7467600"/>
              <a:gd name="connsiteY597" fmla="*/ 1685315 h 6858000"/>
              <a:gd name="connsiteX598" fmla="*/ 1109416 w 7467600"/>
              <a:gd name="connsiteY598" fmla="*/ 2061663 h 6858000"/>
              <a:gd name="connsiteX599" fmla="*/ 1298300 w 7467600"/>
              <a:gd name="connsiteY599" fmla="*/ 2247742 h 6858000"/>
              <a:gd name="connsiteX600" fmla="*/ 1125871 w 7467600"/>
              <a:gd name="connsiteY600" fmla="*/ 1989513 h 6858000"/>
              <a:gd name="connsiteX601" fmla="*/ 981574 w 7467600"/>
              <a:gd name="connsiteY601" fmla="*/ 1783157 h 6858000"/>
              <a:gd name="connsiteX602" fmla="*/ 922198 w 7467600"/>
              <a:gd name="connsiteY602" fmla="*/ 1677437 h 6858000"/>
              <a:gd name="connsiteX603" fmla="*/ 869293 w 7467600"/>
              <a:gd name="connsiteY603" fmla="*/ 1583214 h 6858000"/>
              <a:gd name="connsiteX604" fmla="*/ 751431 w 7467600"/>
              <a:gd name="connsiteY604" fmla="*/ 1405731 h 6858000"/>
              <a:gd name="connsiteX605" fmla="*/ 655236 w 7467600"/>
              <a:gd name="connsiteY605" fmla="*/ 1268632 h 6858000"/>
              <a:gd name="connsiteX606" fmla="*/ 6516292 w 7467600"/>
              <a:gd name="connsiteY606" fmla="*/ 1263064 h 6858000"/>
              <a:gd name="connsiteX607" fmla="*/ 5736320 w 7467600"/>
              <a:gd name="connsiteY607" fmla="*/ 1501803 h 6858000"/>
              <a:gd name="connsiteX608" fmla="*/ 6516292 w 7467600"/>
              <a:gd name="connsiteY608" fmla="*/ 1263064 h 6858000"/>
              <a:gd name="connsiteX609" fmla="*/ 291466 w 7467600"/>
              <a:gd name="connsiteY609" fmla="*/ 1250369 h 6858000"/>
              <a:gd name="connsiteX610" fmla="*/ 323180 w 7467600"/>
              <a:gd name="connsiteY610" fmla="*/ 1435283 h 6858000"/>
              <a:gd name="connsiteX611" fmla="*/ 349381 w 7467600"/>
              <a:gd name="connsiteY611" fmla="*/ 1875041 h 6858000"/>
              <a:gd name="connsiteX612" fmla="*/ 374363 w 7467600"/>
              <a:gd name="connsiteY612" fmla="*/ 1506494 h 6858000"/>
              <a:gd name="connsiteX613" fmla="*/ 302168 w 7467600"/>
              <a:gd name="connsiteY613" fmla="*/ 1274495 h 6858000"/>
              <a:gd name="connsiteX614" fmla="*/ 291466 w 7467600"/>
              <a:gd name="connsiteY614" fmla="*/ 1250369 h 6858000"/>
              <a:gd name="connsiteX615" fmla="*/ 678222 w 7467600"/>
              <a:gd name="connsiteY615" fmla="*/ 1248670 h 6858000"/>
              <a:gd name="connsiteX616" fmla="*/ 775536 w 7467600"/>
              <a:gd name="connsiteY616" fmla="*/ 1388015 h 6858000"/>
              <a:gd name="connsiteX617" fmla="*/ 894529 w 7467600"/>
              <a:gd name="connsiteY617" fmla="*/ 1567739 h 6858000"/>
              <a:gd name="connsiteX618" fmla="*/ 948000 w 7467600"/>
              <a:gd name="connsiteY618" fmla="*/ 1663088 h 6858000"/>
              <a:gd name="connsiteX619" fmla="*/ 1006812 w 7467600"/>
              <a:gd name="connsiteY619" fmla="*/ 1767683 h 6858000"/>
              <a:gd name="connsiteX620" fmla="*/ 1149133 w 7467600"/>
              <a:gd name="connsiteY620" fmla="*/ 1971513 h 6858000"/>
              <a:gd name="connsiteX621" fmla="*/ 1333952 w 7467600"/>
              <a:gd name="connsiteY621" fmla="*/ 2251620 h 6858000"/>
              <a:gd name="connsiteX622" fmla="*/ 1337329 w 7467600"/>
              <a:gd name="connsiteY622" fmla="*/ 2258350 h 6858000"/>
              <a:gd name="connsiteX623" fmla="*/ 1014726 w 7467600"/>
              <a:gd name="connsiteY623" fmla="*/ 1615556 h 6858000"/>
              <a:gd name="connsiteX624" fmla="*/ 678222 w 7467600"/>
              <a:gd name="connsiteY624" fmla="*/ 1248670 h 6858000"/>
              <a:gd name="connsiteX625" fmla="*/ 6691602 w 7467600"/>
              <a:gd name="connsiteY625" fmla="*/ 1140573 h 6858000"/>
              <a:gd name="connsiteX626" fmla="*/ 6571100 w 7467600"/>
              <a:gd name="connsiteY626" fmla="*/ 1183662 h 6858000"/>
              <a:gd name="connsiteX627" fmla="*/ 6241687 w 7467600"/>
              <a:gd name="connsiteY627" fmla="*/ 1257600 h 6858000"/>
              <a:gd name="connsiteX628" fmla="*/ 5693009 w 7467600"/>
              <a:gd name="connsiteY628" fmla="*/ 1478256 h 6858000"/>
              <a:gd name="connsiteX629" fmla="*/ 6548420 w 7467600"/>
              <a:gd name="connsiteY629" fmla="*/ 1214599 h 6858000"/>
              <a:gd name="connsiteX630" fmla="*/ 6605473 w 7467600"/>
              <a:gd name="connsiteY630" fmla="*/ 1184686 h 6858000"/>
              <a:gd name="connsiteX631" fmla="*/ 6691602 w 7467600"/>
              <a:gd name="connsiteY631" fmla="*/ 1140573 h 6858000"/>
              <a:gd name="connsiteX632" fmla="*/ 4002475 w 7467600"/>
              <a:gd name="connsiteY632" fmla="*/ 1037802 h 6858000"/>
              <a:gd name="connsiteX633" fmla="*/ 4000324 w 7467600"/>
              <a:gd name="connsiteY633" fmla="*/ 1039362 h 6858000"/>
              <a:gd name="connsiteX634" fmla="*/ 4002862 w 7467600"/>
              <a:gd name="connsiteY634" fmla="*/ 1042866 h 6858000"/>
              <a:gd name="connsiteX635" fmla="*/ 4002475 w 7467600"/>
              <a:gd name="connsiteY635" fmla="*/ 1037802 h 6858000"/>
              <a:gd name="connsiteX636" fmla="*/ 506322 w 7467600"/>
              <a:gd name="connsiteY636" fmla="*/ 1020997 h 6858000"/>
              <a:gd name="connsiteX637" fmla="*/ 533068 w 7467600"/>
              <a:gd name="connsiteY637" fmla="*/ 1029409 h 6858000"/>
              <a:gd name="connsiteX638" fmla="*/ 1232525 w 7467600"/>
              <a:gd name="connsiteY638" fmla="*/ 1804675 h 6858000"/>
              <a:gd name="connsiteX639" fmla="*/ 1388858 w 7467600"/>
              <a:gd name="connsiteY639" fmla="*/ 2368011 h 6858000"/>
              <a:gd name="connsiteX640" fmla="*/ 1384098 w 7467600"/>
              <a:gd name="connsiteY640" fmla="*/ 2378125 h 6858000"/>
              <a:gd name="connsiteX641" fmla="*/ 1425393 w 7467600"/>
              <a:gd name="connsiteY641" fmla="*/ 2589124 h 6858000"/>
              <a:gd name="connsiteX642" fmla="*/ 1424001 w 7467600"/>
              <a:gd name="connsiteY642" fmla="*/ 2597541 h 6858000"/>
              <a:gd name="connsiteX643" fmla="*/ 2152729 w 7467600"/>
              <a:gd name="connsiteY643" fmla="*/ 2864487 h 6858000"/>
              <a:gd name="connsiteX644" fmla="*/ 2020609 w 7467600"/>
              <a:gd name="connsiteY644" fmla="*/ 2539671 h 6858000"/>
              <a:gd name="connsiteX645" fmla="*/ 2018920 w 7467600"/>
              <a:gd name="connsiteY645" fmla="*/ 2536309 h 6858000"/>
              <a:gd name="connsiteX646" fmla="*/ 1342441 w 7467600"/>
              <a:gd name="connsiteY646" fmla="*/ 1173017 h 6858000"/>
              <a:gd name="connsiteX647" fmla="*/ 1367925 w 7467600"/>
              <a:gd name="connsiteY647" fmla="*/ 1135648 h 6858000"/>
              <a:gd name="connsiteX648" fmla="*/ 1771401 w 7467600"/>
              <a:gd name="connsiteY648" fmla="*/ 1806673 h 6858000"/>
              <a:gd name="connsiteX649" fmla="*/ 1972385 w 7467600"/>
              <a:gd name="connsiteY649" fmla="*/ 2198735 h 6858000"/>
              <a:gd name="connsiteX650" fmla="*/ 2040892 w 7467600"/>
              <a:gd name="connsiteY650" fmla="*/ 2405205 h 6858000"/>
              <a:gd name="connsiteX651" fmla="*/ 2131689 w 7467600"/>
              <a:gd name="connsiteY651" fmla="*/ 1936926 h 6858000"/>
              <a:gd name="connsiteX652" fmla="*/ 2454820 w 7467600"/>
              <a:gd name="connsiteY652" fmla="*/ 1248808 h 6858000"/>
              <a:gd name="connsiteX653" fmla="*/ 2492512 w 7467600"/>
              <a:gd name="connsiteY653" fmla="*/ 1302920 h 6858000"/>
              <a:gd name="connsiteX654" fmla="*/ 2081216 w 7467600"/>
              <a:gd name="connsiteY654" fmla="*/ 2527513 h 6858000"/>
              <a:gd name="connsiteX655" fmla="*/ 2081211 w 7467600"/>
              <a:gd name="connsiteY655" fmla="*/ 2528916 h 6858000"/>
              <a:gd name="connsiteX656" fmla="*/ 2199067 w 7467600"/>
              <a:gd name="connsiteY656" fmla="*/ 2884061 h 6858000"/>
              <a:gd name="connsiteX657" fmla="*/ 3192586 w 7467600"/>
              <a:gd name="connsiteY657" fmla="*/ 3411496 h 6858000"/>
              <a:gd name="connsiteX658" fmla="*/ 3182620 w 7467600"/>
              <a:gd name="connsiteY658" fmla="*/ 3483279 h 6858000"/>
              <a:gd name="connsiteX659" fmla="*/ 2435119 w 7467600"/>
              <a:gd name="connsiteY659" fmla="*/ 3080173 h 6858000"/>
              <a:gd name="connsiteX660" fmla="*/ 2410152 w 7467600"/>
              <a:gd name="connsiteY660" fmla="*/ 3063751 h 6858000"/>
              <a:gd name="connsiteX661" fmla="*/ 2408099 w 7467600"/>
              <a:gd name="connsiteY661" fmla="*/ 3064403 h 6858000"/>
              <a:gd name="connsiteX662" fmla="*/ 2407218 w 7467600"/>
              <a:gd name="connsiteY662" fmla="*/ 3070324 h 6858000"/>
              <a:gd name="connsiteX663" fmla="*/ 2380138 w 7467600"/>
              <a:gd name="connsiteY663" fmla="*/ 3099341 h 6858000"/>
              <a:gd name="connsiteX664" fmla="*/ 1765923 w 7467600"/>
              <a:gd name="connsiteY664" fmla="*/ 3581043 h 6858000"/>
              <a:gd name="connsiteX665" fmla="*/ 1702258 w 7467600"/>
              <a:gd name="connsiteY665" fmla="*/ 3612286 h 6858000"/>
              <a:gd name="connsiteX666" fmla="*/ 1538370 w 7467600"/>
              <a:gd name="connsiteY666" fmla="*/ 3811804 h 6858000"/>
              <a:gd name="connsiteX667" fmla="*/ 542867 w 7467600"/>
              <a:gd name="connsiteY667" fmla="*/ 4944092 h 6858000"/>
              <a:gd name="connsiteX668" fmla="*/ 515800 w 7467600"/>
              <a:gd name="connsiteY668" fmla="*/ 4862180 h 6858000"/>
              <a:gd name="connsiteX669" fmla="*/ 909145 w 7467600"/>
              <a:gd name="connsiteY669" fmla="*/ 4199225 h 6858000"/>
              <a:gd name="connsiteX670" fmla="*/ 1214067 w 7467600"/>
              <a:gd name="connsiteY670" fmla="*/ 3908561 h 6858000"/>
              <a:gd name="connsiteX671" fmla="*/ 640967 w 7467600"/>
              <a:gd name="connsiteY671" fmla="*/ 4105601 h 6858000"/>
              <a:gd name="connsiteX672" fmla="*/ 112563 w 7467600"/>
              <a:gd name="connsiteY672" fmla="*/ 4396952 h 6858000"/>
              <a:gd name="connsiteX673" fmla="*/ 0 w 7467600"/>
              <a:gd name="connsiteY673" fmla="*/ 4466006 h 6858000"/>
              <a:gd name="connsiteX674" fmla="*/ 0 w 7467600"/>
              <a:gd name="connsiteY674" fmla="*/ 4233763 h 6858000"/>
              <a:gd name="connsiteX675" fmla="*/ 36881 w 7467600"/>
              <a:gd name="connsiteY675" fmla="*/ 4200118 h 6858000"/>
              <a:gd name="connsiteX676" fmla="*/ 910534 w 7467600"/>
              <a:gd name="connsiteY676" fmla="*/ 3629753 h 6858000"/>
              <a:gd name="connsiteX677" fmla="*/ 1578717 w 7467600"/>
              <a:gd name="connsiteY677" fmla="*/ 3575982 h 6858000"/>
              <a:gd name="connsiteX678" fmla="*/ 2338780 w 7467600"/>
              <a:gd name="connsiteY678" fmla="*/ 3033725 h 6858000"/>
              <a:gd name="connsiteX679" fmla="*/ 1807991 w 7467600"/>
              <a:gd name="connsiteY679" fmla="*/ 2807184 h 6858000"/>
              <a:gd name="connsiteX680" fmla="*/ 1416358 w 7467600"/>
              <a:gd name="connsiteY680" fmla="*/ 3112571 h 6858000"/>
              <a:gd name="connsiteX681" fmla="*/ 939066 w 7467600"/>
              <a:gd name="connsiteY681" fmla="*/ 3378798 h 6858000"/>
              <a:gd name="connsiteX682" fmla="*/ 115099 w 7467600"/>
              <a:gd name="connsiteY682" fmla="*/ 3607650 h 6858000"/>
              <a:gd name="connsiteX683" fmla="*/ 97284 w 7467600"/>
              <a:gd name="connsiteY683" fmla="*/ 3520393 h 6858000"/>
              <a:gd name="connsiteX684" fmla="*/ 922050 w 7467600"/>
              <a:gd name="connsiteY684" fmla="*/ 3074867 h 6858000"/>
              <a:gd name="connsiteX685" fmla="*/ 1405265 w 7467600"/>
              <a:gd name="connsiteY685" fmla="*/ 3016319 h 6858000"/>
              <a:gd name="connsiteX686" fmla="*/ 1407512 w 7467600"/>
              <a:gd name="connsiteY686" fmla="*/ 3018001 h 6858000"/>
              <a:gd name="connsiteX687" fmla="*/ 1726266 w 7467600"/>
              <a:gd name="connsiteY687" fmla="*/ 2777274 h 6858000"/>
              <a:gd name="connsiteX688" fmla="*/ 625390 w 7467600"/>
              <a:gd name="connsiteY688" fmla="*/ 2514541 h 6858000"/>
              <a:gd name="connsiteX689" fmla="*/ 619799 w 7467600"/>
              <a:gd name="connsiteY689" fmla="*/ 2527180 h 6858000"/>
              <a:gd name="connsiteX690" fmla="*/ 310030 w 7467600"/>
              <a:gd name="connsiteY690" fmla="*/ 2771818 h 6858000"/>
              <a:gd name="connsiteX691" fmla="*/ 173877 w 7467600"/>
              <a:gd name="connsiteY691" fmla="*/ 2937056 h 6858000"/>
              <a:gd name="connsiteX692" fmla="*/ 77889 w 7467600"/>
              <a:gd name="connsiteY692" fmla="*/ 3138440 h 6858000"/>
              <a:gd name="connsiteX693" fmla="*/ 0 w 7467600"/>
              <a:gd name="connsiteY693" fmla="*/ 3271395 h 6858000"/>
              <a:gd name="connsiteX694" fmla="*/ 0 w 7467600"/>
              <a:gd name="connsiteY694" fmla="*/ 3153002 h 6858000"/>
              <a:gd name="connsiteX695" fmla="*/ 2386 w 7467600"/>
              <a:gd name="connsiteY695" fmla="*/ 3149203 h 6858000"/>
              <a:gd name="connsiteX696" fmla="*/ 89753 w 7467600"/>
              <a:gd name="connsiteY696" fmla="*/ 2987702 h 6858000"/>
              <a:gd name="connsiteX697" fmla="*/ 76869 w 7467600"/>
              <a:gd name="connsiteY697" fmla="*/ 3005404 h 6858000"/>
              <a:gd name="connsiteX698" fmla="*/ 32049 w 7467600"/>
              <a:gd name="connsiteY698" fmla="*/ 3065814 h 6858000"/>
              <a:gd name="connsiteX699" fmla="*/ 0 w 7467600"/>
              <a:gd name="connsiteY699" fmla="*/ 3108744 h 6858000"/>
              <a:gd name="connsiteX700" fmla="*/ 0 w 7467600"/>
              <a:gd name="connsiteY700" fmla="*/ 3058059 h 6858000"/>
              <a:gd name="connsiteX701" fmla="*/ 7610 w 7467600"/>
              <a:gd name="connsiteY701" fmla="*/ 3047889 h 6858000"/>
              <a:gd name="connsiteX702" fmla="*/ 52419 w 7467600"/>
              <a:gd name="connsiteY702" fmla="*/ 2987479 h 6858000"/>
              <a:gd name="connsiteX703" fmla="*/ 59142 w 7467600"/>
              <a:gd name="connsiteY703" fmla="*/ 2978488 h 6858000"/>
              <a:gd name="connsiteX704" fmla="*/ 0 w 7467600"/>
              <a:gd name="connsiteY704" fmla="*/ 3015334 h 6858000"/>
              <a:gd name="connsiteX705" fmla="*/ 0 w 7467600"/>
              <a:gd name="connsiteY705" fmla="*/ 2914286 h 6858000"/>
              <a:gd name="connsiteX706" fmla="*/ 36383 w 7467600"/>
              <a:gd name="connsiteY706" fmla="*/ 2901128 h 6858000"/>
              <a:gd name="connsiteX707" fmla="*/ 156329 w 7467600"/>
              <a:gd name="connsiteY707" fmla="*/ 2840533 h 6858000"/>
              <a:gd name="connsiteX708" fmla="*/ 358355 w 7467600"/>
              <a:gd name="connsiteY708" fmla="*/ 2620471 h 6858000"/>
              <a:gd name="connsiteX709" fmla="*/ 510577 w 7467600"/>
              <a:gd name="connsiteY709" fmla="*/ 2501244 h 6858000"/>
              <a:gd name="connsiteX710" fmla="*/ 211967 w 7467600"/>
              <a:gd name="connsiteY710" fmla="*/ 2479171 h 6858000"/>
              <a:gd name="connsiteX711" fmla="*/ 0 w 7467600"/>
              <a:gd name="connsiteY711" fmla="*/ 2476398 h 6858000"/>
              <a:gd name="connsiteX712" fmla="*/ 0 w 7467600"/>
              <a:gd name="connsiteY712" fmla="*/ 2389189 h 6858000"/>
              <a:gd name="connsiteX713" fmla="*/ 103062 w 7467600"/>
              <a:gd name="connsiteY713" fmla="*/ 2389518 h 6858000"/>
              <a:gd name="connsiteX714" fmla="*/ 510734 w 7467600"/>
              <a:gd name="connsiteY714" fmla="*/ 2416201 h 6858000"/>
              <a:gd name="connsiteX715" fmla="*/ 279257 w 7467600"/>
              <a:gd name="connsiteY715" fmla="*/ 2092102 h 6858000"/>
              <a:gd name="connsiteX716" fmla="*/ 65265 w 7467600"/>
              <a:gd name="connsiteY716" fmla="*/ 2006049 h 6858000"/>
              <a:gd name="connsiteX717" fmla="*/ 0 w 7467600"/>
              <a:gd name="connsiteY717" fmla="*/ 1982532 h 6858000"/>
              <a:gd name="connsiteX718" fmla="*/ 0 w 7467600"/>
              <a:gd name="connsiteY718" fmla="*/ 1912789 h 6858000"/>
              <a:gd name="connsiteX719" fmla="*/ 97460 w 7467600"/>
              <a:gd name="connsiteY719" fmla="*/ 1953725 h 6858000"/>
              <a:gd name="connsiteX720" fmla="*/ 221272 w 7467600"/>
              <a:gd name="connsiteY720" fmla="*/ 1980766 h 6858000"/>
              <a:gd name="connsiteX721" fmla="*/ 116765 w 7467600"/>
              <a:gd name="connsiteY721" fmla="*/ 1911033 h 6858000"/>
              <a:gd name="connsiteX722" fmla="*/ 16405 w 7467600"/>
              <a:gd name="connsiteY722" fmla="*/ 1803412 h 6858000"/>
              <a:gd name="connsiteX723" fmla="*/ 0 w 7467600"/>
              <a:gd name="connsiteY723" fmla="*/ 1784777 h 6858000"/>
              <a:gd name="connsiteX724" fmla="*/ 0 w 7467600"/>
              <a:gd name="connsiteY724" fmla="*/ 1740082 h 6858000"/>
              <a:gd name="connsiteX725" fmla="*/ 39394 w 7467600"/>
              <a:gd name="connsiteY725" fmla="*/ 1784856 h 6858000"/>
              <a:gd name="connsiteX726" fmla="*/ 135813 w 7467600"/>
              <a:gd name="connsiteY726" fmla="*/ 1888838 h 6858000"/>
              <a:gd name="connsiteX727" fmla="*/ 242575 w 7467600"/>
              <a:gd name="connsiteY727" fmla="*/ 1958841 h 6858000"/>
              <a:gd name="connsiteX728" fmla="*/ 82197 w 7467600"/>
              <a:gd name="connsiteY728" fmla="*/ 1754826 h 6858000"/>
              <a:gd name="connsiteX729" fmla="*/ 0 w 7467600"/>
              <a:gd name="connsiteY729" fmla="*/ 1679650 h 6858000"/>
              <a:gd name="connsiteX730" fmla="*/ 0 w 7467600"/>
              <a:gd name="connsiteY730" fmla="*/ 1602463 h 6858000"/>
              <a:gd name="connsiteX731" fmla="*/ 84689 w 7467600"/>
              <a:gd name="connsiteY731" fmla="*/ 1677442 h 6858000"/>
              <a:gd name="connsiteX732" fmla="*/ 298437 w 7467600"/>
              <a:gd name="connsiteY732" fmla="*/ 1968019 h 6858000"/>
              <a:gd name="connsiteX733" fmla="*/ 227269 w 7467600"/>
              <a:gd name="connsiteY733" fmla="*/ 1114064 h 6858000"/>
              <a:gd name="connsiteX734" fmla="*/ 248003 w 7467600"/>
              <a:gd name="connsiteY734" fmla="*/ 1089613 h 6858000"/>
              <a:gd name="connsiteX735" fmla="*/ 427020 w 7467600"/>
              <a:gd name="connsiteY735" fmla="*/ 1619803 h 6858000"/>
              <a:gd name="connsiteX736" fmla="*/ 340345 w 7467600"/>
              <a:gd name="connsiteY736" fmla="*/ 2027739 h 6858000"/>
              <a:gd name="connsiteX737" fmla="*/ 360865 w 7467600"/>
              <a:gd name="connsiteY737" fmla="*/ 2044827 h 6858000"/>
              <a:gd name="connsiteX738" fmla="*/ 560414 w 7467600"/>
              <a:gd name="connsiteY738" fmla="*/ 2421457 h 6858000"/>
              <a:gd name="connsiteX739" fmla="*/ 1359703 w 7467600"/>
              <a:gd name="connsiteY739" fmla="*/ 2578554 h 6858000"/>
              <a:gd name="connsiteX740" fmla="*/ 1359422 w 7467600"/>
              <a:gd name="connsiteY740" fmla="*/ 2577994 h 6858000"/>
              <a:gd name="connsiteX741" fmla="*/ 828701 w 7467600"/>
              <a:gd name="connsiteY741" fmla="*/ 1839520 h 6858000"/>
              <a:gd name="connsiteX742" fmla="*/ 494427 w 7467600"/>
              <a:gd name="connsiteY742" fmla="*/ 1092333 h 6858000"/>
              <a:gd name="connsiteX743" fmla="*/ 506322 w 7467600"/>
              <a:gd name="connsiteY743" fmla="*/ 1020997 h 6858000"/>
              <a:gd name="connsiteX744" fmla="*/ 4570198 w 7467600"/>
              <a:gd name="connsiteY744" fmla="*/ 978081 h 6858000"/>
              <a:gd name="connsiteX745" fmla="*/ 4523691 w 7467600"/>
              <a:gd name="connsiteY745" fmla="*/ 1127776 h 6858000"/>
              <a:gd name="connsiteX746" fmla="*/ 4509875 w 7467600"/>
              <a:gd name="connsiteY746" fmla="*/ 1167552 h 6858000"/>
              <a:gd name="connsiteX747" fmla="*/ 4478168 w 7467600"/>
              <a:gd name="connsiteY747" fmla="*/ 1260735 h 6858000"/>
              <a:gd name="connsiteX748" fmla="*/ 4409309 w 7467600"/>
              <a:gd name="connsiteY748" fmla="*/ 1666996 h 6858000"/>
              <a:gd name="connsiteX749" fmla="*/ 4370031 w 7467600"/>
              <a:gd name="connsiteY749" fmla="*/ 1955666 h 6858000"/>
              <a:gd name="connsiteX750" fmla="*/ 4570198 w 7467600"/>
              <a:gd name="connsiteY750" fmla="*/ 978081 h 6858000"/>
              <a:gd name="connsiteX751" fmla="*/ 4557898 w 7467600"/>
              <a:gd name="connsiteY751" fmla="*/ 900011 h 6858000"/>
              <a:gd name="connsiteX752" fmla="*/ 4344840 w 7467600"/>
              <a:gd name="connsiteY752" fmla="*/ 1922038 h 6858000"/>
              <a:gd name="connsiteX753" fmla="*/ 4378710 w 7467600"/>
              <a:gd name="connsiteY753" fmla="*/ 1665516 h 6858000"/>
              <a:gd name="connsiteX754" fmla="*/ 4448798 w 7467600"/>
              <a:gd name="connsiteY754" fmla="*/ 1253024 h 6858000"/>
              <a:gd name="connsiteX755" fmla="*/ 4480315 w 7467600"/>
              <a:gd name="connsiteY755" fmla="*/ 1158454 h 6858000"/>
              <a:gd name="connsiteX756" fmla="*/ 4494133 w 7467600"/>
              <a:gd name="connsiteY756" fmla="*/ 1118676 h 6858000"/>
              <a:gd name="connsiteX757" fmla="*/ 4557898 w 7467600"/>
              <a:gd name="connsiteY757" fmla="*/ 900011 h 6858000"/>
              <a:gd name="connsiteX758" fmla="*/ 5870151 w 7467600"/>
              <a:gd name="connsiteY758" fmla="*/ 898890 h 6858000"/>
              <a:gd name="connsiteX759" fmla="*/ 5861335 w 7467600"/>
              <a:gd name="connsiteY759" fmla="*/ 899177 h 6858000"/>
              <a:gd name="connsiteX760" fmla="*/ 5843702 w 7467600"/>
              <a:gd name="connsiteY760" fmla="*/ 899748 h 6858000"/>
              <a:gd name="connsiteX761" fmla="*/ 5651107 w 7467600"/>
              <a:gd name="connsiteY761" fmla="*/ 920306 h 6858000"/>
              <a:gd name="connsiteX762" fmla="*/ 5459407 w 7467600"/>
              <a:gd name="connsiteY762" fmla="*/ 940975 h 6858000"/>
              <a:gd name="connsiteX763" fmla="*/ 5374846 w 7467600"/>
              <a:gd name="connsiteY763" fmla="*/ 941988 h 6858000"/>
              <a:gd name="connsiteX764" fmla="*/ 5256105 w 7467600"/>
              <a:gd name="connsiteY764" fmla="*/ 945632 h 6858000"/>
              <a:gd name="connsiteX765" fmla="*/ 5107071 w 7467600"/>
              <a:gd name="connsiteY765" fmla="*/ 969720 h 6858000"/>
              <a:gd name="connsiteX766" fmla="*/ 4998681 w 7467600"/>
              <a:gd name="connsiteY766" fmla="*/ 988771 h 6858000"/>
              <a:gd name="connsiteX767" fmla="*/ 5870151 w 7467600"/>
              <a:gd name="connsiteY767" fmla="*/ 898890 h 6858000"/>
              <a:gd name="connsiteX768" fmla="*/ 5504425 w 7467600"/>
              <a:gd name="connsiteY768" fmla="*/ 848067 h 6858000"/>
              <a:gd name="connsiteX769" fmla="*/ 4968849 w 7467600"/>
              <a:gd name="connsiteY769" fmla="*/ 962318 h 6858000"/>
              <a:gd name="connsiteX770" fmla="*/ 5104039 w 7467600"/>
              <a:gd name="connsiteY770" fmla="*/ 940634 h 6858000"/>
              <a:gd name="connsiteX771" fmla="*/ 5256311 w 7467600"/>
              <a:gd name="connsiteY771" fmla="*/ 916490 h 6858000"/>
              <a:gd name="connsiteX772" fmla="*/ 5377381 w 7467600"/>
              <a:gd name="connsiteY772" fmla="*/ 912671 h 6858000"/>
              <a:gd name="connsiteX773" fmla="*/ 5460148 w 7467600"/>
              <a:gd name="connsiteY773" fmla="*/ 911442 h 6858000"/>
              <a:gd name="connsiteX774" fmla="*/ 5648971 w 7467600"/>
              <a:gd name="connsiteY774" fmla="*/ 891331 h 6858000"/>
              <a:gd name="connsiteX775" fmla="*/ 5844807 w 7467600"/>
              <a:gd name="connsiteY775" fmla="*/ 870718 h 6858000"/>
              <a:gd name="connsiteX776" fmla="*/ 5862975 w 7467600"/>
              <a:gd name="connsiteY776" fmla="*/ 869756 h 6858000"/>
              <a:gd name="connsiteX777" fmla="*/ 5920887 w 7467600"/>
              <a:gd name="connsiteY777" fmla="*/ 865929 h 6858000"/>
              <a:gd name="connsiteX778" fmla="*/ 5504425 w 7467600"/>
              <a:gd name="connsiteY778" fmla="*/ 848067 h 6858000"/>
              <a:gd name="connsiteX779" fmla="*/ 3607114 w 7467600"/>
              <a:gd name="connsiteY779" fmla="*/ 467441 h 6858000"/>
              <a:gd name="connsiteX780" fmla="*/ 3296242 w 7467600"/>
              <a:gd name="connsiteY780" fmla="*/ 807991 h 6858000"/>
              <a:gd name="connsiteX781" fmla="*/ 3174674 w 7467600"/>
              <a:gd name="connsiteY781" fmla="*/ 919759 h 6858000"/>
              <a:gd name="connsiteX782" fmla="*/ 3042978 w 7467600"/>
              <a:gd name="connsiteY782" fmla="*/ 1054894 h 6858000"/>
              <a:gd name="connsiteX783" fmla="*/ 2968914 w 7467600"/>
              <a:gd name="connsiteY783" fmla="*/ 1133756 h 6858000"/>
              <a:gd name="connsiteX784" fmla="*/ 3103823 w 7467600"/>
              <a:gd name="connsiteY784" fmla="*/ 1026814 h 6858000"/>
              <a:gd name="connsiteX785" fmla="*/ 3607114 w 7467600"/>
              <a:gd name="connsiteY785" fmla="*/ 467441 h 6858000"/>
              <a:gd name="connsiteX786" fmla="*/ 3744487 w 7467600"/>
              <a:gd name="connsiteY786" fmla="*/ 383136 h 6858000"/>
              <a:gd name="connsiteX787" fmla="*/ 3970213 w 7467600"/>
              <a:gd name="connsiteY787" fmla="*/ 995559 h 6858000"/>
              <a:gd name="connsiteX788" fmla="*/ 3744487 w 7467600"/>
              <a:gd name="connsiteY788" fmla="*/ 383136 h 6858000"/>
              <a:gd name="connsiteX789" fmla="*/ 3624562 w 7467600"/>
              <a:gd name="connsiteY789" fmla="*/ 367041 h 6858000"/>
              <a:gd name="connsiteX790" fmla="*/ 3489712 w 7467600"/>
              <a:gd name="connsiteY790" fmla="*/ 485386 h 6858000"/>
              <a:gd name="connsiteX791" fmla="*/ 3182994 w 7467600"/>
              <a:gd name="connsiteY791" fmla="*/ 828265 h 6858000"/>
              <a:gd name="connsiteX792" fmla="*/ 2892114 w 7467600"/>
              <a:gd name="connsiteY792" fmla="*/ 1172635 h 6858000"/>
              <a:gd name="connsiteX793" fmla="*/ 3021459 w 7467600"/>
              <a:gd name="connsiteY793" fmla="*/ 1035385 h 6858000"/>
              <a:gd name="connsiteX794" fmla="*/ 3153873 w 7467600"/>
              <a:gd name="connsiteY794" fmla="*/ 898971 h 6858000"/>
              <a:gd name="connsiteX795" fmla="*/ 3276511 w 7467600"/>
              <a:gd name="connsiteY795" fmla="*/ 786423 h 6858000"/>
              <a:gd name="connsiteX796" fmla="*/ 3584154 w 7467600"/>
              <a:gd name="connsiteY796" fmla="*/ 448218 h 6858000"/>
              <a:gd name="connsiteX797" fmla="*/ 3624562 w 7467600"/>
              <a:gd name="connsiteY797" fmla="*/ 367041 h 6858000"/>
              <a:gd name="connsiteX798" fmla="*/ 3766672 w 7467600"/>
              <a:gd name="connsiteY798" fmla="*/ 359429 h 6858000"/>
              <a:gd name="connsiteX799" fmla="*/ 3996338 w 7467600"/>
              <a:gd name="connsiteY799" fmla="*/ 968237 h 6858000"/>
              <a:gd name="connsiteX800" fmla="*/ 3766672 w 7467600"/>
              <a:gd name="connsiteY800" fmla="*/ 359429 h 6858000"/>
              <a:gd name="connsiteX801" fmla="*/ 5805386 w 7467600"/>
              <a:gd name="connsiteY801" fmla="*/ 239240 h 6858000"/>
              <a:gd name="connsiteX802" fmla="*/ 5736947 w 7467600"/>
              <a:gd name="connsiteY802" fmla="*/ 261367 h 6858000"/>
              <a:gd name="connsiteX803" fmla="*/ 5427012 w 7467600"/>
              <a:gd name="connsiteY803" fmla="*/ 311272 h 6858000"/>
              <a:gd name="connsiteX804" fmla="*/ 5147818 w 7467600"/>
              <a:gd name="connsiteY804" fmla="*/ 322112 h 6858000"/>
              <a:gd name="connsiteX805" fmla="*/ 5060854 w 7467600"/>
              <a:gd name="connsiteY805" fmla="*/ 311882 h 6858000"/>
              <a:gd name="connsiteX806" fmla="*/ 4945989 w 7467600"/>
              <a:gd name="connsiteY806" fmla="*/ 300516 h 6858000"/>
              <a:gd name="connsiteX807" fmla="*/ 5410479 w 7467600"/>
              <a:gd name="connsiteY807" fmla="*/ 348434 h 6858000"/>
              <a:gd name="connsiteX808" fmla="*/ 5805386 w 7467600"/>
              <a:gd name="connsiteY808" fmla="*/ 239240 h 6858000"/>
              <a:gd name="connsiteX809" fmla="*/ 5905192 w 7467600"/>
              <a:gd name="connsiteY809" fmla="*/ 163079 h 6858000"/>
              <a:gd name="connsiteX810" fmla="*/ 5865655 w 7467600"/>
              <a:gd name="connsiteY810" fmla="*/ 171901 h 6858000"/>
              <a:gd name="connsiteX811" fmla="*/ 5259740 w 7467600"/>
              <a:gd name="connsiteY811" fmla="*/ 257013 h 6858000"/>
              <a:gd name="connsiteX812" fmla="*/ 5208466 w 7467600"/>
              <a:gd name="connsiteY812" fmla="*/ 257550 h 6858000"/>
              <a:gd name="connsiteX813" fmla="*/ 4980204 w 7467600"/>
              <a:gd name="connsiteY813" fmla="*/ 271903 h 6858000"/>
              <a:gd name="connsiteX814" fmla="*/ 5068068 w 7467600"/>
              <a:gd name="connsiteY814" fmla="*/ 282244 h 6858000"/>
              <a:gd name="connsiteX815" fmla="*/ 5153231 w 7467600"/>
              <a:gd name="connsiteY815" fmla="*/ 292240 h 6858000"/>
              <a:gd name="connsiteX816" fmla="*/ 5426491 w 7467600"/>
              <a:gd name="connsiteY816" fmla="*/ 281128 h 6858000"/>
              <a:gd name="connsiteX817" fmla="*/ 5731212 w 7467600"/>
              <a:gd name="connsiteY817" fmla="*/ 231951 h 6858000"/>
              <a:gd name="connsiteX818" fmla="*/ 5905192 w 7467600"/>
              <a:gd name="connsiteY818" fmla="*/ 163079 h 6858000"/>
              <a:gd name="connsiteX819" fmla="*/ 5944437 w 7467600"/>
              <a:gd name="connsiteY819" fmla="*/ 113829 h 6858000"/>
              <a:gd name="connsiteX820" fmla="*/ 5825032 w 7467600"/>
              <a:gd name="connsiteY820" fmla="*/ 146405 h 6858000"/>
              <a:gd name="connsiteX821" fmla="*/ 4955599 w 7467600"/>
              <a:gd name="connsiteY821" fmla="*/ 247008 h 6858000"/>
              <a:gd name="connsiteX822" fmla="*/ 5210104 w 7467600"/>
              <a:gd name="connsiteY822" fmla="*/ 228123 h 6858000"/>
              <a:gd name="connsiteX823" fmla="*/ 5261015 w 7467600"/>
              <a:gd name="connsiteY823" fmla="*/ 227087 h 6858000"/>
              <a:gd name="connsiteX824" fmla="*/ 5861181 w 7467600"/>
              <a:gd name="connsiteY824" fmla="*/ 143093 h 6858000"/>
              <a:gd name="connsiteX825" fmla="*/ 5961252 w 7467600"/>
              <a:gd name="connsiteY825" fmla="*/ 114820 h 6858000"/>
              <a:gd name="connsiteX826" fmla="*/ 5944437 w 7467600"/>
              <a:gd name="connsiteY826" fmla="*/ 113829 h 6858000"/>
              <a:gd name="connsiteX827" fmla="*/ 3882765 w 7467600"/>
              <a:gd name="connsiteY827" fmla="*/ 0 h 6858000"/>
              <a:gd name="connsiteX828" fmla="*/ 3995099 w 7467600"/>
              <a:gd name="connsiteY828" fmla="*/ 0 h 6858000"/>
              <a:gd name="connsiteX829" fmla="*/ 4163818 w 7467600"/>
              <a:gd name="connsiteY829" fmla="*/ 234104 h 6858000"/>
              <a:gd name="connsiteX830" fmla="*/ 4172099 w 7467600"/>
              <a:gd name="connsiteY830" fmla="*/ 234207 h 6858000"/>
              <a:gd name="connsiteX831" fmla="*/ 4784282 w 7467600"/>
              <a:gd name="connsiteY831" fmla="*/ 276561 h 6858000"/>
              <a:gd name="connsiteX832" fmla="*/ 4801687 w 7467600"/>
              <a:gd name="connsiteY832" fmla="*/ 267764 h 6858000"/>
              <a:gd name="connsiteX833" fmla="*/ 6082788 w 7467600"/>
              <a:gd name="connsiteY833" fmla="*/ 64119 h 6858000"/>
              <a:gd name="connsiteX834" fmla="*/ 6099442 w 7467600"/>
              <a:gd name="connsiteY834" fmla="*/ 82568 h 6858000"/>
              <a:gd name="connsiteX835" fmla="*/ 4804137 w 7467600"/>
              <a:gd name="connsiteY835" fmla="*/ 320931 h 6858000"/>
              <a:gd name="connsiteX836" fmla="*/ 4227047 w 7467600"/>
              <a:gd name="connsiteY836" fmla="*/ 313415 h 6858000"/>
              <a:gd name="connsiteX837" fmla="*/ 4346041 w 7467600"/>
              <a:gd name="connsiteY837" fmla="*/ 456086 h 6858000"/>
              <a:gd name="connsiteX838" fmla="*/ 4870967 w 7467600"/>
              <a:gd name="connsiteY838" fmla="*/ 963061 h 6858000"/>
              <a:gd name="connsiteX839" fmla="*/ 4889647 w 7467600"/>
              <a:gd name="connsiteY839" fmla="*/ 957147 h 6858000"/>
              <a:gd name="connsiteX840" fmla="*/ 5422504 w 7467600"/>
              <a:gd name="connsiteY840" fmla="*/ 805191 h 6858000"/>
              <a:gd name="connsiteX841" fmla="*/ 6087656 w 7467600"/>
              <a:gd name="connsiteY841" fmla="*/ 826703 h 6858000"/>
              <a:gd name="connsiteX842" fmla="*/ 6058717 w 7467600"/>
              <a:gd name="connsiteY842" fmla="*/ 865992 h 6858000"/>
              <a:gd name="connsiteX843" fmla="*/ 4974153 w 7467600"/>
              <a:gd name="connsiteY843" fmla="*/ 1045456 h 6858000"/>
              <a:gd name="connsiteX844" fmla="*/ 5627835 w 7467600"/>
              <a:gd name="connsiteY844" fmla="*/ 1472077 h 6858000"/>
              <a:gd name="connsiteX845" fmla="*/ 5629817 w 7467600"/>
              <a:gd name="connsiteY845" fmla="*/ 1471412 h 6858000"/>
              <a:gd name="connsiteX846" fmla="*/ 5634124 w 7467600"/>
              <a:gd name="connsiteY846" fmla="*/ 1470572 h 6858000"/>
              <a:gd name="connsiteX847" fmla="*/ 5755832 w 7467600"/>
              <a:gd name="connsiteY847" fmla="*/ 1383886 h 6858000"/>
              <a:gd name="connsiteX848" fmla="*/ 6014186 w 7467600"/>
              <a:gd name="connsiteY848" fmla="*/ 1279799 h 6858000"/>
              <a:gd name="connsiteX849" fmla="*/ 6901619 w 7467600"/>
              <a:gd name="connsiteY849" fmla="*/ 1047874 h 6858000"/>
              <a:gd name="connsiteX850" fmla="*/ 6931566 w 7467600"/>
              <a:gd name="connsiteY850" fmla="*/ 1062034 h 6858000"/>
              <a:gd name="connsiteX851" fmla="*/ 5790982 w 7467600"/>
              <a:gd name="connsiteY851" fmla="*/ 1561380 h 6858000"/>
              <a:gd name="connsiteX852" fmla="*/ 6188971 w 7467600"/>
              <a:gd name="connsiteY852" fmla="*/ 1755168 h 6858000"/>
              <a:gd name="connsiteX853" fmla="*/ 6202446 w 7467600"/>
              <a:gd name="connsiteY853" fmla="*/ 1752268 h 6858000"/>
              <a:gd name="connsiteX854" fmla="*/ 7179560 w 7467600"/>
              <a:gd name="connsiteY854" fmla="*/ 1467551 h 6858000"/>
              <a:gd name="connsiteX855" fmla="*/ 7158730 w 7467600"/>
              <a:gd name="connsiteY855" fmla="*/ 1507835 h 6858000"/>
              <a:gd name="connsiteX856" fmla="*/ 6326959 w 7467600"/>
              <a:gd name="connsiteY856" fmla="*/ 1817686 h 6858000"/>
              <a:gd name="connsiteX857" fmla="*/ 6537433 w 7467600"/>
              <a:gd name="connsiteY857" fmla="*/ 1907790 h 6858000"/>
              <a:gd name="connsiteX858" fmla="*/ 6550221 w 7467600"/>
              <a:gd name="connsiteY858" fmla="*/ 1910729 h 6858000"/>
              <a:gd name="connsiteX859" fmla="*/ 6964438 w 7467600"/>
              <a:gd name="connsiteY859" fmla="*/ 2209505 h 6858000"/>
              <a:gd name="connsiteX860" fmla="*/ 7367862 w 7467600"/>
              <a:gd name="connsiteY860" fmla="*/ 2806833 h 6858000"/>
              <a:gd name="connsiteX861" fmla="*/ 7364329 w 7467600"/>
              <a:gd name="connsiteY861" fmla="*/ 2826907 h 6858000"/>
              <a:gd name="connsiteX862" fmla="*/ 7290545 w 7467600"/>
              <a:gd name="connsiteY862" fmla="*/ 2850663 h 6858000"/>
              <a:gd name="connsiteX863" fmla="*/ 6472036 w 7467600"/>
              <a:gd name="connsiteY863" fmla="*/ 1959003 h 6858000"/>
              <a:gd name="connsiteX864" fmla="*/ 5792897 w 7467600"/>
              <a:gd name="connsiteY864" fmla="*/ 1647747 h 6858000"/>
              <a:gd name="connsiteX865" fmla="*/ 5842751 w 7467600"/>
              <a:gd name="connsiteY865" fmla="*/ 1816112 h 6858000"/>
              <a:gd name="connsiteX866" fmla="*/ 5847424 w 7467600"/>
              <a:gd name="connsiteY866" fmla="*/ 1815776 h 6858000"/>
              <a:gd name="connsiteX867" fmla="*/ 6399821 w 7467600"/>
              <a:gd name="connsiteY867" fmla="*/ 2344799 h 6858000"/>
              <a:gd name="connsiteX868" fmla="*/ 6323232 w 7467600"/>
              <a:gd name="connsiteY868" fmla="*/ 2389634 h 6858000"/>
              <a:gd name="connsiteX869" fmla="*/ 5942958 w 7467600"/>
              <a:gd name="connsiteY869" fmla="*/ 2077708 h 6858000"/>
              <a:gd name="connsiteX870" fmla="*/ 5921559 w 7467600"/>
              <a:gd name="connsiteY870" fmla="*/ 2378596 h 6858000"/>
              <a:gd name="connsiteX871" fmla="*/ 5817651 w 7467600"/>
              <a:gd name="connsiteY871" fmla="*/ 3023919 h 6858000"/>
              <a:gd name="connsiteX872" fmla="*/ 5729634 w 7467600"/>
              <a:gd name="connsiteY872" fmla="*/ 3051849 h 6858000"/>
              <a:gd name="connsiteX873" fmla="*/ 5611018 w 7467600"/>
              <a:gd name="connsiteY873" fmla="*/ 2316769 h 6858000"/>
              <a:gd name="connsiteX874" fmla="*/ 5687608 w 7467600"/>
              <a:gd name="connsiteY874" fmla="*/ 2039972 h 6858000"/>
              <a:gd name="connsiteX875" fmla="*/ 5657554 w 7467600"/>
              <a:gd name="connsiteY875" fmla="*/ 1576445 h 6858000"/>
              <a:gd name="connsiteX876" fmla="*/ 5150475 w 7467600"/>
              <a:gd name="connsiteY876" fmla="*/ 1274012 h 6858000"/>
              <a:gd name="connsiteX877" fmla="*/ 5349142 w 7467600"/>
              <a:gd name="connsiteY877" fmla="*/ 2204405 h 6858000"/>
              <a:gd name="connsiteX878" fmla="*/ 5262214 w 7467600"/>
              <a:gd name="connsiteY878" fmla="*/ 2233836 h 6858000"/>
              <a:gd name="connsiteX879" fmla="*/ 4981539 w 7467600"/>
              <a:gd name="connsiteY879" fmla="*/ 1542201 h 6858000"/>
              <a:gd name="connsiteX880" fmla="*/ 4958461 w 7467600"/>
              <a:gd name="connsiteY880" fmla="*/ 1136957 h 6858000"/>
              <a:gd name="connsiteX881" fmla="*/ 4655015 w 7467600"/>
              <a:gd name="connsiteY881" fmla="*/ 891426 h 6858000"/>
              <a:gd name="connsiteX882" fmla="*/ 4348002 w 7467600"/>
              <a:gd name="connsiteY882" fmla="*/ 2205895 h 6858000"/>
              <a:gd name="connsiteX883" fmla="*/ 4262250 w 7467600"/>
              <a:gd name="connsiteY883" fmla="*/ 2219972 h 6858000"/>
              <a:gd name="connsiteX884" fmla="*/ 4550611 w 7467600"/>
              <a:gd name="connsiteY884" fmla="*/ 817540 h 6858000"/>
              <a:gd name="connsiteX885" fmla="*/ 4564418 w 7467600"/>
              <a:gd name="connsiteY885" fmla="*/ 808293 h 6858000"/>
              <a:gd name="connsiteX886" fmla="*/ 4266388 w 7467600"/>
              <a:gd name="connsiteY886" fmla="*/ 500083 h 6858000"/>
              <a:gd name="connsiteX887" fmla="*/ 4032842 w 7467600"/>
              <a:gd name="connsiteY887" fmla="*/ 211809 h 6858000"/>
              <a:gd name="connsiteX888" fmla="*/ 3882765 w 7467600"/>
              <a:gd name="connsiteY888" fmla="*/ 0 h 6858000"/>
              <a:gd name="connsiteX889" fmla="*/ 3721337 w 7467600"/>
              <a:gd name="connsiteY889" fmla="*/ 0 h 6858000"/>
              <a:gd name="connsiteX890" fmla="*/ 3797544 w 7467600"/>
              <a:gd name="connsiteY890" fmla="*/ 0 h 6858000"/>
              <a:gd name="connsiteX891" fmla="*/ 3775734 w 7467600"/>
              <a:gd name="connsiteY891" fmla="*/ 95131 h 6858000"/>
              <a:gd name="connsiteX892" fmla="*/ 3724807 w 7467600"/>
              <a:gd name="connsiteY892" fmla="*/ 272257 h 6858000"/>
              <a:gd name="connsiteX893" fmla="*/ 3726844 w 7467600"/>
              <a:gd name="connsiteY893" fmla="*/ 282988 h 6858000"/>
              <a:gd name="connsiteX894" fmla="*/ 3742664 w 7467600"/>
              <a:gd name="connsiteY894" fmla="*/ 279918 h 6858000"/>
              <a:gd name="connsiteX895" fmla="*/ 4103910 w 7467600"/>
              <a:gd name="connsiteY895" fmla="*/ 1161917 h 6858000"/>
              <a:gd name="connsiteX896" fmla="*/ 4020269 w 7467600"/>
              <a:gd name="connsiteY896" fmla="*/ 1200406 h 6858000"/>
              <a:gd name="connsiteX897" fmla="*/ 3674882 w 7467600"/>
              <a:gd name="connsiteY897" fmla="*/ 488524 h 6858000"/>
              <a:gd name="connsiteX898" fmla="*/ 3132682 w 7467600"/>
              <a:gd name="connsiteY898" fmla="*/ 1072284 h 6858000"/>
              <a:gd name="connsiteX899" fmla="*/ 2716346 w 7467600"/>
              <a:gd name="connsiteY899" fmla="*/ 1276376 h 6858000"/>
              <a:gd name="connsiteX900" fmla="*/ 2716772 w 7467600"/>
              <a:gd name="connsiteY900" fmla="*/ 1255462 h 6858000"/>
              <a:gd name="connsiteX901" fmla="*/ 3471096 w 7467600"/>
              <a:gd name="connsiteY901" fmla="*/ 437072 h 6858000"/>
              <a:gd name="connsiteX902" fmla="*/ 3639057 w 7467600"/>
              <a:gd name="connsiteY902" fmla="*/ 286334 h 6858000"/>
              <a:gd name="connsiteX903" fmla="*/ 3640309 w 7467600"/>
              <a:gd name="connsiteY903" fmla="*/ 284664 h 6858000"/>
              <a:gd name="connsiteX904" fmla="*/ 3646022 w 7467600"/>
              <a:gd name="connsiteY904" fmla="*/ 276711 h 6858000"/>
              <a:gd name="connsiteX905" fmla="*/ 3707943 w 7467600"/>
              <a:gd name="connsiteY905" fmla="*/ 65958 h 6858000"/>
              <a:gd name="connsiteX906" fmla="*/ 3721337 w 7467600"/>
              <a:gd name="connsiteY906" fmla="*/ 0 h 6858000"/>
              <a:gd name="connsiteX907" fmla="*/ 2867960 w 7467600"/>
              <a:gd name="connsiteY907" fmla="*/ 0 h 6858000"/>
              <a:gd name="connsiteX908" fmla="*/ 2926351 w 7467600"/>
              <a:gd name="connsiteY908" fmla="*/ 0 h 6858000"/>
              <a:gd name="connsiteX909" fmla="*/ 2902823 w 7467600"/>
              <a:gd name="connsiteY909" fmla="*/ 262929 h 6858000"/>
              <a:gd name="connsiteX910" fmla="*/ 2940663 w 7467600"/>
              <a:gd name="connsiteY910" fmla="*/ 140884 h 6858000"/>
              <a:gd name="connsiteX911" fmla="*/ 2947039 w 7467600"/>
              <a:gd name="connsiteY911" fmla="*/ 122524 h 6858000"/>
              <a:gd name="connsiteX912" fmla="*/ 2984316 w 7467600"/>
              <a:gd name="connsiteY912" fmla="*/ 0 h 6858000"/>
              <a:gd name="connsiteX913" fmla="*/ 3016114 w 7467600"/>
              <a:gd name="connsiteY913" fmla="*/ 0 h 6858000"/>
              <a:gd name="connsiteX914" fmla="*/ 2979949 w 7467600"/>
              <a:gd name="connsiteY914" fmla="*/ 119274 h 6858000"/>
              <a:gd name="connsiteX915" fmla="*/ 3023879 w 7467600"/>
              <a:gd name="connsiteY915" fmla="*/ 0 h 6858000"/>
              <a:gd name="connsiteX916" fmla="*/ 3105400 w 7467600"/>
              <a:gd name="connsiteY916" fmla="*/ 0 h 6858000"/>
              <a:gd name="connsiteX917" fmla="*/ 3094669 w 7467600"/>
              <a:gd name="connsiteY917" fmla="*/ 30308 h 6858000"/>
              <a:gd name="connsiteX918" fmla="*/ 2901945 w 7467600"/>
              <a:gd name="connsiteY918" fmla="*/ 466538 h 6858000"/>
              <a:gd name="connsiteX919" fmla="*/ 2815209 w 7467600"/>
              <a:gd name="connsiteY919" fmla="*/ 497361 h 6858000"/>
              <a:gd name="connsiteX920" fmla="*/ 2844845 w 7467600"/>
              <a:gd name="connsiteY920" fmla="*/ 127638 h 6858000"/>
              <a:gd name="connsiteX921" fmla="*/ 2867960 w 7467600"/>
              <a:gd name="connsiteY921" fmla="*/ 0 h 6858000"/>
              <a:gd name="connsiteX922" fmla="*/ 1057230 w 7467600"/>
              <a:gd name="connsiteY922" fmla="*/ 0 h 6858000"/>
              <a:gd name="connsiteX923" fmla="*/ 1111003 w 7467600"/>
              <a:gd name="connsiteY923" fmla="*/ 0 h 6858000"/>
              <a:gd name="connsiteX924" fmla="*/ 1125553 w 7467600"/>
              <a:gd name="connsiteY924" fmla="*/ 52588 h 6858000"/>
              <a:gd name="connsiteX925" fmla="*/ 1304276 w 7467600"/>
              <a:gd name="connsiteY925" fmla="*/ 476275 h 6858000"/>
              <a:gd name="connsiteX926" fmla="*/ 1492066 w 7467600"/>
              <a:gd name="connsiteY926" fmla="*/ 886333 h 6858000"/>
              <a:gd name="connsiteX927" fmla="*/ 1423698 w 7467600"/>
              <a:gd name="connsiteY927" fmla="*/ 710817 h 6858000"/>
              <a:gd name="connsiteX928" fmla="*/ 1357609 w 7467600"/>
              <a:gd name="connsiteY928" fmla="*/ 532892 h 6858000"/>
              <a:gd name="connsiteX929" fmla="*/ 1309550 w 7467600"/>
              <a:gd name="connsiteY929" fmla="*/ 374031 h 6858000"/>
              <a:gd name="connsiteX930" fmla="*/ 1193673 w 7467600"/>
              <a:gd name="connsiteY930" fmla="*/ 49533 h 6858000"/>
              <a:gd name="connsiteX931" fmla="*/ 1164391 w 7467600"/>
              <a:gd name="connsiteY931" fmla="*/ 0 h 6858000"/>
              <a:gd name="connsiteX932" fmla="*/ 1200666 w 7467600"/>
              <a:gd name="connsiteY932" fmla="*/ 0 h 6858000"/>
              <a:gd name="connsiteX933" fmla="*/ 1223408 w 7467600"/>
              <a:gd name="connsiteY933" fmla="*/ 38996 h 6858000"/>
              <a:gd name="connsiteX934" fmla="*/ 1339635 w 7467600"/>
              <a:gd name="connsiteY934" fmla="*/ 365517 h 6858000"/>
              <a:gd name="connsiteX935" fmla="*/ 1387469 w 7467600"/>
              <a:gd name="connsiteY935" fmla="*/ 523079 h 6858000"/>
              <a:gd name="connsiteX936" fmla="*/ 1452685 w 7467600"/>
              <a:gd name="connsiteY936" fmla="*/ 699806 h 6858000"/>
              <a:gd name="connsiteX937" fmla="*/ 1492092 w 7467600"/>
              <a:gd name="connsiteY937" fmla="*/ 800424 h 6858000"/>
              <a:gd name="connsiteX938" fmla="*/ 1455302 w 7467600"/>
              <a:gd name="connsiteY938" fmla="*/ 632913 h 6858000"/>
              <a:gd name="connsiteX939" fmla="*/ 1222336 w 7467600"/>
              <a:gd name="connsiteY939" fmla="*/ 9480 h 6858000"/>
              <a:gd name="connsiteX940" fmla="*/ 1214634 w 7467600"/>
              <a:gd name="connsiteY940" fmla="*/ 0 h 6858000"/>
              <a:gd name="connsiteX941" fmla="*/ 1289827 w 7467600"/>
              <a:gd name="connsiteY941" fmla="*/ 0 h 6858000"/>
              <a:gd name="connsiteX942" fmla="*/ 1321076 w 7467600"/>
              <a:gd name="connsiteY942" fmla="*/ 59722 h 6858000"/>
              <a:gd name="connsiteX943" fmla="*/ 1512579 w 7467600"/>
              <a:gd name="connsiteY943" fmla="*/ 626441 h 6858000"/>
              <a:gd name="connsiteX944" fmla="*/ 1506076 w 7467600"/>
              <a:gd name="connsiteY944" fmla="*/ 1089289 h 6858000"/>
              <a:gd name="connsiteX945" fmla="*/ 1486346 w 7467600"/>
              <a:gd name="connsiteY945" fmla="*/ 1079919 h 6858000"/>
              <a:gd name="connsiteX946" fmla="*/ 1070511 w 7467600"/>
              <a:gd name="connsiteY946" fmla="*/ 48609 h 6858000"/>
              <a:gd name="connsiteX947" fmla="*/ 1057230 w 7467600"/>
              <a:gd name="connsiteY947" fmla="*/ 0 h 6858000"/>
              <a:gd name="connsiteX948" fmla="*/ 43151 w 7467600"/>
              <a:gd name="connsiteY948" fmla="*/ 0 h 6858000"/>
              <a:gd name="connsiteX949" fmla="*/ 95283 w 7467600"/>
              <a:gd name="connsiteY949" fmla="*/ 0 h 6858000"/>
              <a:gd name="connsiteX950" fmla="*/ 300708 w 7467600"/>
              <a:gd name="connsiteY950" fmla="*/ 154571 h 6858000"/>
              <a:gd name="connsiteX951" fmla="*/ 530414 w 7467600"/>
              <a:gd name="connsiteY951" fmla="*/ 354673 h 6858000"/>
              <a:gd name="connsiteX952" fmla="*/ 333785 w 7467600"/>
              <a:gd name="connsiteY952" fmla="*/ 161564 h 6858000"/>
              <a:gd name="connsiteX953" fmla="*/ 147005 w 7467600"/>
              <a:gd name="connsiteY953" fmla="*/ 0 h 6858000"/>
              <a:gd name="connsiteX954" fmla="*/ 272509 w 7467600"/>
              <a:gd name="connsiteY954" fmla="*/ 0 h 6858000"/>
              <a:gd name="connsiteX955" fmla="*/ 326276 w 7467600"/>
              <a:gd name="connsiteY955" fmla="*/ 45847 h 6858000"/>
              <a:gd name="connsiteX956" fmla="*/ 823759 w 7467600"/>
              <a:gd name="connsiteY956" fmla="*/ 574145 h 6858000"/>
              <a:gd name="connsiteX957" fmla="*/ 811254 w 7467600"/>
              <a:gd name="connsiteY957" fmla="*/ 665546 h 6858000"/>
              <a:gd name="connsiteX958" fmla="*/ 154042 w 7467600"/>
              <a:gd name="connsiteY958" fmla="*/ 261522 h 6858000"/>
              <a:gd name="connsiteX959" fmla="*/ 13550 w 7467600"/>
              <a:gd name="connsiteY959" fmla="*/ 158423 h 6858000"/>
              <a:gd name="connsiteX960" fmla="*/ 0 w 7467600"/>
              <a:gd name="connsiteY960" fmla="*/ 146618 h 6858000"/>
              <a:gd name="connsiteX961" fmla="*/ 0 w 7467600"/>
              <a:gd name="connsiteY961" fmla="*/ 59161 h 6858000"/>
              <a:gd name="connsiteX962" fmla="*/ 45427 w 7467600"/>
              <a:gd name="connsiteY962" fmla="*/ 101078 h 6858000"/>
              <a:gd name="connsiteX963" fmla="*/ 630103 w 7467600"/>
              <a:gd name="connsiteY963" fmla="*/ 485885 h 6858000"/>
              <a:gd name="connsiteX964" fmla="*/ 532040 w 7467600"/>
              <a:gd name="connsiteY964" fmla="*/ 399359 h 6858000"/>
              <a:gd name="connsiteX965" fmla="*/ 517618 w 7467600"/>
              <a:gd name="connsiteY965" fmla="*/ 385726 h 6858000"/>
              <a:gd name="connsiteX966" fmla="*/ 285074 w 7467600"/>
              <a:gd name="connsiteY966" fmla="*/ 182755 h 6858000"/>
              <a:gd name="connsiteX967" fmla="*/ 43151 w 7467600"/>
              <a:gd name="connsiteY967"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88673 w 7467600"/>
              <a:gd name="connsiteY4" fmla="*/ 6610396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392158 w 7467600"/>
              <a:gd name="connsiteY16" fmla="*/ 6771365 h 6858000"/>
              <a:gd name="connsiteX17" fmla="*/ 7467600 w 7467600"/>
              <a:gd name="connsiteY17" fmla="*/ 6805948 h 6858000"/>
              <a:gd name="connsiteX18" fmla="*/ 7467600 w 7467600"/>
              <a:gd name="connsiteY18" fmla="*/ 6831490 h 6858000"/>
              <a:gd name="connsiteX19" fmla="*/ 7410696 w 7467600"/>
              <a:gd name="connsiteY19" fmla="*/ 6803861 h 6858000"/>
              <a:gd name="connsiteX20" fmla="*/ 7088673 w 7467600"/>
              <a:gd name="connsiteY20" fmla="*/ 6610396 h 6858000"/>
              <a:gd name="connsiteX21" fmla="*/ 1019354 w 7467600"/>
              <a:gd name="connsiteY21" fmla="*/ 6315006 h 6858000"/>
              <a:gd name="connsiteX22" fmla="*/ 441046 w 7467600"/>
              <a:gd name="connsiteY22" fmla="*/ 6691153 h 6858000"/>
              <a:gd name="connsiteX23" fmla="*/ 1019354 w 7467600"/>
              <a:gd name="connsiteY23" fmla="*/ 6315006 h 6858000"/>
              <a:gd name="connsiteX24" fmla="*/ 991680 w 7467600"/>
              <a:gd name="connsiteY24" fmla="*/ 6298413 h 6858000"/>
              <a:gd name="connsiteX25" fmla="*/ 409060 w 7467600"/>
              <a:gd name="connsiteY25" fmla="*/ 6671470 h 6858000"/>
              <a:gd name="connsiteX26" fmla="*/ 991680 w 7467600"/>
              <a:gd name="connsiteY26" fmla="*/ 6298413 h 6858000"/>
              <a:gd name="connsiteX27" fmla="*/ 103333 w 7467600"/>
              <a:gd name="connsiteY27" fmla="*/ 5699602 h 6858000"/>
              <a:gd name="connsiteX28" fmla="*/ 233938 w 7467600"/>
              <a:gd name="connsiteY28" fmla="*/ 5809416 h 6858000"/>
              <a:gd name="connsiteX29" fmla="*/ 883580 w 7467600"/>
              <a:gd name="connsiteY29" fmla="*/ 6180710 h 6858000"/>
              <a:gd name="connsiteX30" fmla="*/ 487337 w 7467600"/>
              <a:gd name="connsiteY30" fmla="*/ 5950182 h 6858000"/>
              <a:gd name="connsiteX31" fmla="*/ 354051 w 7467600"/>
              <a:gd name="connsiteY31" fmla="*/ 5854912 h 6858000"/>
              <a:gd name="connsiteX32" fmla="*/ 195436 w 7467600"/>
              <a:gd name="connsiteY32" fmla="*/ 5755068 h 6858000"/>
              <a:gd name="connsiteX33" fmla="*/ 103333 w 7467600"/>
              <a:gd name="connsiteY33" fmla="*/ 5699602 h 6858000"/>
              <a:gd name="connsiteX34" fmla="*/ 5539432 w 7467600"/>
              <a:gd name="connsiteY34" fmla="*/ 5642928 h 6858000"/>
              <a:gd name="connsiteX35" fmla="*/ 5555462 w 7467600"/>
              <a:gd name="connsiteY35" fmla="*/ 5694454 h 6858000"/>
              <a:gd name="connsiteX36" fmla="*/ 5828270 w 7467600"/>
              <a:gd name="connsiteY36" fmla="*/ 6320663 h 6858000"/>
              <a:gd name="connsiteX37" fmla="*/ 5947416 w 7467600"/>
              <a:gd name="connsiteY37" fmla="*/ 6574846 h 6858000"/>
              <a:gd name="connsiteX38" fmla="*/ 5539432 w 7467600"/>
              <a:gd name="connsiteY38" fmla="*/ 5642928 h 6858000"/>
              <a:gd name="connsiteX39" fmla="*/ 51253 w 7467600"/>
              <a:gd name="connsiteY39" fmla="*/ 5631825 h 6858000"/>
              <a:gd name="connsiteX40" fmla="*/ 211622 w 7467600"/>
              <a:gd name="connsiteY40" fmla="*/ 5728803 h 6858000"/>
              <a:gd name="connsiteX41" fmla="*/ 371652 w 7467600"/>
              <a:gd name="connsiteY41" fmla="*/ 5829062 h 6858000"/>
              <a:gd name="connsiteX42" fmla="*/ 505903 w 7467600"/>
              <a:gd name="connsiteY42" fmla="*/ 5925221 h 6858000"/>
              <a:gd name="connsiteX43" fmla="*/ 899240 w 7467600"/>
              <a:gd name="connsiteY43" fmla="*/ 6153068 h 6858000"/>
              <a:gd name="connsiteX44" fmla="*/ 988114 w 7467600"/>
              <a:gd name="connsiteY44" fmla="*/ 6174204 h 6858000"/>
              <a:gd name="connsiteX45" fmla="*/ 845971 w 7467600"/>
              <a:gd name="connsiteY45" fmla="*/ 6067177 h 6858000"/>
              <a:gd name="connsiteX46" fmla="*/ 448057 w 7467600"/>
              <a:gd name="connsiteY46" fmla="*/ 5841376 h 6858000"/>
              <a:gd name="connsiteX47" fmla="*/ 51253 w 7467600"/>
              <a:gd name="connsiteY47" fmla="*/ 5631825 h 6858000"/>
              <a:gd name="connsiteX48" fmla="*/ 2606687 w 7467600"/>
              <a:gd name="connsiteY48" fmla="*/ 5630718 h 6858000"/>
              <a:gd name="connsiteX49" fmla="*/ 2645658 w 7467600"/>
              <a:gd name="connsiteY49" fmla="*/ 6640259 h 6858000"/>
              <a:gd name="connsiteX50" fmla="*/ 2606687 w 7467600"/>
              <a:gd name="connsiteY50" fmla="*/ 5630718 h 6858000"/>
              <a:gd name="connsiteX51" fmla="*/ 3642057 w 7467600"/>
              <a:gd name="connsiteY51" fmla="*/ 5573487 h 6858000"/>
              <a:gd name="connsiteX52" fmla="*/ 3632981 w 7467600"/>
              <a:gd name="connsiteY52" fmla="*/ 5579437 h 6858000"/>
              <a:gd name="connsiteX53" fmla="*/ 3382436 w 7467600"/>
              <a:gd name="connsiteY53" fmla="*/ 5952726 h 6858000"/>
              <a:gd name="connsiteX54" fmla="*/ 3191929 w 7467600"/>
              <a:gd name="connsiteY54" fmla="*/ 6662669 h 6858000"/>
              <a:gd name="connsiteX55" fmla="*/ 3369898 w 7467600"/>
              <a:gd name="connsiteY55" fmla="*/ 6081771 h 6858000"/>
              <a:gd name="connsiteX56" fmla="*/ 3642057 w 7467600"/>
              <a:gd name="connsiteY56" fmla="*/ 5573487 h 6858000"/>
              <a:gd name="connsiteX57" fmla="*/ 2650666 w 7467600"/>
              <a:gd name="connsiteY57" fmla="*/ 5530686 h 6858000"/>
              <a:gd name="connsiteX58" fmla="*/ 2650249 w 7467600"/>
              <a:gd name="connsiteY58" fmla="*/ 5532101 h 6858000"/>
              <a:gd name="connsiteX59" fmla="*/ 2663808 w 7467600"/>
              <a:gd name="connsiteY59" fmla="*/ 6535215 h 6858000"/>
              <a:gd name="connsiteX60" fmla="*/ 2665418 w 7467600"/>
              <a:gd name="connsiteY60" fmla="*/ 6132756 h 6858000"/>
              <a:gd name="connsiteX61" fmla="*/ 2650666 w 7467600"/>
              <a:gd name="connsiteY61" fmla="*/ 5530686 h 6858000"/>
              <a:gd name="connsiteX62" fmla="*/ 2680277 w 7467600"/>
              <a:gd name="connsiteY62" fmla="*/ 5479204 h 6858000"/>
              <a:gd name="connsiteX63" fmla="*/ 2678972 w 7467600"/>
              <a:gd name="connsiteY63" fmla="*/ 5481582 h 6858000"/>
              <a:gd name="connsiteX64" fmla="*/ 2696666 w 7467600"/>
              <a:gd name="connsiteY64" fmla="*/ 6133836 h 6858000"/>
              <a:gd name="connsiteX65" fmla="*/ 2695769 w 7467600"/>
              <a:gd name="connsiteY65" fmla="*/ 6390955 h 6858000"/>
              <a:gd name="connsiteX66" fmla="*/ 2739893 w 7467600"/>
              <a:gd name="connsiteY66" fmla="*/ 6108357 h 6858000"/>
              <a:gd name="connsiteX67" fmla="*/ 2680277 w 7467600"/>
              <a:gd name="connsiteY67" fmla="*/ 5479204 h 6858000"/>
              <a:gd name="connsiteX68" fmla="*/ 1132195 w 7467600"/>
              <a:gd name="connsiteY68" fmla="*/ 5467980 h 6858000"/>
              <a:gd name="connsiteX69" fmla="*/ 1679056 w 7467600"/>
              <a:gd name="connsiteY69" fmla="*/ 5516907 h 6858000"/>
              <a:gd name="connsiteX70" fmla="*/ 2128648 w 7467600"/>
              <a:gd name="connsiteY70" fmla="*/ 5474249 h 6858000"/>
              <a:gd name="connsiteX71" fmla="*/ 1825619 w 7467600"/>
              <a:gd name="connsiteY71" fmla="*/ 5478447 h 6858000"/>
              <a:gd name="connsiteX72" fmla="*/ 1737798 w 7467600"/>
              <a:gd name="connsiteY72" fmla="*/ 5483353 h 6858000"/>
              <a:gd name="connsiteX73" fmla="*/ 1132195 w 7467600"/>
              <a:gd name="connsiteY73" fmla="*/ 5467980 h 6858000"/>
              <a:gd name="connsiteX74" fmla="*/ 7454976 w 7467600"/>
              <a:gd name="connsiteY74" fmla="*/ 6318297 h 6858000"/>
              <a:gd name="connsiteX75" fmla="*/ 7379510 w 7467600"/>
              <a:gd name="connsiteY75" fmla="*/ 5755454 h 6858000"/>
              <a:gd name="connsiteX76" fmla="*/ 7467600 w 7467600"/>
              <a:gd name="connsiteY76" fmla="*/ 5845526 h 6858000"/>
              <a:gd name="connsiteX77" fmla="*/ 7467600 w 7467600"/>
              <a:gd name="connsiteY77" fmla="*/ 6012219 h 6858000"/>
              <a:gd name="connsiteX78" fmla="*/ 7356878 w 7467600"/>
              <a:gd name="connsiteY78" fmla="*/ 5981332 h 6858000"/>
              <a:gd name="connsiteX79" fmla="*/ 7467600 w 7467600"/>
              <a:gd name="connsiteY79" fmla="*/ 6117703 h 6858000"/>
              <a:gd name="connsiteX80" fmla="*/ 7467600 w 7467600"/>
              <a:gd name="connsiteY80" fmla="*/ 6163634 h 6858000"/>
              <a:gd name="connsiteX81" fmla="*/ 7403637 w 7467600"/>
              <a:gd name="connsiteY81" fmla="*/ 6083957 h 6858000"/>
              <a:gd name="connsiteX82" fmla="*/ 7254615 w 7467600"/>
              <a:gd name="connsiteY82" fmla="*/ 5911918 h 6858000"/>
              <a:gd name="connsiteX83" fmla="*/ 7312589 w 7467600"/>
              <a:gd name="connsiteY83" fmla="*/ 5982309 h 6858000"/>
              <a:gd name="connsiteX84" fmla="*/ 7448321 w 7467600"/>
              <a:gd name="connsiteY84" fmla="*/ 6190991 h 6858000"/>
              <a:gd name="connsiteX85" fmla="*/ 7467600 w 7467600"/>
              <a:gd name="connsiteY85" fmla="*/ 6221686 h 6858000"/>
              <a:gd name="connsiteX86" fmla="*/ 7467600 w 7467600"/>
              <a:gd name="connsiteY86" fmla="*/ 6334256 h 6858000"/>
              <a:gd name="connsiteX87" fmla="*/ 7454976 w 7467600"/>
              <a:gd name="connsiteY87" fmla="*/ 6318297 h 6858000"/>
              <a:gd name="connsiteX88" fmla="*/ 1456157 w 7467600"/>
              <a:gd name="connsiteY88" fmla="*/ 5371404 h 6858000"/>
              <a:gd name="connsiteX89" fmla="*/ 1244432 w 7467600"/>
              <a:gd name="connsiteY89" fmla="*/ 5385601 h 6858000"/>
              <a:gd name="connsiteX90" fmla="*/ 973990 w 7467600"/>
              <a:gd name="connsiteY90" fmla="*/ 5424940 h 6858000"/>
              <a:gd name="connsiteX91" fmla="*/ 1103809 w 7467600"/>
              <a:gd name="connsiteY91" fmla="*/ 5433720 h 6858000"/>
              <a:gd name="connsiteX92" fmla="*/ 1123454 w 7467600"/>
              <a:gd name="connsiteY92" fmla="*/ 5435727 h 6858000"/>
              <a:gd name="connsiteX93" fmla="*/ 1737017 w 7467600"/>
              <a:gd name="connsiteY93" fmla="*/ 5452183 h 6858000"/>
              <a:gd name="connsiteX94" fmla="*/ 1824397 w 7467600"/>
              <a:gd name="connsiteY94" fmla="*/ 5447757 h 6858000"/>
              <a:gd name="connsiteX95" fmla="*/ 2070059 w 7467600"/>
              <a:gd name="connsiteY95" fmla="*/ 5441660 h 6858000"/>
              <a:gd name="connsiteX96" fmla="*/ 1456157 w 7467600"/>
              <a:gd name="connsiteY96" fmla="*/ 5371404 h 6858000"/>
              <a:gd name="connsiteX97" fmla="*/ 4988186 w 7467600"/>
              <a:gd name="connsiteY97" fmla="*/ 5216467 h 6858000"/>
              <a:gd name="connsiteX98" fmla="*/ 4777334 w 7467600"/>
              <a:gd name="connsiteY98" fmla="*/ 5406072 h 6858000"/>
              <a:gd name="connsiteX99" fmla="*/ 4718341 w 7467600"/>
              <a:gd name="connsiteY99" fmla="*/ 5468043 h 6858000"/>
              <a:gd name="connsiteX100" fmla="*/ 4604655 w 7467600"/>
              <a:gd name="connsiteY100" fmla="*/ 5583434 h 6858000"/>
              <a:gd name="connsiteX101" fmla="*/ 4565074 w 7467600"/>
              <a:gd name="connsiteY101" fmla="*/ 5618550 h 6858000"/>
              <a:gd name="connsiteX102" fmla="*/ 4988186 w 7467600"/>
              <a:gd name="connsiteY102" fmla="*/ 5216467 h 6858000"/>
              <a:gd name="connsiteX103" fmla="*/ 4978032 w 7467600"/>
              <a:gd name="connsiteY103" fmla="*/ 5183809 h 6858000"/>
              <a:gd name="connsiteX104" fmla="*/ 4463413 w 7467600"/>
              <a:gd name="connsiteY104" fmla="*/ 5615162 h 6858000"/>
              <a:gd name="connsiteX105" fmla="*/ 4358134 w 7467600"/>
              <a:gd name="connsiteY105" fmla="*/ 5742791 h 6858000"/>
              <a:gd name="connsiteX106" fmla="*/ 4376219 w 7467600"/>
              <a:gd name="connsiteY106" fmla="*/ 5729027 h 6858000"/>
              <a:gd name="connsiteX107" fmla="*/ 4582340 w 7467600"/>
              <a:gd name="connsiteY107" fmla="*/ 5561037 h 6858000"/>
              <a:gd name="connsiteX108" fmla="*/ 4694684 w 7467600"/>
              <a:gd name="connsiteY108" fmla="*/ 5447098 h 6858000"/>
              <a:gd name="connsiteX109" fmla="*/ 4754123 w 7467600"/>
              <a:gd name="connsiteY109" fmla="*/ 5384643 h 6858000"/>
              <a:gd name="connsiteX110" fmla="*/ 4978032 w 7467600"/>
              <a:gd name="connsiteY110" fmla="*/ 5183809 h 6858000"/>
              <a:gd name="connsiteX111" fmla="*/ 1903353 w 7467600"/>
              <a:gd name="connsiteY111" fmla="*/ 5044827 h 6858000"/>
              <a:gd name="connsiteX112" fmla="*/ 1936931 w 7467600"/>
              <a:gd name="connsiteY112" fmla="*/ 5093954 h 6858000"/>
              <a:gd name="connsiteX113" fmla="*/ 2195868 w 7467600"/>
              <a:gd name="connsiteY113" fmla="*/ 5396574 h 6858000"/>
              <a:gd name="connsiteX114" fmla="*/ 2088852 w 7467600"/>
              <a:gd name="connsiteY114" fmla="*/ 5166123 h 6858000"/>
              <a:gd name="connsiteX115" fmla="*/ 1958241 w 7467600"/>
              <a:gd name="connsiteY115" fmla="*/ 5067955 h 6858000"/>
              <a:gd name="connsiteX116" fmla="*/ 1903353 w 7467600"/>
              <a:gd name="connsiteY116" fmla="*/ 5044827 h 6858000"/>
              <a:gd name="connsiteX117" fmla="*/ 1979378 w 7467600"/>
              <a:gd name="connsiteY117" fmla="*/ 4769504 h 6858000"/>
              <a:gd name="connsiteX118" fmla="*/ 2882120 w 7467600"/>
              <a:gd name="connsiteY118" fmla="*/ 5064547 h 6858000"/>
              <a:gd name="connsiteX119" fmla="*/ 2793103 w 7467600"/>
              <a:gd name="connsiteY119" fmla="*/ 5039699 h 6858000"/>
              <a:gd name="connsiteX120" fmla="*/ 2770041 w 7467600"/>
              <a:gd name="connsiteY120" fmla="*/ 5033634 h 6858000"/>
              <a:gd name="connsiteX121" fmla="*/ 1979378 w 7467600"/>
              <a:gd name="connsiteY121" fmla="*/ 4769504 h 6858000"/>
              <a:gd name="connsiteX122" fmla="*/ 1927410 w 7467600"/>
              <a:gd name="connsiteY122" fmla="*/ 4716164 h 6858000"/>
              <a:gd name="connsiteX123" fmla="*/ 1959587 w 7467600"/>
              <a:gd name="connsiteY123" fmla="*/ 4728849 h 6858000"/>
              <a:gd name="connsiteX124" fmla="*/ 2777707 w 7467600"/>
              <a:gd name="connsiteY124" fmla="*/ 5003991 h 6858000"/>
              <a:gd name="connsiteX125" fmla="*/ 2800768 w 7467600"/>
              <a:gd name="connsiteY125" fmla="*/ 5010056 h 6858000"/>
              <a:gd name="connsiteX126" fmla="*/ 2879408 w 7467600"/>
              <a:gd name="connsiteY126" fmla="*/ 5031590 h 6858000"/>
              <a:gd name="connsiteX127" fmla="*/ 2862295 w 7467600"/>
              <a:gd name="connsiteY127" fmla="*/ 5022958 h 6858000"/>
              <a:gd name="connsiteX128" fmla="*/ 2813343 w 7467600"/>
              <a:gd name="connsiteY128" fmla="*/ 4998369 h 6858000"/>
              <a:gd name="connsiteX129" fmla="*/ 2646245 w 7467600"/>
              <a:gd name="connsiteY129" fmla="*/ 4930999 h 6858000"/>
              <a:gd name="connsiteX130" fmla="*/ 1999243 w 7467600"/>
              <a:gd name="connsiteY130" fmla="*/ 4730524 h 6858000"/>
              <a:gd name="connsiteX131" fmla="*/ 1979527 w 7467600"/>
              <a:gd name="connsiteY131" fmla="*/ 4726651 h 6858000"/>
              <a:gd name="connsiteX132" fmla="*/ 1927410 w 7467600"/>
              <a:gd name="connsiteY132" fmla="*/ 4716164 h 6858000"/>
              <a:gd name="connsiteX133" fmla="*/ 1997014 w 7467600"/>
              <a:gd name="connsiteY133" fmla="*/ 4698007 h 6858000"/>
              <a:gd name="connsiteX134" fmla="*/ 2005458 w 7467600"/>
              <a:gd name="connsiteY134" fmla="*/ 4699540 h 6858000"/>
              <a:gd name="connsiteX135" fmla="*/ 2657186 w 7467600"/>
              <a:gd name="connsiteY135" fmla="*/ 4901687 h 6858000"/>
              <a:gd name="connsiteX136" fmla="*/ 2826662 w 7467600"/>
              <a:gd name="connsiteY136" fmla="*/ 4970362 h 6858000"/>
              <a:gd name="connsiteX137" fmla="*/ 2876100 w 7467600"/>
              <a:gd name="connsiteY137" fmla="*/ 4995397 h 6858000"/>
              <a:gd name="connsiteX138" fmla="*/ 3042600 w 7467600"/>
              <a:gd name="connsiteY138" fmla="*/ 5059532 h 6858000"/>
              <a:gd name="connsiteX139" fmla="*/ 1997014 w 7467600"/>
              <a:gd name="connsiteY139" fmla="*/ 4698007 h 6858000"/>
              <a:gd name="connsiteX140" fmla="*/ 2305292 w 7467600"/>
              <a:gd name="connsiteY140" fmla="*/ 4219492 h 6858000"/>
              <a:gd name="connsiteX141" fmla="*/ 3360922 w 7467600"/>
              <a:gd name="connsiteY141" fmla="*/ 4529373 h 6858000"/>
              <a:gd name="connsiteX142" fmla="*/ 3492420 w 7467600"/>
              <a:gd name="connsiteY142" fmla="*/ 4510145 h 6858000"/>
              <a:gd name="connsiteX143" fmla="*/ 3364086 w 7467600"/>
              <a:gd name="connsiteY143" fmla="*/ 4480340 h 6858000"/>
              <a:gd name="connsiteX144" fmla="*/ 3225818 w 7467600"/>
              <a:gd name="connsiteY144" fmla="*/ 4411822 h 6858000"/>
              <a:gd name="connsiteX145" fmla="*/ 3129696 w 7467600"/>
              <a:gd name="connsiteY145" fmla="*/ 4360704 h 6858000"/>
              <a:gd name="connsiteX146" fmla="*/ 2814545 w 7467600"/>
              <a:gd name="connsiteY146" fmla="*/ 4282955 h 6858000"/>
              <a:gd name="connsiteX147" fmla="*/ 2305292 w 7467600"/>
              <a:gd name="connsiteY147" fmla="*/ 4219492 h 6858000"/>
              <a:gd name="connsiteX148" fmla="*/ 2626982 w 7467600"/>
              <a:gd name="connsiteY148" fmla="*/ 4206450 h 6858000"/>
              <a:gd name="connsiteX149" fmla="*/ 2490617 w 7467600"/>
              <a:gd name="connsiteY149" fmla="*/ 4206951 h 6858000"/>
              <a:gd name="connsiteX150" fmla="*/ 2819869 w 7467600"/>
              <a:gd name="connsiteY150" fmla="*/ 4252936 h 6858000"/>
              <a:gd name="connsiteX151" fmla="*/ 3143018 w 7467600"/>
              <a:gd name="connsiteY151" fmla="*/ 4332698 h 6858000"/>
              <a:gd name="connsiteX152" fmla="*/ 3241520 w 7467600"/>
              <a:gd name="connsiteY152" fmla="*/ 4385112 h 6858000"/>
              <a:gd name="connsiteX153" fmla="*/ 3374575 w 7467600"/>
              <a:gd name="connsiteY153" fmla="*/ 4451517 h 6858000"/>
              <a:gd name="connsiteX154" fmla="*/ 3505221 w 7467600"/>
              <a:gd name="connsiteY154" fmla="*/ 4480757 h 6858000"/>
              <a:gd name="connsiteX155" fmla="*/ 2626982 w 7467600"/>
              <a:gd name="connsiteY155" fmla="*/ 4206450 h 6858000"/>
              <a:gd name="connsiteX156" fmla="*/ 1310106 w 7467600"/>
              <a:gd name="connsiteY156" fmla="*/ 3943217 h 6858000"/>
              <a:gd name="connsiteX157" fmla="*/ 854994 w 7467600"/>
              <a:gd name="connsiteY157" fmla="*/ 4399136 h 6858000"/>
              <a:gd name="connsiteX158" fmla="*/ 742462 w 7467600"/>
              <a:gd name="connsiteY158" fmla="*/ 4594648 h 6858000"/>
              <a:gd name="connsiteX159" fmla="*/ 820602 w 7467600"/>
              <a:gd name="connsiteY159" fmla="*/ 4485915 h 6858000"/>
              <a:gd name="connsiteX160" fmla="*/ 878295 w 7467600"/>
              <a:gd name="connsiteY160" fmla="*/ 4403594 h 6858000"/>
              <a:gd name="connsiteX161" fmla="*/ 1240607 w 7467600"/>
              <a:gd name="connsiteY161" fmla="*/ 4010401 h 6858000"/>
              <a:gd name="connsiteX162" fmla="*/ 1310106 w 7467600"/>
              <a:gd name="connsiteY162" fmla="*/ 3943217 h 6858000"/>
              <a:gd name="connsiteX163" fmla="*/ 1423113 w 7467600"/>
              <a:gd name="connsiteY163" fmla="*/ 3874565 h 6858000"/>
              <a:gd name="connsiteX164" fmla="*/ 1260565 w 7467600"/>
              <a:gd name="connsiteY164" fmla="*/ 4031982 h 6858000"/>
              <a:gd name="connsiteX165" fmla="*/ 901900 w 7467600"/>
              <a:gd name="connsiteY165" fmla="*/ 4421236 h 6858000"/>
              <a:gd name="connsiteX166" fmla="*/ 845044 w 7467600"/>
              <a:gd name="connsiteY166" fmla="*/ 4502436 h 6858000"/>
              <a:gd name="connsiteX167" fmla="*/ 685926 w 7467600"/>
              <a:gd name="connsiteY167" fmla="*/ 4703069 h 6858000"/>
              <a:gd name="connsiteX168" fmla="*/ 684248 w 7467600"/>
              <a:gd name="connsiteY168" fmla="*/ 4706721 h 6858000"/>
              <a:gd name="connsiteX169" fmla="*/ 1423113 w 7467600"/>
              <a:gd name="connsiteY169" fmla="*/ 3874565 h 6858000"/>
              <a:gd name="connsiteX170" fmla="*/ 3316479 w 7467600"/>
              <a:gd name="connsiteY170" fmla="*/ 3872136 h 6858000"/>
              <a:gd name="connsiteX171" fmla="*/ 3546806 w 7467600"/>
              <a:gd name="connsiteY171" fmla="*/ 4356139 h 6858000"/>
              <a:gd name="connsiteX172" fmla="*/ 3364433 w 7467600"/>
              <a:gd name="connsiteY172" fmla="*/ 3953121 h 6858000"/>
              <a:gd name="connsiteX173" fmla="*/ 3316479 w 7467600"/>
              <a:gd name="connsiteY173" fmla="*/ 3872136 h 6858000"/>
              <a:gd name="connsiteX174" fmla="*/ 3291335 w 7467600"/>
              <a:gd name="connsiteY174" fmla="*/ 3767420 h 6858000"/>
              <a:gd name="connsiteX175" fmla="*/ 3390805 w 7467600"/>
              <a:gd name="connsiteY175" fmla="*/ 3937163 h 6858000"/>
              <a:gd name="connsiteX176" fmla="*/ 3579062 w 7467600"/>
              <a:gd name="connsiteY176" fmla="*/ 4359040 h 6858000"/>
              <a:gd name="connsiteX177" fmla="*/ 3467355 w 7467600"/>
              <a:gd name="connsiteY177" fmla="*/ 3988130 h 6858000"/>
              <a:gd name="connsiteX178" fmla="*/ 3310753 w 7467600"/>
              <a:gd name="connsiteY178" fmla="*/ 3787140 h 6858000"/>
              <a:gd name="connsiteX179" fmla="*/ 3291335 w 7467600"/>
              <a:gd name="connsiteY179" fmla="*/ 3767420 h 6858000"/>
              <a:gd name="connsiteX180" fmla="*/ 1635889 w 7467600"/>
              <a:gd name="connsiteY180" fmla="*/ 3709494 h 6858000"/>
              <a:gd name="connsiteX181" fmla="*/ 1634800 w 7467600"/>
              <a:gd name="connsiteY181" fmla="*/ 3731111 h 6858000"/>
              <a:gd name="connsiteX182" fmla="*/ 1635889 w 7467600"/>
              <a:gd name="connsiteY182" fmla="*/ 3709494 h 6858000"/>
              <a:gd name="connsiteX183" fmla="*/ 1510397 w 7467600"/>
              <a:gd name="connsiteY183" fmla="*/ 3684705 h 6858000"/>
              <a:gd name="connsiteX184" fmla="*/ 1146550 w 7467600"/>
              <a:gd name="connsiteY184" fmla="*/ 3802012 h 6858000"/>
              <a:gd name="connsiteX185" fmla="*/ 698834 w 7467600"/>
              <a:gd name="connsiteY185" fmla="*/ 3952272 h 6858000"/>
              <a:gd name="connsiteX186" fmla="*/ 34256 w 7467600"/>
              <a:gd name="connsiteY186" fmla="*/ 4347603 h 6858000"/>
              <a:gd name="connsiteX187" fmla="*/ 527241 w 7467600"/>
              <a:gd name="connsiteY187" fmla="*/ 4065078 h 6858000"/>
              <a:gd name="connsiteX188" fmla="*/ 1510397 w 7467600"/>
              <a:gd name="connsiteY188" fmla="*/ 3684705 h 6858000"/>
              <a:gd name="connsiteX189" fmla="*/ 1313114 w 7467600"/>
              <a:gd name="connsiteY189" fmla="*/ 3655216 h 6858000"/>
              <a:gd name="connsiteX190" fmla="*/ 1109304 w 7467600"/>
              <a:gd name="connsiteY190" fmla="*/ 3669030 h 6858000"/>
              <a:gd name="connsiteX191" fmla="*/ 8129 w 7467600"/>
              <a:gd name="connsiteY191" fmla="*/ 4330519 h 6858000"/>
              <a:gd name="connsiteX192" fmla="*/ 687572 w 7467600"/>
              <a:gd name="connsiteY192" fmla="*/ 3925629 h 6858000"/>
              <a:gd name="connsiteX193" fmla="*/ 1138365 w 7467600"/>
              <a:gd name="connsiteY193" fmla="*/ 3774515 h 6858000"/>
              <a:gd name="connsiteX194" fmla="*/ 1505579 w 7467600"/>
              <a:gd name="connsiteY194" fmla="*/ 3655526 h 6858000"/>
              <a:gd name="connsiteX195" fmla="*/ 1313114 w 7467600"/>
              <a:gd name="connsiteY195" fmla="*/ 3655216 h 6858000"/>
              <a:gd name="connsiteX196" fmla="*/ 3655073 w 7467600"/>
              <a:gd name="connsiteY196" fmla="*/ 3650884 h 6858000"/>
              <a:gd name="connsiteX197" fmla="*/ 3989938 w 7467600"/>
              <a:gd name="connsiteY197" fmla="*/ 3991685 h 6858000"/>
              <a:gd name="connsiteX198" fmla="*/ 4393907 w 7467600"/>
              <a:gd name="connsiteY198" fmla="*/ 4261258 h 6858000"/>
              <a:gd name="connsiteX199" fmla="*/ 4648051 w 7467600"/>
              <a:gd name="connsiteY199" fmla="*/ 4374051 h 6858000"/>
              <a:gd name="connsiteX200" fmla="*/ 4383389 w 7467600"/>
              <a:gd name="connsiteY200" fmla="*/ 4184369 h 6858000"/>
              <a:gd name="connsiteX201" fmla="*/ 4165508 w 7467600"/>
              <a:gd name="connsiteY201" fmla="*/ 4035196 h 6858000"/>
              <a:gd name="connsiteX202" fmla="*/ 4068162 w 7467600"/>
              <a:gd name="connsiteY202" fmla="*/ 3953394 h 6858000"/>
              <a:gd name="connsiteX203" fmla="*/ 3981416 w 7467600"/>
              <a:gd name="connsiteY203" fmla="*/ 3880482 h 6858000"/>
              <a:gd name="connsiteX204" fmla="*/ 3800147 w 7467600"/>
              <a:gd name="connsiteY204" fmla="*/ 3749872 h 6858000"/>
              <a:gd name="connsiteX205" fmla="*/ 3655073 w 7467600"/>
              <a:gd name="connsiteY205" fmla="*/ 3650884 h 6858000"/>
              <a:gd name="connsiteX206" fmla="*/ 3670252 w 7467600"/>
              <a:gd name="connsiteY206" fmla="*/ 3622798 h 6858000"/>
              <a:gd name="connsiteX207" fmla="*/ 3817258 w 7467600"/>
              <a:gd name="connsiteY207" fmla="*/ 3723577 h 6858000"/>
              <a:gd name="connsiteX208" fmla="*/ 4000461 w 7467600"/>
              <a:gd name="connsiteY208" fmla="*/ 3855966 h 6858000"/>
              <a:gd name="connsiteX209" fmla="*/ 4088180 w 7467600"/>
              <a:gd name="connsiteY209" fmla="*/ 3929774 h 6858000"/>
              <a:gd name="connsiteX210" fmla="*/ 4184555 w 7467600"/>
              <a:gd name="connsiteY210" fmla="*/ 4010683 h 6858000"/>
              <a:gd name="connsiteX211" fmla="*/ 4399563 w 7467600"/>
              <a:gd name="connsiteY211" fmla="*/ 4158106 h 6858000"/>
              <a:gd name="connsiteX212" fmla="*/ 4684469 w 7467600"/>
              <a:gd name="connsiteY212" fmla="*/ 4364680 h 6858000"/>
              <a:gd name="connsiteX213" fmla="*/ 4690271 w 7467600"/>
              <a:gd name="connsiteY213" fmla="*/ 4370034 h 6858000"/>
              <a:gd name="connsiteX214" fmla="*/ 4136093 w 7467600"/>
              <a:gd name="connsiteY214" fmla="*/ 3858466 h 6858000"/>
              <a:gd name="connsiteX215" fmla="*/ 3670252 w 7467600"/>
              <a:gd name="connsiteY215" fmla="*/ 3622798 h 6858000"/>
              <a:gd name="connsiteX216" fmla="*/ 4440129 w 7467600"/>
              <a:gd name="connsiteY216" fmla="*/ 3448571 h 6858000"/>
              <a:gd name="connsiteX217" fmla="*/ 4856525 w 7467600"/>
              <a:gd name="connsiteY217" fmla="*/ 3915351 h 6858000"/>
              <a:gd name="connsiteX218" fmla="*/ 5059055 w 7467600"/>
              <a:gd name="connsiteY218" fmla="*/ 4108918 h 6858000"/>
              <a:gd name="connsiteX219" fmla="*/ 5290070 w 7467600"/>
              <a:gd name="connsiteY219" fmla="*/ 4263619 h 6858000"/>
              <a:gd name="connsiteX220" fmla="*/ 4834991 w 7467600"/>
              <a:gd name="connsiteY220" fmla="*/ 3830985 h 6858000"/>
              <a:gd name="connsiteX221" fmla="*/ 4440129 w 7467600"/>
              <a:gd name="connsiteY221" fmla="*/ 3448571 h 6858000"/>
              <a:gd name="connsiteX222" fmla="*/ 4441737 w 7467600"/>
              <a:gd name="connsiteY222" fmla="*/ 3399734 h 6858000"/>
              <a:gd name="connsiteX223" fmla="*/ 4431236 w 7467600"/>
              <a:gd name="connsiteY223" fmla="*/ 3400954 h 6858000"/>
              <a:gd name="connsiteX224" fmla="*/ 4557150 w 7467600"/>
              <a:gd name="connsiteY224" fmla="*/ 3510023 h 6858000"/>
              <a:gd name="connsiteX225" fmla="*/ 4856936 w 7467600"/>
              <a:gd name="connsiteY225" fmla="*/ 3809146 h 6858000"/>
              <a:gd name="connsiteX226" fmla="*/ 5111996 w 7467600"/>
              <a:gd name="connsiteY226" fmla="*/ 4065759 h 6858000"/>
              <a:gd name="connsiteX227" fmla="*/ 5388878 w 7467600"/>
              <a:gd name="connsiteY227" fmla="*/ 4300185 h 6858000"/>
              <a:gd name="connsiteX228" fmla="*/ 5425556 w 7467600"/>
              <a:gd name="connsiteY228" fmla="*/ 4308967 h 6858000"/>
              <a:gd name="connsiteX229" fmla="*/ 4943646 w 7467600"/>
              <a:gd name="connsiteY229" fmla="*/ 3822916 h 6858000"/>
              <a:gd name="connsiteX230" fmla="*/ 4594837 w 7467600"/>
              <a:gd name="connsiteY230" fmla="*/ 3532274 h 6858000"/>
              <a:gd name="connsiteX231" fmla="*/ 4441737 w 7467600"/>
              <a:gd name="connsiteY231" fmla="*/ 3399734 h 6858000"/>
              <a:gd name="connsiteX232" fmla="*/ 5425834 w 7467600"/>
              <a:gd name="connsiteY232" fmla="*/ 3162785 h 6858000"/>
              <a:gd name="connsiteX233" fmla="*/ 5401644 w 7467600"/>
              <a:gd name="connsiteY233" fmla="*/ 3617847 h 6858000"/>
              <a:gd name="connsiteX234" fmla="*/ 5467256 w 7467600"/>
              <a:gd name="connsiteY234" fmla="*/ 4175494 h 6858000"/>
              <a:gd name="connsiteX235" fmla="*/ 5448069 w 7467600"/>
              <a:gd name="connsiteY235" fmla="*/ 3567554 h 6858000"/>
              <a:gd name="connsiteX236" fmla="*/ 5425834 w 7467600"/>
              <a:gd name="connsiteY236" fmla="*/ 3162785 h 6858000"/>
              <a:gd name="connsiteX237" fmla="*/ 1318687 w 7467600"/>
              <a:gd name="connsiteY237" fmla="*/ 3113840 h 6858000"/>
              <a:gd name="connsiteX238" fmla="*/ 1066793 w 7467600"/>
              <a:gd name="connsiteY238" fmla="*/ 3212171 h 6858000"/>
              <a:gd name="connsiteX239" fmla="*/ 993319 w 7467600"/>
              <a:gd name="connsiteY239" fmla="*/ 3247648 h 6858000"/>
              <a:gd name="connsiteX240" fmla="*/ 853081 w 7467600"/>
              <a:gd name="connsiteY240" fmla="*/ 3312410 h 6858000"/>
              <a:gd name="connsiteX241" fmla="*/ 805957 w 7467600"/>
              <a:gd name="connsiteY241" fmla="*/ 3330443 h 6858000"/>
              <a:gd name="connsiteX242" fmla="*/ 1318687 w 7467600"/>
              <a:gd name="connsiteY242" fmla="*/ 3113840 h 6858000"/>
              <a:gd name="connsiteX243" fmla="*/ 5453702 w 7467600"/>
              <a:gd name="connsiteY243" fmla="*/ 3090882 h 6858000"/>
              <a:gd name="connsiteX244" fmla="*/ 5480135 w 7467600"/>
              <a:gd name="connsiteY244" fmla="*/ 3565802 h 6858000"/>
              <a:gd name="connsiteX245" fmla="*/ 5499023 w 7467600"/>
              <a:gd name="connsiteY245" fmla="*/ 4166310 h 6858000"/>
              <a:gd name="connsiteX246" fmla="*/ 5547022 w 7467600"/>
              <a:gd name="connsiteY246" fmla="*/ 3607838 h 6858000"/>
              <a:gd name="connsiteX247" fmla="*/ 5515964 w 7467600"/>
              <a:gd name="connsiteY247" fmla="*/ 3378541 h 6858000"/>
              <a:gd name="connsiteX248" fmla="*/ 5453702 w 7467600"/>
              <a:gd name="connsiteY248" fmla="*/ 3090882 h 6858000"/>
              <a:gd name="connsiteX249" fmla="*/ 1238695 w 7467600"/>
              <a:gd name="connsiteY249" fmla="*/ 3076820 h 6858000"/>
              <a:gd name="connsiteX250" fmla="*/ 716371 w 7467600"/>
              <a:gd name="connsiteY250" fmla="*/ 3293249 h 6858000"/>
              <a:gd name="connsiteX251" fmla="*/ 579522 w 7467600"/>
              <a:gd name="connsiteY251" fmla="*/ 3371759 h 6858000"/>
              <a:gd name="connsiteX252" fmla="*/ 600288 w 7467600"/>
              <a:gd name="connsiteY252" fmla="*/ 3365555 h 6858000"/>
              <a:gd name="connsiteX253" fmla="*/ 840692 w 7467600"/>
              <a:gd name="connsiteY253" fmla="*/ 3284921 h 6858000"/>
              <a:gd name="connsiteX254" fmla="*/ 979248 w 7467600"/>
              <a:gd name="connsiteY254" fmla="*/ 3221003 h 6858000"/>
              <a:gd name="connsiteX255" fmla="*/ 1053282 w 7467600"/>
              <a:gd name="connsiteY255" fmla="*/ 3185247 h 6858000"/>
              <a:gd name="connsiteX256" fmla="*/ 1320603 w 7467600"/>
              <a:gd name="connsiteY256" fmla="*/ 3081281 h 6858000"/>
              <a:gd name="connsiteX257" fmla="*/ 1238695 w 7467600"/>
              <a:gd name="connsiteY257" fmla="*/ 3076820 h 6858000"/>
              <a:gd name="connsiteX258" fmla="*/ 5425627 w 7467600"/>
              <a:gd name="connsiteY258" fmla="*/ 2954192 h 6858000"/>
              <a:gd name="connsiteX259" fmla="*/ 5470770 w 7467600"/>
              <a:gd name="connsiteY259" fmla="*/ 3005435 h 6858000"/>
              <a:gd name="connsiteX260" fmla="*/ 5519779 w 7467600"/>
              <a:gd name="connsiteY260" fmla="*/ 4359223 h 6858000"/>
              <a:gd name="connsiteX261" fmla="*/ 5520293 w 7467600"/>
              <a:gd name="connsiteY261" fmla="*/ 4360602 h 6858000"/>
              <a:gd name="connsiteX262" fmla="*/ 5767221 w 7467600"/>
              <a:gd name="connsiteY262" fmla="*/ 4665564 h 6858000"/>
              <a:gd name="connsiteX263" fmla="*/ 6937169 w 7467600"/>
              <a:gd name="connsiteY263" fmla="*/ 4815941 h 6858000"/>
              <a:gd name="connsiteX264" fmla="*/ 6953922 w 7467600"/>
              <a:gd name="connsiteY264" fmla="*/ 4890068 h 6858000"/>
              <a:gd name="connsiteX265" fmla="*/ 6071359 w 7467600"/>
              <a:gd name="connsiteY265" fmla="*/ 4770770 h 6858000"/>
              <a:gd name="connsiteX266" fmla="*/ 6038839 w 7467600"/>
              <a:gd name="connsiteY266" fmla="*/ 4764474 h 6858000"/>
              <a:gd name="connsiteX267" fmla="*/ 6038706 w 7467600"/>
              <a:gd name="connsiteY267" fmla="*/ 4763847 h 6858000"/>
              <a:gd name="connsiteX268" fmla="*/ 6037784 w 7467600"/>
              <a:gd name="connsiteY268" fmla="*/ 4764270 h 6858000"/>
              <a:gd name="connsiteX269" fmla="*/ 6038839 w 7467600"/>
              <a:gd name="connsiteY269" fmla="*/ 4764474 h 6858000"/>
              <a:gd name="connsiteX270" fmla="*/ 6040338 w 7467600"/>
              <a:gd name="connsiteY270" fmla="*/ 4771418 h 6858000"/>
              <a:gd name="connsiteX271" fmla="*/ 6024488 w 7467600"/>
              <a:gd name="connsiteY271" fmla="*/ 4809903 h 6858000"/>
              <a:gd name="connsiteX272" fmla="*/ 5599771 w 7467600"/>
              <a:gd name="connsiteY272" fmla="*/ 5509652 h 6858000"/>
              <a:gd name="connsiteX273" fmla="*/ 5548843 w 7467600"/>
              <a:gd name="connsiteY273" fmla="*/ 5563845 h 6858000"/>
              <a:gd name="connsiteX274" fmla="*/ 5940952 w 7467600"/>
              <a:gd name="connsiteY274" fmla="*/ 6250028 h 6858000"/>
              <a:gd name="connsiteX275" fmla="*/ 6043441 w 7467600"/>
              <a:gd name="connsiteY275" fmla="*/ 6665847 h 6858000"/>
              <a:gd name="connsiteX276" fmla="*/ 6093432 w 7467600"/>
              <a:gd name="connsiteY276" fmla="*/ 6858000 h 6858000"/>
              <a:gd name="connsiteX277" fmla="*/ 6034344 w 7467600"/>
              <a:gd name="connsiteY277" fmla="*/ 6858000 h 6858000"/>
              <a:gd name="connsiteX278" fmla="*/ 6026679 w 7467600"/>
              <a:gd name="connsiteY278" fmla="*/ 6836959 h 6858000"/>
              <a:gd name="connsiteX279" fmla="*/ 5800441 w 7467600"/>
              <a:gd name="connsiteY279" fmla="*/ 6335286 h 6858000"/>
              <a:gd name="connsiteX280" fmla="*/ 5526562 w 7467600"/>
              <a:gd name="connsiteY280" fmla="*/ 5705388 h 6858000"/>
              <a:gd name="connsiteX281" fmla="*/ 5519640 w 7467600"/>
              <a:gd name="connsiteY281" fmla="*/ 5683774 h 6858000"/>
              <a:gd name="connsiteX282" fmla="*/ 5844559 w 7467600"/>
              <a:gd name="connsiteY282" fmla="*/ 6553349 h 6858000"/>
              <a:gd name="connsiteX283" fmla="*/ 5975994 w 7467600"/>
              <a:gd name="connsiteY283" fmla="*/ 6858000 h 6858000"/>
              <a:gd name="connsiteX284" fmla="*/ 5898547 w 7467600"/>
              <a:gd name="connsiteY284" fmla="*/ 6858000 h 6858000"/>
              <a:gd name="connsiteX285" fmla="*/ 5682041 w 7467600"/>
              <a:gd name="connsiteY285" fmla="*/ 6355860 h 6858000"/>
              <a:gd name="connsiteX286" fmla="*/ 5461758 w 7467600"/>
              <a:gd name="connsiteY286" fmla="*/ 5820220 h 6858000"/>
              <a:gd name="connsiteX287" fmla="*/ 5237282 w 7467600"/>
              <a:gd name="connsiteY287" fmla="*/ 6579086 h 6858000"/>
              <a:gd name="connsiteX288" fmla="*/ 5115009 w 7467600"/>
              <a:gd name="connsiteY288" fmla="*/ 6858000 h 6858000"/>
              <a:gd name="connsiteX289" fmla="*/ 5028074 w 7467600"/>
              <a:gd name="connsiteY289" fmla="*/ 6858000 h 6858000"/>
              <a:gd name="connsiteX290" fmla="*/ 5079508 w 7467600"/>
              <a:gd name="connsiteY290" fmla="*/ 6749074 h 6858000"/>
              <a:gd name="connsiteX291" fmla="*/ 5371846 w 7467600"/>
              <a:gd name="connsiteY291" fmla="*/ 5924413 h 6858000"/>
              <a:gd name="connsiteX292" fmla="*/ 5270512 w 7467600"/>
              <a:gd name="connsiteY292" fmla="*/ 6138975 h 6858000"/>
              <a:gd name="connsiteX293" fmla="*/ 5062409 w 7467600"/>
              <a:gd name="connsiteY293" fmla="*/ 6653544 h 6858000"/>
              <a:gd name="connsiteX294" fmla="*/ 5036628 w 7467600"/>
              <a:gd name="connsiteY294" fmla="*/ 6754247 h 6858000"/>
              <a:gd name="connsiteX295" fmla="*/ 5009112 w 7467600"/>
              <a:gd name="connsiteY295" fmla="*/ 6858000 h 6858000"/>
              <a:gd name="connsiteX296" fmla="*/ 4976679 w 7467600"/>
              <a:gd name="connsiteY296" fmla="*/ 6858000 h 6858000"/>
              <a:gd name="connsiteX297" fmla="*/ 5006537 w 7467600"/>
              <a:gd name="connsiteY297" fmla="*/ 6747068 h 6858000"/>
              <a:gd name="connsiteX298" fmla="*/ 5032723 w 7467600"/>
              <a:gd name="connsiteY298" fmla="*/ 6644957 h 6858000"/>
              <a:gd name="connsiteX299" fmla="*/ 5242949 w 7467600"/>
              <a:gd name="connsiteY299" fmla="*/ 6125175 h 6858000"/>
              <a:gd name="connsiteX300" fmla="*/ 5286321 w 7467600"/>
              <a:gd name="connsiteY300" fmla="*/ 6033555 h 6858000"/>
              <a:gd name="connsiteX301" fmla="*/ 5008210 w 7467600"/>
              <a:gd name="connsiteY301" fmla="*/ 6649194 h 6858000"/>
              <a:gd name="connsiteX302" fmla="*/ 4986321 w 7467600"/>
              <a:gd name="connsiteY302" fmla="*/ 6765687 h 6858000"/>
              <a:gd name="connsiteX303" fmla="*/ 4973474 w 7467600"/>
              <a:gd name="connsiteY303" fmla="*/ 6858000 h 6858000"/>
              <a:gd name="connsiteX304" fmla="*/ 4907178 w 7467600"/>
              <a:gd name="connsiteY304" fmla="*/ 6858000 h 6858000"/>
              <a:gd name="connsiteX305" fmla="*/ 4910810 w 7467600"/>
              <a:gd name="connsiteY305" fmla="*/ 6829660 h 6858000"/>
              <a:gd name="connsiteX306" fmla="*/ 4987461 w 7467600"/>
              <a:gd name="connsiteY306" fmla="*/ 6432994 h 6858000"/>
              <a:gd name="connsiteX307" fmla="*/ 5179262 w 7467600"/>
              <a:gd name="connsiteY307" fmla="*/ 6035044 h 6858000"/>
              <a:gd name="connsiteX308" fmla="*/ 4689678 w 7467600"/>
              <a:gd name="connsiteY308" fmla="*/ 6440241 h 6858000"/>
              <a:gd name="connsiteX309" fmla="*/ 4477543 w 7467600"/>
              <a:gd name="connsiteY309" fmla="*/ 6674836 h 6858000"/>
              <a:gd name="connsiteX310" fmla="*/ 4329957 w 7467600"/>
              <a:gd name="connsiteY310" fmla="*/ 6858000 h 6858000"/>
              <a:gd name="connsiteX311" fmla="*/ 4218595 w 7467600"/>
              <a:gd name="connsiteY311" fmla="*/ 6858000 h 6858000"/>
              <a:gd name="connsiteX312" fmla="*/ 4368888 w 7467600"/>
              <a:gd name="connsiteY312" fmla="*/ 6668412 h 6858000"/>
              <a:gd name="connsiteX313" fmla="*/ 4563091 w 7467600"/>
              <a:gd name="connsiteY313" fmla="*/ 6442508 h 6858000"/>
              <a:gd name="connsiteX314" fmla="*/ 5387324 w 7467600"/>
              <a:gd name="connsiteY314" fmla="*/ 5705830 h 6858000"/>
              <a:gd name="connsiteX315" fmla="*/ 5073620 w 7467600"/>
              <a:gd name="connsiteY315" fmla="*/ 5955437 h 6858000"/>
              <a:gd name="connsiteX316" fmla="*/ 4689789 w 7467600"/>
              <a:gd name="connsiteY316" fmla="*/ 6268382 h 6858000"/>
              <a:gd name="connsiteX317" fmla="*/ 4418722 w 7467600"/>
              <a:gd name="connsiteY317" fmla="*/ 6570886 h 6858000"/>
              <a:gd name="connsiteX318" fmla="*/ 4214944 w 7467600"/>
              <a:gd name="connsiteY318" fmla="*/ 6858000 h 6858000"/>
              <a:gd name="connsiteX319" fmla="*/ 4177898 w 7467600"/>
              <a:gd name="connsiteY319" fmla="*/ 6858000 h 6858000"/>
              <a:gd name="connsiteX320" fmla="*/ 4391597 w 7467600"/>
              <a:gd name="connsiteY320" fmla="*/ 6556370 h 6858000"/>
              <a:gd name="connsiteX321" fmla="*/ 4668889 w 7467600"/>
              <a:gd name="connsiteY321" fmla="*/ 6246399 h 6858000"/>
              <a:gd name="connsiteX322" fmla="*/ 5055427 w 7467600"/>
              <a:gd name="connsiteY322" fmla="*/ 5931476 h 6858000"/>
              <a:gd name="connsiteX323" fmla="*/ 5371814 w 7467600"/>
              <a:gd name="connsiteY323" fmla="*/ 5678975 h 6858000"/>
              <a:gd name="connsiteX324" fmla="*/ 4987918 w 7467600"/>
              <a:gd name="connsiteY324" fmla="*/ 5838701 h 6858000"/>
              <a:gd name="connsiteX325" fmla="*/ 4317146 w 7467600"/>
              <a:gd name="connsiteY325" fmla="*/ 6587716 h 6858000"/>
              <a:gd name="connsiteX326" fmla="*/ 4171627 w 7467600"/>
              <a:gd name="connsiteY326" fmla="*/ 6858000 h 6858000"/>
              <a:gd name="connsiteX327" fmla="*/ 4081585 w 7467600"/>
              <a:gd name="connsiteY327" fmla="*/ 6858000 h 6858000"/>
              <a:gd name="connsiteX328" fmla="*/ 4238603 w 7467600"/>
              <a:gd name="connsiteY328" fmla="*/ 6559341 h 6858000"/>
              <a:gd name="connsiteX329" fmla="*/ 4778333 w 7467600"/>
              <a:gd name="connsiteY329" fmla="*/ 5873626 h 6858000"/>
              <a:gd name="connsiteX330" fmla="*/ 5414185 w 7467600"/>
              <a:gd name="connsiteY330" fmla="*/ 5573882 h 6858000"/>
              <a:gd name="connsiteX331" fmla="*/ 5959648 w 7467600"/>
              <a:gd name="connsiteY331" fmla="*/ 4760797 h 6858000"/>
              <a:gd name="connsiteX332" fmla="*/ 5355019 w 7467600"/>
              <a:gd name="connsiteY332" fmla="*/ 4734672 h 6858000"/>
              <a:gd name="connsiteX333" fmla="*/ 5083565 w 7467600"/>
              <a:gd name="connsiteY333" fmla="*/ 5179121 h 6858000"/>
              <a:gd name="connsiteX334" fmla="*/ 4713577 w 7467600"/>
              <a:gd name="connsiteY334" fmla="*/ 5616803 h 6858000"/>
              <a:gd name="connsiteX335" fmla="*/ 3989559 w 7467600"/>
              <a:gd name="connsiteY335" fmla="*/ 6145945 h 6858000"/>
              <a:gd name="connsiteX336" fmla="*/ 3939824 w 7467600"/>
              <a:gd name="connsiteY336" fmla="*/ 6066900 h 6858000"/>
              <a:gd name="connsiteX337" fmla="*/ 4584537 w 7467600"/>
              <a:gd name="connsiteY337" fmla="*/ 5324826 h 6858000"/>
              <a:gd name="connsiteX338" fmla="*/ 5037105 w 7467600"/>
              <a:gd name="connsiteY338" fmla="*/ 5088765 h 6858000"/>
              <a:gd name="connsiteX339" fmla="*/ 5039930 w 7467600"/>
              <a:gd name="connsiteY339" fmla="*/ 5089585 h 6858000"/>
              <a:gd name="connsiteX340" fmla="*/ 5263764 w 7467600"/>
              <a:gd name="connsiteY340" fmla="*/ 4735525 h 6858000"/>
              <a:gd name="connsiteX341" fmla="*/ 4086300 w 7467600"/>
              <a:gd name="connsiteY341" fmla="*/ 4884599 h 6858000"/>
              <a:gd name="connsiteX342" fmla="*/ 4085485 w 7467600"/>
              <a:gd name="connsiteY342" fmla="*/ 4899070 h 6858000"/>
              <a:gd name="connsiteX343" fmla="*/ 3871915 w 7467600"/>
              <a:gd name="connsiteY343" fmla="*/ 5253645 h 6858000"/>
              <a:gd name="connsiteX344" fmla="*/ 3799374 w 7467600"/>
              <a:gd name="connsiteY344" fmla="*/ 5466127 h 6858000"/>
              <a:gd name="connsiteX345" fmla="*/ 3498850 w 7467600"/>
              <a:gd name="connsiteY345" fmla="*/ 6661888 h 6858000"/>
              <a:gd name="connsiteX346" fmla="*/ 3399216 w 7467600"/>
              <a:gd name="connsiteY346" fmla="*/ 6858000 h 6858000"/>
              <a:gd name="connsiteX347" fmla="*/ 3303688 w 7467600"/>
              <a:gd name="connsiteY347" fmla="*/ 6858000 h 6858000"/>
              <a:gd name="connsiteX348" fmla="*/ 3391774 w 7467600"/>
              <a:gd name="connsiteY348" fmla="*/ 6697181 h 6858000"/>
              <a:gd name="connsiteX349" fmla="*/ 3735540 w 7467600"/>
              <a:gd name="connsiteY349" fmla="*/ 5546923 h 6858000"/>
              <a:gd name="connsiteX350" fmla="*/ 3729438 w 7467600"/>
              <a:gd name="connsiteY350" fmla="*/ 5569058 h 6858000"/>
              <a:gd name="connsiteX351" fmla="*/ 3707782 w 7467600"/>
              <a:gd name="connsiteY351" fmla="*/ 5644908 h 6858000"/>
              <a:gd name="connsiteX352" fmla="*/ 3583827 w 7467600"/>
              <a:gd name="connsiteY352" fmla="*/ 6039215 h 6858000"/>
              <a:gd name="connsiteX353" fmla="*/ 3547861 w 7467600"/>
              <a:gd name="connsiteY353" fmla="*/ 6129609 h 6858000"/>
              <a:gd name="connsiteX354" fmla="*/ 3490905 w 7467600"/>
              <a:gd name="connsiteY354" fmla="*/ 6277660 h 6858000"/>
              <a:gd name="connsiteX355" fmla="*/ 3455859 w 7467600"/>
              <a:gd name="connsiteY355" fmla="*/ 6391301 h 6858000"/>
              <a:gd name="connsiteX356" fmla="*/ 3429112 w 7467600"/>
              <a:gd name="connsiteY356" fmla="*/ 6479469 h 6858000"/>
              <a:gd name="connsiteX357" fmla="*/ 3304862 w 7467600"/>
              <a:gd name="connsiteY357" fmla="*/ 6796476 h 6858000"/>
              <a:gd name="connsiteX358" fmla="*/ 3276071 w 7467600"/>
              <a:gd name="connsiteY358" fmla="*/ 6858000 h 6858000"/>
              <a:gd name="connsiteX359" fmla="*/ 3240805 w 7467600"/>
              <a:gd name="connsiteY359" fmla="*/ 6858000 h 6858000"/>
              <a:gd name="connsiteX360" fmla="*/ 3275917 w 7467600"/>
              <a:gd name="connsiteY360" fmla="*/ 6783192 h 6858000"/>
              <a:gd name="connsiteX361" fmla="*/ 3399358 w 7467600"/>
              <a:gd name="connsiteY361" fmla="*/ 6469011 h 6858000"/>
              <a:gd name="connsiteX362" fmla="*/ 3425650 w 7467600"/>
              <a:gd name="connsiteY362" fmla="*/ 6381333 h 6858000"/>
              <a:gd name="connsiteX363" fmla="*/ 3460661 w 7467600"/>
              <a:gd name="connsiteY363" fmla="*/ 6266763 h 6858000"/>
              <a:gd name="connsiteX364" fmla="*/ 3518021 w 7467600"/>
              <a:gd name="connsiteY364" fmla="*/ 6117298 h 6858000"/>
              <a:gd name="connsiteX365" fmla="*/ 3554035 w 7467600"/>
              <a:gd name="connsiteY365" fmla="*/ 6027832 h 6858000"/>
              <a:gd name="connsiteX366" fmla="*/ 3677174 w 7467600"/>
              <a:gd name="connsiteY366" fmla="*/ 5636351 h 6858000"/>
              <a:gd name="connsiteX367" fmla="*/ 3698819 w 7467600"/>
              <a:gd name="connsiteY367" fmla="*/ 5560503 h 6858000"/>
              <a:gd name="connsiteX368" fmla="*/ 3702094 w 7467600"/>
              <a:gd name="connsiteY368" fmla="*/ 5549194 h 6858000"/>
              <a:gd name="connsiteX369" fmla="*/ 3398355 w 7467600"/>
              <a:gd name="connsiteY369" fmla="*/ 6094603 h 6858000"/>
              <a:gd name="connsiteX370" fmla="*/ 3193941 w 7467600"/>
              <a:gd name="connsiteY370" fmla="*/ 6798775 h 6858000"/>
              <a:gd name="connsiteX371" fmla="*/ 3184140 w 7467600"/>
              <a:gd name="connsiteY371" fmla="*/ 6858000 h 6858000"/>
              <a:gd name="connsiteX372" fmla="*/ 3099978 w 7467600"/>
              <a:gd name="connsiteY372" fmla="*/ 6858000 h 6858000"/>
              <a:gd name="connsiteX373" fmla="*/ 3101556 w 7467600"/>
              <a:gd name="connsiteY373" fmla="*/ 6843337 h 6858000"/>
              <a:gd name="connsiteX374" fmla="*/ 3370162 w 7467600"/>
              <a:gd name="connsiteY374" fmla="*/ 5785550 h 6858000"/>
              <a:gd name="connsiteX375" fmla="*/ 3746477 w 7467600"/>
              <a:gd name="connsiteY375" fmla="*/ 5377889 h 6858000"/>
              <a:gd name="connsiteX376" fmla="*/ 3863399 w 7467600"/>
              <a:gd name="connsiteY376" fmla="*/ 5087257 h 6858000"/>
              <a:gd name="connsiteX377" fmla="*/ 3968712 w 7467600"/>
              <a:gd name="connsiteY377" fmla="*/ 4913989 h 6858000"/>
              <a:gd name="connsiteX378" fmla="*/ 2792390 w 7467600"/>
              <a:gd name="connsiteY378" fmla="*/ 5382974 h 6858000"/>
              <a:gd name="connsiteX379" fmla="*/ 2714982 w 7467600"/>
              <a:gd name="connsiteY379" fmla="*/ 5427051 h 6858000"/>
              <a:gd name="connsiteX380" fmla="*/ 2813361 w 7467600"/>
              <a:gd name="connsiteY380" fmla="*/ 6023912 h 6858000"/>
              <a:gd name="connsiteX381" fmla="*/ 2688430 w 7467600"/>
              <a:gd name="connsiteY381" fmla="*/ 6801564 h 6858000"/>
              <a:gd name="connsiteX382" fmla="*/ 2629626 w 7467600"/>
              <a:gd name="connsiteY382" fmla="*/ 6763394 h 6858000"/>
              <a:gd name="connsiteX383" fmla="*/ 2565328 w 7467600"/>
              <a:gd name="connsiteY383" fmla="*/ 5516399 h 6858000"/>
              <a:gd name="connsiteX384" fmla="*/ 1922999 w 7467600"/>
              <a:gd name="connsiteY384" fmla="*/ 5980343 h 6858000"/>
              <a:gd name="connsiteX385" fmla="*/ 1950261 w 7467600"/>
              <a:gd name="connsiteY385" fmla="*/ 6405858 h 6858000"/>
              <a:gd name="connsiteX386" fmla="*/ 2365554 w 7467600"/>
              <a:gd name="connsiteY386" fmla="*/ 6759107 h 6858000"/>
              <a:gd name="connsiteX387" fmla="*/ 2424142 w 7467600"/>
              <a:gd name="connsiteY387" fmla="*/ 6858000 h 6858000"/>
              <a:gd name="connsiteX388" fmla="*/ 2395994 w 7467600"/>
              <a:gd name="connsiteY388" fmla="*/ 6858000 h 6858000"/>
              <a:gd name="connsiteX389" fmla="*/ 2392863 w 7467600"/>
              <a:gd name="connsiteY389" fmla="*/ 6852964 h 6858000"/>
              <a:gd name="connsiteX390" fmla="*/ 2017589 w 7467600"/>
              <a:gd name="connsiteY390" fmla="*/ 6493982 h 6858000"/>
              <a:gd name="connsiteX391" fmla="*/ 2147336 w 7467600"/>
              <a:gd name="connsiteY391" fmla="*/ 6594052 h 6858000"/>
              <a:gd name="connsiteX392" fmla="*/ 2207047 w 7467600"/>
              <a:gd name="connsiteY392" fmla="*/ 6654540 h 6858000"/>
              <a:gd name="connsiteX393" fmla="*/ 2299106 w 7467600"/>
              <a:gd name="connsiteY393" fmla="*/ 6778931 h 6858000"/>
              <a:gd name="connsiteX394" fmla="*/ 2314430 w 7467600"/>
              <a:gd name="connsiteY394" fmla="*/ 6801144 h 6858000"/>
              <a:gd name="connsiteX395" fmla="*/ 2352406 w 7467600"/>
              <a:gd name="connsiteY395" fmla="*/ 6858000 h 6858000"/>
              <a:gd name="connsiteX396" fmla="*/ 2314492 w 7467600"/>
              <a:gd name="connsiteY396" fmla="*/ 6858000 h 6858000"/>
              <a:gd name="connsiteX397" fmla="*/ 2288095 w 7467600"/>
              <a:gd name="connsiteY397" fmla="*/ 6818030 h 6858000"/>
              <a:gd name="connsiteX398" fmla="*/ 2272768 w 7467600"/>
              <a:gd name="connsiteY398" fmla="*/ 6795822 h 6858000"/>
              <a:gd name="connsiteX399" fmla="*/ 2182715 w 7467600"/>
              <a:gd name="connsiteY399" fmla="*/ 6675071 h 6858000"/>
              <a:gd name="connsiteX400" fmla="*/ 2032061 w 7467600"/>
              <a:gd name="connsiteY400" fmla="*/ 6541380 h 6858000"/>
              <a:gd name="connsiteX401" fmla="*/ 2257220 w 7467600"/>
              <a:gd name="connsiteY401" fmla="*/ 6826257 h 6858000"/>
              <a:gd name="connsiteX402" fmla="*/ 2281324 w 7467600"/>
              <a:gd name="connsiteY402" fmla="*/ 6858000 h 6858000"/>
              <a:gd name="connsiteX403" fmla="*/ 2242860 w 7467600"/>
              <a:gd name="connsiteY403" fmla="*/ 6858000 h 6858000"/>
              <a:gd name="connsiteX404" fmla="*/ 2232818 w 7467600"/>
              <a:gd name="connsiteY404" fmla="*/ 6844926 h 6858000"/>
              <a:gd name="connsiteX405" fmla="*/ 1990172 w 7467600"/>
              <a:gd name="connsiteY405" fmla="*/ 6542121 h 6858000"/>
              <a:gd name="connsiteX406" fmla="*/ 2124090 w 7467600"/>
              <a:gd name="connsiteY406" fmla="*/ 6761017 h 6858000"/>
              <a:gd name="connsiteX407" fmla="*/ 2200380 w 7467600"/>
              <a:gd name="connsiteY407" fmla="*/ 6858000 h 6858000"/>
              <a:gd name="connsiteX408" fmla="*/ 2147507 w 7467600"/>
              <a:gd name="connsiteY408" fmla="*/ 6858000 h 6858000"/>
              <a:gd name="connsiteX409" fmla="*/ 2070668 w 7467600"/>
              <a:gd name="connsiteY409" fmla="*/ 6761520 h 6858000"/>
              <a:gd name="connsiteX410" fmla="*/ 1975142 w 7467600"/>
              <a:gd name="connsiteY410" fmla="*/ 6585570 h 6858000"/>
              <a:gd name="connsiteX411" fmla="*/ 2050035 w 7467600"/>
              <a:gd name="connsiteY411" fmla="*/ 6813345 h 6858000"/>
              <a:gd name="connsiteX412" fmla="*/ 2063025 w 7467600"/>
              <a:gd name="connsiteY412" fmla="*/ 6858000 h 6858000"/>
              <a:gd name="connsiteX413" fmla="*/ 2021675 w 7467600"/>
              <a:gd name="connsiteY413" fmla="*/ 6858000 h 6858000"/>
              <a:gd name="connsiteX414" fmla="*/ 2019308 w 7467600"/>
              <a:gd name="connsiteY414" fmla="*/ 6847118 h 6858000"/>
              <a:gd name="connsiteX415" fmla="*/ 1938835 w 7467600"/>
              <a:gd name="connsiteY415" fmla="*/ 6551160 h 6858000"/>
              <a:gd name="connsiteX416" fmla="*/ 1953230 w 7467600"/>
              <a:gd name="connsiteY416" fmla="*/ 6759699 h 6858000"/>
              <a:gd name="connsiteX417" fmla="*/ 1956763 w 7467600"/>
              <a:gd name="connsiteY417" fmla="*/ 6778191 h 6858000"/>
              <a:gd name="connsiteX418" fmla="*/ 1967925 w 7467600"/>
              <a:gd name="connsiteY418" fmla="*/ 6858000 h 6858000"/>
              <a:gd name="connsiteX419" fmla="*/ 1936622 w 7467600"/>
              <a:gd name="connsiteY419" fmla="*/ 6858000 h 6858000"/>
              <a:gd name="connsiteX420" fmla="*/ 1926261 w 7467600"/>
              <a:gd name="connsiteY420" fmla="*/ 6784064 h 6858000"/>
              <a:gd name="connsiteX421" fmla="*/ 1922724 w 7467600"/>
              <a:gd name="connsiteY421" fmla="*/ 6765577 h 6858000"/>
              <a:gd name="connsiteX422" fmla="*/ 1904650 w 7467600"/>
              <a:gd name="connsiteY422" fmla="*/ 6639616 h 6858000"/>
              <a:gd name="connsiteX423" fmla="*/ 1885273 w 7467600"/>
              <a:gd name="connsiteY423" fmla="*/ 6858000 h 6858000"/>
              <a:gd name="connsiteX424" fmla="*/ 1854363 w 7467600"/>
              <a:gd name="connsiteY424" fmla="*/ 6858000 h 6858000"/>
              <a:gd name="connsiteX425" fmla="*/ 1880391 w 7467600"/>
              <a:gd name="connsiteY425" fmla="*/ 6603796 h 6858000"/>
              <a:gd name="connsiteX426" fmla="*/ 1818273 w 7467600"/>
              <a:gd name="connsiteY426" fmla="*/ 6715729 h 6858000"/>
              <a:gd name="connsiteX427" fmla="*/ 1794691 w 7467600"/>
              <a:gd name="connsiteY427" fmla="*/ 6843239 h 6858000"/>
              <a:gd name="connsiteX428" fmla="*/ 1794914 w 7467600"/>
              <a:gd name="connsiteY428" fmla="*/ 6858000 h 6858000"/>
              <a:gd name="connsiteX429" fmla="*/ 1746128 w 7467600"/>
              <a:gd name="connsiteY429" fmla="*/ 6858000 h 6858000"/>
              <a:gd name="connsiteX430" fmla="*/ 1753934 w 7467600"/>
              <a:gd name="connsiteY430" fmla="*/ 6724796 h 6858000"/>
              <a:gd name="connsiteX431" fmla="*/ 1792053 w 7467600"/>
              <a:gd name="connsiteY431" fmla="*/ 6572396 h 6858000"/>
              <a:gd name="connsiteX432" fmla="*/ 1862248 w 7467600"/>
              <a:gd name="connsiteY432" fmla="*/ 6266397 h 6858000"/>
              <a:gd name="connsiteX433" fmla="*/ 1862250 w 7467600"/>
              <a:gd name="connsiteY433" fmla="*/ 6033531 h 6858000"/>
              <a:gd name="connsiteX434" fmla="*/ 1211999 w 7467600"/>
              <a:gd name="connsiteY434" fmla="*/ 6683610 h 6858000"/>
              <a:gd name="connsiteX435" fmla="*/ 1213266 w 7467600"/>
              <a:gd name="connsiteY435" fmla="*/ 6691947 h 6858000"/>
              <a:gd name="connsiteX436" fmla="*/ 1203370 w 7467600"/>
              <a:gd name="connsiteY436" fmla="*/ 6850676 h 6858000"/>
              <a:gd name="connsiteX437" fmla="*/ 1203671 w 7467600"/>
              <a:gd name="connsiteY437" fmla="*/ 6858000 h 6858000"/>
              <a:gd name="connsiteX438" fmla="*/ 1143180 w 7467600"/>
              <a:gd name="connsiteY438" fmla="*/ 6858000 h 6858000"/>
              <a:gd name="connsiteX439" fmla="*/ 1142176 w 7467600"/>
              <a:gd name="connsiteY439" fmla="*/ 6766045 h 6858000"/>
              <a:gd name="connsiteX440" fmla="*/ 1067484 w 7467600"/>
              <a:gd name="connsiteY440" fmla="*/ 6858000 h 6858000"/>
              <a:gd name="connsiteX441" fmla="*/ 953928 w 7467600"/>
              <a:gd name="connsiteY441" fmla="*/ 6858000 h 6858000"/>
              <a:gd name="connsiteX442" fmla="*/ 959715 w 7467600"/>
              <a:gd name="connsiteY442" fmla="*/ 6850185 h 6858000"/>
              <a:gd name="connsiteX443" fmla="*/ 1483788 w 7467600"/>
              <a:gd name="connsiteY443" fmla="*/ 6259174 h 6858000"/>
              <a:gd name="connsiteX444" fmla="*/ 1100671 w 7467600"/>
              <a:gd name="connsiteY444" fmla="*/ 6252137 h 6858000"/>
              <a:gd name="connsiteX445" fmla="*/ 1090144 w 7467600"/>
              <a:gd name="connsiteY445" fmla="*/ 6256748 h 6858000"/>
              <a:gd name="connsiteX446" fmla="*/ 1095872 w 7467600"/>
              <a:gd name="connsiteY446" fmla="*/ 6271892 h 6858000"/>
              <a:gd name="connsiteX447" fmla="*/ 262785 w 7467600"/>
              <a:gd name="connsiteY447" fmla="*/ 6845450 h 6858000"/>
              <a:gd name="connsiteX448" fmla="*/ 209968 w 7467600"/>
              <a:gd name="connsiteY448" fmla="*/ 6770713 h 6858000"/>
              <a:gd name="connsiteX449" fmla="*/ 873460 w 7467600"/>
              <a:gd name="connsiteY449" fmla="*/ 6253768 h 6858000"/>
              <a:gd name="connsiteX450" fmla="*/ 192686 w 7467600"/>
              <a:gd name="connsiteY450" fmla="*/ 5849257 h 6858000"/>
              <a:gd name="connsiteX451" fmla="*/ 4696 w 7467600"/>
              <a:gd name="connsiteY451" fmla="*/ 5697668 h 6858000"/>
              <a:gd name="connsiteX452" fmla="*/ 0 w 7467600"/>
              <a:gd name="connsiteY452" fmla="*/ 5689984 h 6858000"/>
              <a:gd name="connsiteX453" fmla="*/ 0 w 7467600"/>
              <a:gd name="connsiteY453" fmla="*/ 5513472 h 6858000"/>
              <a:gd name="connsiteX454" fmla="*/ 174101 w 7467600"/>
              <a:gd name="connsiteY454" fmla="*/ 5620277 h 6858000"/>
              <a:gd name="connsiteX455" fmla="*/ 891800 w 7467600"/>
              <a:gd name="connsiteY455" fmla="*/ 6036935 h 6858000"/>
              <a:gd name="connsiteX456" fmla="*/ 1072219 w 7467600"/>
              <a:gd name="connsiteY456" fmla="*/ 6169443 h 6858000"/>
              <a:gd name="connsiteX457" fmla="*/ 1074117 w 7467600"/>
              <a:gd name="connsiteY457" fmla="*/ 6170301 h 6858000"/>
              <a:gd name="connsiteX458" fmla="*/ 1083114 w 7467600"/>
              <a:gd name="connsiteY458" fmla="*/ 6174131 h 6858000"/>
              <a:gd name="connsiteX459" fmla="*/ 1543010 w 7467600"/>
              <a:gd name="connsiteY459" fmla="*/ 6191140 h 6858000"/>
              <a:gd name="connsiteX460" fmla="*/ 1551080 w 7467600"/>
              <a:gd name="connsiteY460" fmla="*/ 6195006 h 6858000"/>
              <a:gd name="connsiteX461" fmla="*/ 2345443 w 7467600"/>
              <a:gd name="connsiteY461" fmla="*/ 5549882 h 6858000"/>
              <a:gd name="connsiteX462" fmla="*/ 1721499 w 7467600"/>
              <a:gd name="connsiteY462" fmla="*/ 5599969 h 6858000"/>
              <a:gd name="connsiteX463" fmla="*/ 767716 w 7467600"/>
              <a:gd name="connsiteY463" fmla="*/ 5472768 h 6858000"/>
              <a:gd name="connsiteX464" fmla="*/ 722147 w 7467600"/>
              <a:gd name="connsiteY464" fmla="*/ 5393091 h 6858000"/>
              <a:gd name="connsiteX465" fmla="*/ 1485552 w 7467600"/>
              <a:gd name="connsiteY465" fmla="*/ 5313202 h 6858000"/>
              <a:gd name="connsiteX466" fmla="*/ 2143004 w 7467600"/>
              <a:gd name="connsiteY466" fmla="*/ 5402420 h 6858000"/>
              <a:gd name="connsiteX467" fmla="*/ 1933391 w 7467600"/>
              <a:gd name="connsiteY467" fmla="*/ 5156971 h 6858000"/>
              <a:gd name="connsiteX468" fmla="*/ 1827118 w 7467600"/>
              <a:gd name="connsiteY468" fmla="*/ 4968410 h 6858000"/>
              <a:gd name="connsiteX469" fmla="*/ 1837349 w 7467600"/>
              <a:gd name="connsiteY469" fmla="*/ 4956357 h 6858000"/>
              <a:gd name="connsiteX470" fmla="*/ 2162835 w 7467600"/>
              <a:gd name="connsiteY470" fmla="*/ 5187853 h 6858000"/>
              <a:gd name="connsiteX471" fmla="*/ 2257167 w 7467600"/>
              <a:gd name="connsiteY471" fmla="*/ 5462123 h 6858000"/>
              <a:gd name="connsiteX472" fmla="*/ 2261598 w 7467600"/>
              <a:gd name="connsiteY472" fmla="*/ 5467998 h 6858000"/>
              <a:gd name="connsiteX473" fmla="*/ 2437177 w 7467600"/>
              <a:gd name="connsiteY473" fmla="*/ 5479608 h 6858000"/>
              <a:gd name="connsiteX474" fmla="*/ 2445247 w 7467600"/>
              <a:gd name="connsiteY474" fmla="*/ 5483476 h 6858000"/>
              <a:gd name="connsiteX475" fmla="*/ 2743626 w 7467600"/>
              <a:gd name="connsiteY475" fmla="*/ 5304819 h 6858000"/>
              <a:gd name="connsiteX476" fmla="*/ 3048102 w 7467600"/>
              <a:gd name="connsiteY476" fmla="*/ 5150595 h 6858000"/>
              <a:gd name="connsiteX477" fmla="*/ 1799414 w 7467600"/>
              <a:gd name="connsiteY477" fmla="*/ 4694732 h 6858000"/>
              <a:gd name="connsiteX478" fmla="*/ 1771735 w 7467600"/>
              <a:gd name="connsiteY478" fmla="*/ 4619929 h 6858000"/>
              <a:gd name="connsiteX479" fmla="*/ 3104273 w 7467600"/>
              <a:gd name="connsiteY479" fmla="*/ 5076159 h 6858000"/>
              <a:gd name="connsiteX480" fmla="*/ 3113245 w 7467600"/>
              <a:gd name="connsiteY480" fmla="*/ 5090705 h 6858000"/>
              <a:gd name="connsiteX481" fmla="*/ 3126294 w 7467600"/>
              <a:gd name="connsiteY481" fmla="*/ 5114400 h 6858000"/>
              <a:gd name="connsiteX482" fmla="*/ 3937433 w 7467600"/>
              <a:gd name="connsiteY482" fmla="*/ 4830473 h 6858000"/>
              <a:gd name="connsiteX483" fmla="*/ 3590475 w 7467600"/>
              <a:gd name="connsiteY483" fmla="*/ 4597974 h 6858000"/>
              <a:gd name="connsiteX484" fmla="*/ 3100264 w 7467600"/>
              <a:gd name="connsiteY484" fmla="*/ 4579845 h 6858000"/>
              <a:gd name="connsiteX485" fmla="*/ 2183576 w 7467600"/>
              <a:gd name="connsiteY485" fmla="*/ 4227150 h 6858000"/>
              <a:gd name="connsiteX486" fmla="*/ 2151029 w 7467600"/>
              <a:gd name="connsiteY486" fmla="*/ 4146947 h 6858000"/>
              <a:gd name="connsiteX487" fmla="*/ 3563434 w 7467600"/>
              <a:gd name="connsiteY487" fmla="*/ 4469115 h 6858000"/>
              <a:gd name="connsiteX488" fmla="*/ 3177952 w 7467600"/>
              <a:gd name="connsiteY488" fmla="*/ 3657386 h 6858000"/>
              <a:gd name="connsiteX489" fmla="*/ 3189263 w 7467600"/>
              <a:gd name="connsiteY489" fmla="*/ 3625726 h 6858000"/>
              <a:gd name="connsiteX490" fmla="*/ 3560912 w 7467600"/>
              <a:gd name="connsiteY490" fmla="*/ 4079863 h 6858000"/>
              <a:gd name="connsiteX491" fmla="*/ 3626636 w 7467600"/>
              <a:gd name="connsiteY491" fmla="*/ 4512230 h 6858000"/>
              <a:gd name="connsiteX492" fmla="*/ 3653088 w 7467600"/>
              <a:gd name="connsiteY492" fmla="*/ 4521417 h 6858000"/>
              <a:gd name="connsiteX493" fmla="*/ 3988128 w 7467600"/>
              <a:gd name="connsiteY493" fmla="*/ 4817267 h 6858000"/>
              <a:gd name="connsiteX494" fmla="*/ 4830582 w 7467600"/>
              <a:gd name="connsiteY494" fmla="*/ 4676000 h 6858000"/>
              <a:gd name="connsiteX495" fmla="*/ 4830100 w 7467600"/>
              <a:gd name="connsiteY495" fmla="*/ 4675554 h 6858000"/>
              <a:gd name="connsiteX496" fmla="*/ 4036318 w 7467600"/>
              <a:gd name="connsiteY496" fmla="*/ 4147013 h 6858000"/>
              <a:gd name="connsiteX497" fmla="*/ 3432098 w 7467600"/>
              <a:gd name="connsiteY497" fmla="*/ 3537312 h 6858000"/>
              <a:gd name="connsiteX498" fmla="*/ 3446761 w 7467600"/>
              <a:gd name="connsiteY498" fmla="*/ 3461278 h 6858000"/>
              <a:gd name="connsiteX499" fmla="*/ 4419733 w 7467600"/>
              <a:gd name="connsiteY499" fmla="*/ 3963555 h 6858000"/>
              <a:gd name="connsiteX500" fmla="*/ 4781371 w 7467600"/>
              <a:gd name="connsiteY500" fmla="*/ 4458604 h 6858000"/>
              <a:gd name="connsiteX501" fmla="*/ 4780440 w 7467600"/>
              <a:gd name="connsiteY501" fmla="*/ 4470290 h 6858000"/>
              <a:gd name="connsiteX502" fmla="*/ 4898954 w 7467600"/>
              <a:gd name="connsiteY502" fmla="*/ 4662092 h 6858000"/>
              <a:gd name="connsiteX503" fmla="*/ 4900699 w 7467600"/>
              <a:gd name="connsiteY503" fmla="*/ 4670867 h 6858000"/>
              <a:gd name="connsiteX504" fmla="*/ 5714511 w 7467600"/>
              <a:gd name="connsiteY504" fmla="*/ 4663483 h 6858000"/>
              <a:gd name="connsiteX505" fmla="*/ 5464793 w 7467600"/>
              <a:gd name="connsiteY505" fmla="*/ 4393556 h 6858000"/>
              <a:gd name="connsiteX506" fmla="*/ 5461897 w 7467600"/>
              <a:gd name="connsiteY506" fmla="*/ 4390879 h 6858000"/>
              <a:gd name="connsiteX507" fmla="*/ 4294126 w 7467600"/>
              <a:gd name="connsiteY507" fmla="*/ 3303048 h 6858000"/>
              <a:gd name="connsiteX508" fmla="*/ 4305321 w 7467600"/>
              <a:gd name="connsiteY508" fmla="*/ 3256953 h 6858000"/>
              <a:gd name="connsiteX509" fmla="*/ 4949299 w 7467600"/>
              <a:gd name="connsiteY509" fmla="*/ 3766336 h 6858000"/>
              <a:gd name="connsiteX510" fmla="*/ 5291452 w 7467600"/>
              <a:gd name="connsiteY510" fmla="*/ 4076801 h 6858000"/>
              <a:gd name="connsiteX511" fmla="*/ 5434998 w 7467600"/>
              <a:gd name="connsiteY511" fmla="*/ 4254100 h 6858000"/>
              <a:gd name="connsiteX512" fmla="*/ 5351015 w 7467600"/>
              <a:gd name="connsiteY512" fmla="*/ 3760989 h 6858000"/>
              <a:gd name="connsiteX513" fmla="*/ 5413780 w 7467600"/>
              <a:gd name="connsiteY513" fmla="*/ 2966265 h 6858000"/>
              <a:gd name="connsiteX514" fmla="*/ 5425627 w 7467600"/>
              <a:gd name="connsiteY514" fmla="*/ 2954192 h 6858000"/>
              <a:gd name="connsiteX515" fmla="*/ 6604735 w 7467600"/>
              <a:gd name="connsiteY515" fmla="*/ 2041381 h 6858000"/>
              <a:gd name="connsiteX516" fmla="*/ 7204487 w 7467600"/>
              <a:gd name="connsiteY516" fmla="*/ 2742112 h 6858000"/>
              <a:gd name="connsiteX517" fmla="*/ 7131592 w 7467600"/>
              <a:gd name="connsiteY517" fmla="*/ 2672096 h 6858000"/>
              <a:gd name="connsiteX518" fmla="*/ 6996344 w 7467600"/>
              <a:gd name="connsiteY518" fmla="*/ 2518310 h 6858000"/>
              <a:gd name="connsiteX519" fmla="*/ 6735495 w 7467600"/>
              <a:gd name="connsiteY519" fmla="*/ 2196890 h 6858000"/>
              <a:gd name="connsiteX520" fmla="*/ 6721901 w 7467600"/>
              <a:gd name="connsiteY520" fmla="*/ 2179274 h 6858000"/>
              <a:gd name="connsiteX521" fmla="*/ 6604735 w 7467600"/>
              <a:gd name="connsiteY521" fmla="*/ 2041381 h 6858000"/>
              <a:gd name="connsiteX522" fmla="*/ 6591670 w 7467600"/>
              <a:gd name="connsiteY522" fmla="*/ 1988277 h 6858000"/>
              <a:gd name="connsiteX523" fmla="*/ 6747349 w 7467600"/>
              <a:gd name="connsiteY523" fmla="*/ 2160069 h 6858000"/>
              <a:gd name="connsiteX524" fmla="*/ 6760943 w 7467600"/>
              <a:gd name="connsiteY524" fmla="*/ 2177686 h 6858000"/>
              <a:gd name="connsiteX525" fmla="*/ 7021065 w 7467600"/>
              <a:gd name="connsiteY525" fmla="*/ 2498102 h 6858000"/>
              <a:gd name="connsiteX526" fmla="*/ 7155223 w 7467600"/>
              <a:gd name="connsiteY526" fmla="*/ 2650386 h 6858000"/>
              <a:gd name="connsiteX527" fmla="*/ 7203167 w 7467600"/>
              <a:gd name="connsiteY527" fmla="*/ 2697288 h 6858000"/>
              <a:gd name="connsiteX528" fmla="*/ 6937703 w 7467600"/>
              <a:gd name="connsiteY528" fmla="*/ 2321981 h 6858000"/>
              <a:gd name="connsiteX529" fmla="*/ 6591670 w 7467600"/>
              <a:gd name="connsiteY529" fmla="*/ 1988277 h 6858000"/>
              <a:gd name="connsiteX530" fmla="*/ 5798671 w 7467600"/>
              <a:gd name="connsiteY530" fmla="*/ 1981601 h 6858000"/>
              <a:gd name="connsiteX531" fmla="*/ 5754709 w 7467600"/>
              <a:gd name="connsiteY531" fmla="*/ 2071454 h 6858000"/>
              <a:gd name="connsiteX532" fmla="*/ 5763044 w 7467600"/>
              <a:gd name="connsiteY532" fmla="*/ 2842206 h 6858000"/>
              <a:gd name="connsiteX533" fmla="*/ 5764974 w 7467600"/>
              <a:gd name="connsiteY533" fmla="*/ 2799609 h 6858000"/>
              <a:gd name="connsiteX534" fmla="*/ 5767665 w 7467600"/>
              <a:gd name="connsiteY534" fmla="*/ 2666409 h 6858000"/>
              <a:gd name="connsiteX535" fmla="*/ 5763055 w 7467600"/>
              <a:gd name="connsiteY535" fmla="*/ 2579705 h 6858000"/>
              <a:gd name="connsiteX536" fmla="*/ 5758079 w 7467600"/>
              <a:gd name="connsiteY536" fmla="*/ 2492508 h 6858000"/>
              <a:gd name="connsiteX537" fmla="*/ 5779325 w 7467600"/>
              <a:gd name="connsiteY537" fmla="*/ 2197069 h 6858000"/>
              <a:gd name="connsiteX538" fmla="*/ 5798671 w 7467600"/>
              <a:gd name="connsiteY538" fmla="*/ 1981601 h 6858000"/>
              <a:gd name="connsiteX539" fmla="*/ 5829202 w 7467600"/>
              <a:gd name="connsiteY539" fmla="*/ 1971679 h 6858000"/>
              <a:gd name="connsiteX540" fmla="*/ 5809558 w 7467600"/>
              <a:gd name="connsiteY540" fmla="*/ 2198043 h 6858000"/>
              <a:gd name="connsiteX541" fmla="*/ 5788653 w 7467600"/>
              <a:gd name="connsiteY541" fmla="*/ 2489430 h 6858000"/>
              <a:gd name="connsiteX542" fmla="*/ 5793439 w 7467600"/>
              <a:gd name="connsiteY542" fmla="*/ 2575235 h 6858000"/>
              <a:gd name="connsiteX543" fmla="*/ 5796837 w 7467600"/>
              <a:gd name="connsiteY543" fmla="*/ 2637633 h 6858000"/>
              <a:gd name="connsiteX544" fmla="*/ 5818614 w 7467600"/>
              <a:gd name="connsiteY544" fmla="*/ 2473055 h 6858000"/>
              <a:gd name="connsiteX545" fmla="*/ 5829202 w 7467600"/>
              <a:gd name="connsiteY545" fmla="*/ 1971679 h 6858000"/>
              <a:gd name="connsiteX546" fmla="*/ 5911389 w 7467600"/>
              <a:gd name="connsiteY546" fmla="*/ 1898371 h 6858000"/>
              <a:gd name="connsiteX547" fmla="*/ 6237627 w 7467600"/>
              <a:gd name="connsiteY547" fmla="*/ 2231921 h 6858000"/>
              <a:gd name="connsiteX548" fmla="*/ 5911389 w 7467600"/>
              <a:gd name="connsiteY548" fmla="*/ 1898371 h 6858000"/>
              <a:gd name="connsiteX549" fmla="*/ 6944437 w 7467600"/>
              <a:gd name="connsiteY549" fmla="*/ 1575402 h 6858000"/>
              <a:gd name="connsiteX550" fmla="*/ 6304730 w 7467600"/>
              <a:gd name="connsiteY550" fmla="*/ 1766654 h 6858000"/>
              <a:gd name="connsiteX551" fmla="*/ 6944437 w 7467600"/>
              <a:gd name="connsiteY551" fmla="*/ 1575402 h 6858000"/>
              <a:gd name="connsiteX552" fmla="*/ 7019523 w 7467600"/>
              <a:gd name="connsiteY552" fmla="*/ 1519450 h 6858000"/>
              <a:gd name="connsiteX553" fmla="*/ 6298091 w 7467600"/>
              <a:gd name="connsiteY553" fmla="*/ 1737122 h 6858000"/>
              <a:gd name="connsiteX554" fmla="*/ 7019523 w 7467600"/>
              <a:gd name="connsiteY554" fmla="*/ 1519450 h 6858000"/>
              <a:gd name="connsiteX555" fmla="*/ 2399523 w 7467600"/>
              <a:gd name="connsiteY555" fmla="*/ 1428234 h 6858000"/>
              <a:gd name="connsiteX556" fmla="*/ 2224982 w 7467600"/>
              <a:gd name="connsiteY556" fmla="*/ 1826201 h 6858000"/>
              <a:gd name="connsiteX557" fmla="*/ 2096099 w 7467600"/>
              <a:gd name="connsiteY557" fmla="*/ 2345900 h 6858000"/>
              <a:gd name="connsiteX558" fmla="*/ 2283317 w 7467600"/>
              <a:gd name="connsiteY558" fmla="*/ 1796925 h 6858000"/>
              <a:gd name="connsiteX559" fmla="*/ 2399523 w 7467600"/>
              <a:gd name="connsiteY559" fmla="*/ 1428234 h 6858000"/>
              <a:gd name="connsiteX560" fmla="*/ 2448558 w 7467600"/>
              <a:gd name="connsiteY560" fmla="*/ 1373435 h 6858000"/>
              <a:gd name="connsiteX561" fmla="*/ 2312521 w 7467600"/>
              <a:gd name="connsiteY561" fmla="*/ 1806140 h 6858000"/>
              <a:gd name="connsiteX562" fmla="*/ 2127533 w 7467600"/>
              <a:gd name="connsiteY562" fmla="*/ 2348380 h 6858000"/>
              <a:gd name="connsiteX563" fmla="*/ 2358080 w 7467600"/>
              <a:gd name="connsiteY563" fmla="*/ 1866134 h 6858000"/>
              <a:gd name="connsiteX564" fmla="*/ 2407436 w 7467600"/>
              <a:gd name="connsiteY564" fmla="*/ 1651070 h 6858000"/>
              <a:gd name="connsiteX565" fmla="*/ 2448558 w 7467600"/>
              <a:gd name="connsiteY565" fmla="*/ 1373435 h 6858000"/>
              <a:gd name="connsiteX566" fmla="*/ 278707 w 7467600"/>
              <a:gd name="connsiteY566" fmla="*/ 1352270 h 6858000"/>
              <a:gd name="connsiteX567" fmla="*/ 321570 w 7467600"/>
              <a:gd name="connsiteY567" fmla="*/ 1861610 h 6858000"/>
              <a:gd name="connsiteX568" fmla="*/ 294281 w 7467600"/>
              <a:gd name="connsiteY568" fmla="*/ 1440658 h 6858000"/>
              <a:gd name="connsiteX569" fmla="*/ 278707 w 7467600"/>
              <a:gd name="connsiteY569" fmla="*/ 1352270 h 6858000"/>
              <a:gd name="connsiteX570" fmla="*/ 1423821 w 7467600"/>
              <a:gd name="connsiteY570" fmla="*/ 1351958 h 6858000"/>
              <a:gd name="connsiteX571" fmla="*/ 1638521 w 7467600"/>
              <a:gd name="connsiteY571" fmla="*/ 1908470 h 6858000"/>
              <a:gd name="connsiteX572" fmla="*/ 1754199 w 7467600"/>
              <a:gd name="connsiteY572" fmla="*/ 2149284 h 6858000"/>
              <a:gd name="connsiteX573" fmla="*/ 1908359 w 7467600"/>
              <a:gd name="connsiteY573" fmla="*/ 2364988 h 6858000"/>
              <a:gd name="connsiteX574" fmla="*/ 1647661 w 7467600"/>
              <a:gd name="connsiteY574" fmla="*/ 1825945 h 6858000"/>
              <a:gd name="connsiteX575" fmla="*/ 1423821 w 7467600"/>
              <a:gd name="connsiteY575" fmla="*/ 1351958 h 6858000"/>
              <a:gd name="connsiteX576" fmla="*/ 1431890 w 7467600"/>
              <a:gd name="connsiteY576" fmla="*/ 1306475 h 6858000"/>
              <a:gd name="connsiteX577" fmla="*/ 1507597 w 7467600"/>
              <a:gd name="connsiteY577" fmla="*/ 1446132 h 6858000"/>
              <a:gd name="connsiteX578" fmla="*/ 1674586 w 7467600"/>
              <a:gd name="connsiteY578" fmla="*/ 1813832 h 6858000"/>
              <a:gd name="connsiteX579" fmla="*/ 1815950 w 7467600"/>
              <a:gd name="connsiteY579" fmla="*/ 2128564 h 6858000"/>
              <a:gd name="connsiteX580" fmla="*/ 1984242 w 7467600"/>
              <a:gd name="connsiteY580" fmla="*/ 2430829 h 6858000"/>
              <a:gd name="connsiteX581" fmla="*/ 2014023 w 7467600"/>
              <a:gd name="connsiteY581" fmla="*/ 2450995 h 6858000"/>
              <a:gd name="connsiteX582" fmla="*/ 1747337 w 7467600"/>
              <a:gd name="connsiteY582" fmla="*/ 1855264 h 6858000"/>
              <a:gd name="connsiteX583" fmla="*/ 1533749 w 7467600"/>
              <a:gd name="connsiteY583" fmla="*/ 1478656 h 6858000"/>
              <a:gd name="connsiteX584" fmla="*/ 1431890 w 7467600"/>
              <a:gd name="connsiteY584" fmla="*/ 1306475 h 6858000"/>
              <a:gd name="connsiteX585" fmla="*/ 5052692 w 7467600"/>
              <a:gd name="connsiteY585" fmla="*/ 1292994 h 6858000"/>
              <a:gd name="connsiteX586" fmla="*/ 5200661 w 7467600"/>
              <a:gd name="connsiteY586" fmla="*/ 1635186 h 6858000"/>
              <a:gd name="connsiteX587" fmla="*/ 5297138 w 7467600"/>
              <a:gd name="connsiteY587" fmla="*/ 1906351 h 6858000"/>
              <a:gd name="connsiteX588" fmla="*/ 5052692 w 7467600"/>
              <a:gd name="connsiteY588" fmla="*/ 1292994 h 6858000"/>
              <a:gd name="connsiteX589" fmla="*/ 5009948 w 7467600"/>
              <a:gd name="connsiteY589" fmla="*/ 1273619 h 6858000"/>
              <a:gd name="connsiteX590" fmla="*/ 5121777 w 7467600"/>
              <a:gd name="connsiteY590" fmla="*/ 1654213 h 6858000"/>
              <a:gd name="connsiteX591" fmla="*/ 5293545 w 7467600"/>
              <a:gd name="connsiteY591" fmla="*/ 2072247 h 6858000"/>
              <a:gd name="connsiteX592" fmla="*/ 5294042 w 7467600"/>
              <a:gd name="connsiteY592" fmla="*/ 2065019 h 6858000"/>
              <a:gd name="connsiteX593" fmla="*/ 5171936 w 7467600"/>
              <a:gd name="connsiteY593" fmla="*/ 1647613 h 6858000"/>
              <a:gd name="connsiteX594" fmla="*/ 5009948 w 7467600"/>
              <a:gd name="connsiteY594" fmla="*/ 1273619 h 6858000"/>
              <a:gd name="connsiteX595" fmla="*/ 655236 w 7467600"/>
              <a:gd name="connsiteY595" fmla="*/ 1268632 h 6858000"/>
              <a:gd name="connsiteX596" fmla="*/ 839521 w 7467600"/>
              <a:gd name="connsiteY596" fmla="*/ 1685315 h 6858000"/>
              <a:gd name="connsiteX597" fmla="*/ 1109416 w 7467600"/>
              <a:gd name="connsiteY597" fmla="*/ 2061663 h 6858000"/>
              <a:gd name="connsiteX598" fmla="*/ 1298300 w 7467600"/>
              <a:gd name="connsiteY598" fmla="*/ 2247742 h 6858000"/>
              <a:gd name="connsiteX599" fmla="*/ 1125871 w 7467600"/>
              <a:gd name="connsiteY599" fmla="*/ 1989513 h 6858000"/>
              <a:gd name="connsiteX600" fmla="*/ 981574 w 7467600"/>
              <a:gd name="connsiteY600" fmla="*/ 1783157 h 6858000"/>
              <a:gd name="connsiteX601" fmla="*/ 922198 w 7467600"/>
              <a:gd name="connsiteY601" fmla="*/ 1677437 h 6858000"/>
              <a:gd name="connsiteX602" fmla="*/ 869293 w 7467600"/>
              <a:gd name="connsiteY602" fmla="*/ 1583214 h 6858000"/>
              <a:gd name="connsiteX603" fmla="*/ 751431 w 7467600"/>
              <a:gd name="connsiteY603" fmla="*/ 1405731 h 6858000"/>
              <a:gd name="connsiteX604" fmla="*/ 655236 w 7467600"/>
              <a:gd name="connsiteY604" fmla="*/ 1268632 h 6858000"/>
              <a:gd name="connsiteX605" fmla="*/ 6516292 w 7467600"/>
              <a:gd name="connsiteY605" fmla="*/ 1263064 h 6858000"/>
              <a:gd name="connsiteX606" fmla="*/ 5736320 w 7467600"/>
              <a:gd name="connsiteY606" fmla="*/ 1501803 h 6858000"/>
              <a:gd name="connsiteX607" fmla="*/ 6516292 w 7467600"/>
              <a:gd name="connsiteY607" fmla="*/ 1263064 h 6858000"/>
              <a:gd name="connsiteX608" fmla="*/ 291466 w 7467600"/>
              <a:gd name="connsiteY608" fmla="*/ 1250369 h 6858000"/>
              <a:gd name="connsiteX609" fmla="*/ 323180 w 7467600"/>
              <a:gd name="connsiteY609" fmla="*/ 1435283 h 6858000"/>
              <a:gd name="connsiteX610" fmla="*/ 349381 w 7467600"/>
              <a:gd name="connsiteY610" fmla="*/ 1875041 h 6858000"/>
              <a:gd name="connsiteX611" fmla="*/ 374363 w 7467600"/>
              <a:gd name="connsiteY611" fmla="*/ 1506494 h 6858000"/>
              <a:gd name="connsiteX612" fmla="*/ 302168 w 7467600"/>
              <a:gd name="connsiteY612" fmla="*/ 1274495 h 6858000"/>
              <a:gd name="connsiteX613" fmla="*/ 291466 w 7467600"/>
              <a:gd name="connsiteY613" fmla="*/ 1250369 h 6858000"/>
              <a:gd name="connsiteX614" fmla="*/ 678222 w 7467600"/>
              <a:gd name="connsiteY614" fmla="*/ 1248670 h 6858000"/>
              <a:gd name="connsiteX615" fmla="*/ 775536 w 7467600"/>
              <a:gd name="connsiteY615" fmla="*/ 1388015 h 6858000"/>
              <a:gd name="connsiteX616" fmla="*/ 894529 w 7467600"/>
              <a:gd name="connsiteY616" fmla="*/ 1567739 h 6858000"/>
              <a:gd name="connsiteX617" fmla="*/ 948000 w 7467600"/>
              <a:gd name="connsiteY617" fmla="*/ 1663088 h 6858000"/>
              <a:gd name="connsiteX618" fmla="*/ 1006812 w 7467600"/>
              <a:gd name="connsiteY618" fmla="*/ 1767683 h 6858000"/>
              <a:gd name="connsiteX619" fmla="*/ 1149133 w 7467600"/>
              <a:gd name="connsiteY619" fmla="*/ 1971513 h 6858000"/>
              <a:gd name="connsiteX620" fmla="*/ 1333952 w 7467600"/>
              <a:gd name="connsiteY620" fmla="*/ 2251620 h 6858000"/>
              <a:gd name="connsiteX621" fmla="*/ 1337329 w 7467600"/>
              <a:gd name="connsiteY621" fmla="*/ 2258350 h 6858000"/>
              <a:gd name="connsiteX622" fmla="*/ 1014726 w 7467600"/>
              <a:gd name="connsiteY622" fmla="*/ 1615556 h 6858000"/>
              <a:gd name="connsiteX623" fmla="*/ 678222 w 7467600"/>
              <a:gd name="connsiteY623" fmla="*/ 1248670 h 6858000"/>
              <a:gd name="connsiteX624" fmla="*/ 6691602 w 7467600"/>
              <a:gd name="connsiteY624" fmla="*/ 1140573 h 6858000"/>
              <a:gd name="connsiteX625" fmla="*/ 6571100 w 7467600"/>
              <a:gd name="connsiteY625" fmla="*/ 1183662 h 6858000"/>
              <a:gd name="connsiteX626" fmla="*/ 6241687 w 7467600"/>
              <a:gd name="connsiteY626" fmla="*/ 1257600 h 6858000"/>
              <a:gd name="connsiteX627" fmla="*/ 5693009 w 7467600"/>
              <a:gd name="connsiteY627" fmla="*/ 1478256 h 6858000"/>
              <a:gd name="connsiteX628" fmla="*/ 6548420 w 7467600"/>
              <a:gd name="connsiteY628" fmla="*/ 1214599 h 6858000"/>
              <a:gd name="connsiteX629" fmla="*/ 6605473 w 7467600"/>
              <a:gd name="connsiteY629" fmla="*/ 1184686 h 6858000"/>
              <a:gd name="connsiteX630" fmla="*/ 6691602 w 7467600"/>
              <a:gd name="connsiteY630" fmla="*/ 1140573 h 6858000"/>
              <a:gd name="connsiteX631" fmla="*/ 4002475 w 7467600"/>
              <a:gd name="connsiteY631" fmla="*/ 1037802 h 6858000"/>
              <a:gd name="connsiteX632" fmla="*/ 4000324 w 7467600"/>
              <a:gd name="connsiteY632" fmla="*/ 1039362 h 6858000"/>
              <a:gd name="connsiteX633" fmla="*/ 4002862 w 7467600"/>
              <a:gd name="connsiteY633" fmla="*/ 1042866 h 6858000"/>
              <a:gd name="connsiteX634" fmla="*/ 4002475 w 7467600"/>
              <a:gd name="connsiteY634" fmla="*/ 1037802 h 6858000"/>
              <a:gd name="connsiteX635" fmla="*/ 506322 w 7467600"/>
              <a:gd name="connsiteY635" fmla="*/ 1020997 h 6858000"/>
              <a:gd name="connsiteX636" fmla="*/ 533068 w 7467600"/>
              <a:gd name="connsiteY636" fmla="*/ 1029409 h 6858000"/>
              <a:gd name="connsiteX637" fmla="*/ 1232525 w 7467600"/>
              <a:gd name="connsiteY637" fmla="*/ 1804675 h 6858000"/>
              <a:gd name="connsiteX638" fmla="*/ 1388858 w 7467600"/>
              <a:gd name="connsiteY638" fmla="*/ 2368011 h 6858000"/>
              <a:gd name="connsiteX639" fmla="*/ 1384098 w 7467600"/>
              <a:gd name="connsiteY639" fmla="*/ 2378125 h 6858000"/>
              <a:gd name="connsiteX640" fmla="*/ 1425393 w 7467600"/>
              <a:gd name="connsiteY640" fmla="*/ 2589124 h 6858000"/>
              <a:gd name="connsiteX641" fmla="*/ 1424001 w 7467600"/>
              <a:gd name="connsiteY641" fmla="*/ 2597541 h 6858000"/>
              <a:gd name="connsiteX642" fmla="*/ 2152729 w 7467600"/>
              <a:gd name="connsiteY642" fmla="*/ 2864487 h 6858000"/>
              <a:gd name="connsiteX643" fmla="*/ 2020609 w 7467600"/>
              <a:gd name="connsiteY643" fmla="*/ 2539671 h 6858000"/>
              <a:gd name="connsiteX644" fmla="*/ 2018920 w 7467600"/>
              <a:gd name="connsiteY644" fmla="*/ 2536309 h 6858000"/>
              <a:gd name="connsiteX645" fmla="*/ 1342441 w 7467600"/>
              <a:gd name="connsiteY645" fmla="*/ 1173017 h 6858000"/>
              <a:gd name="connsiteX646" fmla="*/ 1367925 w 7467600"/>
              <a:gd name="connsiteY646" fmla="*/ 1135648 h 6858000"/>
              <a:gd name="connsiteX647" fmla="*/ 1771401 w 7467600"/>
              <a:gd name="connsiteY647" fmla="*/ 1806673 h 6858000"/>
              <a:gd name="connsiteX648" fmla="*/ 1972385 w 7467600"/>
              <a:gd name="connsiteY648" fmla="*/ 2198735 h 6858000"/>
              <a:gd name="connsiteX649" fmla="*/ 2040892 w 7467600"/>
              <a:gd name="connsiteY649" fmla="*/ 2405205 h 6858000"/>
              <a:gd name="connsiteX650" fmla="*/ 2131689 w 7467600"/>
              <a:gd name="connsiteY650" fmla="*/ 1936926 h 6858000"/>
              <a:gd name="connsiteX651" fmla="*/ 2454820 w 7467600"/>
              <a:gd name="connsiteY651" fmla="*/ 1248808 h 6858000"/>
              <a:gd name="connsiteX652" fmla="*/ 2492512 w 7467600"/>
              <a:gd name="connsiteY652" fmla="*/ 1302920 h 6858000"/>
              <a:gd name="connsiteX653" fmla="*/ 2081216 w 7467600"/>
              <a:gd name="connsiteY653" fmla="*/ 2527513 h 6858000"/>
              <a:gd name="connsiteX654" fmla="*/ 2081211 w 7467600"/>
              <a:gd name="connsiteY654" fmla="*/ 2528916 h 6858000"/>
              <a:gd name="connsiteX655" fmla="*/ 2199067 w 7467600"/>
              <a:gd name="connsiteY655" fmla="*/ 2884061 h 6858000"/>
              <a:gd name="connsiteX656" fmla="*/ 3192586 w 7467600"/>
              <a:gd name="connsiteY656" fmla="*/ 3411496 h 6858000"/>
              <a:gd name="connsiteX657" fmla="*/ 3182620 w 7467600"/>
              <a:gd name="connsiteY657" fmla="*/ 3483279 h 6858000"/>
              <a:gd name="connsiteX658" fmla="*/ 2435119 w 7467600"/>
              <a:gd name="connsiteY658" fmla="*/ 3080173 h 6858000"/>
              <a:gd name="connsiteX659" fmla="*/ 2410152 w 7467600"/>
              <a:gd name="connsiteY659" fmla="*/ 3063751 h 6858000"/>
              <a:gd name="connsiteX660" fmla="*/ 2408099 w 7467600"/>
              <a:gd name="connsiteY660" fmla="*/ 3064403 h 6858000"/>
              <a:gd name="connsiteX661" fmla="*/ 2407218 w 7467600"/>
              <a:gd name="connsiteY661" fmla="*/ 3070324 h 6858000"/>
              <a:gd name="connsiteX662" fmla="*/ 2380138 w 7467600"/>
              <a:gd name="connsiteY662" fmla="*/ 3099341 h 6858000"/>
              <a:gd name="connsiteX663" fmla="*/ 1765923 w 7467600"/>
              <a:gd name="connsiteY663" fmla="*/ 3581043 h 6858000"/>
              <a:gd name="connsiteX664" fmla="*/ 1702258 w 7467600"/>
              <a:gd name="connsiteY664" fmla="*/ 3612286 h 6858000"/>
              <a:gd name="connsiteX665" fmla="*/ 1538370 w 7467600"/>
              <a:gd name="connsiteY665" fmla="*/ 3811804 h 6858000"/>
              <a:gd name="connsiteX666" fmla="*/ 542867 w 7467600"/>
              <a:gd name="connsiteY666" fmla="*/ 4944092 h 6858000"/>
              <a:gd name="connsiteX667" fmla="*/ 515800 w 7467600"/>
              <a:gd name="connsiteY667" fmla="*/ 4862180 h 6858000"/>
              <a:gd name="connsiteX668" fmla="*/ 909145 w 7467600"/>
              <a:gd name="connsiteY668" fmla="*/ 4199225 h 6858000"/>
              <a:gd name="connsiteX669" fmla="*/ 1214067 w 7467600"/>
              <a:gd name="connsiteY669" fmla="*/ 3908561 h 6858000"/>
              <a:gd name="connsiteX670" fmla="*/ 640967 w 7467600"/>
              <a:gd name="connsiteY670" fmla="*/ 4105601 h 6858000"/>
              <a:gd name="connsiteX671" fmla="*/ 112563 w 7467600"/>
              <a:gd name="connsiteY671" fmla="*/ 4396952 h 6858000"/>
              <a:gd name="connsiteX672" fmla="*/ 0 w 7467600"/>
              <a:gd name="connsiteY672" fmla="*/ 4466006 h 6858000"/>
              <a:gd name="connsiteX673" fmla="*/ 0 w 7467600"/>
              <a:gd name="connsiteY673" fmla="*/ 4233763 h 6858000"/>
              <a:gd name="connsiteX674" fmla="*/ 36881 w 7467600"/>
              <a:gd name="connsiteY674" fmla="*/ 4200118 h 6858000"/>
              <a:gd name="connsiteX675" fmla="*/ 910534 w 7467600"/>
              <a:gd name="connsiteY675" fmla="*/ 3629753 h 6858000"/>
              <a:gd name="connsiteX676" fmla="*/ 1578717 w 7467600"/>
              <a:gd name="connsiteY676" fmla="*/ 3575982 h 6858000"/>
              <a:gd name="connsiteX677" fmla="*/ 2338780 w 7467600"/>
              <a:gd name="connsiteY677" fmla="*/ 3033725 h 6858000"/>
              <a:gd name="connsiteX678" fmla="*/ 1807991 w 7467600"/>
              <a:gd name="connsiteY678" fmla="*/ 2807184 h 6858000"/>
              <a:gd name="connsiteX679" fmla="*/ 1416358 w 7467600"/>
              <a:gd name="connsiteY679" fmla="*/ 3112571 h 6858000"/>
              <a:gd name="connsiteX680" fmla="*/ 939066 w 7467600"/>
              <a:gd name="connsiteY680" fmla="*/ 3378798 h 6858000"/>
              <a:gd name="connsiteX681" fmla="*/ 115099 w 7467600"/>
              <a:gd name="connsiteY681" fmla="*/ 3607650 h 6858000"/>
              <a:gd name="connsiteX682" fmla="*/ 97284 w 7467600"/>
              <a:gd name="connsiteY682" fmla="*/ 3520393 h 6858000"/>
              <a:gd name="connsiteX683" fmla="*/ 922050 w 7467600"/>
              <a:gd name="connsiteY683" fmla="*/ 3074867 h 6858000"/>
              <a:gd name="connsiteX684" fmla="*/ 1405265 w 7467600"/>
              <a:gd name="connsiteY684" fmla="*/ 3016319 h 6858000"/>
              <a:gd name="connsiteX685" fmla="*/ 1407512 w 7467600"/>
              <a:gd name="connsiteY685" fmla="*/ 3018001 h 6858000"/>
              <a:gd name="connsiteX686" fmla="*/ 1726266 w 7467600"/>
              <a:gd name="connsiteY686" fmla="*/ 2777274 h 6858000"/>
              <a:gd name="connsiteX687" fmla="*/ 625390 w 7467600"/>
              <a:gd name="connsiteY687" fmla="*/ 2514541 h 6858000"/>
              <a:gd name="connsiteX688" fmla="*/ 619799 w 7467600"/>
              <a:gd name="connsiteY688" fmla="*/ 2527180 h 6858000"/>
              <a:gd name="connsiteX689" fmla="*/ 310030 w 7467600"/>
              <a:gd name="connsiteY689" fmla="*/ 2771818 h 6858000"/>
              <a:gd name="connsiteX690" fmla="*/ 173877 w 7467600"/>
              <a:gd name="connsiteY690" fmla="*/ 2937056 h 6858000"/>
              <a:gd name="connsiteX691" fmla="*/ 77889 w 7467600"/>
              <a:gd name="connsiteY691" fmla="*/ 3138440 h 6858000"/>
              <a:gd name="connsiteX692" fmla="*/ 0 w 7467600"/>
              <a:gd name="connsiteY692" fmla="*/ 3271395 h 6858000"/>
              <a:gd name="connsiteX693" fmla="*/ 0 w 7467600"/>
              <a:gd name="connsiteY693" fmla="*/ 3153002 h 6858000"/>
              <a:gd name="connsiteX694" fmla="*/ 2386 w 7467600"/>
              <a:gd name="connsiteY694" fmla="*/ 3149203 h 6858000"/>
              <a:gd name="connsiteX695" fmla="*/ 89753 w 7467600"/>
              <a:gd name="connsiteY695" fmla="*/ 2987702 h 6858000"/>
              <a:gd name="connsiteX696" fmla="*/ 76869 w 7467600"/>
              <a:gd name="connsiteY696" fmla="*/ 3005404 h 6858000"/>
              <a:gd name="connsiteX697" fmla="*/ 32049 w 7467600"/>
              <a:gd name="connsiteY697" fmla="*/ 3065814 h 6858000"/>
              <a:gd name="connsiteX698" fmla="*/ 0 w 7467600"/>
              <a:gd name="connsiteY698" fmla="*/ 3108744 h 6858000"/>
              <a:gd name="connsiteX699" fmla="*/ 0 w 7467600"/>
              <a:gd name="connsiteY699" fmla="*/ 3058059 h 6858000"/>
              <a:gd name="connsiteX700" fmla="*/ 7610 w 7467600"/>
              <a:gd name="connsiteY700" fmla="*/ 3047889 h 6858000"/>
              <a:gd name="connsiteX701" fmla="*/ 52419 w 7467600"/>
              <a:gd name="connsiteY701" fmla="*/ 2987479 h 6858000"/>
              <a:gd name="connsiteX702" fmla="*/ 59142 w 7467600"/>
              <a:gd name="connsiteY702" fmla="*/ 2978488 h 6858000"/>
              <a:gd name="connsiteX703" fmla="*/ 0 w 7467600"/>
              <a:gd name="connsiteY703" fmla="*/ 3015334 h 6858000"/>
              <a:gd name="connsiteX704" fmla="*/ 0 w 7467600"/>
              <a:gd name="connsiteY704" fmla="*/ 2914286 h 6858000"/>
              <a:gd name="connsiteX705" fmla="*/ 36383 w 7467600"/>
              <a:gd name="connsiteY705" fmla="*/ 2901128 h 6858000"/>
              <a:gd name="connsiteX706" fmla="*/ 156329 w 7467600"/>
              <a:gd name="connsiteY706" fmla="*/ 2840533 h 6858000"/>
              <a:gd name="connsiteX707" fmla="*/ 358355 w 7467600"/>
              <a:gd name="connsiteY707" fmla="*/ 2620471 h 6858000"/>
              <a:gd name="connsiteX708" fmla="*/ 510577 w 7467600"/>
              <a:gd name="connsiteY708" fmla="*/ 2501244 h 6858000"/>
              <a:gd name="connsiteX709" fmla="*/ 211967 w 7467600"/>
              <a:gd name="connsiteY709" fmla="*/ 2479171 h 6858000"/>
              <a:gd name="connsiteX710" fmla="*/ 0 w 7467600"/>
              <a:gd name="connsiteY710" fmla="*/ 2476398 h 6858000"/>
              <a:gd name="connsiteX711" fmla="*/ 0 w 7467600"/>
              <a:gd name="connsiteY711" fmla="*/ 2389189 h 6858000"/>
              <a:gd name="connsiteX712" fmla="*/ 103062 w 7467600"/>
              <a:gd name="connsiteY712" fmla="*/ 2389518 h 6858000"/>
              <a:gd name="connsiteX713" fmla="*/ 510734 w 7467600"/>
              <a:gd name="connsiteY713" fmla="*/ 2416201 h 6858000"/>
              <a:gd name="connsiteX714" fmla="*/ 279257 w 7467600"/>
              <a:gd name="connsiteY714" fmla="*/ 2092102 h 6858000"/>
              <a:gd name="connsiteX715" fmla="*/ 65265 w 7467600"/>
              <a:gd name="connsiteY715" fmla="*/ 2006049 h 6858000"/>
              <a:gd name="connsiteX716" fmla="*/ 0 w 7467600"/>
              <a:gd name="connsiteY716" fmla="*/ 1982532 h 6858000"/>
              <a:gd name="connsiteX717" fmla="*/ 0 w 7467600"/>
              <a:gd name="connsiteY717" fmla="*/ 1912789 h 6858000"/>
              <a:gd name="connsiteX718" fmla="*/ 97460 w 7467600"/>
              <a:gd name="connsiteY718" fmla="*/ 1953725 h 6858000"/>
              <a:gd name="connsiteX719" fmla="*/ 221272 w 7467600"/>
              <a:gd name="connsiteY719" fmla="*/ 1980766 h 6858000"/>
              <a:gd name="connsiteX720" fmla="*/ 116765 w 7467600"/>
              <a:gd name="connsiteY720" fmla="*/ 1911033 h 6858000"/>
              <a:gd name="connsiteX721" fmla="*/ 16405 w 7467600"/>
              <a:gd name="connsiteY721" fmla="*/ 1803412 h 6858000"/>
              <a:gd name="connsiteX722" fmla="*/ 0 w 7467600"/>
              <a:gd name="connsiteY722" fmla="*/ 1784777 h 6858000"/>
              <a:gd name="connsiteX723" fmla="*/ 0 w 7467600"/>
              <a:gd name="connsiteY723" fmla="*/ 1740082 h 6858000"/>
              <a:gd name="connsiteX724" fmla="*/ 39394 w 7467600"/>
              <a:gd name="connsiteY724" fmla="*/ 1784856 h 6858000"/>
              <a:gd name="connsiteX725" fmla="*/ 135813 w 7467600"/>
              <a:gd name="connsiteY725" fmla="*/ 1888838 h 6858000"/>
              <a:gd name="connsiteX726" fmla="*/ 242575 w 7467600"/>
              <a:gd name="connsiteY726" fmla="*/ 1958841 h 6858000"/>
              <a:gd name="connsiteX727" fmla="*/ 82197 w 7467600"/>
              <a:gd name="connsiteY727" fmla="*/ 1754826 h 6858000"/>
              <a:gd name="connsiteX728" fmla="*/ 0 w 7467600"/>
              <a:gd name="connsiteY728" fmla="*/ 1679650 h 6858000"/>
              <a:gd name="connsiteX729" fmla="*/ 0 w 7467600"/>
              <a:gd name="connsiteY729" fmla="*/ 1602463 h 6858000"/>
              <a:gd name="connsiteX730" fmla="*/ 84689 w 7467600"/>
              <a:gd name="connsiteY730" fmla="*/ 1677442 h 6858000"/>
              <a:gd name="connsiteX731" fmla="*/ 298437 w 7467600"/>
              <a:gd name="connsiteY731" fmla="*/ 1968019 h 6858000"/>
              <a:gd name="connsiteX732" fmla="*/ 227269 w 7467600"/>
              <a:gd name="connsiteY732" fmla="*/ 1114064 h 6858000"/>
              <a:gd name="connsiteX733" fmla="*/ 248003 w 7467600"/>
              <a:gd name="connsiteY733" fmla="*/ 1089613 h 6858000"/>
              <a:gd name="connsiteX734" fmla="*/ 427020 w 7467600"/>
              <a:gd name="connsiteY734" fmla="*/ 1619803 h 6858000"/>
              <a:gd name="connsiteX735" fmla="*/ 340345 w 7467600"/>
              <a:gd name="connsiteY735" fmla="*/ 2027739 h 6858000"/>
              <a:gd name="connsiteX736" fmla="*/ 360865 w 7467600"/>
              <a:gd name="connsiteY736" fmla="*/ 2044827 h 6858000"/>
              <a:gd name="connsiteX737" fmla="*/ 560414 w 7467600"/>
              <a:gd name="connsiteY737" fmla="*/ 2421457 h 6858000"/>
              <a:gd name="connsiteX738" fmla="*/ 1359703 w 7467600"/>
              <a:gd name="connsiteY738" fmla="*/ 2578554 h 6858000"/>
              <a:gd name="connsiteX739" fmla="*/ 1359422 w 7467600"/>
              <a:gd name="connsiteY739" fmla="*/ 2577994 h 6858000"/>
              <a:gd name="connsiteX740" fmla="*/ 828701 w 7467600"/>
              <a:gd name="connsiteY740" fmla="*/ 1839520 h 6858000"/>
              <a:gd name="connsiteX741" fmla="*/ 494427 w 7467600"/>
              <a:gd name="connsiteY741" fmla="*/ 1092333 h 6858000"/>
              <a:gd name="connsiteX742" fmla="*/ 506322 w 7467600"/>
              <a:gd name="connsiteY742" fmla="*/ 1020997 h 6858000"/>
              <a:gd name="connsiteX743" fmla="*/ 4570198 w 7467600"/>
              <a:gd name="connsiteY743" fmla="*/ 978081 h 6858000"/>
              <a:gd name="connsiteX744" fmla="*/ 4523691 w 7467600"/>
              <a:gd name="connsiteY744" fmla="*/ 1127776 h 6858000"/>
              <a:gd name="connsiteX745" fmla="*/ 4509875 w 7467600"/>
              <a:gd name="connsiteY745" fmla="*/ 1167552 h 6858000"/>
              <a:gd name="connsiteX746" fmla="*/ 4478168 w 7467600"/>
              <a:gd name="connsiteY746" fmla="*/ 1260735 h 6858000"/>
              <a:gd name="connsiteX747" fmla="*/ 4409309 w 7467600"/>
              <a:gd name="connsiteY747" fmla="*/ 1666996 h 6858000"/>
              <a:gd name="connsiteX748" fmla="*/ 4370031 w 7467600"/>
              <a:gd name="connsiteY748" fmla="*/ 1955666 h 6858000"/>
              <a:gd name="connsiteX749" fmla="*/ 4570198 w 7467600"/>
              <a:gd name="connsiteY749" fmla="*/ 978081 h 6858000"/>
              <a:gd name="connsiteX750" fmla="*/ 4557898 w 7467600"/>
              <a:gd name="connsiteY750" fmla="*/ 900011 h 6858000"/>
              <a:gd name="connsiteX751" fmla="*/ 4344840 w 7467600"/>
              <a:gd name="connsiteY751" fmla="*/ 1922038 h 6858000"/>
              <a:gd name="connsiteX752" fmla="*/ 4378710 w 7467600"/>
              <a:gd name="connsiteY752" fmla="*/ 1665516 h 6858000"/>
              <a:gd name="connsiteX753" fmla="*/ 4448798 w 7467600"/>
              <a:gd name="connsiteY753" fmla="*/ 1253024 h 6858000"/>
              <a:gd name="connsiteX754" fmla="*/ 4480315 w 7467600"/>
              <a:gd name="connsiteY754" fmla="*/ 1158454 h 6858000"/>
              <a:gd name="connsiteX755" fmla="*/ 4494133 w 7467600"/>
              <a:gd name="connsiteY755" fmla="*/ 1118676 h 6858000"/>
              <a:gd name="connsiteX756" fmla="*/ 4557898 w 7467600"/>
              <a:gd name="connsiteY756" fmla="*/ 900011 h 6858000"/>
              <a:gd name="connsiteX757" fmla="*/ 5870151 w 7467600"/>
              <a:gd name="connsiteY757" fmla="*/ 898890 h 6858000"/>
              <a:gd name="connsiteX758" fmla="*/ 5861335 w 7467600"/>
              <a:gd name="connsiteY758" fmla="*/ 899177 h 6858000"/>
              <a:gd name="connsiteX759" fmla="*/ 5843702 w 7467600"/>
              <a:gd name="connsiteY759" fmla="*/ 899748 h 6858000"/>
              <a:gd name="connsiteX760" fmla="*/ 5651107 w 7467600"/>
              <a:gd name="connsiteY760" fmla="*/ 920306 h 6858000"/>
              <a:gd name="connsiteX761" fmla="*/ 5459407 w 7467600"/>
              <a:gd name="connsiteY761" fmla="*/ 940975 h 6858000"/>
              <a:gd name="connsiteX762" fmla="*/ 5374846 w 7467600"/>
              <a:gd name="connsiteY762" fmla="*/ 941988 h 6858000"/>
              <a:gd name="connsiteX763" fmla="*/ 5256105 w 7467600"/>
              <a:gd name="connsiteY763" fmla="*/ 945632 h 6858000"/>
              <a:gd name="connsiteX764" fmla="*/ 5107071 w 7467600"/>
              <a:gd name="connsiteY764" fmla="*/ 969720 h 6858000"/>
              <a:gd name="connsiteX765" fmla="*/ 4998681 w 7467600"/>
              <a:gd name="connsiteY765" fmla="*/ 988771 h 6858000"/>
              <a:gd name="connsiteX766" fmla="*/ 5870151 w 7467600"/>
              <a:gd name="connsiteY766" fmla="*/ 898890 h 6858000"/>
              <a:gd name="connsiteX767" fmla="*/ 5504425 w 7467600"/>
              <a:gd name="connsiteY767" fmla="*/ 848067 h 6858000"/>
              <a:gd name="connsiteX768" fmla="*/ 4968849 w 7467600"/>
              <a:gd name="connsiteY768" fmla="*/ 962318 h 6858000"/>
              <a:gd name="connsiteX769" fmla="*/ 5104039 w 7467600"/>
              <a:gd name="connsiteY769" fmla="*/ 940634 h 6858000"/>
              <a:gd name="connsiteX770" fmla="*/ 5256311 w 7467600"/>
              <a:gd name="connsiteY770" fmla="*/ 916490 h 6858000"/>
              <a:gd name="connsiteX771" fmla="*/ 5377381 w 7467600"/>
              <a:gd name="connsiteY771" fmla="*/ 912671 h 6858000"/>
              <a:gd name="connsiteX772" fmla="*/ 5460148 w 7467600"/>
              <a:gd name="connsiteY772" fmla="*/ 911442 h 6858000"/>
              <a:gd name="connsiteX773" fmla="*/ 5648971 w 7467600"/>
              <a:gd name="connsiteY773" fmla="*/ 891331 h 6858000"/>
              <a:gd name="connsiteX774" fmla="*/ 5844807 w 7467600"/>
              <a:gd name="connsiteY774" fmla="*/ 870718 h 6858000"/>
              <a:gd name="connsiteX775" fmla="*/ 5862975 w 7467600"/>
              <a:gd name="connsiteY775" fmla="*/ 869756 h 6858000"/>
              <a:gd name="connsiteX776" fmla="*/ 5920887 w 7467600"/>
              <a:gd name="connsiteY776" fmla="*/ 865929 h 6858000"/>
              <a:gd name="connsiteX777" fmla="*/ 5504425 w 7467600"/>
              <a:gd name="connsiteY777" fmla="*/ 848067 h 6858000"/>
              <a:gd name="connsiteX778" fmla="*/ 3607114 w 7467600"/>
              <a:gd name="connsiteY778" fmla="*/ 467441 h 6858000"/>
              <a:gd name="connsiteX779" fmla="*/ 3296242 w 7467600"/>
              <a:gd name="connsiteY779" fmla="*/ 807991 h 6858000"/>
              <a:gd name="connsiteX780" fmla="*/ 3174674 w 7467600"/>
              <a:gd name="connsiteY780" fmla="*/ 919759 h 6858000"/>
              <a:gd name="connsiteX781" fmla="*/ 3042978 w 7467600"/>
              <a:gd name="connsiteY781" fmla="*/ 1054894 h 6858000"/>
              <a:gd name="connsiteX782" fmla="*/ 2968914 w 7467600"/>
              <a:gd name="connsiteY782" fmla="*/ 1133756 h 6858000"/>
              <a:gd name="connsiteX783" fmla="*/ 3103823 w 7467600"/>
              <a:gd name="connsiteY783" fmla="*/ 1026814 h 6858000"/>
              <a:gd name="connsiteX784" fmla="*/ 3607114 w 7467600"/>
              <a:gd name="connsiteY784" fmla="*/ 467441 h 6858000"/>
              <a:gd name="connsiteX785" fmla="*/ 3744487 w 7467600"/>
              <a:gd name="connsiteY785" fmla="*/ 383136 h 6858000"/>
              <a:gd name="connsiteX786" fmla="*/ 3970213 w 7467600"/>
              <a:gd name="connsiteY786" fmla="*/ 995559 h 6858000"/>
              <a:gd name="connsiteX787" fmla="*/ 3744487 w 7467600"/>
              <a:gd name="connsiteY787" fmla="*/ 383136 h 6858000"/>
              <a:gd name="connsiteX788" fmla="*/ 3624562 w 7467600"/>
              <a:gd name="connsiteY788" fmla="*/ 367041 h 6858000"/>
              <a:gd name="connsiteX789" fmla="*/ 3489712 w 7467600"/>
              <a:gd name="connsiteY789" fmla="*/ 485386 h 6858000"/>
              <a:gd name="connsiteX790" fmla="*/ 3182994 w 7467600"/>
              <a:gd name="connsiteY790" fmla="*/ 828265 h 6858000"/>
              <a:gd name="connsiteX791" fmla="*/ 2892114 w 7467600"/>
              <a:gd name="connsiteY791" fmla="*/ 1172635 h 6858000"/>
              <a:gd name="connsiteX792" fmla="*/ 3021459 w 7467600"/>
              <a:gd name="connsiteY792" fmla="*/ 1035385 h 6858000"/>
              <a:gd name="connsiteX793" fmla="*/ 3153873 w 7467600"/>
              <a:gd name="connsiteY793" fmla="*/ 898971 h 6858000"/>
              <a:gd name="connsiteX794" fmla="*/ 3276511 w 7467600"/>
              <a:gd name="connsiteY794" fmla="*/ 786423 h 6858000"/>
              <a:gd name="connsiteX795" fmla="*/ 3584154 w 7467600"/>
              <a:gd name="connsiteY795" fmla="*/ 448218 h 6858000"/>
              <a:gd name="connsiteX796" fmla="*/ 3624562 w 7467600"/>
              <a:gd name="connsiteY796" fmla="*/ 367041 h 6858000"/>
              <a:gd name="connsiteX797" fmla="*/ 3766672 w 7467600"/>
              <a:gd name="connsiteY797" fmla="*/ 359429 h 6858000"/>
              <a:gd name="connsiteX798" fmla="*/ 3996338 w 7467600"/>
              <a:gd name="connsiteY798" fmla="*/ 968237 h 6858000"/>
              <a:gd name="connsiteX799" fmla="*/ 3766672 w 7467600"/>
              <a:gd name="connsiteY799" fmla="*/ 359429 h 6858000"/>
              <a:gd name="connsiteX800" fmla="*/ 5805386 w 7467600"/>
              <a:gd name="connsiteY800" fmla="*/ 239240 h 6858000"/>
              <a:gd name="connsiteX801" fmla="*/ 5736947 w 7467600"/>
              <a:gd name="connsiteY801" fmla="*/ 261367 h 6858000"/>
              <a:gd name="connsiteX802" fmla="*/ 5427012 w 7467600"/>
              <a:gd name="connsiteY802" fmla="*/ 311272 h 6858000"/>
              <a:gd name="connsiteX803" fmla="*/ 5147818 w 7467600"/>
              <a:gd name="connsiteY803" fmla="*/ 322112 h 6858000"/>
              <a:gd name="connsiteX804" fmla="*/ 5060854 w 7467600"/>
              <a:gd name="connsiteY804" fmla="*/ 311882 h 6858000"/>
              <a:gd name="connsiteX805" fmla="*/ 4945989 w 7467600"/>
              <a:gd name="connsiteY805" fmla="*/ 300516 h 6858000"/>
              <a:gd name="connsiteX806" fmla="*/ 5410479 w 7467600"/>
              <a:gd name="connsiteY806" fmla="*/ 348434 h 6858000"/>
              <a:gd name="connsiteX807" fmla="*/ 5805386 w 7467600"/>
              <a:gd name="connsiteY807" fmla="*/ 239240 h 6858000"/>
              <a:gd name="connsiteX808" fmla="*/ 5905192 w 7467600"/>
              <a:gd name="connsiteY808" fmla="*/ 163079 h 6858000"/>
              <a:gd name="connsiteX809" fmla="*/ 5865655 w 7467600"/>
              <a:gd name="connsiteY809" fmla="*/ 171901 h 6858000"/>
              <a:gd name="connsiteX810" fmla="*/ 5259740 w 7467600"/>
              <a:gd name="connsiteY810" fmla="*/ 257013 h 6858000"/>
              <a:gd name="connsiteX811" fmla="*/ 5208466 w 7467600"/>
              <a:gd name="connsiteY811" fmla="*/ 257550 h 6858000"/>
              <a:gd name="connsiteX812" fmla="*/ 4980204 w 7467600"/>
              <a:gd name="connsiteY812" fmla="*/ 271903 h 6858000"/>
              <a:gd name="connsiteX813" fmla="*/ 5068068 w 7467600"/>
              <a:gd name="connsiteY813" fmla="*/ 282244 h 6858000"/>
              <a:gd name="connsiteX814" fmla="*/ 5153231 w 7467600"/>
              <a:gd name="connsiteY814" fmla="*/ 292240 h 6858000"/>
              <a:gd name="connsiteX815" fmla="*/ 5426491 w 7467600"/>
              <a:gd name="connsiteY815" fmla="*/ 281128 h 6858000"/>
              <a:gd name="connsiteX816" fmla="*/ 5731212 w 7467600"/>
              <a:gd name="connsiteY816" fmla="*/ 231951 h 6858000"/>
              <a:gd name="connsiteX817" fmla="*/ 5905192 w 7467600"/>
              <a:gd name="connsiteY817" fmla="*/ 163079 h 6858000"/>
              <a:gd name="connsiteX818" fmla="*/ 5944437 w 7467600"/>
              <a:gd name="connsiteY818" fmla="*/ 113829 h 6858000"/>
              <a:gd name="connsiteX819" fmla="*/ 5825032 w 7467600"/>
              <a:gd name="connsiteY819" fmla="*/ 146405 h 6858000"/>
              <a:gd name="connsiteX820" fmla="*/ 4955599 w 7467600"/>
              <a:gd name="connsiteY820" fmla="*/ 247008 h 6858000"/>
              <a:gd name="connsiteX821" fmla="*/ 5210104 w 7467600"/>
              <a:gd name="connsiteY821" fmla="*/ 228123 h 6858000"/>
              <a:gd name="connsiteX822" fmla="*/ 5261015 w 7467600"/>
              <a:gd name="connsiteY822" fmla="*/ 227087 h 6858000"/>
              <a:gd name="connsiteX823" fmla="*/ 5861181 w 7467600"/>
              <a:gd name="connsiteY823" fmla="*/ 143093 h 6858000"/>
              <a:gd name="connsiteX824" fmla="*/ 5961252 w 7467600"/>
              <a:gd name="connsiteY824" fmla="*/ 114820 h 6858000"/>
              <a:gd name="connsiteX825" fmla="*/ 5944437 w 7467600"/>
              <a:gd name="connsiteY825" fmla="*/ 113829 h 6858000"/>
              <a:gd name="connsiteX826" fmla="*/ 3882765 w 7467600"/>
              <a:gd name="connsiteY826" fmla="*/ 0 h 6858000"/>
              <a:gd name="connsiteX827" fmla="*/ 3995099 w 7467600"/>
              <a:gd name="connsiteY827" fmla="*/ 0 h 6858000"/>
              <a:gd name="connsiteX828" fmla="*/ 4163818 w 7467600"/>
              <a:gd name="connsiteY828" fmla="*/ 234104 h 6858000"/>
              <a:gd name="connsiteX829" fmla="*/ 4172099 w 7467600"/>
              <a:gd name="connsiteY829" fmla="*/ 234207 h 6858000"/>
              <a:gd name="connsiteX830" fmla="*/ 4784282 w 7467600"/>
              <a:gd name="connsiteY830" fmla="*/ 276561 h 6858000"/>
              <a:gd name="connsiteX831" fmla="*/ 4801687 w 7467600"/>
              <a:gd name="connsiteY831" fmla="*/ 267764 h 6858000"/>
              <a:gd name="connsiteX832" fmla="*/ 6082788 w 7467600"/>
              <a:gd name="connsiteY832" fmla="*/ 64119 h 6858000"/>
              <a:gd name="connsiteX833" fmla="*/ 6099442 w 7467600"/>
              <a:gd name="connsiteY833" fmla="*/ 82568 h 6858000"/>
              <a:gd name="connsiteX834" fmla="*/ 4804137 w 7467600"/>
              <a:gd name="connsiteY834" fmla="*/ 320931 h 6858000"/>
              <a:gd name="connsiteX835" fmla="*/ 4227047 w 7467600"/>
              <a:gd name="connsiteY835" fmla="*/ 313415 h 6858000"/>
              <a:gd name="connsiteX836" fmla="*/ 4346041 w 7467600"/>
              <a:gd name="connsiteY836" fmla="*/ 456086 h 6858000"/>
              <a:gd name="connsiteX837" fmla="*/ 4870967 w 7467600"/>
              <a:gd name="connsiteY837" fmla="*/ 963061 h 6858000"/>
              <a:gd name="connsiteX838" fmla="*/ 4889647 w 7467600"/>
              <a:gd name="connsiteY838" fmla="*/ 957147 h 6858000"/>
              <a:gd name="connsiteX839" fmla="*/ 5422504 w 7467600"/>
              <a:gd name="connsiteY839" fmla="*/ 805191 h 6858000"/>
              <a:gd name="connsiteX840" fmla="*/ 6087656 w 7467600"/>
              <a:gd name="connsiteY840" fmla="*/ 826703 h 6858000"/>
              <a:gd name="connsiteX841" fmla="*/ 6058717 w 7467600"/>
              <a:gd name="connsiteY841" fmla="*/ 865992 h 6858000"/>
              <a:gd name="connsiteX842" fmla="*/ 4974153 w 7467600"/>
              <a:gd name="connsiteY842" fmla="*/ 1045456 h 6858000"/>
              <a:gd name="connsiteX843" fmla="*/ 5627835 w 7467600"/>
              <a:gd name="connsiteY843" fmla="*/ 1472077 h 6858000"/>
              <a:gd name="connsiteX844" fmla="*/ 5629817 w 7467600"/>
              <a:gd name="connsiteY844" fmla="*/ 1471412 h 6858000"/>
              <a:gd name="connsiteX845" fmla="*/ 5634124 w 7467600"/>
              <a:gd name="connsiteY845" fmla="*/ 1470572 h 6858000"/>
              <a:gd name="connsiteX846" fmla="*/ 5755832 w 7467600"/>
              <a:gd name="connsiteY846" fmla="*/ 1383886 h 6858000"/>
              <a:gd name="connsiteX847" fmla="*/ 6014186 w 7467600"/>
              <a:gd name="connsiteY847" fmla="*/ 1279799 h 6858000"/>
              <a:gd name="connsiteX848" fmla="*/ 6901619 w 7467600"/>
              <a:gd name="connsiteY848" fmla="*/ 1047874 h 6858000"/>
              <a:gd name="connsiteX849" fmla="*/ 6931566 w 7467600"/>
              <a:gd name="connsiteY849" fmla="*/ 1062034 h 6858000"/>
              <a:gd name="connsiteX850" fmla="*/ 5790982 w 7467600"/>
              <a:gd name="connsiteY850" fmla="*/ 1561380 h 6858000"/>
              <a:gd name="connsiteX851" fmla="*/ 6188971 w 7467600"/>
              <a:gd name="connsiteY851" fmla="*/ 1755168 h 6858000"/>
              <a:gd name="connsiteX852" fmla="*/ 6202446 w 7467600"/>
              <a:gd name="connsiteY852" fmla="*/ 1752268 h 6858000"/>
              <a:gd name="connsiteX853" fmla="*/ 7179560 w 7467600"/>
              <a:gd name="connsiteY853" fmla="*/ 1467551 h 6858000"/>
              <a:gd name="connsiteX854" fmla="*/ 7158730 w 7467600"/>
              <a:gd name="connsiteY854" fmla="*/ 1507835 h 6858000"/>
              <a:gd name="connsiteX855" fmla="*/ 6326959 w 7467600"/>
              <a:gd name="connsiteY855" fmla="*/ 1817686 h 6858000"/>
              <a:gd name="connsiteX856" fmla="*/ 6537433 w 7467600"/>
              <a:gd name="connsiteY856" fmla="*/ 1907790 h 6858000"/>
              <a:gd name="connsiteX857" fmla="*/ 6550221 w 7467600"/>
              <a:gd name="connsiteY857" fmla="*/ 1910729 h 6858000"/>
              <a:gd name="connsiteX858" fmla="*/ 6964438 w 7467600"/>
              <a:gd name="connsiteY858" fmla="*/ 2209505 h 6858000"/>
              <a:gd name="connsiteX859" fmla="*/ 7367862 w 7467600"/>
              <a:gd name="connsiteY859" fmla="*/ 2806833 h 6858000"/>
              <a:gd name="connsiteX860" fmla="*/ 7364329 w 7467600"/>
              <a:gd name="connsiteY860" fmla="*/ 2826907 h 6858000"/>
              <a:gd name="connsiteX861" fmla="*/ 7290545 w 7467600"/>
              <a:gd name="connsiteY861" fmla="*/ 2850663 h 6858000"/>
              <a:gd name="connsiteX862" fmla="*/ 6472036 w 7467600"/>
              <a:gd name="connsiteY862" fmla="*/ 1959003 h 6858000"/>
              <a:gd name="connsiteX863" fmla="*/ 5792897 w 7467600"/>
              <a:gd name="connsiteY863" fmla="*/ 1647747 h 6858000"/>
              <a:gd name="connsiteX864" fmla="*/ 5842751 w 7467600"/>
              <a:gd name="connsiteY864" fmla="*/ 1816112 h 6858000"/>
              <a:gd name="connsiteX865" fmla="*/ 5847424 w 7467600"/>
              <a:gd name="connsiteY865" fmla="*/ 1815776 h 6858000"/>
              <a:gd name="connsiteX866" fmla="*/ 6399821 w 7467600"/>
              <a:gd name="connsiteY866" fmla="*/ 2344799 h 6858000"/>
              <a:gd name="connsiteX867" fmla="*/ 6323232 w 7467600"/>
              <a:gd name="connsiteY867" fmla="*/ 2389634 h 6858000"/>
              <a:gd name="connsiteX868" fmla="*/ 5942958 w 7467600"/>
              <a:gd name="connsiteY868" fmla="*/ 2077708 h 6858000"/>
              <a:gd name="connsiteX869" fmla="*/ 5921559 w 7467600"/>
              <a:gd name="connsiteY869" fmla="*/ 2378596 h 6858000"/>
              <a:gd name="connsiteX870" fmla="*/ 5817651 w 7467600"/>
              <a:gd name="connsiteY870" fmla="*/ 3023919 h 6858000"/>
              <a:gd name="connsiteX871" fmla="*/ 5729634 w 7467600"/>
              <a:gd name="connsiteY871" fmla="*/ 3051849 h 6858000"/>
              <a:gd name="connsiteX872" fmla="*/ 5611018 w 7467600"/>
              <a:gd name="connsiteY872" fmla="*/ 2316769 h 6858000"/>
              <a:gd name="connsiteX873" fmla="*/ 5687608 w 7467600"/>
              <a:gd name="connsiteY873" fmla="*/ 2039972 h 6858000"/>
              <a:gd name="connsiteX874" fmla="*/ 5657554 w 7467600"/>
              <a:gd name="connsiteY874" fmla="*/ 1576445 h 6858000"/>
              <a:gd name="connsiteX875" fmla="*/ 5150475 w 7467600"/>
              <a:gd name="connsiteY875" fmla="*/ 1274012 h 6858000"/>
              <a:gd name="connsiteX876" fmla="*/ 5349142 w 7467600"/>
              <a:gd name="connsiteY876" fmla="*/ 2204405 h 6858000"/>
              <a:gd name="connsiteX877" fmla="*/ 5262214 w 7467600"/>
              <a:gd name="connsiteY877" fmla="*/ 2233836 h 6858000"/>
              <a:gd name="connsiteX878" fmla="*/ 4981539 w 7467600"/>
              <a:gd name="connsiteY878" fmla="*/ 1542201 h 6858000"/>
              <a:gd name="connsiteX879" fmla="*/ 4958461 w 7467600"/>
              <a:gd name="connsiteY879" fmla="*/ 1136957 h 6858000"/>
              <a:gd name="connsiteX880" fmla="*/ 4655015 w 7467600"/>
              <a:gd name="connsiteY880" fmla="*/ 891426 h 6858000"/>
              <a:gd name="connsiteX881" fmla="*/ 4348002 w 7467600"/>
              <a:gd name="connsiteY881" fmla="*/ 2205895 h 6858000"/>
              <a:gd name="connsiteX882" fmla="*/ 4262250 w 7467600"/>
              <a:gd name="connsiteY882" fmla="*/ 2219972 h 6858000"/>
              <a:gd name="connsiteX883" fmla="*/ 4550611 w 7467600"/>
              <a:gd name="connsiteY883" fmla="*/ 817540 h 6858000"/>
              <a:gd name="connsiteX884" fmla="*/ 4564418 w 7467600"/>
              <a:gd name="connsiteY884" fmla="*/ 808293 h 6858000"/>
              <a:gd name="connsiteX885" fmla="*/ 4266388 w 7467600"/>
              <a:gd name="connsiteY885" fmla="*/ 500083 h 6858000"/>
              <a:gd name="connsiteX886" fmla="*/ 4032842 w 7467600"/>
              <a:gd name="connsiteY886" fmla="*/ 211809 h 6858000"/>
              <a:gd name="connsiteX887" fmla="*/ 3882765 w 7467600"/>
              <a:gd name="connsiteY887" fmla="*/ 0 h 6858000"/>
              <a:gd name="connsiteX888" fmla="*/ 3721337 w 7467600"/>
              <a:gd name="connsiteY888" fmla="*/ 0 h 6858000"/>
              <a:gd name="connsiteX889" fmla="*/ 3797544 w 7467600"/>
              <a:gd name="connsiteY889" fmla="*/ 0 h 6858000"/>
              <a:gd name="connsiteX890" fmla="*/ 3775734 w 7467600"/>
              <a:gd name="connsiteY890" fmla="*/ 95131 h 6858000"/>
              <a:gd name="connsiteX891" fmla="*/ 3724807 w 7467600"/>
              <a:gd name="connsiteY891" fmla="*/ 272257 h 6858000"/>
              <a:gd name="connsiteX892" fmla="*/ 3726844 w 7467600"/>
              <a:gd name="connsiteY892" fmla="*/ 282988 h 6858000"/>
              <a:gd name="connsiteX893" fmla="*/ 3742664 w 7467600"/>
              <a:gd name="connsiteY893" fmla="*/ 279918 h 6858000"/>
              <a:gd name="connsiteX894" fmla="*/ 4103910 w 7467600"/>
              <a:gd name="connsiteY894" fmla="*/ 1161917 h 6858000"/>
              <a:gd name="connsiteX895" fmla="*/ 4020269 w 7467600"/>
              <a:gd name="connsiteY895" fmla="*/ 1200406 h 6858000"/>
              <a:gd name="connsiteX896" fmla="*/ 3674882 w 7467600"/>
              <a:gd name="connsiteY896" fmla="*/ 488524 h 6858000"/>
              <a:gd name="connsiteX897" fmla="*/ 3132682 w 7467600"/>
              <a:gd name="connsiteY897" fmla="*/ 1072284 h 6858000"/>
              <a:gd name="connsiteX898" fmla="*/ 2716346 w 7467600"/>
              <a:gd name="connsiteY898" fmla="*/ 1276376 h 6858000"/>
              <a:gd name="connsiteX899" fmla="*/ 2716772 w 7467600"/>
              <a:gd name="connsiteY899" fmla="*/ 1255462 h 6858000"/>
              <a:gd name="connsiteX900" fmla="*/ 3471096 w 7467600"/>
              <a:gd name="connsiteY900" fmla="*/ 437072 h 6858000"/>
              <a:gd name="connsiteX901" fmla="*/ 3639057 w 7467600"/>
              <a:gd name="connsiteY901" fmla="*/ 286334 h 6858000"/>
              <a:gd name="connsiteX902" fmla="*/ 3640309 w 7467600"/>
              <a:gd name="connsiteY902" fmla="*/ 284664 h 6858000"/>
              <a:gd name="connsiteX903" fmla="*/ 3646022 w 7467600"/>
              <a:gd name="connsiteY903" fmla="*/ 276711 h 6858000"/>
              <a:gd name="connsiteX904" fmla="*/ 3707943 w 7467600"/>
              <a:gd name="connsiteY904" fmla="*/ 65958 h 6858000"/>
              <a:gd name="connsiteX905" fmla="*/ 3721337 w 7467600"/>
              <a:gd name="connsiteY905" fmla="*/ 0 h 6858000"/>
              <a:gd name="connsiteX906" fmla="*/ 2867960 w 7467600"/>
              <a:gd name="connsiteY906" fmla="*/ 0 h 6858000"/>
              <a:gd name="connsiteX907" fmla="*/ 2926351 w 7467600"/>
              <a:gd name="connsiteY907" fmla="*/ 0 h 6858000"/>
              <a:gd name="connsiteX908" fmla="*/ 2902823 w 7467600"/>
              <a:gd name="connsiteY908" fmla="*/ 262929 h 6858000"/>
              <a:gd name="connsiteX909" fmla="*/ 2940663 w 7467600"/>
              <a:gd name="connsiteY909" fmla="*/ 140884 h 6858000"/>
              <a:gd name="connsiteX910" fmla="*/ 2947039 w 7467600"/>
              <a:gd name="connsiteY910" fmla="*/ 122524 h 6858000"/>
              <a:gd name="connsiteX911" fmla="*/ 2984316 w 7467600"/>
              <a:gd name="connsiteY911" fmla="*/ 0 h 6858000"/>
              <a:gd name="connsiteX912" fmla="*/ 3016114 w 7467600"/>
              <a:gd name="connsiteY912" fmla="*/ 0 h 6858000"/>
              <a:gd name="connsiteX913" fmla="*/ 2979949 w 7467600"/>
              <a:gd name="connsiteY913" fmla="*/ 119274 h 6858000"/>
              <a:gd name="connsiteX914" fmla="*/ 3023879 w 7467600"/>
              <a:gd name="connsiteY914" fmla="*/ 0 h 6858000"/>
              <a:gd name="connsiteX915" fmla="*/ 3105400 w 7467600"/>
              <a:gd name="connsiteY915" fmla="*/ 0 h 6858000"/>
              <a:gd name="connsiteX916" fmla="*/ 3094669 w 7467600"/>
              <a:gd name="connsiteY916" fmla="*/ 30308 h 6858000"/>
              <a:gd name="connsiteX917" fmla="*/ 2901945 w 7467600"/>
              <a:gd name="connsiteY917" fmla="*/ 466538 h 6858000"/>
              <a:gd name="connsiteX918" fmla="*/ 2815209 w 7467600"/>
              <a:gd name="connsiteY918" fmla="*/ 497361 h 6858000"/>
              <a:gd name="connsiteX919" fmla="*/ 2844845 w 7467600"/>
              <a:gd name="connsiteY919" fmla="*/ 127638 h 6858000"/>
              <a:gd name="connsiteX920" fmla="*/ 2867960 w 7467600"/>
              <a:gd name="connsiteY920" fmla="*/ 0 h 6858000"/>
              <a:gd name="connsiteX921" fmla="*/ 1057230 w 7467600"/>
              <a:gd name="connsiteY921" fmla="*/ 0 h 6858000"/>
              <a:gd name="connsiteX922" fmla="*/ 1111003 w 7467600"/>
              <a:gd name="connsiteY922" fmla="*/ 0 h 6858000"/>
              <a:gd name="connsiteX923" fmla="*/ 1125553 w 7467600"/>
              <a:gd name="connsiteY923" fmla="*/ 52588 h 6858000"/>
              <a:gd name="connsiteX924" fmla="*/ 1304276 w 7467600"/>
              <a:gd name="connsiteY924" fmla="*/ 476275 h 6858000"/>
              <a:gd name="connsiteX925" fmla="*/ 1492066 w 7467600"/>
              <a:gd name="connsiteY925" fmla="*/ 886333 h 6858000"/>
              <a:gd name="connsiteX926" fmla="*/ 1423698 w 7467600"/>
              <a:gd name="connsiteY926" fmla="*/ 710817 h 6858000"/>
              <a:gd name="connsiteX927" fmla="*/ 1357609 w 7467600"/>
              <a:gd name="connsiteY927" fmla="*/ 532892 h 6858000"/>
              <a:gd name="connsiteX928" fmla="*/ 1309550 w 7467600"/>
              <a:gd name="connsiteY928" fmla="*/ 374031 h 6858000"/>
              <a:gd name="connsiteX929" fmla="*/ 1193673 w 7467600"/>
              <a:gd name="connsiteY929" fmla="*/ 49533 h 6858000"/>
              <a:gd name="connsiteX930" fmla="*/ 1164391 w 7467600"/>
              <a:gd name="connsiteY930" fmla="*/ 0 h 6858000"/>
              <a:gd name="connsiteX931" fmla="*/ 1200666 w 7467600"/>
              <a:gd name="connsiteY931" fmla="*/ 0 h 6858000"/>
              <a:gd name="connsiteX932" fmla="*/ 1223408 w 7467600"/>
              <a:gd name="connsiteY932" fmla="*/ 38996 h 6858000"/>
              <a:gd name="connsiteX933" fmla="*/ 1339635 w 7467600"/>
              <a:gd name="connsiteY933" fmla="*/ 365517 h 6858000"/>
              <a:gd name="connsiteX934" fmla="*/ 1387469 w 7467600"/>
              <a:gd name="connsiteY934" fmla="*/ 523079 h 6858000"/>
              <a:gd name="connsiteX935" fmla="*/ 1452685 w 7467600"/>
              <a:gd name="connsiteY935" fmla="*/ 699806 h 6858000"/>
              <a:gd name="connsiteX936" fmla="*/ 1492092 w 7467600"/>
              <a:gd name="connsiteY936" fmla="*/ 800424 h 6858000"/>
              <a:gd name="connsiteX937" fmla="*/ 1455302 w 7467600"/>
              <a:gd name="connsiteY937" fmla="*/ 632913 h 6858000"/>
              <a:gd name="connsiteX938" fmla="*/ 1222336 w 7467600"/>
              <a:gd name="connsiteY938" fmla="*/ 9480 h 6858000"/>
              <a:gd name="connsiteX939" fmla="*/ 1214634 w 7467600"/>
              <a:gd name="connsiteY939" fmla="*/ 0 h 6858000"/>
              <a:gd name="connsiteX940" fmla="*/ 1289827 w 7467600"/>
              <a:gd name="connsiteY940" fmla="*/ 0 h 6858000"/>
              <a:gd name="connsiteX941" fmla="*/ 1321076 w 7467600"/>
              <a:gd name="connsiteY941" fmla="*/ 59722 h 6858000"/>
              <a:gd name="connsiteX942" fmla="*/ 1512579 w 7467600"/>
              <a:gd name="connsiteY942" fmla="*/ 626441 h 6858000"/>
              <a:gd name="connsiteX943" fmla="*/ 1506076 w 7467600"/>
              <a:gd name="connsiteY943" fmla="*/ 1089289 h 6858000"/>
              <a:gd name="connsiteX944" fmla="*/ 1486346 w 7467600"/>
              <a:gd name="connsiteY944" fmla="*/ 1079919 h 6858000"/>
              <a:gd name="connsiteX945" fmla="*/ 1070511 w 7467600"/>
              <a:gd name="connsiteY945" fmla="*/ 48609 h 6858000"/>
              <a:gd name="connsiteX946" fmla="*/ 1057230 w 7467600"/>
              <a:gd name="connsiteY946" fmla="*/ 0 h 6858000"/>
              <a:gd name="connsiteX947" fmla="*/ 43151 w 7467600"/>
              <a:gd name="connsiteY947" fmla="*/ 0 h 6858000"/>
              <a:gd name="connsiteX948" fmla="*/ 95283 w 7467600"/>
              <a:gd name="connsiteY948" fmla="*/ 0 h 6858000"/>
              <a:gd name="connsiteX949" fmla="*/ 300708 w 7467600"/>
              <a:gd name="connsiteY949" fmla="*/ 154571 h 6858000"/>
              <a:gd name="connsiteX950" fmla="*/ 530414 w 7467600"/>
              <a:gd name="connsiteY950" fmla="*/ 354673 h 6858000"/>
              <a:gd name="connsiteX951" fmla="*/ 333785 w 7467600"/>
              <a:gd name="connsiteY951" fmla="*/ 161564 h 6858000"/>
              <a:gd name="connsiteX952" fmla="*/ 147005 w 7467600"/>
              <a:gd name="connsiteY952" fmla="*/ 0 h 6858000"/>
              <a:gd name="connsiteX953" fmla="*/ 272509 w 7467600"/>
              <a:gd name="connsiteY953" fmla="*/ 0 h 6858000"/>
              <a:gd name="connsiteX954" fmla="*/ 326276 w 7467600"/>
              <a:gd name="connsiteY954" fmla="*/ 45847 h 6858000"/>
              <a:gd name="connsiteX955" fmla="*/ 823759 w 7467600"/>
              <a:gd name="connsiteY955" fmla="*/ 574145 h 6858000"/>
              <a:gd name="connsiteX956" fmla="*/ 811254 w 7467600"/>
              <a:gd name="connsiteY956" fmla="*/ 665546 h 6858000"/>
              <a:gd name="connsiteX957" fmla="*/ 154042 w 7467600"/>
              <a:gd name="connsiteY957" fmla="*/ 261522 h 6858000"/>
              <a:gd name="connsiteX958" fmla="*/ 13550 w 7467600"/>
              <a:gd name="connsiteY958" fmla="*/ 158423 h 6858000"/>
              <a:gd name="connsiteX959" fmla="*/ 0 w 7467600"/>
              <a:gd name="connsiteY959" fmla="*/ 146618 h 6858000"/>
              <a:gd name="connsiteX960" fmla="*/ 0 w 7467600"/>
              <a:gd name="connsiteY960" fmla="*/ 59161 h 6858000"/>
              <a:gd name="connsiteX961" fmla="*/ 45427 w 7467600"/>
              <a:gd name="connsiteY961" fmla="*/ 101078 h 6858000"/>
              <a:gd name="connsiteX962" fmla="*/ 630103 w 7467600"/>
              <a:gd name="connsiteY962" fmla="*/ 485885 h 6858000"/>
              <a:gd name="connsiteX963" fmla="*/ 532040 w 7467600"/>
              <a:gd name="connsiteY963" fmla="*/ 399359 h 6858000"/>
              <a:gd name="connsiteX964" fmla="*/ 517618 w 7467600"/>
              <a:gd name="connsiteY964" fmla="*/ 385726 h 6858000"/>
              <a:gd name="connsiteX965" fmla="*/ 285074 w 7467600"/>
              <a:gd name="connsiteY965" fmla="*/ 182755 h 6858000"/>
              <a:gd name="connsiteX966" fmla="*/ 43151 w 7467600"/>
              <a:gd name="connsiteY966"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88673 w 7467600"/>
              <a:gd name="connsiteY4" fmla="*/ 6610396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392158 w 7467600"/>
              <a:gd name="connsiteY16" fmla="*/ 6771365 h 6858000"/>
              <a:gd name="connsiteX17" fmla="*/ 7467600 w 7467600"/>
              <a:gd name="connsiteY17" fmla="*/ 6805948 h 6858000"/>
              <a:gd name="connsiteX18" fmla="*/ 7467600 w 7467600"/>
              <a:gd name="connsiteY18" fmla="*/ 6831490 h 6858000"/>
              <a:gd name="connsiteX19" fmla="*/ 7410696 w 7467600"/>
              <a:gd name="connsiteY19" fmla="*/ 6803861 h 6858000"/>
              <a:gd name="connsiteX20" fmla="*/ 7088673 w 7467600"/>
              <a:gd name="connsiteY20" fmla="*/ 6610396 h 6858000"/>
              <a:gd name="connsiteX21" fmla="*/ 1019354 w 7467600"/>
              <a:gd name="connsiteY21" fmla="*/ 6315006 h 6858000"/>
              <a:gd name="connsiteX22" fmla="*/ 441046 w 7467600"/>
              <a:gd name="connsiteY22" fmla="*/ 6691153 h 6858000"/>
              <a:gd name="connsiteX23" fmla="*/ 1019354 w 7467600"/>
              <a:gd name="connsiteY23" fmla="*/ 6315006 h 6858000"/>
              <a:gd name="connsiteX24" fmla="*/ 991680 w 7467600"/>
              <a:gd name="connsiteY24" fmla="*/ 6298413 h 6858000"/>
              <a:gd name="connsiteX25" fmla="*/ 409060 w 7467600"/>
              <a:gd name="connsiteY25" fmla="*/ 6671470 h 6858000"/>
              <a:gd name="connsiteX26" fmla="*/ 991680 w 7467600"/>
              <a:gd name="connsiteY26" fmla="*/ 6298413 h 6858000"/>
              <a:gd name="connsiteX27" fmla="*/ 103333 w 7467600"/>
              <a:gd name="connsiteY27" fmla="*/ 5699602 h 6858000"/>
              <a:gd name="connsiteX28" fmla="*/ 233938 w 7467600"/>
              <a:gd name="connsiteY28" fmla="*/ 5809416 h 6858000"/>
              <a:gd name="connsiteX29" fmla="*/ 883580 w 7467600"/>
              <a:gd name="connsiteY29" fmla="*/ 6180710 h 6858000"/>
              <a:gd name="connsiteX30" fmla="*/ 487337 w 7467600"/>
              <a:gd name="connsiteY30" fmla="*/ 5950182 h 6858000"/>
              <a:gd name="connsiteX31" fmla="*/ 354051 w 7467600"/>
              <a:gd name="connsiteY31" fmla="*/ 5854912 h 6858000"/>
              <a:gd name="connsiteX32" fmla="*/ 195436 w 7467600"/>
              <a:gd name="connsiteY32" fmla="*/ 5755068 h 6858000"/>
              <a:gd name="connsiteX33" fmla="*/ 103333 w 7467600"/>
              <a:gd name="connsiteY33" fmla="*/ 5699602 h 6858000"/>
              <a:gd name="connsiteX34" fmla="*/ 5539432 w 7467600"/>
              <a:gd name="connsiteY34" fmla="*/ 5642928 h 6858000"/>
              <a:gd name="connsiteX35" fmla="*/ 5555462 w 7467600"/>
              <a:gd name="connsiteY35" fmla="*/ 5694454 h 6858000"/>
              <a:gd name="connsiteX36" fmla="*/ 5828270 w 7467600"/>
              <a:gd name="connsiteY36" fmla="*/ 6320663 h 6858000"/>
              <a:gd name="connsiteX37" fmla="*/ 5947416 w 7467600"/>
              <a:gd name="connsiteY37" fmla="*/ 6574846 h 6858000"/>
              <a:gd name="connsiteX38" fmla="*/ 5539432 w 7467600"/>
              <a:gd name="connsiteY38" fmla="*/ 5642928 h 6858000"/>
              <a:gd name="connsiteX39" fmla="*/ 51253 w 7467600"/>
              <a:gd name="connsiteY39" fmla="*/ 5631825 h 6858000"/>
              <a:gd name="connsiteX40" fmla="*/ 211622 w 7467600"/>
              <a:gd name="connsiteY40" fmla="*/ 5728803 h 6858000"/>
              <a:gd name="connsiteX41" fmla="*/ 371652 w 7467600"/>
              <a:gd name="connsiteY41" fmla="*/ 5829062 h 6858000"/>
              <a:gd name="connsiteX42" fmla="*/ 505903 w 7467600"/>
              <a:gd name="connsiteY42" fmla="*/ 5925221 h 6858000"/>
              <a:gd name="connsiteX43" fmla="*/ 899240 w 7467600"/>
              <a:gd name="connsiteY43" fmla="*/ 6153068 h 6858000"/>
              <a:gd name="connsiteX44" fmla="*/ 988114 w 7467600"/>
              <a:gd name="connsiteY44" fmla="*/ 6174204 h 6858000"/>
              <a:gd name="connsiteX45" fmla="*/ 845971 w 7467600"/>
              <a:gd name="connsiteY45" fmla="*/ 6067177 h 6858000"/>
              <a:gd name="connsiteX46" fmla="*/ 448057 w 7467600"/>
              <a:gd name="connsiteY46" fmla="*/ 5841376 h 6858000"/>
              <a:gd name="connsiteX47" fmla="*/ 51253 w 7467600"/>
              <a:gd name="connsiteY47" fmla="*/ 5631825 h 6858000"/>
              <a:gd name="connsiteX48" fmla="*/ 2606687 w 7467600"/>
              <a:gd name="connsiteY48" fmla="*/ 5630718 h 6858000"/>
              <a:gd name="connsiteX49" fmla="*/ 2645658 w 7467600"/>
              <a:gd name="connsiteY49" fmla="*/ 6640259 h 6858000"/>
              <a:gd name="connsiteX50" fmla="*/ 2606687 w 7467600"/>
              <a:gd name="connsiteY50" fmla="*/ 5630718 h 6858000"/>
              <a:gd name="connsiteX51" fmla="*/ 3642057 w 7467600"/>
              <a:gd name="connsiteY51" fmla="*/ 5573487 h 6858000"/>
              <a:gd name="connsiteX52" fmla="*/ 3632981 w 7467600"/>
              <a:gd name="connsiteY52" fmla="*/ 5579437 h 6858000"/>
              <a:gd name="connsiteX53" fmla="*/ 3382436 w 7467600"/>
              <a:gd name="connsiteY53" fmla="*/ 5952726 h 6858000"/>
              <a:gd name="connsiteX54" fmla="*/ 3191929 w 7467600"/>
              <a:gd name="connsiteY54" fmla="*/ 6662669 h 6858000"/>
              <a:gd name="connsiteX55" fmla="*/ 3369898 w 7467600"/>
              <a:gd name="connsiteY55" fmla="*/ 6081771 h 6858000"/>
              <a:gd name="connsiteX56" fmla="*/ 3642057 w 7467600"/>
              <a:gd name="connsiteY56" fmla="*/ 5573487 h 6858000"/>
              <a:gd name="connsiteX57" fmla="*/ 2650666 w 7467600"/>
              <a:gd name="connsiteY57" fmla="*/ 5530686 h 6858000"/>
              <a:gd name="connsiteX58" fmla="*/ 2650249 w 7467600"/>
              <a:gd name="connsiteY58" fmla="*/ 5532101 h 6858000"/>
              <a:gd name="connsiteX59" fmla="*/ 2663808 w 7467600"/>
              <a:gd name="connsiteY59" fmla="*/ 6535215 h 6858000"/>
              <a:gd name="connsiteX60" fmla="*/ 2665418 w 7467600"/>
              <a:gd name="connsiteY60" fmla="*/ 6132756 h 6858000"/>
              <a:gd name="connsiteX61" fmla="*/ 2650666 w 7467600"/>
              <a:gd name="connsiteY61" fmla="*/ 5530686 h 6858000"/>
              <a:gd name="connsiteX62" fmla="*/ 2680277 w 7467600"/>
              <a:gd name="connsiteY62" fmla="*/ 5479204 h 6858000"/>
              <a:gd name="connsiteX63" fmla="*/ 2678972 w 7467600"/>
              <a:gd name="connsiteY63" fmla="*/ 5481582 h 6858000"/>
              <a:gd name="connsiteX64" fmla="*/ 2696666 w 7467600"/>
              <a:gd name="connsiteY64" fmla="*/ 6133836 h 6858000"/>
              <a:gd name="connsiteX65" fmla="*/ 2695769 w 7467600"/>
              <a:gd name="connsiteY65" fmla="*/ 6390955 h 6858000"/>
              <a:gd name="connsiteX66" fmla="*/ 2739893 w 7467600"/>
              <a:gd name="connsiteY66" fmla="*/ 6108357 h 6858000"/>
              <a:gd name="connsiteX67" fmla="*/ 2680277 w 7467600"/>
              <a:gd name="connsiteY67" fmla="*/ 5479204 h 6858000"/>
              <a:gd name="connsiteX68" fmla="*/ 1132195 w 7467600"/>
              <a:gd name="connsiteY68" fmla="*/ 5467980 h 6858000"/>
              <a:gd name="connsiteX69" fmla="*/ 1679056 w 7467600"/>
              <a:gd name="connsiteY69" fmla="*/ 5516907 h 6858000"/>
              <a:gd name="connsiteX70" fmla="*/ 2128648 w 7467600"/>
              <a:gd name="connsiteY70" fmla="*/ 5474249 h 6858000"/>
              <a:gd name="connsiteX71" fmla="*/ 1825619 w 7467600"/>
              <a:gd name="connsiteY71" fmla="*/ 5478447 h 6858000"/>
              <a:gd name="connsiteX72" fmla="*/ 1737798 w 7467600"/>
              <a:gd name="connsiteY72" fmla="*/ 5483353 h 6858000"/>
              <a:gd name="connsiteX73" fmla="*/ 1132195 w 7467600"/>
              <a:gd name="connsiteY73" fmla="*/ 5467980 h 6858000"/>
              <a:gd name="connsiteX74" fmla="*/ 7454976 w 7467600"/>
              <a:gd name="connsiteY74" fmla="*/ 6318297 h 6858000"/>
              <a:gd name="connsiteX75" fmla="*/ 7379510 w 7467600"/>
              <a:gd name="connsiteY75" fmla="*/ 5755454 h 6858000"/>
              <a:gd name="connsiteX76" fmla="*/ 7467600 w 7467600"/>
              <a:gd name="connsiteY76" fmla="*/ 6012219 h 6858000"/>
              <a:gd name="connsiteX77" fmla="*/ 7356878 w 7467600"/>
              <a:gd name="connsiteY77" fmla="*/ 5981332 h 6858000"/>
              <a:gd name="connsiteX78" fmla="*/ 7467600 w 7467600"/>
              <a:gd name="connsiteY78" fmla="*/ 6117703 h 6858000"/>
              <a:gd name="connsiteX79" fmla="*/ 7467600 w 7467600"/>
              <a:gd name="connsiteY79" fmla="*/ 6163634 h 6858000"/>
              <a:gd name="connsiteX80" fmla="*/ 7403637 w 7467600"/>
              <a:gd name="connsiteY80" fmla="*/ 6083957 h 6858000"/>
              <a:gd name="connsiteX81" fmla="*/ 7254615 w 7467600"/>
              <a:gd name="connsiteY81" fmla="*/ 5911918 h 6858000"/>
              <a:gd name="connsiteX82" fmla="*/ 7312589 w 7467600"/>
              <a:gd name="connsiteY82" fmla="*/ 5982309 h 6858000"/>
              <a:gd name="connsiteX83" fmla="*/ 7448321 w 7467600"/>
              <a:gd name="connsiteY83" fmla="*/ 6190991 h 6858000"/>
              <a:gd name="connsiteX84" fmla="*/ 7467600 w 7467600"/>
              <a:gd name="connsiteY84" fmla="*/ 6221686 h 6858000"/>
              <a:gd name="connsiteX85" fmla="*/ 7467600 w 7467600"/>
              <a:gd name="connsiteY85" fmla="*/ 6334256 h 6858000"/>
              <a:gd name="connsiteX86" fmla="*/ 7454976 w 7467600"/>
              <a:gd name="connsiteY86" fmla="*/ 6318297 h 6858000"/>
              <a:gd name="connsiteX87" fmla="*/ 1456157 w 7467600"/>
              <a:gd name="connsiteY87" fmla="*/ 5371404 h 6858000"/>
              <a:gd name="connsiteX88" fmla="*/ 1244432 w 7467600"/>
              <a:gd name="connsiteY88" fmla="*/ 5385601 h 6858000"/>
              <a:gd name="connsiteX89" fmla="*/ 973990 w 7467600"/>
              <a:gd name="connsiteY89" fmla="*/ 5424940 h 6858000"/>
              <a:gd name="connsiteX90" fmla="*/ 1103809 w 7467600"/>
              <a:gd name="connsiteY90" fmla="*/ 5433720 h 6858000"/>
              <a:gd name="connsiteX91" fmla="*/ 1123454 w 7467600"/>
              <a:gd name="connsiteY91" fmla="*/ 5435727 h 6858000"/>
              <a:gd name="connsiteX92" fmla="*/ 1737017 w 7467600"/>
              <a:gd name="connsiteY92" fmla="*/ 5452183 h 6858000"/>
              <a:gd name="connsiteX93" fmla="*/ 1824397 w 7467600"/>
              <a:gd name="connsiteY93" fmla="*/ 5447757 h 6858000"/>
              <a:gd name="connsiteX94" fmla="*/ 2070059 w 7467600"/>
              <a:gd name="connsiteY94" fmla="*/ 5441660 h 6858000"/>
              <a:gd name="connsiteX95" fmla="*/ 1456157 w 7467600"/>
              <a:gd name="connsiteY95" fmla="*/ 5371404 h 6858000"/>
              <a:gd name="connsiteX96" fmla="*/ 4988186 w 7467600"/>
              <a:gd name="connsiteY96" fmla="*/ 5216467 h 6858000"/>
              <a:gd name="connsiteX97" fmla="*/ 4777334 w 7467600"/>
              <a:gd name="connsiteY97" fmla="*/ 5406072 h 6858000"/>
              <a:gd name="connsiteX98" fmla="*/ 4718341 w 7467600"/>
              <a:gd name="connsiteY98" fmla="*/ 5468043 h 6858000"/>
              <a:gd name="connsiteX99" fmla="*/ 4604655 w 7467600"/>
              <a:gd name="connsiteY99" fmla="*/ 5583434 h 6858000"/>
              <a:gd name="connsiteX100" fmla="*/ 4565074 w 7467600"/>
              <a:gd name="connsiteY100" fmla="*/ 5618550 h 6858000"/>
              <a:gd name="connsiteX101" fmla="*/ 4988186 w 7467600"/>
              <a:gd name="connsiteY101" fmla="*/ 5216467 h 6858000"/>
              <a:gd name="connsiteX102" fmla="*/ 4978032 w 7467600"/>
              <a:gd name="connsiteY102" fmla="*/ 5183809 h 6858000"/>
              <a:gd name="connsiteX103" fmla="*/ 4463413 w 7467600"/>
              <a:gd name="connsiteY103" fmla="*/ 5615162 h 6858000"/>
              <a:gd name="connsiteX104" fmla="*/ 4358134 w 7467600"/>
              <a:gd name="connsiteY104" fmla="*/ 5742791 h 6858000"/>
              <a:gd name="connsiteX105" fmla="*/ 4376219 w 7467600"/>
              <a:gd name="connsiteY105" fmla="*/ 5729027 h 6858000"/>
              <a:gd name="connsiteX106" fmla="*/ 4582340 w 7467600"/>
              <a:gd name="connsiteY106" fmla="*/ 5561037 h 6858000"/>
              <a:gd name="connsiteX107" fmla="*/ 4694684 w 7467600"/>
              <a:gd name="connsiteY107" fmla="*/ 5447098 h 6858000"/>
              <a:gd name="connsiteX108" fmla="*/ 4754123 w 7467600"/>
              <a:gd name="connsiteY108" fmla="*/ 5384643 h 6858000"/>
              <a:gd name="connsiteX109" fmla="*/ 4978032 w 7467600"/>
              <a:gd name="connsiteY109" fmla="*/ 5183809 h 6858000"/>
              <a:gd name="connsiteX110" fmla="*/ 1903353 w 7467600"/>
              <a:gd name="connsiteY110" fmla="*/ 5044827 h 6858000"/>
              <a:gd name="connsiteX111" fmla="*/ 1936931 w 7467600"/>
              <a:gd name="connsiteY111" fmla="*/ 5093954 h 6858000"/>
              <a:gd name="connsiteX112" fmla="*/ 2195868 w 7467600"/>
              <a:gd name="connsiteY112" fmla="*/ 5396574 h 6858000"/>
              <a:gd name="connsiteX113" fmla="*/ 2088852 w 7467600"/>
              <a:gd name="connsiteY113" fmla="*/ 5166123 h 6858000"/>
              <a:gd name="connsiteX114" fmla="*/ 1958241 w 7467600"/>
              <a:gd name="connsiteY114" fmla="*/ 5067955 h 6858000"/>
              <a:gd name="connsiteX115" fmla="*/ 1903353 w 7467600"/>
              <a:gd name="connsiteY115" fmla="*/ 5044827 h 6858000"/>
              <a:gd name="connsiteX116" fmla="*/ 1979378 w 7467600"/>
              <a:gd name="connsiteY116" fmla="*/ 4769504 h 6858000"/>
              <a:gd name="connsiteX117" fmla="*/ 2882120 w 7467600"/>
              <a:gd name="connsiteY117" fmla="*/ 5064547 h 6858000"/>
              <a:gd name="connsiteX118" fmla="*/ 2793103 w 7467600"/>
              <a:gd name="connsiteY118" fmla="*/ 5039699 h 6858000"/>
              <a:gd name="connsiteX119" fmla="*/ 2770041 w 7467600"/>
              <a:gd name="connsiteY119" fmla="*/ 5033634 h 6858000"/>
              <a:gd name="connsiteX120" fmla="*/ 1979378 w 7467600"/>
              <a:gd name="connsiteY120" fmla="*/ 4769504 h 6858000"/>
              <a:gd name="connsiteX121" fmla="*/ 1927410 w 7467600"/>
              <a:gd name="connsiteY121" fmla="*/ 4716164 h 6858000"/>
              <a:gd name="connsiteX122" fmla="*/ 1959587 w 7467600"/>
              <a:gd name="connsiteY122" fmla="*/ 4728849 h 6858000"/>
              <a:gd name="connsiteX123" fmla="*/ 2777707 w 7467600"/>
              <a:gd name="connsiteY123" fmla="*/ 5003991 h 6858000"/>
              <a:gd name="connsiteX124" fmla="*/ 2800768 w 7467600"/>
              <a:gd name="connsiteY124" fmla="*/ 5010056 h 6858000"/>
              <a:gd name="connsiteX125" fmla="*/ 2879408 w 7467600"/>
              <a:gd name="connsiteY125" fmla="*/ 5031590 h 6858000"/>
              <a:gd name="connsiteX126" fmla="*/ 2862295 w 7467600"/>
              <a:gd name="connsiteY126" fmla="*/ 5022958 h 6858000"/>
              <a:gd name="connsiteX127" fmla="*/ 2813343 w 7467600"/>
              <a:gd name="connsiteY127" fmla="*/ 4998369 h 6858000"/>
              <a:gd name="connsiteX128" fmla="*/ 2646245 w 7467600"/>
              <a:gd name="connsiteY128" fmla="*/ 4930999 h 6858000"/>
              <a:gd name="connsiteX129" fmla="*/ 1999243 w 7467600"/>
              <a:gd name="connsiteY129" fmla="*/ 4730524 h 6858000"/>
              <a:gd name="connsiteX130" fmla="*/ 1979527 w 7467600"/>
              <a:gd name="connsiteY130" fmla="*/ 4726651 h 6858000"/>
              <a:gd name="connsiteX131" fmla="*/ 1927410 w 7467600"/>
              <a:gd name="connsiteY131" fmla="*/ 4716164 h 6858000"/>
              <a:gd name="connsiteX132" fmla="*/ 1997014 w 7467600"/>
              <a:gd name="connsiteY132" fmla="*/ 4698007 h 6858000"/>
              <a:gd name="connsiteX133" fmla="*/ 2005458 w 7467600"/>
              <a:gd name="connsiteY133" fmla="*/ 4699540 h 6858000"/>
              <a:gd name="connsiteX134" fmla="*/ 2657186 w 7467600"/>
              <a:gd name="connsiteY134" fmla="*/ 4901687 h 6858000"/>
              <a:gd name="connsiteX135" fmla="*/ 2826662 w 7467600"/>
              <a:gd name="connsiteY135" fmla="*/ 4970362 h 6858000"/>
              <a:gd name="connsiteX136" fmla="*/ 2876100 w 7467600"/>
              <a:gd name="connsiteY136" fmla="*/ 4995397 h 6858000"/>
              <a:gd name="connsiteX137" fmla="*/ 3042600 w 7467600"/>
              <a:gd name="connsiteY137" fmla="*/ 5059532 h 6858000"/>
              <a:gd name="connsiteX138" fmla="*/ 1997014 w 7467600"/>
              <a:gd name="connsiteY138" fmla="*/ 4698007 h 6858000"/>
              <a:gd name="connsiteX139" fmla="*/ 2305292 w 7467600"/>
              <a:gd name="connsiteY139" fmla="*/ 4219492 h 6858000"/>
              <a:gd name="connsiteX140" fmla="*/ 3360922 w 7467600"/>
              <a:gd name="connsiteY140" fmla="*/ 4529373 h 6858000"/>
              <a:gd name="connsiteX141" fmla="*/ 3492420 w 7467600"/>
              <a:gd name="connsiteY141" fmla="*/ 4510145 h 6858000"/>
              <a:gd name="connsiteX142" fmla="*/ 3364086 w 7467600"/>
              <a:gd name="connsiteY142" fmla="*/ 4480340 h 6858000"/>
              <a:gd name="connsiteX143" fmla="*/ 3225818 w 7467600"/>
              <a:gd name="connsiteY143" fmla="*/ 4411822 h 6858000"/>
              <a:gd name="connsiteX144" fmla="*/ 3129696 w 7467600"/>
              <a:gd name="connsiteY144" fmla="*/ 4360704 h 6858000"/>
              <a:gd name="connsiteX145" fmla="*/ 2814545 w 7467600"/>
              <a:gd name="connsiteY145" fmla="*/ 4282955 h 6858000"/>
              <a:gd name="connsiteX146" fmla="*/ 2305292 w 7467600"/>
              <a:gd name="connsiteY146" fmla="*/ 4219492 h 6858000"/>
              <a:gd name="connsiteX147" fmla="*/ 2626982 w 7467600"/>
              <a:gd name="connsiteY147" fmla="*/ 4206450 h 6858000"/>
              <a:gd name="connsiteX148" fmla="*/ 2490617 w 7467600"/>
              <a:gd name="connsiteY148" fmla="*/ 4206951 h 6858000"/>
              <a:gd name="connsiteX149" fmla="*/ 2819869 w 7467600"/>
              <a:gd name="connsiteY149" fmla="*/ 4252936 h 6858000"/>
              <a:gd name="connsiteX150" fmla="*/ 3143018 w 7467600"/>
              <a:gd name="connsiteY150" fmla="*/ 4332698 h 6858000"/>
              <a:gd name="connsiteX151" fmla="*/ 3241520 w 7467600"/>
              <a:gd name="connsiteY151" fmla="*/ 4385112 h 6858000"/>
              <a:gd name="connsiteX152" fmla="*/ 3374575 w 7467600"/>
              <a:gd name="connsiteY152" fmla="*/ 4451517 h 6858000"/>
              <a:gd name="connsiteX153" fmla="*/ 3505221 w 7467600"/>
              <a:gd name="connsiteY153" fmla="*/ 4480757 h 6858000"/>
              <a:gd name="connsiteX154" fmla="*/ 2626982 w 7467600"/>
              <a:gd name="connsiteY154" fmla="*/ 4206450 h 6858000"/>
              <a:gd name="connsiteX155" fmla="*/ 1310106 w 7467600"/>
              <a:gd name="connsiteY155" fmla="*/ 3943217 h 6858000"/>
              <a:gd name="connsiteX156" fmla="*/ 854994 w 7467600"/>
              <a:gd name="connsiteY156" fmla="*/ 4399136 h 6858000"/>
              <a:gd name="connsiteX157" fmla="*/ 742462 w 7467600"/>
              <a:gd name="connsiteY157" fmla="*/ 4594648 h 6858000"/>
              <a:gd name="connsiteX158" fmla="*/ 820602 w 7467600"/>
              <a:gd name="connsiteY158" fmla="*/ 4485915 h 6858000"/>
              <a:gd name="connsiteX159" fmla="*/ 878295 w 7467600"/>
              <a:gd name="connsiteY159" fmla="*/ 4403594 h 6858000"/>
              <a:gd name="connsiteX160" fmla="*/ 1240607 w 7467600"/>
              <a:gd name="connsiteY160" fmla="*/ 4010401 h 6858000"/>
              <a:gd name="connsiteX161" fmla="*/ 1310106 w 7467600"/>
              <a:gd name="connsiteY161" fmla="*/ 3943217 h 6858000"/>
              <a:gd name="connsiteX162" fmla="*/ 1423113 w 7467600"/>
              <a:gd name="connsiteY162" fmla="*/ 3874565 h 6858000"/>
              <a:gd name="connsiteX163" fmla="*/ 1260565 w 7467600"/>
              <a:gd name="connsiteY163" fmla="*/ 4031982 h 6858000"/>
              <a:gd name="connsiteX164" fmla="*/ 901900 w 7467600"/>
              <a:gd name="connsiteY164" fmla="*/ 4421236 h 6858000"/>
              <a:gd name="connsiteX165" fmla="*/ 845044 w 7467600"/>
              <a:gd name="connsiteY165" fmla="*/ 4502436 h 6858000"/>
              <a:gd name="connsiteX166" fmla="*/ 685926 w 7467600"/>
              <a:gd name="connsiteY166" fmla="*/ 4703069 h 6858000"/>
              <a:gd name="connsiteX167" fmla="*/ 684248 w 7467600"/>
              <a:gd name="connsiteY167" fmla="*/ 4706721 h 6858000"/>
              <a:gd name="connsiteX168" fmla="*/ 1423113 w 7467600"/>
              <a:gd name="connsiteY168" fmla="*/ 3874565 h 6858000"/>
              <a:gd name="connsiteX169" fmla="*/ 3316479 w 7467600"/>
              <a:gd name="connsiteY169" fmla="*/ 3872136 h 6858000"/>
              <a:gd name="connsiteX170" fmla="*/ 3546806 w 7467600"/>
              <a:gd name="connsiteY170" fmla="*/ 4356139 h 6858000"/>
              <a:gd name="connsiteX171" fmla="*/ 3364433 w 7467600"/>
              <a:gd name="connsiteY171" fmla="*/ 3953121 h 6858000"/>
              <a:gd name="connsiteX172" fmla="*/ 3316479 w 7467600"/>
              <a:gd name="connsiteY172" fmla="*/ 3872136 h 6858000"/>
              <a:gd name="connsiteX173" fmla="*/ 3291335 w 7467600"/>
              <a:gd name="connsiteY173" fmla="*/ 3767420 h 6858000"/>
              <a:gd name="connsiteX174" fmla="*/ 3390805 w 7467600"/>
              <a:gd name="connsiteY174" fmla="*/ 3937163 h 6858000"/>
              <a:gd name="connsiteX175" fmla="*/ 3579062 w 7467600"/>
              <a:gd name="connsiteY175" fmla="*/ 4359040 h 6858000"/>
              <a:gd name="connsiteX176" fmla="*/ 3467355 w 7467600"/>
              <a:gd name="connsiteY176" fmla="*/ 3988130 h 6858000"/>
              <a:gd name="connsiteX177" fmla="*/ 3310753 w 7467600"/>
              <a:gd name="connsiteY177" fmla="*/ 3787140 h 6858000"/>
              <a:gd name="connsiteX178" fmla="*/ 3291335 w 7467600"/>
              <a:gd name="connsiteY178" fmla="*/ 3767420 h 6858000"/>
              <a:gd name="connsiteX179" fmla="*/ 1635889 w 7467600"/>
              <a:gd name="connsiteY179" fmla="*/ 3709494 h 6858000"/>
              <a:gd name="connsiteX180" fmla="*/ 1634800 w 7467600"/>
              <a:gd name="connsiteY180" fmla="*/ 3731111 h 6858000"/>
              <a:gd name="connsiteX181" fmla="*/ 1635889 w 7467600"/>
              <a:gd name="connsiteY181" fmla="*/ 3709494 h 6858000"/>
              <a:gd name="connsiteX182" fmla="*/ 1510397 w 7467600"/>
              <a:gd name="connsiteY182" fmla="*/ 3684705 h 6858000"/>
              <a:gd name="connsiteX183" fmla="*/ 1146550 w 7467600"/>
              <a:gd name="connsiteY183" fmla="*/ 3802012 h 6858000"/>
              <a:gd name="connsiteX184" fmla="*/ 698834 w 7467600"/>
              <a:gd name="connsiteY184" fmla="*/ 3952272 h 6858000"/>
              <a:gd name="connsiteX185" fmla="*/ 34256 w 7467600"/>
              <a:gd name="connsiteY185" fmla="*/ 4347603 h 6858000"/>
              <a:gd name="connsiteX186" fmla="*/ 527241 w 7467600"/>
              <a:gd name="connsiteY186" fmla="*/ 4065078 h 6858000"/>
              <a:gd name="connsiteX187" fmla="*/ 1510397 w 7467600"/>
              <a:gd name="connsiteY187" fmla="*/ 3684705 h 6858000"/>
              <a:gd name="connsiteX188" fmla="*/ 1313114 w 7467600"/>
              <a:gd name="connsiteY188" fmla="*/ 3655216 h 6858000"/>
              <a:gd name="connsiteX189" fmla="*/ 1109304 w 7467600"/>
              <a:gd name="connsiteY189" fmla="*/ 3669030 h 6858000"/>
              <a:gd name="connsiteX190" fmla="*/ 8129 w 7467600"/>
              <a:gd name="connsiteY190" fmla="*/ 4330519 h 6858000"/>
              <a:gd name="connsiteX191" fmla="*/ 687572 w 7467600"/>
              <a:gd name="connsiteY191" fmla="*/ 3925629 h 6858000"/>
              <a:gd name="connsiteX192" fmla="*/ 1138365 w 7467600"/>
              <a:gd name="connsiteY192" fmla="*/ 3774515 h 6858000"/>
              <a:gd name="connsiteX193" fmla="*/ 1505579 w 7467600"/>
              <a:gd name="connsiteY193" fmla="*/ 3655526 h 6858000"/>
              <a:gd name="connsiteX194" fmla="*/ 1313114 w 7467600"/>
              <a:gd name="connsiteY194" fmla="*/ 3655216 h 6858000"/>
              <a:gd name="connsiteX195" fmla="*/ 3655073 w 7467600"/>
              <a:gd name="connsiteY195" fmla="*/ 3650884 h 6858000"/>
              <a:gd name="connsiteX196" fmla="*/ 3989938 w 7467600"/>
              <a:gd name="connsiteY196" fmla="*/ 3991685 h 6858000"/>
              <a:gd name="connsiteX197" fmla="*/ 4393907 w 7467600"/>
              <a:gd name="connsiteY197" fmla="*/ 4261258 h 6858000"/>
              <a:gd name="connsiteX198" fmla="*/ 4648051 w 7467600"/>
              <a:gd name="connsiteY198" fmla="*/ 4374051 h 6858000"/>
              <a:gd name="connsiteX199" fmla="*/ 4383389 w 7467600"/>
              <a:gd name="connsiteY199" fmla="*/ 4184369 h 6858000"/>
              <a:gd name="connsiteX200" fmla="*/ 4165508 w 7467600"/>
              <a:gd name="connsiteY200" fmla="*/ 4035196 h 6858000"/>
              <a:gd name="connsiteX201" fmla="*/ 4068162 w 7467600"/>
              <a:gd name="connsiteY201" fmla="*/ 3953394 h 6858000"/>
              <a:gd name="connsiteX202" fmla="*/ 3981416 w 7467600"/>
              <a:gd name="connsiteY202" fmla="*/ 3880482 h 6858000"/>
              <a:gd name="connsiteX203" fmla="*/ 3800147 w 7467600"/>
              <a:gd name="connsiteY203" fmla="*/ 3749872 h 6858000"/>
              <a:gd name="connsiteX204" fmla="*/ 3655073 w 7467600"/>
              <a:gd name="connsiteY204" fmla="*/ 3650884 h 6858000"/>
              <a:gd name="connsiteX205" fmla="*/ 3670252 w 7467600"/>
              <a:gd name="connsiteY205" fmla="*/ 3622798 h 6858000"/>
              <a:gd name="connsiteX206" fmla="*/ 3817258 w 7467600"/>
              <a:gd name="connsiteY206" fmla="*/ 3723577 h 6858000"/>
              <a:gd name="connsiteX207" fmla="*/ 4000461 w 7467600"/>
              <a:gd name="connsiteY207" fmla="*/ 3855966 h 6858000"/>
              <a:gd name="connsiteX208" fmla="*/ 4088180 w 7467600"/>
              <a:gd name="connsiteY208" fmla="*/ 3929774 h 6858000"/>
              <a:gd name="connsiteX209" fmla="*/ 4184555 w 7467600"/>
              <a:gd name="connsiteY209" fmla="*/ 4010683 h 6858000"/>
              <a:gd name="connsiteX210" fmla="*/ 4399563 w 7467600"/>
              <a:gd name="connsiteY210" fmla="*/ 4158106 h 6858000"/>
              <a:gd name="connsiteX211" fmla="*/ 4684469 w 7467600"/>
              <a:gd name="connsiteY211" fmla="*/ 4364680 h 6858000"/>
              <a:gd name="connsiteX212" fmla="*/ 4690271 w 7467600"/>
              <a:gd name="connsiteY212" fmla="*/ 4370034 h 6858000"/>
              <a:gd name="connsiteX213" fmla="*/ 4136093 w 7467600"/>
              <a:gd name="connsiteY213" fmla="*/ 3858466 h 6858000"/>
              <a:gd name="connsiteX214" fmla="*/ 3670252 w 7467600"/>
              <a:gd name="connsiteY214" fmla="*/ 3622798 h 6858000"/>
              <a:gd name="connsiteX215" fmla="*/ 4440129 w 7467600"/>
              <a:gd name="connsiteY215" fmla="*/ 3448571 h 6858000"/>
              <a:gd name="connsiteX216" fmla="*/ 4856525 w 7467600"/>
              <a:gd name="connsiteY216" fmla="*/ 3915351 h 6858000"/>
              <a:gd name="connsiteX217" fmla="*/ 5059055 w 7467600"/>
              <a:gd name="connsiteY217" fmla="*/ 4108918 h 6858000"/>
              <a:gd name="connsiteX218" fmla="*/ 5290070 w 7467600"/>
              <a:gd name="connsiteY218" fmla="*/ 4263619 h 6858000"/>
              <a:gd name="connsiteX219" fmla="*/ 4834991 w 7467600"/>
              <a:gd name="connsiteY219" fmla="*/ 3830985 h 6858000"/>
              <a:gd name="connsiteX220" fmla="*/ 4440129 w 7467600"/>
              <a:gd name="connsiteY220" fmla="*/ 3448571 h 6858000"/>
              <a:gd name="connsiteX221" fmla="*/ 4441737 w 7467600"/>
              <a:gd name="connsiteY221" fmla="*/ 3399734 h 6858000"/>
              <a:gd name="connsiteX222" fmla="*/ 4431236 w 7467600"/>
              <a:gd name="connsiteY222" fmla="*/ 3400954 h 6858000"/>
              <a:gd name="connsiteX223" fmla="*/ 4557150 w 7467600"/>
              <a:gd name="connsiteY223" fmla="*/ 3510023 h 6858000"/>
              <a:gd name="connsiteX224" fmla="*/ 4856936 w 7467600"/>
              <a:gd name="connsiteY224" fmla="*/ 3809146 h 6858000"/>
              <a:gd name="connsiteX225" fmla="*/ 5111996 w 7467600"/>
              <a:gd name="connsiteY225" fmla="*/ 4065759 h 6858000"/>
              <a:gd name="connsiteX226" fmla="*/ 5388878 w 7467600"/>
              <a:gd name="connsiteY226" fmla="*/ 4300185 h 6858000"/>
              <a:gd name="connsiteX227" fmla="*/ 5425556 w 7467600"/>
              <a:gd name="connsiteY227" fmla="*/ 4308967 h 6858000"/>
              <a:gd name="connsiteX228" fmla="*/ 4943646 w 7467600"/>
              <a:gd name="connsiteY228" fmla="*/ 3822916 h 6858000"/>
              <a:gd name="connsiteX229" fmla="*/ 4594837 w 7467600"/>
              <a:gd name="connsiteY229" fmla="*/ 3532274 h 6858000"/>
              <a:gd name="connsiteX230" fmla="*/ 4441737 w 7467600"/>
              <a:gd name="connsiteY230" fmla="*/ 3399734 h 6858000"/>
              <a:gd name="connsiteX231" fmla="*/ 5425834 w 7467600"/>
              <a:gd name="connsiteY231" fmla="*/ 3162785 h 6858000"/>
              <a:gd name="connsiteX232" fmla="*/ 5401644 w 7467600"/>
              <a:gd name="connsiteY232" fmla="*/ 3617847 h 6858000"/>
              <a:gd name="connsiteX233" fmla="*/ 5467256 w 7467600"/>
              <a:gd name="connsiteY233" fmla="*/ 4175494 h 6858000"/>
              <a:gd name="connsiteX234" fmla="*/ 5448069 w 7467600"/>
              <a:gd name="connsiteY234" fmla="*/ 3567554 h 6858000"/>
              <a:gd name="connsiteX235" fmla="*/ 5425834 w 7467600"/>
              <a:gd name="connsiteY235" fmla="*/ 3162785 h 6858000"/>
              <a:gd name="connsiteX236" fmla="*/ 1318687 w 7467600"/>
              <a:gd name="connsiteY236" fmla="*/ 3113840 h 6858000"/>
              <a:gd name="connsiteX237" fmla="*/ 1066793 w 7467600"/>
              <a:gd name="connsiteY237" fmla="*/ 3212171 h 6858000"/>
              <a:gd name="connsiteX238" fmla="*/ 993319 w 7467600"/>
              <a:gd name="connsiteY238" fmla="*/ 3247648 h 6858000"/>
              <a:gd name="connsiteX239" fmla="*/ 853081 w 7467600"/>
              <a:gd name="connsiteY239" fmla="*/ 3312410 h 6858000"/>
              <a:gd name="connsiteX240" fmla="*/ 805957 w 7467600"/>
              <a:gd name="connsiteY240" fmla="*/ 3330443 h 6858000"/>
              <a:gd name="connsiteX241" fmla="*/ 1318687 w 7467600"/>
              <a:gd name="connsiteY241" fmla="*/ 3113840 h 6858000"/>
              <a:gd name="connsiteX242" fmla="*/ 5453702 w 7467600"/>
              <a:gd name="connsiteY242" fmla="*/ 3090882 h 6858000"/>
              <a:gd name="connsiteX243" fmla="*/ 5480135 w 7467600"/>
              <a:gd name="connsiteY243" fmla="*/ 3565802 h 6858000"/>
              <a:gd name="connsiteX244" fmla="*/ 5499023 w 7467600"/>
              <a:gd name="connsiteY244" fmla="*/ 4166310 h 6858000"/>
              <a:gd name="connsiteX245" fmla="*/ 5547022 w 7467600"/>
              <a:gd name="connsiteY245" fmla="*/ 3607838 h 6858000"/>
              <a:gd name="connsiteX246" fmla="*/ 5515964 w 7467600"/>
              <a:gd name="connsiteY246" fmla="*/ 3378541 h 6858000"/>
              <a:gd name="connsiteX247" fmla="*/ 5453702 w 7467600"/>
              <a:gd name="connsiteY247" fmla="*/ 3090882 h 6858000"/>
              <a:gd name="connsiteX248" fmla="*/ 1238695 w 7467600"/>
              <a:gd name="connsiteY248" fmla="*/ 3076820 h 6858000"/>
              <a:gd name="connsiteX249" fmla="*/ 716371 w 7467600"/>
              <a:gd name="connsiteY249" fmla="*/ 3293249 h 6858000"/>
              <a:gd name="connsiteX250" fmla="*/ 579522 w 7467600"/>
              <a:gd name="connsiteY250" fmla="*/ 3371759 h 6858000"/>
              <a:gd name="connsiteX251" fmla="*/ 600288 w 7467600"/>
              <a:gd name="connsiteY251" fmla="*/ 3365555 h 6858000"/>
              <a:gd name="connsiteX252" fmla="*/ 840692 w 7467600"/>
              <a:gd name="connsiteY252" fmla="*/ 3284921 h 6858000"/>
              <a:gd name="connsiteX253" fmla="*/ 979248 w 7467600"/>
              <a:gd name="connsiteY253" fmla="*/ 3221003 h 6858000"/>
              <a:gd name="connsiteX254" fmla="*/ 1053282 w 7467600"/>
              <a:gd name="connsiteY254" fmla="*/ 3185247 h 6858000"/>
              <a:gd name="connsiteX255" fmla="*/ 1320603 w 7467600"/>
              <a:gd name="connsiteY255" fmla="*/ 3081281 h 6858000"/>
              <a:gd name="connsiteX256" fmla="*/ 1238695 w 7467600"/>
              <a:gd name="connsiteY256" fmla="*/ 3076820 h 6858000"/>
              <a:gd name="connsiteX257" fmla="*/ 5425627 w 7467600"/>
              <a:gd name="connsiteY257" fmla="*/ 2954192 h 6858000"/>
              <a:gd name="connsiteX258" fmla="*/ 5470770 w 7467600"/>
              <a:gd name="connsiteY258" fmla="*/ 3005435 h 6858000"/>
              <a:gd name="connsiteX259" fmla="*/ 5519779 w 7467600"/>
              <a:gd name="connsiteY259" fmla="*/ 4359223 h 6858000"/>
              <a:gd name="connsiteX260" fmla="*/ 5520293 w 7467600"/>
              <a:gd name="connsiteY260" fmla="*/ 4360602 h 6858000"/>
              <a:gd name="connsiteX261" fmla="*/ 5767221 w 7467600"/>
              <a:gd name="connsiteY261" fmla="*/ 4665564 h 6858000"/>
              <a:gd name="connsiteX262" fmla="*/ 6937169 w 7467600"/>
              <a:gd name="connsiteY262" fmla="*/ 4815941 h 6858000"/>
              <a:gd name="connsiteX263" fmla="*/ 6953922 w 7467600"/>
              <a:gd name="connsiteY263" fmla="*/ 4890068 h 6858000"/>
              <a:gd name="connsiteX264" fmla="*/ 6071359 w 7467600"/>
              <a:gd name="connsiteY264" fmla="*/ 4770770 h 6858000"/>
              <a:gd name="connsiteX265" fmla="*/ 6038839 w 7467600"/>
              <a:gd name="connsiteY265" fmla="*/ 4764474 h 6858000"/>
              <a:gd name="connsiteX266" fmla="*/ 6038706 w 7467600"/>
              <a:gd name="connsiteY266" fmla="*/ 4763847 h 6858000"/>
              <a:gd name="connsiteX267" fmla="*/ 6037784 w 7467600"/>
              <a:gd name="connsiteY267" fmla="*/ 4764270 h 6858000"/>
              <a:gd name="connsiteX268" fmla="*/ 6038839 w 7467600"/>
              <a:gd name="connsiteY268" fmla="*/ 4764474 h 6858000"/>
              <a:gd name="connsiteX269" fmla="*/ 6040338 w 7467600"/>
              <a:gd name="connsiteY269" fmla="*/ 4771418 h 6858000"/>
              <a:gd name="connsiteX270" fmla="*/ 6024488 w 7467600"/>
              <a:gd name="connsiteY270" fmla="*/ 4809903 h 6858000"/>
              <a:gd name="connsiteX271" fmla="*/ 5599771 w 7467600"/>
              <a:gd name="connsiteY271" fmla="*/ 5509652 h 6858000"/>
              <a:gd name="connsiteX272" fmla="*/ 5548843 w 7467600"/>
              <a:gd name="connsiteY272" fmla="*/ 5563845 h 6858000"/>
              <a:gd name="connsiteX273" fmla="*/ 5940952 w 7467600"/>
              <a:gd name="connsiteY273" fmla="*/ 6250028 h 6858000"/>
              <a:gd name="connsiteX274" fmla="*/ 6043441 w 7467600"/>
              <a:gd name="connsiteY274" fmla="*/ 6665847 h 6858000"/>
              <a:gd name="connsiteX275" fmla="*/ 6093432 w 7467600"/>
              <a:gd name="connsiteY275" fmla="*/ 6858000 h 6858000"/>
              <a:gd name="connsiteX276" fmla="*/ 6034344 w 7467600"/>
              <a:gd name="connsiteY276" fmla="*/ 6858000 h 6858000"/>
              <a:gd name="connsiteX277" fmla="*/ 6026679 w 7467600"/>
              <a:gd name="connsiteY277" fmla="*/ 6836959 h 6858000"/>
              <a:gd name="connsiteX278" fmla="*/ 5800441 w 7467600"/>
              <a:gd name="connsiteY278" fmla="*/ 6335286 h 6858000"/>
              <a:gd name="connsiteX279" fmla="*/ 5526562 w 7467600"/>
              <a:gd name="connsiteY279" fmla="*/ 5705388 h 6858000"/>
              <a:gd name="connsiteX280" fmla="*/ 5519640 w 7467600"/>
              <a:gd name="connsiteY280" fmla="*/ 5683774 h 6858000"/>
              <a:gd name="connsiteX281" fmla="*/ 5844559 w 7467600"/>
              <a:gd name="connsiteY281" fmla="*/ 6553349 h 6858000"/>
              <a:gd name="connsiteX282" fmla="*/ 5975994 w 7467600"/>
              <a:gd name="connsiteY282" fmla="*/ 6858000 h 6858000"/>
              <a:gd name="connsiteX283" fmla="*/ 5898547 w 7467600"/>
              <a:gd name="connsiteY283" fmla="*/ 6858000 h 6858000"/>
              <a:gd name="connsiteX284" fmla="*/ 5682041 w 7467600"/>
              <a:gd name="connsiteY284" fmla="*/ 6355860 h 6858000"/>
              <a:gd name="connsiteX285" fmla="*/ 5461758 w 7467600"/>
              <a:gd name="connsiteY285" fmla="*/ 5820220 h 6858000"/>
              <a:gd name="connsiteX286" fmla="*/ 5237282 w 7467600"/>
              <a:gd name="connsiteY286" fmla="*/ 6579086 h 6858000"/>
              <a:gd name="connsiteX287" fmla="*/ 5115009 w 7467600"/>
              <a:gd name="connsiteY287" fmla="*/ 6858000 h 6858000"/>
              <a:gd name="connsiteX288" fmla="*/ 5028074 w 7467600"/>
              <a:gd name="connsiteY288" fmla="*/ 6858000 h 6858000"/>
              <a:gd name="connsiteX289" fmla="*/ 5079508 w 7467600"/>
              <a:gd name="connsiteY289" fmla="*/ 6749074 h 6858000"/>
              <a:gd name="connsiteX290" fmla="*/ 5371846 w 7467600"/>
              <a:gd name="connsiteY290" fmla="*/ 5924413 h 6858000"/>
              <a:gd name="connsiteX291" fmla="*/ 5270512 w 7467600"/>
              <a:gd name="connsiteY291" fmla="*/ 6138975 h 6858000"/>
              <a:gd name="connsiteX292" fmla="*/ 5062409 w 7467600"/>
              <a:gd name="connsiteY292" fmla="*/ 6653544 h 6858000"/>
              <a:gd name="connsiteX293" fmla="*/ 5036628 w 7467600"/>
              <a:gd name="connsiteY293" fmla="*/ 6754247 h 6858000"/>
              <a:gd name="connsiteX294" fmla="*/ 5009112 w 7467600"/>
              <a:gd name="connsiteY294" fmla="*/ 6858000 h 6858000"/>
              <a:gd name="connsiteX295" fmla="*/ 4976679 w 7467600"/>
              <a:gd name="connsiteY295" fmla="*/ 6858000 h 6858000"/>
              <a:gd name="connsiteX296" fmla="*/ 5006537 w 7467600"/>
              <a:gd name="connsiteY296" fmla="*/ 6747068 h 6858000"/>
              <a:gd name="connsiteX297" fmla="*/ 5032723 w 7467600"/>
              <a:gd name="connsiteY297" fmla="*/ 6644957 h 6858000"/>
              <a:gd name="connsiteX298" fmla="*/ 5242949 w 7467600"/>
              <a:gd name="connsiteY298" fmla="*/ 6125175 h 6858000"/>
              <a:gd name="connsiteX299" fmla="*/ 5286321 w 7467600"/>
              <a:gd name="connsiteY299" fmla="*/ 6033555 h 6858000"/>
              <a:gd name="connsiteX300" fmla="*/ 5008210 w 7467600"/>
              <a:gd name="connsiteY300" fmla="*/ 6649194 h 6858000"/>
              <a:gd name="connsiteX301" fmla="*/ 4986321 w 7467600"/>
              <a:gd name="connsiteY301" fmla="*/ 6765687 h 6858000"/>
              <a:gd name="connsiteX302" fmla="*/ 4973474 w 7467600"/>
              <a:gd name="connsiteY302" fmla="*/ 6858000 h 6858000"/>
              <a:gd name="connsiteX303" fmla="*/ 4907178 w 7467600"/>
              <a:gd name="connsiteY303" fmla="*/ 6858000 h 6858000"/>
              <a:gd name="connsiteX304" fmla="*/ 4910810 w 7467600"/>
              <a:gd name="connsiteY304" fmla="*/ 6829660 h 6858000"/>
              <a:gd name="connsiteX305" fmla="*/ 4987461 w 7467600"/>
              <a:gd name="connsiteY305" fmla="*/ 6432994 h 6858000"/>
              <a:gd name="connsiteX306" fmla="*/ 5179262 w 7467600"/>
              <a:gd name="connsiteY306" fmla="*/ 6035044 h 6858000"/>
              <a:gd name="connsiteX307" fmla="*/ 4689678 w 7467600"/>
              <a:gd name="connsiteY307" fmla="*/ 6440241 h 6858000"/>
              <a:gd name="connsiteX308" fmla="*/ 4477543 w 7467600"/>
              <a:gd name="connsiteY308" fmla="*/ 6674836 h 6858000"/>
              <a:gd name="connsiteX309" fmla="*/ 4329957 w 7467600"/>
              <a:gd name="connsiteY309" fmla="*/ 6858000 h 6858000"/>
              <a:gd name="connsiteX310" fmla="*/ 4218595 w 7467600"/>
              <a:gd name="connsiteY310" fmla="*/ 6858000 h 6858000"/>
              <a:gd name="connsiteX311" fmla="*/ 4368888 w 7467600"/>
              <a:gd name="connsiteY311" fmla="*/ 6668412 h 6858000"/>
              <a:gd name="connsiteX312" fmla="*/ 4563091 w 7467600"/>
              <a:gd name="connsiteY312" fmla="*/ 6442508 h 6858000"/>
              <a:gd name="connsiteX313" fmla="*/ 5387324 w 7467600"/>
              <a:gd name="connsiteY313" fmla="*/ 5705830 h 6858000"/>
              <a:gd name="connsiteX314" fmla="*/ 5073620 w 7467600"/>
              <a:gd name="connsiteY314" fmla="*/ 5955437 h 6858000"/>
              <a:gd name="connsiteX315" fmla="*/ 4689789 w 7467600"/>
              <a:gd name="connsiteY315" fmla="*/ 6268382 h 6858000"/>
              <a:gd name="connsiteX316" fmla="*/ 4418722 w 7467600"/>
              <a:gd name="connsiteY316" fmla="*/ 6570886 h 6858000"/>
              <a:gd name="connsiteX317" fmla="*/ 4214944 w 7467600"/>
              <a:gd name="connsiteY317" fmla="*/ 6858000 h 6858000"/>
              <a:gd name="connsiteX318" fmla="*/ 4177898 w 7467600"/>
              <a:gd name="connsiteY318" fmla="*/ 6858000 h 6858000"/>
              <a:gd name="connsiteX319" fmla="*/ 4391597 w 7467600"/>
              <a:gd name="connsiteY319" fmla="*/ 6556370 h 6858000"/>
              <a:gd name="connsiteX320" fmla="*/ 4668889 w 7467600"/>
              <a:gd name="connsiteY320" fmla="*/ 6246399 h 6858000"/>
              <a:gd name="connsiteX321" fmla="*/ 5055427 w 7467600"/>
              <a:gd name="connsiteY321" fmla="*/ 5931476 h 6858000"/>
              <a:gd name="connsiteX322" fmla="*/ 5371814 w 7467600"/>
              <a:gd name="connsiteY322" fmla="*/ 5678975 h 6858000"/>
              <a:gd name="connsiteX323" fmla="*/ 4987918 w 7467600"/>
              <a:gd name="connsiteY323" fmla="*/ 5838701 h 6858000"/>
              <a:gd name="connsiteX324" fmla="*/ 4317146 w 7467600"/>
              <a:gd name="connsiteY324" fmla="*/ 6587716 h 6858000"/>
              <a:gd name="connsiteX325" fmla="*/ 4171627 w 7467600"/>
              <a:gd name="connsiteY325" fmla="*/ 6858000 h 6858000"/>
              <a:gd name="connsiteX326" fmla="*/ 4081585 w 7467600"/>
              <a:gd name="connsiteY326" fmla="*/ 6858000 h 6858000"/>
              <a:gd name="connsiteX327" fmla="*/ 4238603 w 7467600"/>
              <a:gd name="connsiteY327" fmla="*/ 6559341 h 6858000"/>
              <a:gd name="connsiteX328" fmla="*/ 4778333 w 7467600"/>
              <a:gd name="connsiteY328" fmla="*/ 5873626 h 6858000"/>
              <a:gd name="connsiteX329" fmla="*/ 5414185 w 7467600"/>
              <a:gd name="connsiteY329" fmla="*/ 5573882 h 6858000"/>
              <a:gd name="connsiteX330" fmla="*/ 5959648 w 7467600"/>
              <a:gd name="connsiteY330" fmla="*/ 4760797 h 6858000"/>
              <a:gd name="connsiteX331" fmla="*/ 5355019 w 7467600"/>
              <a:gd name="connsiteY331" fmla="*/ 4734672 h 6858000"/>
              <a:gd name="connsiteX332" fmla="*/ 5083565 w 7467600"/>
              <a:gd name="connsiteY332" fmla="*/ 5179121 h 6858000"/>
              <a:gd name="connsiteX333" fmla="*/ 4713577 w 7467600"/>
              <a:gd name="connsiteY333" fmla="*/ 5616803 h 6858000"/>
              <a:gd name="connsiteX334" fmla="*/ 3989559 w 7467600"/>
              <a:gd name="connsiteY334" fmla="*/ 6145945 h 6858000"/>
              <a:gd name="connsiteX335" fmla="*/ 3939824 w 7467600"/>
              <a:gd name="connsiteY335" fmla="*/ 6066900 h 6858000"/>
              <a:gd name="connsiteX336" fmla="*/ 4584537 w 7467600"/>
              <a:gd name="connsiteY336" fmla="*/ 5324826 h 6858000"/>
              <a:gd name="connsiteX337" fmla="*/ 5037105 w 7467600"/>
              <a:gd name="connsiteY337" fmla="*/ 5088765 h 6858000"/>
              <a:gd name="connsiteX338" fmla="*/ 5039930 w 7467600"/>
              <a:gd name="connsiteY338" fmla="*/ 5089585 h 6858000"/>
              <a:gd name="connsiteX339" fmla="*/ 5263764 w 7467600"/>
              <a:gd name="connsiteY339" fmla="*/ 4735525 h 6858000"/>
              <a:gd name="connsiteX340" fmla="*/ 4086300 w 7467600"/>
              <a:gd name="connsiteY340" fmla="*/ 4884599 h 6858000"/>
              <a:gd name="connsiteX341" fmla="*/ 4085485 w 7467600"/>
              <a:gd name="connsiteY341" fmla="*/ 4899070 h 6858000"/>
              <a:gd name="connsiteX342" fmla="*/ 3871915 w 7467600"/>
              <a:gd name="connsiteY342" fmla="*/ 5253645 h 6858000"/>
              <a:gd name="connsiteX343" fmla="*/ 3799374 w 7467600"/>
              <a:gd name="connsiteY343" fmla="*/ 5466127 h 6858000"/>
              <a:gd name="connsiteX344" fmla="*/ 3498850 w 7467600"/>
              <a:gd name="connsiteY344" fmla="*/ 6661888 h 6858000"/>
              <a:gd name="connsiteX345" fmla="*/ 3399216 w 7467600"/>
              <a:gd name="connsiteY345" fmla="*/ 6858000 h 6858000"/>
              <a:gd name="connsiteX346" fmla="*/ 3303688 w 7467600"/>
              <a:gd name="connsiteY346" fmla="*/ 6858000 h 6858000"/>
              <a:gd name="connsiteX347" fmla="*/ 3391774 w 7467600"/>
              <a:gd name="connsiteY347" fmla="*/ 6697181 h 6858000"/>
              <a:gd name="connsiteX348" fmla="*/ 3735540 w 7467600"/>
              <a:gd name="connsiteY348" fmla="*/ 5546923 h 6858000"/>
              <a:gd name="connsiteX349" fmla="*/ 3729438 w 7467600"/>
              <a:gd name="connsiteY349" fmla="*/ 5569058 h 6858000"/>
              <a:gd name="connsiteX350" fmla="*/ 3707782 w 7467600"/>
              <a:gd name="connsiteY350" fmla="*/ 5644908 h 6858000"/>
              <a:gd name="connsiteX351" fmla="*/ 3583827 w 7467600"/>
              <a:gd name="connsiteY351" fmla="*/ 6039215 h 6858000"/>
              <a:gd name="connsiteX352" fmla="*/ 3547861 w 7467600"/>
              <a:gd name="connsiteY352" fmla="*/ 6129609 h 6858000"/>
              <a:gd name="connsiteX353" fmla="*/ 3490905 w 7467600"/>
              <a:gd name="connsiteY353" fmla="*/ 6277660 h 6858000"/>
              <a:gd name="connsiteX354" fmla="*/ 3455859 w 7467600"/>
              <a:gd name="connsiteY354" fmla="*/ 6391301 h 6858000"/>
              <a:gd name="connsiteX355" fmla="*/ 3429112 w 7467600"/>
              <a:gd name="connsiteY355" fmla="*/ 6479469 h 6858000"/>
              <a:gd name="connsiteX356" fmla="*/ 3304862 w 7467600"/>
              <a:gd name="connsiteY356" fmla="*/ 6796476 h 6858000"/>
              <a:gd name="connsiteX357" fmla="*/ 3276071 w 7467600"/>
              <a:gd name="connsiteY357" fmla="*/ 6858000 h 6858000"/>
              <a:gd name="connsiteX358" fmla="*/ 3240805 w 7467600"/>
              <a:gd name="connsiteY358" fmla="*/ 6858000 h 6858000"/>
              <a:gd name="connsiteX359" fmla="*/ 3275917 w 7467600"/>
              <a:gd name="connsiteY359" fmla="*/ 6783192 h 6858000"/>
              <a:gd name="connsiteX360" fmla="*/ 3399358 w 7467600"/>
              <a:gd name="connsiteY360" fmla="*/ 6469011 h 6858000"/>
              <a:gd name="connsiteX361" fmla="*/ 3425650 w 7467600"/>
              <a:gd name="connsiteY361" fmla="*/ 6381333 h 6858000"/>
              <a:gd name="connsiteX362" fmla="*/ 3460661 w 7467600"/>
              <a:gd name="connsiteY362" fmla="*/ 6266763 h 6858000"/>
              <a:gd name="connsiteX363" fmla="*/ 3518021 w 7467600"/>
              <a:gd name="connsiteY363" fmla="*/ 6117298 h 6858000"/>
              <a:gd name="connsiteX364" fmla="*/ 3554035 w 7467600"/>
              <a:gd name="connsiteY364" fmla="*/ 6027832 h 6858000"/>
              <a:gd name="connsiteX365" fmla="*/ 3677174 w 7467600"/>
              <a:gd name="connsiteY365" fmla="*/ 5636351 h 6858000"/>
              <a:gd name="connsiteX366" fmla="*/ 3698819 w 7467600"/>
              <a:gd name="connsiteY366" fmla="*/ 5560503 h 6858000"/>
              <a:gd name="connsiteX367" fmla="*/ 3702094 w 7467600"/>
              <a:gd name="connsiteY367" fmla="*/ 5549194 h 6858000"/>
              <a:gd name="connsiteX368" fmla="*/ 3398355 w 7467600"/>
              <a:gd name="connsiteY368" fmla="*/ 6094603 h 6858000"/>
              <a:gd name="connsiteX369" fmla="*/ 3193941 w 7467600"/>
              <a:gd name="connsiteY369" fmla="*/ 6798775 h 6858000"/>
              <a:gd name="connsiteX370" fmla="*/ 3184140 w 7467600"/>
              <a:gd name="connsiteY370" fmla="*/ 6858000 h 6858000"/>
              <a:gd name="connsiteX371" fmla="*/ 3099978 w 7467600"/>
              <a:gd name="connsiteY371" fmla="*/ 6858000 h 6858000"/>
              <a:gd name="connsiteX372" fmla="*/ 3101556 w 7467600"/>
              <a:gd name="connsiteY372" fmla="*/ 6843337 h 6858000"/>
              <a:gd name="connsiteX373" fmla="*/ 3370162 w 7467600"/>
              <a:gd name="connsiteY373" fmla="*/ 5785550 h 6858000"/>
              <a:gd name="connsiteX374" fmla="*/ 3746477 w 7467600"/>
              <a:gd name="connsiteY374" fmla="*/ 5377889 h 6858000"/>
              <a:gd name="connsiteX375" fmla="*/ 3863399 w 7467600"/>
              <a:gd name="connsiteY375" fmla="*/ 5087257 h 6858000"/>
              <a:gd name="connsiteX376" fmla="*/ 3968712 w 7467600"/>
              <a:gd name="connsiteY376" fmla="*/ 4913989 h 6858000"/>
              <a:gd name="connsiteX377" fmla="*/ 2792390 w 7467600"/>
              <a:gd name="connsiteY377" fmla="*/ 5382974 h 6858000"/>
              <a:gd name="connsiteX378" fmla="*/ 2714982 w 7467600"/>
              <a:gd name="connsiteY378" fmla="*/ 5427051 h 6858000"/>
              <a:gd name="connsiteX379" fmla="*/ 2813361 w 7467600"/>
              <a:gd name="connsiteY379" fmla="*/ 6023912 h 6858000"/>
              <a:gd name="connsiteX380" fmla="*/ 2688430 w 7467600"/>
              <a:gd name="connsiteY380" fmla="*/ 6801564 h 6858000"/>
              <a:gd name="connsiteX381" fmla="*/ 2629626 w 7467600"/>
              <a:gd name="connsiteY381" fmla="*/ 6763394 h 6858000"/>
              <a:gd name="connsiteX382" fmla="*/ 2565328 w 7467600"/>
              <a:gd name="connsiteY382" fmla="*/ 5516399 h 6858000"/>
              <a:gd name="connsiteX383" fmla="*/ 1922999 w 7467600"/>
              <a:gd name="connsiteY383" fmla="*/ 5980343 h 6858000"/>
              <a:gd name="connsiteX384" fmla="*/ 1950261 w 7467600"/>
              <a:gd name="connsiteY384" fmla="*/ 6405858 h 6858000"/>
              <a:gd name="connsiteX385" fmla="*/ 2365554 w 7467600"/>
              <a:gd name="connsiteY385" fmla="*/ 6759107 h 6858000"/>
              <a:gd name="connsiteX386" fmla="*/ 2424142 w 7467600"/>
              <a:gd name="connsiteY386" fmla="*/ 6858000 h 6858000"/>
              <a:gd name="connsiteX387" fmla="*/ 2395994 w 7467600"/>
              <a:gd name="connsiteY387" fmla="*/ 6858000 h 6858000"/>
              <a:gd name="connsiteX388" fmla="*/ 2392863 w 7467600"/>
              <a:gd name="connsiteY388" fmla="*/ 6852964 h 6858000"/>
              <a:gd name="connsiteX389" fmla="*/ 2017589 w 7467600"/>
              <a:gd name="connsiteY389" fmla="*/ 6493982 h 6858000"/>
              <a:gd name="connsiteX390" fmla="*/ 2147336 w 7467600"/>
              <a:gd name="connsiteY390" fmla="*/ 6594052 h 6858000"/>
              <a:gd name="connsiteX391" fmla="*/ 2207047 w 7467600"/>
              <a:gd name="connsiteY391" fmla="*/ 6654540 h 6858000"/>
              <a:gd name="connsiteX392" fmla="*/ 2299106 w 7467600"/>
              <a:gd name="connsiteY392" fmla="*/ 6778931 h 6858000"/>
              <a:gd name="connsiteX393" fmla="*/ 2314430 w 7467600"/>
              <a:gd name="connsiteY393" fmla="*/ 6801144 h 6858000"/>
              <a:gd name="connsiteX394" fmla="*/ 2352406 w 7467600"/>
              <a:gd name="connsiteY394" fmla="*/ 6858000 h 6858000"/>
              <a:gd name="connsiteX395" fmla="*/ 2314492 w 7467600"/>
              <a:gd name="connsiteY395" fmla="*/ 6858000 h 6858000"/>
              <a:gd name="connsiteX396" fmla="*/ 2288095 w 7467600"/>
              <a:gd name="connsiteY396" fmla="*/ 6818030 h 6858000"/>
              <a:gd name="connsiteX397" fmla="*/ 2272768 w 7467600"/>
              <a:gd name="connsiteY397" fmla="*/ 6795822 h 6858000"/>
              <a:gd name="connsiteX398" fmla="*/ 2182715 w 7467600"/>
              <a:gd name="connsiteY398" fmla="*/ 6675071 h 6858000"/>
              <a:gd name="connsiteX399" fmla="*/ 2032061 w 7467600"/>
              <a:gd name="connsiteY399" fmla="*/ 6541380 h 6858000"/>
              <a:gd name="connsiteX400" fmla="*/ 2257220 w 7467600"/>
              <a:gd name="connsiteY400" fmla="*/ 6826257 h 6858000"/>
              <a:gd name="connsiteX401" fmla="*/ 2281324 w 7467600"/>
              <a:gd name="connsiteY401" fmla="*/ 6858000 h 6858000"/>
              <a:gd name="connsiteX402" fmla="*/ 2242860 w 7467600"/>
              <a:gd name="connsiteY402" fmla="*/ 6858000 h 6858000"/>
              <a:gd name="connsiteX403" fmla="*/ 2232818 w 7467600"/>
              <a:gd name="connsiteY403" fmla="*/ 6844926 h 6858000"/>
              <a:gd name="connsiteX404" fmla="*/ 1990172 w 7467600"/>
              <a:gd name="connsiteY404" fmla="*/ 6542121 h 6858000"/>
              <a:gd name="connsiteX405" fmla="*/ 2124090 w 7467600"/>
              <a:gd name="connsiteY405" fmla="*/ 6761017 h 6858000"/>
              <a:gd name="connsiteX406" fmla="*/ 2200380 w 7467600"/>
              <a:gd name="connsiteY406" fmla="*/ 6858000 h 6858000"/>
              <a:gd name="connsiteX407" fmla="*/ 2147507 w 7467600"/>
              <a:gd name="connsiteY407" fmla="*/ 6858000 h 6858000"/>
              <a:gd name="connsiteX408" fmla="*/ 2070668 w 7467600"/>
              <a:gd name="connsiteY408" fmla="*/ 6761520 h 6858000"/>
              <a:gd name="connsiteX409" fmla="*/ 1975142 w 7467600"/>
              <a:gd name="connsiteY409" fmla="*/ 6585570 h 6858000"/>
              <a:gd name="connsiteX410" fmla="*/ 2050035 w 7467600"/>
              <a:gd name="connsiteY410" fmla="*/ 6813345 h 6858000"/>
              <a:gd name="connsiteX411" fmla="*/ 2063025 w 7467600"/>
              <a:gd name="connsiteY411" fmla="*/ 6858000 h 6858000"/>
              <a:gd name="connsiteX412" fmla="*/ 2021675 w 7467600"/>
              <a:gd name="connsiteY412" fmla="*/ 6858000 h 6858000"/>
              <a:gd name="connsiteX413" fmla="*/ 2019308 w 7467600"/>
              <a:gd name="connsiteY413" fmla="*/ 6847118 h 6858000"/>
              <a:gd name="connsiteX414" fmla="*/ 1938835 w 7467600"/>
              <a:gd name="connsiteY414" fmla="*/ 6551160 h 6858000"/>
              <a:gd name="connsiteX415" fmla="*/ 1953230 w 7467600"/>
              <a:gd name="connsiteY415" fmla="*/ 6759699 h 6858000"/>
              <a:gd name="connsiteX416" fmla="*/ 1956763 w 7467600"/>
              <a:gd name="connsiteY416" fmla="*/ 6778191 h 6858000"/>
              <a:gd name="connsiteX417" fmla="*/ 1967925 w 7467600"/>
              <a:gd name="connsiteY417" fmla="*/ 6858000 h 6858000"/>
              <a:gd name="connsiteX418" fmla="*/ 1936622 w 7467600"/>
              <a:gd name="connsiteY418" fmla="*/ 6858000 h 6858000"/>
              <a:gd name="connsiteX419" fmla="*/ 1926261 w 7467600"/>
              <a:gd name="connsiteY419" fmla="*/ 6784064 h 6858000"/>
              <a:gd name="connsiteX420" fmla="*/ 1922724 w 7467600"/>
              <a:gd name="connsiteY420" fmla="*/ 6765577 h 6858000"/>
              <a:gd name="connsiteX421" fmla="*/ 1904650 w 7467600"/>
              <a:gd name="connsiteY421" fmla="*/ 6639616 h 6858000"/>
              <a:gd name="connsiteX422" fmla="*/ 1885273 w 7467600"/>
              <a:gd name="connsiteY422" fmla="*/ 6858000 h 6858000"/>
              <a:gd name="connsiteX423" fmla="*/ 1854363 w 7467600"/>
              <a:gd name="connsiteY423" fmla="*/ 6858000 h 6858000"/>
              <a:gd name="connsiteX424" fmla="*/ 1880391 w 7467600"/>
              <a:gd name="connsiteY424" fmla="*/ 6603796 h 6858000"/>
              <a:gd name="connsiteX425" fmla="*/ 1818273 w 7467600"/>
              <a:gd name="connsiteY425" fmla="*/ 6715729 h 6858000"/>
              <a:gd name="connsiteX426" fmla="*/ 1794691 w 7467600"/>
              <a:gd name="connsiteY426" fmla="*/ 6843239 h 6858000"/>
              <a:gd name="connsiteX427" fmla="*/ 1794914 w 7467600"/>
              <a:gd name="connsiteY427" fmla="*/ 6858000 h 6858000"/>
              <a:gd name="connsiteX428" fmla="*/ 1746128 w 7467600"/>
              <a:gd name="connsiteY428" fmla="*/ 6858000 h 6858000"/>
              <a:gd name="connsiteX429" fmla="*/ 1753934 w 7467600"/>
              <a:gd name="connsiteY429" fmla="*/ 6724796 h 6858000"/>
              <a:gd name="connsiteX430" fmla="*/ 1792053 w 7467600"/>
              <a:gd name="connsiteY430" fmla="*/ 6572396 h 6858000"/>
              <a:gd name="connsiteX431" fmla="*/ 1862248 w 7467600"/>
              <a:gd name="connsiteY431" fmla="*/ 6266397 h 6858000"/>
              <a:gd name="connsiteX432" fmla="*/ 1862250 w 7467600"/>
              <a:gd name="connsiteY432" fmla="*/ 6033531 h 6858000"/>
              <a:gd name="connsiteX433" fmla="*/ 1211999 w 7467600"/>
              <a:gd name="connsiteY433" fmla="*/ 6683610 h 6858000"/>
              <a:gd name="connsiteX434" fmla="*/ 1213266 w 7467600"/>
              <a:gd name="connsiteY434" fmla="*/ 6691947 h 6858000"/>
              <a:gd name="connsiteX435" fmla="*/ 1203370 w 7467600"/>
              <a:gd name="connsiteY435" fmla="*/ 6850676 h 6858000"/>
              <a:gd name="connsiteX436" fmla="*/ 1203671 w 7467600"/>
              <a:gd name="connsiteY436" fmla="*/ 6858000 h 6858000"/>
              <a:gd name="connsiteX437" fmla="*/ 1143180 w 7467600"/>
              <a:gd name="connsiteY437" fmla="*/ 6858000 h 6858000"/>
              <a:gd name="connsiteX438" fmla="*/ 1142176 w 7467600"/>
              <a:gd name="connsiteY438" fmla="*/ 6766045 h 6858000"/>
              <a:gd name="connsiteX439" fmla="*/ 1067484 w 7467600"/>
              <a:gd name="connsiteY439" fmla="*/ 6858000 h 6858000"/>
              <a:gd name="connsiteX440" fmla="*/ 953928 w 7467600"/>
              <a:gd name="connsiteY440" fmla="*/ 6858000 h 6858000"/>
              <a:gd name="connsiteX441" fmla="*/ 959715 w 7467600"/>
              <a:gd name="connsiteY441" fmla="*/ 6850185 h 6858000"/>
              <a:gd name="connsiteX442" fmla="*/ 1483788 w 7467600"/>
              <a:gd name="connsiteY442" fmla="*/ 6259174 h 6858000"/>
              <a:gd name="connsiteX443" fmla="*/ 1100671 w 7467600"/>
              <a:gd name="connsiteY443" fmla="*/ 6252137 h 6858000"/>
              <a:gd name="connsiteX444" fmla="*/ 1090144 w 7467600"/>
              <a:gd name="connsiteY444" fmla="*/ 6256748 h 6858000"/>
              <a:gd name="connsiteX445" fmla="*/ 1095872 w 7467600"/>
              <a:gd name="connsiteY445" fmla="*/ 6271892 h 6858000"/>
              <a:gd name="connsiteX446" fmla="*/ 262785 w 7467600"/>
              <a:gd name="connsiteY446" fmla="*/ 6845450 h 6858000"/>
              <a:gd name="connsiteX447" fmla="*/ 209968 w 7467600"/>
              <a:gd name="connsiteY447" fmla="*/ 6770713 h 6858000"/>
              <a:gd name="connsiteX448" fmla="*/ 873460 w 7467600"/>
              <a:gd name="connsiteY448" fmla="*/ 6253768 h 6858000"/>
              <a:gd name="connsiteX449" fmla="*/ 192686 w 7467600"/>
              <a:gd name="connsiteY449" fmla="*/ 5849257 h 6858000"/>
              <a:gd name="connsiteX450" fmla="*/ 4696 w 7467600"/>
              <a:gd name="connsiteY450" fmla="*/ 5697668 h 6858000"/>
              <a:gd name="connsiteX451" fmla="*/ 0 w 7467600"/>
              <a:gd name="connsiteY451" fmla="*/ 5689984 h 6858000"/>
              <a:gd name="connsiteX452" fmla="*/ 0 w 7467600"/>
              <a:gd name="connsiteY452" fmla="*/ 5513472 h 6858000"/>
              <a:gd name="connsiteX453" fmla="*/ 174101 w 7467600"/>
              <a:gd name="connsiteY453" fmla="*/ 5620277 h 6858000"/>
              <a:gd name="connsiteX454" fmla="*/ 891800 w 7467600"/>
              <a:gd name="connsiteY454" fmla="*/ 6036935 h 6858000"/>
              <a:gd name="connsiteX455" fmla="*/ 1072219 w 7467600"/>
              <a:gd name="connsiteY455" fmla="*/ 6169443 h 6858000"/>
              <a:gd name="connsiteX456" fmla="*/ 1074117 w 7467600"/>
              <a:gd name="connsiteY456" fmla="*/ 6170301 h 6858000"/>
              <a:gd name="connsiteX457" fmla="*/ 1083114 w 7467600"/>
              <a:gd name="connsiteY457" fmla="*/ 6174131 h 6858000"/>
              <a:gd name="connsiteX458" fmla="*/ 1543010 w 7467600"/>
              <a:gd name="connsiteY458" fmla="*/ 6191140 h 6858000"/>
              <a:gd name="connsiteX459" fmla="*/ 1551080 w 7467600"/>
              <a:gd name="connsiteY459" fmla="*/ 6195006 h 6858000"/>
              <a:gd name="connsiteX460" fmla="*/ 2345443 w 7467600"/>
              <a:gd name="connsiteY460" fmla="*/ 5549882 h 6858000"/>
              <a:gd name="connsiteX461" fmla="*/ 1721499 w 7467600"/>
              <a:gd name="connsiteY461" fmla="*/ 5599969 h 6858000"/>
              <a:gd name="connsiteX462" fmla="*/ 767716 w 7467600"/>
              <a:gd name="connsiteY462" fmla="*/ 5472768 h 6858000"/>
              <a:gd name="connsiteX463" fmla="*/ 722147 w 7467600"/>
              <a:gd name="connsiteY463" fmla="*/ 5393091 h 6858000"/>
              <a:gd name="connsiteX464" fmla="*/ 1485552 w 7467600"/>
              <a:gd name="connsiteY464" fmla="*/ 5313202 h 6858000"/>
              <a:gd name="connsiteX465" fmla="*/ 2143004 w 7467600"/>
              <a:gd name="connsiteY465" fmla="*/ 5402420 h 6858000"/>
              <a:gd name="connsiteX466" fmla="*/ 1933391 w 7467600"/>
              <a:gd name="connsiteY466" fmla="*/ 5156971 h 6858000"/>
              <a:gd name="connsiteX467" fmla="*/ 1827118 w 7467600"/>
              <a:gd name="connsiteY467" fmla="*/ 4968410 h 6858000"/>
              <a:gd name="connsiteX468" fmla="*/ 1837349 w 7467600"/>
              <a:gd name="connsiteY468" fmla="*/ 4956357 h 6858000"/>
              <a:gd name="connsiteX469" fmla="*/ 2162835 w 7467600"/>
              <a:gd name="connsiteY469" fmla="*/ 5187853 h 6858000"/>
              <a:gd name="connsiteX470" fmla="*/ 2257167 w 7467600"/>
              <a:gd name="connsiteY470" fmla="*/ 5462123 h 6858000"/>
              <a:gd name="connsiteX471" fmla="*/ 2261598 w 7467600"/>
              <a:gd name="connsiteY471" fmla="*/ 5467998 h 6858000"/>
              <a:gd name="connsiteX472" fmla="*/ 2437177 w 7467600"/>
              <a:gd name="connsiteY472" fmla="*/ 5479608 h 6858000"/>
              <a:gd name="connsiteX473" fmla="*/ 2445247 w 7467600"/>
              <a:gd name="connsiteY473" fmla="*/ 5483476 h 6858000"/>
              <a:gd name="connsiteX474" fmla="*/ 2743626 w 7467600"/>
              <a:gd name="connsiteY474" fmla="*/ 5304819 h 6858000"/>
              <a:gd name="connsiteX475" fmla="*/ 3048102 w 7467600"/>
              <a:gd name="connsiteY475" fmla="*/ 5150595 h 6858000"/>
              <a:gd name="connsiteX476" fmla="*/ 1799414 w 7467600"/>
              <a:gd name="connsiteY476" fmla="*/ 4694732 h 6858000"/>
              <a:gd name="connsiteX477" fmla="*/ 1771735 w 7467600"/>
              <a:gd name="connsiteY477" fmla="*/ 4619929 h 6858000"/>
              <a:gd name="connsiteX478" fmla="*/ 3104273 w 7467600"/>
              <a:gd name="connsiteY478" fmla="*/ 5076159 h 6858000"/>
              <a:gd name="connsiteX479" fmla="*/ 3113245 w 7467600"/>
              <a:gd name="connsiteY479" fmla="*/ 5090705 h 6858000"/>
              <a:gd name="connsiteX480" fmla="*/ 3126294 w 7467600"/>
              <a:gd name="connsiteY480" fmla="*/ 5114400 h 6858000"/>
              <a:gd name="connsiteX481" fmla="*/ 3937433 w 7467600"/>
              <a:gd name="connsiteY481" fmla="*/ 4830473 h 6858000"/>
              <a:gd name="connsiteX482" fmla="*/ 3590475 w 7467600"/>
              <a:gd name="connsiteY482" fmla="*/ 4597974 h 6858000"/>
              <a:gd name="connsiteX483" fmla="*/ 3100264 w 7467600"/>
              <a:gd name="connsiteY483" fmla="*/ 4579845 h 6858000"/>
              <a:gd name="connsiteX484" fmla="*/ 2183576 w 7467600"/>
              <a:gd name="connsiteY484" fmla="*/ 4227150 h 6858000"/>
              <a:gd name="connsiteX485" fmla="*/ 2151029 w 7467600"/>
              <a:gd name="connsiteY485" fmla="*/ 4146947 h 6858000"/>
              <a:gd name="connsiteX486" fmla="*/ 3563434 w 7467600"/>
              <a:gd name="connsiteY486" fmla="*/ 4469115 h 6858000"/>
              <a:gd name="connsiteX487" fmla="*/ 3177952 w 7467600"/>
              <a:gd name="connsiteY487" fmla="*/ 3657386 h 6858000"/>
              <a:gd name="connsiteX488" fmla="*/ 3189263 w 7467600"/>
              <a:gd name="connsiteY488" fmla="*/ 3625726 h 6858000"/>
              <a:gd name="connsiteX489" fmla="*/ 3560912 w 7467600"/>
              <a:gd name="connsiteY489" fmla="*/ 4079863 h 6858000"/>
              <a:gd name="connsiteX490" fmla="*/ 3626636 w 7467600"/>
              <a:gd name="connsiteY490" fmla="*/ 4512230 h 6858000"/>
              <a:gd name="connsiteX491" fmla="*/ 3653088 w 7467600"/>
              <a:gd name="connsiteY491" fmla="*/ 4521417 h 6858000"/>
              <a:gd name="connsiteX492" fmla="*/ 3988128 w 7467600"/>
              <a:gd name="connsiteY492" fmla="*/ 4817267 h 6858000"/>
              <a:gd name="connsiteX493" fmla="*/ 4830582 w 7467600"/>
              <a:gd name="connsiteY493" fmla="*/ 4676000 h 6858000"/>
              <a:gd name="connsiteX494" fmla="*/ 4830100 w 7467600"/>
              <a:gd name="connsiteY494" fmla="*/ 4675554 h 6858000"/>
              <a:gd name="connsiteX495" fmla="*/ 4036318 w 7467600"/>
              <a:gd name="connsiteY495" fmla="*/ 4147013 h 6858000"/>
              <a:gd name="connsiteX496" fmla="*/ 3432098 w 7467600"/>
              <a:gd name="connsiteY496" fmla="*/ 3537312 h 6858000"/>
              <a:gd name="connsiteX497" fmla="*/ 3446761 w 7467600"/>
              <a:gd name="connsiteY497" fmla="*/ 3461278 h 6858000"/>
              <a:gd name="connsiteX498" fmla="*/ 4419733 w 7467600"/>
              <a:gd name="connsiteY498" fmla="*/ 3963555 h 6858000"/>
              <a:gd name="connsiteX499" fmla="*/ 4781371 w 7467600"/>
              <a:gd name="connsiteY499" fmla="*/ 4458604 h 6858000"/>
              <a:gd name="connsiteX500" fmla="*/ 4780440 w 7467600"/>
              <a:gd name="connsiteY500" fmla="*/ 4470290 h 6858000"/>
              <a:gd name="connsiteX501" fmla="*/ 4898954 w 7467600"/>
              <a:gd name="connsiteY501" fmla="*/ 4662092 h 6858000"/>
              <a:gd name="connsiteX502" fmla="*/ 4900699 w 7467600"/>
              <a:gd name="connsiteY502" fmla="*/ 4670867 h 6858000"/>
              <a:gd name="connsiteX503" fmla="*/ 5714511 w 7467600"/>
              <a:gd name="connsiteY503" fmla="*/ 4663483 h 6858000"/>
              <a:gd name="connsiteX504" fmla="*/ 5464793 w 7467600"/>
              <a:gd name="connsiteY504" fmla="*/ 4393556 h 6858000"/>
              <a:gd name="connsiteX505" fmla="*/ 5461897 w 7467600"/>
              <a:gd name="connsiteY505" fmla="*/ 4390879 h 6858000"/>
              <a:gd name="connsiteX506" fmla="*/ 4294126 w 7467600"/>
              <a:gd name="connsiteY506" fmla="*/ 3303048 h 6858000"/>
              <a:gd name="connsiteX507" fmla="*/ 4305321 w 7467600"/>
              <a:gd name="connsiteY507" fmla="*/ 3256953 h 6858000"/>
              <a:gd name="connsiteX508" fmla="*/ 4949299 w 7467600"/>
              <a:gd name="connsiteY508" fmla="*/ 3766336 h 6858000"/>
              <a:gd name="connsiteX509" fmla="*/ 5291452 w 7467600"/>
              <a:gd name="connsiteY509" fmla="*/ 4076801 h 6858000"/>
              <a:gd name="connsiteX510" fmla="*/ 5434998 w 7467600"/>
              <a:gd name="connsiteY510" fmla="*/ 4254100 h 6858000"/>
              <a:gd name="connsiteX511" fmla="*/ 5351015 w 7467600"/>
              <a:gd name="connsiteY511" fmla="*/ 3760989 h 6858000"/>
              <a:gd name="connsiteX512" fmla="*/ 5413780 w 7467600"/>
              <a:gd name="connsiteY512" fmla="*/ 2966265 h 6858000"/>
              <a:gd name="connsiteX513" fmla="*/ 5425627 w 7467600"/>
              <a:gd name="connsiteY513" fmla="*/ 2954192 h 6858000"/>
              <a:gd name="connsiteX514" fmla="*/ 6604735 w 7467600"/>
              <a:gd name="connsiteY514" fmla="*/ 2041381 h 6858000"/>
              <a:gd name="connsiteX515" fmla="*/ 7204487 w 7467600"/>
              <a:gd name="connsiteY515" fmla="*/ 2742112 h 6858000"/>
              <a:gd name="connsiteX516" fmla="*/ 7131592 w 7467600"/>
              <a:gd name="connsiteY516" fmla="*/ 2672096 h 6858000"/>
              <a:gd name="connsiteX517" fmla="*/ 6996344 w 7467600"/>
              <a:gd name="connsiteY517" fmla="*/ 2518310 h 6858000"/>
              <a:gd name="connsiteX518" fmla="*/ 6735495 w 7467600"/>
              <a:gd name="connsiteY518" fmla="*/ 2196890 h 6858000"/>
              <a:gd name="connsiteX519" fmla="*/ 6721901 w 7467600"/>
              <a:gd name="connsiteY519" fmla="*/ 2179274 h 6858000"/>
              <a:gd name="connsiteX520" fmla="*/ 6604735 w 7467600"/>
              <a:gd name="connsiteY520" fmla="*/ 2041381 h 6858000"/>
              <a:gd name="connsiteX521" fmla="*/ 6591670 w 7467600"/>
              <a:gd name="connsiteY521" fmla="*/ 1988277 h 6858000"/>
              <a:gd name="connsiteX522" fmla="*/ 6747349 w 7467600"/>
              <a:gd name="connsiteY522" fmla="*/ 2160069 h 6858000"/>
              <a:gd name="connsiteX523" fmla="*/ 6760943 w 7467600"/>
              <a:gd name="connsiteY523" fmla="*/ 2177686 h 6858000"/>
              <a:gd name="connsiteX524" fmla="*/ 7021065 w 7467600"/>
              <a:gd name="connsiteY524" fmla="*/ 2498102 h 6858000"/>
              <a:gd name="connsiteX525" fmla="*/ 7155223 w 7467600"/>
              <a:gd name="connsiteY525" fmla="*/ 2650386 h 6858000"/>
              <a:gd name="connsiteX526" fmla="*/ 7203167 w 7467600"/>
              <a:gd name="connsiteY526" fmla="*/ 2697288 h 6858000"/>
              <a:gd name="connsiteX527" fmla="*/ 6937703 w 7467600"/>
              <a:gd name="connsiteY527" fmla="*/ 2321981 h 6858000"/>
              <a:gd name="connsiteX528" fmla="*/ 6591670 w 7467600"/>
              <a:gd name="connsiteY528" fmla="*/ 1988277 h 6858000"/>
              <a:gd name="connsiteX529" fmla="*/ 5798671 w 7467600"/>
              <a:gd name="connsiteY529" fmla="*/ 1981601 h 6858000"/>
              <a:gd name="connsiteX530" fmla="*/ 5754709 w 7467600"/>
              <a:gd name="connsiteY530" fmla="*/ 2071454 h 6858000"/>
              <a:gd name="connsiteX531" fmla="*/ 5763044 w 7467600"/>
              <a:gd name="connsiteY531" fmla="*/ 2842206 h 6858000"/>
              <a:gd name="connsiteX532" fmla="*/ 5764974 w 7467600"/>
              <a:gd name="connsiteY532" fmla="*/ 2799609 h 6858000"/>
              <a:gd name="connsiteX533" fmla="*/ 5767665 w 7467600"/>
              <a:gd name="connsiteY533" fmla="*/ 2666409 h 6858000"/>
              <a:gd name="connsiteX534" fmla="*/ 5763055 w 7467600"/>
              <a:gd name="connsiteY534" fmla="*/ 2579705 h 6858000"/>
              <a:gd name="connsiteX535" fmla="*/ 5758079 w 7467600"/>
              <a:gd name="connsiteY535" fmla="*/ 2492508 h 6858000"/>
              <a:gd name="connsiteX536" fmla="*/ 5779325 w 7467600"/>
              <a:gd name="connsiteY536" fmla="*/ 2197069 h 6858000"/>
              <a:gd name="connsiteX537" fmla="*/ 5798671 w 7467600"/>
              <a:gd name="connsiteY537" fmla="*/ 1981601 h 6858000"/>
              <a:gd name="connsiteX538" fmla="*/ 5829202 w 7467600"/>
              <a:gd name="connsiteY538" fmla="*/ 1971679 h 6858000"/>
              <a:gd name="connsiteX539" fmla="*/ 5809558 w 7467600"/>
              <a:gd name="connsiteY539" fmla="*/ 2198043 h 6858000"/>
              <a:gd name="connsiteX540" fmla="*/ 5788653 w 7467600"/>
              <a:gd name="connsiteY540" fmla="*/ 2489430 h 6858000"/>
              <a:gd name="connsiteX541" fmla="*/ 5793439 w 7467600"/>
              <a:gd name="connsiteY541" fmla="*/ 2575235 h 6858000"/>
              <a:gd name="connsiteX542" fmla="*/ 5796837 w 7467600"/>
              <a:gd name="connsiteY542" fmla="*/ 2637633 h 6858000"/>
              <a:gd name="connsiteX543" fmla="*/ 5818614 w 7467600"/>
              <a:gd name="connsiteY543" fmla="*/ 2473055 h 6858000"/>
              <a:gd name="connsiteX544" fmla="*/ 5829202 w 7467600"/>
              <a:gd name="connsiteY544" fmla="*/ 1971679 h 6858000"/>
              <a:gd name="connsiteX545" fmla="*/ 5911389 w 7467600"/>
              <a:gd name="connsiteY545" fmla="*/ 1898371 h 6858000"/>
              <a:gd name="connsiteX546" fmla="*/ 6237627 w 7467600"/>
              <a:gd name="connsiteY546" fmla="*/ 2231921 h 6858000"/>
              <a:gd name="connsiteX547" fmla="*/ 5911389 w 7467600"/>
              <a:gd name="connsiteY547" fmla="*/ 1898371 h 6858000"/>
              <a:gd name="connsiteX548" fmla="*/ 6944437 w 7467600"/>
              <a:gd name="connsiteY548" fmla="*/ 1575402 h 6858000"/>
              <a:gd name="connsiteX549" fmla="*/ 6304730 w 7467600"/>
              <a:gd name="connsiteY549" fmla="*/ 1766654 h 6858000"/>
              <a:gd name="connsiteX550" fmla="*/ 6944437 w 7467600"/>
              <a:gd name="connsiteY550" fmla="*/ 1575402 h 6858000"/>
              <a:gd name="connsiteX551" fmla="*/ 7019523 w 7467600"/>
              <a:gd name="connsiteY551" fmla="*/ 1519450 h 6858000"/>
              <a:gd name="connsiteX552" fmla="*/ 6298091 w 7467600"/>
              <a:gd name="connsiteY552" fmla="*/ 1737122 h 6858000"/>
              <a:gd name="connsiteX553" fmla="*/ 7019523 w 7467600"/>
              <a:gd name="connsiteY553" fmla="*/ 1519450 h 6858000"/>
              <a:gd name="connsiteX554" fmla="*/ 2399523 w 7467600"/>
              <a:gd name="connsiteY554" fmla="*/ 1428234 h 6858000"/>
              <a:gd name="connsiteX555" fmla="*/ 2224982 w 7467600"/>
              <a:gd name="connsiteY555" fmla="*/ 1826201 h 6858000"/>
              <a:gd name="connsiteX556" fmla="*/ 2096099 w 7467600"/>
              <a:gd name="connsiteY556" fmla="*/ 2345900 h 6858000"/>
              <a:gd name="connsiteX557" fmla="*/ 2283317 w 7467600"/>
              <a:gd name="connsiteY557" fmla="*/ 1796925 h 6858000"/>
              <a:gd name="connsiteX558" fmla="*/ 2399523 w 7467600"/>
              <a:gd name="connsiteY558" fmla="*/ 1428234 h 6858000"/>
              <a:gd name="connsiteX559" fmla="*/ 2448558 w 7467600"/>
              <a:gd name="connsiteY559" fmla="*/ 1373435 h 6858000"/>
              <a:gd name="connsiteX560" fmla="*/ 2312521 w 7467600"/>
              <a:gd name="connsiteY560" fmla="*/ 1806140 h 6858000"/>
              <a:gd name="connsiteX561" fmla="*/ 2127533 w 7467600"/>
              <a:gd name="connsiteY561" fmla="*/ 2348380 h 6858000"/>
              <a:gd name="connsiteX562" fmla="*/ 2358080 w 7467600"/>
              <a:gd name="connsiteY562" fmla="*/ 1866134 h 6858000"/>
              <a:gd name="connsiteX563" fmla="*/ 2407436 w 7467600"/>
              <a:gd name="connsiteY563" fmla="*/ 1651070 h 6858000"/>
              <a:gd name="connsiteX564" fmla="*/ 2448558 w 7467600"/>
              <a:gd name="connsiteY564" fmla="*/ 1373435 h 6858000"/>
              <a:gd name="connsiteX565" fmla="*/ 278707 w 7467600"/>
              <a:gd name="connsiteY565" fmla="*/ 1352270 h 6858000"/>
              <a:gd name="connsiteX566" fmla="*/ 321570 w 7467600"/>
              <a:gd name="connsiteY566" fmla="*/ 1861610 h 6858000"/>
              <a:gd name="connsiteX567" fmla="*/ 294281 w 7467600"/>
              <a:gd name="connsiteY567" fmla="*/ 1440658 h 6858000"/>
              <a:gd name="connsiteX568" fmla="*/ 278707 w 7467600"/>
              <a:gd name="connsiteY568" fmla="*/ 1352270 h 6858000"/>
              <a:gd name="connsiteX569" fmla="*/ 1423821 w 7467600"/>
              <a:gd name="connsiteY569" fmla="*/ 1351958 h 6858000"/>
              <a:gd name="connsiteX570" fmla="*/ 1638521 w 7467600"/>
              <a:gd name="connsiteY570" fmla="*/ 1908470 h 6858000"/>
              <a:gd name="connsiteX571" fmla="*/ 1754199 w 7467600"/>
              <a:gd name="connsiteY571" fmla="*/ 2149284 h 6858000"/>
              <a:gd name="connsiteX572" fmla="*/ 1908359 w 7467600"/>
              <a:gd name="connsiteY572" fmla="*/ 2364988 h 6858000"/>
              <a:gd name="connsiteX573" fmla="*/ 1647661 w 7467600"/>
              <a:gd name="connsiteY573" fmla="*/ 1825945 h 6858000"/>
              <a:gd name="connsiteX574" fmla="*/ 1423821 w 7467600"/>
              <a:gd name="connsiteY574" fmla="*/ 1351958 h 6858000"/>
              <a:gd name="connsiteX575" fmla="*/ 1431890 w 7467600"/>
              <a:gd name="connsiteY575" fmla="*/ 1306475 h 6858000"/>
              <a:gd name="connsiteX576" fmla="*/ 1507597 w 7467600"/>
              <a:gd name="connsiteY576" fmla="*/ 1446132 h 6858000"/>
              <a:gd name="connsiteX577" fmla="*/ 1674586 w 7467600"/>
              <a:gd name="connsiteY577" fmla="*/ 1813832 h 6858000"/>
              <a:gd name="connsiteX578" fmla="*/ 1815950 w 7467600"/>
              <a:gd name="connsiteY578" fmla="*/ 2128564 h 6858000"/>
              <a:gd name="connsiteX579" fmla="*/ 1984242 w 7467600"/>
              <a:gd name="connsiteY579" fmla="*/ 2430829 h 6858000"/>
              <a:gd name="connsiteX580" fmla="*/ 2014023 w 7467600"/>
              <a:gd name="connsiteY580" fmla="*/ 2450995 h 6858000"/>
              <a:gd name="connsiteX581" fmla="*/ 1747337 w 7467600"/>
              <a:gd name="connsiteY581" fmla="*/ 1855264 h 6858000"/>
              <a:gd name="connsiteX582" fmla="*/ 1533749 w 7467600"/>
              <a:gd name="connsiteY582" fmla="*/ 1478656 h 6858000"/>
              <a:gd name="connsiteX583" fmla="*/ 1431890 w 7467600"/>
              <a:gd name="connsiteY583" fmla="*/ 1306475 h 6858000"/>
              <a:gd name="connsiteX584" fmla="*/ 5052692 w 7467600"/>
              <a:gd name="connsiteY584" fmla="*/ 1292994 h 6858000"/>
              <a:gd name="connsiteX585" fmla="*/ 5200661 w 7467600"/>
              <a:gd name="connsiteY585" fmla="*/ 1635186 h 6858000"/>
              <a:gd name="connsiteX586" fmla="*/ 5297138 w 7467600"/>
              <a:gd name="connsiteY586" fmla="*/ 1906351 h 6858000"/>
              <a:gd name="connsiteX587" fmla="*/ 5052692 w 7467600"/>
              <a:gd name="connsiteY587" fmla="*/ 1292994 h 6858000"/>
              <a:gd name="connsiteX588" fmla="*/ 5009948 w 7467600"/>
              <a:gd name="connsiteY588" fmla="*/ 1273619 h 6858000"/>
              <a:gd name="connsiteX589" fmla="*/ 5121777 w 7467600"/>
              <a:gd name="connsiteY589" fmla="*/ 1654213 h 6858000"/>
              <a:gd name="connsiteX590" fmla="*/ 5293545 w 7467600"/>
              <a:gd name="connsiteY590" fmla="*/ 2072247 h 6858000"/>
              <a:gd name="connsiteX591" fmla="*/ 5294042 w 7467600"/>
              <a:gd name="connsiteY591" fmla="*/ 2065019 h 6858000"/>
              <a:gd name="connsiteX592" fmla="*/ 5171936 w 7467600"/>
              <a:gd name="connsiteY592" fmla="*/ 1647613 h 6858000"/>
              <a:gd name="connsiteX593" fmla="*/ 5009948 w 7467600"/>
              <a:gd name="connsiteY593" fmla="*/ 1273619 h 6858000"/>
              <a:gd name="connsiteX594" fmla="*/ 655236 w 7467600"/>
              <a:gd name="connsiteY594" fmla="*/ 1268632 h 6858000"/>
              <a:gd name="connsiteX595" fmla="*/ 839521 w 7467600"/>
              <a:gd name="connsiteY595" fmla="*/ 1685315 h 6858000"/>
              <a:gd name="connsiteX596" fmla="*/ 1109416 w 7467600"/>
              <a:gd name="connsiteY596" fmla="*/ 2061663 h 6858000"/>
              <a:gd name="connsiteX597" fmla="*/ 1298300 w 7467600"/>
              <a:gd name="connsiteY597" fmla="*/ 2247742 h 6858000"/>
              <a:gd name="connsiteX598" fmla="*/ 1125871 w 7467600"/>
              <a:gd name="connsiteY598" fmla="*/ 1989513 h 6858000"/>
              <a:gd name="connsiteX599" fmla="*/ 981574 w 7467600"/>
              <a:gd name="connsiteY599" fmla="*/ 1783157 h 6858000"/>
              <a:gd name="connsiteX600" fmla="*/ 922198 w 7467600"/>
              <a:gd name="connsiteY600" fmla="*/ 1677437 h 6858000"/>
              <a:gd name="connsiteX601" fmla="*/ 869293 w 7467600"/>
              <a:gd name="connsiteY601" fmla="*/ 1583214 h 6858000"/>
              <a:gd name="connsiteX602" fmla="*/ 751431 w 7467600"/>
              <a:gd name="connsiteY602" fmla="*/ 1405731 h 6858000"/>
              <a:gd name="connsiteX603" fmla="*/ 655236 w 7467600"/>
              <a:gd name="connsiteY603" fmla="*/ 1268632 h 6858000"/>
              <a:gd name="connsiteX604" fmla="*/ 6516292 w 7467600"/>
              <a:gd name="connsiteY604" fmla="*/ 1263064 h 6858000"/>
              <a:gd name="connsiteX605" fmla="*/ 5736320 w 7467600"/>
              <a:gd name="connsiteY605" fmla="*/ 1501803 h 6858000"/>
              <a:gd name="connsiteX606" fmla="*/ 6516292 w 7467600"/>
              <a:gd name="connsiteY606" fmla="*/ 1263064 h 6858000"/>
              <a:gd name="connsiteX607" fmla="*/ 291466 w 7467600"/>
              <a:gd name="connsiteY607" fmla="*/ 1250369 h 6858000"/>
              <a:gd name="connsiteX608" fmla="*/ 323180 w 7467600"/>
              <a:gd name="connsiteY608" fmla="*/ 1435283 h 6858000"/>
              <a:gd name="connsiteX609" fmla="*/ 349381 w 7467600"/>
              <a:gd name="connsiteY609" fmla="*/ 1875041 h 6858000"/>
              <a:gd name="connsiteX610" fmla="*/ 374363 w 7467600"/>
              <a:gd name="connsiteY610" fmla="*/ 1506494 h 6858000"/>
              <a:gd name="connsiteX611" fmla="*/ 302168 w 7467600"/>
              <a:gd name="connsiteY611" fmla="*/ 1274495 h 6858000"/>
              <a:gd name="connsiteX612" fmla="*/ 291466 w 7467600"/>
              <a:gd name="connsiteY612" fmla="*/ 1250369 h 6858000"/>
              <a:gd name="connsiteX613" fmla="*/ 678222 w 7467600"/>
              <a:gd name="connsiteY613" fmla="*/ 1248670 h 6858000"/>
              <a:gd name="connsiteX614" fmla="*/ 775536 w 7467600"/>
              <a:gd name="connsiteY614" fmla="*/ 1388015 h 6858000"/>
              <a:gd name="connsiteX615" fmla="*/ 894529 w 7467600"/>
              <a:gd name="connsiteY615" fmla="*/ 1567739 h 6858000"/>
              <a:gd name="connsiteX616" fmla="*/ 948000 w 7467600"/>
              <a:gd name="connsiteY616" fmla="*/ 1663088 h 6858000"/>
              <a:gd name="connsiteX617" fmla="*/ 1006812 w 7467600"/>
              <a:gd name="connsiteY617" fmla="*/ 1767683 h 6858000"/>
              <a:gd name="connsiteX618" fmla="*/ 1149133 w 7467600"/>
              <a:gd name="connsiteY618" fmla="*/ 1971513 h 6858000"/>
              <a:gd name="connsiteX619" fmla="*/ 1333952 w 7467600"/>
              <a:gd name="connsiteY619" fmla="*/ 2251620 h 6858000"/>
              <a:gd name="connsiteX620" fmla="*/ 1337329 w 7467600"/>
              <a:gd name="connsiteY620" fmla="*/ 2258350 h 6858000"/>
              <a:gd name="connsiteX621" fmla="*/ 1014726 w 7467600"/>
              <a:gd name="connsiteY621" fmla="*/ 1615556 h 6858000"/>
              <a:gd name="connsiteX622" fmla="*/ 678222 w 7467600"/>
              <a:gd name="connsiteY622" fmla="*/ 1248670 h 6858000"/>
              <a:gd name="connsiteX623" fmla="*/ 6691602 w 7467600"/>
              <a:gd name="connsiteY623" fmla="*/ 1140573 h 6858000"/>
              <a:gd name="connsiteX624" fmla="*/ 6571100 w 7467600"/>
              <a:gd name="connsiteY624" fmla="*/ 1183662 h 6858000"/>
              <a:gd name="connsiteX625" fmla="*/ 6241687 w 7467600"/>
              <a:gd name="connsiteY625" fmla="*/ 1257600 h 6858000"/>
              <a:gd name="connsiteX626" fmla="*/ 5693009 w 7467600"/>
              <a:gd name="connsiteY626" fmla="*/ 1478256 h 6858000"/>
              <a:gd name="connsiteX627" fmla="*/ 6548420 w 7467600"/>
              <a:gd name="connsiteY627" fmla="*/ 1214599 h 6858000"/>
              <a:gd name="connsiteX628" fmla="*/ 6605473 w 7467600"/>
              <a:gd name="connsiteY628" fmla="*/ 1184686 h 6858000"/>
              <a:gd name="connsiteX629" fmla="*/ 6691602 w 7467600"/>
              <a:gd name="connsiteY629" fmla="*/ 1140573 h 6858000"/>
              <a:gd name="connsiteX630" fmla="*/ 4002475 w 7467600"/>
              <a:gd name="connsiteY630" fmla="*/ 1037802 h 6858000"/>
              <a:gd name="connsiteX631" fmla="*/ 4000324 w 7467600"/>
              <a:gd name="connsiteY631" fmla="*/ 1039362 h 6858000"/>
              <a:gd name="connsiteX632" fmla="*/ 4002862 w 7467600"/>
              <a:gd name="connsiteY632" fmla="*/ 1042866 h 6858000"/>
              <a:gd name="connsiteX633" fmla="*/ 4002475 w 7467600"/>
              <a:gd name="connsiteY633" fmla="*/ 1037802 h 6858000"/>
              <a:gd name="connsiteX634" fmla="*/ 506322 w 7467600"/>
              <a:gd name="connsiteY634" fmla="*/ 1020997 h 6858000"/>
              <a:gd name="connsiteX635" fmla="*/ 533068 w 7467600"/>
              <a:gd name="connsiteY635" fmla="*/ 1029409 h 6858000"/>
              <a:gd name="connsiteX636" fmla="*/ 1232525 w 7467600"/>
              <a:gd name="connsiteY636" fmla="*/ 1804675 h 6858000"/>
              <a:gd name="connsiteX637" fmla="*/ 1388858 w 7467600"/>
              <a:gd name="connsiteY637" fmla="*/ 2368011 h 6858000"/>
              <a:gd name="connsiteX638" fmla="*/ 1384098 w 7467600"/>
              <a:gd name="connsiteY638" fmla="*/ 2378125 h 6858000"/>
              <a:gd name="connsiteX639" fmla="*/ 1425393 w 7467600"/>
              <a:gd name="connsiteY639" fmla="*/ 2589124 h 6858000"/>
              <a:gd name="connsiteX640" fmla="*/ 1424001 w 7467600"/>
              <a:gd name="connsiteY640" fmla="*/ 2597541 h 6858000"/>
              <a:gd name="connsiteX641" fmla="*/ 2152729 w 7467600"/>
              <a:gd name="connsiteY641" fmla="*/ 2864487 h 6858000"/>
              <a:gd name="connsiteX642" fmla="*/ 2020609 w 7467600"/>
              <a:gd name="connsiteY642" fmla="*/ 2539671 h 6858000"/>
              <a:gd name="connsiteX643" fmla="*/ 2018920 w 7467600"/>
              <a:gd name="connsiteY643" fmla="*/ 2536309 h 6858000"/>
              <a:gd name="connsiteX644" fmla="*/ 1342441 w 7467600"/>
              <a:gd name="connsiteY644" fmla="*/ 1173017 h 6858000"/>
              <a:gd name="connsiteX645" fmla="*/ 1367925 w 7467600"/>
              <a:gd name="connsiteY645" fmla="*/ 1135648 h 6858000"/>
              <a:gd name="connsiteX646" fmla="*/ 1771401 w 7467600"/>
              <a:gd name="connsiteY646" fmla="*/ 1806673 h 6858000"/>
              <a:gd name="connsiteX647" fmla="*/ 1972385 w 7467600"/>
              <a:gd name="connsiteY647" fmla="*/ 2198735 h 6858000"/>
              <a:gd name="connsiteX648" fmla="*/ 2040892 w 7467600"/>
              <a:gd name="connsiteY648" fmla="*/ 2405205 h 6858000"/>
              <a:gd name="connsiteX649" fmla="*/ 2131689 w 7467600"/>
              <a:gd name="connsiteY649" fmla="*/ 1936926 h 6858000"/>
              <a:gd name="connsiteX650" fmla="*/ 2454820 w 7467600"/>
              <a:gd name="connsiteY650" fmla="*/ 1248808 h 6858000"/>
              <a:gd name="connsiteX651" fmla="*/ 2492512 w 7467600"/>
              <a:gd name="connsiteY651" fmla="*/ 1302920 h 6858000"/>
              <a:gd name="connsiteX652" fmla="*/ 2081216 w 7467600"/>
              <a:gd name="connsiteY652" fmla="*/ 2527513 h 6858000"/>
              <a:gd name="connsiteX653" fmla="*/ 2081211 w 7467600"/>
              <a:gd name="connsiteY653" fmla="*/ 2528916 h 6858000"/>
              <a:gd name="connsiteX654" fmla="*/ 2199067 w 7467600"/>
              <a:gd name="connsiteY654" fmla="*/ 2884061 h 6858000"/>
              <a:gd name="connsiteX655" fmla="*/ 3192586 w 7467600"/>
              <a:gd name="connsiteY655" fmla="*/ 3411496 h 6858000"/>
              <a:gd name="connsiteX656" fmla="*/ 3182620 w 7467600"/>
              <a:gd name="connsiteY656" fmla="*/ 3483279 h 6858000"/>
              <a:gd name="connsiteX657" fmla="*/ 2435119 w 7467600"/>
              <a:gd name="connsiteY657" fmla="*/ 3080173 h 6858000"/>
              <a:gd name="connsiteX658" fmla="*/ 2410152 w 7467600"/>
              <a:gd name="connsiteY658" fmla="*/ 3063751 h 6858000"/>
              <a:gd name="connsiteX659" fmla="*/ 2408099 w 7467600"/>
              <a:gd name="connsiteY659" fmla="*/ 3064403 h 6858000"/>
              <a:gd name="connsiteX660" fmla="*/ 2407218 w 7467600"/>
              <a:gd name="connsiteY660" fmla="*/ 3070324 h 6858000"/>
              <a:gd name="connsiteX661" fmla="*/ 2380138 w 7467600"/>
              <a:gd name="connsiteY661" fmla="*/ 3099341 h 6858000"/>
              <a:gd name="connsiteX662" fmla="*/ 1765923 w 7467600"/>
              <a:gd name="connsiteY662" fmla="*/ 3581043 h 6858000"/>
              <a:gd name="connsiteX663" fmla="*/ 1702258 w 7467600"/>
              <a:gd name="connsiteY663" fmla="*/ 3612286 h 6858000"/>
              <a:gd name="connsiteX664" fmla="*/ 1538370 w 7467600"/>
              <a:gd name="connsiteY664" fmla="*/ 3811804 h 6858000"/>
              <a:gd name="connsiteX665" fmla="*/ 542867 w 7467600"/>
              <a:gd name="connsiteY665" fmla="*/ 4944092 h 6858000"/>
              <a:gd name="connsiteX666" fmla="*/ 515800 w 7467600"/>
              <a:gd name="connsiteY666" fmla="*/ 4862180 h 6858000"/>
              <a:gd name="connsiteX667" fmla="*/ 909145 w 7467600"/>
              <a:gd name="connsiteY667" fmla="*/ 4199225 h 6858000"/>
              <a:gd name="connsiteX668" fmla="*/ 1214067 w 7467600"/>
              <a:gd name="connsiteY668" fmla="*/ 3908561 h 6858000"/>
              <a:gd name="connsiteX669" fmla="*/ 640967 w 7467600"/>
              <a:gd name="connsiteY669" fmla="*/ 4105601 h 6858000"/>
              <a:gd name="connsiteX670" fmla="*/ 112563 w 7467600"/>
              <a:gd name="connsiteY670" fmla="*/ 4396952 h 6858000"/>
              <a:gd name="connsiteX671" fmla="*/ 0 w 7467600"/>
              <a:gd name="connsiteY671" fmla="*/ 4466006 h 6858000"/>
              <a:gd name="connsiteX672" fmla="*/ 0 w 7467600"/>
              <a:gd name="connsiteY672" fmla="*/ 4233763 h 6858000"/>
              <a:gd name="connsiteX673" fmla="*/ 36881 w 7467600"/>
              <a:gd name="connsiteY673" fmla="*/ 4200118 h 6858000"/>
              <a:gd name="connsiteX674" fmla="*/ 910534 w 7467600"/>
              <a:gd name="connsiteY674" fmla="*/ 3629753 h 6858000"/>
              <a:gd name="connsiteX675" fmla="*/ 1578717 w 7467600"/>
              <a:gd name="connsiteY675" fmla="*/ 3575982 h 6858000"/>
              <a:gd name="connsiteX676" fmla="*/ 2338780 w 7467600"/>
              <a:gd name="connsiteY676" fmla="*/ 3033725 h 6858000"/>
              <a:gd name="connsiteX677" fmla="*/ 1807991 w 7467600"/>
              <a:gd name="connsiteY677" fmla="*/ 2807184 h 6858000"/>
              <a:gd name="connsiteX678" fmla="*/ 1416358 w 7467600"/>
              <a:gd name="connsiteY678" fmla="*/ 3112571 h 6858000"/>
              <a:gd name="connsiteX679" fmla="*/ 939066 w 7467600"/>
              <a:gd name="connsiteY679" fmla="*/ 3378798 h 6858000"/>
              <a:gd name="connsiteX680" fmla="*/ 115099 w 7467600"/>
              <a:gd name="connsiteY680" fmla="*/ 3607650 h 6858000"/>
              <a:gd name="connsiteX681" fmla="*/ 97284 w 7467600"/>
              <a:gd name="connsiteY681" fmla="*/ 3520393 h 6858000"/>
              <a:gd name="connsiteX682" fmla="*/ 922050 w 7467600"/>
              <a:gd name="connsiteY682" fmla="*/ 3074867 h 6858000"/>
              <a:gd name="connsiteX683" fmla="*/ 1405265 w 7467600"/>
              <a:gd name="connsiteY683" fmla="*/ 3016319 h 6858000"/>
              <a:gd name="connsiteX684" fmla="*/ 1407512 w 7467600"/>
              <a:gd name="connsiteY684" fmla="*/ 3018001 h 6858000"/>
              <a:gd name="connsiteX685" fmla="*/ 1726266 w 7467600"/>
              <a:gd name="connsiteY685" fmla="*/ 2777274 h 6858000"/>
              <a:gd name="connsiteX686" fmla="*/ 625390 w 7467600"/>
              <a:gd name="connsiteY686" fmla="*/ 2514541 h 6858000"/>
              <a:gd name="connsiteX687" fmla="*/ 619799 w 7467600"/>
              <a:gd name="connsiteY687" fmla="*/ 2527180 h 6858000"/>
              <a:gd name="connsiteX688" fmla="*/ 310030 w 7467600"/>
              <a:gd name="connsiteY688" fmla="*/ 2771818 h 6858000"/>
              <a:gd name="connsiteX689" fmla="*/ 173877 w 7467600"/>
              <a:gd name="connsiteY689" fmla="*/ 2937056 h 6858000"/>
              <a:gd name="connsiteX690" fmla="*/ 77889 w 7467600"/>
              <a:gd name="connsiteY690" fmla="*/ 3138440 h 6858000"/>
              <a:gd name="connsiteX691" fmla="*/ 0 w 7467600"/>
              <a:gd name="connsiteY691" fmla="*/ 3271395 h 6858000"/>
              <a:gd name="connsiteX692" fmla="*/ 0 w 7467600"/>
              <a:gd name="connsiteY692" fmla="*/ 3153002 h 6858000"/>
              <a:gd name="connsiteX693" fmla="*/ 2386 w 7467600"/>
              <a:gd name="connsiteY693" fmla="*/ 3149203 h 6858000"/>
              <a:gd name="connsiteX694" fmla="*/ 89753 w 7467600"/>
              <a:gd name="connsiteY694" fmla="*/ 2987702 h 6858000"/>
              <a:gd name="connsiteX695" fmla="*/ 76869 w 7467600"/>
              <a:gd name="connsiteY695" fmla="*/ 3005404 h 6858000"/>
              <a:gd name="connsiteX696" fmla="*/ 32049 w 7467600"/>
              <a:gd name="connsiteY696" fmla="*/ 3065814 h 6858000"/>
              <a:gd name="connsiteX697" fmla="*/ 0 w 7467600"/>
              <a:gd name="connsiteY697" fmla="*/ 3108744 h 6858000"/>
              <a:gd name="connsiteX698" fmla="*/ 0 w 7467600"/>
              <a:gd name="connsiteY698" fmla="*/ 3058059 h 6858000"/>
              <a:gd name="connsiteX699" fmla="*/ 7610 w 7467600"/>
              <a:gd name="connsiteY699" fmla="*/ 3047889 h 6858000"/>
              <a:gd name="connsiteX700" fmla="*/ 52419 w 7467600"/>
              <a:gd name="connsiteY700" fmla="*/ 2987479 h 6858000"/>
              <a:gd name="connsiteX701" fmla="*/ 59142 w 7467600"/>
              <a:gd name="connsiteY701" fmla="*/ 2978488 h 6858000"/>
              <a:gd name="connsiteX702" fmla="*/ 0 w 7467600"/>
              <a:gd name="connsiteY702" fmla="*/ 3015334 h 6858000"/>
              <a:gd name="connsiteX703" fmla="*/ 0 w 7467600"/>
              <a:gd name="connsiteY703" fmla="*/ 2914286 h 6858000"/>
              <a:gd name="connsiteX704" fmla="*/ 36383 w 7467600"/>
              <a:gd name="connsiteY704" fmla="*/ 2901128 h 6858000"/>
              <a:gd name="connsiteX705" fmla="*/ 156329 w 7467600"/>
              <a:gd name="connsiteY705" fmla="*/ 2840533 h 6858000"/>
              <a:gd name="connsiteX706" fmla="*/ 358355 w 7467600"/>
              <a:gd name="connsiteY706" fmla="*/ 2620471 h 6858000"/>
              <a:gd name="connsiteX707" fmla="*/ 510577 w 7467600"/>
              <a:gd name="connsiteY707" fmla="*/ 2501244 h 6858000"/>
              <a:gd name="connsiteX708" fmla="*/ 211967 w 7467600"/>
              <a:gd name="connsiteY708" fmla="*/ 2479171 h 6858000"/>
              <a:gd name="connsiteX709" fmla="*/ 0 w 7467600"/>
              <a:gd name="connsiteY709" fmla="*/ 2476398 h 6858000"/>
              <a:gd name="connsiteX710" fmla="*/ 0 w 7467600"/>
              <a:gd name="connsiteY710" fmla="*/ 2389189 h 6858000"/>
              <a:gd name="connsiteX711" fmla="*/ 103062 w 7467600"/>
              <a:gd name="connsiteY711" fmla="*/ 2389518 h 6858000"/>
              <a:gd name="connsiteX712" fmla="*/ 510734 w 7467600"/>
              <a:gd name="connsiteY712" fmla="*/ 2416201 h 6858000"/>
              <a:gd name="connsiteX713" fmla="*/ 279257 w 7467600"/>
              <a:gd name="connsiteY713" fmla="*/ 2092102 h 6858000"/>
              <a:gd name="connsiteX714" fmla="*/ 65265 w 7467600"/>
              <a:gd name="connsiteY714" fmla="*/ 2006049 h 6858000"/>
              <a:gd name="connsiteX715" fmla="*/ 0 w 7467600"/>
              <a:gd name="connsiteY715" fmla="*/ 1982532 h 6858000"/>
              <a:gd name="connsiteX716" fmla="*/ 0 w 7467600"/>
              <a:gd name="connsiteY716" fmla="*/ 1912789 h 6858000"/>
              <a:gd name="connsiteX717" fmla="*/ 97460 w 7467600"/>
              <a:gd name="connsiteY717" fmla="*/ 1953725 h 6858000"/>
              <a:gd name="connsiteX718" fmla="*/ 221272 w 7467600"/>
              <a:gd name="connsiteY718" fmla="*/ 1980766 h 6858000"/>
              <a:gd name="connsiteX719" fmla="*/ 116765 w 7467600"/>
              <a:gd name="connsiteY719" fmla="*/ 1911033 h 6858000"/>
              <a:gd name="connsiteX720" fmla="*/ 16405 w 7467600"/>
              <a:gd name="connsiteY720" fmla="*/ 1803412 h 6858000"/>
              <a:gd name="connsiteX721" fmla="*/ 0 w 7467600"/>
              <a:gd name="connsiteY721" fmla="*/ 1784777 h 6858000"/>
              <a:gd name="connsiteX722" fmla="*/ 0 w 7467600"/>
              <a:gd name="connsiteY722" fmla="*/ 1740082 h 6858000"/>
              <a:gd name="connsiteX723" fmla="*/ 39394 w 7467600"/>
              <a:gd name="connsiteY723" fmla="*/ 1784856 h 6858000"/>
              <a:gd name="connsiteX724" fmla="*/ 135813 w 7467600"/>
              <a:gd name="connsiteY724" fmla="*/ 1888838 h 6858000"/>
              <a:gd name="connsiteX725" fmla="*/ 242575 w 7467600"/>
              <a:gd name="connsiteY725" fmla="*/ 1958841 h 6858000"/>
              <a:gd name="connsiteX726" fmla="*/ 82197 w 7467600"/>
              <a:gd name="connsiteY726" fmla="*/ 1754826 h 6858000"/>
              <a:gd name="connsiteX727" fmla="*/ 0 w 7467600"/>
              <a:gd name="connsiteY727" fmla="*/ 1679650 h 6858000"/>
              <a:gd name="connsiteX728" fmla="*/ 0 w 7467600"/>
              <a:gd name="connsiteY728" fmla="*/ 1602463 h 6858000"/>
              <a:gd name="connsiteX729" fmla="*/ 84689 w 7467600"/>
              <a:gd name="connsiteY729" fmla="*/ 1677442 h 6858000"/>
              <a:gd name="connsiteX730" fmla="*/ 298437 w 7467600"/>
              <a:gd name="connsiteY730" fmla="*/ 1968019 h 6858000"/>
              <a:gd name="connsiteX731" fmla="*/ 227269 w 7467600"/>
              <a:gd name="connsiteY731" fmla="*/ 1114064 h 6858000"/>
              <a:gd name="connsiteX732" fmla="*/ 248003 w 7467600"/>
              <a:gd name="connsiteY732" fmla="*/ 1089613 h 6858000"/>
              <a:gd name="connsiteX733" fmla="*/ 427020 w 7467600"/>
              <a:gd name="connsiteY733" fmla="*/ 1619803 h 6858000"/>
              <a:gd name="connsiteX734" fmla="*/ 340345 w 7467600"/>
              <a:gd name="connsiteY734" fmla="*/ 2027739 h 6858000"/>
              <a:gd name="connsiteX735" fmla="*/ 360865 w 7467600"/>
              <a:gd name="connsiteY735" fmla="*/ 2044827 h 6858000"/>
              <a:gd name="connsiteX736" fmla="*/ 560414 w 7467600"/>
              <a:gd name="connsiteY736" fmla="*/ 2421457 h 6858000"/>
              <a:gd name="connsiteX737" fmla="*/ 1359703 w 7467600"/>
              <a:gd name="connsiteY737" fmla="*/ 2578554 h 6858000"/>
              <a:gd name="connsiteX738" fmla="*/ 1359422 w 7467600"/>
              <a:gd name="connsiteY738" fmla="*/ 2577994 h 6858000"/>
              <a:gd name="connsiteX739" fmla="*/ 828701 w 7467600"/>
              <a:gd name="connsiteY739" fmla="*/ 1839520 h 6858000"/>
              <a:gd name="connsiteX740" fmla="*/ 494427 w 7467600"/>
              <a:gd name="connsiteY740" fmla="*/ 1092333 h 6858000"/>
              <a:gd name="connsiteX741" fmla="*/ 506322 w 7467600"/>
              <a:gd name="connsiteY741" fmla="*/ 1020997 h 6858000"/>
              <a:gd name="connsiteX742" fmla="*/ 4570198 w 7467600"/>
              <a:gd name="connsiteY742" fmla="*/ 978081 h 6858000"/>
              <a:gd name="connsiteX743" fmla="*/ 4523691 w 7467600"/>
              <a:gd name="connsiteY743" fmla="*/ 1127776 h 6858000"/>
              <a:gd name="connsiteX744" fmla="*/ 4509875 w 7467600"/>
              <a:gd name="connsiteY744" fmla="*/ 1167552 h 6858000"/>
              <a:gd name="connsiteX745" fmla="*/ 4478168 w 7467600"/>
              <a:gd name="connsiteY745" fmla="*/ 1260735 h 6858000"/>
              <a:gd name="connsiteX746" fmla="*/ 4409309 w 7467600"/>
              <a:gd name="connsiteY746" fmla="*/ 1666996 h 6858000"/>
              <a:gd name="connsiteX747" fmla="*/ 4370031 w 7467600"/>
              <a:gd name="connsiteY747" fmla="*/ 1955666 h 6858000"/>
              <a:gd name="connsiteX748" fmla="*/ 4570198 w 7467600"/>
              <a:gd name="connsiteY748" fmla="*/ 978081 h 6858000"/>
              <a:gd name="connsiteX749" fmla="*/ 4557898 w 7467600"/>
              <a:gd name="connsiteY749" fmla="*/ 900011 h 6858000"/>
              <a:gd name="connsiteX750" fmla="*/ 4344840 w 7467600"/>
              <a:gd name="connsiteY750" fmla="*/ 1922038 h 6858000"/>
              <a:gd name="connsiteX751" fmla="*/ 4378710 w 7467600"/>
              <a:gd name="connsiteY751" fmla="*/ 1665516 h 6858000"/>
              <a:gd name="connsiteX752" fmla="*/ 4448798 w 7467600"/>
              <a:gd name="connsiteY752" fmla="*/ 1253024 h 6858000"/>
              <a:gd name="connsiteX753" fmla="*/ 4480315 w 7467600"/>
              <a:gd name="connsiteY753" fmla="*/ 1158454 h 6858000"/>
              <a:gd name="connsiteX754" fmla="*/ 4494133 w 7467600"/>
              <a:gd name="connsiteY754" fmla="*/ 1118676 h 6858000"/>
              <a:gd name="connsiteX755" fmla="*/ 4557898 w 7467600"/>
              <a:gd name="connsiteY755" fmla="*/ 900011 h 6858000"/>
              <a:gd name="connsiteX756" fmla="*/ 5870151 w 7467600"/>
              <a:gd name="connsiteY756" fmla="*/ 898890 h 6858000"/>
              <a:gd name="connsiteX757" fmla="*/ 5861335 w 7467600"/>
              <a:gd name="connsiteY757" fmla="*/ 899177 h 6858000"/>
              <a:gd name="connsiteX758" fmla="*/ 5843702 w 7467600"/>
              <a:gd name="connsiteY758" fmla="*/ 899748 h 6858000"/>
              <a:gd name="connsiteX759" fmla="*/ 5651107 w 7467600"/>
              <a:gd name="connsiteY759" fmla="*/ 920306 h 6858000"/>
              <a:gd name="connsiteX760" fmla="*/ 5459407 w 7467600"/>
              <a:gd name="connsiteY760" fmla="*/ 940975 h 6858000"/>
              <a:gd name="connsiteX761" fmla="*/ 5374846 w 7467600"/>
              <a:gd name="connsiteY761" fmla="*/ 941988 h 6858000"/>
              <a:gd name="connsiteX762" fmla="*/ 5256105 w 7467600"/>
              <a:gd name="connsiteY762" fmla="*/ 945632 h 6858000"/>
              <a:gd name="connsiteX763" fmla="*/ 5107071 w 7467600"/>
              <a:gd name="connsiteY763" fmla="*/ 969720 h 6858000"/>
              <a:gd name="connsiteX764" fmla="*/ 4998681 w 7467600"/>
              <a:gd name="connsiteY764" fmla="*/ 988771 h 6858000"/>
              <a:gd name="connsiteX765" fmla="*/ 5870151 w 7467600"/>
              <a:gd name="connsiteY765" fmla="*/ 898890 h 6858000"/>
              <a:gd name="connsiteX766" fmla="*/ 5504425 w 7467600"/>
              <a:gd name="connsiteY766" fmla="*/ 848067 h 6858000"/>
              <a:gd name="connsiteX767" fmla="*/ 4968849 w 7467600"/>
              <a:gd name="connsiteY767" fmla="*/ 962318 h 6858000"/>
              <a:gd name="connsiteX768" fmla="*/ 5104039 w 7467600"/>
              <a:gd name="connsiteY768" fmla="*/ 940634 h 6858000"/>
              <a:gd name="connsiteX769" fmla="*/ 5256311 w 7467600"/>
              <a:gd name="connsiteY769" fmla="*/ 916490 h 6858000"/>
              <a:gd name="connsiteX770" fmla="*/ 5377381 w 7467600"/>
              <a:gd name="connsiteY770" fmla="*/ 912671 h 6858000"/>
              <a:gd name="connsiteX771" fmla="*/ 5460148 w 7467600"/>
              <a:gd name="connsiteY771" fmla="*/ 911442 h 6858000"/>
              <a:gd name="connsiteX772" fmla="*/ 5648971 w 7467600"/>
              <a:gd name="connsiteY772" fmla="*/ 891331 h 6858000"/>
              <a:gd name="connsiteX773" fmla="*/ 5844807 w 7467600"/>
              <a:gd name="connsiteY773" fmla="*/ 870718 h 6858000"/>
              <a:gd name="connsiteX774" fmla="*/ 5862975 w 7467600"/>
              <a:gd name="connsiteY774" fmla="*/ 869756 h 6858000"/>
              <a:gd name="connsiteX775" fmla="*/ 5920887 w 7467600"/>
              <a:gd name="connsiteY775" fmla="*/ 865929 h 6858000"/>
              <a:gd name="connsiteX776" fmla="*/ 5504425 w 7467600"/>
              <a:gd name="connsiteY776" fmla="*/ 848067 h 6858000"/>
              <a:gd name="connsiteX777" fmla="*/ 3607114 w 7467600"/>
              <a:gd name="connsiteY777" fmla="*/ 467441 h 6858000"/>
              <a:gd name="connsiteX778" fmla="*/ 3296242 w 7467600"/>
              <a:gd name="connsiteY778" fmla="*/ 807991 h 6858000"/>
              <a:gd name="connsiteX779" fmla="*/ 3174674 w 7467600"/>
              <a:gd name="connsiteY779" fmla="*/ 919759 h 6858000"/>
              <a:gd name="connsiteX780" fmla="*/ 3042978 w 7467600"/>
              <a:gd name="connsiteY780" fmla="*/ 1054894 h 6858000"/>
              <a:gd name="connsiteX781" fmla="*/ 2968914 w 7467600"/>
              <a:gd name="connsiteY781" fmla="*/ 1133756 h 6858000"/>
              <a:gd name="connsiteX782" fmla="*/ 3103823 w 7467600"/>
              <a:gd name="connsiteY782" fmla="*/ 1026814 h 6858000"/>
              <a:gd name="connsiteX783" fmla="*/ 3607114 w 7467600"/>
              <a:gd name="connsiteY783" fmla="*/ 467441 h 6858000"/>
              <a:gd name="connsiteX784" fmla="*/ 3744487 w 7467600"/>
              <a:gd name="connsiteY784" fmla="*/ 383136 h 6858000"/>
              <a:gd name="connsiteX785" fmla="*/ 3970213 w 7467600"/>
              <a:gd name="connsiteY785" fmla="*/ 995559 h 6858000"/>
              <a:gd name="connsiteX786" fmla="*/ 3744487 w 7467600"/>
              <a:gd name="connsiteY786" fmla="*/ 383136 h 6858000"/>
              <a:gd name="connsiteX787" fmla="*/ 3624562 w 7467600"/>
              <a:gd name="connsiteY787" fmla="*/ 367041 h 6858000"/>
              <a:gd name="connsiteX788" fmla="*/ 3489712 w 7467600"/>
              <a:gd name="connsiteY788" fmla="*/ 485386 h 6858000"/>
              <a:gd name="connsiteX789" fmla="*/ 3182994 w 7467600"/>
              <a:gd name="connsiteY789" fmla="*/ 828265 h 6858000"/>
              <a:gd name="connsiteX790" fmla="*/ 2892114 w 7467600"/>
              <a:gd name="connsiteY790" fmla="*/ 1172635 h 6858000"/>
              <a:gd name="connsiteX791" fmla="*/ 3021459 w 7467600"/>
              <a:gd name="connsiteY791" fmla="*/ 1035385 h 6858000"/>
              <a:gd name="connsiteX792" fmla="*/ 3153873 w 7467600"/>
              <a:gd name="connsiteY792" fmla="*/ 898971 h 6858000"/>
              <a:gd name="connsiteX793" fmla="*/ 3276511 w 7467600"/>
              <a:gd name="connsiteY793" fmla="*/ 786423 h 6858000"/>
              <a:gd name="connsiteX794" fmla="*/ 3584154 w 7467600"/>
              <a:gd name="connsiteY794" fmla="*/ 448218 h 6858000"/>
              <a:gd name="connsiteX795" fmla="*/ 3624562 w 7467600"/>
              <a:gd name="connsiteY795" fmla="*/ 367041 h 6858000"/>
              <a:gd name="connsiteX796" fmla="*/ 3766672 w 7467600"/>
              <a:gd name="connsiteY796" fmla="*/ 359429 h 6858000"/>
              <a:gd name="connsiteX797" fmla="*/ 3996338 w 7467600"/>
              <a:gd name="connsiteY797" fmla="*/ 968237 h 6858000"/>
              <a:gd name="connsiteX798" fmla="*/ 3766672 w 7467600"/>
              <a:gd name="connsiteY798" fmla="*/ 359429 h 6858000"/>
              <a:gd name="connsiteX799" fmla="*/ 5805386 w 7467600"/>
              <a:gd name="connsiteY799" fmla="*/ 239240 h 6858000"/>
              <a:gd name="connsiteX800" fmla="*/ 5736947 w 7467600"/>
              <a:gd name="connsiteY800" fmla="*/ 261367 h 6858000"/>
              <a:gd name="connsiteX801" fmla="*/ 5427012 w 7467600"/>
              <a:gd name="connsiteY801" fmla="*/ 311272 h 6858000"/>
              <a:gd name="connsiteX802" fmla="*/ 5147818 w 7467600"/>
              <a:gd name="connsiteY802" fmla="*/ 322112 h 6858000"/>
              <a:gd name="connsiteX803" fmla="*/ 5060854 w 7467600"/>
              <a:gd name="connsiteY803" fmla="*/ 311882 h 6858000"/>
              <a:gd name="connsiteX804" fmla="*/ 4945989 w 7467600"/>
              <a:gd name="connsiteY804" fmla="*/ 300516 h 6858000"/>
              <a:gd name="connsiteX805" fmla="*/ 5410479 w 7467600"/>
              <a:gd name="connsiteY805" fmla="*/ 348434 h 6858000"/>
              <a:gd name="connsiteX806" fmla="*/ 5805386 w 7467600"/>
              <a:gd name="connsiteY806" fmla="*/ 239240 h 6858000"/>
              <a:gd name="connsiteX807" fmla="*/ 5905192 w 7467600"/>
              <a:gd name="connsiteY807" fmla="*/ 163079 h 6858000"/>
              <a:gd name="connsiteX808" fmla="*/ 5865655 w 7467600"/>
              <a:gd name="connsiteY808" fmla="*/ 171901 h 6858000"/>
              <a:gd name="connsiteX809" fmla="*/ 5259740 w 7467600"/>
              <a:gd name="connsiteY809" fmla="*/ 257013 h 6858000"/>
              <a:gd name="connsiteX810" fmla="*/ 5208466 w 7467600"/>
              <a:gd name="connsiteY810" fmla="*/ 257550 h 6858000"/>
              <a:gd name="connsiteX811" fmla="*/ 4980204 w 7467600"/>
              <a:gd name="connsiteY811" fmla="*/ 271903 h 6858000"/>
              <a:gd name="connsiteX812" fmla="*/ 5068068 w 7467600"/>
              <a:gd name="connsiteY812" fmla="*/ 282244 h 6858000"/>
              <a:gd name="connsiteX813" fmla="*/ 5153231 w 7467600"/>
              <a:gd name="connsiteY813" fmla="*/ 292240 h 6858000"/>
              <a:gd name="connsiteX814" fmla="*/ 5426491 w 7467600"/>
              <a:gd name="connsiteY814" fmla="*/ 281128 h 6858000"/>
              <a:gd name="connsiteX815" fmla="*/ 5731212 w 7467600"/>
              <a:gd name="connsiteY815" fmla="*/ 231951 h 6858000"/>
              <a:gd name="connsiteX816" fmla="*/ 5905192 w 7467600"/>
              <a:gd name="connsiteY816" fmla="*/ 163079 h 6858000"/>
              <a:gd name="connsiteX817" fmla="*/ 5944437 w 7467600"/>
              <a:gd name="connsiteY817" fmla="*/ 113829 h 6858000"/>
              <a:gd name="connsiteX818" fmla="*/ 5825032 w 7467600"/>
              <a:gd name="connsiteY818" fmla="*/ 146405 h 6858000"/>
              <a:gd name="connsiteX819" fmla="*/ 4955599 w 7467600"/>
              <a:gd name="connsiteY819" fmla="*/ 247008 h 6858000"/>
              <a:gd name="connsiteX820" fmla="*/ 5210104 w 7467600"/>
              <a:gd name="connsiteY820" fmla="*/ 228123 h 6858000"/>
              <a:gd name="connsiteX821" fmla="*/ 5261015 w 7467600"/>
              <a:gd name="connsiteY821" fmla="*/ 227087 h 6858000"/>
              <a:gd name="connsiteX822" fmla="*/ 5861181 w 7467600"/>
              <a:gd name="connsiteY822" fmla="*/ 143093 h 6858000"/>
              <a:gd name="connsiteX823" fmla="*/ 5961252 w 7467600"/>
              <a:gd name="connsiteY823" fmla="*/ 114820 h 6858000"/>
              <a:gd name="connsiteX824" fmla="*/ 5944437 w 7467600"/>
              <a:gd name="connsiteY824" fmla="*/ 113829 h 6858000"/>
              <a:gd name="connsiteX825" fmla="*/ 3882765 w 7467600"/>
              <a:gd name="connsiteY825" fmla="*/ 0 h 6858000"/>
              <a:gd name="connsiteX826" fmla="*/ 3995099 w 7467600"/>
              <a:gd name="connsiteY826" fmla="*/ 0 h 6858000"/>
              <a:gd name="connsiteX827" fmla="*/ 4163818 w 7467600"/>
              <a:gd name="connsiteY827" fmla="*/ 234104 h 6858000"/>
              <a:gd name="connsiteX828" fmla="*/ 4172099 w 7467600"/>
              <a:gd name="connsiteY828" fmla="*/ 234207 h 6858000"/>
              <a:gd name="connsiteX829" fmla="*/ 4784282 w 7467600"/>
              <a:gd name="connsiteY829" fmla="*/ 276561 h 6858000"/>
              <a:gd name="connsiteX830" fmla="*/ 4801687 w 7467600"/>
              <a:gd name="connsiteY830" fmla="*/ 267764 h 6858000"/>
              <a:gd name="connsiteX831" fmla="*/ 6082788 w 7467600"/>
              <a:gd name="connsiteY831" fmla="*/ 64119 h 6858000"/>
              <a:gd name="connsiteX832" fmla="*/ 6099442 w 7467600"/>
              <a:gd name="connsiteY832" fmla="*/ 82568 h 6858000"/>
              <a:gd name="connsiteX833" fmla="*/ 4804137 w 7467600"/>
              <a:gd name="connsiteY833" fmla="*/ 320931 h 6858000"/>
              <a:gd name="connsiteX834" fmla="*/ 4227047 w 7467600"/>
              <a:gd name="connsiteY834" fmla="*/ 313415 h 6858000"/>
              <a:gd name="connsiteX835" fmla="*/ 4346041 w 7467600"/>
              <a:gd name="connsiteY835" fmla="*/ 456086 h 6858000"/>
              <a:gd name="connsiteX836" fmla="*/ 4870967 w 7467600"/>
              <a:gd name="connsiteY836" fmla="*/ 963061 h 6858000"/>
              <a:gd name="connsiteX837" fmla="*/ 4889647 w 7467600"/>
              <a:gd name="connsiteY837" fmla="*/ 957147 h 6858000"/>
              <a:gd name="connsiteX838" fmla="*/ 5422504 w 7467600"/>
              <a:gd name="connsiteY838" fmla="*/ 805191 h 6858000"/>
              <a:gd name="connsiteX839" fmla="*/ 6087656 w 7467600"/>
              <a:gd name="connsiteY839" fmla="*/ 826703 h 6858000"/>
              <a:gd name="connsiteX840" fmla="*/ 6058717 w 7467600"/>
              <a:gd name="connsiteY840" fmla="*/ 865992 h 6858000"/>
              <a:gd name="connsiteX841" fmla="*/ 4974153 w 7467600"/>
              <a:gd name="connsiteY841" fmla="*/ 1045456 h 6858000"/>
              <a:gd name="connsiteX842" fmla="*/ 5627835 w 7467600"/>
              <a:gd name="connsiteY842" fmla="*/ 1472077 h 6858000"/>
              <a:gd name="connsiteX843" fmla="*/ 5629817 w 7467600"/>
              <a:gd name="connsiteY843" fmla="*/ 1471412 h 6858000"/>
              <a:gd name="connsiteX844" fmla="*/ 5634124 w 7467600"/>
              <a:gd name="connsiteY844" fmla="*/ 1470572 h 6858000"/>
              <a:gd name="connsiteX845" fmla="*/ 5755832 w 7467600"/>
              <a:gd name="connsiteY845" fmla="*/ 1383886 h 6858000"/>
              <a:gd name="connsiteX846" fmla="*/ 6014186 w 7467600"/>
              <a:gd name="connsiteY846" fmla="*/ 1279799 h 6858000"/>
              <a:gd name="connsiteX847" fmla="*/ 6901619 w 7467600"/>
              <a:gd name="connsiteY847" fmla="*/ 1047874 h 6858000"/>
              <a:gd name="connsiteX848" fmla="*/ 6931566 w 7467600"/>
              <a:gd name="connsiteY848" fmla="*/ 1062034 h 6858000"/>
              <a:gd name="connsiteX849" fmla="*/ 5790982 w 7467600"/>
              <a:gd name="connsiteY849" fmla="*/ 1561380 h 6858000"/>
              <a:gd name="connsiteX850" fmla="*/ 6188971 w 7467600"/>
              <a:gd name="connsiteY850" fmla="*/ 1755168 h 6858000"/>
              <a:gd name="connsiteX851" fmla="*/ 6202446 w 7467600"/>
              <a:gd name="connsiteY851" fmla="*/ 1752268 h 6858000"/>
              <a:gd name="connsiteX852" fmla="*/ 7179560 w 7467600"/>
              <a:gd name="connsiteY852" fmla="*/ 1467551 h 6858000"/>
              <a:gd name="connsiteX853" fmla="*/ 7158730 w 7467600"/>
              <a:gd name="connsiteY853" fmla="*/ 1507835 h 6858000"/>
              <a:gd name="connsiteX854" fmla="*/ 6326959 w 7467600"/>
              <a:gd name="connsiteY854" fmla="*/ 1817686 h 6858000"/>
              <a:gd name="connsiteX855" fmla="*/ 6537433 w 7467600"/>
              <a:gd name="connsiteY855" fmla="*/ 1907790 h 6858000"/>
              <a:gd name="connsiteX856" fmla="*/ 6550221 w 7467600"/>
              <a:gd name="connsiteY856" fmla="*/ 1910729 h 6858000"/>
              <a:gd name="connsiteX857" fmla="*/ 6964438 w 7467600"/>
              <a:gd name="connsiteY857" fmla="*/ 2209505 h 6858000"/>
              <a:gd name="connsiteX858" fmla="*/ 7367862 w 7467600"/>
              <a:gd name="connsiteY858" fmla="*/ 2806833 h 6858000"/>
              <a:gd name="connsiteX859" fmla="*/ 7364329 w 7467600"/>
              <a:gd name="connsiteY859" fmla="*/ 2826907 h 6858000"/>
              <a:gd name="connsiteX860" fmla="*/ 7290545 w 7467600"/>
              <a:gd name="connsiteY860" fmla="*/ 2850663 h 6858000"/>
              <a:gd name="connsiteX861" fmla="*/ 6472036 w 7467600"/>
              <a:gd name="connsiteY861" fmla="*/ 1959003 h 6858000"/>
              <a:gd name="connsiteX862" fmla="*/ 5792897 w 7467600"/>
              <a:gd name="connsiteY862" fmla="*/ 1647747 h 6858000"/>
              <a:gd name="connsiteX863" fmla="*/ 5842751 w 7467600"/>
              <a:gd name="connsiteY863" fmla="*/ 1816112 h 6858000"/>
              <a:gd name="connsiteX864" fmla="*/ 5847424 w 7467600"/>
              <a:gd name="connsiteY864" fmla="*/ 1815776 h 6858000"/>
              <a:gd name="connsiteX865" fmla="*/ 6399821 w 7467600"/>
              <a:gd name="connsiteY865" fmla="*/ 2344799 h 6858000"/>
              <a:gd name="connsiteX866" fmla="*/ 6323232 w 7467600"/>
              <a:gd name="connsiteY866" fmla="*/ 2389634 h 6858000"/>
              <a:gd name="connsiteX867" fmla="*/ 5942958 w 7467600"/>
              <a:gd name="connsiteY867" fmla="*/ 2077708 h 6858000"/>
              <a:gd name="connsiteX868" fmla="*/ 5921559 w 7467600"/>
              <a:gd name="connsiteY868" fmla="*/ 2378596 h 6858000"/>
              <a:gd name="connsiteX869" fmla="*/ 5817651 w 7467600"/>
              <a:gd name="connsiteY869" fmla="*/ 3023919 h 6858000"/>
              <a:gd name="connsiteX870" fmla="*/ 5729634 w 7467600"/>
              <a:gd name="connsiteY870" fmla="*/ 3051849 h 6858000"/>
              <a:gd name="connsiteX871" fmla="*/ 5611018 w 7467600"/>
              <a:gd name="connsiteY871" fmla="*/ 2316769 h 6858000"/>
              <a:gd name="connsiteX872" fmla="*/ 5687608 w 7467600"/>
              <a:gd name="connsiteY872" fmla="*/ 2039972 h 6858000"/>
              <a:gd name="connsiteX873" fmla="*/ 5657554 w 7467600"/>
              <a:gd name="connsiteY873" fmla="*/ 1576445 h 6858000"/>
              <a:gd name="connsiteX874" fmla="*/ 5150475 w 7467600"/>
              <a:gd name="connsiteY874" fmla="*/ 1274012 h 6858000"/>
              <a:gd name="connsiteX875" fmla="*/ 5349142 w 7467600"/>
              <a:gd name="connsiteY875" fmla="*/ 2204405 h 6858000"/>
              <a:gd name="connsiteX876" fmla="*/ 5262214 w 7467600"/>
              <a:gd name="connsiteY876" fmla="*/ 2233836 h 6858000"/>
              <a:gd name="connsiteX877" fmla="*/ 4981539 w 7467600"/>
              <a:gd name="connsiteY877" fmla="*/ 1542201 h 6858000"/>
              <a:gd name="connsiteX878" fmla="*/ 4958461 w 7467600"/>
              <a:gd name="connsiteY878" fmla="*/ 1136957 h 6858000"/>
              <a:gd name="connsiteX879" fmla="*/ 4655015 w 7467600"/>
              <a:gd name="connsiteY879" fmla="*/ 891426 h 6858000"/>
              <a:gd name="connsiteX880" fmla="*/ 4348002 w 7467600"/>
              <a:gd name="connsiteY880" fmla="*/ 2205895 h 6858000"/>
              <a:gd name="connsiteX881" fmla="*/ 4262250 w 7467600"/>
              <a:gd name="connsiteY881" fmla="*/ 2219972 h 6858000"/>
              <a:gd name="connsiteX882" fmla="*/ 4550611 w 7467600"/>
              <a:gd name="connsiteY882" fmla="*/ 817540 h 6858000"/>
              <a:gd name="connsiteX883" fmla="*/ 4564418 w 7467600"/>
              <a:gd name="connsiteY883" fmla="*/ 808293 h 6858000"/>
              <a:gd name="connsiteX884" fmla="*/ 4266388 w 7467600"/>
              <a:gd name="connsiteY884" fmla="*/ 500083 h 6858000"/>
              <a:gd name="connsiteX885" fmla="*/ 4032842 w 7467600"/>
              <a:gd name="connsiteY885" fmla="*/ 211809 h 6858000"/>
              <a:gd name="connsiteX886" fmla="*/ 3882765 w 7467600"/>
              <a:gd name="connsiteY886" fmla="*/ 0 h 6858000"/>
              <a:gd name="connsiteX887" fmla="*/ 3721337 w 7467600"/>
              <a:gd name="connsiteY887" fmla="*/ 0 h 6858000"/>
              <a:gd name="connsiteX888" fmla="*/ 3797544 w 7467600"/>
              <a:gd name="connsiteY888" fmla="*/ 0 h 6858000"/>
              <a:gd name="connsiteX889" fmla="*/ 3775734 w 7467600"/>
              <a:gd name="connsiteY889" fmla="*/ 95131 h 6858000"/>
              <a:gd name="connsiteX890" fmla="*/ 3724807 w 7467600"/>
              <a:gd name="connsiteY890" fmla="*/ 272257 h 6858000"/>
              <a:gd name="connsiteX891" fmla="*/ 3726844 w 7467600"/>
              <a:gd name="connsiteY891" fmla="*/ 282988 h 6858000"/>
              <a:gd name="connsiteX892" fmla="*/ 3742664 w 7467600"/>
              <a:gd name="connsiteY892" fmla="*/ 279918 h 6858000"/>
              <a:gd name="connsiteX893" fmla="*/ 4103910 w 7467600"/>
              <a:gd name="connsiteY893" fmla="*/ 1161917 h 6858000"/>
              <a:gd name="connsiteX894" fmla="*/ 4020269 w 7467600"/>
              <a:gd name="connsiteY894" fmla="*/ 1200406 h 6858000"/>
              <a:gd name="connsiteX895" fmla="*/ 3674882 w 7467600"/>
              <a:gd name="connsiteY895" fmla="*/ 488524 h 6858000"/>
              <a:gd name="connsiteX896" fmla="*/ 3132682 w 7467600"/>
              <a:gd name="connsiteY896" fmla="*/ 1072284 h 6858000"/>
              <a:gd name="connsiteX897" fmla="*/ 2716346 w 7467600"/>
              <a:gd name="connsiteY897" fmla="*/ 1276376 h 6858000"/>
              <a:gd name="connsiteX898" fmla="*/ 2716772 w 7467600"/>
              <a:gd name="connsiteY898" fmla="*/ 1255462 h 6858000"/>
              <a:gd name="connsiteX899" fmla="*/ 3471096 w 7467600"/>
              <a:gd name="connsiteY899" fmla="*/ 437072 h 6858000"/>
              <a:gd name="connsiteX900" fmla="*/ 3639057 w 7467600"/>
              <a:gd name="connsiteY900" fmla="*/ 286334 h 6858000"/>
              <a:gd name="connsiteX901" fmla="*/ 3640309 w 7467600"/>
              <a:gd name="connsiteY901" fmla="*/ 284664 h 6858000"/>
              <a:gd name="connsiteX902" fmla="*/ 3646022 w 7467600"/>
              <a:gd name="connsiteY902" fmla="*/ 276711 h 6858000"/>
              <a:gd name="connsiteX903" fmla="*/ 3707943 w 7467600"/>
              <a:gd name="connsiteY903" fmla="*/ 65958 h 6858000"/>
              <a:gd name="connsiteX904" fmla="*/ 3721337 w 7467600"/>
              <a:gd name="connsiteY904" fmla="*/ 0 h 6858000"/>
              <a:gd name="connsiteX905" fmla="*/ 2867960 w 7467600"/>
              <a:gd name="connsiteY905" fmla="*/ 0 h 6858000"/>
              <a:gd name="connsiteX906" fmla="*/ 2926351 w 7467600"/>
              <a:gd name="connsiteY906" fmla="*/ 0 h 6858000"/>
              <a:gd name="connsiteX907" fmla="*/ 2902823 w 7467600"/>
              <a:gd name="connsiteY907" fmla="*/ 262929 h 6858000"/>
              <a:gd name="connsiteX908" fmla="*/ 2940663 w 7467600"/>
              <a:gd name="connsiteY908" fmla="*/ 140884 h 6858000"/>
              <a:gd name="connsiteX909" fmla="*/ 2947039 w 7467600"/>
              <a:gd name="connsiteY909" fmla="*/ 122524 h 6858000"/>
              <a:gd name="connsiteX910" fmla="*/ 2984316 w 7467600"/>
              <a:gd name="connsiteY910" fmla="*/ 0 h 6858000"/>
              <a:gd name="connsiteX911" fmla="*/ 3016114 w 7467600"/>
              <a:gd name="connsiteY911" fmla="*/ 0 h 6858000"/>
              <a:gd name="connsiteX912" fmla="*/ 2979949 w 7467600"/>
              <a:gd name="connsiteY912" fmla="*/ 119274 h 6858000"/>
              <a:gd name="connsiteX913" fmla="*/ 3023879 w 7467600"/>
              <a:gd name="connsiteY913" fmla="*/ 0 h 6858000"/>
              <a:gd name="connsiteX914" fmla="*/ 3105400 w 7467600"/>
              <a:gd name="connsiteY914" fmla="*/ 0 h 6858000"/>
              <a:gd name="connsiteX915" fmla="*/ 3094669 w 7467600"/>
              <a:gd name="connsiteY915" fmla="*/ 30308 h 6858000"/>
              <a:gd name="connsiteX916" fmla="*/ 2901945 w 7467600"/>
              <a:gd name="connsiteY916" fmla="*/ 466538 h 6858000"/>
              <a:gd name="connsiteX917" fmla="*/ 2815209 w 7467600"/>
              <a:gd name="connsiteY917" fmla="*/ 497361 h 6858000"/>
              <a:gd name="connsiteX918" fmla="*/ 2844845 w 7467600"/>
              <a:gd name="connsiteY918" fmla="*/ 127638 h 6858000"/>
              <a:gd name="connsiteX919" fmla="*/ 2867960 w 7467600"/>
              <a:gd name="connsiteY919" fmla="*/ 0 h 6858000"/>
              <a:gd name="connsiteX920" fmla="*/ 1057230 w 7467600"/>
              <a:gd name="connsiteY920" fmla="*/ 0 h 6858000"/>
              <a:gd name="connsiteX921" fmla="*/ 1111003 w 7467600"/>
              <a:gd name="connsiteY921" fmla="*/ 0 h 6858000"/>
              <a:gd name="connsiteX922" fmla="*/ 1125553 w 7467600"/>
              <a:gd name="connsiteY922" fmla="*/ 52588 h 6858000"/>
              <a:gd name="connsiteX923" fmla="*/ 1304276 w 7467600"/>
              <a:gd name="connsiteY923" fmla="*/ 476275 h 6858000"/>
              <a:gd name="connsiteX924" fmla="*/ 1492066 w 7467600"/>
              <a:gd name="connsiteY924" fmla="*/ 886333 h 6858000"/>
              <a:gd name="connsiteX925" fmla="*/ 1423698 w 7467600"/>
              <a:gd name="connsiteY925" fmla="*/ 710817 h 6858000"/>
              <a:gd name="connsiteX926" fmla="*/ 1357609 w 7467600"/>
              <a:gd name="connsiteY926" fmla="*/ 532892 h 6858000"/>
              <a:gd name="connsiteX927" fmla="*/ 1309550 w 7467600"/>
              <a:gd name="connsiteY927" fmla="*/ 374031 h 6858000"/>
              <a:gd name="connsiteX928" fmla="*/ 1193673 w 7467600"/>
              <a:gd name="connsiteY928" fmla="*/ 49533 h 6858000"/>
              <a:gd name="connsiteX929" fmla="*/ 1164391 w 7467600"/>
              <a:gd name="connsiteY929" fmla="*/ 0 h 6858000"/>
              <a:gd name="connsiteX930" fmla="*/ 1200666 w 7467600"/>
              <a:gd name="connsiteY930" fmla="*/ 0 h 6858000"/>
              <a:gd name="connsiteX931" fmla="*/ 1223408 w 7467600"/>
              <a:gd name="connsiteY931" fmla="*/ 38996 h 6858000"/>
              <a:gd name="connsiteX932" fmla="*/ 1339635 w 7467600"/>
              <a:gd name="connsiteY932" fmla="*/ 365517 h 6858000"/>
              <a:gd name="connsiteX933" fmla="*/ 1387469 w 7467600"/>
              <a:gd name="connsiteY933" fmla="*/ 523079 h 6858000"/>
              <a:gd name="connsiteX934" fmla="*/ 1452685 w 7467600"/>
              <a:gd name="connsiteY934" fmla="*/ 699806 h 6858000"/>
              <a:gd name="connsiteX935" fmla="*/ 1492092 w 7467600"/>
              <a:gd name="connsiteY935" fmla="*/ 800424 h 6858000"/>
              <a:gd name="connsiteX936" fmla="*/ 1455302 w 7467600"/>
              <a:gd name="connsiteY936" fmla="*/ 632913 h 6858000"/>
              <a:gd name="connsiteX937" fmla="*/ 1222336 w 7467600"/>
              <a:gd name="connsiteY937" fmla="*/ 9480 h 6858000"/>
              <a:gd name="connsiteX938" fmla="*/ 1214634 w 7467600"/>
              <a:gd name="connsiteY938" fmla="*/ 0 h 6858000"/>
              <a:gd name="connsiteX939" fmla="*/ 1289827 w 7467600"/>
              <a:gd name="connsiteY939" fmla="*/ 0 h 6858000"/>
              <a:gd name="connsiteX940" fmla="*/ 1321076 w 7467600"/>
              <a:gd name="connsiteY940" fmla="*/ 59722 h 6858000"/>
              <a:gd name="connsiteX941" fmla="*/ 1512579 w 7467600"/>
              <a:gd name="connsiteY941" fmla="*/ 626441 h 6858000"/>
              <a:gd name="connsiteX942" fmla="*/ 1506076 w 7467600"/>
              <a:gd name="connsiteY942" fmla="*/ 1089289 h 6858000"/>
              <a:gd name="connsiteX943" fmla="*/ 1486346 w 7467600"/>
              <a:gd name="connsiteY943" fmla="*/ 1079919 h 6858000"/>
              <a:gd name="connsiteX944" fmla="*/ 1070511 w 7467600"/>
              <a:gd name="connsiteY944" fmla="*/ 48609 h 6858000"/>
              <a:gd name="connsiteX945" fmla="*/ 1057230 w 7467600"/>
              <a:gd name="connsiteY945" fmla="*/ 0 h 6858000"/>
              <a:gd name="connsiteX946" fmla="*/ 43151 w 7467600"/>
              <a:gd name="connsiteY946" fmla="*/ 0 h 6858000"/>
              <a:gd name="connsiteX947" fmla="*/ 95283 w 7467600"/>
              <a:gd name="connsiteY947" fmla="*/ 0 h 6858000"/>
              <a:gd name="connsiteX948" fmla="*/ 300708 w 7467600"/>
              <a:gd name="connsiteY948" fmla="*/ 154571 h 6858000"/>
              <a:gd name="connsiteX949" fmla="*/ 530414 w 7467600"/>
              <a:gd name="connsiteY949" fmla="*/ 354673 h 6858000"/>
              <a:gd name="connsiteX950" fmla="*/ 333785 w 7467600"/>
              <a:gd name="connsiteY950" fmla="*/ 161564 h 6858000"/>
              <a:gd name="connsiteX951" fmla="*/ 147005 w 7467600"/>
              <a:gd name="connsiteY951" fmla="*/ 0 h 6858000"/>
              <a:gd name="connsiteX952" fmla="*/ 272509 w 7467600"/>
              <a:gd name="connsiteY952" fmla="*/ 0 h 6858000"/>
              <a:gd name="connsiteX953" fmla="*/ 326276 w 7467600"/>
              <a:gd name="connsiteY953" fmla="*/ 45847 h 6858000"/>
              <a:gd name="connsiteX954" fmla="*/ 823759 w 7467600"/>
              <a:gd name="connsiteY954" fmla="*/ 574145 h 6858000"/>
              <a:gd name="connsiteX955" fmla="*/ 811254 w 7467600"/>
              <a:gd name="connsiteY955" fmla="*/ 665546 h 6858000"/>
              <a:gd name="connsiteX956" fmla="*/ 154042 w 7467600"/>
              <a:gd name="connsiteY956" fmla="*/ 261522 h 6858000"/>
              <a:gd name="connsiteX957" fmla="*/ 13550 w 7467600"/>
              <a:gd name="connsiteY957" fmla="*/ 158423 h 6858000"/>
              <a:gd name="connsiteX958" fmla="*/ 0 w 7467600"/>
              <a:gd name="connsiteY958" fmla="*/ 146618 h 6858000"/>
              <a:gd name="connsiteX959" fmla="*/ 0 w 7467600"/>
              <a:gd name="connsiteY959" fmla="*/ 59161 h 6858000"/>
              <a:gd name="connsiteX960" fmla="*/ 45427 w 7467600"/>
              <a:gd name="connsiteY960" fmla="*/ 101078 h 6858000"/>
              <a:gd name="connsiteX961" fmla="*/ 630103 w 7467600"/>
              <a:gd name="connsiteY961" fmla="*/ 485885 h 6858000"/>
              <a:gd name="connsiteX962" fmla="*/ 532040 w 7467600"/>
              <a:gd name="connsiteY962" fmla="*/ 399359 h 6858000"/>
              <a:gd name="connsiteX963" fmla="*/ 517618 w 7467600"/>
              <a:gd name="connsiteY963" fmla="*/ 385726 h 6858000"/>
              <a:gd name="connsiteX964" fmla="*/ 285074 w 7467600"/>
              <a:gd name="connsiteY964" fmla="*/ 182755 h 6858000"/>
              <a:gd name="connsiteX965" fmla="*/ 43151 w 7467600"/>
              <a:gd name="connsiteY965" fmla="*/ 0 h 6858000"/>
              <a:gd name="connsiteX0" fmla="*/ 369702 w 7472601"/>
              <a:gd name="connsiteY0" fmla="*/ 6712169 h 6858000"/>
              <a:gd name="connsiteX1" fmla="*/ 366575 w 7472601"/>
              <a:gd name="connsiteY1" fmla="*/ 6715556 h 6858000"/>
              <a:gd name="connsiteX2" fmla="*/ 371637 w 7472601"/>
              <a:gd name="connsiteY2" fmla="*/ 6713954 h 6858000"/>
              <a:gd name="connsiteX3" fmla="*/ 369702 w 7472601"/>
              <a:gd name="connsiteY3" fmla="*/ 6712169 h 6858000"/>
              <a:gd name="connsiteX4" fmla="*/ 7088673 w 7472601"/>
              <a:gd name="connsiteY4" fmla="*/ 6610396 h 6858000"/>
              <a:gd name="connsiteX5" fmla="*/ 7440138 w 7472601"/>
              <a:gd name="connsiteY5" fmla="*/ 6622648 h 6858000"/>
              <a:gd name="connsiteX6" fmla="*/ 7467600 w 7472601"/>
              <a:gd name="connsiteY6" fmla="*/ 6628217 h 6858000"/>
              <a:gd name="connsiteX7" fmla="*/ 7467600 w 7472601"/>
              <a:gd name="connsiteY7" fmla="*/ 6668575 h 6858000"/>
              <a:gd name="connsiteX8" fmla="*/ 7392322 w 7472601"/>
              <a:gd name="connsiteY8" fmla="*/ 6658238 h 6858000"/>
              <a:gd name="connsiteX9" fmla="*/ 7467600 w 7472601"/>
              <a:gd name="connsiteY9" fmla="*/ 6683873 h 6858000"/>
              <a:gd name="connsiteX10" fmla="*/ 7467600 w 7472601"/>
              <a:gd name="connsiteY10" fmla="*/ 6714215 h 6858000"/>
              <a:gd name="connsiteX11" fmla="*/ 7447383 w 7472601"/>
              <a:gd name="connsiteY11" fmla="*/ 6707202 h 6858000"/>
              <a:gd name="connsiteX12" fmla="*/ 7289862 w 7472601"/>
              <a:gd name="connsiteY12" fmla="*/ 6659827 h 6858000"/>
              <a:gd name="connsiteX13" fmla="*/ 7434024 w 7472601"/>
              <a:gd name="connsiteY13" fmla="*/ 6722130 h 6858000"/>
              <a:gd name="connsiteX14" fmla="*/ 7467600 w 7472601"/>
              <a:gd name="connsiteY14" fmla="*/ 6736157 h 6858000"/>
              <a:gd name="connsiteX15" fmla="*/ 7467600 w 7472601"/>
              <a:gd name="connsiteY15" fmla="*/ 6767913 h 6858000"/>
              <a:gd name="connsiteX16" fmla="*/ 7392158 w 7472601"/>
              <a:gd name="connsiteY16" fmla="*/ 6771365 h 6858000"/>
              <a:gd name="connsiteX17" fmla="*/ 7467600 w 7472601"/>
              <a:gd name="connsiteY17" fmla="*/ 6805948 h 6858000"/>
              <a:gd name="connsiteX18" fmla="*/ 7467600 w 7472601"/>
              <a:gd name="connsiteY18" fmla="*/ 6831490 h 6858000"/>
              <a:gd name="connsiteX19" fmla="*/ 7410696 w 7472601"/>
              <a:gd name="connsiteY19" fmla="*/ 6803861 h 6858000"/>
              <a:gd name="connsiteX20" fmla="*/ 7088673 w 7472601"/>
              <a:gd name="connsiteY20" fmla="*/ 6610396 h 6858000"/>
              <a:gd name="connsiteX21" fmla="*/ 1019354 w 7472601"/>
              <a:gd name="connsiteY21" fmla="*/ 6315006 h 6858000"/>
              <a:gd name="connsiteX22" fmla="*/ 441046 w 7472601"/>
              <a:gd name="connsiteY22" fmla="*/ 6691153 h 6858000"/>
              <a:gd name="connsiteX23" fmla="*/ 1019354 w 7472601"/>
              <a:gd name="connsiteY23" fmla="*/ 6315006 h 6858000"/>
              <a:gd name="connsiteX24" fmla="*/ 991680 w 7472601"/>
              <a:gd name="connsiteY24" fmla="*/ 6298413 h 6858000"/>
              <a:gd name="connsiteX25" fmla="*/ 409060 w 7472601"/>
              <a:gd name="connsiteY25" fmla="*/ 6671470 h 6858000"/>
              <a:gd name="connsiteX26" fmla="*/ 991680 w 7472601"/>
              <a:gd name="connsiteY26" fmla="*/ 6298413 h 6858000"/>
              <a:gd name="connsiteX27" fmla="*/ 103333 w 7472601"/>
              <a:gd name="connsiteY27" fmla="*/ 5699602 h 6858000"/>
              <a:gd name="connsiteX28" fmla="*/ 233938 w 7472601"/>
              <a:gd name="connsiteY28" fmla="*/ 5809416 h 6858000"/>
              <a:gd name="connsiteX29" fmla="*/ 883580 w 7472601"/>
              <a:gd name="connsiteY29" fmla="*/ 6180710 h 6858000"/>
              <a:gd name="connsiteX30" fmla="*/ 487337 w 7472601"/>
              <a:gd name="connsiteY30" fmla="*/ 5950182 h 6858000"/>
              <a:gd name="connsiteX31" fmla="*/ 354051 w 7472601"/>
              <a:gd name="connsiteY31" fmla="*/ 5854912 h 6858000"/>
              <a:gd name="connsiteX32" fmla="*/ 195436 w 7472601"/>
              <a:gd name="connsiteY32" fmla="*/ 5755068 h 6858000"/>
              <a:gd name="connsiteX33" fmla="*/ 103333 w 7472601"/>
              <a:gd name="connsiteY33" fmla="*/ 5699602 h 6858000"/>
              <a:gd name="connsiteX34" fmla="*/ 5539432 w 7472601"/>
              <a:gd name="connsiteY34" fmla="*/ 5642928 h 6858000"/>
              <a:gd name="connsiteX35" fmla="*/ 5555462 w 7472601"/>
              <a:gd name="connsiteY35" fmla="*/ 5694454 h 6858000"/>
              <a:gd name="connsiteX36" fmla="*/ 5828270 w 7472601"/>
              <a:gd name="connsiteY36" fmla="*/ 6320663 h 6858000"/>
              <a:gd name="connsiteX37" fmla="*/ 5947416 w 7472601"/>
              <a:gd name="connsiteY37" fmla="*/ 6574846 h 6858000"/>
              <a:gd name="connsiteX38" fmla="*/ 5539432 w 7472601"/>
              <a:gd name="connsiteY38" fmla="*/ 5642928 h 6858000"/>
              <a:gd name="connsiteX39" fmla="*/ 51253 w 7472601"/>
              <a:gd name="connsiteY39" fmla="*/ 5631825 h 6858000"/>
              <a:gd name="connsiteX40" fmla="*/ 211622 w 7472601"/>
              <a:gd name="connsiteY40" fmla="*/ 5728803 h 6858000"/>
              <a:gd name="connsiteX41" fmla="*/ 371652 w 7472601"/>
              <a:gd name="connsiteY41" fmla="*/ 5829062 h 6858000"/>
              <a:gd name="connsiteX42" fmla="*/ 505903 w 7472601"/>
              <a:gd name="connsiteY42" fmla="*/ 5925221 h 6858000"/>
              <a:gd name="connsiteX43" fmla="*/ 899240 w 7472601"/>
              <a:gd name="connsiteY43" fmla="*/ 6153068 h 6858000"/>
              <a:gd name="connsiteX44" fmla="*/ 988114 w 7472601"/>
              <a:gd name="connsiteY44" fmla="*/ 6174204 h 6858000"/>
              <a:gd name="connsiteX45" fmla="*/ 845971 w 7472601"/>
              <a:gd name="connsiteY45" fmla="*/ 6067177 h 6858000"/>
              <a:gd name="connsiteX46" fmla="*/ 448057 w 7472601"/>
              <a:gd name="connsiteY46" fmla="*/ 5841376 h 6858000"/>
              <a:gd name="connsiteX47" fmla="*/ 51253 w 7472601"/>
              <a:gd name="connsiteY47" fmla="*/ 5631825 h 6858000"/>
              <a:gd name="connsiteX48" fmla="*/ 2606687 w 7472601"/>
              <a:gd name="connsiteY48" fmla="*/ 5630718 h 6858000"/>
              <a:gd name="connsiteX49" fmla="*/ 2645658 w 7472601"/>
              <a:gd name="connsiteY49" fmla="*/ 6640259 h 6858000"/>
              <a:gd name="connsiteX50" fmla="*/ 2606687 w 7472601"/>
              <a:gd name="connsiteY50" fmla="*/ 5630718 h 6858000"/>
              <a:gd name="connsiteX51" fmla="*/ 3642057 w 7472601"/>
              <a:gd name="connsiteY51" fmla="*/ 5573487 h 6858000"/>
              <a:gd name="connsiteX52" fmla="*/ 3632981 w 7472601"/>
              <a:gd name="connsiteY52" fmla="*/ 5579437 h 6858000"/>
              <a:gd name="connsiteX53" fmla="*/ 3382436 w 7472601"/>
              <a:gd name="connsiteY53" fmla="*/ 5952726 h 6858000"/>
              <a:gd name="connsiteX54" fmla="*/ 3191929 w 7472601"/>
              <a:gd name="connsiteY54" fmla="*/ 6662669 h 6858000"/>
              <a:gd name="connsiteX55" fmla="*/ 3369898 w 7472601"/>
              <a:gd name="connsiteY55" fmla="*/ 6081771 h 6858000"/>
              <a:gd name="connsiteX56" fmla="*/ 3642057 w 7472601"/>
              <a:gd name="connsiteY56" fmla="*/ 5573487 h 6858000"/>
              <a:gd name="connsiteX57" fmla="*/ 2650666 w 7472601"/>
              <a:gd name="connsiteY57" fmla="*/ 5530686 h 6858000"/>
              <a:gd name="connsiteX58" fmla="*/ 2650249 w 7472601"/>
              <a:gd name="connsiteY58" fmla="*/ 5532101 h 6858000"/>
              <a:gd name="connsiteX59" fmla="*/ 2663808 w 7472601"/>
              <a:gd name="connsiteY59" fmla="*/ 6535215 h 6858000"/>
              <a:gd name="connsiteX60" fmla="*/ 2665418 w 7472601"/>
              <a:gd name="connsiteY60" fmla="*/ 6132756 h 6858000"/>
              <a:gd name="connsiteX61" fmla="*/ 2650666 w 7472601"/>
              <a:gd name="connsiteY61" fmla="*/ 5530686 h 6858000"/>
              <a:gd name="connsiteX62" fmla="*/ 2680277 w 7472601"/>
              <a:gd name="connsiteY62" fmla="*/ 5479204 h 6858000"/>
              <a:gd name="connsiteX63" fmla="*/ 2678972 w 7472601"/>
              <a:gd name="connsiteY63" fmla="*/ 5481582 h 6858000"/>
              <a:gd name="connsiteX64" fmla="*/ 2696666 w 7472601"/>
              <a:gd name="connsiteY64" fmla="*/ 6133836 h 6858000"/>
              <a:gd name="connsiteX65" fmla="*/ 2695769 w 7472601"/>
              <a:gd name="connsiteY65" fmla="*/ 6390955 h 6858000"/>
              <a:gd name="connsiteX66" fmla="*/ 2739893 w 7472601"/>
              <a:gd name="connsiteY66" fmla="*/ 6108357 h 6858000"/>
              <a:gd name="connsiteX67" fmla="*/ 2680277 w 7472601"/>
              <a:gd name="connsiteY67" fmla="*/ 5479204 h 6858000"/>
              <a:gd name="connsiteX68" fmla="*/ 1132195 w 7472601"/>
              <a:gd name="connsiteY68" fmla="*/ 5467980 h 6858000"/>
              <a:gd name="connsiteX69" fmla="*/ 1679056 w 7472601"/>
              <a:gd name="connsiteY69" fmla="*/ 5516907 h 6858000"/>
              <a:gd name="connsiteX70" fmla="*/ 2128648 w 7472601"/>
              <a:gd name="connsiteY70" fmla="*/ 5474249 h 6858000"/>
              <a:gd name="connsiteX71" fmla="*/ 1825619 w 7472601"/>
              <a:gd name="connsiteY71" fmla="*/ 5478447 h 6858000"/>
              <a:gd name="connsiteX72" fmla="*/ 1737798 w 7472601"/>
              <a:gd name="connsiteY72" fmla="*/ 5483353 h 6858000"/>
              <a:gd name="connsiteX73" fmla="*/ 1132195 w 7472601"/>
              <a:gd name="connsiteY73" fmla="*/ 5467980 h 6858000"/>
              <a:gd name="connsiteX74" fmla="*/ 7454976 w 7472601"/>
              <a:gd name="connsiteY74" fmla="*/ 6318297 h 6858000"/>
              <a:gd name="connsiteX75" fmla="*/ 7467600 w 7472601"/>
              <a:gd name="connsiteY75" fmla="*/ 6012219 h 6858000"/>
              <a:gd name="connsiteX76" fmla="*/ 7356878 w 7472601"/>
              <a:gd name="connsiteY76" fmla="*/ 5981332 h 6858000"/>
              <a:gd name="connsiteX77" fmla="*/ 7467600 w 7472601"/>
              <a:gd name="connsiteY77" fmla="*/ 6117703 h 6858000"/>
              <a:gd name="connsiteX78" fmla="*/ 7467600 w 7472601"/>
              <a:gd name="connsiteY78" fmla="*/ 6163634 h 6858000"/>
              <a:gd name="connsiteX79" fmla="*/ 7403637 w 7472601"/>
              <a:gd name="connsiteY79" fmla="*/ 6083957 h 6858000"/>
              <a:gd name="connsiteX80" fmla="*/ 7254615 w 7472601"/>
              <a:gd name="connsiteY80" fmla="*/ 5911918 h 6858000"/>
              <a:gd name="connsiteX81" fmla="*/ 7312589 w 7472601"/>
              <a:gd name="connsiteY81" fmla="*/ 5982309 h 6858000"/>
              <a:gd name="connsiteX82" fmla="*/ 7448321 w 7472601"/>
              <a:gd name="connsiteY82" fmla="*/ 6190991 h 6858000"/>
              <a:gd name="connsiteX83" fmla="*/ 7467600 w 7472601"/>
              <a:gd name="connsiteY83" fmla="*/ 6221686 h 6858000"/>
              <a:gd name="connsiteX84" fmla="*/ 7467600 w 7472601"/>
              <a:gd name="connsiteY84" fmla="*/ 6334256 h 6858000"/>
              <a:gd name="connsiteX85" fmla="*/ 7454976 w 7472601"/>
              <a:gd name="connsiteY85" fmla="*/ 6318297 h 6858000"/>
              <a:gd name="connsiteX86" fmla="*/ 1456157 w 7472601"/>
              <a:gd name="connsiteY86" fmla="*/ 5371404 h 6858000"/>
              <a:gd name="connsiteX87" fmla="*/ 1244432 w 7472601"/>
              <a:gd name="connsiteY87" fmla="*/ 5385601 h 6858000"/>
              <a:gd name="connsiteX88" fmla="*/ 973990 w 7472601"/>
              <a:gd name="connsiteY88" fmla="*/ 5424940 h 6858000"/>
              <a:gd name="connsiteX89" fmla="*/ 1103809 w 7472601"/>
              <a:gd name="connsiteY89" fmla="*/ 5433720 h 6858000"/>
              <a:gd name="connsiteX90" fmla="*/ 1123454 w 7472601"/>
              <a:gd name="connsiteY90" fmla="*/ 5435727 h 6858000"/>
              <a:gd name="connsiteX91" fmla="*/ 1737017 w 7472601"/>
              <a:gd name="connsiteY91" fmla="*/ 5452183 h 6858000"/>
              <a:gd name="connsiteX92" fmla="*/ 1824397 w 7472601"/>
              <a:gd name="connsiteY92" fmla="*/ 5447757 h 6858000"/>
              <a:gd name="connsiteX93" fmla="*/ 2070059 w 7472601"/>
              <a:gd name="connsiteY93" fmla="*/ 5441660 h 6858000"/>
              <a:gd name="connsiteX94" fmla="*/ 1456157 w 7472601"/>
              <a:gd name="connsiteY94" fmla="*/ 5371404 h 6858000"/>
              <a:gd name="connsiteX95" fmla="*/ 4988186 w 7472601"/>
              <a:gd name="connsiteY95" fmla="*/ 5216467 h 6858000"/>
              <a:gd name="connsiteX96" fmla="*/ 4777334 w 7472601"/>
              <a:gd name="connsiteY96" fmla="*/ 5406072 h 6858000"/>
              <a:gd name="connsiteX97" fmla="*/ 4718341 w 7472601"/>
              <a:gd name="connsiteY97" fmla="*/ 5468043 h 6858000"/>
              <a:gd name="connsiteX98" fmla="*/ 4604655 w 7472601"/>
              <a:gd name="connsiteY98" fmla="*/ 5583434 h 6858000"/>
              <a:gd name="connsiteX99" fmla="*/ 4565074 w 7472601"/>
              <a:gd name="connsiteY99" fmla="*/ 5618550 h 6858000"/>
              <a:gd name="connsiteX100" fmla="*/ 4988186 w 7472601"/>
              <a:gd name="connsiteY100" fmla="*/ 5216467 h 6858000"/>
              <a:gd name="connsiteX101" fmla="*/ 4978032 w 7472601"/>
              <a:gd name="connsiteY101" fmla="*/ 5183809 h 6858000"/>
              <a:gd name="connsiteX102" fmla="*/ 4463413 w 7472601"/>
              <a:gd name="connsiteY102" fmla="*/ 5615162 h 6858000"/>
              <a:gd name="connsiteX103" fmla="*/ 4358134 w 7472601"/>
              <a:gd name="connsiteY103" fmla="*/ 5742791 h 6858000"/>
              <a:gd name="connsiteX104" fmla="*/ 4376219 w 7472601"/>
              <a:gd name="connsiteY104" fmla="*/ 5729027 h 6858000"/>
              <a:gd name="connsiteX105" fmla="*/ 4582340 w 7472601"/>
              <a:gd name="connsiteY105" fmla="*/ 5561037 h 6858000"/>
              <a:gd name="connsiteX106" fmla="*/ 4694684 w 7472601"/>
              <a:gd name="connsiteY106" fmla="*/ 5447098 h 6858000"/>
              <a:gd name="connsiteX107" fmla="*/ 4754123 w 7472601"/>
              <a:gd name="connsiteY107" fmla="*/ 5384643 h 6858000"/>
              <a:gd name="connsiteX108" fmla="*/ 4978032 w 7472601"/>
              <a:gd name="connsiteY108" fmla="*/ 5183809 h 6858000"/>
              <a:gd name="connsiteX109" fmla="*/ 1903353 w 7472601"/>
              <a:gd name="connsiteY109" fmla="*/ 5044827 h 6858000"/>
              <a:gd name="connsiteX110" fmla="*/ 1936931 w 7472601"/>
              <a:gd name="connsiteY110" fmla="*/ 5093954 h 6858000"/>
              <a:gd name="connsiteX111" fmla="*/ 2195868 w 7472601"/>
              <a:gd name="connsiteY111" fmla="*/ 5396574 h 6858000"/>
              <a:gd name="connsiteX112" fmla="*/ 2088852 w 7472601"/>
              <a:gd name="connsiteY112" fmla="*/ 5166123 h 6858000"/>
              <a:gd name="connsiteX113" fmla="*/ 1958241 w 7472601"/>
              <a:gd name="connsiteY113" fmla="*/ 5067955 h 6858000"/>
              <a:gd name="connsiteX114" fmla="*/ 1903353 w 7472601"/>
              <a:gd name="connsiteY114" fmla="*/ 5044827 h 6858000"/>
              <a:gd name="connsiteX115" fmla="*/ 1979378 w 7472601"/>
              <a:gd name="connsiteY115" fmla="*/ 4769504 h 6858000"/>
              <a:gd name="connsiteX116" fmla="*/ 2882120 w 7472601"/>
              <a:gd name="connsiteY116" fmla="*/ 5064547 h 6858000"/>
              <a:gd name="connsiteX117" fmla="*/ 2793103 w 7472601"/>
              <a:gd name="connsiteY117" fmla="*/ 5039699 h 6858000"/>
              <a:gd name="connsiteX118" fmla="*/ 2770041 w 7472601"/>
              <a:gd name="connsiteY118" fmla="*/ 5033634 h 6858000"/>
              <a:gd name="connsiteX119" fmla="*/ 1979378 w 7472601"/>
              <a:gd name="connsiteY119" fmla="*/ 4769504 h 6858000"/>
              <a:gd name="connsiteX120" fmla="*/ 1927410 w 7472601"/>
              <a:gd name="connsiteY120" fmla="*/ 4716164 h 6858000"/>
              <a:gd name="connsiteX121" fmla="*/ 1959587 w 7472601"/>
              <a:gd name="connsiteY121" fmla="*/ 4728849 h 6858000"/>
              <a:gd name="connsiteX122" fmla="*/ 2777707 w 7472601"/>
              <a:gd name="connsiteY122" fmla="*/ 5003991 h 6858000"/>
              <a:gd name="connsiteX123" fmla="*/ 2800768 w 7472601"/>
              <a:gd name="connsiteY123" fmla="*/ 5010056 h 6858000"/>
              <a:gd name="connsiteX124" fmla="*/ 2879408 w 7472601"/>
              <a:gd name="connsiteY124" fmla="*/ 5031590 h 6858000"/>
              <a:gd name="connsiteX125" fmla="*/ 2862295 w 7472601"/>
              <a:gd name="connsiteY125" fmla="*/ 5022958 h 6858000"/>
              <a:gd name="connsiteX126" fmla="*/ 2813343 w 7472601"/>
              <a:gd name="connsiteY126" fmla="*/ 4998369 h 6858000"/>
              <a:gd name="connsiteX127" fmla="*/ 2646245 w 7472601"/>
              <a:gd name="connsiteY127" fmla="*/ 4930999 h 6858000"/>
              <a:gd name="connsiteX128" fmla="*/ 1999243 w 7472601"/>
              <a:gd name="connsiteY128" fmla="*/ 4730524 h 6858000"/>
              <a:gd name="connsiteX129" fmla="*/ 1979527 w 7472601"/>
              <a:gd name="connsiteY129" fmla="*/ 4726651 h 6858000"/>
              <a:gd name="connsiteX130" fmla="*/ 1927410 w 7472601"/>
              <a:gd name="connsiteY130" fmla="*/ 4716164 h 6858000"/>
              <a:gd name="connsiteX131" fmla="*/ 1997014 w 7472601"/>
              <a:gd name="connsiteY131" fmla="*/ 4698007 h 6858000"/>
              <a:gd name="connsiteX132" fmla="*/ 2005458 w 7472601"/>
              <a:gd name="connsiteY132" fmla="*/ 4699540 h 6858000"/>
              <a:gd name="connsiteX133" fmla="*/ 2657186 w 7472601"/>
              <a:gd name="connsiteY133" fmla="*/ 4901687 h 6858000"/>
              <a:gd name="connsiteX134" fmla="*/ 2826662 w 7472601"/>
              <a:gd name="connsiteY134" fmla="*/ 4970362 h 6858000"/>
              <a:gd name="connsiteX135" fmla="*/ 2876100 w 7472601"/>
              <a:gd name="connsiteY135" fmla="*/ 4995397 h 6858000"/>
              <a:gd name="connsiteX136" fmla="*/ 3042600 w 7472601"/>
              <a:gd name="connsiteY136" fmla="*/ 5059532 h 6858000"/>
              <a:gd name="connsiteX137" fmla="*/ 1997014 w 7472601"/>
              <a:gd name="connsiteY137" fmla="*/ 4698007 h 6858000"/>
              <a:gd name="connsiteX138" fmla="*/ 2305292 w 7472601"/>
              <a:gd name="connsiteY138" fmla="*/ 4219492 h 6858000"/>
              <a:gd name="connsiteX139" fmla="*/ 3360922 w 7472601"/>
              <a:gd name="connsiteY139" fmla="*/ 4529373 h 6858000"/>
              <a:gd name="connsiteX140" fmla="*/ 3492420 w 7472601"/>
              <a:gd name="connsiteY140" fmla="*/ 4510145 h 6858000"/>
              <a:gd name="connsiteX141" fmla="*/ 3364086 w 7472601"/>
              <a:gd name="connsiteY141" fmla="*/ 4480340 h 6858000"/>
              <a:gd name="connsiteX142" fmla="*/ 3225818 w 7472601"/>
              <a:gd name="connsiteY142" fmla="*/ 4411822 h 6858000"/>
              <a:gd name="connsiteX143" fmla="*/ 3129696 w 7472601"/>
              <a:gd name="connsiteY143" fmla="*/ 4360704 h 6858000"/>
              <a:gd name="connsiteX144" fmla="*/ 2814545 w 7472601"/>
              <a:gd name="connsiteY144" fmla="*/ 4282955 h 6858000"/>
              <a:gd name="connsiteX145" fmla="*/ 2305292 w 7472601"/>
              <a:gd name="connsiteY145" fmla="*/ 4219492 h 6858000"/>
              <a:gd name="connsiteX146" fmla="*/ 2626982 w 7472601"/>
              <a:gd name="connsiteY146" fmla="*/ 4206450 h 6858000"/>
              <a:gd name="connsiteX147" fmla="*/ 2490617 w 7472601"/>
              <a:gd name="connsiteY147" fmla="*/ 4206951 h 6858000"/>
              <a:gd name="connsiteX148" fmla="*/ 2819869 w 7472601"/>
              <a:gd name="connsiteY148" fmla="*/ 4252936 h 6858000"/>
              <a:gd name="connsiteX149" fmla="*/ 3143018 w 7472601"/>
              <a:gd name="connsiteY149" fmla="*/ 4332698 h 6858000"/>
              <a:gd name="connsiteX150" fmla="*/ 3241520 w 7472601"/>
              <a:gd name="connsiteY150" fmla="*/ 4385112 h 6858000"/>
              <a:gd name="connsiteX151" fmla="*/ 3374575 w 7472601"/>
              <a:gd name="connsiteY151" fmla="*/ 4451517 h 6858000"/>
              <a:gd name="connsiteX152" fmla="*/ 3505221 w 7472601"/>
              <a:gd name="connsiteY152" fmla="*/ 4480757 h 6858000"/>
              <a:gd name="connsiteX153" fmla="*/ 2626982 w 7472601"/>
              <a:gd name="connsiteY153" fmla="*/ 4206450 h 6858000"/>
              <a:gd name="connsiteX154" fmla="*/ 1310106 w 7472601"/>
              <a:gd name="connsiteY154" fmla="*/ 3943217 h 6858000"/>
              <a:gd name="connsiteX155" fmla="*/ 854994 w 7472601"/>
              <a:gd name="connsiteY155" fmla="*/ 4399136 h 6858000"/>
              <a:gd name="connsiteX156" fmla="*/ 742462 w 7472601"/>
              <a:gd name="connsiteY156" fmla="*/ 4594648 h 6858000"/>
              <a:gd name="connsiteX157" fmla="*/ 820602 w 7472601"/>
              <a:gd name="connsiteY157" fmla="*/ 4485915 h 6858000"/>
              <a:gd name="connsiteX158" fmla="*/ 878295 w 7472601"/>
              <a:gd name="connsiteY158" fmla="*/ 4403594 h 6858000"/>
              <a:gd name="connsiteX159" fmla="*/ 1240607 w 7472601"/>
              <a:gd name="connsiteY159" fmla="*/ 4010401 h 6858000"/>
              <a:gd name="connsiteX160" fmla="*/ 1310106 w 7472601"/>
              <a:gd name="connsiteY160" fmla="*/ 3943217 h 6858000"/>
              <a:gd name="connsiteX161" fmla="*/ 1423113 w 7472601"/>
              <a:gd name="connsiteY161" fmla="*/ 3874565 h 6858000"/>
              <a:gd name="connsiteX162" fmla="*/ 1260565 w 7472601"/>
              <a:gd name="connsiteY162" fmla="*/ 4031982 h 6858000"/>
              <a:gd name="connsiteX163" fmla="*/ 901900 w 7472601"/>
              <a:gd name="connsiteY163" fmla="*/ 4421236 h 6858000"/>
              <a:gd name="connsiteX164" fmla="*/ 845044 w 7472601"/>
              <a:gd name="connsiteY164" fmla="*/ 4502436 h 6858000"/>
              <a:gd name="connsiteX165" fmla="*/ 685926 w 7472601"/>
              <a:gd name="connsiteY165" fmla="*/ 4703069 h 6858000"/>
              <a:gd name="connsiteX166" fmla="*/ 684248 w 7472601"/>
              <a:gd name="connsiteY166" fmla="*/ 4706721 h 6858000"/>
              <a:gd name="connsiteX167" fmla="*/ 1423113 w 7472601"/>
              <a:gd name="connsiteY167" fmla="*/ 3874565 h 6858000"/>
              <a:gd name="connsiteX168" fmla="*/ 3316479 w 7472601"/>
              <a:gd name="connsiteY168" fmla="*/ 3872136 h 6858000"/>
              <a:gd name="connsiteX169" fmla="*/ 3546806 w 7472601"/>
              <a:gd name="connsiteY169" fmla="*/ 4356139 h 6858000"/>
              <a:gd name="connsiteX170" fmla="*/ 3364433 w 7472601"/>
              <a:gd name="connsiteY170" fmla="*/ 3953121 h 6858000"/>
              <a:gd name="connsiteX171" fmla="*/ 3316479 w 7472601"/>
              <a:gd name="connsiteY171" fmla="*/ 3872136 h 6858000"/>
              <a:gd name="connsiteX172" fmla="*/ 3291335 w 7472601"/>
              <a:gd name="connsiteY172" fmla="*/ 3767420 h 6858000"/>
              <a:gd name="connsiteX173" fmla="*/ 3390805 w 7472601"/>
              <a:gd name="connsiteY173" fmla="*/ 3937163 h 6858000"/>
              <a:gd name="connsiteX174" fmla="*/ 3579062 w 7472601"/>
              <a:gd name="connsiteY174" fmla="*/ 4359040 h 6858000"/>
              <a:gd name="connsiteX175" fmla="*/ 3467355 w 7472601"/>
              <a:gd name="connsiteY175" fmla="*/ 3988130 h 6858000"/>
              <a:gd name="connsiteX176" fmla="*/ 3310753 w 7472601"/>
              <a:gd name="connsiteY176" fmla="*/ 3787140 h 6858000"/>
              <a:gd name="connsiteX177" fmla="*/ 3291335 w 7472601"/>
              <a:gd name="connsiteY177" fmla="*/ 3767420 h 6858000"/>
              <a:gd name="connsiteX178" fmla="*/ 1635889 w 7472601"/>
              <a:gd name="connsiteY178" fmla="*/ 3709494 h 6858000"/>
              <a:gd name="connsiteX179" fmla="*/ 1634800 w 7472601"/>
              <a:gd name="connsiteY179" fmla="*/ 3731111 h 6858000"/>
              <a:gd name="connsiteX180" fmla="*/ 1635889 w 7472601"/>
              <a:gd name="connsiteY180" fmla="*/ 3709494 h 6858000"/>
              <a:gd name="connsiteX181" fmla="*/ 1510397 w 7472601"/>
              <a:gd name="connsiteY181" fmla="*/ 3684705 h 6858000"/>
              <a:gd name="connsiteX182" fmla="*/ 1146550 w 7472601"/>
              <a:gd name="connsiteY182" fmla="*/ 3802012 h 6858000"/>
              <a:gd name="connsiteX183" fmla="*/ 698834 w 7472601"/>
              <a:gd name="connsiteY183" fmla="*/ 3952272 h 6858000"/>
              <a:gd name="connsiteX184" fmla="*/ 34256 w 7472601"/>
              <a:gd name="connsiteY184" fmla="*/ 4347603 h 6858000"/>
              <a:gd name="connsiteX185" fmla="*/ 527241 w 7472601"/>
              <a:gd name="connsiteY185" fmla="*/ 4065078 h 6858000"/>
              <a:gd name="connsiteX186" fmla="*/ 1510397 w 7472601"/>
              <a:gd name="connsiteY186" fmla="*/ 3684705 h 6858000"/>
              <a:gd name="connsiteX187" fmla="*/ 1313114 w 7472601"/>
              <a:gd name="connsiteY187" fmla="*/ 3655216 h 6858000"/>
              <a:gd name="connsiteX188" fmla="*/ 1109304 w 7472601"/>
              <a:gd name="connsiteY188" fmla="*/ 3669030 h 6858000"/>
              <a:gd name="connsiteX189" fmla="*/ 8129 w 7472601"/>
              <a:gd name="connsiteY189" fmla="*/ 4330519 h 6858000"/>
              <a:gd name="connsiteX190" fmla="*/ 687572 w 7472601"/>
              <a:gd name="connsiteY190" fmla="*/ 3925629 h 6858000"/>
              <a:gd name="connsiteX191" fmla="*/ 1138365 w 7472601"/>
              <a:gd name="connsiteY191" fmla="*/ 3774515 h 6858000"/>
              <a:gd name="connsiteX192" fmla="*/ 1505579 w 7472601"/>
              <a:gd name="connsiteY192" fmla="*/ 3655526 h 6858000"/>
              <a:gd name="connsiteX193" fmla="*/ 1313114 w 7472601"/>
              <a:gd name="connsiteY193" fmla="*/ 3655216 h 6858000"/>
              <a:gd name="connsiteX194" fmla="*/ 3655073 w 7472601"/>
              <a:gd name="connsiteY194" fmla="*/ 3650884 h 6858000"/>
              <a:gd name="connsiteX195" fmla="*/ 3989938 w 7472601"/>
              <a:gd name="connsiteY195" fmla="*/ 3991685 h 6858000"/>
              <a:gd name="connsiteX196" fmla="*/ 4393907 w 7472601"/>
              <a:gd name="connsiteY196" fmla="*/ 4261258 h 6858000"/>
              <a:gd name="connsiteX197" fmla="*/ 4648051 w 7472601"/>
              <a:gd name="connsiteY197" fmla="*/ 4374051 h 6858000"/>
              <a:gd name="connsiteX198" fmla="*/ 4383389 w 7472601"/>
              <a:gd name="connsiteY198" fmla="*/ 4184369 h 6858000"/>
              <a:gd name="connsiteX199" fmla="*/ 4165508 w 7472601"/>
              <a:gd name="connsiteY199" fmla="*/ 4035196 h 6858000"/>
              <a:gd name="connsiteX200" fmla="*/ 4068162 w 7472601"/>
              <a:gd name="connsiteY200" fmla="*/ 3953394 h 6858000"/>
              <a:gd name="connsiteX201" fmla="*/ 3981416 w 7472601"/>
              <a:gd name="connsiteY201" fmla="*/ 3880482 h 6858000"/>
              <a:gd name="connsiteX202" fmla="*/ 3800147 w 7472601"/>
              <a:gd name="connsiteY202" fmla="*/ 3749872 h 6858000"/>
              <a:gd name="connsiteX203" fmla="*/ 3655073 w 7472601"/>
              <a:gd name="connsiteY203" fmla="*/ 3650884 h 6858000"/>
              <a:gd name="connsiteX204" fmla="*/ 3670252 w 7472601"/>
              <a:gd name="connsiteY204" fmla="*/ 3622798 h 6858000"/>
              <a:gd name="connsiteX205" fmla="*/ 3817258 w 7472601"/>
              <a:gd name="connsiteY205" fmla="*/ 3723577 h 6858000"/>
              <a:gd name="connsiteX206" fmla="*/ 4000461 w 7472601"/>
              <a:gd name="connsiteY206" fmla="*/ 3855966 h 6858000"/>
              <a:gd name="connsiteX207" fmla="*/ 4088180 w 7472601"/>
              <a:gd name="connsiteY207" fmla="*/ 3929774 h 6858000"/>
              <a:gd name="connsiteX208" fmla="*/ 4184555 w 7472601"/>
              <a:gd name="connsiteY208" fmla="*/ 4010683 h 6858000"/>
              <a:gd name="connsiteX209" fmla="*/ 4399563 w 7472601"/>
              <a:gd name="connsiteY209" fmla="*/ 4158106 h 6858000"/>
              <a:gd name="connsiteX210" fmla="*/ 4684469 w 7472601"/>
              <a:gd name="connsiteY210" fmla="*/ 4364680 h 6858000"/>
              <a:gd name="connsiteX211" fmla="*/ 4690271 w 7472601"/>
              <a:gd name="connsiteY211" fmla="*/ 4370034 h 6858000"/>
              <a:gd name="connsiteX212" fmla="*/ 4136093 w 7472601"/>
              <a:gd name="connsiteY212" fmla="*/ 3858466 h 6858000"/>
              <a:gd name="connsiteX213" fmla="*/ 3670252 w 7472601"/>
              <a:gd name="connsiteY213" fmla="*/ 3622798 h 6858000"/>
              <a:gd name="connsiteX214" fmla="*/ 4440129 w 7472601"/>
              <a:gd name="connsiteY214" fmla="*/ 3448571 h 6858000"/>
              <a:gd name="connsiteX215" fmla="*/ 4856525 w 7472601"/>
              <a:gd name="connsiteY215" fmla="*/ 3915351 h 6858000"/>
              <a:gd name="connsiteX216" fmla="*/ 5059055 w 7472601"/>
              <a:gd name="connsiteY216" fmla="*/ 4108918 h 6858000"/>
              <a:gd name="connsiteX217" fmla="*/ 5290070 w 7472601"/>
              <a:gd name="connsiteY217" fmla="*/ 4263619 h 6858000"/>
              <a:gd name="connsiteX218" fmla="*/ 4834991 w 7472601"/>
              <a:gd name="connsiteY218" fmla="*/ 3830985 h 6858000"/>
              <a:gd name="connsiteX219" fmla="*/ 4440129 w 7472601"/>
              <a:gd name="connsiteY219" fmla="*/ 3448571 h 6858000"/>
              <a:gd name="connsiteX220" fmla="*/ 4441737 w 7472601"/>
              <a:gd name="connsiteY220" fmla="*/ 3399734 h 6858000"/>
              <a:gd name="connsiteX221" fmla="*/ 4431236 w 7472601"/>
              <a:gd name="connsiteY221" fmla="*/ 3400954 h 6858000"/>
              <a:gd name="connsiteX222" fmla="*/ 4557150 w 7472601"/>
              <a:gd name="connsiteY222" fmla="*/ 3510023 h 6858000"/>
              <a:gd name="connsiteX223" fmla="*/ 4856936 w 7472601"/>
              <a:gd name="connsiteY223" fmla="*/ 3809146 h 6858000"/>
              <a:gd name="connsiteX224" fmla="*/ 5111996 w 7472601"/>
              <a:gd name="connsiteY224" fmla="*/ 4065759 h 6858000"/>
              <a:gd name="connsiteX225" fmla="*/ 5388878 w 7472601"/>
              <a:gd name="connsiteY225" fmla="*/ 4300185 h 6858000"/>
              <a:gd name="connsiteX226" fmla="*/ 5425556 w 7472601"/>
              <a:gd name="connsiteY226" fmla="*/ 4308967 h 6858000"/>
              <a:gd name="connsiteX227" fmla="*/ 4943646 w 7472601"/>
              <a:gd name="connsiteY227" fmla="*/ 3822916 h 6858000"/>
              <a:gd name="connsiteX228" fmla="*/ 4594837 w 7472601"/>
              <a:gd name="connsiteY228" fmla="*/ 3532274 h 6858000"/>
              <a:gd name="connsiteX229" fmla="*/ 4441737 w 7472601"/>
              <a:gd name="connsiteY229" fmla="*/ 3399734 h 6858000"/>
              <a:gd name="connsiteX230" fmla="*/ 5425834 w 7472601"/>
              <a:gd name="connsiteY230" fmla="*/ 3162785 h 6858000"/>
              <a:gd name="connsiteX231" fmla="*/ 5401644 w 7472601"/>
              <a:gd name="connsiteY231" fmla="*/ 3617847 h 6858000"/>
              <a:gd name="connsiteX232" fmla="*/ 5467256 w 7472601"/>
              <a:gd name="connsiteY232" fmla="*/ 4175494 h 6858000"/>
              <a:gd name="connsiteX233" fmla="*/ 5448069 w 7472601"/>
              <a:gd name="connsiteY233" fmla="*/ 3567554 h 6858000"/>
              <a:gd name="connsiteX234" fmla="*/ 5425834 w 7472601"/>
              <a:gd name="connsiteY234" fmla="*/ 3162785 h 6858000"/>
              <a:gd name="connsiteX235" fmla="*/ 1318687 w 7472601"/>
              <a:gd name="connsiteY235" fmla="*/ 3113840 h 6858000"/>
              <a:gd name="connsiteX236" fmla="*/ 1066793 w 7472601"/>
              <a:gd name="connsiteY236" fmla="*/ 3212171 h 6858000"/>
              <a:gd name="connsiteX237" fmla="*/ 993319 w 7472601"/>
              <a:gd name="connsiteY237" fmla="*/ 3247648 h 6858000"/>
              <a:gd name="connsiteX238" fmla="*/ 853081 w 7472601"/>
              <a:gd name="connsiteY238" fmla="*/ 3312410 h 6858000"/>
              <a:gd name="connsiteX239" fmla="*/ 805957 w 7472601"/>
              <a:gd name="connsiteY239" fmla="*/ 3330443 h 6858000"/>
              <a:gd name="connsiteX240" fmla="*/ 1318687 w 7472601"/>
              <a:gd name="connsiteY240" fmla="*/ 3113840 h 6858000"/>
              <a:gd name="connsiteX241" fmla="*/ 5453702 w 7472601"/>
              <a:gd name="connsiteY241" fmla="*/ 3090882 h 6858000"/>
              <a:gd name="connsiteX242" fmla="*/ 5480135 w 7472601"/>
              <a:gd name="connsiteY242" fmla="*/ 3565802 h 6858000"/>
              <a:gd name="connsiteX243" fmla="*/ 5499023 w 7472601"/>
              <a:gd name="connsiteY243" fmla="*/ 4166310 h 6858000"/>
              <a:gd name="connsiteX244" fmla="*/ 5547022 w 7472601"/>
              <a:gd name="connsiteY244" fmla="*/ 3607838 h 6858000"/>
              <a:gd name="connsiteX245" fmla="*/ 5515964 w 7472601"/>
              <a:gd name="connsiteY245" fmla="*/ 3378541 h 6858000"/>
              <a:gd name="connsiteX246" fmla="*/ 5453702 w 7472601"/>
              <a:gd name="connsiteY246" fmla="*/ 3090882 h 6858000"/>
              <a:gd name="connsiteX247" fmla="*/ 1238695 w 7472601"/>
              <a:gd name="connsiteY247" fmla="*/ 3076820 h 6858000"/>
              <a:gd name="connsiteX248" fmla="*/ 716371 w 7472601"/>
              <a:gd name="connsiteY248" fmla="*/ 3293249 h 6858000"/>
              <a:gd name="connsiteX249" fmla="*/ 579522 w 7472601"/>
              <a:gd name="connsiteY249" fmla="*/ 3371759 h 6858000"/>
              <a:gd name="connsiteX250" fmla="*/ 600288 w 7472601"/>
              <a:gd name="connsiteY250" fmla="*/ 3365555 h 6858000"/>
              <a:gd name="connsiteX251" fmla="*/ 840692 w 7472601"/>
              <a:gd name="connsiteY251" fmla="*/ 3284921 h 6858000"/>
              <a:gd name="connsiteX252" fmla="*/ 979248 w 7472601"/>
              <a:gd name="connsiteY252" fmla="*/ 3221003 h 6858000"/>
              <a:gd name="connsiteX253" fmla="*/ 1053282 w 7472601"/>
              <a:gd name="connsiteY253" fmla="*/ 3185247 h 6858000"/>
              <a:gd name="connsiteX254" fmla="*/ 1320603 w 7472601"/>
              <a:gd name="connsiteY254" fmla="*/ 3081281 h 6858000"/>
              <a:gd name="connsiteX255" fmla="*/ 1238695 w 7472601"/>
              <a:gd name="connsiteY255" fmla="*/ 3076820 h 6858000"/>
              <a:gd name="connsiteX256" fmla="*/ 5425627 w 7472601"/>
              <a:gd name="connsiteY256" fmla="*/ 2954192 h 6858000"/>
              <a:gd name="connsiteX257" fmla="*/ 5470770 w 7472601"/>
              <a:gd name="connsiteY257" fmla="*/ 3005435 h 6858000"/>
              <a:gd name="connsiteX258" fmla="*/ 5519779 w 7472601"/>
              <a:gd name="connsiteY258" fmla="*/ 4359223 h 6858000"/>
              <a:gd name="connsiteX259" fmla="*/ 5520293 w 7472601"/>
              <a:gd name="connsiteY259" fmla="*/ 4360602 h 6858000"/>
              <a:gd name="connsiteX260" fmla="*/ 5767221 w 7472601"/>
              <a:gd name="connsiteY260" fmla="*/ 4665564 h 6858000"/>
              <a:gd name="connsiteX261" fmla="*/ 6937169 w 7472601"/>
              <a:gd name="connsiteY261" fmla="*/ 4815941 h 6858000"/>
              <a:gd name="connsiteX262" fmla="*/ 6953922 w 7472601"/>
              <a:gd name="connsiteY262" fmla="*/ 4890068 h 6858000"/>
              <a:gd name="connsiteX263" fmla="*/ 6071359 w 7472601"/>
              <a:gd name="connsiteY263" fmla="*/ 4770770 h 6858000"/>
              <a:gd name="connsiteX264" fmla="*/ 6038839 w 7472601"/>
              <a:gd name="connsiteY264" fmla="*/ 4764474 h 6858000"/>
              <a:gd name="connsiteX265" fmla="*/ 6038706 w 7472601"/>
              <a:gd name="connsiteY265" fmla="*/ 4763847 h 6858000"/>
              <a:gd name="connsiteX266" fmla="*/ 6037784 w 7472601"/>
              <a:gd name="connsiteY266" fmla="*/ 4764270 h 6858000"/>
              <a:gd name="connsiteX267" fmla="*/ 6038839 w 7472601"/>
              <a:gd name="connsiteY267" fmla="*/ 4764474 h 6858000"/>
              <a:gd name="connsiteX268" fmla="*/ 6040338 w 7472601"/>
              <a:gd name="connsiteY268" fmla="*/ 4771418 h 6858000"/>
              <a:gd name="connsiteX269" fmla="*/ 6024488 w 7472601"/>
              <a:gd name="connsiteY269" fmla="*/ 4809903 h 6858000"/>
              <a:gd name="connsiteX270" fmla="*/ 5599771 w 7472601"/>
              <a:gd name="connsiteY270" fmla="*/ 5509652 h 6858000"/>
              <a:gd name="connsiteX271" fmla="*/ 5548843 w 7472601"/>
              <a:gd name="connsiteY271" fmla="*/ 5563845 h 6858000"/>
              <a:gd name="connsiteX272" fmla="*/ 5940952 w 7472601"/>
              <a:gd name="connsiteY272" fmla="*/ 6250028 h 6858000"/>
              <a:gd name="connsiteX273" fmla="*/ 6043441 w 7472601"/>
              <a:gd name="connsiteY273" fmla="*/ 6665847 h 6858000"/>
              <a:gd name="connsiteX274" fmla="*/ 6093432 w 7472601"/>
              <a:gd name="connsiteY274" fmla="*/ 6858000 h 6858000"/>
              <a:gd name="connsiteX275" fmla="*/ 6034344 w 7472601"/>
              <a:gd name="connsiteY275" fmla="*/ 6858000 h 6858000"/>
              <a:gd name="connsiteX276" fmla="*/ 6026679 w 7472601"/>
              <a:gd name="connsiteY276" fmla="*/ 6836959 h 6858000"/>
              <a:gd name="connsiteX277" fmla="*/ 5800441 w 7472601"/>
              <a:gd name="connsiteY277" fmla="*/ 6335286 h 6858000"/>
              <a:gd name="connsiteX278" fmla="*/ 5526562 w 7472601"/>
              <a:gd name="connsiteY278" fmla="*/ 5705388 h 6858000"/>
              <a:gd name="connsiteX279" fmla="*/ 5519640 w 7472601"/>
              <a:gd name="connsiteY279" fmla="*/ 5683774 h 6858000"/>
              <a:gd name="connsiteX280" fmla="*/ 5844559 w 7472601"/>
              <a:gd name="connsiteY280" fmla="*/ 6553349 h 6858000"/>
              <a:gd name="connsiteX281" fmla="*/ 5975994 w 7472601"/>
              <a:gd name="connsiteY281" fmla="*/ 6858000 h 6858000"/>
              <a:gd name="connsiteX282" fmla="*/ 5898547 w 7472601"/>
              <a:gd name="connsiteY282" fmla="*/ 6858000 h 6858000"/>
              <a:gd name="connsiteX283" fmla="*/ 5682041 w 7472601"/>
              <a:gd name="connsiteY283" fmla="*/ 6355860 h 6858000"/>
              <a:gd name="connsiteX284" fmla="*/ 5461758 w 7472601"/>
              <a:gd name="connsiteY284" fmla="*/ 5820220 h 6858000"/>
              <a:gd name="connsiteX285" fmla="*/ 5237282 w 7472601"/>
              <a:gd name="connsiteY285" fmla="*/ 6579086 h 6858000"/>
              <a:gd name="connsiteX286" fmla="*/ 5115009 w 7472601"/>
              <a:gd name="connsiteY286" fmla="*/ 6858000 h 6858000"/>
              <a:gd name="connsiteX287" fmla="*/ 5028074 w 7472601"/>
              <a:gd name="connsiteY287" fmla="*/ 6858000 h 6858000"/>
              <a:gd name="connsiteX288" fmla="*/ 5079508 w 7472601"/>
              <a:gd name="connsiteY288" fmla="*/ 6749074 h 6858000"/>
              <a:gd name="connsiteX289" fmla="*/ 5371846 w 7472601"/>
              <a:gd name="connsiteY289" fmla="*/ 5924413 h 6858000"/>
              <a:gd name="connsiteX290" fmla="*/ 5270512 w 7472601"/>
              <a:gd name="connsiteY290" fmla="*/ 6138975 h 6858000"/>
              <a:gd name="connsiteX291" fmla="*/ 5062409 w 7472601"/>
              <a:gd name="connsiteY291" fmla="*/ 6653544 h 6858000"/>
              <a:gd name="connsiteX292" fmla="*/ 5036628 w 7472601"/>
              <a:gd name="connsiteY292" fmla="*/ 6754247 h 6858000"/>
              <a:gd name="connsiteX293" fmla="*/ 5009112 w 7472601"/>
              <a:gd name="connsiteY293" fmla="*/ 6858000 h 6858000"/>
              <a:gd name="connsiteX294" fmla="*/ 4976679 w 7472601"/>
              <a:gd name="connsiteY294" fmla="*/ 6858000 h 6858000"/>
              <a:gd name="connsiteX295" fmla="*/ 5006537 w 7472601"/>
              <a:gd name="connsiteY295" fmla="*/ 6747068 h 6858000"/>
              <a:gd name="connsiteX296" fmla="*/ 5032723 w 7472601"/>
              <a:gd name="connsiteY296" fmla="*/ 6644957 h 6858000"/>
              <a:gd name="connsiteX297" fmla="*/ 5242949 w 7472601"/>
              <a:gd name="connsiteY297" fmla="*/ 6125175 h 6858000"/>
              <a:gd name="connsiteX298" fmla="*/ 5286321 w 7472601"/>
              <a:gd name="connsiteY298" fmla="*/ 6033555 h 6858000"/>
              <a:gd name="connsiteX299" fmla="*/ 5008210 w 7472601"/>
              <a:gd name="connsiteY299" fmla="*/ 6649194 h 6858000"/>
              <a:gd name="connsiteX300" fmla="*/ 4986321 w 7472601"/>
              <a:gd name="connsiteY300" fmla="*/ 6765687 h 6858000"/>
              <a:gd name="connsiteX301" fmla="*/ 4973474 w 7472601"/>
              <a:gd name="connsiteY301" fmla="*/ 6858000 h 6858000"/>
              <a:gd name="connsiteX302" fmla="*/ 4907178 w 7472601"/>
              <a:gd name="connsiteY302" fmla="*/ 6858000 h 6858000"/>
              <a:gd name="connsiteX303" fmla="*/ 4910810 w 7472601"/>
              <a:gd name="connsiteY303" fmla="*/ 6829660 h 6858000"/>
              <a:gd name="connsiteX304" fmla="*/ 4987461 w 7472601"/>
              <a:gd name="connsiteY304" fmla="*/ 6432994 h 6858000"/>
              <a:gd name="connsiteX305" fmla="*/ 5179262 w 7472601"/>
              <a:gd name="connsiteY305" fmla="*/ 6035044 h 6858000"/>
              <a:gd name="connsiteX306" fmla="*/ 4689678 w 7472601"/>
              <a:gd name="connsiteY306" fmla="*/ 6440241 h 6858000"/>
              <a:gd name="connsiteX307" fmla="*/ 4477543 w 7472601"/>
              <a:gd name="connsiteY307" fmla="*/ 6674836 h 6858000"/>
              <a:gd name="connsiteX308" fmla="*/ 4329957 w 7472601"/>
              <a:gd name="connsiteY308" fmla="*/ 6858000 h 6858000"/>
              <a:gd name="connsiteX309" fmla="*/ 4218595 w 7472601"/>
              <a:gd name="connsiteY309" fmla="*/ 6858000 h 6858000"/>
              <a:gd name="connsiteX310" fmla="*/ 4368888 w 7472601"/>
              <a:gd name="connsiteY310" fmla="*/ 6668412 h 6858000"/>
              <a:gd name="connsiteX311" fmla="*/ 4563091 w 7472601"/>
              <a:gd name="connsiteY311" fmla="*/ 6442508 h 6858000"/>
              <a:gd name="connsiteX312" fmla="*/ 5387324 w 7472601"/>
              <a:gd name="connsiteY312" fmla="*/ 5705830 h 6858000"/>
              <a:gd name="connsiteX313" fmla="*/ 5073620 w 7472601"/>
              <a:gd name="connsiteY313" fmla="*/ 5955437 h 6858000"/>
              <a:gd name="connsiteX314" fmla="*/ 4689789 w 7472601"/>
              <a:gd name="connsiteY314" fmla="*/ 6268382 h 6858000"/>
              <a:gd name="connsiteX315" fmla="*/ 4418722 w 7472601"/>
              <a:gd name="connsiteY315" fmla="*/ 6570886 h 6858000"/>
              <a:gd name="connsiteX316" fmla="*/ 4214944 w 7472601"/>
              <a:gd name="connsiteY316" fmla="*/ 6858000 h 6858000"/>
              <a:gd name="connsiteX317" fmla="*/ 4177898 w 7472601"/>
              <a:gd name="connsiteY317" fmla="*/ 6858000 h 6858000"/>
              <a:gd name="connsiteX318" fmla="*/ 4391597 w 7472601"/>
              <a:gd name="connsiteY318" fmla="*/ 6556370 h 6858000"/>
              <a:gd name="connsiteX319" fmla="*/ 4668889 w 7472601"/>
              <a:gd name="connsiteY319" fmla="*/ 6246399 h 6858000"/>
              <a:gd name="connsiteX320" fmla="*/ 5055427 w 7472601"/>
              <a:gd name="connsiteY320" fmla="*/ 5931476 h 6858000"/>
              <a:gd name="connsiteX321" fmla="*/ 5371814 w 7472601"/>
              <a:gd name="connsiteY321" fmla="*/ 5678975 h 6858000"/>
              <a:gd name="connsiteX322" fmla="*/ 4987918 w 7472601"/>
              <a:gd name="connsiteY322" fmla="*/ 5838701 h 6858000"/>
              <a:gd name="connsiteX323" fmla="*/ 4317146 w 7472601"/>
              <a:gd name="connsiteY323" fmla="*/ 6587716 h 6858000"/>
              <a:gd name="connsiteX324" fmla="*/ 4171627 w 7472601"/>
              <a:gd name="connsiteY324" fmla="*/ 6858000 h 6858000"/>
              <a:gd name="connsiteX325" fmla="*/ 4081585 w 7472601"/>
              <a:gd name="connsiteY325" fmla="*/ 6858000 h 6858000"/>
              <a:gd name="connsiteX326" fmla="*/ 4238603 w 7472601"/>
              <a:gd name="connsiteY326" fmla="*/ 6559341 h 6858000"/>
              <a:gd name="connsiteX327" fmla="*/ 4778333 w 7472601"/>
              <a:gd name="connsiteY327" fmla="*/ 5873626 h 6858000"/>
              <a:gd name="connsiteX328" fmla="*/ 5414185 w 7472601"/>
              <a:gd name="connsiteY328" fmla="*/ 5573882 h 6858000"/>
              <a:gd name="connsiteX329" fmla="*/ 5959648 w 7472601"/>
              <a:gd name="connsiteY329" fmla="*/ 4760797 h 6858000"/>
              <a:gd name="connsiteX330" fmla="*/ 5355019 w 7472601"/>
              <a:gd name="connsiteY330" fmla="*/ 4734672 h 6858000"/>
              <a:gd name="connsiteX331" fmla="*/ 5083565 w 7472601"/>
              <a:gd name="connsiteY331" fmla="*/ 5179121 h 6858000"/>
              <a:gd name="connsiteX332" fmla="*/ 4713577 w 7472601"/>
              <a:gd name="connsiteY332" fmla="*/ 5616803 h 6858000"/>
              <a:gd name="connsiteX333" fmla="*/ 3989559 w 7472601"/>
              <a:gd name="connsiteY333" fmla="*/ 6145945 h 6858000"/>
              <a:gd name="connsiteX334" fmla="*/ 3939824 w 7472601"/>
              <a:gd name="connsiteY334" fmla="*/ 6066900 h 6858000"/>
              <a:gd name="connsiteX335" fmla="*/ 4584537 w 7472601"/>
              <a:gd name="connsiteY335" fmla="*/ 5324826 h 6858000"/>
              <a:gd name="connsiteX336" fmla="*/ 5037105 w 7472601"/>
              <a:gd name="connsiteY336" fmla="*/ 5088765 h 6858000"/>
              <a:gd name="connsiteX337" fmla="*/ 5039930 w 7472601"/>
              <a:gd name="connsiteY337" fmla="*/ 5089585 h 6858000"/>
              <a:gd name="connsiteX338" fmla="*/ 5263764 w 7472601"/>
              <a:gd name="connsiteY338" fmla="*/ 4735525 h 6858000"/>
              <a:gd name="connsiteX339" fmla="*/ 4086300 w 7472601"/>
              <a:gd name="connsiteY339" fmla="*/ 4884599 h 6858000"/>
              <a:gd name="connsiteX340" fmla="*/ 4085485 w 7472601"/>
              <a:gd name="connsiteY340" fmla="*/ 4899070 h 6858000"/>
              <a:gd name="connsiteX341" fmla="*/ 3871915 w 7472601"/>
              <a:gd name="connsiteY341" fmla="*/ 5253645 h 6858000"/>
              <a:gd name="connsiteX342" fmla="*/ 3799374 w 7472601"/>
              <a:gd name="connsiteY342" fmla="*/ 5466127 h 6858000"/>
              <a:gd name="connsiteX343" fmla="*/ 3498850 w 7472601"/>
              <a:gd name="connsiteY343" fmla="*/ 6661888 h 6858000"/>
              <a:gd name="connsiteX344" fmla="*/ 3399216 w 7472601"/>
              <a:gd name="connsiteY344" fmla="*/ 6858000 h 6858000"/>
              <a:gd name="connsiteX345" fmla="*/ 3303688 w 7472601"/>
              <a:gd name="connsiteY345" fmla="*/ 6858000 h 6858000"/>
              <a:gd name="connsiteX346" fmla="*/ 3391774 w 7472601"/>
              <a:gd name="connsiteY346" fmla="*/ 6697181 h 6858000"/>
              <a:gd name="connsiteX347" fmla="*/ 3735540 w 7472601"/>
              <a:gd name="connsiteY347" fmla="*/ 5546923 h 6858000"/>
              <a:gd name="connsiteX348" fmla="*/ 3729438 w 7472601"/>
              <a:gd name="connsiteY348" fmla="*/ 5569058 h 6858000"/>
              <a:gd name="connsiteX349" fmla="*/ 3707782 w 7472601"/>
              <a:gd name="connsiteY349" fmla="*/ 5644908 h 6858000"/>
              <a:gd name="connsiteX350" fmla="*/ 3583827 w 7472601"/>
              <a:gd name="connsiteY350" fmla="*/ 6039215 h 6858000"/>
              <a:gd name="connsiteX351" fmla="*/ 3547861 w 7472601"/>
              <a:gd name="connsiteY351" fmla="*/ 6129609 h 6858000"/>
              <a:gd name="connsiteX352" fmla="*/ 3490905 w 7472601"/>
              <a:gd name="connsiteY352" fmla="*/ 6277660 h 6858000"/>
              <a:gd name="connsiteX353" fmla="*/ 3455859 w 7472601"/>
              <a:gd name="connsiteY353" fmla="*/ 6391301 h 6858000"/>
              <a:gd name="connsiteX354" fmla="*/ 3429112 w 7472601"/>
              <a:gd name="connsiteY354" fmla="*/ 6479469 h 6858000"/>
              <a:gd name="connsiteX355" fmla="*/ 3304862 w 7472601"/>
              <a:gd name="connsiteY355" fmla="*/ 6796476 h 6858000"/>
              <a:gd name="connsiteX356" fmla="*/ 3276071 w 7472601"/>
              <a:gd name="connsiteY356" fmla="*/ 6858000 h 6858000"/>
              <a:gd name="connsiteX357" fmla="*/ 3240805 w 7472601"/>
              <a:gd name="connsiteY357" fmla="*/ 6858000 h 6858000"/>
              <a:gd name="connsiteX358" fmla="*/ 3275917 w 7472601"/>
              <a:gd name="connsiteY358" fmla="*/ 6783192 h 6858000"/>
              <a:gd name="connsiteX359" fmla="*/ 3399358 w 7472601"/>
              <a:gd name="connsiteY359" fmla="*/ 6469011 h 6858000"/>
              <a:gd name="connsiteX360" fmla="*/ 3425650 w 7472601"/>
              <a:gd name="connsiteY360" fmla="*/ 6381333 h 6858000"/>
              <a:gd name="connsiteX361" fmla="*/ 3460661 w 7472601"/>
              <a:gd name="connsiteY361" fmla="*/ 6266763 h 6858000"/>
              <a:gd name="connsiteX362" fmla="*/ 3518021 w 7472601"/>
              <a:gd name="connsiteY362" fmla="*/ 6117298 h 6858000"/>
              <a:gd name="connsiteX363" fmla="*/ 3554035 w 7472601"/>
              <a:gd name="connsiteY363" fmla="*/ 6027832 h 6858000"/>
              <a:gd name="connsiteX364" fmla="*/ 3677174 w 7472601"/>
              <a:gd name="connsiteY364" fmla="*/ 5636351 h 6858000"/>
              <a:gd name="connsiteX365" fmla="*/ 3698819 w 7472601"/>
              <a:gd name="connsiteY365" fmla="*/ 5560503 h 6858000"/>
              <a:gd name="connsiteX366" fmla="*/ 3702094 w 7472601"/>
              <a:gd name="connsiteY366" fmla="*/ 5549194 h 6858000"/>
              <a:gd name="connsiteX367" fmla="*/ 3398355 w 7472601"/>
              <a:gd name="connsiteY367" fmla="*/ 6094603 h 6858000"/>
              <a:gd name="connsiteX368" fmla="*/ 3193941 w 7472601"/>
              <a:gd name="connsiteY368" fmla="*/ 6798775 h 6858000"/>
              <a:gd name="connsiteX369" fmla="*/ 3184140 w 7472601"/>
              <a:gd name="connsiteY369" fmla="*/ 6858000 h 6858000"/>
              <a:gd name="connsiteX370" fmla="*/ 3099978 w 7472601"/>
              <a:gd name="connsiteY370" fmla="*/ 6858000 h 6858000"/>
              <a:gd name="connsiteX371" fmla="*/ 3101556 w 7472601"/>
              <a:gd name="connsiteY371" fmla="*/ 6843337 h 6858000"/>
              <a:gd name="connsiteX372" fmla="*/ 3370162 w 7472601"/>
              <a:gd name="connsiteY372" fmla="*/ 5785550 h 6858000"/>
              <a:gd name="connsiteX373" fmla="*/ 3746477 w 7472601"/>
              <a:gd name="connsiteY373" fmla="*/ 5377889 h 6858000"/>
              <a:gd name="connsiteX374" fmla="*/ 3863399 w 7472601"/>
              <a:gd name="connsiteY374" fmla="*/ 5087257 h 6858000"/>
              <a:gd name="connsiteX375" fmla="*/ 3968712 w 7472601"/>
              <a:gd name="connsiteY375" fmla="*/ 4913989 h 6858000"/>
              <a:gd name="connsiteX376" fmla="*/ 2792390 w 7472601"/>
              <a:gd name="connsiteY376" fmla="*/ 5382974 h 6858000"/>
              <a:gd name="connsiteX377" fmla="*/ 2714982 w 7472601"/>
              <a:gd name="connsiteY377" fmla="*/ 5427051 h 6858000"/>
              <a:gd name="connsiteX378" fmla="*/ 2813361 w 7472601"/>
              <a:gd name="connsiteY378" fmla="*/ 6023912 h 6858000"/>
              <a:gd name="connsiteX379" fmla="*/ 2688430 w 7472601"/>
              <a:gd name="connsiteY379" fmla="*/ 6801564 h 6858000"/>
              <a:gd name="connsiteX380" fmla="*/ 2629626 w 7472601"/>
              <a:gd name="connsiteY380" fmla="*/ 6763394 h 6858000"/>
              <a:gd name="connsiteX381" fmla="*/ 2565328 w 7472601"/>
              <a:gd name="connsiteY381" fmla="*/ 5516399 h 6858000"/>
              <a:gd name="connsiteX382" fmla="*/ 1922999 w 7472601"/>
              <a:gd name="connsiteY382" fmla="*/ 5980343 h 6858000"/>
              <a:gd name="connsiteX383" fmla="*/ 1950261 w 7472601"/>
              <a:gd name="connsiteY383" fmla="*/ 6405858 h 6858000"/>
              <a:gd name="connsiteX384" fmla="*/ 2365554 w 7472601"/>
              <a:gd name="connsiteY384" fmla="*/ 6759107 h 6858000"/>
              <a:gd name="connsiteX385" fmla="*/ 2424142 w 7472601"/>
              <a:gd name="connsiteY385" fmla="*/ 6858000 h 6858000"/>
              <a:gd name="connsiteX386" fmla="*/ 2395994 w 7472601"/>
              <a:gd name="connsiteY386" fmla="*/ 6858000 h 6858000"/>
              <a:gd name="connsiteX387" fmla="*/ 2392863 w 7472601"/>
              <a:gd name="connsiteY387" fmla="*/ 6852964 h 6858000"/>
              <a:gd name="connsiteX388" fmla="*/ 2017589 w 7472601"/>
              <a:gd name="connsiteY388" fmla="*/ 6493982 h 6858000"/>
              <a:gd name="connsiteX389" fmla="*/ 2147336 w 7472601"/>
              <a:gd name="connsiteY389" fmla="*/ 6594052 h 6858000"/>
              <a:gd name="connsiteX390" fmla="*/ 2207047 w 7472601"/>
              <a:gd name="connsiteY390" fmla="*/ 6654540 h 6858000"/>
              <a:gd name="connsiteX391" fmla="*/ 2299106 w 7472601"/>
              <a:gd name="connsiteY391" fmla="*/ 6778931 h 6858000"/>
              <a:gd name="connsiteX392" fmla="*/ 2314430 w 7472601"/>
              <a:gd name="connsiteY392" fmla="*/ 6801144 h 6858000"/>
              <a:gd name="connsiteX393" fmla="*/ 2352406 w 7472601"/>
              <a:gd name="connsiteY393" fmla="*/ 6858000 h 6858000"/>
              <a:gd name="connsiteX394" fmla="*/ 2314492 w 7472601"/>
              <a:gd name="connsiteY394" fmla="*/ 6858000 h 6858000"/>
              <a:gd name="connsiteX395" fmla="*/ 2288095 w 7472601"/>
              <a:gd name="connsiteY395" fmla="*/ 6818030 h 6858000"/>
              <a:gd name="connsiteX396" fmla="*/ 2272768 w 7472601"/>
              <a:gd name="connsiteY396" fmla="*/ 6795822 h 6858000"/>
              <a:gd name="connsiteX397" fmla="*/ 2182715 w 7472601"/>
              <a:gd name="connsiteY397" fmla="*/ 6675071 h 6858000"/>
              <a:gd name="connsiteX398" fmla="*/ 2032061 w 7472601"/>
              <a:gd name="connsiteY398" fmla="*/ 6541380 h 6858000"/>
              <a:gd name="connsiteX399" fmla="*/ 2257220 w 7472601"/>
              <a:gd name="connsiteY399" fmla="*/ 6826257 h 6858000"/>
              <a:gd name="connsiteX400" fmla="*/ 2281324 w 7472601"/>
              <a:gd name="connsiteY400" fmla="*/ 6858000 h 6858000"/>
              <a:gd name="connsiteX401" fmla="*/ 2242860 w 7472601"/>
              <a:gd name="connsiteY401" fmla="*/ 6858000 h 6858000"/>
              <a:gd name="connsiteX402" fmla="*/ 2232818 w 7472601"/>
              <a:gd name="connsiteY402" fmla="*/ 6844926 h 6858000"/>
              <a:gd name="connsiteX403" fmla="*/ 1990172 w 7472601"/>
              <a:gd name="connsiteY403" fmla="*/ 6542121 h 6858000"/>
              <a:gd name="connsiteX404" fmla="*/ 2124090 w 7472601"/>
              <a:gd name="connsiteY404" fmla="*/ 6761017 h 6858000"/>
              <a:gd name="connsiteX405" fmla="*/ 2200380 w 7472601"/>
              <a:gd name="connsiteY405" fmla="*/ 6858000 h 6858000"/>
              <a:gd name="connsiteX406" fmla="*/ 2147507 w 7472601"/>
              <a:gd name="connsiteY406" fmla="*/ 6858000 h 6858000"/>
              <a:gd name="connsiteX407" fmla="*/ 2070668 w 7472601"/>
              <a:gd name="connsiteY407" fmla="*/ 6761520 h 6858000"/>
              <a:gd name="connsiteX408" fmla="*/ 1975142 w 7472601"/>
              <a:gd name="connsiteY408" fmla="*/ 6585570 h 6858000"/>
              <a:gd name="connsiteX409" fmla="*/ 2050035 w 7472601"/>
              <a:gd name="connsiteY409" fmla="*/ 6813345 h 6858000"/>
              <a:gd name="connsiteX410" fmla="*/ 2063025 w 7472601"/>
              <a:gd name="connsiteY410" fmla="*/ 6858000 h 6858000"/>
              <a:gd name="connsiteX411" fmla="*/ 2021675 w 7472601"/>
              <a:gd name="connsiteY411" fmla="*/ 6858000 h 6858000"/>
              <a:gd name="connsiteX412" fmla="*/ 2019308 w 7472601"/>
              <a:gd name="connsiteY412" fmla="*/ 6847118 h 6858000"/>
              <a:gd name="connsiteX413" fmla="*/ 1938835 w 7472601"/>
              <a:gd name="connsiteY413" fmla="*/ 6551160 h 6858000"/>
              <a:gd name="connsiteX414" fmla="*/ 1953230 w 7472601"/>
              <a:gd name="connsiteY414" fmla="*/ 6759699 h 6858000"/>
              <a:gd name="connsiteX415" fmla="*/ 1956763 w 7472601"/>
              <a:gd name="connsiteY415" fmla="*/ 6778191 h 6858000"/>
              <a:gd name="connsiteX416" fmla="*/ 1967925 w 7472601"/>
              <a:gd name="connsiteY416" fmla="*/ 6858000 h 6858000"/>
              <a:gd name="connsiteX417" fmla="*/ 1936622 w 7472601"/>
              <a:gd name="connsiteY417" fmla="*/ 6858000 h 6858000"/>
              <a:gd name="connsiteX418" fmla="*/ 1926261 w 7472601"/>
              <a:gd name="connsiteY418" fmla="*/ 6784064 h 6858000"/>
              <a:gd name="connsiteX419" fmla="*/ 1922724 w 7472601"/>
              <a:gd name="connsiteY419" fmla="*/ 6765577 h 6858000"/>
              <a:gd name="connsiteX420" fmla="*/ 1904650 w 7472601"/>
              <a:gd name="connsiteY420" fmla="*/ 6639616 h 6858000"/>
              <a:gd name="connsiteX421" fmla="*/ 1885273 w 7472601"/>
              <a:gd name="connsiteY421" fmla="*/ 6858000 h 6858000"/>
              <a:gd name="connsiteX422" fmla="*/ 1854363 w 7472601"/>
              <a:gd name="connsiteY422" fmla="*/ 6858000 h 6858000"/>
              <a:gd name="connsiteX423" fmla="*/ 1880391 w 7472601"/>
              <a:gd name="connsiteY423" fmla="*/ 6603796 h 6858000"/>
              <a:gd name="connsiteX424" fmla="*/ 1818273 w 7472601"/>
              <a:gd name="connsiteY424" fmla="*/ 6715729 h 6858000"/>
              <a:gd name="connsiteX425" fmla="*/ 1794691 w 7472601"/>
              <a:gd name="connsiteY425" fmla="*/ 6843239 h 6858000"/>
              <a:gd name="connsiteX426" fmla="*/ 1794914 w 7472601"/>
              <a:gd name="connsiteY426" fmla="*/ 6858000 h 6858000"/>
              <a:gd name="connsiteX427" fmla="*/ 1746128 w 7472601"/>
              <a:gd name="connsiteY427" fmla="*/ 6858000 h 6858000"/>
              <a:gd name="connsiteX428" fmla="*/ 1753934 w 7472601"/>
              <a:gd name="connsiteY428" fmla="*/ 6724796 h 6858000"/>
              <a:gd name="connsiteX429" fmla="*/ 1792053 w 7472601"/>
              <a:gd name="connsiteY429" fmla="*/ 6572396 h 6858000"/>
              <a:gd name="connsiteX430" fmla="*/ 1862248 w 7472601"/>
              <a:gd name="connsiteY430" fmla="*/ 6266397 h 6858000"/>
              <a:gd name="connsiteX431" fmla="*/ 1862250 w 7472601"/>
              <a:gd name="connsiteY431" fmla="*/ 6033531 h 6858000"/>
              <a:gd name="connsiteX432" fmla="*/ 1211999 w 7472601"/>
              <a:gd name="connsiteY432" fmla="*/ 6683610 h 6858000"/>
              <a:gd name="connsiteX433" fmla="*/ 1213266 w 7472601"/>
              <a:gd name="connsiteY433" fmla="*/ 6691947 h 6858000"/>
              <a:gd name="connsiteX434" fmla="*/ 1203370 w 7472601"/>
              <a:gd name="connsiteY434" fmla="*/ 6850676 h 6858000"/>
              <a:gd name="connsiteX435" fmla="*/ 1203671 w 7472601"/>
              <a:gd name="connsiteY435" fmla="*/ 6858000 h 6858000"/>
              <a:gd name="connsiteX436" fmla="*/ 1143180 w 7472601"/>
              <a:gd name="connsiteY436" fmla="*/ 6858000 h 6858000"/>
              <a:gd name="connsiteX437" fmla="*/ 1142176 w 7472601"/>
              <a:gd name="connsiteY437" fmla="*/ 6766045 h 6858000"/>
              <a:gd name="connsiteX438" fmla="*/ 1067484 w 7472601"/>
              <a:gd name="connsiteY438" fmla="*/ 6858000 h 6858000"/>
              <a:gd name="connsiteX439" fmla="*/ 953928 w 7472601"/>
              <a:gd name="connsiteY439" fmla="*/ 6858000 h 6858000"/>
              <a:gd name="connsiteX440" fmla="*/ 959715 w 7472601"/>
              <a:gd name="connsiteY440" fmla="*/ 6850185 h 6858000"/>
              <a:gd name="connsiteX441" fmla="*/ 1483788 w 7472601"/>
              <a:gd name="connsiteY441" fmla="*/ 6259174 h 6858000"/>
              <a:gd name="connsiteX442" fmla="*/ 1100671 w 7472601"/>
              <a:gd name="connsiteY442" fmla="*/ 6252137 h 6858000"/>
              <a:gd name="connsiteX443" fmla="*/ 1090144 w 7472601"/>
              <a:gd name="connsiteY443" fmla="*/ 6256748 h 6858000"/>
              <a:gd name="connsiteX444" fmla="*/ 1095872 w 7472601"/>
              <a:gd name="connsiteY444" fmla="*/ 6271892 h 6858000"/>
              <a:gd name="connsiteX445" fmla="*/ 262785 w 7472601"/>
              <a:gd name="connsiteY445" fmla="*/ 6845450 h 6858000"/>
              <a:gd name="connsiteX446" fmla="*/ 209968 w 7472601"/>
              <a:gd name="connsiteY446" fmla="*/ 6770713 h 6858000"/>
              <a:gd name="connsiteX447" fmla="*/ 873460 w 7472601"/>
              <a:gd name="connsiteY447" fmla="*/ 6253768 h 6858000"/>
              <a:gd name="connsiteX448" fmla="*/ 192686 w 7472601"/>
              <a:gd name="connsiteY448" fmla="*/ 5849257 h 6858000"/>
              <a:gd name="connsiteX449" fmla="*/ 4696 w 7472601"/>
              <a:gd name="connsiteY449" fmla="*/ 5697668 h 6858000"/>
              <a:gd name="connsiteX450" fmla="*/ 0 w 7472601"/>
              <a:gd name="connsiteY450" fmla="*/ 5689984 h 6858000"/>
              <a:gd name="connsiteX451" fmla="*/ 0 w 7472601"/>
              <a:gd name="connsiteY451" fmla="*/ 5513472 h 6858000"/>
              <a:gd name="connsiteX452" fmla="*/ 174101 w 7472601"/>
              <a:gd name="connsiteY452" fmla="*/ 5620277 h 6858000"/>
              <a:gd name="connsiteX453" fmla="*/ 891800 w 7472601"/>
              <a:gd name="connsiteY453" fmla="*/ 6036935 h 6858000"/>
              <a:gd name="connsiteX454" fmla="*/ 1072219 w 7472601"/>
              <a:gd name="connsiteY454" fmla="*/ 6169443 h 6858000"/>
              <a:gd name="connsiteX455" fmla="*/ 1074117 w 7472601"/>
              <a:gd name="connsiteY455" fmla="*/ 6170301 h 6858000"/>
              <a:gd name="connsiteX456" fmla="*/ 1083114 w 7472601"/>
              <a:gd name="connsiteY456" fmla="*/ 6174131 h 6858000"/>
              <a:gd name="connsiteX457" fmla="*/ 1543010 w 7472601"/>
              <a:gd name="connsiteY457" fmla="*/ 6191140 h 6858000"/>
              <a:gd name="connsiteX458" fmla="*/ 1551080 w 7472601"/>
              <a:gd name="connsiteY458" fmla="*/ 6195006 h 6858000"/>
              <a:gd name="connsiteX459" fmla="*/ 2345443 w 7472601"/>
              <a:gd name="connsiteY459" fmla="*/ 5549882 h 6858000"/>
              <a:gd name="connsiteX460" fmla="*/ 1721499 w 7472601"/>
              <a:gd name="connsiteY460" fmla="*/ 5599969 h 6858000"/>
              <a:gd name="connsiteX461" fmla="*/ 767716 w 7472601"/>
              <a:gd name="connsiteY461" fmla="*/ 5472768 h 6858000"/>
              <a:gd name="connsiteX462" fmla="*/ 722147 w 7472601"/>
              <a:gd name="connsiteY462" fmla="*/ 5393091 h 6858000"/>
              <a:gd name="connsiteX463" fmla="*/ 1485552 w 7472601"/>
              <a:gd name="connsiteY463" fmla="*/ 5313202 h 6858000"/>
              <a:gd name="connsiteX464" fmla="*/ 2143004 w 7472601"/>
              <a:gd name="connsiteY464" fmla="*/ 5402420 h 6858000"/>
              <a:gd name="connsiteX465" fmla="*/ 1933391 w 7472601"/>
              <a:gd name="connsiteY465" fmla="*/ 5156971 h 6858000"/>
              <a:gd name="connsiteX466" fmla="*/ 1827118 w 7472601"/>
              <a:gd name="connsiteY466" fmla="*/ 4968410 h 6858000"/>
              <a:gd name="connsiteX467" fmla="*/ 1837349 w 7472601"/>
              <a:gd name="connsiteY467" fmla="*/ 4956357 h 6858000"/>
              <a:gd name="connsiteX468" fmla="*/ 2162835 w 7472601"/>
              <a:gd name="connsiteY468" fmla="*/ 5187853 h 6858000"/>
              <a:gd name="connsiteX469" fmla="*/ 2257167 w 7472601"/>
              <a:gd name="connsiteY469" fmla="*/ 5462123 h 6858000"/>
              <a:gd name="connsiteX470" fmla="*/ 2261598 w 7472601"/>
              <a:gd name="connsiteY470" fmla="*/ 5467998 h 6858000"/>
              <a:gd name="connsiteX471" fmla="*/ 2437177 w 7472601"/>
              <a:gd name="connsiteY471" fmla="*/ 5479608 h 6858000"/>
              <a:gd name="connsiteX472" fmla="*/ 2445247 w 7472601"/>
              <a:gd name="connsiteY472" fmla="*/ 5483476 h 6858000"/>
              <a:gd name="connsiteX473" fmla="*/ 2743626 w 7472601"/>
              <a:gd name="connsiteY473" fmla="*/ 5304819 h 6858000"/>
              <a:gd name="connsiteX474" fmla="*/ 3048102 w 7472601"/>
              <a:gd name="connsiteY474" fmla="*/ 5150595 h 6858000"/>
              <a:gd name="connsiteX475" fmla="*/ 1799414 w 7472601"/>
              <a:gd name="connsiteY475" fmla="*/ 4694732 h 6858000"/>
              <a:gd name="connsiteX476" fmla="*/ 1771735 w 7472601"/>
              <a:gd name="connsiteY476" fmla="*/ 4619929 h 6858000"/>
              <a:gd name="connsiteX477" fmla="*/ 3104273 w 7472601"/>
              <a:gd name="connsiteY477" fmla="*/ 5076159 h 6858000"/>
              <a:gd name="connsiteX478" fmla="*/ 3113245 w 7472601"/>
              <a:gd name="connsiteY478" fmla="*/ 5090705 h 6858000"/>
              <a:gd name="connsiteX479" fmla="*/ 3126294 w 7472601"/>
              <a:gd name="connsiteY479" fmla="*/ 5114400 h 6858000"/>
              <a:gd name="connsiteX480" fmla="*/ 3937433 w 7472601"/>
              <a:gd name="connsiteY480" fmla="*/ 4830473 h 6858000"/>
              <a:gd name="connsiteX481" fmla="*/ 3590475 w 7472601"/>
              <a:gd name="connsiteY481" fmla="*/ 4597974 h 6858000"/>
              <a:gd name="connsiteX482" fmla="*/ 3100264 w 7472601"/>
              <a:gd name="connsiteY482" fmla="*/ 4579845 h 6858000"/>
              <a:gd name="connsiteX483" fmla="*/ 2183576 w 7472601"/>
              <a:gd name="connsiteY483" fmla="*/ 4227150 h 6858000"/>
              <a:gd name="connsiteX484" fmla="*/ 2151029 w 7472601"/>
              <a:gd name="connsiteY484" fmla="*/ 4146947 h 6858000"/>
              <a:gd name="connsiteX485" fmla="*/ 3563434 w 7472601"/>
              <a:gd name="connsiteY485" fmla="*/ 4469115 h 6858000"/>
              <a:gd name="connsiteX486" fmla="*/ 3177952 w 7472601"/>
              <a:gd name="connsiteY486" fmla="*/ 3657386 h 6858000"/>
              <a:gd name="connsiteX487" fmla="*/ 3189263 w 7472601"/>
              <a:gd name="connsiteY487" fmla="*/ 3625726 h 6858000"/>
              <a:gd name="connsiteX488" fmla="*/ 3560912 w 7472601"/>
              <a:gd name="connsiteY488" fmla="*/ 4079863 h 6858000"/>
              <a:gd name="connsiteX489" fmla="*/ 3626636 w 7472601"/>
              <a:gd name="connsiteY489" fmla="*/ 4512230 h 6858000"/>
              <a:gd name="connsiteX490" fmla="*/ 3653088 w 7472601"/>
              <a:gd name="connsiteY490" fmla="*/ 4521417 h 6858000"/>
              <a:gd name="connsiteX491" fmla="*/ 3988128 w 7472601"/>
              <a:gd name="connsiteY491" fmla="*/ 4817267 h 6858000"/>
              <a:gd name="connsiteX492" fmla="*/ 4830582 w 7472601"/>
              <a:gd name="connsiteY492" fmla="*/ 4676000 h 6858000"/>
              <a:gd name="connsiteX493" fmla="*/ 4830100 w 7472601"/>
              <a:gd name="connsiteY493" fmla="*/ 4675554 h 6858000"/>
              <a:gd name="connsiteX494" fmla="*/ 4036318 w 7472601"/>
              <a:gd name="connsiteY494" fmla="*/ 4147013 h 6858000"/>
              <a:gd name="connsiteX495" fmla="*/ 3432098 w 7472601"/>
              <a:gd name="connsiteY495" fmla="*/ 3537312 h 6858000"/>
              <a:gd name="connsiteX496" fmla="*/ 3446761 w 7472601"/>
              <a:gd name="connsiteY496" fmla="*/ 3461278 h 6858000"/>
              <a:gd name="connsiteX497" fmla="*/ 4419733 w 7472601"/>
              <a:gd name="connsiteY497" fmla="*/ 3963555 h 6858000"/>
              <a:gd name="connsiteX498" fmla="*/ 4781371 w 7472601"/>
              <a:gd name="connsiteY498" fmla="*/ 4458604 h 6858000"/>
              <a:gd name="connsiteX499" fmla="*/ 4780440 w 7472601"/>
              <a:gd name="connsiteY499" fmla="*/ 4470290 h 6858000"/>
              <a:gd name="connsiteX500" fmla="*/ 4898954 w 7472601"/>
              <a:gd name="connsiteY500" fmla="*/ 4662092 h 6858000"/>
              <a:gd name="connsiteX501" fmla="*/ 4900699 w 7472601"/>
              <a:gd name="connsiteY501" fmla="*/ 4670867 h 6858000"/>
              <a:gd name="connsiteX502" fmla="*/ 5714511 w 7472601"/>
              <a:gd name="connsiteY502" fmla="*/ 4663483 h 6858000"/>
              <a:gd name="connsiteX503" fmla="*/ 5464793 w 7472601"/>
              <a:gd name="connsiteY503" fmla="*/ 4393556 h 6858000"/>
              <a:gd name="connsiteX504" fmla="*/ 5461897 w 7472601"/>
              <a:gd name="connsiteY504" fmla="*/ 4390879 h 6858000"/>
              <a:gd name="connsiteX505" fmla="*/ 4294126 w 7472601"/>
              <a:gd name="connsiteY505" fmla="*/ 3303048 h 6858000"/>
              <a:gd name="connsiteX506" fmla="*/ 4305321 w 7472601"/>
              <a:gd name="connsiteY506" fmla="*/ 3256953 h 6858000"/>
              <a:gd name="connsiteX507" fmla="*/ 4949299 w 7472601"/>
              <a:gd name="connsiteY507" fmla="*/ 3766336 h 6858000"/>
              <a:gd name="connsiteX508" fmla="*/ 5291452 w 7472601"/>
              <a:gd name="connsiteY508" fmla="*/ 4076801 h 6858000"/>
              <a:gd name="connsiteX509" fmla="*/ 5434998 w 7472601"/>
              <a:gd name="connsiteY509" fmla="*/ 4254100 h 6858000"/>
              <a:gd name="connsiteX510" fmla="*/ 5351015 w 7472601"/>
              <a:gd name="connsiteY510" fmla="*/ 3760989 h 6858000"/>
              <a:gd name="connsiteX511" fmla="*/ 5413780 w 7472601"/>
              <a:gd name="connsiteY511" fmla="*/ 2966265 h 6858000"/>
              <a:gd name="connsiteX512" fmla="*/ 5425627 w 7472601"/>
              <a:gd name="connsiteY512" fmla="*/ 2954192 h 6858000"/>
              <a:gd name="connsiteX513" fmla="*/ 6604735 w 7472601"/>
              <a:gd name="connsiteY513" fmla="*/ 2041381 h 6858000"/>
              <a:gd name="connsiteX514" fmla="*/ 7204487 w 7472601"/>
              <a:gd name="connsiteY514" fmla="*/ 2742112 h 6858000"/>
              <a:gd name="connsiteX515" fmla="*/ 7131592 w 7472601"/>
              <a:gd name="connsiteY515" fmla="*/ 2672096 h 6858000"/>
              <a:gd name="connsiteX516" fmla="*/ 6996344 w 7472601"/>
              <a:gd name="connsiteY516" fmla="*/ 2518310 h 6858000"/>
              <a:gd name="connsiteX517" fmla="*/ 6735495 w 7472601"/>
              <a:gd name="connsiteY517" fmla="*/ 2196890 h 6858000"/>
              <a:gd name="connsiteX518" fmla="*/ 6721901 w 7472601"/>
              <a:gd name="connsiteY518" fmla="*/ 2179274 h 6858000"/>
              <a:gd name="connsiteX519" fmla="*/ 6604735 w 7472601"/>
              <a:gd name="connsiteY519" fmla="*/ 2041381 h 6858000"/>
              <a:gd name="connsiteX520" fmla="*/ 6591670 w 7472601"/>
              <a:gd name="connsiteY520" fmla="*/ 1988277 h 6858000"/>
              <a:gd name="connsiteX521" fmla="*/ 6747349 w 7472601"/>
              <a:gd name="connsiteY521" fmla="*/ 2160069 h 6858000"/>
              <a:gd name="connsiteX522" fmla="*/ 6760943 w 7472601"/>
              <a:gd name="connsiteY522" fmla="*/ 2177686 h 6858000"/>
              <a:gd name="connsiteX523" fmla="*/ 7021065 w 7472601"/>
              <a:gd name="connsiteY523" fmla="*/ 2498102 h 6858000"/>
              <a:gd name="connsiteX524" fmla="*/ 7155223 w 7472601"/>
              <a:gd name="connsiteY524" fmla="*/ 2650386 h 6858000"/>
              <a:gd name="connsiteX525" fmla="*/ 7203167 w 7472601"/>
              <a:gd name="connsiteY525" fmla="*/ 2697288 h 6858000"/>
              <a:gd name="connsiteX526" fmla="*/ 6937703 w 7472601"/>
              <a:gd name="connsiteY526" fmla="*/ 2321981 h 6858000"/>
              <a:gd name="connsiteX527" fmla="*/ 6591670 w 7472601"/>
              <a:gd name="connsiteY527" fmla="*/ 1988277 h 6858000"/>
              <a:gd name="connsiteX528" fmla="*/ 5798671 w 7472601"/>
              <a:gd name="connsiteY528" fmla="*/ 1981601 h 6858000"/>
              <a:gd name="connsiteX529" fmla="*/ 5754709 w 7472601"/>
              <a:gd name="connsiteY529" fmla="*/ 2071454 h 6858000"/>
              <a:gd name="connsiteX530" fmla="*/ 5763044 w 7472601"/>
              <a:gd name="connsiteY530" fmla="*/ 2842206 h 6858000"/>
              <a:gd name="connsiteX531" fmla="*/ 5764974 w 7472601"/>
              <a:gd name="connsiteY531" fmla="*/ 2799609 h 6858000"/>
              <a:gd name="connsiteX532" fmla="*/ 5767665 w 7472601"/>
              <a:gd name="connsiteY532" fmla="*/ 2666409 h 6858000"/>
              <a:gd name="connsiteX533" fmla="*/ 5763055 w 7472601"/>
              <a:gd name="connsiteY533" fmla="*/ 2579705 h 6858000"/>
              <a:gd name="connsiteX534" fmla="*/ 5758079 w 7472601"/>
              <a:gd name="connsiteY534" fmla="*/ 2492508 h 6858000"/>
              <a:gd name="connsiteX535" fmla="*/ 5779325 w 7472601"/>
              <a:gd name="connsiteY535" fmla="*/ 2197069 h 6858000"/>
              <a:gd name="connsiteX536" fmla="*/ 5798671 w 7472601"/>
              <a:gd name="connsiteY536" fmla="*/ 1981601 h 6858000"/>
              <a:gd name="connsiteX537" fmla="*/ 5829202 w 7472601"/>
              <a:gd name="connsiteY537" fmla="*/ 1971679 h 6858000"/>
              <a:gd name="connsiteX538" fmla="*/ 5809558 w 7472601"/>
              <a:gd name="connsiteY538" fmla="*/ 2198043 h 6858000"/>
              <a:gd name="connsiteX539" fmla="*/ 5788653 w 7472601"/>
              <a:gd name="connsiteY539" fmla="*/ 2489430 h 6858000"/>
              <a:gd name="connsiteX540" fmla="*/ 5793439 w 7472601"/>
              <a:gd name="connsiteY540" fmla="*/ 2575235 h 6858000"/>
              <a:gd name="connsiteX541" fmla="*/ 5796837 w 7472601"/>
              <a:gd name="connsiteY541" fmla="*/ 2637633 h 6858000"/>
              <a:gd name="connsiteX542" fmla="*/ 5818614 w 7472601"/>
              <a:gd name="connsiteY542" fmla="*/ 2473055 h 6858000"/>
              <a:gd name="connsiteX543" fmla="*/ 5829202 w 7472601"/>
              <a:gd name="connsiteY543" fmla="*/ 1971679 h 6858000"/>
              <a:gd name="connsiteX544" fmla="*/ 5911389 w 7472601"/>
              <a:gd name="connsiteY544" fmla="*/ 1898371 h 6858000"/>
              <a:gd name="connsiteX545" fmla="*/ 6237627 w 7472601"/>
              <a:gd name="connsiteY545" fmla="*/ 2231921 h 6858000"/>
              <a:gd name="connsiteX546" fmla="*/ 5911389 w 7472601"/>
              <a:gd name="connsiteY546" fmla="*/ 1898371 h 6858000"/>
              <a:gd name="connsiteX547" fmla="*/ 6944437 w 7472601"/>
              <a:gd name="connsiteY547" fmla="*/ 1575402 h 6858000"/>
              <a:gd name="connsiteX548" fmla="*/ 6304730 w 7472601"/>
              <a:gd name="connsiteY548" fmla="*/ 1766654 h 6858000"/>
              <a:gd name="connsiteX549" fmla="*/ 6944437 w 7472601"/>
              <a:gd name="connsiteY549" fmla="*/ 1575402 h 6858000"/>
              <a:gd name="connsiteX550" fmla="*/ 7019523 w 7472601"/>
              <a:gd name="connsiteY550" fmla="*/ 1519450 h 6858000"/>
              <a:gd name="connsiteX551" fmla="*/ 6298091 w 7472601"/>
              <a:gd name="connsiteY551" fmla="*/ 1737122 h 6858000"/>
              <a:gd name="connsiteX552" fmla="*/ 7019523 w 7472601"/>
              <a:gd name="connsiteY552" fmla="*/ 1519450 h 6858000"/>
              <a:gd name="connsiteX553" fmla="*/ 2399523 w 7472601"/>
              <a:gd name="connsiteY553" fmla="*/ 1428234 h 6858000"/>
              <a:gd name="connsiteX554" fmla="*/ 2224982 w 7472601"/>
              <a:gd name="connsiteY554" fmla="*/ 1826201 h 6858000"/>
              <a:gd name="connsiteX555" fmla="*/ 2096099 w 7472601"/>
              <a:gd name="connsiteY555" fmla="*/ 2345900 h 6858000"/>
              <a:gd name="connsiteX556" fmla="*/ 2283317 w 7472601"/>
              <a:gd name="connsiteY556" fmla="*/ 1796925 h 6858000"/>
              <a:gd name="connsiteX557" fmla="*/ 2399523 w 7472601"/>
              <a:gd name="connsiteY557" fmla="*/ 1428234 h 6858000"/>
              <a:gd name="connsiteX558" fmla="*/ 2448558 w 7472601"/>
              <a:gd name="connsiteY558" fmla="*/ 1373435 h 6858000"/>
              <a:gd name="connsiteX559" fmla="*/ 2312521 w 7472601"/>
              <a:gd name="connsiteY559" fmla="*/ 1806140 h 6858000"/>
              <a:gd name="connsiteX560" fmla="*/ 2127533 w 7472601"/>
              <a:gd name="connsiteY560" fmla="*/ 2348380 h 6858000"/>
              <a:gd name="connsiteX561" fmla="*/ 2358080 w 7472601"/>
              <a:gd name="connsiteY561" fmla="*/ 1866134 h 6858000"/>
              <a:gd name="connsiteX562" fmla="*/ 2407436 w 7472601"/>
              <a:gd name="connsiteY562" fmla="*/ 1651070 h 6858000"/>
              <a:gd name="connsiteX563" fmla="*/ 2448558 w 7472601"/>
              <a:gd name="connsiteY563" fmla="*/ 1373435 h 6858000"/>
              <a:gd name="connsiteX564" fmla="*/ 278707 w 7472601"/>
              <a:gd name="connsiteY564" fmla="*/ 1352270 h 6858000"/>
              <a:gd name="connsiteX565" fmla="*/ 321570 w 7472601"/>
              <a:gd name="connsiteY565" fmla="*/ 1861610 h 6858000"/>
              <a:gd name="connsiteX566" fmla="*/ 294281 w 7472601"/>
              <a:gd name="connsiteY566" fmla="*/ 1440658 h 6858000"/>
              <a:gd name="connsiteX567" fmla="*/ 278707 w 7472601"/>
              <a:gd name="connsiteY567" fmla="*/ 1352270 h 6858000"/>
              <a:gd name="connsiteX568" fmla="*/ 1423821 w 7472601"/>
              <a:gd name="connsiteY568" fmla="*/ 1351958 h 6858000"/>
              <a:gd name="connsiteX569" fmla="*/ 1638521 w 7472601"/>
              <a:gd name="connsiteY569" fmla="*/ 1908470 h 6858000"/>
              <a:gd name="connsiteX570" fmla="*/ 1754199 w 7472601"/>
              <a:gd name="connsiteY570" fmla="*/ 2149284 h 6858000"/>
              <a:gd name="connsiteX571" fmla="*/ 1908359 w 7472601"/>
              <a:gd name="connsiteY571" fmla="*/ 2364988 h 6858000"/>
              <a:gd name="connsiteX572" fmla="*/ 1647661 w 7472601"/>
              <a:gd name="connsiteY572" fmla="*/ 1825945 h 6858000"/>
              <a:gd name="connsiteX573" fmla="*/ 1423821 w 7472601"/>
              <a:gd name="connsiteY573" fmla="*/ 1351958 h 6858000"/>
              <a:gd name="connsiteX574" fmla="*/ 1431890 w 7472601"/>
              <a:gd name="connsiteY574" fmla="*/ 1306475 h 6858000"/>
              <a:gd name="connsiteX575" fmla="*/ 1507597 w 7472601"/>
              <a:gd name="connsiteY575" fmla="*/ 1446132 h 6858000"/>
              <a:gd name="connsiteX576" fmla="*/ 1674586 w 7472601"/>
              <a:gd name="connsiteY576" fmla="*/ 1813832 h 6858000"/>
              <a:gd name="connsiteX577" fmla="*/ 1815950 w 7472601"/>
              <a:gd name="connsiteY577" fmla="*/ 2128564 h 6858000"/>
              <a:gd name="connsiteX578" fmla="*/ 1984242 w 7472601"/>
              <a:gd name="connsiteY578" fmla="*/ 2430829 h 6858000"/>
              <a:gd name="connsiteX579" fmla="*/ 2014023 w 7472601"/>
              <a:gd name="connsiteY579" fmla="*/ 2450995 h 6858000"/>
              <a:gd name="connsiteX580" fmla="*/ 1747337 w 7472601"/>
              <a:gd name="connsiteY580" fmla="*/ 1855264 h 6858000"/>
              <a:gd name="connsiteX581" fmla="*/ 1533749 w 7472601"/>
              <a:gd name="connsiteY581" fmla="*/ 1478656 h 6858000"/>
              <a:gd name="connsiteX582" fmla="*/ 1431890 w 7472601"/>
              <a:gd name="connsiteY582" fmla="*/ 1306475 h 6858000"/>
              <a:gd name="connsiteX583" fmla="*/ 5052692 w 7472601"/>
              <a:gd name="connsiteY583" fmla="*/ 1292994 h 6858000"/>
              <a:gd name="connsiteX584" fmla="*/ 5200661 w 7472601"/>
              <a:gd name="connsiteY584" fmla="*/ 1635186 h 6858000"/>
              <a:gd name="connsiteX585" fmla="*/ 5297138 w 7472601"/>
              <a:gd name="connsiteY585" fmla="*/ 1906351 h 6858000"/>
              <a:gd name="connsiteX586" fmla="*/ 5052692 w 7472601"/>
              <a:gd name="connsiteY586" fmla="*/ 1292994 h 6858000"/>
              <a:gd name="connsiteX587" fmla="*/ 5009948 w 7472601"/>
              <a:gd name="connsiteY587" fmla="*/ 1273619 h 6858000"/>
              <a:gd name="connsiteX588" fmla="*/ 5121777 w 7472601"/>
              <a:gd name="connsiteY588" fmla="*/ 1654213 h 6858000"/>
              <a:gd name="connsiteX589" fmla="*/ 5293545 w 7472601"/>
              <a:gd name="connsiteY589" fmla="*/ 2072247 h 6858000"/>
              <a:gd name="connsiteX590" fmla="*/ 5294042 w 7472601"/>
              <a:gd name="connsiteY590" fmla="*/ 2065019 h 6858000"/>
              <a:gd name="connsiteX591" fmla="*/ 5171936 w 7472601"/>
              <a:gd name="connsiteY591" fmla="*/ 1647613 h 6858000"/>
              <a:gd name="connsiteX592" fmla="*/ 5009948 w 7472601"/>
              <a:gd name="connsiteY592" fmla="*/ 1273619 h 6858000"/>
              <a:gd name="connsiteX593" fmla="*/ 655236 w 7472601"/>
              <a:gd name="connsiteY593" fmla="*/ 1268632 h 6858000"/>
              <a:gd name="connsiteX594" fmla="*/ 839521 w 7472601"/>
              <a:gd name="connsiteY594" fmla="*/ 1685315 h 6858000"/>
              <a:gd name="connsiteX595" fmla="*/ 1109416 w 7472601"/>
              <a:gd name="connsiteY595" fmla="*/ 2061663 h 6858000"/>
              <a:gd name="connsiteX596" fmla="*/ 1298300 w 7472601"/>
              <a:gd name="connsiteY596" fmla="*/ 2247742 h 6858000"/>
              <a:gd name="connsiteX597" fmla="*/ 1125871 w 7472601"/>
              <a:gd name="connsiteY597" fmla="*/ 1989513 h 6858000"/>
              <a:gd name="connsiteX598" fmla="*/ 981574 w 7472601"/>
              <a:gd name="connsiteY598" fmla="*/ 1783157 h 6858000"/>
              <a:gd name="connsiteX599" fmla="*/ 922198 w 7472601"/>
              <a:gd name="connsiteY599" fmla="*/ 1677437 h 6858000"/>
              <a:gd name="connsiteX600" fmla="*/ 869293 w 7472601"/>
              <a:gd name="connsiteY600" fmla="*/ 1583214 h 6858000"/>
              <a:gd name="connsiteX601" fmla="*/ 751431 w 7472601"/>
              <a:gd name="connsiteY601" fmla="*/ 1405731 h 6858000"/>
              <a:gd name="connsiteX602" fmla="*/ 655236 w 7472601"/>
              <a:gd name="connsiteY602" fmla="*/ 1268632 h 6858000"/>
              <a:gd name="connsiteX603" fmla="*/ 6516292 w 7472601"/>
              <a:gd name="connsiteY603" fmla="*/ 1263064 h 6858000"/>
              <a:gd name="connsiteX604" fmla="*/ 5736320 w 7472601"/>
              <a:gd name="connsiteY604" fmla="*/ 1501803 h 6858000"/>
              <a:gd name="connsiteX605" fmla="*/ 6516292 w 7472601"/>
              <a:gd name="connsiteY605" fmla="*/ 1263064 h 6858000"/>
              <a:gd name="connsiteX606" fmla="*/ 291466 w 7472601"/>
              <a:gd name="connsiteY606" fmla="*/ 1250369 h 6858000"/>
              <a:gd name="connsiteX607" fmla="*/ 323180 w 7472601"/>
              <a:gd name="connsiteY607" fmla="*/ 1435283 h 6858000"/>
              <a:gd name="connsiteX608" fmla="*/ 349381 w 7472601"/>
              <a:gd name="connsiteY608" fmla="*/ 1875041 h 6858000"/>
              <a:gd name="connsiteX609" fmla="*/ 374363 w 7472601"/>
              <a:gd name="connsiteY609" fmla="*/ 1506494 h 6858000"/>
              <a:gd name="connsiteX610" fmla="*/ 302168 w 7472601"/>
              <a:gd name="connsiteY610" fmla="*/ 1274495 h 6858000"/>
              <a:gd name="connsiteX611" fmla="*/ 291466 w 7472601"/>
              <a:gd name="connsiteY611" fmla="*/ 1250369 h 6858000"/>
              <a:gd name="connsiteX612" fmla="*/ 678222 w 7472601"/>
              <a:gd name="connsiteY612" fmla="*/ 1248670 h 6858000"/>
              <a:gd name="connsiteX613" fmla="*/ 775536 w 7472601"/>
              <a:gd name="connsiteY613" fmla="*/ 1388015 h 6858000"/>
              <a:gd name="connsiteX614" fmla="*/ 894529 w 7472601"/>
              <a:gd name="connsiteY614" fmla="*/ 1567739 h 6858000"/>
              <a:gd name="connsiteX615" fmla="*/ 948000 w 7472601"/>
              <a:gd name="connsiteY615" fmla="*/ 1663088 h 6858000"/>
              <a:gd name="connsiteX616" fmla="*/ 1006812 w 7472601"/>
              <a:gd name="connsiteY616" fmla="*/ 1767683 h 6858000"/>
              <a:gd name="connsiteX617" fmla="*/ 1149133 w 7472601"/>
              <a:gd name="connsiteY617" fmla="*/ 1971513 h 6858000"/>
              <a:gd name="connsiteX618" fmla="*/ 1333952 w 7472601"/>
              <a:gd name="connsiteY618" fmla="*/ 2251620 h 6858000"/>
              <a:gd name="connsiteX619" fmla="*/ 1337329 w 7472601"/>
              <a:gd name="connsiteY619" fmla="*/ 2258350 h 6858000"/>
              <a:gd name="connsiteX620" fmla="*/ 1014726 w 7472601"/>
              <a:gd name="connsiteY620" fmla="*/ 1615556 h 6858000"/>
              <a:gd name="connsiteX621" fmla="*/ 678222 w 7472601"/>
              <a:gd name="connsiteY621" fmla="*/ 1248670 h 6858000"/>
              <a:gd name="connsiteX622" fmla="*/ 6691602 w 7472601"/>
              <a:gd name="connsiteY622" fmla="*/ 1140573 h 6858000"/>
              <a:gd name="connsiteX623" fmla="*/ 6571100 w 7472601"/>
              <a:gd name="connsiteY623" fmla="*/ 1183662 h 6858000"/>
              <a:gd name="connsiteX624" fmla="*/ 6241687 w 7472601"/>
              <a:gd name="connsiteY624" fmla="*/ 1257600 h 6858000"/>
              <a:gd name="connsiteX625" fmla="*/ 5693009 w 7472601"/>
              <a:gd name="connsiteY625" fmla="*/ 1478256 h 6858000"/>
              <a:gd name="connsiteX626" fmla="*/ 6548420 w 7472601"/>
              <a:gd name="connsiteY626" fmla="*/ 1214599 h 6858000"/>
              <a:gd name="connsiteX627" fmla="*/ 6605473 w 7472601"/>
              <a:gd name="connsiteY627" fmla="*/ 1184686 h 6858000"/>
              <a:gd name="connsiteX628" fmla="*/ 6691602 w 7472601"/>
              <a:gd name="connsiteY628" fmla="*/ 1140573 h 6858000"/>
              <a:gd name="connsiteX629" fmla="*/ 4002475 w 7472601"/>
              <a:gd name="connsiteY629" fmla="*/ 1037802 h 6858000"/>
              <a:gd name="connsiteX630" fmla="*/ 4000324 w 7472601"/>
              <a:gd name="connsiteY630" fmla="*/ 1039362 h 6858000"/>
              <a:gd name="connsiteX631" fmla="*/ 4002862 w 7472601"/>
              <a:gd name="connsiteY631" fmla="*/ 1042866 h 6858000"/>
              <a:gd name="connsiteX632" fmla="*/ 4002475 w 7472601"/>
              <a:gd name="connsiteY632" fmla="*/ 1037802 h 6858000"/>
              <a:gd name="connsiteX633" fmla="*/ 506322 w 7472601"/>
              <a:gd name="connsiteY633" fmla="*/ 1020997 h 6858000"/>
              <a:gd name="connsiteX634" fmla="*/ 533068 w 7472601"/>
              <a:gd name="connsiteY634" fmla="*/ 1029409 h 6858000"/>
              <a:gd name="connsiteX635" fmla="*/ 1232525 w 7472601"/>
              <a:gd name="connsiteY635" fmla="*/ 1804675 h 6858000"/>
              <a:gd name="connsiteX636" fmla="*/ 1388858 w 7472601"/>
              <a:gd name="connsiteY636" fmla="*/ 2368011 h 6858000"/>
              <a:gd name="connsiteX637" fmla="*/ 1384098 w 7472601"/>
              <a:gd name="connsiteY637" fmla="*/ 2378125 h 6858000"/>
              <a:gd name="connsiteX638" fmla="*/ 1425393 w 7472601"/>
              <a:gd name="connsiteY638" fmla="*/ 2589124 h 6858000"/>
              <a:gd name="connsiteX639" fmla="*/ 1424001 w 7472601"/>
              <a:gd name="connsiteY639" fmla="*/ 2597541 h 6858000"/>
              <a:gd name="connsiteX640" fmla="*/ 2152729 w 7472601"/>
              <a:gd name="connsiteY640" fmla="*/ 2864487 h 6858000"/>
              <a:gd name="connsiteX641" fmla="*/ 2020609 w 7472601"/>
              <a:gd name="connsiteY641" fmla="*/ 2539671 h 6858000"/>
              <a:gd name="connsiteX642" fmla="*/ 2018920 w 7472601"/>
              <a:gd name="connsiteY642" fmla="*/ 2536309 h 6858000"/>
              <a:gd name="connsiteX643" fmla="*/ 1342441 w 7472601"/>
              <a:gd name="connsiteY643" fmla="*/ 1173017 h 6858000"/>
              <a:gd name="connsiteX644" fmla="*/ 1367925 w 7472601"/>
              <a:gd name="connsiteY644" fmla="*/ 1135648 h 6858000"/>
              <a:gd name="connsiteX645" fmla="*/ 1771401 w 7472601"/>
              <a:gd name="connsiteY645" fmla="*/ 1806673 h 6858000"/>
              <a:gd name="connsiteX646" fmla="*/ 1972385 w 7472601"/>
              <a:gd name="connsiteY646" fmla="*/ 2198735 h 6858000"/>
              <a:gd name="connsiteX647" fmla="*/ 2040892 w 7472601"/>
              <a:gd name="connsiteY647" fmla="*/ 2405205 h 6858000"/>
              <a:gd name="connsiteX648" fmla="*/ 2131689 w 7472601"/>
              <a:gd name="connsiteY648" fmla="*/ 1936926 h 6858000"/>
              <a:gd name="connsiteX649" fmla="*/ 2454820 w 7472601"/>
              <a:gd name="connsiteY649" fmla="*/ 1248808 h 6858000"/>
              <a:gd name="connsiteX650" fmla="*/ 2492512 w 7472601"/>
              <a:gd name="connsiteY650" fmla="*/ 1302920 h 6858000"/>
              <a:gd name="connsiteX651" fmla="*/ 2081216 w 7472601"/>
              <a:gd name="connsiteY651" fmla="*/ 2527513 h 6858000"/>
              <a:gd name="connsiteX652" fmla="*/ 2081211 w 7472601"/>
              <a:gd name="connsiteY652" fmla="*/ 2528916 h 6858000"/>
              <a:gd name="connsiteX653" fmla="*/ 2199067 w 7472601"/>
              <a:gd name="connsiteY653" fmla="*/ 2884061 h 6858000"/>
              <a:gd name="connsiteX654" fmla="*/ 3192586 w 7472601"/>
              <a:gd name="connsiteY654" fmla="*/ 3411496 h 6858000"/>
              <a:gd name="connsiteX655" fmla="*/ 3182620 w 7472601"/>
              <a:gd name="connsiteY655" fmla="*/ 3483279 h 6858000"/>
              <a:gd name="connsiteX656" fmla="*/ 2435119 w 7472601"/>
              <a:gd name="connsiteY656" fmla="*/ 3080173 h 6858000"/>
              <a:gd name="connsiteX657" fmla="*/ 2410152 w 7472601"/>
              <a:gd name="connsiteY657" fmla="*/ 3063751 h 6858000"/>
              <a:gd name="connsiteX658" fmla="*/ 2408099 w 7472601"/>
              <a:gd name="connsiteY658" fmla="*/ 3064403 h 6858000"/>
              <a:gd name="connsiteX659" fmla="*/ 2407218 w 7472601"/>
              <a:gd name="connsiteY659" fmla="*/ 3070324 h 6858000"/>
              <a:gd name="connsiteX660" fmla="*/ 2380138 w 7472601"/>
              <a:gd name="connsiteY660" fmla="*/ 3099341 h 6858000"/>
              <a:gd name="connsiteX661" fmla="*/ 1765923 w 7472601"/>
              <a:gd name="connsiteY661" fmla="*/ 3581043 h 6858000"/>
              <a:gd name="connsiteX662" fmla="*/ 1702258 w 7472601"/>
              <a:gd name="connsiteY662" fmla="*/ 3612286 h 6858000"/>
              <a:gd name="connsiteX663" fmla="*/ 1538370 w 7472601"/>
              <a:gd name="connsiteY663" fmla="*/ 3811804 h 6858000"/>
              <a:gd name="connsiteX664" fmla="*/ 542867 w 7472601"/>
              <a:gd name="connsiteY664" fmla="*/ 4944092 h 6858000"/>
              <a:gd name="connsiteX665" fmla="*/ 515800 w 7472601"/>
              <a:gd name="connsiteY665" fmla="*/ 4862180 h 6858000"/>
              <a:gd name="connsiteX666" fmla="*/ 909145 w 7472601"/>
              <a:gd name="connsiteY666" fmla="*/ 4199225 h 6858000"/>
              <a:gd name="connsiteX667" fmla="*/ 1214067 w 7472601"/>
              <a:gd name="connsiteY667" fmla="*/ 3908561 h 6858000"/>
              <a:gd name="connsiteX668" fmla="*/ 640967 w 7472601"/>
              <a:gd name="connsiteY668" fmla="*/ 4105601 h 6858000"/>
              <a:gd name="connsiteX669" fmla="*/ 112563 w 7472601"/>
              <a:gd name="connsiteY669" fmla="*/ 4396952 h 6858000"/>
              <a:gd name="connsiteX670" fmla="*/ 0 w 7472601"/>
              <a:gd name="connsiteY670" fmla="*/ 4466006 h 6858000"/>
              <a:gd name="connsiteX671" fmla="*/ 0 w 7472601"/>
              <a:gd name="connsiteY671" fmla="*/ 4233763 h 6858000"/>
              <a:gd name="connsiteX672" fmla="*/ 36881 w 7472601"/>
              <a:gd name="connsiteY672" fmla="*/ 4200118 h 6858000"/>
              <a:gd name="connsiteX673" fmla="*/ 910534 w 7472601"/>
              <a:gd name="connsiteY673" fmla="*/ 3629753 h 6858000"/>
              <a:gd name="connsiteX674" fmla="*/ 1578717 w 7472601"/>
              <a:gd name="connsiteY674" fmla="*/ 3575982 h 6858000"/>
              <a:gd name="connsiteX675" fmla="*/ 2338780 w 7472601"/>
              <a:gd name="connsiteY675" fmla="*/ 3033725 h 6858000"/>
              <a:gd name="connsiteX676" fmla="*/ 1807991 w 7472601"/>
              <a:gd name="connsiteY676" fmla="*/ 2807184 h 6858000"/>
              <a:gd name="connsiteX677" fmla="*/ 1416358 w 7472601"/>
              <a:gd name="connsiteY677" fmla="*/ 3112571 h 6858000"/>
              <a:gd name="connsiteX678" fmla="*/ 939066 w 7472601"/>
              <a:gd name="connsiteY678" fmla="*/ 3378798 h 6858000"/>
              <a:gd name="connsiteX679" fmla="*/ 115099 w 7472601"/>
              <a:gd name="connsiteY679" fmla="*/ 3607650 h 6858000"/>
              <a:gd name="connsiteX680" fmla="*/ 97284 w 7472601"/>
              <a:gd name="connsiteY680" fmla="*/ 3520393 h 6858000"/>
              <a:gd name="connsiteX681" fmla="*/ 922050 w 7472601"/>
              <a:gd name="connsiteY681" fmla="*/ 3074867 h 6858000"/>
              <a:gd name="connsiteX682" fmla="*/ 1405265 w 7472601"/>
              <a:gd name="connsiteY682" fmla="*/ 3016319 h 6858000"/>
              <a:gd name="connsiteX683" fmla="*/ 1407512 w 7472601"/>
              <a:gd name="connsiteY683" fmla="*/ 3018001 h 6858000"/>
              <a:gd name="connsiteX684" fmla="*/ 1726266 w 7472601"/>
              <a:gd name="connsiteY684" fmla="*/ 2777274 h 6858000"/>
              <a:gd name="connsiteX685" fmla="*/ 625390 w 7472601"/>
              <a:gd name="connsiteY685" fmla="*/ 2514541 h 6858000"/>
              <a:gd name="connsiteX686" fmla="*/ 619799 w 7472601"/>
              <a:gd name="connsiteY686" fmla="*/ 2527180 h 6858000"/>
              <a:gd name="connsiteX687" fmla="*/ 310030 w 7472601"/>
              <a:gd name="connsiteY687" fmla="*/ 2771818 h 6858000"/>
              <a:gd name="connsiteX688" fmla="*/ 173877 w 7472601"/>
              <a:gd name="connsiteY688" fmla="*/ 2937056 h 6858000"/>
              <a:gd name="connsiteX689" fmla="*/ 77889 w 7472601"/>
              <a:gd name="connsiteY689" fmla="*/ 3138440 h 6858000"/>
              <a:gd name="connsiteX690" fmla="*/ 0 w 7472601"/>
              <a:gd name="connsiteY690" fmla="*/ 3271395 h 6858000"/>
              <a:gd name="connsiteX691" fmla="*/ 0 w 7472601"/>
              <a:gd name="connsiteY691" fmla="*/ 3153002 h 6858000"/>
              <a:gd name="connsiteX692" fmla="*/ 2386 w 7472601"/>
              <a:gd name="connsiteY692" fmla="*/ 3149203 h 6858000"/>
              <a:gd name="connsiteX693" fmla="*/ 89753 w 7472601"/>
              <a:gd name="connsiteY693" fmla="*/ 2987702 h 6858000"/>
              <a:gd name="connsiteX694" fmla="*/ 76869 w 7472601"/>
              <a:gd name="connsiteY694" fmla="*/ 3005404 h 6858000"/>
              <a:gd name="connsiteX695" fmla="*/ 32049 w 7472601"/>
              <a:gd name="connsiteY695" fmla="*/ 3065814 h 6858000"/>
              <a:gd name="connsiteX696" fmla="*/ 0 w 7472601"/>
              <a:gd name="connsiteY696" fmla="*/ 3108744 h 6858000"/>
              <a:gd name="connsiteX697" fmla="*/ 0 w 7472601"/>
              <a:gd name="connsiteY697" fmla="*/ 3058059 h 6858000"/>
              <a:gd name="connsiteX698" fmla="*/ 7610 w 7472601"/>
              <a:gd name="connsiteY698" fmla="*/ 3047889 h 6858000"/>
              <a:gd name="connsiteX699" fmla="*/ 52419 w 7472601"/>
              <a:gd name="connsiteY699" fmla="*/ 2987479 h 6858000"/>
              <a:gd name="connsiteX700" fmla="*/ 59142 w 7472601"/>
              <a:gd name="connsiteY700" fmla="*/ 2978488 h 6858000"/>
              <a:gd name="connsiteX701" fmla="*/ 0 w 7472601"/>
              <a:gd name="connsiteY701" fmla="*/ 3015334 h 6858000"/>
              <a:gd name="connsiteX702" fmla="*/ 0 w 7472601"/>
              <a:gd name="connsiteY702" fmla="*/ 2914286 h 6858000"/>
              <a:gd name="connsiteX703" fmla="*/ 36383 w 7472601"/>
              <a:gd name="connsiteY703" fmla="*/ 2901128 h 6858000"/>
              <a:gd name="connsiteX704" fmla="*/ 156329 w 7472601"/>
              <a:gd name="connsiteY704" fmla="*/ 2840533 h 6858000"/>
              <a:gd name="connsiteX705" fmla="*/ 358355 w 7472601"/>
              <a:gd name="connsiteY705" fmla="*/ 2620471 h 6858000"/>
              <a:gd name="connsiteX706" fmla="*/ 510577 w 7472601"/>
              <a:gd name="connsiteY706" fmla="*/ 2501244 h 6858000"/>
              <a:gd name="connsiteX707" fmla="*/ 211967 w 7472601"/>
              <a:gd name="connsiteY707" fmla="*/ 2479171 h 6858000"/>
              <a:gd name="connsiteX708" fmla="*/ 0 w 7472601"/>
              <a:gd name="connsiteY708" fmla="*/ 2476398 h 6858000"/>
              <a:gd name="connsiteX709" fmla="*/ 0 w 7472601"/>
              <a:gd name="connsiteY709" fmla="*/ 2389189 h 6858000"/>
              <a:gd name="connsiteX710" fmla="*/ 103062 w 7472601"/>
              <a:gd name="connsiteY710" fmla="*/ 2389518 h 6858000"/>
              <a:gd name="connsiteX711" fmla="*/ 510734 w 7472601"/>
              <a:gd name="connsiteY711" fmla="*/ 2416201 h 6858000"/>
              <a:gd name="connsiteX712" fmla="*/ 279257 w 7472601"/>
              <a:gd name="connsiteY712" fmla="*/ 2092102 h 6858000"/>
              <a:gd name="connsiteX713" fmla="*/ 65265 w 7472601"/>
              <a:gd name="connsiteY713" fmla="*/ 2006049 h 6858000"/>
              <a:gd name="connsiteX714" fmla="*/ 0 w 7472601"/>
              <a:gd name="connsiteY714" fmla="*/ 1982532 h 6858000"/>
              <a:gd name="connsiteX715" fmla="*/ 0 w 7472601"/>
              <a:gd name="connsiteY715" fmla="*/ 1912789 h 6858000"/>
              <a:gd name="connsiteX716" fmla="*/ 97460 w 7472601"/>
              <a:gd name="connsiteY716" fmla="*/ 1953725 h 6858000"/>
              <a:gd name="connsiteX717" fmla="*/ 221272 w 7472601"/>
              <a:gd name="connsiteY717" fmla="*/ 1980766 h 6858000"/>
              <a:gd name="connsiteX718" fmla="*/ 116765 w 7472601"/>
              <a:gd name="connsiteY718" fmla="*/ 1911033 h 6858000"/>
              <a:gd name="connsiteX719" fmla="*/ 16405 w 7472601"/>
              <a:gd name="connsiteY719" fmla="*/ 1803412 h 6858000"/>
              <a:gd name="connsiteX720" fmla="*/ 0 w 7472601"/>
              <a:gd name="connsiteY720" fmla="*/ 1784777 h 6858000"/>
              <a:gd name="connsiteX721" fmla="*/ 0 w 7472601"/>
              <a:gd name="connsiteY721" fmla="*/ 1740082 h 6858000"/>
              <a:gd name="connsiteX722" fmla="*/ 39394 w 7472601"/>
              <a:gd name="connsiteY722" fmla="*/ 1784856 h 6858000"/>
              <a:gd name="connsiteX723" fmla="*/ 135813 w 7472601"/>
              <a:gd name="connsiteY723" fmla="*/ 1888838 h 6858000"/>
              <a:gd name="connsiteX724" fmla="*/ 242575 w 7472601"/>
              <a:gd name="connsiteY724" fmla="*/ 1958841 h 6858000"/>
              <a:gd name="connsiteX725" fmla="*/ 82197 w 7472601"/>
              <a:gd name="connsiteY725" fmla="*/ 1754826 h 6858000"/>
              <a:gd name="connsiteX726" fmla="*/ 0 w 7472601"/>
              <a:gd name="connsiteY726" fmla="*/ 1679650 h 6858000"/>
              <a:gd name="connsiteX727" fmla="*/ 0 w 7472601"/>
              <a:gd name="connsiteY727" fmla="*/ 1602463 h 6858000"/>
              <a:gd name="connsiteX728" fmla="*/ 84689 w 7472601"/>
              <a:gd name="connsiteY728" fmla="*/ 1677442 h 6858000"/>
              <a:gd name="connsiteX729" fmla="*/ 298437 w 7472601"/>
              <a:gd name="connsiteY729" fmla="*/ 1968019 h 6858000"/>
              <a:gd name="connsiteX730" fmla="*/ 227269 w 7472601"/>
              <a:gd name="connsiteY730" fmla="*/ 1114064 h 6858000"/>
              <a:gd name="connsiteX731" fmla="*/ 248003 w 7472601"/>
              <a:gd name="connsiteY731" fmla="*/ 1089613 h 6858000"/>
              <a:gd name="connsiteX732" fmla="*/ 427020 w 7472601"/>
              <a:gd name="connsiteY732" fmla="*/ 1619803 h 6858000"/>
              <a:gd name="connsiteX733" fmla="*/ 340345 w 7472601"/>
              <a:gd name="connsiteY733" fmla="*/ 2027739 h 6858000"/>
              <a:gd name="connsiteX734" fmla="*/ 360865 w 7472601"/>
              <a:gd name="connsiteY734" fmla="*/ 2044827 h 6858000"/>
              <a:gd name="connsiteX735" fmla="*/ 560414 w 7472601"/>
              <a:gd name="connsiteY735" fmla="*/ 2421457 h 6858000"/>
              <a:gd name="connsiteX736" fmla="*/ 1359703 w 7472601"/>
              <a:gd name="connsiteY736" fmla="*/ 2578554 h 6858000"/>
              <a:gd name="connsiteX737" fmla="*/ 1359422 w 7472601"/>
              <a:gd name="connsiteY737" fmla="*/ 2577994 h 6858000"/>
              <a:gd name="connsiteX738" fmla="*/ 828701 w 7472601"/>
              <a:gd name="connsiteY738" fmla="*/ 1839520 h 6858000"/>
              <a:gd name="connsiteX739" fmla="*/ 494427 w 7472601"/>
              <a:gd name="connsiteY739" fmla="*/ 1092333 h 6858000"/>
              <a:gd name="connsiteX740" fmla="*/ 506322 w 7472601"/>
              <a:gd name="connsiteY740" fmla="*/ 1020997 h 6858000"/>
              <a:gd name="connsiteX741" fmla="*/ 4570198 w 7472601"/>
              <a:gd name="connsiteY741" fmla="*/ 978081 h 6858000"/>
              <a:gd name="connsiteX742" fmla="*/ 4523691 w 7472601"/>
              <a:gd name="connsiteY742" fmla="*/ 1127776 h 6858000"/>
              <a:gd name="connsiteX743" fmla="*/ 4509875 w 7472601"/>
              <a:gd name="connsiteY743" fmla="*/ 1167552 h 6858000"/>
              <a:gd name="connsiteX744" fmla="*/ 4478168 w 7472601"/>
              <a:gd name="connsiteY744" fmla="*/ 1260735 h 6858000"/>
              <a:gd name="connsiteX745" fmla="*/ 4409309 w 7472601"/>
              <a:gd name="connsiteY745" fmla="*/ 1666996 h 6858000"/>
              <a:gd name="connsiteX746" fmla="*/ 4370031 w 7472601"/>
              <a:gd name="connsiteY746" fmla="*/ 1955666 h 6858000"/>
              <a:gd name="connsiteX747" fmla="*/ 4570198 w 7472601"/>
              <a:gd name="connsiteY747" fmla="*/ 978081 h 6858000"/>
              <a:gd name="connsiteX748" fmla="*/ 4557898 w 7472601"/>
              <a:gd name="connsiteY748" fmla="*/ 900011 h 6858000"/>
              <a:gd name="connsiteX749" fmla="*/ 4344840 w 7472601"/>
              <a:gd name="connsiteY749" fmla="*/ 1922038 h 6858000"/>
              <a:gd name="connsiteX750" fmla="*/ 4378710 w 7472601"/>
              <a:gd name="connsiteY750" fmla="*/ 1665516 h 6858000"/>
              <a:gd name="connsiteX751" fmla="*/ 4448798 w 7472601"/>
              <a:gd name="connsiteY751" fmla="*/ 1253024 h 6858000"/>
              <a:gd name="connsiteX752" fmla="*/ 4480315 w 7472601"/>
              <a:gd name="connsiteY752" fmla="*/ 1158454 h 6858000"/>
              <a:gd name="connsiteX753" fmla="*/ 4494133 w 7472601"/>
              <a:gd name="connsiteY753" fmla="*/ 1118676 h 6858000"/>
              <a:gd name="connsiteX754" fmla="*/ 4557898 w 7472601"/>
              <a:gd name="connsiteY754" fmla="*/ 900011 h 6858000"/>
              <a:gd name="connsiteX755" fmla="*/ 5870151 w 7472601"/>
              <a:gd name="connsiteY755" fmla="*/ 898890 h 6858000"/>
              <a:gd name="connsiteX756" fmla="*/ 5861335 w 7472601"/>
              <a:gd name="connsiteY756" fmla="*/ 899177 h 6858000"/>
              <a:gd name="connsiteX757" fmla="*/ 5843702 w 7472601"/>
              <a:gd name="connsiteY757" fmla="*/ 899748 h 6858000"/>
              <a:gd name="connsiteX758" fmla="*/ 5651107 w 7472601"/>
              <a:gd name="connsiteY758" fmla="*/ 920306 h 6858000"/>
              <a:gd name="connsiteX759" fmla="*/ 5459407 w 7472601"/>
              <a:gd name="connsiteY759" fmla="*/ 940975 h 6858000"/>
              <a:gd name="connsiteX760" fmla="*/ 5374846 w 7472601"/>
              <a:gd name="connsiteY760" fmla="*/ 941988 h 6858000"/>
              <a:gd name="connsiteX761" fmla="*/ 5256105 w 7472601"/>
              <a:gd name="connsiteY761" fmla="*/ 945632 h 6858000"/>
              <a:gd name="connsiteX762" fmla="*/ 5107071 w 7472601"/>
              <a:gd name="connsiteY762" fmla="*/ 969720 h 6858000"/>
              <a:gd name="connsiteX763" fmla="*/ 4998681 w 7472601"/>
              <a:gd name="connsiteY763" fmla="*/ 988771 h 6858000"/>
              <a:gd name="connsiteX764" fmla="*/ 5870151 w 7472601"/>
              <a:gd name="connsiteY764" fmla="*/ 898890 h 6858000"/>
              <a:gd name="connsiteX765" fmla="*/ 5504425 w 7472601"/>
              <a:gd name="connsiteY765" fmla="*/ 848067 h 6858000"/>
              <a:gd name="connsiteX766" fmla="*/ 4968849 w 7472601"/>
              <a:gd name="connsiteY766" fmla="*/ 962318 h 6858000"/>
              <a:gd name="connsiteX767" fmla="*/ 5104039 w 7472601"/>
              <a:gd name="connsiteY767" fmla="*/ 940634 h 6858000"/>
              <a:gd name="connsiteX768" fmla="*/ 5256311 w 7472601"/>
              <a:gd name="connsiteY768" fmla="*/ 916490 h 6858000"/>
              <a:gd name="connsiteX769" fmla="*/ 5377381 w 7472601"/>
              <a:gd name="connsiteY769" fmla="*/ 912671 h 6858000"/>
              <a:gd name="connsiteX770" fmla="*/ 5460148 w 7472601"/>
              <a:gd name="connsiteY770" fmla="*/ 911442 h 6858000"/>
              <a:gd name="connsiteX771" fmla="*/ 5648971 w 7472601"/>
              <a:gd name="connsiteY771" fmla="*/ 891331 h 6858000"/>
              <a:gd name="connsiteX772" fmla="*/ 5844807 w 7472601"/>
              <a:gd name="connsiteY772" fmla="*/ 870718 h 6858000"/>
              <a:gd name="connsiteX773" fmla="*/ 5862975 w 7472601"/>
              <a:gd name="connsiteY773" fmla="*/ 869756 h 6858000"/>
              <a:gd name="connsiteX774" fmla="*/ 5920887 w 7472601"/>
              <a:gd name="connsiteY774" fmla="*/ 865929 h 6858000"/>
              <a:gd name="connsiteX775" fmla="*/ 5504425 w 7472601"/>
              <a:gd name="connsiteY775" fmla="*/ 848067 h 6858000"/>
              <a:gd name="connsiteX776" fmla="*/ 3607114 w 7472601"/>
              <a:gd name="connsiteY776" fmla="*/ 467441 h 6858000"/>
              <a:gd name="connsiteX777" fmla="*/ 3296242 w 7472601"/>
              <a:gd name="connsiteY777" fmla="*/ 807991 h 6858000"/>
              <a:gd name="connsiteX778" fmla="*/ 3174674 w 7472601"/>
              <a:gd name="connsiteY778" fmla="*/ 919759 h 6858000"/>
              <a:gd name="connsiteX779" fmla="*/ 3042978 w 7472601"/>
              <a:gd name="connsiteY779" fmla="*/ 1054894 h 6858000"/>
              <a:gd name="connsiteX780" fmla="*/ 2968914 w 7472601"/>
              <a:gd name="connsiteY780" fmla="*/ 1133756 h 6858000"/>
              <a:gd name="connsiteX781" fmla="*/ 3103823 w 7472601"/>
              <a:gd name="connsiteY781" fmla="*/ 1026814 h 6858000"/>
              <a:gd name="connsiteX782" fmla="*/ 3607114 w 7472601"/>
              <a:gd name="connsiteY782" fmla="*/ 467441 h 6858000"/>
              <a:gd name="connsiteX783" fmla="*/ 3744487 w 7472601"/>
              <a:gd name="connsiteY783" fmla="*/ 383136 h 6858000"/>
              <a:gd name="connsiteX784" fmla="*/ 3970213 w 7472601"/>
              <a:gd name="connsiteY784" fmla="*/ 995559 h 6858000"/>
              <a:gd name="connsiteX785" fmla="*/ 3744487 w 7472601"/>
              <a:gd name="connsiteY785" fmla="*/ 383136 h 6858000"/>
              <a:gd name="connsiteX786" fmla="*/ 3624562 w 7472601"/>
              <a:gd name="connsiteY786" fmla="*/ 367041 h 6858000"/>
              <a:gd name="connsiteX787" fmla="*/ 3489712 w 7472601"/>
              <a:gd name="connsiteY787" fmla="*/ 485386 h 6858000"/>
              <a:gd name="connsiteX788" fmla="*/ 3182994 w 7472601"/>
              <a:gd name="connsiteY788" fmla="*/ 828265 h 6858000"/>
              <a:gd name="connsiteX789" fmla="*/ 2892114 w 7472601"/>
              <a:gd name="connsiteY789" fmla="*/ 1172635 h 6858000"/>
              <a:gd name="connsiteX790" fmla="*/ 3021459 w 7472601"/>
              <a:gd name="connsiteY790" fmla="*/ 1035385 h 6858000"/>
              <a:gd name="connsiteX791" fmla="*/ 3153873 w 7472601"/>
              <a:gd name="connsiteY791" fmla="*/ 898971 h 6858000"/>
              <a:gd name="connsiteX792" fmla="*/ 3276511 w 7472601"/>
              <a:gd name="connsiteY792" fmla="*/ 786423 h 6858000"/>
              <a:gd name="connsiteX793" fmla="*/ 3584154 w 7472601"/>
              <a:gd name="connsiteY793" fmla="*/ 448218 h 6858000"/>
              <a:gd name="connsiteX794" fmla="*/ 3624562 w 7472601"/>
              <a:gd name="connsiteY794" fmla="*/ 367041 h 6858000"/>
              <a:gd name="connsiteX795" fmla="*/ 3766672 w 7472601"/>
              <a:gd name="connsiteY795" fmla="*/ 359429 h 6858000"/>
              <a:gd name="connsiteX796" fmla="*/ 3996338 w 7472601"/>
              <a:gd name="connsiteY796" fmla="*/ 968237 h 6858000"/>
              <a:gd name="connsiteX797" fmla="*/ 3766672 w 7472601"/>
              <a:gd name="connsiteY797" fmla="*/ 359429 h 6858000"/>
              <a:gd name="connsiteX798" fmla="*/ 5805386 w 7472601"/>
              <a:gd name="connsiteY798" fmla="*/ 239240 h 6858000"/>
              <a:gd name="connsiteX799" fmla="*/ 5736947 w 7472601"/>
              <a:gd name="connsiteY799" fmla="*/ 261367 h 6858000"/>
              <a:gd name="connsiteX800" fmla="*/ 5427012 w 7472601"/>
              <a:gd name="connsiteY800" fmla="*/ 311272 h 6858000"/>
              <a:gd name="connsiteX801" fmla="*/ 5147818 w 7472601"/>
              <a:gd name="connsiteY801" fmla="*/ 322112 h 6858000"/>
              <a:gd name="connsiteX802" fmla="*/ 5060854 w 7472601"/>
              <a:gd name="connsiteY802" fmla="*/ 311882 h 6858000"/>
              <a:gd name="connsiteX803" fmla="*/ 4945989 w 7472601"/>
              <a:gd name="connsiteY803" fmla="*/ 300516 h 6858000"/>
              <a:gd name="connsiteX804" fmla="*/ 5410479 w 7472601"/>
              <a:gd name="connsiteY804" fmla="*/ 348434 h 6858000"/>
              <a:gd name="connsiteX805" fmla="*/ 5805386 w 7472601"/>
              <a:gd name="connsiteY805" fmla="*/ 239240 h 6858000"/>
              <a:gd name="connsiteX806" fmla="*/ 5905192 w 7472601"/>
              <a:gd name="connsiteY806" fmla="*/ 163079 h 6858000"/>
              <a:gd name="connsiteX807" fmla="*/ 5865655 w 7472601"/>
              <a:gd name="connsiteY807" fmla="*/ 171901 h 6858000"/>
              <a:gd name="connsiteX808" fmla="*/ 5259740 w 7472601"/>
              <a:gd name="connsiteY808" fmla="*/ 257013 h 6858000"/>
              <a:gd name="connsiteX809" fmla="*/ 5208466 w 7472601"/>
              <a:gd name="connsiteY809" fmla="*/ 257550 h 6858000"/>
              <a:gd name="connsiteX810" fmla="*/ 4980204 w 7472601"/>
              <a:gd name="connsiteY810" fmla="*/ 271903 h 6858000"/>
              <a:gd name="connsiteX811" fmla="*/ 5068068 w 7472601"/>
              <a:gd name="connsiteY811" fmla="*/ 282244 h 6858000"/>
              <a:gd name="connsiteX812" fmla="*/ 5153231 w 7472601"/>
              <a:gd name="connsiteY812" fmla="*/ 292240 h 6858000"/>
              <a:gd name="connsiteX813" fmla="*/ 5426491 w 7472601"/>
              <a:gd name="connsiteY813" fmla="*/ 281128 h 6858000"/>
              <a:gd name="connsiteX814" fmla="*/ 5731212 w 7472601"/>
              <a:gd name="connsiteY814" fmla="*/ 231951 h 6858000"/>
              <a:gd name="connsiteX815" fmla="*/ 5905192 w 7472601"/>
              <a:gd name="connsiteY815" fmla="*/ 163079 h 6858000"/>
              <a:gd name="connsiteX816" fmla="*/ 5944437 w 7472601"/>
              <a:gd name="connsiteY816" fmla="*/ 113829 h 6858000"/>
              <a:gd name="connsiteX817" fmla="*/ 5825032 w 7472601"/>
              <a:gd name="connsiteY817" fmla="*/ 146405 h 6858000"/>
              <a:gd name="connsiteX818" fmla="*/ 4955599 w 7472601"/>
              <a:gd name="connsiteY818" fmla="*/ 247008 h 6858000"/>
              <a:gd name="connsiteX819" fmla="*/ 5210104 w 7472601"/>
              <a:gd name="connsiteY819" fmla="*/ 228123 h 6858000"/>
              <a:gd name="connsiteX820" fmla="*/ 5261015 w 7472601"/>
              <a:gd name="connsiteY820" fmla="*/ 227087 h 6858000"/>
              <a:gd name="connsiteX821" fmla="*/ 5861181 w 7472601"/>
              <a:gd name="connsiteY821" fmla="*/ 143093 h 6858000"/>
              <a:gd name="connsiteX822" fmla="*/ 5961252 w 7472601"/>
              <a:gd name="connsiteY822" fmla="*/ 114820 h 6858000"/>
              <a:gd name="connsiteX823" fmla="*/ 5944437 w 7472601"/>
              <a:gd name="connsiteY823" fmla="*/ 113829 h 6858000"/>
              <a:gd name="connsiteX824" fmla="*/ 3882765 w 7472601"/>
              <a:gd name="connsiteY824" fmla="*/ 0 h 6858000"/>
              <a:gd name="connsiteX825" fmla="*/ 3995099 w 7472601"/>
              <a:gd name="connsiteY825" fmla="*/ 0 h 6858000"/>
              <a:gd name="connsiteX826" fmla="*/ 4163818 w 7472601"/>
              <a:gd name="connsiteY826" fmla="*/ 234104 h 6858000"/>
              <a:gd name="connsiteX827" fmla="*/ 4172099 w 7472601"/>
              <a:gd name="connsiteY827" fmla="*/ 234207 h 6858000"/>
              <a:gd name="connsiteX828" fmla="*/ 4784282 w 7472601"/>
              <a:gd name="connsiteY828" fmla="*/ 276561 h 6858000"/>
              <a:gd name="connsiteX829" fmla="*/ 4801687 w 7472601"/>
              <a:gd name="connsiteY829" fmla="*/ 267764 h 6858000"/>
              <a:gd name="connsiteX830" fmla="*/ 6082788 w 7472601"/>
              <a:gd name="connsiteY830" fmla="*/ 64119 h 6858000"/>
              <a:gd name="connsiteX831" fmla="*/ 6099442 w 7472601"/>
              <a:gd name="connsiteY831" fmla="*/ 82568 h 6858000"/>
              <a:gd name="connsiteX832" fmla="*/ 4804137 w 7472601"/>
              <a:gd name="connsiteY832" fmla="*/ 320931 h 6858000"/>
              <a:gd name="connsiteX833" fmla="*/ 4227047 w 7472601"/>
              <a:gd name="connsiteY833" fmla="*/ 313415 h 6858000"/>
              <a:gd name="connsiteX834" fmla="*/ 4346041 w 7472601"/>
              <a:gd name="connsiteY834" fmla="*/ 456086 h 6858000"/>
              <a:gd name="connsiteX835" fmla="*/ 4870967 w 7472601"/>
              <a:gd name="connsiteY835" fmla="*/ 963061 h 6858000"/>
              <a:gd name="connsiteX836" fmla="*/ 4889647 w 7472601"/>
              <a:gd name="connsiteY836" fmla="*/ 957147 h 6858000"/>
              <a:gd name="connsiteX837" fmla="*/ 5422504 w 7472601"/>
              <a:gd name="connsiteY837" fmla="*/ 805191 h 6858000"/>
              <a:gd name="connsiteX838" fmla="*/ 6087656 w 7472601"/>
              <a:gd name="connsiteY838" fmla="*/ 826703 h 6858000"/>
              <a:gd name="connsiteX839" fmla="*/ 6058717 w 7472601"/>
              <a:gd name="connsiteY839" fmla="*/ 865992 h 6858000"/>
              <a:gd name="connsiteX840" fmla="*/ 4974153 w 7472601"/>
              <a:gd name="connsiteY840" fmla="*/ 1045456 h 6858000"/>
              <a:gd name="connsiteX841" fmla="*/ 5627835 w 7472601"/>
              <a:gd name="connsiteY841" fmla="*/ 1472077 h 6858000"/>
              <a:gd name="connsiteX842" fmla="*/ 5629817 w 7472601"/>
              <a:gd name="connsiteY842" fmla="*/ 1471412 h 6858000"/>
              <a:gd name="connsiteX843" fmla="*/ 5634124 w 7472601"/>
              <a:gd name="connsiteY843" fmla="*/ 1470572 h 6858000"/>
              <a:gd name="connsiteX844" fmla="*/ 5755832 w 7472601"/>
              <a:gd name="connsiteY844" fmla="*/ 1383886 h 6858000"/>
              <a:gd name="connsiteX845" fmla="*/ 6014186 w 7472601"/>
              <a:gd name="connsiteY845" fmla="*/ 1279799 h 6858000"/>
              <a:gd name="connsiteX846" fmla="*/ 6901619 w 7472601"/>
              <a:gd name="connsiteY846" fmla="*/ 1047874 h 6858000"/>
              <a:gd name="connsiteX847" fmla="*/ 6931566 w 7472601"/>
              <a:gd name="connsiteY847" fmla="*/ 1062034 h 6858000"/>
              <a:gd name="connsiteX848" fmla="*/ 5790982 w 7472601"/>
              <a:gd name="connsiteY848" fmla="*/ 1561380 h 6858000"/>
              <a:gd name="connsiteX849" fmla="*/ 6188971 w 7472601"/>
              <a:gd name="connsiteY849" fmla="*/ 1755168 h 6858000"/>
              <a:gd name="connsiteX850" fmla="*/ 6202446 w 7472601"/>
              <a:gd name="connsiteY850" fmla="*/ 1752268 h 6858000"/>
              <a:gd name="connsiteX851" fmla="*/ 7179560 w 7472601"/>
              <a:gd name="connsiteY851" fmla="*/ 1467551 h 6858000"/>
              <a:gd name="connsiteX852" fmla="*/ 7158730 w 7472601"/>
              <a:gd name="connsiteY852" fmla="*/ 1507835 h 6858000"/>
              <a:gd name="connsiteX853" fmla="*/ 6326959 w 7472601"/>
              <a:gd name="connsiteY853" fmla="*/ 1817686 h 6858000"/>
              <a:gd name="connsiteX854" fmla="*/ 6537433 w 7472601"/>
              <a:gd name="connsiteY854" fmla="*/ 1907790 h 6858000"/>
              <a:gd name="connsiteX855" fmla="*/ 6550221 w 7472601"/>
              <a:gd name="connsiteY855" fmla="*/ 1910729 h 6858000"/>
              <a:gd name="connsiteX856" fmla="*/ 6964438 w 7472601"/>
              <a:gd name="connsiteY856" fmla="*/ 2209505 h 6858000"/>
              <a:gd name="connsiteX857" fmla="*/ 7367862 w 7472601"/>
              <a:gd name="connsiteY857" fmla="*/ 2806833 h 6858000"/>
              <a:gd name="connsiteX858" fmla="*/ 7364329 w 7472601"/>
              <a:gd name="connsiteY858" fmla="*/ 2826907 h 6858000"/>
              <a:gd name="connsiteX859" fmla="*/ 7290545 w 7472601"/>
              <a:gd name="connsiteY859" fmla="*/ 2850663 h 6858000"/>
              <a:gd name="connsiteX860" fmla="*/ 6472036 w 7472601"/>
              <a:gd name="connsiteY860" fmla="*/ 1959003 h 6858000"/>
              <a:gd name="connsiteX861" fmla="*/ 5792897 w 7472601"/>
              <a:gd name="connsiteY861" fmla="*/ 1647747 h 6858000"/>
              <a:gd name="connsiteX862" fmla="*/ 5842751 w 7472601"/>
              <a:gd name="connsiteY862" fmla="*/ 1816112 h 6858000"/>
              <a:gd name="connsiteX863" fmla="*/ 5847424 w 7472601"/>
              <a:gd name="connsiteY863" fmla="*/ 1815776 h 6858000"/>
              <a:gd name="connsiteX864" fmla="*/ 6399821 w 7472601"/>
              <a:gd name="connsiteY864" fmla="*/ 2344799 h 6858000"/>
              <a:gd name="connsiteX865" fmla="*/ 6323232 w 7472601"/>
              <a:gd name="connsiteY865" fmla="*/ 2389634 h 6858000"/>
              <a:gd name="connsiteX866" fmla="*/ 5942958 w 7472601"/>
              <a:gd name="connsiteY866" fmla="*/ 2077708 h 6858000"/>
              <a:gd name="connsiteX867" fmla="*/ 5921559 w 7472601"/>
              <a:gd name="connsiteY867" fmla="*/ 2378596 h 6858000"/>
              <a:gd name="connsiteX868" fmla="*/ 5817651 w 7472601"/>
              <a:gd name="connsiteY868" fmla="*/ 3023919 h 6858000"/>
              <a:gd name="connsiteX869" fmla="*/ 5729634 w 7472601"/>
              <a:gd name="connsiteY869" fmla="*/ 3051849 h 6858000"/>
              <a:gd name="connsiteX870" fmla="*/ 5611018 w 7472601"/>
              <a:gd name="connsiteY870" fmla="*/ 2316769 h 6858000"/>
              <a:gd name="connsiteX871" fmla="*/ 5687608 w 7472601"/>
              <a:gd name="connsiteY871" fmla="*/ 2039972 h 6858000"/>
              <a:gd name="connsiteX872" fmla="*/ 5657554 w 7472601"/>
              <a:gd name="connsiteY872" fmla="*/ 1576445 h 6858000"/>
              <a:gd name="connsiteX873" fmla="*/ 5150475 w 7472601"/>
              <a:gd name="connsiteY873" fmla="*/ 1274012 h 6858000"/>
              <a:gd name="connsiteX874" fmla="*/ 5349142 w 7472601"/>
              <a:gd name="connsiteY874" fmla="*/ 2204405 h 6858000"/>
              <a:gd name="connsiteX875" fmla="*/ 5262214 w 7472601"/>
              <a:gd name="connsiteY875" fmla="*/ 2233836 h 6858000"/>
              <a:gd name="connsiteX876" fmla="*/ 4981539 w 7472601"/>
              <a:gd name="connsiteY876" fmla="*/ 1542201 h 6858000"/>
              <a:gd name="connsiteX877" fmla="*/ 4958461 w 7472601"/>
              <a:gd name="connsiteY877" fmla="*/ 1136957 h 6858000"/>
              <a:gd name="connsiteX878" fmla="*/ 4655015 w 7472601"/>
              <a:gd name="connsiteY878" fmla="*/ 891426 h 6858000"/>
              <a:gd name="connsiteX879" fmla="*/ 4348002 w 7472601"/>
              <a:gd name="connsiteY879" fmla="*/ 2205895 h 6858000"/>
              <a:gd name="connsiteX880" fmla="*/ 4262250 w 7472601"/>
              <a:gd name="connsiteY880" fmla="*/ 2219972 h 6858000"/>
              <a:gd name="connsiteX881" fmla="*/ 4550611 w 7472601"/>
              <a:gd name="connsiteY881" fmla="*/ 817540 h 6858000"/>
              <a:gd name="connsiteX882" fmla="*/ 4564418 w 7472601"/>
              <a:gd name="connsiteY882" fmla="*/ 808293 h 6858000"/>
              <a:gd name="connsiteX883" fmla="*/ 4266388 w 7472601"/>
              <a:gd name="connsiteY883" fmla="*/ 500083 h 6858000"/>
              <a:gd name="connsiteX884" fmla="*/ 4032842 w 7472601"/>
              <a:gd name="connsiteY884" fmla="*/ 211809 h 6858000"/>
              <a:gd name="connsiteX885" fmla="*/ 3882765 w 7472601"/>
              <a:gd name="connsiteY885" fmla="*/ 0 h 6858000"/>
              <a:gd name="connsiteX886" fmla="*/ 3721337 w 7472601"/>
              <a:gd name="connsiteY886" fmla="*/ 0 h 6858000"/>
              <a:gd name="connsiteX887" fmla="*/ 3797544 w 7472601"/>
              <a:gd name="connsiteY887" fmla="*/ 0 h 6858000"/>
              <a:gd name="connsiteX888" fmla="*/ 3775734 w 7472601"/>
              <a:gd name="connsiteY888" fmla="*/ 95131 h 6858000"/>
              <a:gd name="connsiteX889" fmla="*/ 3724807 w 7472601"/>
              <a:gd name="connsiteY889" fmla="*/ 272257 h 6858000"/>
              <a:gd name="connsiteX890" fmla="*/ 3726844 w 7472601"/>
              <a:gd name="connsiteY890" fmla="*/ 282988 h 6858000"/>
              <a:gd name="connsiteX891" fmla="*/ 3742664 w 7472601"/>
              <a:gd name="connsiteY891" fmla="*/ 279918 h 6858000"/>
              <a:gd name="connsiteX892" fmla="*/ 4103910 w 7472601"/>
              <a:gd name="connsiteY892" fmla="*/ 1161917 h 6858000"/>
              <a:gd name="connsiteX893" fmla="*/ 4020269 w 7472601"/>
              <a:gd name="connsiteY893" fmla="*/ 1200406 h 6858000"/>
              <a:gd name="connsiteX894" fmla="*/ 3674882 w 7472601"/>
              <a:gd name="connsiteY894" fmla="*/ 488524 h 6858000"/>
              <a:gd name="connsiteX895" fmla="*/ 3132682 w 7472601"/>
              <a:gd name="connsiteY895" fmla="*/ 1072284 h 6858000"/>
              <a:gd name="connsiteX896" fmla="*/ 2716346 w 7472601"/>
              <a:gd name="connsiteY896" fmla="*/ 1276376 h 6858000"/>
              <a:gd name="connsiteX897" fmla="*/ 2716772 w 7472601"/>
              <a:gd name="connsiteY897" fmla="*/ 1255462 h 6858000"/>
              <a:gd name="connsiteX898" fmla="*/ 3471096 w 7472601"/>
              <a:gd name="connsiteY898" fmla="*/ 437072 h 6858000"/>
              <a:gd name="connsiteX899" fmla="*/ 3639057 w 7472601"/>
              <a:gd name="connsiteY899" fmla="*/ 286334 h 6858000"/>
              <a:gd name="connsiteX900" fmla="*/ 3640309 w 7472601"/>
              <a:gd name="connsiteY900" fmla="*/ 284664 h 6858000"/>
              <a:gd name="connsiteX901" fmla="*/ 3646022 w 7472601"/>
              <a:gd name="connsiteY901" fmla="*/ 276711 h 6858000"/>
              <a:gd name="connsiteX902" fmla="*/ 3707943 w 7472601"/>
              <a:gd name="connsiteY902" fmla="*/ 65958 h 6858000"/>
              <a:gd name="connsiteX903" fmla="*/ 3721337 w 7472601"/>
              <a:gd name="connsiteY903" fmla="*/ 0 h 6858000"/>
              <a:gd name="connsiteX904" fmla="*/ 2867960 w 7472601"/>
              <a:gd name="connsiteY904" fmla="*/ 0 h 6858000"/>
              <a:gd name="connsiteX905" fmla="*/ 2926351 w 7472601"/>
              <a:gd name="connsiteY905" fmla="*/ 0 h 6858000"/>
              <a:gd name="connsiteX906" fmla="*/ 2902823 w 7472601"/>
              <a:gd name="connsiteY906" fmla="*/ 262929 h 6858000"/>
              <a:gd name="connsiteX907" fmla="*/ 2940663 w 7472601"/>
              <a:gd name="connsiteY907" fmla="*/ 140884 h 6858000"/>
              <a:gd name="connsiteX908" fmla="*/ 2947039 w 7472601"/>
              <a:gd name="connsiteY908" fmla="*/ 122524 h 6858000"/>
              <a:gd name="connsiteX909" fmla="*/ 2984316 w 7472601"/>
              <a:gd name="connsiteY909" fmla="*/ 0 h 6858000"/>
              <a:gd name="connsiteX910" fmla="*/ 3016114 w 7472601"/>
              <a:gd name="connsiteY910" fmla="*/ 0 h 6858000"/>
              <a:gd name="connsiteX911" fmla="*/ 2979949 w 7472601"/>
              <a:gd name="connsiteY911" fmla="*/ 119274 h 6858000"/>
              <a:gd name="connsiteX912" fmla="*/ 3023879 w 7472601"/>
              <a:gd name="connsiteY912" fmla="*/ 0 h 6858000"/>
              <a:gd name="connsiteX913" fmla="*/ 3105400 w 7472601"/>
              <a:gd name="connsiteY913" fmla="*/ 0 h 6858000"/>
              <a:gd name="connsiteX914" fmla="*/ 3094669 w 7472601"/>
              <a:gd name="connsiteY914" fmla="*/ 30308 h 6858000"/>
              <a:gd name="connsiteX915" fmla="*/ 2901945 w 7472601"/>
              <a:gd name="connsiteY915" fmla="*/ 466538 h 6858000"/>
              <a:gd name="connsiteX916" fmla="*/ 2815209 w 7472601"/>
              <a:gd name="connsiteY916" fmla="*/ 497361 h 6858000"/>
              <a:gd name="connsiteX917" fmla="*/ 2844845 w 7472601"/>
              <a:gd name="connsiteY917" fmla="*/ 127638 h 6858000"/>
              <a:gd name="connsiteX918" fmla="*/ 2867960 w 7472601"/>
              <a:gd name="connsiteY918" fmla="*/ 0 h 6858000"/>
              <a:gd name="connsiteX919" fmla="*/ 1057230 w 7472601"/>
              <a:gd name="connsiteY919" fmla="*/ 0 h 6858000"/>
              <a:gd name="connsiteX920" fmla="*/ 1111003 w 7472601"/>
              <a:gd name="connsiteY920" fmla="*/ 0 h 6858000"/>
              <a:gd name="connsiteX921" fmla="*/ 1125553 w 7472601"/>
              <a:gd name="connsiteY921" fmla="*/ 52588 h 6858000"/>
              <a:gd name="connsiteX922" fmla="*/ 1304276 w 7472601"/>
              <a:gd name="connsiteY922" fmla="*/ 476275 h 6858000"/>
              <a:gd name="connsiteX923" fmla="*/ 1492066 w 7472601"/>
              <a:gd name="connsiteY923" fmla="*/ 886333 h 6858000"/>
              <a:gd name="connsiteX924" fmla="*/ 1423698 w 7472601"/>
              <a:gd name="connsiteY924" fmla="*/ 710817 h 6858000"/>
              <a:gd name="connsiteX925" fmla="*/ 1357609 w 7472601"/>
              <a:gd name="connsiteY925" fmla="*/ 532892 h 6858000"/>
              <a:gd name="connsiteX926" fmla="*/ 1309550 w 7472601"/>
              <a:gd name="connsiteY926" fmla="*/ 374031 h 6858000"/>
              <a:gd name="connsiteX927" fmla="*/ 1193673 w 7472601"/>
              <a:gd name="connsiteY927" fmla="*/ 49533 h 6858000"/>
              <a:gd name="connsiteX928" fmla="*/ 1164391 w 7472601"/>
              <a:gd name="connsiteY928" fmla="*/ 0 h 6858000"/>
              <a:gd name="connsiteX929" fmla="*/ 1200666 w 7472601"/>
              <a:gd name="connsiteY929" fmla="*/ 0 h 6858000"/>
              <a:gd name="connsiteX930" fmla="*/ 1223408 w 7472601"/>
              <a:gd name="connsiteY930" fmla="*/ 38996 h 6858000"/>
              <a:gd name="connsiteX931" fmla="*/ 1339635 w 7472601"/>
              <a:gd name="connsiteY931" fmla="*/ 365517 h 6858000"/>
              <a:gd name="connsiteX932" fmla="*/ 1387469 w 7472601"/>
              <a:gd name="connsiteY932" fmla="*/ 523079 h 6858000"/>
              <a:gd name="connsiteX933" fmla="*/ 1452685 w 7472601"/>
              <a:gd name="connsiteY933" fmla="*/ 699806 h 6858000"/>
              <a:gd name="connsiteX934" fmla="*/ 1492092 w 7472601"/>
              <a:gd name="connsiteY934" fmla="*/ 800424 h 6858000"/>
              <a:gd name="connsiteX935" fmla="*/ 1455302 w 7472601"/>
              <a:gd name="connsiteY935" fmla="*/ 632913 h 6858000"/>
              <a:gd name="connsiteX936" fmla="*/ 1222336 w 7472601"/>
              <a:gd name="connsiteY936" fmla="*/ 9480 h 6858000"/>
              <a:gd name="connsiteX937" fmla="*/ 1214634 w 7472601"/>
              <a:gd name="connsiteY937" fmla="*/ 0 h 6858000"/>
              <a:gd name="connsiteX938" fmla="*/ 1289827 w 7472601"/>
              <a:gd name="connsiteY938" fmla="*/ 0 h 6858000"/>
              <a:gd name="connsiteX939" fmla="*/ 1321076 w 7472601"/>
              <a:gd name="connsiteY939" fmla="*/ 59722 h 6858000"/>
              <a:gd name="connsiteX940" fmla="*/ 1512579 w 7472601"/>
              <a:gd name="connsiteY940" fmla="*/ 626441 h 6858000"/>
              <a:gd name="connsiteX941" fmla="*/ 1506076 w 7472601"/>
              <a:gd name="connsiteY941" fmla="*/ 1089289 h 6858000"/>
              <a:gd name="connsiteX942" fmla="*/ 1486346 w 7472601"/>
              <a:gd name="connsiteY942" fmla="*/ 1079919 h 6858000"/>
              <a:gd name="connsiteX943" fmla="*/ 1070511 w 7472601"/>
              <a:gd name="connsiteY943" fmla="*/ 48609 h 6858000"/>
              <a:gd name="connsiteX944" fmla="*/ 1057230 w 7472601"/>
              <a:gd name="connsiteY944" fmla="*/ 0 h 6858000"/>
              <a:gd name="connsiteX945" fmla="*/ 43151 w 7472601"/>
              <a:gd name="connsiteY945" fmla="*/ 0 h 6858000"/>
              <a:gd name="connsiteX946" fmla="*/ 95283 w 7472601"/>
              <a:gd name="connsiteY946" fmla="*/ 0 h 6858000"/>
              <a:gd name="connsiteX947" fmla="*/ 300708 w 7472601"/>
              <a:gd name="connsiteY947" fmla="*/ 154571 h 6858000"/>
              <a:gd name="connsiteX948" fmla="*/ 530414 w 7472601"/>
              <a:gd name="connsiteY948" fmla="*/ 354673 h 6858000"/>
              <a:gd name="connsiteX949" fmla="*/ 333785 w 7472601"/>
              <a:gd name="connsiteY949" fmla="*/ 161564 h 6858000"/>
              <a:gd name="connsiteX950" fmla="*/ 147005 w 7472601"/>
              <a:gd name="connsiteY950" fmla="*/ 0 h 6858000"/>
              <a:gd name="connsiteX951" fmla="*/ 272509 w 7472601"/>
              <a:gd name="connsiteY951" fmla="*/ 0 h 6858000"/>
              <a:gd name="connsiteX952" fmla="*/ 326276 w 7472601"/>
              <a:gd name="connsiteY952" fmla="*/ 45847 h 6858000"/>
              <a:gd name="connsiteX953" fmla="*/ 823759 w 7472601"/>
              <a:gd name="connsiteY953" fmla="*/ 574145 h 6858000"/>
              <a:gd name="connsiteX954" fmla="*/ 811254 w 7472601"/>
              <a:gd name="connsiteY954" fmla="*/ 665546 h 6858000"/>
              <a:gd name="connsiteX955" fmla="*/ 154042 w 7472601"/>
              <a:gd name="connsiteY955" fmla="*/ 261522 h 6858000"/>
              <a:gd name="connsiteX956" fmla="*/ 13550 w 7472601"/>
              <a:gd name="connsiteY956" fmla="*/ 158423 h 6858000"/>
              <a:gd name="connsiteX957" fmla="*/ 0 w 7472601"/>
              <a:gd name="connsiteY957" fmla="*/ 146618 h 6858000"/>
              <a:gd name="connsiteX958" fmla="*/ 0 w 7472601"/>
              <a:gd name="connsiteY958" fmla="*/ 59161 h 6858000"/>
              <a:gd name="connsiteX959" fmla="*/ 45427 w 7472601"/>
              <a:gd name="connsiteY959" fmla="*/ 101078 h 6858000"/>
              <a:gd name="connsiteX960" fmla="*/ 630103 w 7472601"/>
              <a:gd name="connsiteY960" fmla="*/ 485885 h 6858000"/>
              <a:gd name="connsiteX961" fmla="*/ 532040 w 7472601"/>
              <a:gd name="connsiteY961" fmla="*/ 399359 h 6858000"/>
              <a:gd name="connsiteX962" fmla="*/ 517618 w 7472601"/>
              <a:gd name="connsiteY962" fmla="*/ 385726 h 6858000"/>
              <a:gd name="connsiteX963" fmla="*/ 285074 w 7472601"/>
              <a:gd name="connsiteY963" fmla="*/ 182755 h 6858000"/>
              <a:gd name="connsiteX964" fmla="*/ 43151 w 7472601"/>
              <a:gd name="connsiteY964" fmla="*/ 0 h 6858000"/>
              <a:gd name="connsiteX0" fmla="*/ 369702 w 7472601"/>
              <a:gd name="connsiteY0" fmla="*/ 6712169 h 6858000"/>
              <a:gd name="connsiteX1" fmla="*/ 366575 w 7472601"/>
              <a:gd name="connsiteY1" fmla="*/ 6715556 h 6858000"/>
              <a:gd name="connsiteX2" fmla="*/ 371637 w 7472601"/>
              <a:gd name="connsiteY2" fmla="*/ 6713954 h 6858000"/>
              <a:gd name="connsiteX3" fmla="*/ 369702 w 7472601"/>
              <a:gd name="connsiteY3" fmla="*/ 6712169 h 6858000"/>
              <a:gd name="connsiteX4" fmla="*/ 7088673 w 7472601"/>
              <a:gd name="connsiteY4" fmla="*/ 6610396 h 6858000"/>
              <a:gd name="connsiteX5" fmla="*/ 7440138 w 7472601"/>
              <a:gd name="connsiteY5" fmla="*/ 6622648 h 6858000"/>
              <a:gd name="connsiteX6" fmla="*/ 7467600 w 7472601"/>
              <a:gd name="connsiteY6" fmla="*/ 6628217 h 6858000"/>
              <a:gd name="connsiteX7" fmla="*/ 7467600 w 7472601"/>
              <a:gd name="connsiteY7" fmla="*/ 6668575 h 6858000"/>
              <a:gd name="connsiteX8" fmla="*/ 7392322 w 7472601"/>
              <a:gd name="connsiteY8" fmla="*/ 6658238 h 6858000"/>
              <a:gd name="connsiteX9" fmla="*/ 7467600 w 7472601"/>
              <a:gd name="connsiteY9" fmla="*/ 6683873 h 6858000"/>
              <a:gd name="connsiteX10" fmla="*/ 7467600 w 7472601"/>
              <a:gd name="connsiteY10" fmla="*/ 6714215 h 6858000"/>
              <a:gd name="connsiteX11" fmla="*/ 7447383 w 7472601"/>
              <a:gd name="connsiteY11" fmla="*/ 6707202 h 6858000"/>
              <a:gd name="connsiteX12" fmla="*/ 7289862 w 7472601"/>
              <a:gd name="connsiteY12" fmla="*/ 6659827 h 6858000"/>
              <a:gd name="connsiteX13" fmla="*/ 7434024 w 7472601"/>
              <a:gd name="connsiteY13" fmla="*/ 6722130 h 6858000"/>
              <a:gd name="connsiteX14" fmla="*/ 7467600 w 7472601"/>
              <a:gd name="connsiteY14" fmla="*/ 6736157 h 6858000"/>
              <a:gd name="connsiteX15" fmla="*/ 7467600 w 7472601"/>
              <a:gd name="connsiteY15" fmla="*/ 6767913 h 6858000"/>
              <a:gd name="connsiteX16" fmla="*/ 7392158 w 7472601"/>
              <a:gd name="connsiteY16" fmla="*/ 6771365 h 6858000"/>
              <a:gd name="connsiteX17" fmla="*/ 7467600 w 7472601"/>
              <a:gd name="connsiteY17" fmla="*/ 6805948 h 6858000"/>
              <a:gd name="connsiteX18" fmla="*/ 7467600 w 7472601"/>
              <a:gd name="connsiteY18" fmla="*/ 6831490 h 6858000"/>
              <a:gd name="connsiteX19" fmla="*/ 7410696 w 7472601"/>
              <a:gd name="connsiteY19" fmla="*/ 6803861 h 6858000"/>
              <a:gd name="connsiteX20" fmla="*/ 7088673 w 7472601"/>
              <a:gd name="connsiteY20" fmla="*/ 6610396 h 6858000"/>
              <a:gd name="connsiteX21" fmla="*/ 1019354 w 7472601"/>
              <a:gd name="connsiteY21" fmla="*/ 6315006 h 6858000"/>
              <a:gd name="connsiteX22" fmla="*/ 441046 w 7472601"/>
              <a:gd name="connsiteY22" fmla="*/ 6691153 h 6858000"/>
              <a:gd name="connsiteX23" fmla="*/ 1019354 w 7472601"/>
              <a:gd name="connsiteY23" fmla="*/ 6315006 h 6858000"/>
              <a:gd name="connsiteX24" fmla="*/ 991680 w 7472601"/>
              <a:gd name="connsiteY24" fmla="*/ 6298413 h 6858000"/>
              <a:gd name="connsiteX25" fmla="*/ 409060 w 7472601"/>
              <a:gd name="connsiteY25" fmla="*/ 6671470 h 6858000"/>
              <a:gd name="connsiteX26" fmla="*/ 991680 w 7472601"/>
              <a:gd name="connsiteY26" fmla="*/ 6298413 h 6858000"/>
              <a:gd name="connsiteX27" fmla="*/ 103333 w 7472601"/>
              <a:gd name="connsiteY27" fmla="*/ 5699602 h 6858000"/>
              <a:gd name="connsiteX28" fmla="*/ 233938 w 7472601"/>
              <a:gd name="connsiteY28" fmla="*/ 5809416 h 6858000"/>
              <a:gd name="connsiteX29" fmla="*/ 883580 w 7472601"/>
              <a:gd name="connsiteY29" fmla="*/ 6180710 h 6858000"/>
              <a:gd name="connsiteX30" fmla="*/ 487337 w 7472601"/>
              <a:gd name="connsiteY30" fmla="*/ 5950182 h 6858000"/>
              <a:gd name="connsiteX31" fmla="*/ 354051 w 7472601"/>
              <a:gd name="connsiteY31" fmla="*/ 5854912 h 6858000"/>
              <a:gd name="connsiteX32" fmla="*/ 195436 w 7472601"/>
              <a:gd name="connsiteY32" fmla="*/ 5755068 h 6858000"/>
              <a:gd name="connsiteX33" fmla="*/ 103333 w 7472601"/>
              <a:gd name="connsiteY33" fmla="*/ 5699602 h 6858000"/>
              <a:gd name="connsiteX34" fmla="*/ 5539432 w 7472601"/>
              <a:gd name="connsiteY34" fmla="*/ 5642928 h 6858000"/>
              <a:gd name="connsiteX35" fmla="*/ 5555462 w 7472601"/>
              <a:gd name="connsiteY35" fmla="*/ 5694454 h 6858000"/>
              <a:gd name="connsiteX36" fmla="*/ 5828270 w 7472601"/>
              <a:gd name="connsiteY36" fmla="*/ 6320663 h 6858000"/>
              <a:gd name="connsiteX37" fmla="*/ 5947416 w 7472601"/>
              <a:gd name="connsiteY37" fmla="*/ 6574846 h 6858000"/>
              <a:gd name="connsiteX38" fmla="*/ 5539432 w 7472601"/>
              <a:gd name="connsiteY38" fmla="*/ 5642928 h 6858000"/>
              <a:gd name="connsiteX39" fmla="*/ 51253 w 7472601"/>
              <a:gd name="connsiteY39" fmla="*/ 5631825 h 6858000"/>
              <a:gd name="connsiteX40" fmla="*/ 211622 w 7472601"/>
              <a:gd name="connsiteY40" fmla="*/ 5728803 h 6858000"/>
              <a:gd name="connsiteX41" fmla="*/ 371652 w 7472601"/>
              <a:gd name="connsiteY41" fmla="*/ 5829062 h 6858000"/>
              <a:gd name="connsiteX42" fmla="*/ 505903 w 7472601"/>
              <a:gd name="connsiteY42" fmla="*/ 5925221 h 6858000"/>
              <a:gd name="connsiteX43" fmla="*/ 899240 w 7472601"/>
              <a:gd name="connsiteY43" fmla="*/ 6153068 h 6858000"/>
              <a:gd name="connsiteX44" fmla="*/ 988114 w 7472601"/>
              <a:gd name="connsiteY44" fmla="*/ 6174204 h 6858000"/>
              <a:gd name="connsiteX45" fmla="*/ 845971 w 7472601"/>
              <a:gd name="connsiteY45" fmla="*/ 6067177 h 6858000"/>
              <a:gd name="connsiteX46" fmla="*/ 448057 w 7472601"/>
              <a:gd name="connsiteY46" fmla="*/ 5841376 h 6858000"/>
              <a:gd name="connsiteX47" fmla="*/ 51253 w 7472601"/>
              <a:gd name="connsiteY47" fmla="*/ 5631825 h 6858000"/>
              <a:gd name="connsiteX48" fmla="*/ 2606687 w 7472601"/>
              <a:gd name="connsiteY48" fmla="*/ 5630718 h 6858000"/>
              <a:gd name="connsiteX49" fmla="*/ 2645658 w 7472601"/>
              <a:gd name="connsiteY49" fmla="*/ 6640259 h 6858000"/>
              <a:gd name="connsiteX50" fmla="*/ 2606687 w 7472601"/>
              <a:gd name="connsiteY50" fmla="*/ 5630718 h 6858000"/>
              <a:gd name="connsiteX51" fmla="*/ 3642057 w 7472601"/>
              <a:gd name="connsiteY51" fmla="*/ 5573487 h 6858000"/>
              <a:gd name="connsiteX52" fmla="*/ 3632981 w 7472601"/>
              <a:gd name="connsiteY52" fmla="*/ 5579437 h 6858000"/>
              <a:gd name="connsiteX53" fmla="*/ 3382436 w 7472601"/>
              <a:gd name="connsiteY53" fmla="*/ 5952726 h 6858000"/>
              <a:gd name="connsiteX54" fmla="*/ 3191929 w 7472601"/>
              <a:gd name="connsiteY54" fmla="*/ 6662669 h 6858000"/>
              <a:gd name="connsiteX55" fmla="*/ 3369898 w 7472601"/>
              <a:gd name="connsiteY55" fmla="*/ 6081771 h 6858000"/>
              <a:gd name="connsiteX56" fmla="*/ 3642057 w 7472601"/>
              <a:gd name="connsiteY56" fmla="*/ 5573487 h 6858000"/>
              <a:gd name="connsiteX57" fmla="*/ 2650666 w 7472601"/>
              <a:gd name="connsiteY57" fmla="*/ 5530686 h 6858000"/>
              <a:gd name="connsiteX58" fmla="*/ 2650249 w 7472601"/>
              <a:gd name="connsiteY58" fmla="*/ 5532101 h 6858000"/>
              <a:gd name="connsiteX59" fmla="*/ 2663808 w 7472601"/>
              <a:gd name="connsiteY59" fmla="*/ 6535215 h 6858000"/>
              <a:gd name="connsiteX60" fmla="*/ 2665418 w 7472601"/>
              <a:gd name="connsiteY60" fmla="*/ 6132756 h 6858000"/>
              <a:gd name="connsiteX61" fmla="*/ 2650666 w 7472601"/>
              <a:gd name="connsiteY61" fmla="*/ 5530686 h 6858000"/>
              <a:gd name="connsiteX62" fmla="*/ 2680277 w 7472601"/>
              <a:gd name="connsiteY62" fmla="*/ 5479204 h 6858000"/>
              <a:gd name="connsiteX63" fmla="*/ 2678972 w 7472601"/>
              <a:gd name="connsiteY63" fmla="*/ 5481582 h 6858000"/>
              <a:gd name="connsiteX64" fmla="*/ 2696666 w 7472601"/>
              <a:gd name="connsiteY64" fmla="*/ 6133836 h 6858000"/>
              <a:gd name="connsiteX65" fmla="*/ 2695769 w 7472601"/>
              <a:gd name="connsiteY65" fmla="*/ 6390955 h 6858000"/>
              <a:gd name="connsiteX66" fmla="*/ 2739893 w 7472601"/>
              <a:gd name="connsiteY66" fmla="*/ 6108357 h 6858000"/>
              <a:gd name="connsiteX67" fmla="*/ 2680277 w 7472601"/>
              <a:gd name="connsiteY67" fmla="*/ 5479204 h 6858000"/>
              <a:gd name="connsiteX68" fmla="*/ 1132195 w 7472601"/>
              <a:gd name="connsiteY68" fmla="*/ 5467980 h 6858000"/>
              <a:gd name="connsiteX69" fmla="*/ 1679056 w 7472601"/>
              <a:gd name="connsiteY69" fmla="*/ 5516907 h 6858000"/>
              <a:gd name="connsiteX70" fmla="*/ 2128648 w 7472601"/>
              <a:gd name="connsiteY70" fmla="*/ 5474249 h 6858000"/>
              <a:gd name="connsiteX71" fmla="*/ 1825619 w 7472601"/>
              <a:gd name="connsiteY71" fmla="*/ 5478447 h 6858000"/>
              <a:gd name="connsiteX72" fmla="*/ 1737798 w 7472601"/>
              <a:gd name="connsiteY72" fmla="*/ 5483353 h 6858000"/>
              <a:gd name="connsiteX73" fmla="*/ 1132195 w 7472601"/>
              <a:gd name="connsiteY73" fmla="*/ 5467980 h 6858000"/>
              <a:gd name="connsiteX74" fmla="*/ 7454976 w 7472601"/>
              <a:gd name="connsiteY74" fmla="*/ 6318297 h 6858000"/>
              <a:gd name="connsiteX75" fmla="*/ 7467600 w 7472601"/>
              <a:gd name="connsiteY75" fmla="*/ 6012219 h 6858000"/>
              <a:gd name="connsiteX76" fmla="*/ 7356878 w 7472601"/>
              <a:gd name="connsiteY76" fmla="*/ 5981332 h 6858000"/>
              <a:gd name="connsiteX77" fmla="*/ 7467600 w 7472601"/>
              <a:gd name="connsiteY77" fmla="*/ 6117703 h 6858000"/>
              <a:gd name="connsiteX78" fmla="*/ 7467600 w 7472601"/>
              <a:gd name="connsiteY78" fmla="*/ 6163634 h 6858000"/>
              <a:gd name="connsiteX79" fmla="*/ 7403637 w 7472601"/>
              <a:gd name="connsiteY79" fmla="*/ 6083957 h 6858000"/>
              <a:gd name="connsiteX80" fmla="*/ 7312589 w 7472601"/>
              <a:gd name="connsiteY80" fmla="*/ 5982309 h 6858000"/>
              <a:gd name="connsiteX81" fmla="*/ 7448321 w 7472601"/>
              <a:gd name="connsiteY81" fmla="*/ 6190991 h 6858000"/>
              <a:gd name="connsiteX82" fmla="*/ 7467600 w 7472601"/>
              <a:gd name="connsiteY82" fmla="*/ 6221686 h 6858000"/>
              <a:gd name="connsiteX83" fmla="*/ 7467600 w 7472601"/>
              <a:gd name="connsiteY83" fmla="*/ 6334256 h 6858000"/>
              <a:gd name="connsiteX84" fmla="*/ 7454976 w 7472601"/>
              <a:gd name="connsiteY84" fmla="*/ 6318297 h 6858000"/>
              <a:gd name="connsiteX85" fmla="*/ 1456157 w 7472601"/>
              <a:gd name="connsiteY85" fmla="*/ 5371404 h 6858000"/>
              <a:gd name="connsiteX86" fmla="*/ 1244432 w 7472601"/>
              <a:gd name="connsiteY86" fmla="*/ 5385601 h 6858000"/>
              <a:gd name="connsiteX87" fmla="*/ 973990 w 7472601"/>
              <a:gd name="connsiteY87" fmla="*/ 5424940 h 6858000"/>
              <a:gd name="connsiteX88" fmla="*/ 1103809 w 7472601"/>
              <a:gd name="connsiteY88" fmla="*/ 5433720 h 6858000"/>
              <a:gd name="connsiteX89" fmla="*/ 1123454 w 7472601"/>
              <a:gd name="connsiteY89" fmla="*/ 5435727 h 6858000"/>
              <a:gd name="connsiteX90" fmla="*/ 1737017 w 7472601"/>
              <a:gd name="connsiteY90" fmla="*/ 5452183 h 6858000"/>
              <a:gd name="connsiteX91" fmla="*/ 1824397 w 7472601"/>
              <a:gd name="connsiteY91" fmla="*/ 5447757 h 6858000"/>
              <a:gd name="connsiteX92" fmla="*/ 2070059 w 7472601"/>
              <a:gd name="connsiteY92" fmla="*/ 5441660 h 6858000"/>
              <a:gd name="connsiteX93" fmla="*/ 1456157 w 7472601"/>
              <a:gd name="connsiteY93" fmla="*/ 5371404 h 6858000"/>
              <a:gd name="connsiteX94" fmla="*/ 4988186 w 7472601"/>
              <a:gd name="connsiteY94" fmla="*/ 5216467 h 6858000"/>
              <a:gd name="connsiteX95" fmla="*/ 4777334 w 7472601"/>
              <a:gd name="connsiteY95" fmla="*/ 5406072 h 6858000"/>
              <a:gd name="connsiteX96" fmla="*/ 4718341 w 7472601"/>
              <a:gd name="connsiteY96" fmla="*/ 5468043 h 6858000"/>
              <a:gd name="connsiteX97" fmla="*/ 4604655 w 7472601"/>
              <a:gd name="connsiteY97" fmla="*/ 5583434 h 6858000"/>
              <a:gd name="connsiteX98" fmla="*/ 4565074 w 7472601"/>
              <a:gd name="connsiteY98" fmla="*/ 5618550 h 6858000"/>
              <a:gd name="connsiteX99" fmla="*/ 4988186 w 7472601"/>
              <a:gd name="connsiteY99" fmla="*/ 5216467 h 6858000"/>
              <a:gd name="connsiteX100" fmla="*/ 4978032 w 7472601"/>
              <a:gd name="connsiteY100" fmla="*/ 5183809 h 6858000"/>
              <a:gd name="connsiteX101" fmla="*/ 4463413 w 7472601"/>
              <a:gd name="connsiteY101" fmla="*/ 5615162 h 6858000"/>
              <a:gd name="connsiteX102" fmla="*/ 4358134 w 7472601"/>
              <a:gd name="connsiteY102" fmla="*/ 5742791 h 6858000"/>
              <a:gd name="connsiteX103" fmla="*/ 4376219 w 7472601"/>
              <a:gd name="connsiteY103" fmla="*/ 5729027 h 6858000"/>
              <a:gd name="connsiteX104" fmla="*/ 4582340 w 7472601"/>
              <a:gd name="connsiteY104" fmla="*/ 5561037 h 6858000"/>
              <a:gd name="connsiteX105" fmla="*/ 4694684 w 7472601"/>
              <a:gd name="connsiteY105" fmla="*/ 5447098 h 6858000"/>
              <a:gd name="connsiteX106" fmla="*/ 4754123 w 7472601"/>
              <a:gd name="connsiteY106" fmla="*/ 5384643 h 6858000"/>
              <a:gd name="connsiteX107" fmla="*/ 4978032 w 7472601"/>
              <a:gd name="connsiteY107" fmla="*/ 5183809 h 6858000"/>
              <a:gd name="connsiteX108" fmla="*/ 1903353 w 7472601"/>
              <a:gd name="connsiteY108" fmla="*/ 5044827 h 6858000"/>
              <a:gd name="connsiteX109" fmla="*/ 1936931 w 7472601"/>
              <a:gd name="connsiteY109" fmla="*/ 5093954 h 6858000"/>
              <a:gd name="connsiteX110" fmla="*/ 2195868 w 7472601"/>
              <a:gd name="connsiteY110" fmla="*/ 5396574 h 6858000"/>
              <a:gd name="connsiteX111" fmla="*/ 2088852 w 7472601"/>
              <a:gd name="connsiteY111" fmla="*/ 5166123 h 6858000"/>
              <a:gd name="connsiteX112" fmla="*/ 1958241 w 7472601"/>
              <a:gd name="connsiteY112" fmla="*/ 5067955 h 6858000"/>
              <a:gd name="connsiteX113" fmla="*/ 1903353 w 7472601"/>
              <a:gd name="connsiteY113" fmla="*/ 5044827 h 6858000"/>
              <a:gd name="connsiteX114" fmla="*/ 1979378 w 7472601"/>
              <a:gd name="connsiteY114" fmla="*/ 4769504 h 6858000"/>
              <a:gd name="connsiteX115" fmla="*/ 2882120 w 7472601"/>
              <a:gd name="connsiteY115" fmla="*/ 5064547 h 6858000"/>
              <a:gd name="connsiteX116" fmla="*/ 2793103 w 7472601"/>
              <a:gd name="connsiteY116" fmla="*/ 5039699 h 6858000"/>
              <a:gd name="connsiteX117" fmla="*/ 2770041 w 7472601"/>
              <a:gd name="connsiteY117" fmla="*/ 5033634 h 6858000"/>
              <a:gd name="connsiteX118" fmla="*/ 1979378 w 7472601"/>
              <a:gd name="connsiteY118" fmla="*/ 4769504 h 6858000"/>
              <a:gd name="connsiteX119" fmla="*/ 1927410 w 7472601"/>
              <a:gd name="connsiteY119" fmla="*/ 4716164 h 6858000"/>
              <a:gd name="connsiteX120" fmla="*/ 1959587 w 7472601"/>
              <a:gd name="connsiteY120" fmla="*/ 4728849 h 6858000"/>
              <a:gd name="connsiteX121" fmla="*/ 2777707 w 7472601"/>
              <a:gd name="connsiteY121" fmla="*/ 5003991 h 6858000"/>
              <a:gd name="connsiteX122" fmla="*/ 2800768 w 7472601"/>
              <a:gd name="connsiteY122" fmla="*/ 5010056 h 6858000"/>
              <a:gd name="connsiteX123" fmla="*/ 2879408 w 7472601"/>
              <a:gd name="connsiteY123" fmla="*/ 5031590 h 6858000"/>
              <a:gd name="connsiteX124" fmla="*/ 2862295 w 7472601"/>
              <a:gd name="connsiteY124" fmla="*/ 5022958 h 6858000"/>
              <a:gd name="connsiteX125" fmla="*/ 2813343 w 7472601"/>
              <a:gd name="connsiteY125" fmla="*/ 4998369 h 6858000"/>
              <a:gd name="connsiteX126" fmla="*/ 2646245 w 7472601"/>
              <a:gd name="connsiteY126" fmla="*/ 4930999 h 6858000"/>
              <a:gd name="connsiteX127" fmla="*/ 1999243 w 7472601"/>
              <a:gd name="connsiteY127" fmla="*/ 4730524 h 6858000"/>
              <a:gd name="connsiteX128" fmla="*/ 1979527 w 7472601"/>
              <a:gd name="connsiteY128" fmla="*/ 4726651 h 6858000"/>
              <a:gd name="connsiteX129" fmla="*/ 1927410 w 7472601"/>
              <a:gd name="connsiteY129" fmla="*/ 4716164 h 6858000"/>
              <a:gd name="connsiteX130" fmla="*/ 1997014 w 7472601"/>
              <a:gd name="connsiteY130" fmla="*/ 4698007 h 6858000"/>
              <a:gd name="connsiteX131" fmla="*/ 2005458 w 7472601"/>
              <a:gd name="connsiteY131" fmla="*/ 4699540 h 6858000"/>
              <a:gd name="connsiteX132" fmla="*/ 2657186 w 7472601"/>
              <a:gd name="connsiteY132" fmla="*/ 4901687 h 6858000"/>
              <a:gd name="connsiteX133" fmla="*/ 2826662 w 7472601"/>
              <a:gd name="connsiteY133" fmla="*/ 4970362 h 6858000"/>
              <a:gd name="connsiteX134" fmla="*/ 2876100 w 7472601"/>
              <a:gd name="connsiteY134" fmla="*/ 4995397 h 6858000"/>
              <a:gd name="connsiteX135" fmla="*/ 3042600 w 7472601"/>
              <a:gd name="connsiteY135" fmla="*/ 5059532 h 6858000"/>
              <a:gd name="connsiteX136" fmla="*/ 1997014 w 7472601"/>
              <a:gd name="connsiteY136" fmla="*/ 4698007 h 6858000"/>
              <a:gd name="connsiteX137" fmla="*/ 2305292 w 7472601"/>
              <a:gd name="connsiteY137" fmla="*/ 4219492 h 6858000"/>
              <a:gd name="connsiteX138" fmla="*/ 3360922 w 7472601"/>
              <a:gd name="connsiteY138" fmla="*/ 4529373 h 6858000"/>
              <a:gd name="connsiteX139" fmla="*/ 3492420 w 7472601"/>
              <a:gd name="connsiteY139" fmla="*/ 4510145 h 6858000"/>
              <a:gd name="connsiteX140" fmla="*/ 3364086 w 7472601"/>
              <a:gd name="connsiteY140" fmla="*/ 4480340 h 6858000"/>
              <a:gd name="connsiteX141" fmla="*/ 3225818 w 7472601"/>
              <a:gd name="connsiteY141" fmla="*/ 4411822 h 6858000"/>
              <a:gd name="connsiteX142" fmla="*/ 3129696 w 7472601"/>
              <a:gd name="connsiteY142" fmla="*/ 4360704 h 6858000"/>
              <a:gd name="connsiteX143" fmla="*/ 2814545 w 7472601"/>
              <a:gd name="connsiteY143" fmla="*/ 4282955 h 6858000"/>
              <a:gd name="connsiteX144" fmla="*/ 2305292 w 7472601"/>
              <a:gd name="connsiteY144" fmla="*/ 4219492 h 6858000"/>
              <a:gd name="connsiteX145" fmla="*/ 2626982 w 7472601"/>
              <a:gd name="connsiteY145" fmla="*/ 4206450 h 6858000"/>
              <a:gd name="connsiteX146" fmla="*/ 2490617 w 7472601"/>
              <a:gd name="connsiteY146" fmla="*/ 4206951 h 6858000"/>
              <a:gd name="connsiteX147" fmla="*/ 2819869 w 7472601"/>
              <a:gd name="connsiteY147" fmla="*/ 4252936 h 6858000"/>
              <a:gd name="connsiteX148" fmla="*/ 3143018 w 7472601"/>
              <a:gd name="connsiteY148" fmla="*/ 4332698 h 6858000"/>
              <a:gd name="connsiteX149" fmla="*/ 3241520 w 7472601"/>
              <a:gd name="connsiteY149" fmla="*/ 4385112 h 6858000"/>
              <a:gd name="connsiteX150" fmla="*/ 3374575 w 7472601"/>
              <a:gd name="connsiteY150" fmla="*/ 4451517 h 6858000"/>
              <a:gd name="connsiteX151" fmla="*/ 3505221 w 7472601"/>
              <a:gd name="connsiteY151" fmla="*/ 4480757 h 6858000"/>
              <a:gd name="connsiteX152" fmla="*/ 2626982 w 7472601"/>
              <a:gd name="connsiteY152" fmla="*/ 4206450 h 6858000"/>
              <a:gd name="connsiteX153" fmla="*/ 1310106 w 7472601"/>
              <a:gd name="connsiteY153" fmla="*/ 3943217 h 6858000"/>
              <a:gd name="connsiteX154" fmla="*/ 854994 w 7472601"/>
              <a:gd name="connsiteY154" fmla="*/ 4399136 h 6858000"/>
              <a:gd name="connsiteX155" fmla="*/ 742462 w 7472601"/>
              <a:gd name="connsiteY155" fmla="*/ 4594648 h 6858000"/>
              <a:gd name="connsiteX156" fmla="*/ 820602 w 7472601"/>
              <a:gd name="connsiteY156" fmla="*/ 4485915 h 6858000"/>
              <a:gd name="connsiteX157" fmla="*/ 878295 w 7472601"/>
              <a:gd name="connsiteY157" fmla="*/ 4403594 h 6858000"/>
              <a:gd name="connsiteX158" fmla="*/ 1240607 w 7472601"/>
              <a:gd name="connsiteY158" fmla="*/ 4010401 h 6858000"/>
              <a:gd name="connsiteX159" fmla="*/ 1310106 w 7472601"/>
              <a:gd name="connsiteY159" fmla="*/ 3943217 h 6858000"/>
              <a:gd name="connsiteX160" fmla="*/ 1423113 w 7472601"/>
              <a:gd name="connsiteY160" fmla="*/ 3874565 h 6858000"/>
              <a:gd name="connsiteX161" fmla="*/ 1260565 w 7472601"/>
              <a:gd name="connsiteY161" fmla="*/ 4031982 h 6858000"/>
              <a:gd name="connsiteX162" fmla="*/ 901900 w 7472601"/>
              <a:gd name="connsiteY162" fmla="*/ 4421236 h 6858000"/>
              <a:gd name="connsiteX163" fmla="*/ 845044 w 7472601"/>
              <a:gd name="connsiteY163" fmla="*/ 4502436 h 6858000"/>
              <a:gd name="connsiteX164" fmla="*/ 685926 w 7472601"/>
              <a:gd name="connsiteY164" fmla="*/ 4703069 h 6858000"/>
              <a:gd name="connsiteX165" fmla="*/ 684248 w 7472601"/>
              <a:gd name="connsiteY165" fmla="*/ 4706721 h 6858000"/>
              <a:gd name="connsiteX166" fmla="*/ 1423113 w 7472601"/>
              <a:gd name="connsiteY166" fmla="*/ 3874565 h 6858000"/>
              <a:gd name="connsiteX167" fmla="*/ 3316479 w 7472601"/>
              <a:gd name="connsiteY167" fmla="*/ 3872136 h 6858000"/>
              <a:gd name="connsiteX168" fmla="*/ 3546806 w 7472601"/>
              <a:gd name="connsiteY168" fmla="*/ 4356139 h 6858000"/>
              <a:gd name="connsiteX169" fmla="*/ 3364433 w 7472601"/>
              <a:gd name="connsiteY169" fmla="*/ 3953121 h 6858000"/>
              <a:gd name="connsiteX170" fmla="*/ 3316479 w 7472601"/>
              <a:gd name="connsiteY170" fmla="*/ 3872136 h 6858000"/>
              <a:gd name="connsiteX171" fmla="*/ 3291335 w 7472601"/>
              <a:gd name="connsiteY171" fmla="*/ 3767420 h 6858000"/>
              <a:gd name="connsiteX172" fmla="*/ 3390805 w 7472601"/>
              <a:gd name="connsiteY172" fmla="*/ 3937163 h 6858000"/>
              <a:gd name="connsiteX173" fmla="*/ 3579062 w 7472601"/>
              <a:gd name="connsiteY173" fmla="*/ 4359040 h 6858000"/>
              <a:gd name="connsiteX174" fmla="*/ 3467355 w 7472601"/>
              <a:gd name="connsiteY174" fmla="*/ 3988130 h 6858000"/>
              <a:gd name="connsiteX175" fmla="*/ 3310753 w 7472601"/>
              <a:gd name="connsiteY175" fmla="*/ 3787140 h 6858000"/>
              <a:gd name="connsiteX176" fmla="*/ 3291335 w 7472601"/>
              <a:gd name="connsiteY176" fmla="*/ 3767420 h 6858000"/>
              <a:gd name="connsiteX177" fmla="*/ 1635889 w 7472601"/>
              <a:gd name="connsiteY177" fmla="*/ 3709494 h 6858000"/>
              <a:gd name="connsiteX178" fmla="*/ 1634800 w 7472601"/>
              <a:gd name="connsiteY178" fmla="*/ 3731111 h 6858000"/>
              <a:gd name="connsiteX179" fmla="*/ 1635889 w 7472601"/>
              <a:gd name="connsiteY179" fmla="*/ 3709494 h 6858000"/>
              <a:gd name="connsiteX180" fmla="*/ 1510397 w 7472601"/>
              <a:gd name="connsiteY180" fmla="*/ 3684705 h 6858000"/>
              <a:gd name="connsiteX181" fmla="*/ 1146550 w 7472601"/>
              <a:gd name="connsiteY181" fmla="*/ 3802012 h 6858000"/>
              <a:gd name="connsiteX182" fmla="*/ 698834 w 7472601"/>
              <a:gd name="connsiteY182" fmla="*/ 3952272 h 6858000"/>
              <a:gd name="connsiteX183" fmla="*/ 34256 w 7472601"/>
              <a:gd name="connsiteY183" fmla="*/ 4347603 h 6858000"/>
              <a:gd name="connsiteX184" fmla="*/ 527241 w 7472601"/>
              <a:gd name="connsiteY184" fmla="*/ 4065078 h 6858000"/>
              <a:gd name="connsiteX185" fmla="*/ 1510397 w 7472601"/>
              <a:gd name="connsiteY185" fmla="*/ 3684705 h 6858000"/>
              <a:gd name="connsiteX186" fmla="*/ 1313114 w 7472601"/>
              <a:gd name="connsiteY186" fmla="*/ 3655216 h 6858000"/>
              <a:gd name="connsiteX187" fmla="*/ 1109304 w 7472601"/>
              <a:gd name="connsiteY187" fmla="*/ 3669030 h 6858000"/>
              <a:gd name="connsiteX188" fmla="*/ 8129 w 7472601"/>
              <a:gd name="connsiteY188" fmla="*/ 4330519 h 6858000"/>
              <a:gd name="connsiteX189" fmla="*/ 687572 w 7472601"/>
              <a:gd name="connsiteY189" fmla="*/ 3925629 h 6858000"/>
              <a:gd name="connsiteX190" fmla="*/ 1138365 w 7472601"/>
              <a:gd name="connsiteY190" fmla="*/ 3774515 h 6858000"/>
              <a:gd name="connsiteX191" fmla="*/ 1505579 w 7472601"/>
              <a:gd name="connsiteY191" fmla="*/ 3655526 h 6858000"/>
              <a:gd name="connsiteX192" fmla="*/ 1313114 w 7472601"/>
              <a:gd name="connsiteY192" fmla="*/ 3655216 h 6858000"/>
              <a:gd name="connsiteX193" fmla="*/ 3655073 w 7472601"/>
              <a:gd name="connsiteY193" fmla="*/ 3650884 h 6858000"/>
              <a:gd name="connsiteX194" fmla="*/ 3989938 w 7472601"/>
              <a:gd name="connsiteY194" fmla="*/ 3991685 h 6858000"/>
              <a:gd name="connsiteX195" fmla="*/ 4393907 w 7472601"/>
              <a:gd name="connsiteY195" fmla="*/ 4261258 h 6858000"/>
              <a:gd name="connsiteX196" fmla="*/ 4648051 w 7472601"/>
              <a:gd name="connsiteY196" fmla="*/ 4374051 h 6858000"/>
              <a:gd name="connsiteX197" fmla="*/ 4383389 w 7472601"/>
              <a:gd name="connsiteY197" fmla="*/ 4184369 h 6858000"/>
              <a:gd name="connsiteX198" fmla="*/ 4165508 w 7472601"/>
              <a:gd name="connsiteY198" fmla="*/ 4035196 h 6858000"/>
              <a:gd name="connsiteX199" fmla="*/ 4068162 w 7472601"/>
              <a:gd name="connsiteY199" fmla="*/ 3953394 h 6858000"/>
              <a:gd name="connsiteX200" fmla="*/ 3981416 w 7472601"/>
              <a:gd name="connsiteY200" fmla="*/ 3880482 h 6858000"/>
              <a:gd name="connsiteX201" fmla="*/ 3800147 w 7472601"/>
              <a:gd name="connsiteY201" fmla="*/ 3749872 h 6858000"/>
              <a:gd name="connsiteX202" fmla="*/ 3655073 w 7472601"/>
              <a:gd name="connsiteY202" fmla="*/ 3650884 h 6858000"/>
              <a:gd name="connsiteX203" fmla="*/ 3670252 w 7472601"/>
              <a:gd name="connsiteY203" fmla="*/ 3622798 h 6858000"/>
              <a:gd name="connsiteX204" fmla="*/ 3817258 w 7472601"/>
              <a:gd name="connsiteY204" fmla="*/ 3723577 h 6858000"/>
              <a:gd name="connsiteX205" fmla="*/ 4000461 w 7472601"/>
              <a:gd name="connsiteY205" fmla="*/ 3855966 h 6858000"/>
              <a:gd name="connsiteX206" fmla="*/ 4088180 w 7472601"/>
              <a:gd name="connsiteY206" fmla="*/ 3929774 h 6858000"/>
              <a:gd name="connsiteX207" fmla="*/ 4184555 w 7472601"/>
              <a:gd name="connsiteY207" fmla="*/ 4010683 h 6858000"/>
              <a:gd name="connsiteX208" fmla="*/ 4399563 w 7472601"/>
              <a:gd name="connsiteY208" fmla="*/ 4158106 h 6858000"/>
              <a:gd name="connsiteX209" fmla="*/ 4684469 w 7472601"/>
              <a:gd name="connsiteY209" fmla="*/ 4364680 h 6858000"/>
              <a:gd name="connsiteX210" fmla="*/ 4690271 w 7472601"/>
              <a:gd name="connsiteY210" fmla="*/ 4370034 h 6858000"/>
              <a:gd name="connsiteX211" fmla="*/ 4136093 w 7472601"/>
              <a:gd name="connsiteY211" fmla="*/ 3858466 h 6858000"/>
              <a:gd name="connsiteX212" fmla="*/ 3670252 w 7472601"/>
              <a:gd name="connsiteY212" fmla="*/ 3622798 h 6858000"/>
              <a:gd name="connsiteX213" fmla="*/ 4440129 w 7472601"/>
              <a:gd name="connsiteY213" fmla="*/ 3448571 h 6858000"/>
              <a:gd name="connsiteX214" fmla="*/ 4856525 w 7472601"/>
              <a:gd name="connsiteY214" fmla="*/ 3915351 h 6858000"/>
              <a:gd name="connsiteX215" fmla="*/ 5059055 w 7472601"/>
              <a:gd name="connsiteY215" fmla="*/ 4108918 h 6858000"/>
              <a:gd name="connsiteX216" fmla="*/ 5290070 w 7472601"/>
              <a:gd name="connsiteY216" fmla="*/ 4263619 h 6858000"/>
              <a:gd name="connsiteX217" fmla="*/ 4834991 w 7472601"/>
              <a:gd name="connsiteY217" fmla="*/ 3830985 h 6858000"/>
              <a:gd name="connsiteX218" fmla="*/ 4440129 w 7472601"/>
              <a:gd name="connsiteY218" fmla="*/ 3448571 h 6858000"/>
              <a:gd name="connsiteX219" fmla="*/ 4441737 w 7472601"/>
              <a:gd name="connsiteY219" fmla="*/ 3399734 h 6858000"/>
              <a:gd name="connsiteX220" fmla="*/ 4431236 w 7472601"/>
              <a:gd name="connsiteY220" fmla="*/ 3400954 h 6858000"/>
              <a:gd name="connsiteX221" fmla="*/ 4557150 w 7472601"/>
              <a:gd name="connsiteY221" fmla="*/ 3510023 h 6858000"/>
              <a:gd name="connsiteX222" fmla="*/ 4856936 w 7472601"/>
              <a:gd name="connsiteY222" fmla="*/ 3809146 h 6858000"/>
              <a:gd name="connsiteX223" fmla="*/ 5111996 w 7472601"/>
              <a:gd name="connsiteY223" fmla="*/ 4065759 h 6858000"/>
              <a:gd name="connsiteX224" fmla="*/ 5388878 w 7472601"/>
              <a:gd name="connsiteY224" fmla="*/ 4300185 h 6858000"/>
              <a:gd name="connsiteX225" fmla="*/ 5425556 w 7472601"/>
              <a:gd name="connsiteY225" fmla="*/ 4308967 h 6858000"/>
              <a:gd name="connsiteX226" fmla="*/ 4943646 w 7472601"/>
              <a:gd name="connsiteY226" fmla="*/ 3822916 h 6858000"/>
              <a:gd name="connsiteX227" fmla="*/ 4594837 w 7472601"/>
              <a:gd name="connsiteY227" fmla="*/ 3532274 h 6858000"/>
              <a:gd name="connsiteX228" fmla="*/ 4441737 w 7472601"/>
              <a:gd name="connsiteY228" fmla="*/ 3399734 h 6858000"/>
              <a:gd name="connsiteX229" fmla="*/ 5425834 w 7472601"/>
              <a:gd name="connsiteY229" fmla="*/ 3162785 h 6858000"/>
              <a:gd name="connsiteX230" fmla="*/ 5401644 w 7472601"/>
              <a:gd name="connsiteY230" fmla="*/ 3617847 h 6858000"/>
              <a:gd name="connsiteX231" fmla="*/ 5467256 w 7472601"/>
              <a:gd name="connsiteY231" fmla="*/ 4175494 h 6858000"/>
              <a:gd name="connsiteX232" fmla="*/ 5448069 w 7472601"/>
              <a:gd name="connsiteY232" fmla="*/ 3567554 h 6858000"/>
              <a:gd name="connsiteX233" fmla="*/ 5425834 w 7472601"/>
              <a:gd name="connsiteY233" fmla="*/ 3162785 h 6858000"/>
              <a:gd name="connsiteX234" fmla="*/ 1318687 w 7472601"/>
              <a:gd name="connsiteY234" fmla="*/ 3113840 h 6858000"/>
              <a:gd name="connsiteX235" fmla="*/ 1066793 w 7472601"/>
              <a:gd name="connsiteY235" fmla="*/ 3212171 h 6858000"/>
              <a:gd name="connsiteX236" fmla="*/ 993319 w 7472601"/>
              <a:gd name="connsiteY236" fmla="*/ 3247648 h 6858000"/>
              <a:gd name="connsiteX237" fmla="*/ 853081 w 7472601"/>
              <a:gd name="connsiteY237" fmla="*/ 3312410 h 6858000"/>
              <a:gd name="connsiteX238" fmla="*/ 805957 w 7472601"/>
              <a:gd name="connsiteY238" fmla="*/ 3330443 h 6858000"/>
              <a:gd name="connsiteX239" fmla="*/ 1318687 w 7472601"/>
              <a:gd name="connsiteY239" fmla="*/ 3113840 h 6858000"/>
              <a:gd name="connsiteX240" fmla="*/ 5453702 w 7472601"/>
              <a:gd name="connsiteY240" fmla="*/ 3090882 h 6858000"/>
              <a:gd name="connsiteX241" fmla="*/ 5480135 w 7472601"/>
              <a:gd name="connsiteY241" fmla="*/ 3565802 h 6858000"/>
              <a:gd name="connsiteX242" fmla="*/ 5499023 w 7472601"/>
              <a:gd name="connsiteY242" fmla="*/ 4166310 h 6858000"/>
              <a:gd name="connsiteX243" fmla="*/ 5547022 w 7472601"/>
              <a:gd name="connsiteY243" fmla="*/ 3607838 h 6858000"/>
              <a:gd name="connsiteX244" fmla="*/ 5515964 w 7472601"/>
              <a:gd name="connsiteY244" fmla="*/ 3378541 h 6858000"/>
              <a:gd name="connsiteX245" fmla="*/ 5453702 w 7472601"/>
              <a:gd name="connsiteY245" fmla="*/ 3090882 h 6858000"/>
              <a:gd name="connsiteX246" fmla="*/ 1238695 w 7472601"/>
              <a:gd name="connsiteY246" fmla="*/ 3076820 h 6858000"/>
              <a:gd name="connsiteX247" fmla="*/ 716371 w 7472601"/>
              <a:gd name="connsiteY247" fmla="*/ 3293249 h 6858000"/>
              <a:gd name="connsiteX248" fmla="*/ 579522 w 7472601"/>
              <a:gd name="connsiteY248" fmla="*/ 3371759 h 6858000"/>
              <a:gd name="connsiteX249" fmla="*/ 600288 w 7472601"/>
              <a:gd name="connsiteY249" fmla="*/ 3365555 h 6858000"/>
              <a:gd name="connsiteX250" fmla="*/ 840692 w 7472601"/>
              <a:gd name="connsiteY250" fmla="*/ 3284921 h 6858000"/>
              <a:gd name="connsiteX251" fmla="*/ 979248 w 7472601"/>
              <a:gd name="connsiteY251" fmla="*/ 3221003 h 6858000"/>
              <a:gd name="connsiteX252" fmla="*/ 1053282 w 7472601"/>
              <a:gd name="connsiteY252" fmla="*/ 3185247 h 6858000"/>
              <a:gd name="connsiteX253" fmla="*/ 1320603 w 7472601"/>
              <a:gd name="connsiteY253" fmla="*/ 3081281 h 6858000"/>
              <a:gd name="connsiteX254" fmla="*/ 1238695 w 7472601"/>
              <a:gd name="connsiteY254" fmla="*/ 3076820 h 6858000"/>
              <a:gd name="connsiteX255" fmla="*/ 5425627 w 7472601"/>
              <a:gd name="connsiteY255" fmla="*/ 2954192 h 6858000"/>
              <a:gd name="connsiteX256" fmla="*/ 5470770 w 7472601"/>
              <a:gd name="connsiteY256" fmla="*/ 3005435 h 6858000"/>
              <a:gd name="connsiteX257" fmla="*/ 5519779 w 7472601"/>
              <a:gd name="connsiteY257" fmla="*/ 4359223 h 6858000"/>
              <a:gd name="connsiteX258" fmla="*/ 5520293 w 7472601"/>
              <a:gd name="connsiteY258" fmla="*/ 4360602 h 6858000"/>
              <a:gd name="connsiteX259" fmla="*/ 5767221 w 7472601"/>
              <a:gd name="connsiteY259" fmla="*/ 4665564 h 6858000"/>
              <a:gd name="connsiteX260" fmla="*/ 6937169 w 7472601"/>
              <a:gd name="connsiteY260" fmla="*/ 4815941 h 6858000"/>
              <a:gd name="connsiteX261" fmla="*/ 6953922 w 7472601"/>
              <a:gd name="connsiteY261" fmla="*/ 4890068 h 6858000"/>
              <a:gd name="connsiteX262" fmla="*/ 6071359 w 7472601"/>
              <a:gd name="connsiteY262" fmla="*/ 4770770 h 6858000"/>
              <a:gd name="connsiteX263" fmla="*/ 6038839 w 7472601"/>
              <a:gd name="connsiteY263" fmla="*/ 4764474 h 6858000"/>
              <a:gd name="connsiteX264" fmla="*/ 6038706 w 7472601"/>
              <a:gd name="connsiteY264" fmla="*/ 4763847 h 6858000"/>
              <a:gd name="connsiteX265" fmla="*/ 6037784 w 7472601"/>
              <a:gd name="connsiteY265" fmla="*/ 4764270 h 6858000"/>
              <a:gd name="connsiteX266" fmla="*/ 6038839 w 7472601"/>
              <a:gd name="connsiteY266" fmla="*/ 4764474 h 6858000"/>
              <a:gd name="connsiteX267" fmla="*/ 6040338 w 7472601"/>
              <a:gd name="connsiteY267" fmla="*/ 4771418 h 6858000"/>
              <a:gd name="connsiteX268" fmla="*/ 6024488 w 7472601"/>
              <a:gd name="connsiteY268" fmla="*/ 4809903 h 6858000"/>
              <a:gd name="connsiteX269" fmla="*/ 5599771 w 7472601"/>
              <a:gd name="connsiteY269" fmla="*/ 5509652 h 6858000"/>
              <a:gd name="connsiteX270" fmla="*/ 5548843 w 7472601"/>
              <a:gd name="connsiteY270" fmla="*/ 5563845 h 6858000"/>
              <a:gd name="connsiteX271" fmla="*/ 5940952 w 7472601"/>
              <a:gd name="connsiteY271" fmla="*/ 6250028 h 6858000"/>
              <a:gd name="connsiteX272" fmla="*/ 6043441 w 7472601"/>
              <a:gd name="connsiteY272" fmla="*/ 6665847 h 6858000"/>
              <a:gd name="connsiteX273" fmla="*/ 6093432 w 7472601"/>
              <a:gd name="connsiteY273" fmla="*/ 6858000 h 6858000"/>
              <a:gd name="connsiteX274" fmla="*/ 6034344 w 7472601"/>
              <a:gd name="connsiteY274" fmla="*/ 6858000 h 6858000"/>
              <a:gd name="connsiteX275" fmla="*/ 6026679 w 7472601"/>
              <a:gd name="connsiteY275" fmla="*/ 6836959 h 6858000"/>
              <a:gd name="connsiteX276" fmla="*/ 5800441 w 7472601"/>
              <a:gd name="connsiteY276" fmla="*/ 6335286 h 6858000"/>
              <a:gd name="connsiteX277" fmla="*/ 5526562 w 7472601"/>
              <a:gd name="connsiteY277" fmla="*/ 5705388 h 6858000"/>
              <a:gd name="connsiteX278" fmla="*/ 5519640 w 7472601"/>
              <a:gd name="connsiteY278" fmla="*/ 5683774 h 6858000"/>
              <a:gd name="connsiteX279" fmla="*/ 5844559 w 7472601"/>
              <a:gd name="connsiteY279" fmla="*/ 6553349 h 6858000"/>
              <a:gd name="connsiteX280" fmla="*/ 5975994 w 7472601"/>
              <a:gd name="connsiteY280" fmla="*/ 6858000 h 6858000"/>
              <a:gd name="connsiteX281" fmla="*/ 5898547 w 7472601"/>
              <a:gd name="connsiteY281" fmla="*/ 6858000 h 6858000"/>
              <a:gd name="connsiteX282" fmla="*/ 5682041 w 7472601"/>
              <a:gd name="connsiteY282" fmla="*/ 6355860 h 6858000"/>
              <a:gd name="connsiteX283" fmla="*/ 5461758 w 7472601"/>
              <a:gd name="connsiteY283" fmla="*/ 5820220 h 6858000"/>
              <a:gd name="connsiteX284" fmla="*/ 5237282 w 7472601"/>
              <a:gd name="connsiteY284" fmla="*/ 6579086 h 6858000"/>
              <a:gd name="connsiteX285" fmla="*/ 5115009 w 7472601"/>
              <a:gd name="connsiteY285" fmla="*/ 6858000 h 6858000"/>
              <a:gd name="connsiteX286" fmla="*/ 5028074 w 7472601"/>
              <a:gd name="connsiteY286" fmla="*/ 6858000 h 6858000"/>
              <a:gd name="connsiteX287" fmla="*/ 5079508 w 7472601"/>
              <a:gd name="connsiteY287" fmla="*/ 6749074 h 6858000"/>
              <a:gd name="connsiteX288" fmla="*/ 5371846 w 7472601"/>
              <a:gd name="connsiteY288" fmla="*/ 5924413 h 6858000"/>
              <a:gd name="connsiteX289" fmla="*/ 5270512 w 7472601"/>
              <a:gd name="connsiteY289" fmla="*/ 6138975 h 6858000"/>
              <a:gd name="connsiteX290" fmla="*/ 5062409 w 7472601"/>
              <a:gd name="connsiteY290" fmla="*/ 6653544 h 6858000"/>
              <a:gd name="connsiteX291" fmla="*/ 5036628 w 7472601"/>
              <a:gd name="connsiteY291" fmla="*/ 6754247 h 6858000"/>
              <a:gd name="connsiteX292" fmla="*/ 5009112 w 7472601"/>
              <a:gd name="connsiteY292" fmla="*/ 6858000 h 6858000"/>
              <a:gd name="connsiteX293" fmla="*/ 4976679 w 7472601"/>
              <a:gd name="connsiteY293" fmla="*/ 6858000 h 6858000"/>
              <a:gd name="connsiteX294" fmla="*/ 5006537 w 7472601"/>
              <a:gd name="connsiteY294" fmla="*/ 6747068 h 6858000"/>
              <a:gd name="connsiteX295" fmla="*/ 5032723 w 7472601"/>
              <a:gd name="connsiteY295" fmla="*/ 6644957 h 6858000"/>
              <a:gd name="connsiteX296" fmla="*/ 5242949 w 7472601"/>
              <a:gd name="connsiteY296" fmla="*/ 6125175 h 6858000"/>
              <a:gd name="connsiteX297" fmla="*/ 5286321 w 7472601"/>
              <a:gd name="connsiteY297" fmla="*/ 6033555 h 6858000"/>
              <a:gd name="connsiteX298" fmla="*/ 5008210 w 7472601"/>
              <a:gd name="connsiteY298" fmla="*/ 6649194 h 6858000"/>
              <a:gd name="connsiteX299" fmla="*/ 4986321 w 7472601"/>
              <a:gd name="connsiteY299" fmla="*/ 6765687 h 6858000"/>
              <a:gd name="connsiteX300" fmla="*/ 4973474 w 7472601"/>
              <a:gd name="connsiteY300" fmla="*/ 6858000 h 6858000"/>
              <a:gd name="connsiteX301" fmla="*/ 4907178 w 7472601"/>
              <a:gd name="connsiteY301" fmla="*/ 6858000 h 6858000"/>
              <a:gd name="connsiteX302" fmla="*/ 4910810 w 7472601"/>
              <a:gd name="connsiteY302" fmla="*/ 6829660 h 6858000"/>
              <a:gd name="connsiteX303" fmla="*/ 4987461 w 7472601"/>
              <a:gd name="connsiteY303" fmla="*/ 6432994 h 6858000"/>
              <a:gd name="connsiteX304" fmla="*/ 5179262 w 7472601"/>
              <a:gd name="connsiteY304" fmla="*/ 6035044 h 6858000"/>
              <a:gd name="connsiteX305" fmla="*/ 4689678 w 7472601"/>
              <a:gd name="connsiteY305" fmla="*/ 6440241 h 6858000"/>
              <a:gd name="connsiteX306" fmla="*/ 4477543 w 7472601"/>
              <a:gd name="connsiteY306" fmla="*/ 6674836 h 6858000"/>
              <a:gd name="connsiteX307" fmla="*/ 4329957 w 7472601"/>
              <a:gd name="connsiteY307" fmla="*/ 6858000 h 6858000"/>
              <a:gd name="connsiteX308" fmla="*/ 4218595 w 7472601"/>
              <a:gd name="connsiteY308" fmla="*/ 6858000 h 6858000"/>
              <a:gd name="connsiteX309" fmla="*/ 4368888 w 7472601"/>
              <a:gd name="connsiteY309" fmla="*/ 6668412 h 6858000"/>
              <a:gd name="connsiteX310" fmla="*/ 4563091 w 7472601"/>
              <a:gd name="connsiteY310" fmla="*/ 6442508 h 6858000"/>
              <a:gd name="connsiteX311" fmla="*/ 5387324 w 7472601"/>
              <a:gd name="connsiteY311" fmla="*/ 5705830 h 6858000"/>
              <a:gd name="connsiteX312" fmla="*/ 5073620 w 7472601"/>
              <a:gd name="connsiteY312" fmla="*/ 5955437 h 6858000"/>
              <a:gd name="connsiteX313" fmla="*/ 4689789 w 7472601"/>
              <a:gd name="connsiteY313" fmla="*/ 6268382 h 6858000"/>
              <a:gd name="connsiteX314" fmla="*/ 4418722 w 7472601"/>
              <a:gd name="connsiteY314" fmla="*/ 6570886 h 6858000"/>
              <a:gd name="connsiteX315" fmla="*/ 4214944 w 7472601"/>
              <a:gd name="connsiteY315" fmla="*/ 6858000 h 6858000"/>
              <a:gd name="connsiteX316" fmla="*/ 4177898 w 7472601"/>
              <a:gd name="connsiteY316" fmla="*/ 6858000 h 6858000"/>
              <a:gd name="connsiteX317" fmla="*/ 4391597 w 7472601"/>
              <a:gd name="connsiteY317" fmla="*/ 6556370 h 6858000"/>
              <a:gd name="connsiteX318" fmla="*/ 4668889 w 7472601"/>
              <a:gd name="connsiteY318" fmla="*/ 6246399 h 6858000"/>
              <a:gd name="connsiteX319" fmla="*/ 5055427 w 7472601"/>
              <a:gd name="connsiteY319" fmla="*/ 5931476 h 6858000"/>
              <a:gd name="connsiteX320" fmla="*/ 5371814 w 7472601"/>
              <a:gd name="connsiteY320" fmla="*/ 5678975 h 6858000"/>
              <a:gd name="connsiteX321" fmla="*/ 4987918 w 7472601"/>
              <a:gd name="connsiteY321" fmla="*/ 5838701 h 6858000"/>
              <a:gd name="connsiteX322" fmla="*/ 4317146 w 7472601"/>
              <a:gd name="connsiteY322" fmla="*/ 6587716 h 6858000"/>
              <a:gd name="connsiteX323" fmla="*/ 4171627 w 7472601"/>
              <a:gd name="connsiteY323" fmla="*/ 6858000 h 6858000"/>
              <a:gd name="connsiteX324" fmla="*/ 4081585 w 7472601"/>
              <a:gd name="connsiteY324" fmla="*/ 6858000 h 6858000"/>
              <a:gd name="connsiteX325" fmla="*/ 4238603 w 7472601"/>
              <a:gd name="connsiteY325" fmla="*/ 6559341 h 6858000"/>
              <a:gd name="connsiteX326" fmla="*/ 4778333 w 7472601"/>
              <a:gd name="connsiteY326" fmla="*/ 5873626 h 6858000"/>
              <a:gd name="connsiteX327" fmla="*/ 5414185 w 7472601"/>
              <a:gd name="connsiteY327" fmla="*/ 5573882 h 6858000"/>
              <a:gd name="connsiteX328" fmla="*/ 5959648 w 7472601"/>
              <a:gd name="connsiteY328" fmla="*/ 4760797 h 6858000"/>
              <a:gd name="connsiteX329" fmla="*/ 5355019 w 7472601"/>
              <a:gd name="connsiteY329" fmla="*/ 4734672 h 6858000"/>
              <a:gd name="connsiteX330" fmla="*/ 5083565 w 7472601"/>
              <a:gd name="connsiteY330" fmla="*/ 5179121 h 6858000"/>
              <a:gd name="connsiteX331" fmla="*/ 4713577 w 7472601"/>
              <a:gd name="connsiteY331" fmla="*/ 5616803 h 6858000"/>
              <a:gd name="connsiteX332" fmla="*/ 3989559 w 7472601"/>
              <a:gd name="connsiteY332" fmla="*/ 6145945 h 6858000"/>
              <a:gd name="connsiteX333" fmla="*/ 3939824 w 7472601"/>
              <a:gd name="connsiteY333" fmla="*/ 6066900 h 6858000"/>
              <a:gd name="connsiteX334" fmla="*/ 4584537 w 7472601"/>
              <a:gd name="connsiteY334" fmla="*/ 5324826 h 6858000"/>
              <a:gd name="connsiteX335" fmla="*/ 5037105 w 7472601"/>
              <a:gd name="connsiteY335" fmla="*/ 5088765 h 6858000"/>
              <a:gd name="connsiteX336" fmla="*/ 5039930 w 7472601"/>
              <a:gd name="connsiteY336" fmla="*/ 5089585 h 6858000"/>
              <a:gd name="connsiteX337" fmla="*/ 5263764 w 7472601"/>
              <a:gd name="connsiteY337" fmla="*/ 4735525 h 6858000"/>
              <a:gd name="connsiteX338" fmla="*/ 4086300 w 7472601"/>
              <a:gd name="connsiteY338" fmla="*/ 4884599 h 6858000"/>
              <a:gd name="connsiteX339" fmla="*/ 4085485 w 7472601"/>
              <a:gd name="connsiteY339" fmla="*/ 4899070 h 6858000"/>
              <a:gd name="connsiteX340" fmla="*/ 3871915 w 7472601"/>
              <a:gd name="connsiteY340" fmla="*/ 5253645 h 6858000"/>
              <a:gd name="connsiteX341" fmla="*/ 3799374 w 7472601"/>
              <a:gd name="connsiteY341" fmla="*/ 5466127 h 6858000"/>
              <a:gd name="connsiteX342" fmla="*/ 3498850 w 7472601"/>
              <a:gd name="connsiteY342" fmla="*/ 6661888 h 6858000"/>
              <a:gd name="connsiteX343" fmla="*/ 3399216 w 7472601"/>
              <a:gd name="connsiteY343" fmla="*/ 6858000 h 6858000"/>
              <a:gd name="connsiteX344" fmla="*/ 3303688 w 7472601"/>
              <a:gd name="connsiteY344" fmla="*/ 6858000 h 6858000"/>
              <a:gd name="connsiteX345" fmla="*/ 3391774 w 7472601"/>
              <a:gd name="connsiteY345" fmla="*/ 6697181 h 6858000"/>
              <a:gd name="connsiteX346" fmla="*/ 3735540 w 7472601"/>
              <a:gd name="connsiteY346" fmla="*/ 5546923 h 6858000"/>
              <a:gd name="connsiteX347" fmla="*/ 3729438 w 7472601"/>
              <a:gd name="connsiteY347" fmla="*/ 5569058 h 6858000"/>
              <a:gd name="connsiteX348" fmla="*/ 3707782 w 7472601"/>
              <a:gd name="connsiteY348" fmla="*/ 5644908 h 6858000"/>
              <a:gd name="connsiteX349" fmla="*/ 3583827 w 7472601"/>
              <a:gd name="connsiteY349" fmla="*/ 6039215 h 6858000"/>
              <a:gd name="connsiteX350" fmla="*/ 3547861 w 7472601"/>
              <a:gd name="connsiteY350" fmla="*/ 6129609 h 6858000"/>
              <a:gd name="connsiteX351" fmla="*/ 3490905 w 7472601"/>
              <a:gd name="connsiteY351" fmla="*/ 6277660 h 6858000"/>
              <a:gd name="connsiteX352" fmla="*/ 3455859 w 7472601"/>
              <a:gd name="connsiteY352" fmla="*/ 6391301 h 6858000"/>
              <a:gd name="connsiteX353" fmla="*/ 3429112 w 7472601"/>
              <a:gd name="connsiteY353" fmla="*/ 6479469 h 6858000"/>
              <a:gd name="connsiteX354" fmla="*/ 3304862 w 7472601"/>
              <a:gd name="connsiteY354" fmla="*/ 6796476 h 6858000"/>
              <a:gd name="connsiteX355" fmla="*/ 3276071 w 7472601"/>
              <a:gd name="connsiteY355" fmla="*/ 6858000 h 6858000"/>
              <a:gd name="connsiteX356" fmla="*/ 3240805 w 7472601"/>
              <a:gd name="connsiteY356" fmla="*/ 6858000 h 6858000"/>
              <a:gd name="connsiteX357" fmla="*/ 3275917 w 7472601"/>
              <a:gd name="connsiteY357" fmla="*/ 6783192 h 6858000"/>
              <a:gd name="connsiteX358" fmla="*/ 3399358 w 7472601"/>
              <a:gd name="connsiteY358" fmla="*/ 6469011 h 6858000"/>
              <a:gd name="connsiteX359" fmla="*/ 3425650 w 7472601"/>
              <a:gd name="connsiteY359" fmla="*/ 6381333 h 6858000"/>
              <a:gd name="connsiteX360" fmla="*/ 3460661 w 7472601"/>
              <a:gd name="connsiteY360" fmla="*/ 6266763 h 6858000"/>
              <a:gd name="connsiteX361" fmla="*/ 3518021 w 7472601"/>
              <a:gd name="connsiteY361" fmla="*/ 6117298 h 6858000"/>
              <a:gd name="connsiteX362" fmla="*/ 3554035 w 7472601"/>
              <a:gd name="connsiteY362" fmla="*/ 6027832 h 6858000"/>
              <a:gd name="connsiteX363" fmla="*/ 3677174 w 7472601"/>
              <a:gd name="connsiteY363" fmla="*/ 5636351 h 6858000"/>
              <a:gd name="connsiteX364" fmla="*/ 3698819 w 7472601"/>
              <a:gd name="connsiteY364" fmla="*/ 5560503 h 6858000"/>
              <a:gd name="connsiteX365" fmla="*/ 3702094 w 7472601"/>
              <a:gd name="connsiteY365" fmla="*/ 5549194 h 6858000"/>
              <a:gd name="connsiteX366" fmla="*/ 3398355 w 7472601"/>
              <a:gd name="connsiteY366" fmla="*/ 6094603 h 6858000"/>
              <a:gd name="connsiteX367" fmla="*/ 3193941 w 7472601"/>
              <a:gd name="connsiteY367" fmla="*/ 6798775 h 6858000"/>
              <a:gd name="connsiteX368" fmla="*/ 3184140 w 7472601"/>
              <a:gd name="connsiteY368" fmla="*/ 6858000 h 6858000"/>
              <a:gd name="connsiteX369" fmla="*/ 3099978 w 7472601"/>
              <a:gd name="connsiteY369" fmla="*/ 6858000 h 6858000"/>
              <a:gd name="connsiteX370" fmla="*/ 3101556 w 7472601"/>
              <a:gd name="connsiteY370" fmla="*/ 6843337 h 6858000"/>
              <a:gd name="connsiteX371" fmla="*/ 3370162 w 7472601"/>
              <a:gd name="connsiteY371" fmla="*/ 5785550 h 6858000"/>
              <a:gd name="connsiteX372" fmla="*/ 3746477 w 7472601"/>
              <a:gd name="connsiteY372" fmla="*/ 5377889 h 6858000"/>
              <a:gd name="connsiteX373" fmla="*/ 3863399 w 7472601"/>
              <a:gd name="connsiteY373" fmla="*/ 5087257 h 6858000"/>
              <a:gd name="connsiteX374" fmla="*/ 3968712 w 7472601"/>
              <a:gd name="connsiteY374" fmla="*/ 4913989 h 6858000"/>
              <a:gd name="connsiteX375" fmla="*/ 2792390 w 7472601"/>
              <a:gd name="connsiteY375" fmla="*/ 5382974 h 6858000"/>
              <a:gd name="connsiteX376" fmla="*/ 2714982 w 7472601"/>
              <a:gd name="connsiteY376" fmla="*/ 5427051 h 6858000"/>
              <a:gd name="connsiteX377" fmla="*/ 2813361 w 7472601"/>
              <a:gd name="connsiteY377" fmla="*/ 6023912 h 6858000"/>
              <a:gd name="connsiteX378" fmla="*/ 2688430 w 7472601"/>
              <a:gd name="connsiteY378" fmla="*/ 6801564 h 6858000"/>
              <a:gd name="connsiteX379" fmla="*/ 2629626 w 7472601"/>
              <a:gd name="connsiteY379" fmla="*/ 6763394 h 6858000"/>
              <a:gd name="connsiteX380" fmla="*/ 2565328 w 7472601"/>
              <a:gd name="connsiteY380" fmla="*/ 5516399 h 6858000"/>
              <a:gd name="connsiteX381" fmla="*/ 1922999 w 7472601"/>
              <a:gd name="connsiteY381" fmla="*/ 5980343 h 6858000"/>
              <a:gd name="connsiteX382" fmla="*/ 1950261 w 7472601"/>
              <a:gd name="connsiteY382" fmla="*/ 6405858 h 6858000"/>
              <a:gd name="connsiteX383" fmla="*/ 2365554 w 7472601"/>
              <a:gd name="connsiteY383" fmla="*/ 6759107 h 6858000"/>
              <a:gd name="connsiteX384" fmla="*/ 2424142 w 7472601"/>
              <a:gd name="connsiteY384" fmla="*/ 6858000 h 6858000"/>
              <a:gd name="connsiteX385" fmla="*/ 2395994 w 7472601"/>
              <a:gd name="connsiteY385" fmla="*/ 6858000 h 6858000"/>
              <a:gd name="connsiteX386" fmla="*/ 2392863 w 7472601"/>
              <a:gd name="connsiteY386" fmla="*/ 6852964 h 6858000"/>
              <a:gd name="connsiteX387" fmla="*/ 2017589 w 7472601"/>
              <a:gd name="connsiteY387" fmla="*/ 6493982 h 6858000"/>
              <a:gd name="connsiteX388" fmla="*/ 2147336 w 7472601"/>
              <a:gd name="connsiteY388" fmla="*/ 6594052 h 6858000"/>
              <a:gd name="connsiteX389" fmla="*/ 2207047 w 7472601"/>
              <a:gd name="connsiteY389" fmla="*/ 6654540 h 6858000"/>
              <a:gd name="connsiteX390" fmla="*/ 2299106 w 7472601"/>
              <a:gd name="connsiteY390" fmla="*/ 6778931 h 6858000"/>
              <a:gd name="connsiteX391" fmla="*/ 2314430 w 7472601"/>
              <a:gd name="connsiteY391" fmla="*/ 6801144 h 6858000"/>
              <a:gd name="connsiteX392" fmla="*/ 2352406 w 7472601"/>
              <a:gd name="connsiteY392" fmla="*/ 6858000 h 6858000"/>
              <a:gd name="connsiteX393" fmla="*/ 2314492 w 7472601"/>
              <a:gd name="connsiteY393" fmla="*/ 6858000 h 6858000"/>
              <a:gd name="connsiteX394" fmla="*/ 2288095 w 7472601"/>
              <a:gd name="connsiteY394" fmla="*/ 6818030 h 6858000"/>
              <a:gd name="connsiteX395" fmla="*/ 2272768 w 7472601"/>
              <a:gd name="connsiteY395" fmla="*/ 6795822 h 6858000"/>
              <a:gd name="connsiteX396" fmla="*/ 2182715 w 7472601"/>
              <a:gd name="connsiteY396" fmla="*/ 6675071 h 6858000"/>
              <a:gd name="connsiteX397" fmla="*/ 2032061 w 7472601"/>
              <a:gd name="connsiteY397" fmla="*/ 6541380 h 6858000"/>
              <a:gd name="connsiteX398" fmla="*/ 2257220 w 7472601"/>
              <a:gd name="connsiteY398" fmla="*/ 6826257 h 6858000"/>
              <a:gd name="connsiteX399" fmla="*/ 2281324 w 7472601"/>
              <a:gd name="connsiteY399" fmla="*/ 6858000 h 6858000"/>
              <a:gd name="connsiteX400" fmla="*/ 2242860 w 7472601"/>
              <a:gd name="connsiteY400" fmla="*/ 6858000 h 6858000"/>
              <a:gd name="connsiteX401" fmla="*/ 2232818 w 7472601"/>
              <a:gd name="connsiteY401" fmla="*/ 6844926 h 6858000"/>
              <a:gd name="connsiteX402" fmla="*/ 1990172 w 7472601"/>
              <a:gd name="connsiteY402" fmla="*/ 6542121 h 6858000"/>
              <a:gd name="connsiteX403" fmla="*/ 2124090 w 7472601"/>
              <a:gd name="connsiteY403" fmla="*/ 6761017 h 6858000"/>
              <a:gd name="connsiteX404" fmla="*/ 2200380 w 7472601"/>
              <a:gd name="connsiteY404" fmla="*/ 6858000 h 6858000"/>
              <a:gd name="connsiteX405" fmla="*/ 2147507 w 7472601"/>
              <a:gd name="connsiteY405" fmla="*/ 6858000 h 6858000"/>
              <a:gd name="connsiteX406" fmla="*/ 2070668 w 7472601"/>
              <a:gd name="connsiteY406" fmla="*/ 6761520 h 6858000"/>
              <a:gd name="connsiteX407" fmla="*/ 1975142 w 7472601"/>
              <a:gd name="connsiteY407" fmla="*/ 6585570 h 6858000"/>
              <a:gd name="connsiteX408" fmla="*/ 2050035 w 7472601"/>
              <a:gd name="connsiteY408" fmla="*/ 6813345 h 6858000"/>
              <a:gd name="connsiteX409" fmla="*/ 2063025 w 7472601"/>
              <a:gd name="connsiteY409" fmla="*/ 6858000 h 6858000"/>
              <a:gd name="connsiteX410" fmla="*/ 2021675 w 7472601"/>
              <a:gd name="connsiteY410" fmla="*/ 6858000 h 6858000"/>
              <a:gd name="connsiteX411" fmla="*/ 2019308 w 7472601"/>
              <a:gd name="connsiteY411" fmla="*/ 6847118 h 6858000"/>
              <a:gd name="connsiteX412" fmla="*/ 1938835 w 7472601"/>
              <a:gd name="connsiteY412" fmla="*/ 6551160 h 6858000"/>
              <a:gd name="connsiteX413" fmla="*/ 1953230 w 7472601"/>
              <a:gd name="connsiteY413" fmla="*/ 6759699 h 6858000"/>
              <a:gd name="connsiteX414" fmla="*/ 1956763 w 7472601"/>
              <a:gd name="connsiteY414" fmla="*/ 6778191 h 6858000"/>
              <a:gd name="connsiteX415" fmla="*/ 1967925 w 7472601"/>
              <a:gd name="connsiteY415" fmla="*/ 6858000 h 6858000"/>
              <a:gd name="connsiteX416" fmla="*/ 1936622 w 7472601"/>
              <a:gd name="connsiteY416" fmla="*/ 6858000 h 6858000"/>
              <a:gd name="connsiteX417" fmla="*/ 1926261 w 7472601"/>
              <a:gd name="connsiteY417" fmla="*/ 6784064 h 6858000"/>
              <a:gd name="connsiteX418" fmla="*/ 1922724 w 7472601"/>
              <a:gd name="connsiteY418" fmla="*/ 6765577 h 6858000"/>
              <a:gd name="connsiteX419" fmla="*/ 1904650 w 7472601"/>
              <a:gd name="connsiteY419" fmla="*/ 6639616 h 6858000"/>
              <a:gd name="connsiteX420" fmla="*/ 1885273 w 7472601"/>
              <a:gd name="connsiteY420" fmla="*/ 6858000 h 6858000"/>
              <a:gd name="connsiteX421" fmla="*/ 1854363 w 7472601"/>
              <a:gd name="connsiteY421" fmla="*/ 6858000 h 6858000"/>
              <a:gd name="connsiteX422" fmla="*/ 1880391 w 7472601"/>
              <a:gd name="connsiteY422" fmla="*/ 6603796 h 6858000"/>
              <a:gd name="connsiteX423" fmla="*/ 1818273 w 7472601"/>
              <a:gd name="connsiteY423" fmla="*/ 6715729 h 6858000"/>
              <a:gd name="connsiteX424" fmla="*/ 1794691 w 7472601"/>
              <a:gd name="connsiteY424" fmla="*/ 6843239 h 6858000"/>
              <a:gd name="connsiteX425" fmla="*/ 1794914 w 7472601"/>
              <a:gd name="connsiteY425" fmla="*/ 6858000 h 6858000"/>
              <a:gd name="connsiteX426" fmla="*/ 1746128 w 7472601"/>
              <a:gd name="connsiteY426" fmla="*/ 6858000 h 6858000"/>
              <a:gd name="connsiteX427" fmla="*/ 1753934 w 7472601"/>
              <a:gd name="connsiteY427" fmla="*/ 6724796 h 6858000"/>
              <a:gd name="connsiteX428" fmla="*/ 1792053 w 7472601"/>
              <a:gd name="connsiteY428" fmla="*/ 6572396 h 6858000"/>
              <a:gd name="connsiteX429" fmla="*/ 1862248 w 7472601"/>
              <a:gd name="connsiteY429" fmla="*/ 6266397 h 6858000"/>
              <a:gd name="connsiteX430" fmla="*/ 1862250 w 7472601"/>
              <a:gd name="connsiteY430" fmla="*/ 6033531 h 6858000"/>
              <a:gd name="connsiteX431" fmla="*/ 1211999 w 7472601"/>
              <a:gd name="connsiteY431" fmla="*/ 6683610 h 6858000"/>
              <a:gd name="connsiteX432" fmla="*/ 1213266 w 7472601"/>
              <a:gd name="connsiteY432" fmla="*/ 6691947 h 6858000"/>
              <a:gd name="connsiteX433" fmla="*/ 1203370 w 7472601"/>
              <a:gd name="connsiteY433" fmla="*/ 6850676 h 6858000"/>
              <a:gd name="connsiteX434" fmla="*/ 1203671 w 7472601"/>
              <a:gd name="connsiteY434" fmla="*/ 6858000 h 6858000"/>
              <a:gd name="connsiteX435" fmla="*/ 1143180 w 7472601"/>
              <a:gd name="connsiteY435" fmla="*/ 6858000 h 6858000"/>
              <a:gd name="connsiteX436" fmla="*/ 1142176 w 7472601"/>
              <a:gd name="connsiteY436" fmla="*/ 6766045 h 6858000"/>
              <a:gd name="connsiteX437" fmla="*/ 1067484 w 7472601"/>
              <a:gd name="connsiteY437" fmla="*/ 6858000 h 6858000"/>
              <a:gd name="connsiteX438" fmla="*/ 953928 w 7472601"/>
              <a:gd name="connsiteY438" fmla="*/ 6858000 h 6858000"/>
              <a:gd name="connsiteX439" fmla="*/ 959715 w 7472601"/>
              <a:gd name="connsiteY439" fmla="*/ 6850185 h 6858000"/>
              <a:gd name="connsiteX440" fmla="*/ 1483788 w 7472601"/>
              <a:gd name="connsiteY440" fmla="*/ 6259174 h 6858000"/>
              <a:gd name="connsiteX441" fmla="*/ 1100671 w 7472601"/>
              <a:gd name="connsiteY441" fmla="*/ 6252137 h 6858000"/>
              <a:gd name="connsiteX442" fmla="*/ 1090144 w 7472601"/>
              <a:gd name="connsiteY442" fmla="*/ 6256748 h 6858000"/>
              <a:gd name="connsiteX443" fmla="*/ 1095872 w 7472601"/>
              <a:gd name="connsiteY443" fmla="*/ 6271892 h 6858000"/>
              <a:gd name="connsiteX444" fmla="*/ 262785 w 7472601"/>
              <a:gd name="connsiteY444" fmla="*/ 6845450 h 6858000"/>
              <a:gd name="connsiteX445" fmla="*/ 209968 w 7472601"/>
              <a:gd name="connsiteY445" fmla="*/ 6770713 h 6858000"/>
              <a:gd name="connsiteX446" fmla="*/ 873460 w 7472601"/>
              <a:gd name="connsiteY446" fmla="*/ 6253768 h 6858000"/>
              <a:gd name="connsiteX447" fmla="*/ 192686 w 7472601"/>
              <a:gd name="connsiteY447" fmla="*/ 5849257 h 6858000"/>
              <a:gd name="connsiteX448" fmla="*/ 4696 w 7472601"/>
              <a:gd name="connsiteY448" fmla="*/ 5697668 h 6858000"/>
              <a:gd name="connsiteX449" fmla="*/ 0 w 7472601"/>
              <a:gd name="connsiteY449" fmla="*/ 5689984 h 6858000"/>
              <a:gd name="connsiteX450" fmla="*/ 0 w 7472601"/>
              <a:gd name="connsiteY450" fmla="*/ 5513472 h 6858000"/>
              <a:gd name="connsiteX451" fmla="*/ 174101 w 7472601"/>
              <a:gd name="connsiteY451" fmla="*/ 5620277 h 6858000"/>
              <a:gd name="connsiteX452" fmla="*/ 891800 w 7472601"/>
              <a:gd name="connsiteY452" fmla="*/ 6036935 h 6858000"/>
              <a:gd name="connsiteX453" fmla="*/ 1072219 w 7472601"/>
              <a:gd name="connsiteY453" fmla="*/ 6169443 h 6858000"/>
              <a:gd name="connsiteX454" fmla="*/ 1074117 w 7472601"/>
              <a:gd name="connsiteY454" fmla="*/ 6170301 h 6858000"/>
              <a:gd name="connsiteX455" fmla="*/ 1083114 w 7472601"/>
              <a:gd name="connsiteY455" fmla="*/ 6174131 h 6858000"/>
              <a:gd name="connsiteX456" fmla="*/ 1543010 w 7472601"/>
              <a:gd name="connsiteY456" fmla="*/ 6191140 h 6858000"/>
              <a:gd name="connsiteX457" fmla="*/ 1551080 w 7472601"/>
              <a:gd name="connsiteY457" fmla="*/ 6195006 h 6858000"/>
              <a:gd name="connsiteX458" fmla="*/ 2345443 w 7472601"/>
              <a:gd name="connsiteY458" fmla="*/ 5549882 h 6858000"/>
              <a:gd name="connsiteX459" fmla="*/ 1721499 w 7472601"/>
              <a:gd name="connsiteY459" fmla="*/ 5599969 h 6858000"/>
              <a:gd name="connsiteX460" fmla="*/ 767716 w 7472601"/>
              <a:gd name="connsiteY460" fmla="*/ 5472768 h 6858000"/>
              <a:gd name="connsiteX461" fmla="*/ 722147 w 7472601"/>
              <a:gd name="connsiteY461" fmla="*/ 5393091 h 6858000"/>
              <a:gd name="connsiteX462" fmla="*/ 1485552 w 7472601"/>
              <a:gd name="connsiteY462" fmla="*/ 5313202 h 6858000"/>
              <a:gd name="connsiteX463" fmla="*/ 2143004 w 7472601"/>
              <a:gd name="connsiteY463" fmla="*/ 5402420 h 6858000"/>
              <a:gd name="connsiteX464" fmla="*/ 1933391 w 7472601"/>
              <a:gd name="connsiteY464" fmla="*/ 5156971 h 6858000"/>
              <a:gd name="connsiteX465" fmla="*/ 1827118 w 7472601"/>
              <a:gd name="connsiteY465" fmla="*/ 4968410 h 6858000"/>
              <a:gd name="connsiteX466" fmla="*/ 1837349 w 7472601"/>
              <a:gd name="connsiteY466" fmla="*/ 4956357 h 6858000"/>
              <a:gd name="connsiteX467" fmla="*/ 2162835 w 7472601"/>
              <a:gd name="connsiteY467" fmla="*/ 5187853 h 6858000"/>
              <a:gd name="connsiteX468" fmla="*/ 2257167 w 7472601"/>
              <a:gd name="connsiteY468" fmla="*/ 5462123 h 6858000"/>
              <a:gd name="connsiteX469" fmla="*/ 2261598 w 7472601"/>
              <a:gd name="connsiteY469" fmla="*/ 5467998 h 6858000"/>
              <a:gd name="connsiteX470" fmla="*/ 2437177 w 7472601"/>
              <a:gd name="connsiteY470" fmla="*/ 5479608 h 6858000"/>
              <a:gd name="connsiteX471" fmla="*/ 2445247 w 7472601"/>
              <a:gd name="connsiteY471" fmla="*/ 5483476 h 6858000"/>
              <a:gd name="connsiteX472" fmla="*/ 2743626 w 7472601"/>
              <a:gd name="connsiteY472" fmla="*/ 5304819 h 6858000"/>
              <a:gd name="connsiteX473" fmla="*/ 3048102 w 7472601"/>
              <a:gd name="connsiteY473" fmla="*/ 5150595 h 6858000"/>
              <a:gd name="connsiteX474" fmla="*/ 1799414 w 7472601"/>
              <a:gd name="connsiteY474" fmla="*/ 4694732 h 6858000"/>
              <a:gd name="connsiteX475" fmla="*/ 1771735 w 7472601"/>
              <a:gd name="connsiteY475" fmla="*/ 4619929 h 6858000"/>
              <a:gd name="connsiteX476" fmla="*/ 3104273 w 7472601"/>
              <a:gd name="connsiteY476" fmla="*/ 5076159 h 6858000"/>
              <a:gd name="connsiteX477" fmla="*/ 3113245 w 7472601"/>
              <a:gd name="connsiteY477" fmla="*/ 5090705 h 6858000"/>
              <a:gd name="connsiteX478" fmla="*/ 3126294 w 7472601"/>
              <a:gd name="connsiteY478" fmla="*/ 5114400 h 6858000"/>
              <a:gd name="connsiteX479" fmla="*/ 3937433 w 7472601"/>
              <a:gd name="connsiteY479" fmla="*/ 4830473 h 6858000"/>
              <a:gd name="connsiteX480" fmla="*/ 3590475 w 7472601"/>
              <a:gd name="connsiteY480" fmla="*/ 4597974 h 6858000"/>
              <a:gd name="connsiteX481" fmla="*/ 3100264 w 7472601"/>
              <a:gd name="connsiteY481" fmla="*/ 4579845 h 6858000"/>
              <a:gd name="connsiteX482" fmla="*/ 2183576 w 7472601"/>
              <a:gd name="connsiteY482" fmla="*/ 4227150 h 6858000"/>
              <a:gd name="connsiteX483" fmla="*/ 2151029 w 7472601"/>
              <a:gd name="connsiteY483" fmla="*/ 4146947 h 6858000"/>
              <a:gd name="connsiteX484" fmla="*/ 3563434 w 7472601"/>
              <a:gd name="connsiteY484" fmla="*/ 4469115 h 6858000"/>
              <a:gd name="connsiteX485" fmla="*/ 3177952 w 7472601"/>
              <a:gd name="connsiteY485" fmla="*/ 3657386 h 6858000"/>
              <a:gd name="connsiteX486" fmla="*/ 3189263 w 7472601"/>
              <a:gd name="connsiteY486" fmla="*/ 3625726 h 6858000"/>
              <a:gd name="connsiteX487" fmla="*/ 3560912 w 7472601"/>
              <a:gd name="connsiteY487" fmla="*/ 4079863 h 6858000"/>
              <a:gd name="connsiteX488" fmla="*/ 3626636 w 7472601"/>
              <a:gd name="connsiteY488" fmla="*/ 4512230 h 6858000"/>
              <a:gd name="connsiteX489" fmla="*/ 3653088 w 7472601"/>
              <a:gd name="connsiteY489" fmla="*/ 4521417 h 6858000"/>
              <a:gd name="connsiteX490" fmla="*/ 3988128 w 7472601"/>
              <a:gd name="connsiteY490" fmla="*/ 4817267 h 6858000"/>
              <a:gd name="connsiteX491" fmla="*/ 4830582 w 7472601"/>
              <a:gd name="connsiteY491" fmla="*/ 4676000 h 6858000"/>
              <a:gd name="connsiteX492" fmla="*/ 4830100 w 7472601"/>
              <a:gd name="connsiteY492" fmla="*/ 4675554 h 6858000"/>
              <a:gd name="connsiteX493" fmla="*/ 4036318 w 7472601"/>
              <a:gd name="connsiteY493" fmla="*/ 4147013 h 6858000"/>
              <a:gd name="connsiteX494" fmla="*/ 3432098 w 7472601"/>
              <a:gd name="connsiteY494" fmla="*/ 3537312 h 6858000"/>
              <a:gd name="connsiteX495" fmla="*/ 3446761 w 7472601"/>
              <a:gd name="connsiteY495" fmla="*/ 3461278 h 6858000"/>
              <a:gd name="connsiteX496" fmla="*/ 4419733 w 7472601"/>
              <a:gd name="connsiteY496" fmla="*/ 3963555 h 6858000"/>
              <a:gd name="connsiteX497" fmla="*/ 4781371 w 7472601"/>
              <a:gd name="connsiteY497" fmla="*/ 4458604 h 6858000"/>
              <a:gd name="connsiteX498" fmla="*/ 4780440 w 7472601"/>
              <a:gd name="connsiteY498" fmla="*/ 4470290 h 6858000"/>
              <a:gd name="connsiteX499" fmla="*/ 4898954 w 7472601"/>
              <a:gd name="connsiteY499" fmla="*/ 4662092 h 6858000"/>
              <a:gd name="connsiteX500" fmla="*/ 4900699 w 7472601"/>
              <a:gd name="connsiteY500" fmla="*/ 4670867 h 6858000"/>
              <a:gd name="connsiteX501" fmla="*/ 5714511 w 7472601"/>
              <a:gd name="connsiteY501" fmla="*/ 4663483 h 6858000"/>
              <a:gd name="connsiteX502" fmla="*/ 5464793 w 7472601"/>
              <a:gd name="connsiteY502" fmla="*/ 4393556 h 6858000"/>
              <a:gd name="connsiteX503" fmla="*/ 5461897 w 7472601"/>
              <a:gd name="connsiteY503" fmla="*/ 4390879 h 6858000"/>
              <a:gd name="connsiteX504" fmla="*/ 4294126 w 7472601"/>
              <a:gd name="connsiteY504" fmla="*/ 3303048 h 6858000"/>
              <a:gd name="connsiteX505" fmla="*/ 4305321 w 7472601"/>
              <a:gd name="connsiteY505" fmla="*/ 3256953 h 6858000"/>
              <a:gd name="connsiteX506" fmla="*/ 4949299 w 7472601"/>
              <a:gd name="connsiteY506" fmla="*/ 3766336 h 6858000"/>
              <a:gd name="connsiteX507" fmla="*/ 5291452 w 7472601"/>
              <a:gd name="connsiteY507" fmla="*/ 4076801 h 6858000"/>
              <a:gd name="connsiteX508" fmla="*/ 5434998 w 7472601"/>
              <a:gd name="connsiteY508" fmla="*/ 4254100 h 6858000"/>
              <a:gd name="connsiteX509" fmla="*/ 5351015 w 7472601"/>
              <a:gd name="connsiteY509" fmla="*/ 3760989 h 6858000"/>
              <a:gd name="connsiteX510" fmla="*/ 5413780 w 7472601"/>
              <a:gd name="connsiteY510" fmla="*/ 2966265 h 6858000"/>
              <a:gd name="connsiteX511" fmla="*/ 5425627 w 7472601"/>
              <a:gd name="connsiteY511" fmla="*/ 2954192 h 6858000"/>
              <a:gd name="connsiteX512" fmla="*/ 6604735 w 7472601"/>
              <a:gd name="connsiteY512" fmla="*/ 2041381 h 6858000"/>
              <a:gd name="connsiteX513" fmla="*/ 7204487 w 7472601"/>
              <a:gd name="connsiteY513" fmla="*/ 2742112 h 6858000"/>
              <a:gd name="connsiteX514" fmla="*/ 7131592 w 7472601"/>
              <a:gd name="connsiteY514" fmla="*/ 2672096 h 6858000"/>
              <a:gd name="connsiteX515" fmla="*/ 6996344 w 7472601"/>
              <a:gd name="connsiteY515" fmla="*/ 2518310 h 6858000"/>
              <a:gd name="connsiteX516" fmla="*/ 6735495 w 7472601"/>
              <a:gd name="connsiteY516" fmla="*/ 2196890 h 6858000"/>
              <a:gd name="connsiteX517" fmla="*/ 6721901 w 7472601"/>
              <a:gd name="connsiteY517" fmla="*/ 2179274 h 6858000"/>
              <a:gd name="connsiteX518" fmla="*/ 6604735 w 7472601"/>
              <a:gd name="connsiteY518" fmla="*/ 2041381 h 6858000"/>
              <a:gd name="connsiteX519" fmla="*/ 6591670 w 7472601"/>
              <a:gd name="connsiteY519" fmla="*/ 1988277 h 6858000"/>
              <a:gd name="connsiteX520" fmla="*/ 6747349 w 7472601"/>
              <a:gd name="connsiteY520" fmla="*/ 2160069 h 6858000"/>
              <a:gd name="connsiteX521" fmla="*/ 6760943 w 7472601"/>
              <a:gd name="connsiteY521" fmla="*/ 2177686 h 6858000"/>
              <a:gd name="connsiteX522" fmla="*/ 7021065 w 7472601"/>
              <a:gd name="connsiteY522" fmla="*/ 2498102 h 6858000"/>
              <a:gd name="connsiteX523" fmla="*/ 7155223 w 7472601"/>
              <a:gd name="connsiteY523" fmla="*/ 2650386 h 6858000"/>
              <a:gd name="connsiteX524" fmla="*/ 7203167 w 7472601"/>
              <a:gd name="connsiteY524" fmla="*/ 2697288 h 6858000"/>
              <a:gd name="connsiteX525" fmla="*/ 6937703 w 7472601"/>
              <a:gd name="connsiteY525" fmla="*/ 2321981 h 6858000"/>
              <a:gd name="connsiteX526" fmla="*/ 6591670 w 7472601"/>
              <a:gd name="connsiteY526" fmla="*/ 1988277 h 6858000"/>
              <a:gd name="connsiteX527" fmla="*/ 5798671 w 7472601"/>
              <a:gd name="connsiteY527" fmla="*/ 1981601 h 6858000"/>
              <a:gd name="connsiteX528" fmla="*/ 5754709 w 7472601"/>
              <a:gd name="connsiteY528" fmla="*/ 2071454 h 6858000"/>
              <a:gd name="connsiteX529" fmla="*/ 5763044 w 7472601"/>
              <a:gd name="connsiteY529" fmla="*/ 2842206 h 6858000"/>
              <a:gd name="connsiteX530" fmla="*/ 5764974 w 7472601"/>
              <a:gd name="connsiteY530" fmla="*/ 2799609 h 6858000"/>
              <a:gd name="connsiteX531" fmla="*/ 5767665 w 7472601"/>
              <a:gd name="connsiteY531" fmla="*/ 2666409 h 6858000"/>
              <a:gd name="connsiteX532" fmla="*/ 5763055 w 7472601"/>
              <a:gd name="connsiteY532" fmla="*/ 2579705 h 6858000"/>
              <a:gd name="connsiteX533" fmla="*/ 5758079 w 7472601"/>
              <a:gd name="connsiteY533" fmla="*/ 2492508 h 6858000"/>
              <a:gd name="connsiteX534" fmla="*/ 5779325 w 7472601"/>
              <a:gd name="connsiteY534" fmla="*/ 2197069 h 6858000"/>
              <a:gd name="connsiteX535" fmla="*/ 5798671 w 7472601"/>
              <a:gd name="connsiteY535" fmla="*/ 1981601 h 6858000"/>
              <a:gd name="connsiteX536" fmla="*/ 5829202 w 7472601"/>
              <a:gd name="connsiteY536" fmla="*/ 1971679 h 6858000"/>
              <a:gd name="connsiteX537" fmla="*/ 5809558 w 7472601"/>
              <a:gd name="connsiteY537" fmla="*/ 2198043 h 6858000"/>
              <a:gd name="connsiteX538" fmla="*/ 5788653 w 7472601"/>
              <a:gd name="connsiteY538" fmla="*/ 2489430 h 6858000"/>
              <a:gd name="connsiteX539" fmla="*/ 5793439 w 7472601"/>
              <a:gd name="connsiteY539" fmla="*/ 2575235 h 6858000"/>
              <a:gd name="connsiteX540" fmla="*/ 5796837 w 7472601"/>
              <a:gd name="connsiteY540" fmla="*/ 2637633 h 6858000"/>
              <a:gd name="connsiteX541" fmla="*/ 5818614 w 7472601"/>
              <a:gd name="connsiteY541" fmla="*/ 2473055 h 6858000"/>
              <a:gd name="connsiteX542" fmla="*/ 5829202 w 7472601"/>
              <a:gd name="connsiteY542" fmla="*/ 1971679 h 6858000"/>
              <a:gd name="connsiteX543" fmla="*/ 5911389 w 7472601"/>
              <a:gd name="connsiteY543" fmla="*/ 1898371 h 6858000"/>
              <a:gd name="connsiteX544" fmla="*/ 6237627 w 7472601"/>
              <a:gd name="connsiteY544" fmla="*/ 2231921 h 6858000"/>
              <a:gd name="connsiteX545" fmla="*/ 5911389 w 7472601"/>
              <a:gd name="connsiteY545" fmla="*/ 1898371 h 6858000"/>
              <a:gd name="connsiteX546" fmla="*/ 6944437 w 7472601"/>
              <a:gd name="connsiteY546" fmla="*/ 1575402 h 6858000"/>
              <a:gd name="connsiteX547" fmla="*/ 6304730 w 7472601"/>
              <a:gd name="connsiteY547" fmla="*/ 1766654 h 6858000"/>
              <a:gd name="connsiteX548" fmla="*/ 6944437 w 7472601"/>
              <a:gd name="connsiteY548" fmla="*/ 1575402 h 6858000"/>
              <a:gd name="connsiteX549" fmla="*/ 7019523 w 7472601"/>
              <a:gd name="connsiteY549" fmla="*/ 1519450 h 6858000"/>
              <a:gd name="connsiteX550" fmla="*/ 6298091 w 7472601"/>
              <a:gd name="connsiteY550" fmla="*/ 1737122 h 6858000"/>
              <a:gd name="connsiteX551" fmla="*/ 7019523 w 7472601"/>
              <a:gd name="connsiteY551" fmla="*/ 1519450 h 6858000"/>
              <a:gd name="connsiteX552" fmla="*/ 2399523 w 7472601"/>
              <a:gd name="connsiteY552" fmla="*/ 1428234 h 6858000"/>
              <a:gd name="connsiteX553" fmla="*/ 2224982 w 7472601"/>
              <a:gd name="connsiteY553" fmla="*/ 1826201 h 6858000"/>
              <a:gd name="connsiteX554" fmla="*/ 2096099 w 7472601"/>
              <a:gd name="connsiteY554" fmla="*/ 2345900 h 6858000"/>
              <a:gd name="connsiteX555" fmla="*/ 2283317 w 7472601"/>
              <a:gd name="connsiteY555" fmla="*/ 1796925 h 6858000"/>
              <a:gd name="connsiteX556" fmla="*/ 2399523 w 7472601"/>
              <a:gd name="connsiteY556" fmla="*/ 1428234 h 6858000"/>
              <a:gd name="connsiteX557" fmla="*/ 2448558 w 7472601"/>
              <a:gd name="connsiteY557" fmla="*/ 1373435 h 6858000"/>
              <a:gd name="connsiteX558" fmla="*/ 2312521 w 7472601"/>
              <a:gd name="connsiteY558" fmla="*/ 1806140 h 6858000"/>
              <a:gd name="connsiteX559" fmla="*/ 2127533 w 7472601"/>
              <a:gd name="connsiteY559" fmla="*/ 2348380 h 6858000"/>
              <a:gd name="connsiteX560" fmla="*/ 2358080 w 7472601"/>
              <a:gd name="connsiteY560" fmla="*/ 1866134 h 6858000"/>
              <a:gd name="connsiteX561" fmla="*/ 2407436 w 7472601"/>
              <a:gd name="connsiteY561" fmla="*/ 1651070 h 6858000"/>
              <a:gd name="connsiteX562" fmla="*/ 2448558 w 7472601"/>
              <a:gd name="connsiteY562" fmla="*/ 1373435 h 6858000"/>
              <a:gd name="connsiteX563" fmla="*/ 278707 w 7472601"/>
              <a:gd name="connsiteY563" fmla="*/ 1352270 h 6858000"/>
              <a:gd name="connsiteX564" fmla="*/ 321570 w 7472601"/>
              <a:gd name="connsiteY564" fmla="*/ 1861610 h 6858000"/>
              <a:gd name="connsiteX565" fmla="*/ 294281 w 7472601"/>
              <a:gd name="connsiteY565" fmla="*/ 1440658 h 6858000"/>
              <a:gd name="connsiteX566" fmla="*/ 278707 w 7472601"/>
              <a:gd name="connsiteY566" fmla="*/ 1352270 h 6858000"/>
              <a:gd name="connsiteX567" fmla="*/ 1423821 w 7472601"/>
              <a:gd name="connsiteY567" fmla="*/ 1351958 h 6858000"/>
              <a:gd name="connsiteX568" fmla="*/ 1638521 w 7472601"/>
              <a:gd name="connsiteY568" fmla="*/ 1908470 h 6858000"/>
              <a:gd name="connsiteX569" fmla="*/ 1754199 w 7472601"/>
              <a:gd name="connsiteY569" fmla="*/ 2149284 h 6858000"/>
              <a:gd name="connsiteX570" fmla="*/ 1908359 w 7472601"/>
              <a:gd name="connsiteY570" fmla="*/ 2364988 h 6858000"/>
              <a:gd name="connsiteX571" fmla="*/ 1647661 w 7472601"/>
              <a:gd name="connsiteY571" fmla="*/ 1825945 h 6858000"/>
              <a:gd name="connsiteX572" fmla="*/ 1423821 w 7472601"/>
              <a:gd name="connsiteY572" fmla="*/ 1351958 h 6858000"/>
              <a:gd name="connsiteX573" fmla="*/ 1431890 w 7472601"/>
              <a:gd name="connsiteY573" fmla="*/ 1306475 h 6858000"/>
              <a:gd name="connsiteX574" fmla="*/ 1507597 w 7472601"/>
              <a:gd name="connsiteY574" fmla="*/ 1446132 h 6858000"/>
              <a:gd name="connsiteX575" fmla="*/ 1674586 w 7472601"/>
              <a:gd name="connsiteY575" fmla="*/ 1813832 h 6858000"/>
              <a:gd name="connsiteX576" fmla="*/ 1815950 w 7472601"/>
              <a:gd name="connsiteY576" fmla="*/ 2128564 h 6858000"/>
              <a:gd name="connsiteX577" fmla="*/ 1984242 w 7472601"/>
              <a:gd name="connsiteY577" fmla="*/ 2430829 h 6858000"/>
              <a:gd name="connsiteX578" fmla="*/ 2014023 w 7472601"/>
              <a:gd name="connsiteY578" fmla="*/ 2450995 h 6858000"/>
              <a:gd name="connsiteX579" fmla="*/ 1747337 w 7472601"/>
              <a:gd name="connsiteY579" fmla="*/ 1855264 h 6858000"/>
              <a:gd name="connsiteX580" fmla="*/ 1533749 w 7472601"/>
              <a:gd name="connsiteY580" fmla="*/ 1478656 h 6858000"/>
              <a:gd name="connsiteX581" fmla="*/ 1431890 w 7472601"/>
              <a:gd name="connsiteY581" fmla="*/ 1306475 h 6858000"/>
              <a:gd name="connsiteX582" fmla="*/ 5052692 w 7472601"/>
              <a:gd name="connsiteY582" fmla="*/ 1292994 h 6858000"/>
              <a:gd name="connsiteX583" fmla="*/ 5200661 w 7472601"/>
              <a:gd name="connsiteY583" fmla="*/ 1635186 h 6858000"/>
              <a:gd name="connsiteX584" fmla="*/ 5297138 w 7472601"/>
              <a:gd name="connsiteY584" fmla="*/ 1906351 h 6858000"/>
              <a:gd name="connsiteX585" fmla="*/ 5052692 w 7472601"/>
              <a:gd name="connsiteY585" fmla="*/ 1292994 h 6858000"/>
              <a:gd name="connsiteX586" fmla="*/ 5009948 w 7472601"/>
              <a:gd name="connsiteY586" fmla="*/ 1273619 h 6858000"/>
              <a:gd name="connsiteX587" fmla="*/ 5121777 w 7472601"/>
              <a:gd name="connsiteY587" fmla="*/ 1654213 h 6858000"/>
              <a:gd name="connsiteX588" fmla="*/ 5293545 w 7472601"/>
              <a:gd name="connsiteY588" fmla="*/ 2072247 h 6858000"/>
              <a:gd name="connsiteX589" fmla="*/ 5294042 w 7472601"/>
              <a:gd name="connsiteY589" fmla="*/ 2065019 h 6858000"/>
              <a:gd name="connsiteX590" fmla="*/ 5171936 w 7472601"/>
              <a:gd name="connsiteY590" fmla="*/ 1647613 h 6858000"/>
              <a:gd name="connsiteX591" fmla="*/ 5009948 w 7472601"/>
              <a:gd name="connsiteY591" fmla="*/ 1273619 h 6858000"/>
              <a:gd name="connsiteX592" fmla="*/ 655236 w 7472601"/>
              <a:gd name="connsiteY592" fmla="*/ 1268632 h 6858000"/>
              <a:gd name="connsiteX593" fmla="*/ 839521 w 7472601"/>
              <a:gd name="connsiteY593" fmla="*/ 1685315 h 6858000"/>
              <a:gd name="connsiteX594" fmla="*/ 1109416 w 7472601"/>
              <a:gd name="connsiteY594" fmla="*/ 2061663 h 6858000"/>
              <a:gd name="connsiteX595" fmla="*/ 1298300 w 7472601"/>
              <a:gd name="connsiteY595" fmla="*/ 2247742 h 6858000"/>
              <a:gd name="connsiteX596" fmla="*/ 1125871 w 7472601"/>
              <a:gd name="connsiteY596" fmla="*/ 1989513 h 6858000"/>
              <a:gd name="connsiteX597" fmla="*/ 981574 w 7472601"/>
              <a:gd name="connsiteY597" fmla="*/ 1783157 h 6858000"/>
              <a:gd name="connsiteX598" fmla="*/ 922198 w 7472601"/>
              <a:gd name="connsiteY598" fmla="*/ 1677437 h 6858000"/>
              <a:gd name="connsiteX599" fmla="*/ 869293 w 7472601"/>
              <a:gd name="connsiteY599" fmla="*/ 1583214 h 6858000"/>
              <a:gd name="connsiteX600" fmla="*/ 751431 w 7472601"/>
              <a:gd name="connsiteY600" fmla="*/ 1405731 h 6858000"/>
              <a:gd name="connsiteX601" fmla="*/ 655236 w 7472601"/>
              <a:gd name="connsiteY601" fmla="*/ 1268632 h 6858000"/>
              <a:gd name="connsiteX602" fmla="*/ 6516292 w 7472601"/>
              <a:gd name="connsiteY602" fmla="*/ 1263064 h 6858000"/>
              <a:gd name="connsiteX603" fmla="*/ 5736320 w 7472601"/>
              <a:gd name="connsiteY603" fmla="*/ 1501803 h 6858000"/>
              <a:gd name="connsiteX604" fmla="*/ 6516292 w 7472601"/>
              <a:gd name="connsiteY604" fmla="*/ 1263064 h 6858000"/>
              <a:gd name="connsiteX605" fmla="*/ 291466 w 7472601"/>
              <a:gd name="connsiteY605" fmla="*/ 1250369 h 6858000"/>
              <a:gd name="connsiteX606" fmla="*/ 323180 w 7472601"/>
              <a:gd name="connsiteY606" fmla="*/ 1435283 h 6858000"/>
              <a:gd name="connsiteX607" fmla="*/ 349381 w 7472601"/>
              <a:gd name="connsiteY607" fmla="*/ 1875041 h 6858000"/>
              <a:gd name="connsiteX608" fmla="*/ 374363 w 7472601"/>
              <a:gd name="connsiteY608" fmla="*/ 1506494 h 6858000"/>
              <a:gd name="connsiteX609" fmla="*/ 302168 w 7472601"/>
              <a:gd name="connsiteY609" fmla="*/ 1274495 h 6858000"/>
              <a:gd name="connsiteX610" fmla="*/ 291466 w 7472601"/>
              <a:gd name="connsiteY610" fmla="*/ 1250369 h 6858000"/>
              <a:gd name="connsiteX611" fmla="*/ 678222 w 7472601"/>
              <a:gd name="connsiteY611" fmla="*/ 1248670 h 6858000"/>
              <a:gd name="connsiteX612" fmla="*/ 775536 w 7472601"/>
              <a:gd name="connsiteY612" fmla="*/ 1388015 h 6858000"/>
              <a:gd name="connsiteX613" fmla="*/ 894529 w 7472601"/>
              <a:gd name="connsiteY613" fmla="*/ 1567739 h 6858000"/>
              <a:gd name="connsiteX614" fmla="*/ 948000 w 7472601"/>
              <a:gd name="connsiteY614" fmla="*/ 1663088 h 6858000"/>
              <a:gd name="connsiteX615" fmla="*/ 1006812 w 7472601"/>
              <a:gd name="connsiteY615" fmla="*/ 1767683 h 6858000"/>
              <a:gd name="connsiteX616" fmla="*/ 1149133 w 7472601"/>
              <a:gd name="connsiteY616" fmla="*/ 1971513 h 6858000"/>
              <a:gd name="connsiteX617" fmla="*/ 1333952 w 7472601"/>
              <a:gd name="connsiteY617" fmla="*/ 2251620 h 6858000"/>
              <a:gd name="connsiteX618" fmla="*/ 1337329 w 7472601"/>
              <a:gd name="connsiteY618" fmla="*/ 2258350 h 6858000"/>
              <a:gd name="connsiteX619" fmla="*/ 1014726 w 7472601"/>
              <a:gd name="connsiteY619" fmla="*/ 1615556 h 6858000"/>
              <a:gd name="connsiteX620" fmla="*/ 678222 w 7472601"/>
              <a:gd name="connsiteY620" fmla="*/ 1248670 h 6858000"/>
              <a:gd name="connsiteX621" fmla="*/ 6691602 w 7472601"/>
              <a:gd name="connsiteY621" fmla="*/ 1140573 h 6858000"/>
              <a:gd name="connsiteX622" fmla="*/ 6571100 w 7472601"/>
              <a:gd name="connsiteY622" fmla="*/ 1183662 h 6858000"/>
              <a:gd name="connsiteX623" fmla="*/ 6241687 w 7472601"/>
              <a:gd name="connsiteY623" fmla="*/ 1257600 h 6858000"/>
              <a:gd name="connsiteX624" fmla="*/ 5693009 w 7472601"/>
              <a:gd name="connsiteY624" fmla="*/ 1478256 h 6858000"/>
              <a:gd name="connsiteX625" fmla="*/ 6548420 w 7472601"/>
              <a:gd name="connsiteY625" fmla="*/ 1214599 h 6858000"/>
              <a:gd name="connsiteX626" fmla="*/ 6605473 w 7472601"/>
              <a:gd name="connsiteY626" fmla="*/ 1184686 h 6858000"/>
              <a:gd name="connsiteX627" fmla="*/ 6691602 w 7472601"/>
              <a:gd name="connsiteY627" fmla="*/ 1140573 h 6858000"/>
              <a:gd name="connsiteX628" fmla="*/ 4002475 w 7472601"/>
              <a:gd name="connsiteY628" fmla="*/ 1037802 h 6858000"/>
              <a:gd name="connsiteX629" fmla="*/ 4000324 w 7472601"/>
              <a:gd name="connsiteY629" fmla="*/ 1039362 h 6858000"/>
              <a:gd name="connsiteX630" fmla="*/ 4002862 w 7472601"/>
              <a:gd name="connsiteY630" fmla="*/ 1042866 h 6858000"/>
              <a:gd name="connsiteX631" fmla="*/ 4002475 w 7472601"/>
              <a:gd name="connsiteY631" fmla="*/ 1037802 h 6858000"/>
              <a:gd name="connsiteX632" fmla="*/ 506322 w 7472601"/>
              <a:gd name="connsiteY632" fmla="*/ 1020997 h 6858000"/>
              <a:gd name="connsiteX633" fmla="*/ 533068 w 7472601"/>
              <a:gd name="connsiteY633" fmla="*/ 1029409 h 6858000"/>
              <a:gd name="connsiteX634" fmla="*/ 1232525 w 7472601"/>
              <a:gd name="connsiteY634" fmla="*/ 1804675 h 6858000"/>
              <a:gd name="connsiteX635" fmla="*/ 1388858 w 7472601"/>
              <a:gd name="connsiteY635" fmla="*/ 2368011 h 6858000"/>
              <a:gd name="connsiteX636" fmla="*/ 1384098 w 7472601"/>
              <a:gd name="connsiteY636" fmla="*/ 2378125 h 6858000"/>
              <a:gd name="connsiteX637" fmla="*/ 1425393 w 7472601"/>
              <a:gd name="connsiteY637" fmla="*/ 2589124 h 6858000"/>
              <a:gd name="connsiteX638" fmla="*/ 1424001 w 7472601"/>
              <a:gd name="connsiteY638" fmla="*/ 2597541 h 6858000"/>
              <a:gd name="connsiteX639" fmla="*/ 2152729 w 7472601"/>
              <a:gd name="connsiteY639" fmla="*/ 2864487 h 6858000"/>
              <a:gd name="connsiteX640" fmla="*/ 2020609 w 7472601"/>
              <a:gd name="connsiteY640" fmla="*/ 2539671 h 6858000"/>
              <a:gd name="connsiteX641" fmla="*/ 2018920 w 7472601"/>
              <a:gd name="connsiteY641" fmla="*/ 2536309 h 6858000"/>
              <a:gd name="connsiteX642" fmla="*/ 1342441 w 7472601"/>
              <a:gd name="connsiteY642" fmla="*/ 1173017 h 6858000"/>
              <a:gd name="connsiteX643" fmla="*/ 1367925 w 7472601"/>
              <a:gd name="connsiteY643" fmla="*/ 1135648 h 6858000"/>
              <a:gd name="connsiteX644" fmla="*/ 1771401 w 7472601"/>
              <a:gd name="connsiteY644" fmla="*/ 1806673 h 6858000"/>
              <a:gd name="connsiteX645" fmla="*/ 1972385 w 7472601"/>
              <a:gd name="connsiteY645" fmla="*/ 2198735 h 6858000"/>
              <a:gd name="connsiteX646" fmla="*/ 2040892 w 7472601"/>
              <a:gd name="connsiteY646" fmla="*/ 2405205 h 6858000"/>
              <a:gd name="connsiteX647" fmla="*/ 2131689 w 7472601"/>
              <a:gd name="connsiteY647" fmla="*/ 1936926 h 6858000"/>
              <a:gd name="connsiteX648" fmla="*/ 2454820 w 7472601"/>
              <a:gd name="connsiteY648" fmla="*/ 1248808 h 6858000"/>
              <a:gd name="connsiteX649" fmla="*/ 2492512 w 7472601"/>
              <a:gd name="connsiteY649" fmla="*/ 1302920 h 6858000"/>
              <a:gd name="connsiteX650" fmla="*/ 2081216 w 7472601"/>
              <a:gd name="connsiteY650" fmla="*/ 2527513 h 6858000"/>
              <a:gd name="connsiteX651" fmla="*/ 2081211 w 7472601"/>
              <a:gd name="connsiteY651" fmla="*/ 2528916 h 6858000"/>
              <a:gd name="connsiteX652" fmla="*/ 2199067 w 7472601"/>
              <a:gd name="connsiteY652" fmla="*/ 2884061 h 6858000"/>
              <a:gd name="connsiteX653" fmla="*/ 3192586 w 7472601"/>
              <a:gd name="connsiteY653" fmla="*/ 3411496 h 6858000"/>
              <a:gd name="connsiteX654" fmla="*/ 3182620 w 7472601"/>
              <a:gd name="connsiteY654" fmla="*/ 3483279 h 6858000"/>
              <a:gd name="connsiteX655" fmla="*/ 2435119 w 7472601"/>
              <a:gd name="connsiteY655" fmla="*/ 3080173 h 6858000"/>
              <a:gd name="connsiteX656" fmla="*/ 2410152 w 7472601"/>
              <a:gd name="connsiteY656" fmla="*/ 3063751 h 6858000"/>
              <a:gd name="connsiteX657" fmla="*/ 2408099 w 7472601"/>
              <a:gd name="connsiteY657" fmla="*/ 3064403 h 6858000"/>
              <a:gd name="connsiteX658" fmla="*/ 2407218 w 7472601"/>
              <a:gd name="connsiteY658" fmla="*/ 3070324 h 6858000"/>
              <a:gd name="connsiteX659" fmla="*/ 2380138 w 7472601"/>
              <a:gd name="connsiteY659" fmla="*/ 3099341 h 6858000"/>
              <a:gd name="connsiteX660" fmla="*/ 1765923 w 7472601"/>
              <a:gd name="connsiteY660" fmla="*/ 3581043 h 6858000"/>
              <a:gd name="connsiteX661" fmla="*/ 1702258 w 7472601"/>
              <a:gd name="connsiteY661" fmla="*/ 3612286 h 6858000"/>
              <a:gd name="connsiteX662" fmla="*/ 1538370 w 7472601"/>
              <a:gd name="connsiteY662" fmla="*/ 3811804 h 6858000"/>
              <a:gd name="connsiteX663" fmla="*/ 542867 w 7472601"/>
              <a:gd name="connsiteY663" fmla="*/ 4944092 h 6858000"/>
              <a:gd name="connsiteX664" fmla="*/ 515800 w 7472601"/>
              <a:gd name="connsiteY664" fmla="*/ 4862180 h 6858000"/>
              <a:gd name="connsiteX665" fmla="*/ 909145 w 7472601"/>
              <a:gd name="connsiteY665" fmla="*/ 4199225 h 6858000"/>
              <a:gd name="connsiteX666" fmla="*/ 1214067 w 7472601"/>
              <a:gd name="connsiteY666" fmla="*/ 3908561 h 6858000"/>
              <a:gd name="connsiteX667" fmla="*/ 640967 w 7472601"/>
              <a:gd name="connsiteY667" fmla="*/ 4105601 h 6858000"/>
              <a:gd name="connsiteX668" fmla="*/ 112563 w 7472601"/>
              <a:gd name="connsiteY668" fmla="*/ 4396952 h 6858000"/>
              <a:gd name="connsiteX669" fmla="*/ 0 w 7472601"/>
              <a:gd name="connsiteY669" fmla="*/ 4466006 h 6858000"/>
              <a:gd name="connsiteX670" fmla="*/ 0 w 7472601"/>
              <a:gd name="connsiteY670" fmla="*/ 4233763 h 6858000"/>
              <a:gd name="connsiteX671" fmla="*/ 36881 w 7472601"/>
              <a:gd name="connsiteY671" fmla="*/ 4200118 h 6858000"/>
              <a:gd name="connsiteX672" fmla="*/ 910534 w 7472601"/>
              <a:gd name="connsiteY672" fmla="*/ 3629753 h 6858000"/>
              <a:gd name="connsiteX673" fmla="*/ 1578717 w 7472601"/>
              <a:gd name="connsiteY673" fmla="*/ 3575982 h 6858000"/>
              <a:gd name="connsiteX674" fmla="*/ 2338780 w 7472601"/>
              <a:gd name="connsiteY674" fmla="*/ 3033725 h 6858000"/>
              <a:gd name="connsiteX675" fmla="*/ 1807991 w 7472601"/>
              <a:gd name="connsiteY675" fmla="*/ 2807184 h 6858000"/>
              <a:gd name="connsiteX676" fmla="*/ 1416358 w 7472601"/>
              <a:gd name="connsiteY676" fmla="*/ 3112571 h 6858000"/>
              <a:gd name="connsiteX677" fmla="*/ 939066 w 7472601"/>
              <a:gd name="connsiteY677" fmla="*/ 3378798 h 6858000"/>
              <a:gd name="connsiteX678" fmla="*/ 115099 w 7472601"/>
              <a:gd name="connsiteY678" fmla="*/ 3607650 h 6858000"/>
              <a:gd name="connsiteX679" fmla="*/ 97284 w 7472601"/>
              <a:gd name="connsiteY679" fmla="*/ 3520393 h 6858000"/>
              <a:gd name="connsiteX680" fmla="*/ 922050 w 7472601"/>
              <a:gd name="connsiteY680" fmla="*/ 3074867 h 6858000"/>
              <a:gd name="connsiteX681" fmla="*/ 1405265 w 7472601"/>
              <a:gd name="connsiteY681" fmla="*/ 3016319 h 6858000"/>
              <a:gd name="connsiteX682" fmla="*/ 1407512 w 7472601"/>
              <a:gd name="connsiteY682" fmla="*/ 3018001 h 6858000"/>
              <a:gd name="connsiteX683" fmla="*/ 1726266 w 7472601"/>
              <a:gd name="connsiteY683" fmla="*/ 2777274 h 6858000"/>
              <a:gd name="connsiteX684" fmla="*/ 625390 w 7472601"/>
              <a:gd name="connsiteY684" fmla="*/ 2514541 h 6858000"/>
              <a:gd name="connsiteX685" fmla="*/ 619799 w 7472601"/>
              <a:gd name="connsiteY685" fmla="*/ 2527180 h 6858000"/>
              <a:gd name="connsiteX686" fmla="*/ 310030 w 7472601"/>
              <a:gd name="connsiteY686" fmla="*/ 2771818 h 6858000"/>
              <a:gd name="connsiteX687" fmla="*/ 173877 w 7472601"/>
              <a:gd name="connsiteY687" fmla="*/ 2937056 h 6858000"/>
              <a:gd name="connsiteX688" fmla="*/ 77889 w 7472601"/>
              <a:gd name="connsiteY688" fmla="*/ 3138440 h 6858000"/>
              <a:gd name="connsiteX689" fmla="*/ 0 w 7472601"/>
              <a:gd name="connsiteY689" fmla="*/ 3271395 h 6858000"/>
              <a:gd name="connsiteX690" fmla="*/ 0 w 7472601"/>
              <a:gd name="connsiteY690" fmla="*/ 3153002 h 6858000"/>
              <a:gd name="connsiteX691" fmla="*/ 2386 w 7472601"/>
              <a:gd name="connsiteY691" fmla="*/ 3149203 h 6858000"/>
              <a:gd name="connsiteX692" fmla="*/ 89753 w 7472601"/>
              <a:gd name="connsiteY692" fmla="*/ 2987702 h 6858000"/>
              <a:gd name="connsiteX693" fmla="*/ 76869 w 7472601"/>
              <a:gd name="connsiteY693" fmla="*/ 3005404 h 6858000"/>
              <a:gd name="connsiteX694" fmla="*/ 32049 w 7472601"/>
              <a:gd name="connsiteY694" fmla="*/ 3065814 h 6858000"/>
              <a:gd name="connsiteX695" fmla="*/ 0 w 7472601"/>
              <a:gd name="connsiteY695" fmla="*/ 3108744 h 6858000"/>
              <a:gd name="connsiteX696" fmla="*/ 0 w 7472601"/>
              <a:gd name="connsiteY696" fmla="*/ 3058059 h 6858000"/>
              <a:gd name="connsiteX697" fmla="*/ 7610 w 7472601"/>
              <a:gd name="connsiteY697" fmla="*/ 3047889 h 6858000"/>
              <a:gd name="connsiteX698" fmla="*/ 52419 w 7472601"/>
              <a:gd name="connsiteY698" fmla="*/ 2987479 h 6858000"/>
              <a:gd name="connsiteX699" fmla="*/ 59142 w 7472601"/>
              <a:gd name="connsiteY699" fmla="*/ 2978488 h 6858000"/>
              <a:gd name="connsiteX700" fmla="*/ 0 w 7472601"/>
              <a:gd name="connsiteY700" fmla="*/ 3015334 h 6858000"/>
              <a:gd name="connsiteX701" fmla="*/ 0 w 7472601"/>
              <a:gd name="connsiteY701" fmla="*/ 2914286 h 6858000"/>
              <a:gd name="connsiteX702" fmla="*/ 36383 w 7472601"/>
              <a:gd name="connsiteY702" fmla="*/ 2901128 h 6858000"/>
              <a:gd name="connsiteX703" fmla="*/ 156329 w 7472601"/>
              <a:gd name="connsiteY703" fmla="*/ 2840533 h 6858000"/>
              <a:gd name="connsiteX704" fmla="*/ 358355 w 7472601"/>
              <a:gd name="connsiteY704" fmla="*/ 2620471 h 6858000"/>
              <a:gd name="connsiteX705" fmla="*/ 510577 w 7472601"/>
              <a:gd name="connsiteY705" fmla="*/ 2501244 h 6858000"/>
              <a:gd name="connsiteX706" fmla="*/ 211967 w 7472601"/>
              <a:gd name="connsiteY706" fmla="*/ 2479171 h 6858000"/>
              <a:gd name="connsiteX707" fmla="*/ 0 w 7472601"/>
              <a:gd name="connsiteY707" fmla="*/ 2476398 h 6858000"/>
              <a:gd name="connsiteX708" fmla="*/ 0 w 7472601"/>
              <a:gd name="connsiteY708" fmla="*/ 2389189 h 6858000"/>
              <a:gd name="connsiteX709" fmla="*/ 103062 w 7472601"/>
              <a:gd name="connsiteY709" fmla="*/ 2389518 h 6858000"/>
              <a:gd name="connsiteX710" fmla="*/ 510734 w 7472601"/>
              <a:gd name="connsiteY710" fmla="*/ 2416201 h 6858000"/>
              <a:gd name="connsiteX711" fmla="*/ 279257 w 7472601"/>
              <a:gd name="connsiteY711" fmla="*/ 2092102 h 6858000"/>
              <a:gd name="connsiteX712" fmla="*/ 65265 w 7472601"/>
              <a:gd name="connsiteY712" fmla="*/ 2006049 h 6858000"/>
              <a:gd name="connsiteX713" fmla="*/ 0 w 7472601"/>
              <a:gd name="connsiteY713" fmla="*/ 1982532 h 6858000"/>
              <a:gd name="connsiteX714" fmla="*/ 0 w 7472601"/>
              <a:gd name="connsiteY714" fmla="*/ 1912789 h 6858000"/>
              <a:gd name="connsiteX715" fmla="*/ 97460 w 7472601"/>
              <a:gd name="connsiteY715" fmla="*/ 1953725 h 6858000"/>
              <a:gd name="connsiteX716" fmla="*/ 221272 w 7472601"/>
              <a:gd name="connsiteY716" fmla="*/ 1980766 h 6858000"/>
              <a:gd name="connsiteX717" fmla="*/ 116765 w 7472601"/>
              <a:gd name="connsiteY717" fmla="*/ 1911033 h 6858000"/>
              <a:gd name="connsiteX718" fmla="*/ 16405 w 7472601"/>
              <a:gd name="connsiteY718" fmla="*/ 1803412 h 6858000"/>
              <a:gd name="connsiteX719" fmla="*/ 0 w 7472601"/>
              <a:gd name="connsiteY719" fmla="*/ 1784777 h 6858000"/>
              <a:gd name="connsiteX720" fmla="*/ 0 w 7472601"/>
              <a:gd name="connsiteY720" fmla="*/ 1740082 h 6858000"/>
              <a:gd name="connsiteX721" fmla="*/ 39394 w 7472601"/>
              <a:gd name="connsiteY721" fmla="*/ 1784856 h 6858000"/>
              <a:gd name="connsiteX722" fmla="*/ 135813 w 7472601"/>
              <a:gd name="connsiteY722" fmla="*/ 1888838 h 6858000"/>
              <a:gd name="connsiteX723" fmla="*/ 242575 w 7472601"/>
              <a:gd name="connsiteY723" fmla="*/ 1958841 h 6858000"/>
              <a:gd name="connsiteX724" fmla="*/ 82197 w 7472601"/>
              <a:gd name="connsiteY724" fmla="*/ 1754826 h 6858000"/>
              <a:gd name="connsiteX725" fmla="*/ 0 w 7472601"/>
              <a:gd name="connsiteY725" fmla="*/ 1679650 h 6858000"/>
              <a:gd name="connsiteX726" fmla="*/ 0 w 7472601"/>
              <a:gd name="connsiteY726" fmla="*/ 1602463 h 6858000"/>
              <a:gd name="connsiteX727" fmla="*/ 84689 w 7472601"/>
              <a:gd name="connsiteY727" fmla="*/ 1677442 h 6858000"/>
              <a:gd name="connsiteX728" fmla="*/ 298437 w 7472601"/>
              <a:gd name="connsiteY728" fmla="*/ 1968019 h 6858000"/>
              <a:gd name="connsiteX729" fmla="*/ 227269 w 7472601"/>
              <a:gd name="connsiteY729" fmla="*/ 1114064 h 6858000"/>
              <a:gd name="connsiteX730" fmla="*/ 248003 w 7472601"/>
              <a:gd name="connsiteY730" fmla="*/ 1089613 h 6858000"/>
              <a:gd name="connsiteX731" fmla="*/ 427020 w 7472601"/>
              <a:gd name="connsiteY731" fmla="*/ 1619803 h 6858000"/>
              <a:gd name="connsiteX732" fmla="*/ 340345 w 7472601"/>
              <a:gd name="connsiteY732" fmla="*/ 2027739 h 6858000"/>
              <a:gd name="connsiteX733" fmla="*/ 360865 w 7472601"/>
              <a:gd name="connsiteY733" fmla="*/ 2044827 h 6858000"/>
              <a:gd name="connsiteX734" fmla="*/ 560414 w 7472601"/>
              <a:gd name="connsiteY734" fmla="*/ 2421457 h 6858000"/>
              <a:gd name="connsiteX735" fmla="*/ 1359703 w 7472601"/>
              <a:gd name="connsiteY735" fmla="*/ 2578554 h 6858000"/>
              <a:gd name="connsiteX736" fmla="*/ 1359422 w 7472601"/>
              <a:gd name="connsiteY736" fmla="*/ 2577994 h 6858000"/>
              <a:gd name="connsiteX737" fmla="*/ 828701 w 7472601"/>
              <a:gd name="connsiteY737" fmla="*/ 1839520 h 6858000"/>
              <a:gd name="connsiteX738" fmla="*/ 494427 w 7472601"/>
              <a:gd name="connsiteY738" fmla="*/ 1092333 h 6858000"/>
              <a:gd name="connsiteX739" fmla="*/ 506322 w 7472601"/>
              <a:gd name="connsiteY739" fmla="*/ 1020997 h 6858000"/>
              <a:gd name="connsiteX740" fmla="*/ 4570198 w 7472601"/>
              <a:gd name="connsiteY740" fmla="*/ 978081 h 6858000"/>
              <a:gd name="connsiteX741" fmla="*/ 4523691 w 7472601"/>
              <a:gd name="connsiteY741" fmla="*/ 1127776 h 6858000"/>
              <a:gd name="connsiteX742" fmla="*/ 4509875 w 7472601"/>
              <a:gd name="connsiteY742" fmla="*/ 1167552 h 6858000"/>
              <a:gd name="connsiteX743" fmla="*/ 4478168 w 7472601"/>
              <a:gd name="connsiteY743" fmla="*/ 1260735 h 6858000"/>
              <a:gd name="connsiteX744" fmla="*/ 4409309 w 7472601"/>
              <a:gd name="connsiteY744" fmla="*/ 1666996 h 6858000"/>
              <a:gd name="connsiteX745" fmla="*/ 4370031 w 7472601"/>
              <a:gd name="connsiteY745" fmla="*/ 1955666 h 6858000"/>
              <a:gd name="connsiteX746" fmla="*/ 4570198 w 7472601"/>
              <a:gd name="connsiteY746" fmla="*/ 978081 h 6858000"/>
              <a:gd name="connsiteX747" fmla="*/ 4557898 w 7472601"/>
              <a:gd name="connsiteY747" fmla="*/ 900011 h 6858000"/>
              <a:gd name="connsiteX748" fmla="*/ 4344840 w 7472601"/>
              <a:gd name="connsiteY748" fmla="*/ 1922038 h 6858000"/>
              <a:gd name="connsiteX749" fmla="*/ 4378710 w 7472601"/>
              <a:gd name="connsiteY749" fmla="*/ 1665516 h 6858000"/>
              <a:gd name="connsiteX750" fmla="*/ 4448798 w 7472601"/>
              <a:gd name="connsiteY750" fmla="*/ 1253024 h 6858000"/>
              <a:gd name="connsiteX751" fmla="*/ 4480315 w 7472601"/>
              <a:gd name="connsiteY751" fmla="*/ 1158454 h 6858000"/>
              <a:gd name="connsiteX752" fmla="*/ 4494133 w 7472601"/>
              <a:gd name="connsiteY752" fmla="*/ 1118676 h 6858000"/>
              <a:gd name="connsiteX753" fmla="*/ 4557898 w 7472601"/>
              <a:gd name="connsiteY753" fmla="*/ 900011 h 6858000"/>
              <a:gd name="connsiteX754" fmla="*/ 5870151 w 7472601"/>
              <a:gd name="connsiteY754" fmla="*/ 898890 h 6858000"/>
              <a:gd name="connsiteX755" fmla="*/ 5861335 w 7472601"/>
              <a:gd name="connsiteY755" fmla="*/ 899177 h 6858000"/>
              <a:gd name="connsiteX756" fmla="*/ 5843702 w 7472601"/>
              <a:gd name="connsiteY756" fmla="*/ 899748 h 6858000"/>
              <a:gd name="connsiteX757" fmla="*/ 5651107 w 7472601"/>
              <a:gd name="connsiteY757" fmla="*/ 920306 h 6858000"/>
              <a:gd name="connsiteX758" fmla="*/ 5459407 w 7472601"/>
              <a:gd name="connsiteY758" fmla="*/ 940975 h 6858000"/>
              <a:gd name="connsiteX759" fmla="*/ 5374846 w 7472601"/>
              <a:gd name="connsiteY759" fmla="*/ 941988 h 6858000"/>
              <a:gd name="connsiteX760" fmla="*/ 5256105 w 7472601"/>
              <a:gd name="connsiteY760" fmla="*/ 945632 h 6858000"/>
              <a:gd name="connsiteX761" fmla="*/ 5107071 w 7472601"/>
              <a:gd name="connsiteY761" fmla="*/ 969720 h 6858000"/>
              <a:gd name="connsiteX762" fmla="*/ 4998681 w 7472601"/>
              <a:gd name="connsiteY762" fmla="*/ 988771 h 6858000"/>
              <a:gd name="connsiteX763" fmla="*/ 5870151 w 7472601"/>
              <a:gd name="connsiteY763" fmla="*/ 898890 h 6858000"/>
              <a:gd name="connsiteX764" fmla="*/ 5504425 w 7472601"/>
              <a:gd name="connsiteY764" fmla="*/ 848067 h 6858000"/>
              <a:gd name="connsiteX765" fmla="*/ 4968849 w 7472601"/>
              <a:gd name="connsiteY765" fmla="*/ 962318 h 6858000"/>
              <a:gd name="connsiteX766" fmla="*/ 5104039 w 7472601"/>
              <a:gd name="connsiteY766" fmla="*/ 940634 h 6858000"/>
              <a:gd name="connsiteX767" fmla="*/ 5256311 w 7472601"/>
              <a:gd name="connsiteY767" fmla="*/ 916490 h 6858000"/>
              <a:gd name="connsiteX768" fmla="*/ 5377381 w 7472601"/>
              <a:gd name="connsiteY768" fmla="*/ 912671 h 6858000"/>
              <a:gd name="connsiteX769" fmla="*/ 5460148 w 7472601"/>
              <a:gd name="connsiteY769" fmla="*/ 911442 h 6858000"/>
              <a:gd name="connsiteX770" fmla="*/ 5648971 w 7472601"/>
              <a:gd name="connsiteY770" fmla="*/ 891331 h 6858000"/>
              <a:gd name="connsiteX771" fmla="*/ 5844807 w 7472601"/>
              <a:gd name="connsiteY771" fmla="*/ 870718 h 6858000"/>
              <a:gd name="connsiteX772" fmla="*/ 5862975 w 7472601"/>
              <a:gd name="connsiteY772" fmla="*/ 869756 h 6858000"/>
              <a:gd name="connsiteX773" fmla="*/ 5920887 w 7472601"/>
              <a:gd name="connsiteY773" fmla="*/ 865929 h 6858000"/>
              <a:gd name="connsiteX774" fmla="*/ 5504425 w 7472601"/>
              <a:gd name="connsiteY774" fmla="*/ 848067 h 6858000"/>
              <a:gd name="connsiteX775" fmla="*/ 3607114 w 7472601"/>
              <a:gd name="connsiteY775" fmla="*/ 467441 h 6858000"/>
              <a:gd name="connsiteX776" fmla="*/ 3296242 w 7472601"/>
              <a:gd name="connsiteY776" fmla="*/ 807991 h 6858000"/>
              <a:gd name="connsiteX777" fmla="*/ 3174674 w 7472601"/>
              <a:gd name="connsiteY777" fmla="*/ 919759 h 6858000"/>
              <a:gd name="connsiteX778" fmla="*/ 3042978 w 7472601"/>
              <a:gd name="connsiteY778" fmla="*/ 1054894 h 6858000"/>
              <a:gd name="connsiteX779" fmla="*/ 2968914 w 7472601"/>
              <a:gd name="connsiteY779" fmla="*/ 1133756 h 6858000"/>
              <a:gd name="connsiteX780" fmla="*/ 3103823 w 7472601"/>
              <a:gd name="connsiteY780" fmla="*/ 1026814 h 6858000"/>
              <a:gd name="connsiteX781" fmla="*/ 3607114 w 7472601"/>
              <a:gd name="connsiteY781" fmla="*/ 467441 h 6858000"/>
              <a:gd name="connsiteX782" fmla="*/ 3744487 w 7472601"/>
              <a:gd name="connsiteY782" fmla="*/ 383136 h 6858000"/>
              <a:gd name="connsiteX783" fmla="*/ 3970213 w 7472601"/>
              <a:gd name="connsiteY783" fmla="*/ 995559 h 6858000"/>
              <a:gd name="connsiteX784" fmla="*/ 3744487 w 7472601"/>
              <a:gd name="connsiteY784" fmla="*/ 383136 h 6858000"/>
              <a:gd name="connsiteX785" fmla="*/ 3624562 w 7472601"/>
              <a:gd name="connsiteY785" fmla="*/ 367041 h 6858000"/>
              <a:gd name="connsiteX786" fmla="*/ 3489712 w 7472601"/>
              <a:gd name="connsiteY786" fmla="*/ 485386 h 6858000"/>
              <a:gd name="connsiteX787" fmla="*/ 3182994 w 7472601"/>
              <a:gd name="connsiteY787" fmla="*/ 828265 h 6858000"/>
              <a:gd name="connsiteX788" fmla="*/ 2892114 w 7472601"/>
              <a:gd name="connsiteY788" fmla="*/ 1172635 h 6858000"/>
              <a:gd name="connsiteX789" fmla="*/ 3021459 w 7472601"/>
              <a:gd name="connsiteY789" fmla="*/ 1035385 h 6858000"/>
              <a:gd name="connsiteX790" fmla="*/ 3153873 w 7472601"/>
              <a:gd name="connsiteY790" fmla="*/ 898971 h 6858000"/>
              <a:gd name="connsiteX791" fmla="*/ 3276511 w 7472601"/>
              <a:gd name="connsiteY791" fmla="*/ 786423 h 6858000"/>
              <a:gd name="connsiteX792" fmla="*/ 3584154 w 7472601"/>
              <a:gd name="connsiteY792" fmla="*/ 448218 h 6858000"/>
              <a:gd name="connsiteX793" fmla="*/ 3624562 w 7472601"/>
              <a:gd name="connsiteY793" fmla="*/ 367041 h 6858000"/>
              <a:gd name="connsiteX794" fmla="*/ 3766672 w 7472601"/>
              <a:gd name="connsiteY794" fmla="*/ 359429 h 6858000"/>
              <a:gd name="connsiteX795" fmla="*/ 3996338 w 7472601"/>
              <a:gd name="connsiteY795" fmla="*/ 968237 h 6858000"/>
              <a:gd name="connsiteX796" fmla="*/ 3766672 w 7472601"/>
              <a:gd name="connsiteY796" fmla="*/ 359429 h 6858000"/>
              <a:gd name="connsiteX797" fmla="*/ 5805386 w 7472601"/>
              <a:gd name="connsiteY797" fmla="*/ 239240 h 6858000"/>
              <a:gd name="connsiteX798" fmla="*/ 5736947 w 7472601"/>
              <a:gd name="connsiteY798" fmla="*/ 261367 h 6858000"/>
              <a:gd name="connsiteX799" fmla="*/ 5427012 w 7472601"/>
              <a:gd name="connsiteY799" fmla="*/ 311272 h 6858000"/>
              <a:gd name="connsiteX800" fmla="*/ 5147818 w 7472601"/>
              <a:gd name="connsiteY800" fmla="*/ 322112 h 6858000"/>
              <a:gd name="connsiteX801" fmla="*/ 5060854 w 7472601"/>
              <a:gd name="connsiteY801" fmla="*/ 311882 h 6858000"/>
              <a:gd name="connsiteX802" fmla="*/ 4945989 w 7472601"/>
              <a:gd name="connsiteY802" fmla="*/ 300516 h 6858000"/>
              <a:gd name="connsiteX803" fmla="*/ 5410479 w 7472601"/>
              <a:gd name="connsiteY803" fmla="*/ 348434 h 6858000"/>
              <a:gd name="connsiteX804" fmla="*/ 5805386 w 7472601"/>
              <a:gd name="connsiteY804" fmla="*/ 239240 h 6858000"/>
              <a:gd name="connsiteX805" fmla="*/ 5905192 w 7472601"/>
              <a:gd name="connsiteY805" fmla="*/ 163079 h 6858000"/>
              <a:gd name="connsiteX806" fmla="*/ 5865655 w 7472601"/>
              <a:gd name="connsiteY806" fmla="*/ 171901 h 6858000"/>
              <a:gd name="connsiteX807" fmla="*/ 5259740 w 7472601"/>
              <a:gd name="connsiteY807" fmla="*/ 257013 h 6858000"/>
              <a:gd name="connsiteX808" fmla="*/ 5208466 w 7472601"/>
              <a:gd name="connsiteY808" fmla="*/ 257550 h 6858000"/>
              <a:gd name="connsiteX809" fmla="*/ 4980204 w 7472601"/>
              <a:gd name="connsiteY809" fmla="*/ 271903 h 6858000"/>
              <a:gd name="connsiteX810" fmla="*/ 5068068 w 7472601"/>
              <a:gd name="connsiteY810" fmla="*/ 282244 h 6858000"/>
              <a:gd name="connsiteX811" fmla="*/ 5153231 w 7472601"/>
              <a:gd name="connsiteY811" fmla="*/ 292240 h 6858000"/>
              <a:gd name="connsiteX812" fmla="*/ 5426491 w 7472601"/>
              <a:gd name="connsiteY812" fmla="*/ 281128 h 6858000"/>
              <a:gd name="connsiteX813" fmla="*/ 5731212 w 7472601"/>
              <a:gd name="connsiteY813" fmla="*/ 231951 h 6858000"/>
              <a:gd name="connsiteX814" fmla="*/ 5905192 w 7472601"/>
              <a:gd name="connsiteY814" fmla="*/ 163079 h 6858000"/>
              <a:gd name="connsiteX815" fmla="*/ 5944437 w 7472601"/>
              <a:gd name="connsiteY815" fmla="*/ 113829 h 6858000"/>
              <a:gd name="connsiteX816" fmla="*/ 5825032 w 7472601"/>
              <a:gd name="connsiteY816" fmla="*/ 146405 h 6858000"/>
              <a:gd name="connsiteX817" fmla="*/ 4955599 w 7472601"/>
              <a:gd name="connsiteY817" fmla="*/ 247008 h 6858000"/>
              <a:gd name="connsiteX818" fmla="*/ 5210104 w 7472601"/>
              <a:gd name="connsiteY818" fmla="*/ 228123 h 6858000"/>
              <a:gd name="connsiteX819" fmla="*/ 5261015 w 7472601"/>
              <a:gd name="connsiteY819" fmla="*/ 227087 h 6858000"/>
              <a:gd name="connsiteX820" fmla="*/ 5861181 w 7472601"/>
              <a:gd name="connsiteY820" fmla="*/ 143093 h 6858000"/>
              <a:gd name="connsiteX821" fmla="*/ 5961252 w 7472601"/>
              <a:gd name="connsiteY821" fmla="*/ 114820 h 6858000"/>
              <a:gd name="connsiteX822" fmla="*/ 5944437 w 7472601"/>
              <a:gd name="connsiteY822" fmla="*/ 113829 h 6858000"/>
              <a:gd name="connsiteX823" fmla="*/ 3882765 w 7472601"/>
              <a:gd name="connsiteY823" fmla="*/ 0 h 6858000"/>
              <a:gd name="connsiteX824" fmla="*/ 3995099 w 7472601"/>
              <a:gd name="connsiteY824" fmla="*/ 0 h 6858000"/>
              <a:gd name="connsiteX825" fmla="*/ 4163818 w 7472601"/>
              <a:gd name="connsiteY825" fmla="*/ 234104 h 6858000"/>
              <a:gd name="connsiteX826" fmla="*/ 4172099 w 7472601"/>
              <a:gd name="connsiteY826" fmla="*/ 234207 h 6858000"/>
              <a:gd name="connsiteX827" fmla="*/ 4784282 w 7472601"/>
              <a:gd name="connsiteY827" fmla="*/ 276561 h 6858000"/>
              <a:gd name="connsiteX828" fmla="*/ 4801687 w 7472601"/>
              <a:gd name="connsiteY828" fmla="*/ 267764 h 6858000"/>
              <a:gd name="connsiteX829" fmla="*/ 6082788 w 7472601"/>
              <a:gd name="connsiteY829" fmla="*/ 64119 h 6858000"/>
              <a:gd name="connsiteX830" fmla="*/ 6099442 w 7472601"/>
              <a:gd name="connsiteY830" fmla="*/ 82568 h 6858000"/>
              <a:gd name="connsiteX831" fmla="*/ 4804137 w 7472601"/>
              <a:gd name="connsiteY831" fmla="*/ 320931 h 6858000"/>
              <a:gd name="connsiteX832" fmla="*/ 4227047 w 7472601"/>
              <a:gd name="connsiteY832" fmla="*/ 313415 h 6858000"/>
              <a:gd name="connsiteX833" fmla="*/ 4346041 w 7472601"/>
              <a:gd name="connsiteY833" fmla="*/ 456086 h 6858000"/>
              <a:gd name="connsiteX834" fmla="*/ 4870967 w 7472601"/>
              <a:gd name="connsiteY834" fmla="*/ 963061 h 6858000"/>
              <a:gd name="connsiteX835" fmla="*/ 4889647 w 7472601"/>
              <a:gd name="connsiteY835" fmla="*/ 957147 h 6858000"/>
              <a:gd name="connsiteX836" fmla="*/ 5422504 w 7472601"/>
              <a:gd name="connsiteY836" fmla="*/ 805191 h 6858000"/>
              <a:gd name="connsiteX837" fmla="*/ 6087656 w 7472601"/>
              <a:gd name="connsiteY837" fmla="*/ 826703 h 6858000"/>
              <a:gd name="connsiteX838" fmla="*/ 6058717 w 7472601"/>
              <a:gd name="connsiteY838" fmla="*/ 865992 h 6858000"/>
              <a:gd name="connsiteX839" fmla="*/ 4974153 w 7472601"/>
              <a:gd name="connsiteY839" fmla="*/ 1045456 h 6858000"/>
              <a:gd name="connsiteX840" fmla="*/ 5627835 w 7472601"/>
              <a:gd name="connsiteY840" fmla="*/ 1472077 h 6858000"/>
              <a:gd name="connsiteX841" fmla="*/ 5629817 w 7472601"/>
              <a:gd name="connsiteY841" fmla="*/ 1471412 h 6858000"/>
              <a:gd name="connsiteX842" fmla="*/ 5634124 w 7472601"/>
              <a:gd name="connsiteY842" fmla="*/ 1470572 h 6858000"/>
              <a:gd name="connsiteX843" fmla="*/ 5755832 w 7472601"/>
              <a:gd name="connsiteY843" fmla="*/ 1383886 h 6858000"/>
              <a:gd name="connsiteX844" fmla="*/ 6014186 w 7472601"/>
              <a:gd name="connsiteY844" fmla="*/ 1279799 h 6858000"/>
              <a:gd name="connsiteX845" fmla="*/ 6901619 w 7472601"/>
              <a:gd name="connsiteY845" fmla="*/ 1047874 h 6858000"/>
              <a:gd name="connsiteX846" fmla="*/ 6931566 w 7472601"/>
              <a:gd name="connsiteY846" fmla="*/ 1062034 h 6858000"/>
              <a:gd name="connsiteX847" fmla="*/ 5790982 w 7472601"/>
              <a:gd name="connsiteY847" fmla="*/ 1561380 h 6858000"/>
              <a:gd name="connsiteX848" fmla="*/ 6188971 w 7472601"/>
              <a:gd name="connsiteY848" fmla="*/ 1755168 h 6858000"/>
              <a:gd name="connsiteX849" fmla="*/ 6202446 w 7472601"/>
              <a:gd name="connsiteY849" fmla="*/ 1752268 h 6858000"/>
              <a:gd name="connsiteX850" fmla="*/ 7179560 w 7472601"/>
              <a:gd name="connsiteY850" fmla="*/ 1467551 h 6858000"/>
              <a:gd name="connsiteX851" fmla="*/ 7158730 w 7472601"/>
              <a:gd name="connsiteY851" fmla="*/ 1507835 h 6858000"/>
              <a:gd name="connsiteX852" fmla="*/ 6326959 w 7472601"/>
              <a:gd name="connsiteY852" fmla="*/ 1817686 h 6858000"/>
              <a:gd name="connsiteX853" fmla="*/ 6537433 w 7472601"/>
              <a:gd name="connsiteY853" fmla="*/ 1907790 h 6858000"/>
              <a:gd name="connsiteX854" fmla="*/ 6550221 w 7472601"/>
              <a:gd name="connsiteY854" fmla="*/ 1910729 h 6858000"/>
              <a:gd name="connsiteX855" fmla="*/ 6964438 w 7472601"/>
              <a:gd name="connsiteY855" fmla="*/ 2209505 h 6858000"/>
              <a:gd name="connsiteX856" fmla="*/ 7367862 w 7472601"/>
              <a:gd name="connsiteY856" fmla="*/ 2806833 h 6858000"/>
              <a:gd name="connsiteX857" fmla="*/ 7364329 w 7472601"/>
              <a:gd name="connsiteY857" fmla="*/ 2826907 h 6858000"/>
              <a:gd name="connsiteX858" fmla="*/ 7290545 w 7472601"/>
              <a:gd name="connsiteY858" fmla="*/ 2850663 h 6858000"/>
              <a:gd name="connsiteX859" fmla="*/ 6472036 w 7472601"/>
              <a:gd name="connsiteY859" fmla="*/ 1959003 h 6858000"/>
              <a:gd name="connsiteX860" fmla="*/ 5792897 w 7472601"/>
              <a:gd name="connsiteY860" fmla="*/ 1647747 h 6858000"/>
              <a:gd name="connsiteX861" fmla="*/ 5842751 w 7472601"/>
              <a:gd name="connsiteY861" fmla="*/ 1816112 h 6858000"/>
              <a:gd name="connsiteX862" fmla="*/ 5847424 w 7472601"/>
              <a:gd name="connsiteY862" fmla="*/ 1815776 h 6858000"/>
              <a:gd name="connsiteX863" fmla="*/ 6399821 w 7472601"/>
              <a:gd name="connsiteY863" fmla="*/ 2344799 h 6858000"/>
              <a:gd name="connsiteX864" fmla="*/ 6323232 w 7472601"/>
              <a:gd name="connsiteY864" fmla="*/ 2389634 h 6858000"/>
              <a:gd name="connsiteX865" fmla="*/ 5942958 w 7472601"/>
              <a:gd name="connsiteY865" fmla="*/ 2077708 h 6858000"/>
              <a:gd name="connsiteX866" fmla="*/ 5921559 w 7472601"/>
              <a:gd name="connsiteY866" fmla="*/ 2378596 h 6858000"/>
              <a:gd name="connsiteX867" fmla="*/ 5817651 w 7472601"/>
              <a:gd name="connsiteY867" fmla="*/ 3023919 h 6858000"/>
              <a:gd name="connsiteX868" fmla="*/ 5729634 w 7472601"/>
              <a:gd name="connsiteY868" fmla="*/ 3051849 h 6858000"/>
              <a:gd name="connsiteX869" fmla="*/ 5611018 w 7472601"/>
              <a:gd name="connsiteY869" fmla="*/ 2316769 h 6858000"/>
              <a:gd name="connsiteX870" fmla="*/ 5687608 w 7472601"/>
              <a:gd name="connsiteY870" fmla="*/ 2039972 h 6858000"/>
              <a:gd name="connsiteX871" fmla="*/ 5657554 w 7472601"/>
              <a:gd name="connsiteY871" fmla="*/ 1576445 h 6858000"/>
              <a:gd name="connsiteX872" fmla="*/ 5150475 w 7472601"/>
              <a:gd name="connsiteY872" fmla="*/ 1274012 h 6858000"/>
              <a:gd name="connsiteX873" fmla="*/ 5349142 w 7472601"/>
              <a:gd name="connsiteY873" fmla="*/ 2204405 h 6858000"/>
              <a:gd name="connsiteX874" fmla="*/ 5262214 w 7472601"/>
              <a:gd name="connsiteY874" fmla="*/ 2233836 h 6858000"/>
              <a:gd name="connsiteX875" fmla="*/ 4981539 w 7472601"/>
              <a:gd name="connsiteY875" fmla="*/ 1542201 h 6858000"/>
              <a:gd name="connsiteX876" fmla="*/ 4958461 w 7472601"/>
              <a:gd name="connsiteY876" fmla="*/ 1136957 h 6858000"/>
              <a:gd name="connsiteX877" fmla="*/ 4655015 w 7472601"/>
              <a:gd name="connsiteY877" fmla="*/ 891426 h 6858000"/>
              <a:gd name="connsiteX878" fmla="*/ 4348002 w 7472601"/>
              <a:gd name="connsiteY878" fmla="*/ 2205895 h 6858000"/>
              <a:gd name="connsiteX879" fmla="*/ 4262250 w 7472601"/>
              <a:gd name="connsiteY879" fmla="*/ 2219972 h 6858000"/>
              <a:gd name="connsiteX880" fmla="*/ 4550611 w 7472601"/>
              <a:gd name="connsiteY880" fmla="*/ 817540 h 6858000"/>
              <a:gd name="connsiteX881" fmla="*/ 4564418 w 7472601"/>
              <a:gd name="connsiteY881" fmla="*/ 808293 h 6858000"/>
              <a:gd name="connsiteX882" fmla="*/ 4266388 w 7472601"/>
              <a:gd name="connsiteY882" fmla="*/ 500083 h 6858000"/>
              <a:gd name="connsiteX883" fmla="*/ 4032842 w 7472601"/>
              <a:gd name="connsiteY883" fmla="*/ 211809 h 6858000"/>
              <a:gd name="connsiteX884" fmla="*/ 3882765 w 7472601"/>
              <a:gd name="connsiteY884" fmla="*/ 0 h 6858000"/>
              <a:gd name="connsiteX885" fmla="*/ 3721337 w 7472601"/>
              <a:gd name="connsiteY885" fmla="*/ 0 h 6858000"/>
              <a:gd name="connsiteX886" fmla="*/ 3797544 w 7472601"/>
              <a:gd name="connsiteY886" fmla="*/ 0 h 6858000"/>
              <a:gd name="connsiteX887" fmla="*/ 3775734 w 7472601"/>
              <a:gd name="connsiteY887" fmla="*/ 95131 h 6858000"/>
              <a:gd name="connsiteX888" fmla="*/ 3724807 w 7472601"/>
              <a:gd name="connsiteY888" fmla="*/ 272257 h 6858000"/>
              <a:gd name="connsiteX889" fmla="*/ 3726844 w 7472601"/>
              <a:gd name="connsiteY889" fmla="*/ 282988 h 6858000"/>
              <a:gd name="connsiteX890" fmla="*/ 3742664 w 7472601"/>
              <a:gd name="connsiteY890" fmla="*/ 279918 h 6858000"/>
              <a:gd name="connsiteX891" fmla="*/ 4103910 w 7472601"/>
              <a:gd name="connsiteY891" fmla="*/ 1161917 h 6858000"/>
              <a:gd name="connsiteX892" fmla="*/ 4020269 w 7472601"/>
              <a:gd name="connsiteY892" fmla="*/ 1200406 h 6858000"/>
              <a:gd name="connsiteX893" fmla="*/ 3674882 w 7472601"/>
              <a:gd name="connsiteY893" fmla="*/ 488524 h 6858000"/>
              <a:gd name="connsiteX894" fmla="*/ 3132682 w 7472601"/>
              <a:gd name="connsiteY894" fmla="*/ 1072284 h 6858000"/>
              <a:gd name="connsiteX895" fmla="*/ 2716346 w 7472601"/>
              <a:gd name="connsiteY895" fmla="*/ 1276376 h 6858000"/>
              <a:gd name="connsiteX896" fmla="*/ 2716772 w 7472601"/>
              <a:gd name="connsiteY896" fmla="*/ 1255462 h 6858000"/>
              <a:gd name="connsiteX897" fmla="*/ 3471096 w 7472601"/>
              <a:gd name="connsiteY897" fmla="*/ 437072 h 6858000"/>
              <a:gd name="connsiteX898" fmla="*/ 3639057 w 7472601"/>
              <a:gd name="connsiteY898" fmla="*/ 286334 h 6858000"/>
              <a:gd name="connsiteX899" fmla="*/ 3640309 w 7472601"/>
              <a:gd name="connsiteY899" fmla="*/ 284664 h 6858000"/>
              <a:gd name="connsiteX900" fmla="*/ 3646022 w 7472601"/>
              <a:gd name="connsiteY900" fmla="*/ 276711 h 6858000"/>
              <a:gd name="connsiteX901" fmla="*/ 3707943 w 7472601"/>
              <a:gd name="connsiteY901" fmla="*/ 65958 h 6858000"/>
              <a:gd name="connsiteX902" fmla="*/ 3721337 w 7472601"/>
              <a:gd name="connsiteY902" fmla="*/ 0 h 6858000"/>
              <a:gd name="connsiteX903" fmla="*/ 2867960 w 7472601"/>
              <a:gd name="connsiteY903" fmla="*/ 0 h 6858000"/>
              <a:gd name="connsiteX904" fmla="*/ 2926351 w 7472601"/>
              <a:gd name="connsiteY904" fmla="*/ 0 h 6858000"/>
              <a:gd name="connsiteX905" fmla="*/ 2902823 w 7472601"/>
              <a:gd name="connsiteY905" fmla="*/ 262929 h 6858000"/>
              <a:gd name="connsiteX906" fmla="*/ 2940663 w 7472601"/>
              <a:gd name="connsiteY906" fmla="*/ 140884 h 6858000"/>
              <a:gd name="connsiteX907" fmla="*/ 2947039 w 7472601"/>
              <a:gd name="connsiteY907" fmla="*/ 122524 h 6858000"/>
              <a:gd name="connsiteX908" fmla="*/ 2984316 w 7472601"/>
              <a:gd name="connsiteY908" fmla="*/ 0 h 6858000"/>
              <a:gd name="connsiteX909" fmla="*/ 3016114 w 7472601"/>
              <a:gd name="connsiteY909" fmla="*/ 0 h 6858000"/>
              <a:gd name="connsiteX910" fmla="*/ 2979949 w 7472601"/>
              <a:gd name="connsiteY910" fmla="*/ 119274 h 6858000"/>
              <a:gd name="connsiteX911" fmla="*/ 3023879 w 7472601"/>
              <a:gd name="connsiteY911" fmla="*/ 0 h 6858000"/>
              <a:gd name="connsiteX912" fmla="*/ 3105400 w 7472601"/>
              <a:gd name="connsiteY912" fmla="*/ 0 h 6858000"/>
              <a:gd name="connsiteX913" fmla="*/ 3094669 w 7472601"/>
              <a:gd name="connsiteY913" fmla="*/ 30308 h 6858000"/>
              <a:gd name="connsiteX914" fmla="*/ 2901945 w 7472601"/>
              <a:gd name="connsiteY914" fmla="*/ 466538 h 6858000"/>
              <a:gd name="connsiteX915" fmla="*/ 2815209 w 7472601"/>
              <a:gd name="connsiteY915" fmla="*/ 497361 h 6858000"/>
              <a:gd name="connsiteX916" fmla="*/ 2844845 w 7472601"/>
              <a:gd name="connsiteY916" fmla="*/ 127638 h 6858000"/>
              <a:gd name="connsiteX917" fmla="*/ 2867960 w 7472601"/>
              <a:gd name="connsiteY917" fmla="*/ 0 h 6858000"/>
              <a:gd name="connsiteX918" fmla="*/ 1057230 w 7472601"/>
              <a:gd name="connsiteY918" fmla="*/ 0 h 6858000"/>
              <a:gd name="connsiteX919" fmla="*/ 1111003 w 7472601"/>
              <a:gd name="connsiteY919" fmla="*/ 0 h 6858000"/>
              <a:gd name="connsiteX920" fmla="*/ 1125553 w 7472601"/>
              <a:gd name="connsiteY920" fmla="*/ 52588 h 6858000"/>
              <a:gd name="connsiteX921" fmla="*/ 1304276 w 7472601"/>
              <a:gd name="connsiteY921" fmla="*/ 476275 h 6858000"/>
              <a:gd name="connsiteX922" fmla="*/ 1492066 w 7472601"/>
              <a:gd name="connsiteY922" fmla="*/ 886333 h 6858000"/>
              <a:gd name="connsiteX923" fmla="*/ 1423698 w 7472601"/>
              <a:gd name="connsiteY923" fmla="*/ 710817 h 6858000"/>
              <a:gd name="connsiteX924" fmla="*/ 1357609 w 7472601"/>
              <a:gd name="connsiteY924" fmla="*/ 532892 h 6858000"/>
              <a:gd name="connsiteX925" fmla="*/ 1309550 w 7472601"/>
              <a:gd name="connsiteY925" fmla="*/ 374031 h 6858000"/>
              <a:gd name="connsiteX926" fmla="*/ 1193673 w 7472601"/>
              <a:gd name="connsiteY926" fmla="*/ 49533 h 6858000"/>
              <a:gd name="connsiteX927" fmla="*/ 1164391 w 7472601"/>
              <a:gd name="connsiteY927" fmla="*/ 0 h 6858000"/>
              <a:gd name="connsiteX928" fmla="*/ 1200666 w 7472601"/>
              <a:gd name="connsiteY928" fmla="*/ 0 h 6858000"/>
              <a:gd name="connsiteX929" fmla="*/ 1223408 w 7472601"/>
              <a:gd name="connsiteY929" fmla="*/ 38996 h 6858000"/>
              <a:gd name="connsiteX930" fmla="*/ 1339635 w 7472601"/>
              <a:gd name="connsiteY930" fmla="*/ 365517 h 6858000"/>
              <a:gd name="connsiteX931" fmla="*/ 1387469 w 7472601"/>
              <a:gd name="connsiteY931" fmla="*/ 523079 h 6858000"/>
              <a:gd name="connsiteX932" fmla="*/ 1452685 w 7472601"/>
              <a:gd name="connsiteY932" fmla="*/ 699806 h 6858000"/>
              <a:gd name="connsiteX933" fmla="*/ 1492092 w 7472601"/>
              <a:gd name="connsiteY933" fmla="*/ 800424 h 6858000"/>
              <a:gd name="connsiteX934" fmla="*/ 1455302 w 7472601"/>
              <a:gd name="connsiteY934" fmla="*/ 632913 h 6858000"/>
              <a:gd name="connsiteX935" fmla="*/ 1222336 w 7472601"/>
              <a:gd name="connsiteY935" fmla="*/ 9480 h 6858000"/>
              <a:gd name="connsiteX936" fmla="*/ 1214634 w 7472601"/>
              <a:gd name="connsiteY936" fmla="*/ 0 h 6858000"/>
              <a:gd name="connsiteX937" fmla="*/ 1289827 w 7472601"/>
              <a:gd name="connsiteY937" fmla="*/ 0 h 6858000"/>
              <a:gd name="connsiteX938" fmla="*/ 1321076 w 7472601"/>
              <a:gd name="connsiteY938" fmla="*/ 59722 h 6858000"/>
              <a:gd name="connsiteX939" fmla="*/ 1512579 w 7472601"/>
              <a:gd name="connsiteY939" fmla="*/ 626441 h 6858000"/>
              <a:gd name="connsiteX940" fmla="*/ 1506076 w 7472601"/>
              <a:gd name="connsiteY940" fmla="*/ 1089289 h 6858000"/>
              <a:gd name="connsiteX941" fmla="*/ 1486346 w 7472601"/>
              <a:gd name="connsiteY941" fmla="*/ 1079919 h 6858000"/>
              <a:gd name="connsiteX942" fmla="*/ 1070511 w 7472601"/>
              <a:gd name="connsiteY942" fmla="*/ 48609 h 6858000"/>
              <a:gd name="connsiteX943" fmla="*/ 1057230 w 7472601"/>
              <a:gd name="connsiteY943" fmla="*/ 0 h 6858000"/>
              <a:gd name="connsiteX944" fmla="*/ 43151 w 7472601"/>
              <a:gd name="connsiteY944" fmla="*/ 0 h 6858000"/>
              <a:gd name="connsiteX945" fmla="*/ 95283 w 7472601"/>
              <a:gd name="connsiteY945" fmla="*/ 0 h 6858000"/>
              <a:gd name="connsiteX946" fmla="*/ 300708 w 7472601"/>
              <a:gd name="connsiteY946" fmla="*/ 154571 h 6858000"/>
              <a:gd name="connsiteX947" fmla="*/ 530414 w 7472601"/>
              <a:gd name="connsiteY947" fmla="*/ 354673 h 6858000"/>
              <a:gd name="connsiteX948" fmla="*/ 333785 w 7472601"/>
              <a:gd name="connsiteY948" fmla="*/ 161564 h 6858000"/>
              <a:gd name="connsiteX949" fmla="*/ 147005 w 7472601"/>
              <a:gd name="connsiteY949" fmla="*/ 0 h 6858000"/>
              <a:gd name="connsiteX950" fmla="*/ 272509 w 7472601"/>
              <a:gd name="connsiteY950" fmla="*/ 0 h 6858000"/>
              <a:gd name="connsiteX951" fmla="*/ 326276 w 7472601"/>
              <a:gd name="connsiteY951" fmla="*/ 45847 h 6858000"/>
              <a:gd name="connsiteX952" fmla="*/ 823759 w 7472601"/>
              <a:gd name="connsiteY952" fmla="*/ 574145 h 6858000"/>
              <a:gd name="connsiteX953" fmla="*/ 811254 w 7472601"/>
              <a:gd name="connsiteY953" fmla="*/ 665546 h 6858000"/>
              <a:gd name="connsiteX954" fmla="*/ 154042 w 7472601"/>
              <a:gd name="connsiteY954" fmla="*/ 261522 h 6858000"/>
              <a:gd name="connsiteX955" fmla="*/ 13550 w 7472601"/>
              <a:gd name="connsiteY955" fmla="*/ 158423 h 6858000"/>
              <a:gd name="connsiteX956" fmla="*/ 0 w 7472601"/>
              <a:gd name="connsiteY956" fmla="*/ 146618 h 6858000"/>
              <a:gd name="connsiteX957" fmla="*/ 0 w 7472601"/>
              <a:gd name="connsiteY957" fmla="*/ 59161 h 6858000"/>
              <a:gd name="connsiteX958" fmla="*/ 45427 w 7472601"/>
              <a:gd name="connsiteY958" fmla="*/ 101078 h 6858000"/>
              <a:gd name="connsiteX959" fmla="*/ 630103 w 7472601"/>
              <a:gd name="connsiteY959" fmla="*/ 485885 h 6858000"/>
              <a:gd name="connsiteX960" fmla="*/ 532040 w 7472601"/>
              <a:gd name="connsiteY960" fmla="*/ 399359 h 6858000"/>
              <a:gd name="connsiteX961" fmla="*/ 517618 w 7472601"/>
              <a:gd name="connsiteY961" fmla="*/ 385726 h 6858000"/>
              <a:gd name="connsiteX962" fmla="*/ 285074 w 7472601"/>
              <a:gd name="connsiteY962" fmla="*/ 182755 h 6858000"/>
              <a:gd name="connsiteX963" fmla="*/ 43151 w 7472601"/>
              <a:gd name="connsiteY963" fmla="*/ 0 h 6858000"/>
              <a:gd name="connsiteX0" fmla="*/ 369702 w 7472601"/>
              <a:gd name="connsiteY0" fmla="*/ 6712169 h 6858000"/>
              <a:gd name="connsiteX1" fmla="*/ 366575 w 7472601"/>
              <a:gd name="connsiteY1" fmla="*/ 6715556 h 6858000"/>
              <a:gd name="connsiteX2" fmla="*/ 371637 w 7472601"/>
              <a:gd name="connsiteY2" fmla="*/ 6713954 h 6858000"/>
              <a:gd name="connsiteX3" fmla="*/ 369702 w 7472601"/>
              <a:gd name="connsiteY3" fmla="*/ 6712169 h 6858000"/>
              <a:gd name="connsiteX4" fmla="*/ 7088673 w 7472601"/>
              <a:gd name="connsiteY4" fmla="*/ 6610396 h 6858000"/>
              <a:gd name="connsiteX5" fmla="*/ 7440138 w 7472601"/>
              <a:gd name="connsiteY5" fmla="*/ 6622648 h 6858000"/>
              <a:gd name="connsiteX6" fmla="*/ 7467600 w 7472601"/>
              <a:gd name="connsiteY6" fmla="*/ 6628217 h 6858000"/>
              <a:gd name="connsiteX7" fmla="*/ 7467600 w 7472601"/>
              <a:gd name="connsiteY7" fmla="*/ 6668575 h 6858000"/>
              <a:gd name="connsiteX8" fmla="*/ 7392322 w 7472601"/>
              <a:gd name="connsiteY8" fmla="*/ 6658238 h 6858000"/>
              <a:gd name="connsiteX9" fmla="*/ 7467600 w 7472601"/>
              <a:gd name="connsiteY9" fmla="*/ 6683873 h 6858000"/>
              <a:gd name="connsiteX10" fmla="*/ 7467600 w 7472601"/>
              <a:gd name="connsiteY10" fmla="*/ 6714215 h 6858000"/>
              <a:gd name="connsiteX11" fmla="*/ 7447383 w 7472601"/>
              <a:gd name="connsiteY11" fmla="*/ 6707202 h 6858000"/>
              <a:gd name="connsiteX12" fmla="*/ 7289862 w 7472601"/>
              <a:gd name="connsiteY12" fmla="*/ 6659827 h 6858000"/>
              <a:gd name="connsiteX13" fmla="*/ 7434024 w 7472601"/>
              <a:gd name="connsiteY13" fmla="*/ 6722130 h 6858000"/>
              <a:gd name="connsiteX14" fmla="*/ 7467600 w 7472601"/>
              <a:gd name="connsiteY14" fmla="*/ 6736157 h 6858000"/>
              <a:gd name="connsiteX15" fmla="*/ 7467600 w 7472601"/>
              <a:gd name="connsiteY15" fmla="*/ 6767913 h 6858000"/>
              <a:gd name="connsiteX16" fmla="*/ 7392158 w 7472601"/>
              <a:gd name="connsiteY16" fmla="*/ 6771365 h 6858000"/>
              <a:gd name="connsiteX17" fmla="*/ 7467600 w 7472601"/>
              <a:gd name="connsiteY17" fmla="*/ 6805948 h 6858000"/>
              <a:gd name="connsiteX18" fmla="*/ 7467600 w 7472601"/>
              <a:gd name="connsiteY18" fmla="*/ 6831490 h 6858000"/>
              <a:gd name="connsiteX19" fmla="*/ 7410696 w 7472601"/>
              <a:gd name="connsiteY19" fmla="*/ 6803861 h 6858000"/>
              <a:gd name="connsiteX20" fmla="*/ 7088673 w 7472601"/>
              <a:gd name="connsiteY20" fmla="*/ 6610396 h 6858000"/>
              <a:gd name="connsiteX21" fmla="*/ 1019354 w 7472601"/>
              <a:gd name="connsiteY21" fmla="*/ 6315006 h 6858000"/>
              <a:gd name="connsiteX22" fmla="*/ 441046 w 7472601"/>
              <a:gd name="connsiteY22" fmla="*/ 6691153 h 6858000"/>
              <a:gd name="connsiteX23" fmla="*/ 1019354 w 7472601"/>
              <a:gd name="connsiteY23" fmla="*/ 6315006 h 6858000"/>
              <a:gd name="connsiteX24" fmla="*/ 991680 w 7472601"/>
              <a:gd name="connsiteY24" fmla="*/ 6298413 h 6858000"/>
              <a:gd name="connsiteX25" fmla="*/ 409060 w 7472601"/>
              <a:gd name="connsiteY25" fmla="*/ 6671470 h 6858000"/>
              <a:gd name="connsiteX26" fmla="*/ 991680 w 7472601"/>
              <a:gd name="connsiteY26" fmla="*/ 6298413 h 6858000"/>
              <a:gd name="connsiteX27" fmla="*/ 103333 w 7472601"/>
              <a:gd name="connsiteY27" fmla="*/ 5699602 h 6858000"/>
              <a:gd name="connsiteX28" fmla="*/ 233938 w 7472601"/>
              <a:gd name="connsiteY28" fmla="*/ 5809416 h 6858000"/>
              <a:gd name="connsiteX29" fmla="*/ 883580 w 7472601"/>
              <a:gd name="connsiteY29" fmla="*/ 6180710 h 6858000"/>
              <a:gd name="connsiteX30" fmla="*/ 487337 w 7472601"/>
              <a:gd name="connsiteY30" fmla="*/ 5950182 h 6858000"/>
              <a:gd name="connsiteX31" fmla="*/ 354051 w 7472601"/>
              <a:gd name="connsiteY31" fmla="*/ 5854912 h 6858000"/>
              <a:gd name="connsiteX32" fmla="*/ 195436 w 7472601"/>
              <a:gd name="connsiteY32" fmla="*/ 5755068 h 6858000"/>
              <a:gd name="connsiteX33" fmla="*/ 103333 w 7472601"/>
              <a:gd name="connsiteY33" fmla="*/ 5699602 h 6858000"/>
              <a:gd name="connsiteX34" fmla="*/ 5539432 w 7472601"/>
              <a:gd name="connsiteY34" fmla="*/ 5642928 h 6858000"/>
              <a:gd name="connsiteX35" fmla="*/ 5555462 w 7472601"/>
              <a:gd name="connsiteY35" fmla="*/ 5694454 h 6858000"/>
              <a:gd name="connsiteX36" fmla="*/ 5828270 w 7472601"/>
              <a:gd name="connsiteY36" fmla="*/ 6320663 h 6858000"/>
              <a:gd name="connsiteX37" fmla="*/ 5947416 w 7472601"/>
              <a:gd name="connsiteY37" fmla="*/ 6574846 h 6858000"/>
              <a:gd name="connsiteX38" fmla="*/ 5539432 w 7472601"/>
              <a:gd name="connsiteY38" fmla="*/ 5642928 h 6858000"/>
              <a:gd name="connsiteX39" fmla="*/ 51253 w 7472601"/>
              <a:gd name="connsiteY39" fmla="*/ 5631825 h 6858000"/>
              <a:gd name="connsiteX40" fmla="*/ 211622 w 7472601"/>
              <a:gd name="connsiteY40" fmla="*/ 5728803 h 6858000"/>
              <a:gd name="connsiteX41" fmla="*/ 371652 w 7472601"/>
              <a:gd name="connsiteY41" fmla="*/ 5829062 h 6858000"/>
              <a:gd name="connsiteX42" fmla="*/ 505903 w 7472601"/>
              <a:gd name="connsiteY42" fmla="*/ 5925221 h 6858000"/>
              <a:gd name="connsiteX43" fmla="*/ 899240 w 7472601"/>
              <a:gd name="connsiteY43" fmla="*/ 6153068 h 6858000"/>
              <a:gd name="connsiteX44" fmla="*/ 988114 w 7472601"/>
              <a:gd name="connsiteY44" fmla="*/ 6174204 h 6858000"/>
              <a:gd name="connsiteX45" fmla="*/ 845971 w 7472601"/>
              <a:gd name="connsiteY45" fmla="*/ 6067177 h 6858000"/>
              <a:gd name="connsiteX46" fmla="*/ 448057 w 7472601"/>
              <a:gd name="connsiteY46" fmla="*/ 5841376 h 6858000"/>
              <a:gd name="connsiteX47" fmla="*/ 51253 w 7472601"/>
              <a:gd name="connsiteY47" fmla="*/ 5631825 h 6858000"/>
              <a:gd name="connsiteX48" fmla="*/ 2606687 w 7472601"/>
              <a:gd name="connsiteY48" fmla="*/ 5630718 h 6858000"/>
              <a:gd name="connsiteX49" fmla="*/ 2645658 w 7472601"/>
              <a:gd name="connsiteY49" fmla="*/ 6640259 h 6858000"/>
              <a:gd name="connsiteX50" fmla="*/ 2606687 w 7472601"/>
              <a:gd name="connsiteY50" fmla="*/ 5630718 h 6858000"/>
              <a:gd name="connsiteX51" fmla="*/ 3642057 w 7472601"/>
              <a:gd name="connsiteY51" fmla="*/ 5573487 h 6858000"/>
              <a:gd name="connsiteX52" fmla="*/ 3632981 w 7472601"/>
              <a:gd name="connsiteY52" fmla="*/ 5579437 h 6858000"/>
              <a:gd name="connsiteX53" fmla="*/ 3382436 w 7472601"/>
              <a:gd name="connsiteY53" fmla="*/ 5952726 h 6858000"/>
              <a:gd name="connsiteX54" fmla="*/ 3191929 w 7472601"/>
              <a:gd name="connsiteY54" fmla="*/ 6662669 h 6858000"/>
              <a:gd name="connsiteX55" fmla="*/ 3369898 w 7472601"/>
              <a:gd name="connsiteY55" fmla="*/ 6081771 h 6858000"/>
              <a:gd name="connsiteX56" fmla="*/ 3642057 w 7472601"/>
              <a:gd name="connsiteY56" fmla="*/ 5573487 h 6858000"/>
              <a:gd name="connsiteX57" fmla="*/ 2650666 w 7472601"/>
              <a:gd name="connsiteY57" fmla="*/ 5530686 h 6858000"/>
              <a:gd name="connsiteX58" fmla="*/ 2650249 w 7472601"/>
              <a:gd name="connsiteY58" fmla="*/ 5532101 h 6858000"/>
              <a:gd name="connsiteX59" fmla="*/ 2663808 w 7472601"/>
              <a:gd name="connsiteY59" fmla="*/ 6535215 h 6858000"/>
              <a:gd name="connsiteX60" fmla="*/ 2665418 w 7472601"/>
              <a:gd name="connsiteY60" fmla="*/ 6132756 h 6858000"/>
              <a:gd name="connsiteX61" fmla="*/ 2650666 w 7472601"/>
              <a:gd name="connsiteY61" fmla="*/ 5530686 h 6858000"/>
              <a:gd name="connsiteX62" fmla="*/ 2680277 w 7472601"/>
              <a:gd name="connsiteY62" fmla="*/ 5479204 h 6858000"/>
              <a:gd name="connsiteX63" fmla="*/ 2678972 w 7472601"/>
              <a:gd name="connsiteY63" fmla="*/ 5481582 h 6858000"/>
              <a:gd name="connsiteX64" fmla="*/ 2696666 w 7472601"/>
              <a:gd name="connsiteY64" fmla="*/ 6133836 h 6858000"/>
              <a:gd name="connsiteX65" fmla="*/ 2695769 w 7472601"/>
              <a:gd name="connsiteY65" fmla="*/ 6390955 h 6858000"/>
              <a:gd name="connsiteX66" fmla="*/ 2739893 w 7472601"/>
              <a:gd name="connsiteY66" fmla="*/ 6108357 h 6858000"/>
              <a:gd name="connsiteX67" fmla="*/ 2680277 w 7472601"/>
              <a:gd name="connsiteY67" fmla="*/ 5479204 h 6858000"/>
              <a:gd name="connsiteX68" fmla="*/ 1132195 w 7472601"/>
              <a:gd name="connsiteY68" fmla="*/ 5467980 h 6858000"/>
              <a:gd name="connsiteX69" fmla="*/ 1679056 w 7472601"/>
              <a:gd name="connsiteY69" fmla="*/ 5516907 h 6858000"/>
              <a:gd name="connsiteX70" fmla="*/ 2128648 w 7472601"/>
              <a:gd name="connsiteY70" fmla="*/ 5474249 h 6858000"/>
              <a:gd name="connsiteX71" fmla="*/ 1825619 w 7472601"/>
              <a:gd name="connsiteY71" fmla="*/ 5478447 h 6858000"/>
              <a:gd name="connsiteX72" fmla="*/ 1737798 w 7472601"/>
              <a:gd name="connsiteY72" fmla="*/ 5483353 h 6858000"/>
              <a:gd name="connsiteX73" fmla="*/ 1132195 w 7472601"/>
              <a:gd name="connsiteY73" fmla="*/ 5467980 h 6858000"/>
              <a:gd name="connsiteX74" fmla="*/ 7454976 w 7472601"/>
              <a:gd name="connsiteY74" fmla="*/ 6318297 h 6858000"/>
              <a:gd name="connsiteX75" fmla="*/ 7467600 w 7472601"/>
              <a:gd name="connsiteY75" fmla="*/ 6012219 h 6858000"/>
              <a:gd name="connsiteX76" fmla="*/ 7356878 w 7472601"/>
              <a:gd name="connsiteY76" fmla="*/ 5981332 h 6858000"/>
              <a:gd name="connsiteX77" fmla="*/ 7467600 w 7472601"/>
              <a:gd name="connsiteY77" fmla="*/ 6117703 h 6858000"/>
              <a:gd name="connsiteX78" fmla="*/ 7467600 w 7472601"/>
              <a:gd name="connsiteY78" fmla="*/ 6163634 h 6858000"/>
              <a:gd name="connsiteX79" fmla="*/ 7403637 w 7472601"/>
              <a:gd name="connsiteY79" fmla="*/ 6083957 h 6858000"/>
              <a:gd name="connsiteX80" fmla="*/ 7448321 w 7472601"/>
              <a:gd name="connsiteY80" fmla="*/ 6190991 h 6858000"/>
              <a:gd name="connsiteX81" fmla="*/ 7467600 w 7472601"/>
              <a:gd name="connsiteY81" fmla="*/ 6221686 h 6858000"/>
              <a:gd name="connsiteX82" fmla="*/ 7467600 w 7472601"/>
              <a:gd name="connsiteY82" fmla="*/ 6334256 h 6858000"/>
              <a:gd name="connsiteX83" fmla="*/ 7454976 w 7472601"/>
              <a:gd name="connsiteY83" fmla="*/ 6318297 h 6858000"/>
              <a:gd name="connsiteX84" fmla="*/ 1456157 w 7472601"/>
              <a:gd name="connsiteY84" fmla="*/ 5371404 h 6858000"/>
              <a:gd name="connsiteX85" fmla="*/ 1244432 w 7472601"/>
              <a:gd name="connsiteY85" fmla="*/ 5385601 h 6858000"/>
              <a:gd name="connsiteX86" fmla="*/ 973990 w 7472601"/>
              <a:gd name="connsiteY86" fmla="*/ 5424940 h 6858000"/>
              <a:gd name="connsiteX87" fmla="*/ 1103809 w 7472601"/>
              <a:gd name="connsiteY87" fmla="*/ 5433720 h 6858000"/>
              <a:gd name="connsiteX88" fmla="*/ 1123454 w 7472601"/>
              <a:gd name="connsiteY88" fmla="*/ 5435727 h 6858000"/>
              <a:gd name="connsiteX89" fmla="*/ 1737017 w 7472601"/>
              <a:gd name="connsiteY89" fmla="*/ 5452183 h 6858000"/>
              <a:gd name="connsiteX90" fmla="*/ 1824397 w 7472601"/>
              <a:gd name="connsiteY90" fmla="*/ 5447757 h 6858000"/>
              <a:gd name="connsiteX91" fmla="*/ 2070059 w 7472601"/>
              <a:gd name="connsiteY91" fmla="*/ 5441660 h 6858000"/>
              <a:gd name="connsiteX92" fmla="*/ 1456157 w 7472601"/>
              <a:gd name="connsiteY92" fmla="*/ 5371404 h 6858000"/>
              <a:gd name="connsiteX93" fmla="*/ 4988186 w 7472601"/>
              <a:gd name="connsiteY93" fmla="*/ 5216467 h 6858000"/>
              <a:gd name="connsiteX94" fmla="*/ 4777334 w 7472601"/>
              <a:gd name="connsiteY94" fmla="*/ 5406072 h 6858000"/>
              <a:gd name="connsiteX95" fmla="*/ 4718341 w 7472601"/>
              <a:gd name="connsiteY95" fmla="*/ 5468043 h 6858000"/>
              <a:gd name="connsiteX96" fmla="*/ 4604655 w 7472601"/>
              <a:gd name="connsiteY96" fmla="*/ 5583434 h 6858000"/>
              <a:gd name="connsiteX97" fmla="*/ 4565074 w 7472601"/>
              <a:gd name="connsiteY97" fmla="*/ 5618550 h 6858000"/>
              <a:gd name="connsiteX98" fmla="*/ 4988186 w 7472601"/>
              <a:gd name="connsiteY98" fmla="*/ 5216467 h 6858000"/>
              <a:gd name="connsiteX99" fmla="*/ 4978032 w 7472601"/>
              <a:gd name="connsiteY99" fmla="*/ 5183809 h 6858000"/>
              <a:gd name="connsiteX100" fmla="*/ 4463413 w 7472601"/>
              <a:gd name="connsiteY100" fmla="*/ 5615162 h 6858000"/>
              <a:gd name="connsiteX101" fmla="*/ 4358134 w 7472601"/>
              <a:gd name="connsiteY101" fmla="*/ 5742791 h 6858000"/>
              <a:gd name="connsiteX102" fmla="*/ 4376219 w 7472601"/>
              <a:gd name="connsiteY102" fmla="*/ 5729027 h 6858000"/>
              <a:gd name="connsiteX103" fmla="*/ 4582340 w 7472601"/>
              <a:gd name="connsiteY103" fmla="*/ 5561037 h 6858000"/>
              <a:gd name="connsiteX104" fmla="*/ 4694684 w 7472601"/>
              <a:gd name="connsiteY104" fmla="*/ 5447098 h 6858000"/>
              <a:gd name="connsiteX105" fmla="*/ 4754123 w 7472601"/>
              <a:gd name="connsiteY105" fmla="*/ 5384643 h 6858000"/>
              <a:gd name="connsiteX106" fmla="*/ 4978032 w 7472601"/>
              <a:gd name="connsiteY106" fmla="*/ 5183809 h 6858000"/>
              <a:gd name="connsiteX107" fmla="*/ 1903353 w 7472601"/>
              <a:gd name="connsiteY107" fmla="*/ 5044827 h 6858000"/>
              <a:gd name="connsiteX108" fmla="*/ 1936931 w 7472601"/>
              <a:gd name="connsiteY108" fmla="*/ 5093954 h 6858000"/>
              <a:gd name="connsiteX109" fmla="*/ 2195868 w 7472601"/>
              <a:gd name="connsiteY109" fmla="*/ 5396574 h 6858000"/>
              <a:gd name="connsiteX110" fmla="*/ 2088852 w 7472601"/>
              <a:gd name="connsiteY110" fmla="*/ 5166123 h 6858000"/>
              <a:gd name="connsiteX111" fmla="*/ 1958241 w 7472601"/>
              <a:gd name="connsiteY111" fmla="*/ 5067955 h 6858000"/>
              <a:gd name="connsiteX112" fmla="*/ 1903353 w 7472601"/>
              <a:gd name="connsiteY112" fmla="*/ 5044827 h 6858000"/>
              <a:gd name="connsiteX113" fmla="*/ 1979378 w 7472601"/>
              <a:gd name="connsiteY113" fmla="*/ 4769504 h 6858000"/>
              <a:gd name="connsiteX114" fmla="*/ 2882120 w 7472601"/>
              <a:gd name="connsiteY114" fmla="*/ 5064547 h 6858000"/>
              <a:gd name="connsiteX115" fmla="*/ 2793103 w 7472601"/>
              <a:gd name="connsiteY115" fmla="*/ 5039699 h 6858000"/>
              <a:gd name="connsiteX116" fmla="*/ 2770041 w 7472601"/>
              <a:gd name="connsiteY116" fmla="*/ 5033634 h 6858000"/>
              <a:gd name="connsiteX117" fmla="*/ 1979378 w 7472601"/>
              <a:gd name="connsiteY117" fmla="*/ 4769504 h 6858000"/>
              <a:gd name="connsiteX118" fmla="*/ 1927410 w 7472601"/>
              <a:gd name="connsiteY118" fmla="*/ 4716164 h 6858000"/>
              <a:gd name="connsiteX119" fmla="*/ 1959587 w 7472601"/>
              <a:gd name="connsiteY119" fmla="*/ 4728849 h 6858000"/>
              <a:gd name="connsiteX120" fmla="*/ 2777707 w 7472601"/>
              <a:gd name="connsiteY120" fmla="*/ 5003991 h 6858000"/>
              <a:gd name="connsiteX121" fmla="*/ 2800768 w 7472601"/>
              <a:gd name="connsiteY121" fmla="*/ 5010056 h 6858000"/>
              <a:gd name="connsiteX122" fmla="*/ 2879408 w 7472601"/>
              <a:gd name="connsiteY122" fmla="*/ 5031590 h 6858000"/>
              <a:gd name="connsiteX123" fmla="*/ 2862295 w 7472601"/>
              <a:gd name="connsiteY123" fmla="*/ 5022958 h 6858000"/>
              <a:gd name="connsiteX124" fmla="*/ 2813343 w 7472601"/>
              <a:gd name="connsiteY124" fmla="*/ 4998369 h 6858000"/>
              <a:gd name="connsiteX125" fmla="*/ 2646245 w 7472601"/>
              <a:gd name="connsiteY125" fmla="*/ 4930999 h 6858000"/>
              <a:gd name="connsiteX126" fmla="*/ 1999243 w 7472601"/>
              <a:gd name="connsiteY126" fmla="*/ 4730524 h 6858000"/>
              <a:gd name="connsiteX127" fmla="*/ 1979527 w 7472601"/>
              <a:gd name="connsiteY127" fmla="*/ 4726651 h 6858000"/>
              <a:gd name="connsiteX128" fmla="*/ 1927410 w 7472601"/>
              <a:gd name="connsiteY128" fmla="*/ 4716164 h 6858000"/>
              <a:gd name="connsiteX129" fmla="*/ 1997014 w 7472601"/>
              <a:gd name="connsiteY129" fmla="*/ 4698007 h 6858000"/>
              <a:gd name="connsiteX130" fmla="*/ 2005458 w 7472601"/>
              <a:gd name="connsiteY130" fmla="*/ 4699540 h 6858000"/>
              <a:gd name="connsiteX131" fmla="*/ 2657186 w 7472601"/>
              <a:gd name="connsiteY131" fmla="*/ 4901687 h 6858000"/>
              <a:gd name="connsiteX132" fmla="*/ 2826662 w 7472601"/>
              <a:gd name="connsiteY132" fmla="*/ 4970362 h 6858000"/>
              <a:gd name="connsiteX133" fmla="*/ 2876100 w 7472601"/>
              <a:gd name="connsiteY133" fmla="*/ 4995397 h 6858000"/>
              <a:gd name="connsiteX134" fmla="*/ 3042600 w 7472601"/>
              <a:gd name="connsiteY134" fmla="*/ 5059532 h 6858000"/>
              <a:gd name="connsiteX135" fmla="*/ 1997014 w 7472601"/>
              <a:gd name="connsiteY135" fmla="*/ 4698007 h 6858000"/>
              <a:gd name="connsiteX136" fmla="*/ 2305292 w 7472601"/>
              <a:gd name="connsiteY136" fmla="*/ 4219492 h 6858000"/>
              <a:gd name="connsiteX137" fmla="*/ 3360922 w 7472601"/>
              <a:gd name="connsiteY137" fmla="*/ 4529373 h 6858000"/>
              <a:gd name="connsiteX138" fmla="*/ 3492420 w 7472601"/>
              <a:gd name="connsiteY138" fmla="*/ 4510145 h 6858000"/>
              <a:gd name="connsiteX139" fmla="*/ 3364086 w 7472601"/>
              <a:gd name="connsiteY139" fmla="*/ 4480340 h 6858000"/>
              <a:gd name="connsiteX140" fmla="*/ 3225818 w 7472601"/>
              <a:gd name="connsiteY140" fmla="*/ 4411822 h 6858000"/>
              <a:gd name="connsiteX141" fmla="*/ 3129696 w 7472601"/>
              <a:gd name="connsiteY141" fmla="*/ 4360704 h 6858000"/>
              <a:gd name="connsiteX142" fmla="*/ 2814545 w 7472601"/>
              <a:gd name="connsiteY142" fmla="*/ 4282955 h 6858000"/>
              <a:gd name="connsiteX143" fmla="*/ 2305292 w 7472601"/>
              <a:gd name="connsiteY143" fmla="*/ 4219492 h 6858000"/>
              <a:gd name="connsiteX144" fmla="*/ 2626982 w 7472601"/>
              <a:gd name="connsiteY144" fmla="*/ 4206450 h 6858000"/>
              <a:gd name="connsiteX145" fmla="*/ 2490617 w 7472601"/>
              <a:gd name="connsiteY145" fmla="*/ 4206951 h 6858000"/>
              <a:gd name="connsiteX146" fmla="*/ 2819869 w 7472601"/>
              <a:gd name="connsiteY146" fmla="*/ 4252936 h 6858000"/>
              <a:gd name="connsiteX147" fmla="*/ 3143018 w 7472601"/>
              <a:gd name="connsiteY147" fmla="*/ 4332698 h 6858000"/>
              <a:gd name="connsiteX148" fmla="*/ 3241520 w 7472601"/>
              <a:gd name="connsiteY148" fmla="*/ 4385112 h 6858000"/>
              <a:gd name="connsiteX149" fmla="*/ 3374575 w 7472601"/>
              <a:gd name="connsiteY149" fmla="*/ 4451517 h 6858000"/>
              <a:gd name="connsiteX150" fmla="*/ 3505221 w 7472601"/>
              <a:gd name="connsiteY150" fmla="*/ 4480757 h 6858000"/>
              <a:gd name="connsiteX151" fmla="*/ 2626982 w 7472601"/>
              <a:gd name="connsiteY151" fmla="*/ 4206450 h 6858000"/>
              <a:gd name="connsiteX152" fmla="*/ 1310106 w 7472601"/>
              <a:gd name="connsiteY152" fmla="*/ 3943217 h 6858000"/>
              <a:gd name="connsiteX153" fmla="*/ 854994 w 7472601"/>
              <a:gd name="connsiteY153" fmla="*/ 4399136 h 6858000"/>
              <a:gd name="connsiteX154" fmla="*/ 742462 w 7472601"/>
              <a:gd name="connsiteY154" fmla="*/ 4594648 h 6858000"/>
              <a:gd name="connsiteX155" fmla="*/ 820602 w 7472601"/>
              <a:gd name="connsiteY155" fmla="*/ 4485915 h 6858000"/>
              <a:gd name="connsiteX156" fmla="*/ 878295 w 7472601"/>
              <a:gd name="connsiteY156" fmla="*/ 4403594 h 6858000"/>
              <a:gd name="connsiteX157" fmla="*/ 1240607 w 7472601"/>
              <a:gd name="connsiteY157" fmla="*/ 4010401 h 6858000"/>
              <a:gd name="connsiteX158" fmla="*/ 1310106 w 7472601"/>
              <a:gd name="connsiteY158" fmla="*/ 3943217 h 6858000"/>
              <a:gd name="connsiteX159" fmla="*/ 1423113 w 7472601"/>
              <a:gd name="connsiteY159" fmla="*/ 3874565 h 6858000"/>
              <a:gd name="connsiteX160" fmla="*/ 1260565 w 7472601"/>
              <a:gd name="connsiteY160" fmla="*/ 4031982 h 6858000"/>
              <a:gd name="connsiteX161" fmla="*/ 901900 w 7472601"/>
              <a:gd name="connsiteY161" fmla="*/ 4421236 h 6858000"/>
              <a:gd name="connsiteX162" fmla="*/ 845044 w 7472601"/>
              <a:gd name="connsiteY162" fmla="*/ 4502436 h 6858000"/>
              <a:gd name="connsiteX163" fmla="*/ 685926 w 7472601"/>
              <a:gd name="connsiteY163" fmla="*/ 4703069 h 6858000"/>
              <a:gd name="connsiteX164" fmla="*/ 684248 w 7472601"/>
              <a:gd name="connsiteY164" fmla="*/ 4706721 h 6858000"/>
              <a:gd name="connsiteX165" fmla="*/ 1423113 w 7472601"/>
              <a:gd name="connsiteY165" fmla="*/ 3874565 h 6858000"/>
              <a:gd name="connsiteX166" fmla="*/ 3316479 w 7472601"/>
              <a:gd name="connsiteY166" fmla="*/ 3872136 h 6858000"/>
              <a:gd name="connsiteX167" fmla="*/ 3546806 w 7472601"/>
              <a:gd name="connsiteY167" fmla="*/ 4356139 h 6858000"/>
              <a:gd name="connsiteX168" fmla="*/ 3364433 w 7472601"/>
              <a:gd name="connsiteY168" fmla="*/ 3953121 h 6858000"/>
              <a:gd name="connsiteX169" fmla="*/ 3316479 w 7472601"/>
              <a:gd name="connsiteY169" fmla="*/ 3872136 h 6858000"/>
              <a:gd name="connsiteX170" fmla="*/ 3291335 w 7472601"/>
              <a:gd name="connsiteY170" fmla="*/ 3767420 h 6858000"/>
              <a:gd name="connsiteX171" fmla="*/ 3390805 w 7472601"/>
              <a:gd name="connsiteY171" fmla="*/ 3937163 h 6858000"/>
              <a:gd name="connsiteX172" fmla="*/ 3579062 w 7472601"/>
              <a:gd name="connsiteY172" fmla="*/ 4359040 h 6858000"/>
              <a:gd name="connsiteX173" fmla="*/ 3467355 w 7472601"/>
              <a:gd name="connsiteY173" fmla="*/ 3988130 h 6858000"/>
              <a:gd name="connsiteX174" fmla="*/ 3310753 w 7472601"/>
              <a:gd name="connsiteY174" fmla="*/ 3787140 h 6858000"/>
              <a:gd name="connsiteX175" fmla="*/ 3291335 w 7472601"/>
              <a:gd name="connsiteY175" fmla="*/ 3767420 h 6858000"/>
              <a:gd name="connsiteX176" fmla="*/ 1635889 w 7472601"/>
              <a:gd name="connsiteY176" fmla="*/ 3709494 h 6858000"/>
              <a:gd name="connsiteX177" fmla="*/ 1634800 w 7472601"/>
              <a:gd name="connsiteY177" fmla="*/ 3731111 h 6858000"/>
              <a:gd name="connsiteX178" fmla="*/ 1635889 w 7472601"/>
              <a:gd name="connsiteY178" fmla="*/ 3709494 h 6858000"/>
              <a:gd name="connsiteX179" fmla="*/ 1510397 w 7472601"/>
              <a:gd name="connsiteY179" fmla="*/ 3684705 h 6858000"/>
              <a:gd name="connsiteX180" fmla="*/ 1146550 w 7472601"/>
              <a:gd name="connsiteY180" fmla="*/ 3802012 h 6858000"/>
              <a:gd name="connsiteX181" fmla="*/ 698834 w 7472601"/>
              <a:gd name="connsiteY181" fmla="*/ 3952272 h 6858000"/>
              <a:gd name="connsiteX182" fmla="*/ 34256 w 7472601"/>
              <a:gd name="connsiteY182" fmla="*/ 4347603 h 6858000"/>
              <a:gd name="connsiteX183" fmla="*/ 527241 w 7472601"/>
              <a:gd name="connsiteY183" fmla="*/ 4065078 h 6858000"/>
              <a:gd name="connsiteX184" fmla="*/ 1510397 w 7472601"/>
              <a:gd name="connsiteY184" fmla="*/ 3684705 h 6858000"/>
              <a:gd name="connsiteX185" fmla="*/ 1313114 w 7472601"/>
              <a:gd name="connsiteY185" fmla="*/ 3655216 h 6858000"/>
              <a:gd name="connsiteX186" fmla="*/ 1109304 w 7472601"/>
              <a:gd name="connsiteY186" fmla="*/ 3669030 h 6858000"/>
              <a:gd name="connsiteX187" fmla="*/ 8129 w 7472601"/>
              <a:gd name="connsiteY187" fmla="*/ 4330519 h 6858000"/>
              <a:gd name="connsiteX188" fmla="*/ 687572 w 7472601"/>
              <a:gd name="connsiteY188" fmla="*/ 3925629 h 6858000"/>
              <a:gd name="connsiteX189" fmla="*/ 1138365 w 7472601"/>
              <a:gd name="connsiteY189" fmla="*/ 3774515 h 6858000"/>
              <a:gd name="connsiteX190" fmla="*/ 1505579 w 7472601"/>
              <a:gd name="connsiteY190" fmla="*/ 3655526 h 6858000"/>
              <a:gd name="connsiteX191" fmla="*/ 1313114 w 7472601"/>
              <a:gd name="connsiteY191" fmla="*/ 3655216 h 6858000"/>
              <a:gd name="connsiteX192" fmla="*/ 3655073 w 7472601"/>
              <a:gd name="connsiteY192" fmla="*/ 3650884 h 6858000"/>
              <a:gd name="connsiteX193" fmla="*/ 3989938 w 7472601"/>
              <a:gd name="connsiteY193" fmla="*/ 3991685 h 6858000"/>
              <a:gd name="connsiteX194" fmla="*/ 4393907 w 7472601"/>
              <a:gd name="connsiteY194" fmla="*/ 4261258 h 6858000"/>
              <a:gd name="connsiteX195" fmla="*/ 4648051 w 7472601"/>
              <a:gd name="connsiteY195" fmla="*/ 4374051 h 6858000"/>
              <a:gd name="connsiteX196" fmla="*/ 4383389 w 7472601"/>
              <a:gd name="connsiteY196" fmla="*/ 4184369 h 6858000"/>
              <a:gd name="connsiteX197" fmla="*/ 4165508 w 7472601"/>
              <a:gd name="connsiteY197" fmla="*/ 4035196 h 6858000"/>
              <a:gd name="connsiteX198" fmla="*/ 4068162 w 7472601"/>
              <a:gd name="connsiteY198" fmla="*/ 3953394 h 6858000"/>
              <a:gd name="connsiteX199" fmla="*/ 3981416 w 7472601"/>
              <a:gd name="connsiteY199" fmla="*/ 3880482 h 6858000"/>
              <a:gd name="connsiteX200" fmla="*/ 3800147 w 7472601"/>
              <a:gd name="connsiteY200" fmla="*/ 3749872 h 6858000"/>
              <a:gd name="connsiteX201" fmla="*/ 3655073 w 7472601"/>
              <a:gd name="connsiteY201" fmla="*/ 3650884 h 6858000"/>
              <a:gd name="connsiteX202" fmla="*/ 3670252 w 7472601"/>
              <a:gd name="connsiteY202" fmla="*/ 3622798 h 6858000"/>
              <a:gd name="connsiteX203" fmla="*/ 3817258 w 7472601"/>
              <a:gd name="connsiteY203" fmla="*/ 3723577 h 6858000"/>
              <a:gd name="connsiteX204" fmla="*/ 4000461 w 7472601"/>
              <a:gd name="connsiteY204" fmla="*/ 3855966 h 6858000"/>
              <a:gd name="connsiteX205" fmla="*/ 4088180 w 7472601"/>
              <a:gd name="connsiteY205" fmla="*/ 3929774 h 6858000"/>
              <a:gd name="connsiteX206" fmla="*/ 4184555 w 7472601"/>
              <a:gd name="connsiteY206" fmla="*/ 4010683 h 6858000"/>
              <a:gd name="connsiteX207" fmla="*/ 4399563 w 7472601"/>
              <a:gd name="connsiteY207" fmla="*/ 4158106 h 6858000"/>
              <a:gd name="connsiteX208" fmla="*/ 4684469 w 7472601"/>
              <a:gd name="connsiteY208" fmla="*/ 4364680 h 6858000"/>
              <a:gd name="connsiteX209" fmla="*/ 4690271 w 7472601"/>
              <a:gd name="connsiteY209" fmla="*/ 4370034 h 6858000"/>
              <a:gd name="connsiteX210" fmla="*/ 4136093 w 7472601"/>
              <a:gd name="connsiteY210" fmla="*/ 3858466 h 6858000"/>
              <a:gd name="connsiteX211" fmla="*/ 3670252 w 7472601"/>
              <a:gd name="connsiteY211" fmla="*/ 3622798 h 6858000"/>
              <a:gd name="connsiteX212" fmla="*/ 4440129 w 7472601"/>
              <a:gd name="connsiteY212" fmla="*/ 3448571 h 6858000"/>
              <a:gd name="connsiteX213" fmla="*/ 4856525 w 7472601"/>
              <a:gd name="connsiteY213" fmla="*/ 3915351 h 6858000"/>
              <a:gd name="connsiteX214" fmla="*/ 5059055 w 7472601"/>
              <a:gd name="connsiteY214" fmla="*/ 4108918 h 6858000"/>
              <a:gd name="connsiteX215" fmla="*/ 5290070 w 7472601"/>
              <a:gd name="connsiteY215" fmla="*/ 4263619 h 6858000"/>
              <a:gd name="connsiteX216" fmla="*/ 4834991 w 7472601"/>
              <a:gd name="connsiteY216" fmla="*/ 3830985 h 6858000"/>
              <a:gd name="connsiteX217" fmla="*/ 4440129 w 7472601"/>
              <a:gd name="connsiteY217" fmla="*/ 3448571 h 6858000"/>
              <a:gd name="connsiteX218" fmla="*/ 4441737 w 7472601"/>
              <a:gd name="connsiteY218" fmla="*/ 3399734 h 6858000"/>
              <a:gd name="connsiteX219" fmla="*/ 4431236 w 7472601"/>
              <a:gd name="connsiteY219" fmla="*/ 3400954 h 6858000"/>
              <a:gd name="connsiteX220" fmla="*/ 4557150 w 7472601"/>
              <a:gd name="connsiteY220" fmla="*/ 3510023 h 6858000"/>
              <a:gd name="connsiteX221" fmla="*/ 4856936 w 7472601"/>
              <a:gd name="connsiteY221" fmla="*/ 3809146 h 6858000"/>
              <a:gd name="connsiteX222" fmla="*/ 5111996 w 7472601"/>
              <a:gd name="connsiteY222" fmla="*/ 4065759 h 6858000"/>
              <a:gd name="connsiteX223" fmla="*/ 5388878 w 7472601"/>
              <a:gd name="connsiteY223" fmla="*/ 4300185 h 6858000"/>
              <a:gd name="connsiteX224" fmla="*/ 5425556 w 7472601"/>
              <a:gd name="connsiteY224" fmla="*/ 4308967 h 6858000"/>
              <a:gd name="connsiteX225" fmla="*/ 4943646 w 7472601"/>
              <a:gd name="connsiteY225" fmla="*/ 3822916 h 6858000"/>
              <a:gd name="connsiteX226" fmla="*/ 4594837 w 7472601"/>
              <a:gd name="connsiteY226" fmla="*/ 3532274 h 6858000"/>
              <a:gd name="connsiteX227" fmla="*/ 4441737 w 7472601"/>
              <a:gd name="connsiteY227" fmla="*/ 3399734 h 6858000"/>
              <a:gd name="connsiteX228" fmla="*/ 5425834 w 7472601"/>
              <a:gd name="connsiteY228" fmla="*/ 3162785 h 6858000"/>
              <a:gd name="connsiteX229" fmla="*/ 5401644 w 7472601"/>
              <a:gd name="connsiteY229" fmla="*/ 3617847 h 6858000"/>
              <a:gd name="connsiteX230" fmla="*/ 5467256 w 7472601"/>
              <a:gd name="connsiteY230" fmla="*/ 4175494 h 6858000"/>
              <a:gd name="connsiteX231" fmla="*/ 5448069 w 7472601"/>
              <a:gd name="connsiteY231" fmla="*/ 3567554 h 6858000"/>
              <a:gd name="connsiteX232" fmla="*/ 5425834 w 7472601"/>
              <a:gd name="connsiteY232" fmla="*/ 3162785 h 6858000"/>
              <a:gd name="connsiteX233" fmla="*/ 1318687 w 7472601"/>
              <a:gd name="connsiteY233" fmla="*/ 3113840 h 6858000"/>
              <a:gd name="connsiteX234" fmla="*/ 1066793 w 7472601"/>
              <a:gd name="connsiteY234" fmla="*/ 3212171 h 6858000"/>
              <a:gd name="connsiteX235" fmla="*/ 993319 w 7472601"/>
              <a:gd name="connsiteY235" fmla="*/ 3247648 h 6858000"/>
              <a:gd name="connsiteX236" fmla="*/ 853081 w 7472601"/>
              <a:gd name="connsiteY236" fmla="*/ 3312410 h 6858000"/>
              <a:gd name="connsiteX237" fmla="*/ 805957 w 7472601"/>
              <a:gd name="connsiteY237" fmla="*/ 3330443 h 6858000"/>
              <a:gd name="connsiteX238" fmla="*/ 1318687 w 7472601"/>
              <a:gd name="connsiteY238" fmla="*/ 3113840 h 6858000"/>
              <a:gd name="connsiteX239" fmla="*/ 5453702 w 7472601"/>
              <a:gd name="connsiteY239" fmla="*/ 3090882 h 6858000"/>
              <a:gd name="connsiteX240" fmla="*/ 5480135 w 7472601"/>
              <a:gd name="connsiteY240" fmla="*/ 3565802 h 6858000"/>
              <a:gd name="connsiteX241" fmla="*/ 5499023 w 7472601"/>
              <a:gd name="connsiteY241" fmla="*/ 4166310 h 6858000"/>
              <a:gd name="connsiteX242" fmla="*/ 5547022 w 7472601"/>
              <a:gd name="connsiteY242" fmla="*/ 3607838 h 6858000"/>
              <a:gd name="connsiteX243" fmla="*/ 5515964 w 7472601"/>
              <a:gd name="connsiteY243" fmla="*/ 3378541 h 6858000"/>
              <a:gd name="connsiteX244" fmla="*/ 5453702 w 7472601"/>
              <a:gd name="connsiteY244" fmla="*/ 3090882 h 6858000"/>
              <a:gd name="connsiteX245" fmla="*/ 1238695 w 7472601"/>
              <a:gd name="connsiteY245" fmla="*/ 3076820 h 6858000"/>
              <a:gd name="connsiteX246" fmla="*/ 716371 w 7472601"/>
              <a:gd name="connsiteY246" fmla="*/ 3293249 h 6858000"/>
              <a:gd name="connsiteX247" fmla="*/ 579522 w 7472601"/>
              <a:gd name="connsiteY247" fmla="*/ 3371759 h 6858000"/>
              <a:gd name="connsiteX248" fmla="*/ 600288 w 7472601"/>
              <a:gd name="connsiteY248" fmla="*/ 3365555 h 6858000"/>
              <a:gd name="connsiteX249" fmla="*/ 840692 w 7472601"/>
              <a:gd name="connsiteY249" fmla="*/ 3284921 h 6858000"/>
              <a:gd name="connsiteX250" fmla="*/ 979248 w 7472601"/>
              <a:gd name="connsiteY250" fmla="*/ 3221003 h 6858000"/>
              <a:gd name="connsiteX251" fmla="*/ 1053282 w 7472601"/>
              <a:gd name="connsiteY251" fmla="*/ 3185247 h 6858000"/>
              <a:gd name="connsiteX252" fmla="*/ 1320603 w 7472601"/>
              <a:gd name="connsiteY252" fmla="*/ 3081281 h 6858000"/>
              <a:gd name="connsiteX253" fmla="*/ 1238695 w 7472601"/>
              <a:gd name="connsiteY253" fmla="*/ 3076820 h 6858000"/>
              <a:gd name="connsiteX254" fmla="*/ 5425627 w 7472601"/>
              <a:gd name="connsiteY254" fmla="*/ 2954192 h 6858000"/>
              <a:gd name="connsiteX255" fmla="*/ 5470770 w 7472601"/>
              <a:gd name="connsiteY255" fmla="*/ 3005435 h 6858000"/>
              <a:gd name="connsiteX256" fmla="*/ 5519779 w 7472601"/>
              <a:gd name="connsiteY256" fmla="*/ 4359223 h 6858000"/>
              <a:gd name="connsiteX257" fmla="*/ 5520293 w 7472601"/>
              <a:gd name="connsiteY257" fmla="*/ 4360602 h 6858000"/>
              <a:gd name="connsiteX258" fmla="*/ 5767221 w 7472601"/>
              <a:gd name="connsiteY258" fmla="*/ 4665564 h 6858000"/>
              <a:gd name="connsiteX259" fmla="*/ 6937169 w 7472601"/>
              <a:gd name="connsiteY259" fmla="*/ 4815941 h 6858000"/>
              <a:gd name="connsiteX260" fmla="*/ 6953922 w 7472601"/>
              <a:gd name="connsiteY260" fmla="*/ 4890068 h 6858000"/>
              <a:gd name="connsiteX261" fmla="*/ 6071359 w 7472601"/>
              <a:gd name="connsiteY261" fmla="*/ 4770770 h 6858000"/>
              <a:gd name="connsiteX262" fmla="*/ 6038839 w 7472601"/>
              <a:gd name="connsiteY262" fmla="*/ 4764474 h 6858000"/>
              <a:gd name="connsiteX263" fmla="*/ 6038706 w 7472601"/>
              <a:gd name="connsiteY263" fmla="*/ 4763847 h 6858000"/>
              <a:gd name="connsiteX264" fmla="*/ 6037784 w 7472601"/>
              <a:gd name="connsiteY264" fmla="*/ 4764270 h 6858000"/>
              <a:gd name="connsiteX265" fmla="*/ 6038839 w 7472601"/>
              <a:gd name="connsiteY265" fmla="*/ 4764474 h 6858000"/>
              <a:gd name="connsiteX266" fmla="*/ 6040338 w 7472601"/>
              <a:gd name="connsiteY266" fmla="*/ 4771418 h 6858000"/>
              <a:gd name="connsiteX267" fmla="*/ 6024488 w 7472601"/>
              <a:gd name="connsiteY267" fmla="*/ 4809903 h 6858000"/>
              <a:gd name="connsiteX268" fmla="*/ 5599771 w 7472601"/>
              <a:gd name="connsiteY268" fmla="*/ 5509652 h 6858000"/>
              <a:gd name="connsiteX269" fmla="*/ 5548843 w 7472601"/>
              <a:gd name="connsiteY269" fmla="*/ 5563845 h 6858000"/>
              <a:gd name="connsiteX270" fmla="*/ 5940952 w 7472601"/>
              <a:gd name="connsiteY270" fmla="*/ 6250028 h 6858000"/>
              <a:gd name="connsiteX271" fmla="*/ 6043441 w 7472601"/>
              <a:gd name="connsiteY271" fmla="*/ 6665847 h 6858000"/>
              <a:gd name="connsiteX272" fmla="*/ 6093432 w 7472601"/>
              <a:gd name="connsiteY272" fmla="*/ 6858000 h 6858000"/>
              <a:gd name="connsiteX273" fmla="*/ 6034344 w 7472601"/>
              <a:gd name="connsiteY273" fmla="*/ 6858000 h 6858000"/>
              <a:gd name="connsiteX274" fmla="*/ 6026679 w 7472601"/>
              <a:gd name="connsiteY274" fmla="*/ 6836959 h 6858000"/>
              <a:gd name="connsiteX275" fmla="*/ 5800441 w 7472601"/>
              <a:gd name="connsiteY275" fmla="*/ 6335286 h 6858000"/>
              <a:gd name="connsiteX276" fmla="*/ 5526562 w 7472601"/>
              <a:gd name="connsiteY276" fmla="*/ 5705388 h 6858000"/>
              <a:gd name="connsiteX277" fmla="*/ 5519640 w 7472601"/>
              <a:gd name="connsiteY277" fmla="*/ 5683774 h 6858000"/>
              <a:gd name="connsiteX278" fmla="*/ 5844559 w 7472601"/>
              <a:gd name="connsiteY278" fmla="*/ 6553349 h 6858000"/>
              <a:gd name="connsiteX279" fmla="*/ 5975994 w 7472601"/>
              <a:gd name="connsiteY279" fmla="*/ 6858000 h 6858000"/>
              <a:gd name="connsiteX280" fmla="*/ 5898547 w 7472601"/>
              <a:gd name="connsiteY280" fmla="*/ 6858000 h 6858000"/>
              <a:gd name="connsiteX281" fmla="*/ 5682041 w 7472601"/>
              <a:gd name="connsiteY281" fmla="*/ 6355860 h 6858000"/>
              <a:gd name="connsiteX282" fmla="*/ 5461758 w 7472601"/>
              <a:gd name="connsiteY282" fmla="*/ 5820220 h 6858000"/>
              <a:gd name="connsiteX283" fmla="*/ 5237282 w 7472601"/>
              <a:gd name="connsiteY283" fmla="*/ 6579086 h 6858000"/>
              <a:gd name="connsiteX284" fmla="*/ 5115009 w 7472601"/>
              <a:gd name="connsiteY284" fmla="*/ 6858000 h 6858000"/>
              <a:gd name="connsiteX285" fmla="*/ 5028074 w 7472601"/>
              <a:gd name="connsiteY285" fmla="*/ 6858000 h 6858000"/>
              <a:gd name="connsiteX286" fmla="*/ 5079508 w 7472601"/>
              <a:gd name="connsiteY286" fmla="*/ 6749074 h 6858000"/>
              <a:gd name="connsiteX287" fmla="*/ 5371846 w 7472601"/>
              <a:gd name="connsiteY287" fmla="*/ 5924413 h 6858000"/>
              <a:gd name="connsiteX288" fmla="*/ 5270512 w 7472601"/>
              <a:gd name="connsiteY288" fmla="*/ 6138975 h 6858000"/>
              <a:gd name="connsiteX289" fmla="*/ 5062409 w 7472601"/>
              <a:gd name="connsiteY289" fmla="*/ 6653544 h 6858000"/>
              <a:gd name="connsiteX290" fmla="*/ 5036628 w 7472601"/>
              <a:gd name="connsiteY290" fmla="*/ 6754247 h 6858000"/>
              <a:gd name="connsiteX291" fmla="*/ 5009112 w 7472601"/>
              <a:gd name="connsiteY291" fmla="*/ 6858000 h 6858000"/>
              <a:gd name="connsiteX292" fmla="*/ 4976679 w 7472601"/>
              <a:gd name="connsiteY292" fmla="*/ 6858000 h 6858000"/>
              <a:gd name="connsiteX293" fmla="*/ 5006537 w 7472601"/>
              <a:gd name="connsiteY293" fmla="*/ 6747068 h 6858000"/>
              <a:gd name="connsiteX294" fmla="*/ 5032723 w 7472601"/>
              <a:gd name="connsiteY294" fmla="*/ 6644957 h 6858000"/>
              <a:gd name="connsiteX295" fmla="*/ 5242949 w 7472601"/>
              <a:gd name="connsiteY295" fmla="*/ 6125175 h 6858000"/>
              <a:gd name="connsiteX296" fmla="*/ 5286321 w 7472601"/>
              <a:gd name="connsiteY296" fmla="*/ 6033555 h 6858000"/>
              <a:gd name="connsiteX297" fmla="*/ 5008210 w 7472601"/>
              <a:gd name="connsiteY297" fmla="*/ 6649194 h 6858000"/>
              <a:gd name="connsiteX298" fmla="*/ 4986321 w 7472601"/>
              <a:gd name="connsiteY298" fmla="*/ 6765687 h 6858000"/>
              <a:gd name="connsiteX299" fmla="*/ 4973474 w 7472601"/>
              <a:gd name="connsiteY299" fmla="*/ 6858000 h 6858000"/>
              <a:gd name="connsiteX300" fmla="*/ 4907178 w 7472601"/>
              <a:gd name="connsiteY300" fmla="*/ 6858000 h 6858000"/>
              <a:gd name="connsiteX301" fmla="*/ 4910810 w 7472601"/>
              <a:gd name="connsiteY301" fmla="*/ 6829660 h 6858000"/>
              <a:gd name="connsiteX302" fmla="*/ 4987461 w 7472601"/>
              <a:gd name="connsiteY302" fmla="*/ 6432994 h 6858000"/>
              <a:gd name="connsiteX303" fmla="*/ 5179262 w 7472601"/>
              <a:gd name="connsiteY303" fmla="*/ 6035044 h 6858000"/>
              <a:gd name="connsiteX304" fmla="*/ 4689678 w 7472601"/>
              <a:gd name="connsiteY304" fmla="*/ 6440241 h 6858000"/>
              <a:gd name="connsiteX305" fmla="*/ 4477543 w 7472601"/>
              <a:gd name="connsiteY305" fmla="*/ 6674836 h 6858000"/>
              <a:gd name="connsiteX306" fmla="*/ 4329957 w 7472601"/>
              <a:gd name="connsiteY306" fmla="*/ 6858000 h 6858000"/>
              <a:gd name="connsiteX307" fmla="*/ 4218595 w 7472601"/>
              <a:gd name="connsiteY307" fmla="*/ 6858000 h 6858000"/>
              <a:gd name="connsiteX308" fmla="*/ 4368888 w 7472601"/>
              <a:gd name="connsiteY308" fmla="*/ 6668412 h 6858000"/>
              <a:gd name="connsiteX309" fmla="*/ 4563091 w 7472601"/>
              <a:gd name="connsiteY309" fmla="*/ 6442508 h 6858000"/>
              <a:gd name="connsiteX310" fmla="*/ 5387324 w 7472601"/>
              <a:gd name="connsiteY310" fmla="*/ 5705830 h 6858000"/>
              <a:gd name="connsiteX311" fmla="*/ 5073620 w 7472601"/>
              <a:gd name="connsiteY311" fmla="*/ 5955437 h 6858000"/>
              <a:gd name="connsiteX312" fmla="*/ 4689789 w 7472601"/>
              <a:gd name="connsiteY312" fmla="*/ 6268382 h 6858000"/>
              <a:gd name="connsiteX313" fmla="*/ 4418722 w 7472601"/>
              <a:gd name="connsiteY313" fmla="*/ 6570886 h 6858000"/>
              <a:gd name="connsiteX314" fmla="*/ 4214944 w 7472601"/>
              <a:gd name="connsiteY314" fmla="*/ 6858000 h 6858000"/>
              <a:gd name="connsiteX315" fmla="*/ 4177898 w 7472601"/>
              <a:gd name="connsiteY315" fmla="*/ 6858000 h 6858000"/>
              <a:gd name="connsiteX316" fmla="*/ 4391597 w 7472601"/>
              <a:gd name="connsiteY316" fmla="*/ 6556370 h 6858000"/>
              <a:gd name="connsiteX317" fmla="*/ 4668889 w 7472601"/>
              <a:gd name="connsiteY317" fmla="*/ 6246399 h 6858000"/>
              <a:gd name="connsiteX318" fmla="*/ 5055427 w 7472601"/>
              <a:gd name="connsiteY318" fmla="*/ 5931476 h 6858000"/>
              <a:gd name="connsiteX319" fmla="*/ 5371814 w 7472601"/>
              <a:gd name="connsiteY319" fmla="*/ 5678975 h 6858000"/>
              <a:gd name="connsiteX320" fmla="*/ 4987918 w 7472601"/>
              <a:gd name="connsiteY320" fmla="*/ 5838701 h 6858000"/>
              <a:gd name="connsiteX321" fmla="*/ 4317146 w 7472601"/>
              <a:gd name="connsiteY321" fmla="*/ 6587716 h 6858000"/>
              <a:gd name="connsiteX322" fmla="*/ 4171627 w 7472601"/>
              <a:gd name="connsiteY322" fmla="*/ 6858000 h 6858000"/>
              <a:gd name="connsiteX323" fmla="*/ 4081585 w 7472601"/>
              <a:gd name="connsiteY323" fmla="*/ 6858000 h 6858000"/>
              <a:gd name="connsiteX324" fmla="*/ 4238603 w 7472601"/>
              <a:gd name="connsiteY324" fmla="*/ 6559341 h 6858000"/>
              <a:gd name="connsiteX325" fmla="*/ 4778333 w 7472601"/>
              <a:gd name="connsiteY325" fmla="*/ 5873626 h 6858000"/>
              <a:gd name="connsiteX326" fmla="*/ 5414185 w 7472601"/>
              <a:gd name="connsiteY326" fmla="*/ 5573882 h 6858000"/>
              <a:gd name="connsiteX327" fmla="*/ 5959648 w 7472601"/>
              <a:gd name="connsiteY327" fmla="*/ 4760797 h 6858000"/>
              <a:gd name="connsiteX328" fmla="*/ 5355019 w 7472601"/>
              <a:gd name="connsiteY328" fmla="*/ 4734672 h 6858000"/>
              <a:gd name="connsiteX329" fmla="*/ 5083565 w 7472601"/>
              <a:gd name="connsiteY329" fmla="*/ 5179121 h 6858000"/>
              <a:gd name="connsiteX330" fmla="*/ 4713577 w 7472601"/>
              <a:gd name="connsiteY330" fmla="*/ 5616803 h 6858000"/>
              <a:gd name="connsiteX331" fmla="*/ 3989559 w 7472601"/>
              <a:gd name="connsiteY331" fmla="*/ 6145945 h 6858000"/>
              <a:gd name="connsiteX332" fmla="*/ 3939824 w 7472601"/>
              <a:gd name="connsiteY332" fmla="*/ 6066900 h 6858000"/>
              <a:gd name="connsiteX333" fmla="*/ 4584537 w 7472601"/>
              <a:gd name="connsiteY333" fmla="*/ 5324826 h 6858000"/>
              <a:gd name="connsiteX334" fmla="*/ 5037105 w 7472601"/>
              <a:gd name="connsiteY334" fmla="*/ 5088765 h 6858000"/>
              <a:gd name="connsiteX335" fmla="*/ 5039930 w 7472601"/>
              <a:gd name="connsiteY335" fmla="*/ 5089585 h 6858000"/>
              <a:gd name="connsiteX336" fmla="*/ 5263764 w 7472601"/>
              <a:gd name="connsiteY336" fmla="*/ 4735525 h 6858000"/>
              <a:gd name="connsiteX337" fmla="*/ 4086300 w 7472601"/>
              <a:gd name="connsiteY337" fmla="*/ 4884599 h 6858000"/>
              <a:gd name="connsiteX338" fmla="*/ 4085485 w 7472601"/>
              <a:gd name="connsiteY338" fmla="*/ 4899070 h 6858000"/>
              <a:gd name="connsiteX339" fmla="*/ 3871915 w 7472601"/>
              <a:gd name="connsiteY339" fmla="*/ 5253645 h 6858000"/>
              <a:gd name="connsiteX340" fmla="*/ 3799374 w 7472601"/>
              <a:gd name="connsiteY340" fmla="*/ 5466127 h 6858000"/>
              <a:gd name="connsiteX341" fmla="*/ 3498850 w 7472601"/>
              <a:gd name="connsiteY341" fmla="*/ 6661888 h 6858000"/>
              <a:gd name="connsiteX342" fmla="*/ 3399216 w 7472601"/>
              <a:gd name="connsiteY342" fmla="*/ 6858000 h 6858000"/>
              <a:gd name="connsiteX343" fmla="*/ 3303688 w 7472601"/>
              <a:gd name="connsiteY343" fmla="*/ 6858000 h 6858000"/>
              <a:gd name="connsiteX344" fmla="*/ 3391774 w 7472601"/>
              <a:gd name="connsiteY344" fmla="*/ 6697181 h 6858000"/>
              <a:gd name="connsiteX345" fmla="*/ 3735540 w 7472601"/>
              <a:gd name="connsiteY345" fmla="*/ 5546923 h 6858000"/>
              <a:gd name="connsiteX346" fmla="*/ 3729438 w 7472601"/>
              <a:gd name="connsiteY346" fmla="*/ 5569058 h 6858000"/>
              <a:gd name="connsiteX347" fmla="*/ 3707782 w 7472601"/>
              <a:gd name="connsiteY347" fmla="*/ 5644908 h 6858000"/>
              <a:gd name="connsiteX348" fmla="*/ 3583827 w 7472601"/>
              <a:gd name="connsiteY348" fmla="*/ 6039215 h 6858000"/>
              <a:gd name="connsiteX349" fmla="*/ 3547861 w 7472601"/>
              <a:gd name="connsiteY349" fmla="*/ 6129609 h 6858000"/>
              <a:gd name="connsiteX350" fmla="*/ 3490905 w 7472601"/>
              <a:gd name="connsiteY350" fmla="*/ 6277660 h 6858000"/>
              <a:gd name="connsiteX351" fmla="*/ 3455859 w 7472601"/>
              <a:gd name="connsiteY351" fmla="*/ 6391301 h 6858000"/>
              <a:gd name="connsiteX352" fmla="*/ 3429112 w 7472601"/>
              <a:gd name="connsiteY352" fmla="*/ 6479469 h 6858000"/>
              <a:gd name="connsiteX353" fmla="*/ 3304862 w 7472601"/>
              <a:gd name="connsiteY353" fmla="*/ 6796476 h 6858000"/>
              <a:gd name="connsiteX354" fmla="*/ 3276071 w 7472601"/>
              <a:gd name="connsiteY354" fmla="*/ 6858000 h 6858000"/>
              <a:gd name="connsiteX355" fmla="*/ 3240805 w 7472601"/>
              <a:gd name="connsiteY355" fmla="*/ 6858000 h 6858000"/>
              <a:gd name="connsiteX356" fmla="*/ 3275917 w 7472601"/>
              <a:gd name="connsiteY356" fmla="*/ 6783192 h 6858000"/>
              <a:gd name="connsiteX357" fmla="*/ 3399358 w 7472601"/>
              <a:gd name="connsiteY357" fmla="*/ 6469011 h 6858000"/>
              <a:gd name="connsiteX358" fmla="*/ 3425650 w 7472601"/>
              <a:gd name="connsiteY358" fmla="*/ 6381333 h 6858000"/>
              <a:gd name="connsiteX359" fmla="*/ 3460661 w 7472601"/>
              <a:gd name="connsiteY359" fmla="*/ 6266763 h 6858000"/>
              <a:gd name="connsiteX360" fmla="*/ 3518021 w 7472601"/>
              <a:gd name="connsiteY360" fmla="*/ 6117298 h 6858000"/>
              <a:gd name="connsiteX361" fmla="*/ 3554035 w 7472601"/>
              <a:gd name="connsiteY361" fmla="*/ 6027832 h 6858000"/>
              <a:gd name="connsiteX362" fmla="*/ 3677174 w 7472601"/>
              <a:gd name="connsiteY362" fmla="*/ 5636351 h 6858000"/>
              <a:gd name="connsiteX363" fmla="*/ 3698819 w 7472601"/>
              <a:gd name="connsiteY363" fmla="*/ 5560503 h 6858000"/>
              <a:gd name="connsiteX364" fmla="*/ 3702094 w 7472601"/>
              <a:gd name="connsiteY364" fmla="*/ 5549194 h 6858000"/>
              <a:gd name="connsiteX365" fmla="*/ 3398355 w 7472601"/>
              <a:gd name="connsiteY365" fmla="*/ 6094603 h 6858000"/>
              <a:gd name="connsiteX366" fmla="*/ 3193941 w 7472601"/>
              <a:gd name="connsiteY366" fmla="*/ 6798775 h 6858000"/>
              <a:gd name="connsiteX367" fmla="*/ 3184140 w 7472601"/>
              <a:gd name="connsiteY367" fmla="*/ 6858000 h 6858000"/>
              <a:gd name="connsiteX368" fmla="*/ 3099978 w 7472601"/>
              <a:gd name="connsiteY368" fmla="*/ 6858000 h 6858000"/>
              <a:gd name="connsiteX369" fmla="*/ 3101556 w 7472601"/>
              <a:gd name="connsiteY369" fmla="*/ 6843337 h 6858000"/>
              <a:gd name="connsiteX370" fmla="*/ 3370162 w 7472601"/>
              <a:gd name="connsiteY370" fmla="*/ 5785550 h 6858000"/>
              <a:gd name="connsiteX371" fmla="*/ 3746477 w 7472601"/>
              <a:gd name="connsiteY371" fmla="*/ 5377889 h 6858000"/>
              <a:gd name="connsiteX372" fmla="*/ 3863399 w 7472601"/>
              <a:gd name="connsiteY372" fmla="*/ 5087257 h 6858000"/>
              <a:gd name="connsiteX373" fmla="*/ 3968712 w 7472601"/>
              <a:gd name="connsiteY373" fmla="*/ 4913989 h 6858000"/>
              <a:gd name="connsiteX374" fmla="*/ 2792390 w 7472601"/>
              <a:gd name="connsiteY374" fmla="*/ 5382974 h 6858000"/>
              <a:gd name="connsiteX375" fmla="*/ 2714982 w 7472601"/>
              <a:gd name="connsiteY375" fmla="*/ 5427051 h 6858000"/>
              <a:gd name="connsiteX376" fmla="*/ 2813361 w 7472601"/>
              <a:gd name="connsiteY376" fmla="*/ 6023912 h 6858000"/>
              <a:gd name="connsiteX377" fmla="*/ 2688430 w 7472601"/>
              <a:gd name="connsiteY377" fmla="*/ 6801564 h 6858000"/>
              <a:gd name="connsiteX378" fmla="*/ 2629626 w 7472601"/>
              <a:gd name="connsiteY378" fmla="*/ 6763394 h 6858000"/>
              <a:gd name="connsiteX379" fmla="*/ 2565328 w 7472601"/>
              <a:gd name="connsiteY379" fmla="*/ 5516399 h 6858000"/>
              <a:gd name="connsiteX380" fmla="*/ 1922999 w 7472601"/>
              <a:gd name="connsiteY380" fmla="*/ 5980343 h 6858000"/>
              <a:gd name="connsiteX381" fmla="*/ 1950261 w 7472601"/>
              <a:gd name="connsiteY381" fmla="*/ 6405858 h 6858000"/>
              <a:gd name="connsiteX382" fmla="*/ 2365554 w 7472601"/>
              <a:gd name="connsiteY382" fmla="*/ 6759107 h 6858000"/>
              <a:gd name="connsiteX383" fmla="*/ 2424142 w 7472601"/>
              <a:gd name="connsiteY383" fmla="*/ 6858000 h 6858000"/>
              <a:gd name="connsiteX384" fmla="*/ 2395994 w 7472601"/>
              <a:gd name="connsiteY384" fmla="*/ 6858000 h 6858000"/>
              <a:gd name="connsiteX385" fmla="*/ 2392863 w 7472601"/>
              <a:gd name="connsiteY385" fmla="*/ 6852964 h 6858000"/>
              <a:gd name="connsiteX386" fmla="*/ 2017589 w 7472601"/>
              <a:gd name="connsiteY386" fmla="*/ 6493982 h 6858000"/>
              <a:gd name="connsiteX387" fmla="*/ 2147336 w 7472601"/>
              <a:gd name="connsiteY387" fmla="*/ 6594052 h 6858000"/>
              <a:gd name="connsiteX388" fmla="*/ 2207047 w 7472601"/>
              <a:gd name="connsiteY388" fmla="*/ 6654540 h 6858000"/>
              <a:gd name="connsiteX389" fmla="*/ 2299106 w 7472601"/>
              <a:gd name="connsiteY389" fmla="*/ 6778931 h 6858000"/>
              <a:gd name="connsiteX390" fmla="*/ 2314430 w 7472601"/>
              <a:gd name="connsiteY390" fmla="*/ 6801144 h 6858000"/>
              <a:gd name="connsiteX391" fmla="*/ 2352406 w 7472601"/>
              <a:gd name="connsiteY391" fmla="*/ 6858000 h 6858000"/>
              <a:gd name="connsiteX392" fmla="*/ 2314492 w 7472601"/>
              <a:gd name="connsiteY392" fmla="*/ 6858000 h 6858000"/>
              <a:gd name="connsiteX393" fmla="*/ 2288095 w 7472601"/>
              <a:gd name="connsiteY393" fmla="*/ 6818030 h 6858000"/>
              <a:gd name="connsiteX394" fmla="*/ 2272768 w 7472601"/>
              <a:gd name="connsiteY394" fmla="*/ 6795822 h 6858000"/>
              <a:gd name="connsiteX395" fmla="*/ 2182715 w 7472601"/>
              <a:gd name="connsiteY395" fmla="*/ 6675071 h 6858000"/>
              <a:gd name="connsiteX396" fmla="*/ 2032061 w 7472601"/>
              <a:gd name="connsiteY396" fmla="*/ 6541380 h 6858000"/>
              <a:gd name="connsiteX397" fmla="*/ 2257220 w 7472601"/>
              <a:gd name="connsiteY397" fmla="*/ 6826257 h 6858000"/>
              <a:gd name="connsiteX398" fmla="*/ 2281324 w 7472601"/>
              <a:gd name="connsiteY398" fmla="*/ 6858000 h 6858000"/>
              <a:gd name="connsiteX399" fmla="*/ 2242860 w 7472601"/>
              <a:gd name="connsiteY399" fmla="*/ 6858000 h 6858000"/>
              <a:gd name="connsiteX400" fmla="*/ 2232818 w 7472601"/>
              <a:gd name="connsiteY400" fmla="*/ 6844926 h 6858000"/>
              <a:gd name="connsiteX401" fmla="*/ 1990172 w 7472601"/>
              <a:gd name="connsiteY401" fmla="*/ 6542121 h 6858000"/>
              <a:gd name="connsiteX402" fmla="*/ 2124090 w 7472601"/>
              <a:gd name="connsiteY402" fmla="*/ 6761017 h 6858000"/>
              <a:gd name="connsiteX403" fmla="*/ 2200380 w 7472601"/>
              <a:gd name="connsiteY403" fmla="*/ 6858000 h 6858000"/>
              <a:gd name="connsiteX404" fmla="*/ 2147507 w 7472601"/>
              <a:gd name="connsiteY404" fmla="*/ 6858000 h 6858000"/>
              <a:gd name="connsiteX405" fmla="*/ 2070668 w 7472601"/>
              <a:gd name="connsiteY405" fmla="*/ 6761520 h 6858000"/>
              <a:gd name="connsiteX406" fmla="*/ 1975142 w 7472601"/>
              <a:gd name="connsiteY406" fmla="*/ 6585570 h 6858000"/>
              <a:gd name="connsiteX407" fmla="*/ 2050035 w 7472601"/>
              <a:gd name="connsiteY407" fmla="*/ 6813345 h 6858000"/>
              <a:gd name="connsiteX408" fmla="*/ 2063025 w 7472601"/>
              <a:gd name="connsiteY408" fmla="*/ 6858000 h 6858000"/>
              <a:gd name="connsiteX409" fmla="*/ 2021675 w 7472601"/>
              <a:gd name="connsiteY409" fmla="*/ 6858000 h 6858000"/>
              <a:gd name="connsiteX410" fmla="*/ 2019308 w 7472601"/>
              <a:gd name="connsiteY410" fmla="*/ 6847118 h 6858000"/>
              <a:gd name="connsiteX411" fmla="*/ 1938835 w 7472601"/>
              <a:gd name="connsiteY411" fmla="*/ 6551160 h 6858000"/>
              <a:gd name="connsiteX412" fmla="*/ 1953230 w 7472601"/>
              <a:gd name="connsiteY412" fmla="*/ 6759699 h 6858000"/>
              <a:gd name="connsiteX413" fmla="*/ 1956763 w 7472601"/>
              <a:gd name="connsiteY413" fmla="*/ 6778191 h 6858000"/>
              <a:gd name="connsiteX414" fmla="*/ 1967925 w 7472601"/>
              <a:gd name="connsiteY414" fmla="*/ 6858000 h 6858000"/>
              <a:gd name="connsiteX415" fmla="*/ 1936622 w 7472601"/>
              <a:gd name="connsiteY415" fmla="*/ 6858000 h 6858000"/>
              <a:gd name="connsiteX416" fmla="*/ 1926261 w 7472601"/>
              <a:gd name="connsiteY416" fmla="*/ 6784064 h 6858000"/>
              <a:gd name="connsiteX417" fmla="*/ 1922724 w 7472601"/>
              <a:gd name="connsiteY417" fmla="*/ 6765577 h 6858000"/>
              <a:gd name="connsiteX418" fmla="*/ 1904650 w 7472601"/>
              <a:gd name="connsiteY418" fmla="*/ 6639616 h 6858000"/>
              <a:gd name="connsiteX419" fmla="*/ 1885273 w 7472601"/>
              <a:gd name="connsiteY419" fmla="*/ 6858000 h 6858000"/>
              <a:gd name="connsiteX420" fmla="*/ 1854363 w 7472601"/>
              <a:gd name="connsiteY420" fmla="*/ 6858000 h 6858000"/>
              <a:gd name="connsiteX421" fmla="*/ 1880391 w 7472601"/>
              <a:gd name="connsiteY421" fmla="*/ 6603796 h 6858000"/>
              <a:gd name="connsiteX422" fmla="*/ 1818273 w 7472601"/>
              <a:gd name="connsiteY422" fmla="*/ 6715729 h 6858000"/>
              <a:gd name="connsiteX423" fmla="*/ 1794691 w 7472601"/>
              <a:gd name="connsiteY423" fmla="*/ 6843239 h 6858000"/>
              <a:gd name="connsiteX424" fmla="*/ 1794914 w 7472601"/>
              <a:gd name="connsiteY424" fmla="*/ 6858000 h 6858000"/>
              <a:gd name="connsiteX425" fmla="*/ 1746128 w 7472601"/>
              <a:gd name="connsiteY425" fmla="*/ 6858000 h 6858000"/>
              <a:gd name="connsiteX426" fmla="*/ 1753934 w 7472601"/>
              <a:gd name="connsiteY426" fmla="*/ 6724796 h 6858000"/>
              <a:gd name="connsiteX427" fmla="*/ 1792053 w 7472601"/>
              <a:gd name="connsiteY427" fmla="*/ 6572396 h 6858000"/>
              <a:gd name="connsiteX428" fmla="*/ 1862248 w 7472601"/>
              <a:gd name="connsiteY428" fmla="*/ 6266397 h 6858000"/>
              <a:gd name="connsiteX429" fmla="*/ 1862250 w 7472601"/>
              <a:gd name="connsiteY429" fmla="*/ 6033531 h 6858000"/>
              <a:gd name="connsiteX430" fmla="*/ 1211999 w 7472601"/>
              <a:gd name="connsiteY430" fmla="*/ 6683610 h 6858000"/>
              <a:gd name="connsiteX431" fmla="*/ 1213266 w 7472601"/>
              <a:gd name="connsiteY431" fmla="*/ 6691947 h 6858000"/>
              <a:gd name="connsiteX432" fmla="*/ 1203370 w 7472601"/>
              <a:gd name="connsiteY432" fmla="*/ 6850676 h 6858000"/>
              <a:gd name="connsiteX433" fmla="*/ 1203671 w 7472601"/>
              <a:gd name="connsiteY433" fmla="*/ 6858000 h 6858000"/>
              <a:gd name="connsiteX434" fmla="*/ 1143180 w 7472601"/>
              <a:gd name="connsiteY434" fmla="*/ 6858000 h 6858000"/>
              <a:gd name="connsiteX435" fmla="*/ 1142176 w 7472601"/>
              <a:gd name="connsiteY435" fmla="*/ 6766045 h 6858000"/>
              <a:gd name="connsiteX436" fmla="*/ 1067484 w 7472601"/>
              <a:gd name="connsiteY436" fmla="*/ 6858000 h 6858000"/>
              <a:gd name="connsiteX437" fmla="*/ 953928 w 7472601"/>
              <a:gd name="connsiteY437" fmla="*/ 6858000 h 6858000"/>
              <a:gd name="connsiteX438" fmla="*/ 959715 w 7472601"/>
              <a:gd name="connsiteY438" fmla="*/ 6850185 h 6858000"/>
              <a:gd name="connsiteX439" fmla="*/ 1483788 w 7472601"/>
              <a:gd name="connsiteY439" fmla="*/ 6259174 h 6858000"/>
              <a:gd name="connsiteX440" fmla="*/ 1100671 w 7472601"/>
              <a:gd name="connsiteY440" fmla="*/ 6252137 h 6858000"/>
              <a:gd name="connsiteX441" fmla="*/ 1090144 w 7472601"/>
              <a:gd name="connsiteY441" fmla="*/ 6256748 h 6858000"/>
              <a:gd name="connsiteX442" fmla="*/ 1095872 w 7472601"/>
              <a:gd name="connsiteY442" fmla="*/ 6271892 h 6858000"/>
              <a:gd name="connsiteX443" fmla="*/ 262785 w 7472601"/>
              <a:gd name="connsiteY443" fmla="*/ 6845450 h 6858000"/>
              <a:gd name="connsiteX444" fmla="*/ 209968 w 7472601"/>
              <a:gd name="connsiteY444" fmla="*/ 6770713 h 6858000"/>
              <a:gd name="connsiteX445" fmla="*/ 873460 w 7472601"/>
              <a:gd name="connsiteY445" fmla="*/ 6253768 h 6858000"/>
              <a:gd name="connsiteX446" fmla="*/ 192686 w 7472601"/>
              <a:gd name="connsiteY446" fmla="*/ 5849257 h 6858000"/>
              <a:gd name="connsiteX447" fmla="*/ 4696 w 7472601"/>
              <a:gd name="connsiteY447" fmla="*/ 5697668 h 6858000"/>
              <a:gd name="connsiteX448" fmla="*/ 0 w 7472601"/>
              <a:gd name="connsiteY448" fmla="*/ 5689984 h 6858000"/>
              <a:gd name="connsiteX449" fmla="*/ 0 w 7472601"/>
              <a:gd name="connsiteY449" fmla="*/ 5513472 h 6858000"/>
              <a:gd name="connsiteX450" fmla="*/ 174101 w 7472601"/>
              <a:gd name="connsiteY450" fmla="*/ 5620277 h 6858000"/>
              <a:gd name="connsiteX451" fmla="*/ 891800 w 7472601"/>
              <a:gd name="connsiteY451" fmla="*/ 6036935 h 6858000"/>
              <a:gd name="connsiteX452" fmla="*/ 1072219 w 7472601"/>
              <a:gd name="connsiteY452" fmla="*/ 6169443 h 6858000"/>
              <a:gd name="connsiteX453" fmla="*/ 1074117 w 7472601"/>
              <a:gd name="connsiteY453" fmla="*/ 6170301 h 6858000"/>
              <a:gd name="connsiteX454" fmla="*/ 1083114 w 7472601"/>
              <a:gd name="connsiteY454" fmla="*/ 6174131 h 6858000"/>
              <a:gd name="connsiteX455" fmla="*/ 1543010 w 7472601"/>
              <a:gd name="connsiteY455" fmla="*/ 6191140 h 6858000"/>
              <a:gd name="connsiteX456" fmla="*/ 1551080 w 7472601"/>
              <a:gd name="connsiteY456" fmla="*/ 6195006 h 6858000"/>
              <a:gd name="connsiteX457" fmla="*/ 2345443 w 7472601"/>
              <a:gd name="connsiteY457" fmla="*/ 5549882 h 6858000"/>
              <a:gd name="connsiteX458" fmla="*/ 1721499 w 7472601"/>
              <a:gd name="connsiteY458" fmla="*/ 5599969 h 6858000"/>
              <a:gd name="connsiteX459" fmla="*/ 767716 w 7472601"/>
              <a:gd name="connsiteY459" fmla="*/ 5472768 h 6858000"/>
              <a:gd name="connsiteX460" fmla="*/ 722147 w 7472601"/>
              <a:gd name="connsiteY460" fmla="*/ 5393091 h 6858000"/>
              <a:gd name="connsiteX461" fmla="*/ 1485552 w 7472601"/>
              <a:gd name="connsiteY461" fmla="*/ 5313202 h 6858000"/>
              <a:gd name="connsiteX462" fmla="*/ 2143004 w 7472601"/>
              <a:gd name="connsiteY462" fmla="*/ 5402420 h 6858000"/>
              <a:gd name="connsiteX463" fmla="*/ 1933391 w 7472601"/>
              <a:gd name="connsiteY463" fmla="*/ 5156971 h 6858000"/>
              <a:gd name="connsiteX464" fmla="*/ 1827118 w 7472601"/>
              <a:gd name="connsiteY464" fmla="*/ 4968410 h 6858000"/>
              <a:gd name="connsiteX465" fmla="*/ 1837349 w 7472601"/>
              <a:gd name="connsiteY465" fmla="*/ 4956357 h 6858000"/>
              <a:gd name="connsiteX466" fmla="*/ 2162835 w 7472601"/>
              <a:gd name="connsiteY466" fmla="*/ 5187853 h 6858000"/>
              <a:gd name="connsiteX467" fmla="*/ 2257167 w 7472601"/>
              <a:gd name="connsiteY467" fmla="*/ 5462123 h 6858000"/>
              <a:gd name="connsiteX468" fmla="*/ 2261598 w 7472601"/>
              <a:gd name="connsiteY468" fmla="*/ 5467998 h 6858000"/>
              <a:gd name="connsiteX469" fmla="*/ 2437177 w 7472601"/>
              <a:gd name="connsiteY469" fmla="*/ 5479608 h 6858000"/>
              <a:gd name="connsiteX470" fmla="*/ 2445247 w 7472601"/>
              <a:gd name="connsiteY470" fmla="*/ 5483476 h 6858000"/>
              <a:gd name="connsiteX471" fmla="*/ 2743626 w 7472601"/>
              <a:gd name="connsiteY471" fmla="*/ 5304819 h 6858000"/>
              <a:gd name="connsiteX472" fmla="*/ 3048102 w 7472601"/>
              <a:gd name="connsiteY472" fmla="*/ 5150595 h 6858000"/>
              <a:gd name="connsiteX473" fmla="*/ 1799414 w 7472601"/>
              <a:gd name="connsiteY473" fmla="*/ 4694732 h 6858000"/>
              <a:gd name="connsiteX474" fmla="*/ 1771735 w 7472601"/>
              <a:gd name="connsiteY474" fmla="*/ 4619929 h 6858000"/>
              <a:gd name="connsiteX475" fmla="*/ 3104273 w 7472601"/>
              <a:gd name="connsiteY475" fmla="*/ 5076159 h 6858000"/>
              <a:gd name="connsiteX476" fmla="*/ 3113245 w 7472601"/>
              <a:gd name="connsiteY476" fmla="*/ 5090705 h 6858000"/>
              <a:gd name="connsiteX477" fmla="*/ 3126294 w 7472601"/>
              <a:gd name="connsiteY477" fmla="*/ 5114400 h 6858000"/>
              <a:gd name="connsiteX478" fmla="*/ 3937433 w 7472601"/>
              <a:gd name="connsiteY478" fmla="*/ 4830473 h 6858000"/>
              <a:gd name="connsiteX479" fmla="*/ 3590475 w 7472601"/>
              <a:gd name="connsiteY479" fmla="*/ 4597974 h 6858000"/>
              <a:gd name="connsiteX480" fmla="*/ 3100264 w 7472601"/>
              <a:gd name="connsiteY480" fmla="*/ 4579845 h 6858000"/>
              <a:gd name="connsiteX481" fmla="*/ 2183576 w 7472601"/>
              <a:gd name="connsiteY481" fmla="*/ 4227150 h 6858000"/>
              <a:gd name="connsiteX482" fmla="*/ 2151029 w 7472601"/>
              <a:gd name="connsiteY482" fmla="*/ 4146947 h 6858000"/>
              <a:gd name="connsiteX483" fmla="*/ 3563434 w 7472601"/>
              <a:gd name="connsiteY483" fmla="*/ 4469115 h 6858000"/>
              <a:gd name="connsiteX484" fmla="*/ 3177952 w 7472601"/>
              <a:gd name="connsiteY484" fmla="*/ 3657386 h 6858000"/>
              <a:gd name="connsiteX485" fmla="*/ 3189263 w 7472601"/>
              <a:gd name="connsiteY485" fmla="*/ 3625726 h 6858000"/>
              <a:gd name="connsiteX486" fmla="*/ 3560912 w 7472601"/>
              <a:gd name="connsiteY486" fmla="*/ 4079863 h 6858000"/>
              <a:gd name="connsiteX487" fmla="*/ 3626636 w 7472601"/>
              <a:gd name="connsiteY487" fmla="*/ 4512230 h 6858000"/>
              <a:gd name="connsiteX488" fmla="*/ 3653088 w 7472601"/>
              <a:gd name="connsiteY488" fmla="*/ 4521417 h 6858000"/>
              <a:gd name="connsiteX489" fmla="*/ 3988128 w 7472601"/>
              <a:gd name="connsiteY489" fmla="*/ 4817267 h 6858000"/>
              <a:gd name="connsiteX490" fmla="*/ 4830582 w 7472601"/>
              <a:gd name="connsiteY490" fmla="*/ 4676000 h 6858000"/>
              <a:gd name="connsiteX491" fmla="*/ 4830100 w 7472601"/>
              <a:gd name="connsiteY491" fmla="*/ 4675554 h 6858000"/>
              <a:gd name="connsiteX492" fmla="*/ 4036318 w 7472601"/>
              <a:gd name="connsiteY492" fmla="*/ 4147013 h 6858000"/>
              <a:gd name="connsiteX493" fmla="*/ 3432098 w 7472601"/>
              <a:gd name="connsiteY493" fmla="*/ 3537312 h 6858000"/>
              <a:gd name="connsiteX494" fmla="*/ 3446761 w 7472601"/>
              <a:gd name="connsiteY494" fmla="*/ 3461278 h 6858000"/>
              <a:gd name="connsiteX495" fmla="*/ 4419733 w 7472601"/>
              <a:gd name="connsiteY495" fmla="*/ 3963555 h 6858000"/>
              <a:gd name="connsiteX496" fmla="*/ 4781371 w 7472601"/>
              <a:gd name="connsiteY496" fmla="*/ 4458604 h 6858000"/>
              <a:gd name="connsiteX497" fmla="*/ 4780440 w 7472601"/>
              <a:gd name="connsiteY497" fmla="*/ 4470290 h 6858000"/>
              <a:gd name="connsiteX498" fmla="*/ 4898954 w 7472601"/>
              <a:gd name="connsiteY498" fmla="*/ 4662092 h 6858000"/>
              <a:gd name="connsiteX499" fmla="*/ 4900699 w 7472601"/>
              <a:gd name="connsiteY499" fmla="*/ 4670867 h 6858000"/>
              <a:gd name="connsiteX500" fmla="*/ 5714511 w 7472601"/>
              <a:gd name="connsiteY500" fmla="*/ 4663483 h 6858000"/>
              <a:gd name="connsiteX501" fmla="*/ 5464793 w 7472601"/>
              <a:gd name="connsiteY501" fmla="*/ 4393556 h 6858000"/>
              <a:gd name="connsiteX502" fmla="*/ 5461897 w 7472601"/>
              <a:gd name="connsiteY502" fmla="*/ 4390879 h 6858000"/>
              <a:gd name="connsiteX503" fmla="*/ 4294126 w 7472601"/>
              <a:gd name="connsiteY503" fmla="*/ 3303048 h 6858000"/>
              <a:gd name="connsiteX504" fmla="*/ 4305321 w 7472601"/>
              <a:gd name="connsiteY504" fmla="*/ 3256953 h 6858000"/>
              <a:gd name="connsiteX505" fmla="*/ 4949299 w 7472601"/>
              <a:gd name="connsiteY505" fmla="*/ 3766336 h 6858000"/>
              <a:gd name="connsiteX506" fmla="*/ 5291452 w 7472601"/>
              <a:gd name="connsiteY506" fmla="*/ 4076801 h 6858000"/>
              <a:gd name="connsiteX507" fmla="*/ 5434998 w 7472601"/>
              <a:gd name="connsiteY507" fmla="*/ 4254100 h 6858000"/>
              <a:gd name="connsiteX508" fmla="*/ 5351015 w 7472601"/>
              <a:gd name="connsiteY508" fmla="*/ 3760989 h 6858000"/>
              <a:gd name="connsiteX509" fmla="*/ 5413780 w 7472601"/>
              <a:gd name="connsiteY509" fmla="*/ 2966265 h 6858000"/>
              <a:gd name="connsiteX510" fmla="*/ 5425627 w 7472601"/>
              <a:gd name="connsiteY510" fmla="*/ 2954192 h 6858000"/>
              <a:gd name="connsiteX511" fmla="*/ 6604735 w 7472601"/>
              <a:gd name="connsiteY511" fmla="*/ 2041381 h 6858000"/>
              <a:gd name="connsiteX512" fmla="*/ 7204487 w 7472601"/>
              <a:gd name="connsiteY512" fmla="*/ 2742112 h 6858000"/>
              <a:gd name="connsiteX513" fmla="*/ 7131592 w 7472601"/>
              <a:gd name="connsiteY513" fmla="*/ 2672096 h 6858000"/>
              <a:gd name="connsiteX514" fmla="*/ 6996344 w 7472601"/>
              <a:gd name="connsiteY514" fmla="*/ 2518310 h 6858000"/>
              <a:gd name="connsiteX515" fmla="*/ 6735495 w 7472601"/>
              <a:gd name="connsiteY515" fmla="*/ 2196890 h 6858000"/>
              <a:gd name="connsiteX516" fmla="*/ 6721901 w 7472601"/>
              <a:gd name="connsiteY516" fmla="*/ 2179274 h 6858000"/>
              <a:gd name="connsiteX517" fmla="*/ 6604735 w 7472601"/>
              <a:gd name="connsiteY517" fmla="*/ 2041381 h 6858000"/>
              <a:gd name="connsiteX518" fmla="*/ 6591670 w 7472601"/>
              <a:gd name="connsiteY518" fmla="*/ 1988277 h 6858000"/>
              <a:gd name="connsiteX519" fmla="*/ 6747349 w 7472601"/>
              <a:gd name="connsiteY519" fmla="*/ 2160069 h 6858000"/>
              <a:gd name="connsiteX520" fmla="*/ 6760943 w 7472601"/>
              <a:gd name="connsiteY520" fmla="*/ 2177686 h 6858000"/>
              <a:gd name="connsiteX521" fmla="*/ 7021065 w 7472601"/>
              <a:gd name="connsiteY521" fmla="*/ 2498102 h 6858000"/>
              <a:gd name="connsiteX522" fmla="*/ 7155223 w 7472601"/>
              <a:gd name="connsiteY522" fmla="*/ 2650386 h 6858000"/>
              <a:gd name="connsiteX523" fmla="*/ 7203167 w 7472601"/>
              <a:gd name="connsiteY523" fmla="*/ 2697288 h 6858000"/>
              <a:gd name="connsiteX524" fmla="*/ 6937703 w 7472601"/>
              <a:gd name="connsiteY524" fmla="*/ 2321981 h 6858000"/>
              <a:gd name="connsiteX525" fmla="*/ 6591670 w 7472601"/>
              <a:gd name="connsiteY525" fmla="*/ 1988277 h 6858000"/>
              <a:gd name="connsiteX526" fmla="*/ 5798671 w 7472601"/>
              <a:gd name="connsiteY526" fmla="*/ 1981601 h 6858000"/>
              <a:gd name="connsiteX527" fmla="*/ 5754709 w 7472601"/>
              <a:gd name="connsiteY527" fmla="*/ 2071454 h 6858000"/>
              <a:gd name="connsiteX528" fmla="*/ 5763044 w 7472601"/>
              <a:gd name="connsiteY528" fmla="*/ 2842206 h 6858000"/>
              <a:gd name="connsiteX529" fmla="*/ 5764974 w 7472601"/>
              <a:gd name="connsiteY529" fmla="*/ 2799609 h 6858000"/>
              <a:gd name="connsiteX530" fmla="*/ 5767665 w 7472601"/>
              <a:gd name="connsiteY530" fmla="*/ 2666409 h 6858000"/>
              <a:gd name="connsiteX531" fmla="*/ 5763055 w 7472601"/>
              <a:gd name="connsiteY531" fmla="*/ 2579705 h 6858000"/>
              <a:gd name="connsiteX532" fmla="*/ 5758079 w 7472601"/>
              <a:gd name="connsiteY532" fmla="*/ 2492508 h 6858000"/>
              <a:gd name="connsiteX533" fmla="*/ 5779325 w 7472601"/>
              <a:gd name="connsiteY533" fmla="*/ 2197069 h 6858000"/>
              <a:gd name="connsiteX534" fmla="*/ 5798671 w 7472601"/>
              <a:gd name="connsiteY534" fmla="*/ 1981601 h 6858000"/>
              <a:gd name="connsiteX535" fmla="*/ 5829202 w 7472601"/>
              <a:gd name="connsiteY535" fmla="*/ 1971679 h 6858000"/>
              <a:gd name="connsiteX536" fmla="*/ 5809558 w 7472601"/>
              <a:gd name="connsiteY536" fmla="*/ 2198043 h 6858000"/>
              <a:gd name="connsiteX537" fmla="*/ 5788653 w 7472601"/>
              <a:gd name="connsiteY537" fmla="*/ 2489430 h 6858000"/>
              <a:gd name="connsiteX538" fmla="*/ 5793439 w 7472601"/>
              <a:gd name="connsiteY538" fmla="*/ 2575235 h 6858000"/>
              <a:gd name="connsiteX539" fmla="*/ 5796837 w 7472601"/>
              <a:gd name="connsiteY539" fmla="*/ 2637633 h 6858000"/>
              <a:gd name="connsiteX540" fmla="*/ 5818614 w 7472601"/>
              <a:gd name="connsiteY540" fmla="*/ 2473055 h 6858000"/>
              <a:gd name="connsiteX541" fmla="*/ 5829202 w 7472601"/>
              <a:gd name="connsiteY541" fmla="*/ 1971679 h 6858000"/>
              <a:gd name="connsiteX542" fmla="*/ 5911389 w 7472601"/>
              <a:gd name="connsiteY542" fmla="*/ 1898371 h 6858000"/>
              <a:gd name="connsiteX543" fmla="*/ 6237627 w 7472601"/>
              <a:gd name="connsiteY543" fmla="*/ 2231921 h 6858000"/>
              <a:gd name="connsiteX544" fmla="*/ 5911389 w 7472601"/>
              <a:gd name="connsiteY544" fmla="*/ 1898371 h 6858000"/>
              <a:gd name="connsiteX545" fmla="*/ 6944437 w 7472601"/>
              <a:gd name="connsiteY545" fmla="*/ 1575402 h 6858000"/>
              <a:gd name="connsiteX546" fmla="*/ 6304730 w 7472601"/>
              <a:gd name="connsiteY546" fmla="*/ 1766654 h 6858000"/>
              <a:gd name="connsiteX547" fmla="*/ 6944437 w 7472601"/>
              <a:gd name="connsiteY547" fmla="*/ 1575402 h 6858000"/>
              <a:gd name="connsiteX548" fmla="*/ 7019523 w 7472601"/>
              <a:gd name="connsiteY548" fmla="*/ 1519450 h 6858000"/>
              <a:gd name="connsiteX549" fmla="*/ 6298091 w 7472601"/>
              <a:gd name="connsiteY549" fmla="*/ 1737122 h 6858000"/>
              <a:gd name="connsiteX550" fmla="*/ 7019523 w 7472601"/>
              <a:gd name="connsiteY550" fmla="*/ 1519450 h 6858000"/>
              <a:gd name="connsiteX551" fmla="*/ 2399523 w 7472601"/>
              <a:gd name="connsiteY551" fmla="*/ 1428234 h 6858000"/>
              <a:gd name="connsiteX552" fmla="*/ 2224982 w 7472601"/>
              <a:gd name="connsiteY552" fmla="*/ 1826201 h 6858000"/>
              <a:gd name="connsiteX553" fmla="*/ 2096099 w 7472601"/>
              <a:gd name="connsiteY553" fmla="*/ 2345900 h 6858000"/>
              <a:gd name="connsiteX554" fmla="*/ 2283317 w 7472601"/>
              <a:gd name="connsiteY554" fmla="*/ 1796925 h 6858000"/>
              <a:gd name="connsiteX555" fmla="*/ 2399523 w 7472601"/>
              <a:gd name="connsiteY555" fmla="*/ 1428234 h 6858000"/>
              <a:gd name="connsiteX556" fmla="*/ 2448558 w 7472601"/>
              <a:gd name="connsiteY556" fmla="*/ 1373435 h 6858000"/>
              <a:gd name="connsiteX557" fmla="*/ 2312521 w 7472601"/>
              <a:gd name="connsiteY557" fmla="*/ 1806140 h 6858000"/>
              <a:gd name="connsiteX558" fmla="*/ 2127533 w 7472601"/>
              <a:gd name="connsiteY558" fmla="*/ 2348380 h 6858000"/>
              <a:gd name="connsiteX559" fmla="*/ 2358080 w 7472601"/>
              <a:gd name="connsiteY559" fmla="*/ 1866134 h 6858000"/>
              <a:gd name="connsiteX560" fmla="*/ 2407436 w 7472601"/>
              <a:gd name="connsiteY560" fmla="*/ 1651070 h 6858000"/>
              <a:gd name="connsiteX561" fmla="*/ 2448558 w 7472601"/>
              <a:gd name="connsiteY561" fmla="*/ 1373435 h 6858000"/>
              <a:gd name="connsiteX562" fmla="*/ 278707 w 7472601"/>
              <a:gd name="connsiteY562" fmla="*/ 1352270 h 6858000"/>
              <a:gd name="connsiteX563" fmla="*/ 321570 w 7472601"/>
              <a:gd name="connsiteY563" fmla="*/ 1861610 h 6858000"/>
              <a:gd name="connsiteX564" fmla="*/ 294281 w 7472601"/>
              <a:gd name="connsiteY564" fmla="*/ 1440658 h 6858000"/>
              <a:gd name="connsiteX565" fmla="*/ 278707 w 7472601"/>
              <a:gd name="connsiteY565" fmla="*/ 1352270 h 6858000"/>
              <a:gd name="connsiteX566" fmla="*/ 1423821 w 7472601"/>
              <a:gd name="connsiteY566" fmla="*/ 1351958 h 6858000"/>
              <a:gd name="connsiteX567" fmla="*/ 1638521 w 7472601"/>
              <a:gd name="connsiteY567" fmla="*/ 1908470 h 6858000"/>
              <a:gd name="connsiteX568" fmla="*/ 1754199 w 7472601"/>
              <a:gd name="connsiteY568" fmla="*/ 2149284 h 6858000"/>
              <a:gd name="connsiteX569" fmla="*/ 1908359 w 7472601"/>
              <a:gd name="connsiteY569" fmla="*/ 2364988 h 6858000"/>
              <a:gd name="connsiteX570" fmla="*/ 1647661 w 7472601"/>
              <a:gd name="connsiteY570" fmla="*/ 1825945 h 6858000"/>
              <a:gd name="connsiteX571" fmla="*/ 1423821 w 7472601"/>
              <a:gd name="connsiteY571" fmla="*/ 1351958 h 6858000"/>
              <a:gd name="connsiteX572" fmla="*/ 1431890 w 7472601"/>
              <a:gd name="connsiteY572" fmla="*/ 1306475 h 6858000"/>
              <a:gd name="connsiteX573" fmla="*/ 1507597 w 7472601"/>
              <a:gd name="connsiteY573" fmla="*/ 1446132 h 6858000"/>
              <a:gd name="connsiteX574" fmla="*/ 1674586 w 7472601"/>
              <a:gd name="connsiteY574" fmla="*/ 1813832 h 6858000"/>
              <a:gd name="connsiteX575" fmla="*/ 1815950 w 7472601"/>
              <a:gd name="connsiteY575" fmla="*/ 2128564 h 6858000"/>
              <a:gd name="connsiteX576" fmla="*/ 1984242 w 7472601"/>
              <a:gd name="connsiteY576" fmla="*/ 2430829 h 6858000"/>
              <a:gd name="connsiteX577" fmla="*/ 2014023 w 7472601"/>
              <a:gd name="connsiteY577" fmla="*/ 2450995 h 6858000"/>
              <a:gd name="connsiteX578" fmla="*/ 1747337 w 7472601"/>
              <a:gd name="connsiteY578" fmla="*/ 1855264 h 6858000"/>
              <a:gd name="connsiteX579" fmla="*/ 1533749 w 7472601"/>
              <a:gd name="connsiteY579" fmla="*/ 1478656 h 6858000"/>
              <a:gd name="connsiteX580" fmla="*/ 1431890 w 7472601"/>
              <a:gd name="connsiteY580" fmla="*/ 1306475 h 6858000"/>
              <a:gd name="connsiteX581" fmla="*/ 5052692 w 7472601"/>
              <a:gd name="connsiteY581" fmla="*/ 1292994 h 6858000"/>
              <a:gd name="connsiteX582" fmla="*/ 5200661 w 7472601"/>
              <a:gd name="connsiteY582" fmla="*/ 1635186 h 6858000"/>
              <a:gd name="connsiteX583" fmla="*/ 5297138 w 7472601"/>
              <a:gd name="connsiteY583" fmla="*/ 1906351 h 6858000"/>
              <a:gd name="connsiteX584" fmla="*/ 5052692 w 7472601"/>
              <a:gd name="connsiteY584" fmla="*/ 1292994 h 6858000"/>
              <a:gd name="connsiteX585" fmla="*/ 5009948 w 7472601"/>
              <a:gd name="connsiteY585" fmla="*/ 1273619 h 6858000"/>
              <a:gd name="connsiteX586" fmla="*/ 5121777 w 7472601"/>
              <a:gd name="connsiteY586" fmla="*/ 1654213 h 6858000"/>
              <a:gd name="connsiteX587" fmla="*/ 5293545 w 7472601"/>
              <a:gd name="connsiteY587" fmla="*/ 2072247 h 6858000"/>
              <a:gd name="connsiteX588" fmla="*/ 5294042 w 7472601"/>
              <a:gd name="connsiteY588" fmla="*/ 2065019 h 6858000"/>
              <a:gd name="connsiteX589" fmla="*/ 5171936 w 7472601"/>
              <a:gd name="connsiteY589" fmla="*/ 1647613 h 6858000"/>
              <a:gd name="connsiteX590" fmla="*/ 5009948 w 7472601"/>
              <a:gd name="connsiteY590" fmla="*/ 1273619 h 6858000"/>
              <a:gd name="connsiteX591" fmla="*/ 655236 w 7472601"/>
              <a:gd name="connsiteY591" fmla="*/ 1268632 h 6858000"/>
              <a:gd name="connsiteX592" fmla="*/ 839521 w 7472601"/>
              <a:gd name="connsiteY592" fmla="*/ 1685315 h 6858000"/>
              <a:gd name="connsiteX593" fmla="*/ 1109416 w 7472601"/>
              <a:gd name="connsiteY593" fmla="*/ 2061663 h 6858000"/>
              <a:gd name="connsiteX594" fmla="*/ 1298300 w 7472601"/>
              <a:gd name="connsiteY594" fmla="*/ 2247742 h 6858000"/>
              <a:gd name="connsiteX595" fmla="*/ 1125871 w 7472601"/>
              <a:gd name="connsiteY595" fmla="*/ 1989513 h 6858000"/>
              <a:gd name="connsiteX596" fmla="*/ 981574 w 7472601"/>
              <a:gd name="connsiteY596" fmla="*/ 1783157 h 6858000"/>
              <a:gd name="connsiteX597" fmla="*/ 922198 w 7472601"/>
              <a:gd name="connsiteY597" fmla="*/ 1677437 h 6858000"/>
              <a:gd name="connsiteX598" fmla="*/ 869293 w 7472601"/>
              <a:gd name="connsiteY598" fmla="*/ 1583214 h 6858000"/>
              <a:gd name="connsiteX599" fmla="*/ 751431 w 7472601"/>
              <a:gd name="connsiteY599" fmla="*/ 1405731 h 6858000"/>
              <a:gd name="connsiteX600" fmla="*/ 655236 w 7472601"/>
              <a:gd name="connsiteY600" fmla="*/ 1268632 h 6858000"/>
              <a:gd name="connsiteX601" fmla="*/ 6516292 w 7472601"/>
              <a:gd name="connsiteY601" fmla="*/ 1263064 h 6858000"/>
              <a:gd name="connsiteX602" fmla="*/ 5736320 w 7472601"/>
              <a:gd name="connsiteY602" fmla="*/ 1501803 h 6858000"/>
              <a:gd name="connsiteX603" fmla="*/ 6516292 w 7472601"/>
              <a:gd name="connsiteY603" fmla="*/ 1263064 h 6858000"/>
              <a:gd name="connsiteX604" fmla="*/ 291466 w 7472601"/>
              <a:gd name="connsiteY604" fmla="*/ 1250369 h 6858000"/>
              <a:gd name="connsiteX605" fmla="*/ 323180 w 7472601"/>
              <a:gd name="connsiteY605" fmla="*/ 1435283 h 6858000"/>
              <a:gd name="connsiteX606" fmla="*/ 349381 w 7472601"/>
              <a:gd name="connsiteY606" fmla="*/ 1875041 h 6858000"/>
              <a:gd name="connsiteX607" fmla="*/ 374363 w 7472601"/>
              <a:gd name="connsiteY607" fmla="*/ 1506494 h 6858000"/>
              <a:gd name="connsiteX608" fmla="*/ 302168 w 7472601"/>
              <a:gd name="connsiteY608" fmla="*/ 1274495 h 6858000"/>
              <a:gd name="connsiteX609" fmla="*/ 291466 w 7472601"/>
              <a:gd name="connsiteY609" fmla="*/ 1250369 h 6858000"/>
              <a:gd name="connsiteX610" fmla="*/ 678222 w 7472601"/>
              <a:gd name="connsiteY610" fmla="*/ 1248670 h 6858000"/>
              <a:gd name="connsiteX611" fmla="*/ 775536 w 7472601"/>
              <a:gd name="connsiteY611" fmla="*/ 1388015 h 6858000"/>
              <a:gd name="connsiteX612" fmla="*/ 894529 w 7472601"/>
              <a:gd name="connsiteY612" fmla="*/ 1567739 h 6858000"/>
              <a:gd name="connsiteX613" fmla="*/ 948000 w 7472601"/>
              <a:gd name="connsiteY613" fmla="*/ 1663088 h 6858000"/>
              <a:gd name="connsiteX614" fmla="*/ 1006812 w 7472601"/>
              <a:gd name="connsiteY614" fmla="*/ 1767683 h 6858000"/>
              <a:gd name="connsiteX615" fmla="*/ 1149133 w 7472601"/>
              <a:gd name="connsiteY615" fmla="*/ 1971513 h 6858000"/>
              <a:gd name="connsiteX616" fmla="*/ 1333952 w 7472601"/>
              <a:gd name="connsiteY616" fmla="*/ 2251620 h 6858000"/>
              <a:gd name="connsiteX617" fmla="*/ 1337329 w 7472601"/>
              <a:gd name="connsiteY617" fmla="*/ 2258350 h 6858000"/>
              <a:gd name="connsiteX618" fmla="*/ 1014726 w 7472601"/>
              <a:gd name="connsiteY618" fmla="*/ 1615556 h 6858000"/>
              <a:gd name="connsiteX619" fmla="*/ 678222 w 7472601"/>
              <a:gd name="connsiteY619" fmla="*/ 1248670 h 6858000"/>
              <a:gd name="connsiteX620" fmla="*/ 6691602 w 7472601"/>
              <a:gd name="connsiteY620" fmla="*/ 1140573 h 6858000"/>
              <a:gd name="connsiteX621" fmla="*/ 6571100 w 7472601"/>
              <a:gd name="connsiteY621" fmla="*/ 1183662 h 6858000"/>
              <a:gd name="connsiteX622" fmla="*/ 6241687 w 7472601"/>
              <a:gd name="connsiteY622" fmla="*/ 1257600 h 6858000"/>
              <a:gd name="connsiteX623" fmla="*/ 5693009 w 7472601"/>
              <a:gd name="connsiteY623" fmla="*/ 1478256 h 6858000"/>
              <a:gd name="connsiteX624" fmla="*/ 6548420 w 7472601"/>
              <a:gd name="connsiteY624" fmla="*/ 1214599 h 6858000"/>
              <a:gd name="connsiteX625" fmla="*/ 6605473 w 7472601"/>
              <a:gd name="connsiteY625" fmla="*/ 1184686 h 6858000"/>
              <a:gd name="connsiteX626" fmla="*/ 6691602 w 7472601"/>
              <a:gd name="connsiteY626" fmla="*/ 1140573 h 6858000"/>
              <a:gd name="connsiteX627" fmla="*/ 4002475 w 7472601"/>
              <a:gd name="connsiteY627" fmla="*/ 1037802 h 6858000"/>
              <a:gd name="connsiteX628" fmla="*/ 4000324 w 7472601"/>
              <a:gd name="connsiteY628" fmla="*/ 1039362 h 6858000"/>
              <a:gd name="connsiteX629" fmla="*/ 4002862 w 7472601"/>
              <a:gd name="connsiteY629" fmla="*/ 1042866 h 6858000"/>
              <a:gd name="connsiteX630" fmla="*/ 4002475 w 7472601"/>
              <a:gd name="connsiteY630" fmla="*/ 1037802 h 6858000"/>
              <a:gd name="connsiteX631" fmla="*/ 506322 w 7472601"/>
              <a:gd name="connsiteY631" fmla="*/ 1020997 h 6858000"/>
              <a:gd name="connsiteX632" fmla="*/ 533068 w 7472601"/>
              <a:gd name="connsiteY632" fmla="*/ 1029409 h 6858000"/>
              <a:gd name="connsiteX633" fmla="*/ 1232525 w 7472601"/>
              <a:gd name="connsiteY633" fmla="*/ 1804675 h 6858000"/>
              <a:gd name="connsiteX634" fmla="*/ 1388858 w 7472601"/>
              <a:gd name="connsiteY634" fmla="*/ 2368011 h 6858000"/>
              <a:gd name="connsiteX635" fmla="*/ 1384098 w 7472601"/>
              <a:gd name="connsiteY635" fmla="*/ 2378125 h 6858000"/>
              <a:gd name="connsiteX636" fmla="*/ 1425393 w 7472601"/>
              <a:gd name="connsiteY636" fmla="*/ 2589124 h 6858000"/>
              <a:gd name="connsiteX637" fmla="*/ 1424001 w 7472601"/>
              <a:gd name="connsiteY637" fmla="*/ 2597541 h 6858000"/>
              <a:gd name="connsiteX638" fmla="*/ 2152729 w 7472601"/>
              <a:gd name="connsiteY638" fmla="*/ 2864487 h 6858000"/>
              <a:gd name="connsiteX639" fmla="*/ 2020609 w 7472601"/>
              <a:gd name="connsiteY639" fmla="*/ 2539671 h 6858000"/>
              <a:gd name="connsiteX640" fmla="*/ 2018920 w 7472601"/>
              <a:gd name="connsiteY640" fmla="*/ 2536309 h 6858000"/>
              <a:gd name="connsiteX641" fmla="*/ 1342441 w 7472601"/>
              <a:gd name="connsiteY641" fmla="*/ 1173017 h 6858000"/>
              <a:gd name="connsiteX642" fmla="*/ 1367925 w 7472601"/>
              <a:gd name="connsiteY642" fmla="*/ 1135648 h 6858000"/>
              <a:gd name="connsiteX643" fmla="*/ 1771401 w 7472601"/>
              <a:gd name="connsiteY643" fmla="*/ 1806673 h 6858000"/>
              <a:gd name="connsiteX644" fmla="*/ 1972385 w 7472601"/>
              <a:gd name="connsiteY644" fmla="*/ 2198735 h 6858000"/>
              <a:gd name="connsiteX645" fmla="*/ 2040892 w 7472601"/>
              <a:gd name="connsiteY645" fmla="*/ 2405205 h 6858000"/>
              <a:gd name="connsiteX646" fmla="*/ 2131689 w 7472601"/>
              <a:gd name="connsiteY646" fmla="*/ 1936926 h 6858000"/>
              <a:gd name="connsiteX647" fmla="*/ 2454820 w 7472601"/>
              <a:gd name="connsiteY647" fmla="*/ 1248808 h 6858000"/>
              <a:gd name="connsiteX648" fmla="*/ 2492512 w 7472601"/>
              <a:gd name="connsiteY648" fmla="*/ 1302920 h 6858000"/>
              <a:gd name="connsiteX649" fmla="*/ 2081216 w 7472601"/>
              <a:gd name="connsiteY649" fmla="*/ 2527513 h 6858000"/>
              <a:gd name="connsiteX650" fmla="*/ 2081211 w 7472601"/>
              <a:gd name="connsiteY650" fmla="*/ 2528916 h 6858000"/>
              <a:gd name="connsiteX651" fmla="*/ 2199067 w 7472601"/>
              <a:gd name="connsiteY651" fmla="*/ 2884061 h 6858000"/>
              <a:gd name="connsiteX652" fmla="*/ 3192586 w 7472601"/>
              <a:gd name="connsiteY652" fmla="*/ 3411496 h 6858000"/>
              <a:gd name="connsiteX653" fmla="*/ 3182620 w 7472601"/>
              <a:gd name="connsiteY653" fmla="*/ 3483279 h 6858000"/>
              <a:gd name="connsiteX654" fmla="*/ 2435119 w 7472601"/>
              <a:gd name="connsiteY654" fmla="*/ 3080173 h 6858000"/>
              <a:gd name="connsiteX655" fmla="*/ 2410152 w 7472601"/>
              <a:gd name="connsiteY655" fmla="*/ 3063751 h 6858000"/>
              <a:gd name="connsiteX656" fmla="*/ 2408099 w 7472601"/>
              <a:gd name="connsiteY656" fmla="*/ 3064403 h 6858000"/>
              <a:gd name="connsiteX657" fmla="*/ 2407218 w 7472601"/>
              <a:gd name="connsiteY657" fmla="*/ 3070324 h 6858000"/>
              <a:gd name="connsiteX658" fmla="*/ 2380138 w 7472601"/>
              <a:gd name="connsiteY658" fmla="*/ 3099341 h 6858000"/>
              <a:gd name="connsiteX659" fmla="*/ 1765923 w 7472601"/>
              <a:gd name="connsiteY659" fmla="*/ 3581043 h 6858000"/>
              <a:gd name="connsiteX660" fmla="*/ 1702258 w 7472601"/>
              <a:gd name="connsiteY660" fmla="*/ 3612286 h 6858000"/>
              <a:gd name="connsiteX661" fmla="*/ 1538370 w 7472601"/>
              <a:gd name="connsiteY661" fmla="*/ 3811804 h 6858000"/>
              <a:gd name="connsiteX662" fmla="*/ 542867 w 7472601"/>
              <a:gd name="connsiteY662" fmla="*/ 4944092 h 6858000"/>
              <a:gd name="connsiteX663" fmla="*/ 515800 w 7472601"/>
              <a:gd name="connsiteY663" fmla="*/ 4862180 h 6858000"/>
              <a:gd name="connsiteX664" fmla="*/ 909145 w 7472601"/>
              <a:gd name="connsiteY664" fmla="*/ 4199225 h 6858000"/>
              <a:gd name="connsiteX665" fmla="*/ 1214067 w 7472601"/>
              <a:gd name="connsiteY665" fmla="*/ 3908561 h 6858000"/>
              <a:gd name="connsiteX666" fmla="*/ 640967 w 7472601"/>
              <a:gd name="connsiteY666" fmla="*/ 4105601 h 6858000"/>
              <a:gd name="connsiteX667" fmla="*/ 112563 w 7472601"/>
              <a:gd name="connsiteY667" fmla="*/ 4396952 h 6858000"/>
              <a:gd name="connsiteX668" fmla="*/ 0 w 7472601"/>
              <a:gd name="connsiteY668" fmla="*/ 4466006 h 6858000"/>
              <a:gd name="connsiteX669" fmla="*/ 0 w 7472601"/>
              <a:gd name="connsiteY669" fmla="*/ 4233763 h 6858000"/>
              <a:gd name="connsiteX670" fmla="*/ 36881 w 7472601"/>
              <a:gd name="connsiteY670" fmla="*/ 4200118 h 6858000"/>
              <a:gd name="connsiteX671" fmla="*/ 910534 w 7472601"/>
              <a:gd name="connsiteY671" fmla="*/ 3629753 h 6858000"/>
              <a:gd name="connsiteX672" fmla="*/ 1578717 w 7472601"/>
              <a:gd name="connsiteY672" fmla="*/ 3575982 h 6858000"/>
              <a:gd name="connsiteX673" fmla="*/ 2338780 w 7472601"/>
              <a:gd name="connsiteY673" fmla="*/ 3033725 h 6858000"/>
              <a:gd name="connsiteX674" fmla="*/ 1807991 w 7472601"/>
              <a:gd name="connsiteY674" fmla="*/ 2807184 h 6858000"/>
              <a:gd name="connsiteX675" fmla="*/ 1416358 w 7472601"/>
              <a:gd name="connsiteY675" fmla="*/ 3112571 h 6858000"/>
              <a:gd name="connsiteX676" fmla="*/ 939066 w 7472601"/>
              <a:gd name="connsiteY676" fmla="*/ 3378798 h 6858000"/>
              <a:gd name="connsiteX677" fmla="*/ 115099 w 7472601"/>
              <a:gd name="connsiteY677" fmla="*/ 3607650 h 6858000"/>
              <a:gd name="connsiteX678" fmla="*/ 97284 w 7472601"/>
              <a:gd name="connsiteY678" fmla="*/ 3520393 h 6858000"/>
              <a:gd name="connsiteX679" fmla="*/ 922050 w 7472601"/>
              <a:gd name="connsiteY679" fmla="*/ 3074867 h 6858000"/>
              <a:gd name="connsiteX680" fmla="*/ 1405265 w 7472601"/>
              <a:gd name="connsiteY680" fmla="*/ 3016319 h 6858000"/>
              <a:gd name="connsiteX681" fmla="*/ 1407512 w 7472601"/>
              <a:gd name="connsiteY681" fmla="*/ 3018001 h 6858000"/>
              <a:gd name="connsiteX682" fmla="*/ 1726266 w 7472601"/>
              <a:gd name="connsiteY682" fmla="*/ 2777274 h 6858000"/>
              <a:gd name="connsiteX683" fmla="*/ 625390 w 7472601"/>
              <a:gd name="connsiteY683" fmla="*/ 2514541 h 6858000"/>
              <a:gd name="connsiteX684" fmla="*/ 619799 w 7472601"/>
              <a:gd name="connsiteY684" fmla="*/ 2527180 h 6858000"/>
              <a:gd name="connsiteX685" fmla="*/ 310030 w 7472601"/>
              <a:gd name="connsiteY685" fmla="*/ 2771818 h 6858000"/>
              <a:gd name="connsiteX686" fmla="*/ 173877 w 7472601"/>
              <a:gd name="connsiteY686" fmla="*/ 2937056 h 6858000"/>
              <a:gd name="connsiteX687" fmla="*/ 77889 w 7472601"/>
              <a:gd name="connsiteY687" fmla="*/ 3138440 h 6858000"/>
              <a:gd name="connsiteX688" fmla="*/ 0 w 7472601"/>
              <a:gd name="connsiteY688" fmla="*/ 3271395 h 6858000"/>
              <a:gd name="connsiteX689" fmla="*/ 0 w 7472601"/>
              <a:gd name="connsiteY689" fmla="*/ 3153002 h 6858000"/>
              <a:gd name="connsiteX690" fmla="*/ 2386 w 7472601"/>
              <a:gd name="connsiteY690" fmla="*/ 3149203 h 6858000"/>
              <a:gd name="connsiteX691" fmla="*/ 89753 w 7472601"/>
              <a:gd name="connsiteY691" fmla="*/ 2987702 h 6858000"/>
              <a:gd name="connsiteX692" fmla="*/ 76869 w 7472601"/>
              <a:gd name="connsiteY692" fmla="*/ 3005404 h 6858000"/>
              <a:gd name="connsiteX693" fmla="*/ 32049 w 7472601"/>
              <a:gd name="connsiteY693" fmla="*/ 3065814 h 6858000"/>
              <a:gd name="connsiteX694" fmla="*/ 0 w 7472601"/>
              <a:gd name="connsiteY694" fmla="*/ 3108744 h 6858000"/>
              <a:gd name="connsiteX695" fmla="*/ 0 w 7472601"/>
              <a:gd name="connsiteY695" fmla="*/ 3058059 h 6858000"/>
              <a:gd name="connsiteX696" fmla="*/ 7610 w 7472601"/>
              <a:gd name="connsiteY696" fmla="*/ 3047889 h 6858000"/>
              <a:gd name="connsiteX697" fmla="*/ 52419 w 7472601"/>
              <a:gd name="connsiteY697" fmla="*/ 2987479 h 6858000"/>
              <a:gd name="connsiteX698" fmla="*/ 59142 w 7472601"/>
              <a:gd name="connsiteY698" fmla="*/ 2978488 h 6858000"/>
              <a:gd name="connsiteX699" fmla="*/ 0 w 7472601"/>
              <a:gd name="connsiteY699" fmla="*/ 3015334 h 6858000"/>
              <a:gd name="connsiteX700" fmla="*/ 0 w 7472601"/>
              <a:gd name="connsiteY700" fmla="*/ 2914286 h 6858000"/>
              <a:gd name="connsiteX701" fmla="*/ 36383 w 7472601"/>
              <a:gd name="connsiteY701" fmla="*/ 2901128 h 6858000"/>
              <a:gd name="connsiteX702" fmla="*/ 156329 w 7472601"/>
              <a:gd name="connsiteY702" fmla="*/ 2840533 h 6858000"/>
              <a:gd name="connsiteX703" fmla="*/ 358355 w 7472601"/>
              <a:gd name="connsiteY703" fmla="*/ 2620471 h 6858000"/>
              <a:gd name="connsiteX704" fmla="*/ 510577 w 7472601"/>
              <a:gd name="connsiteY704" fmla="*/ 2501244 h 6858000"/>
              <a:gd name="connsiteX705" fmla="*/ 211967 w 7472601"/>
              <a:gd name="connsiteY705" fmla="*/ 2479171 h 6858000"/>
              <a:gd name="connsiteX706" fmla="*/ 0 w 7472601"/>
              <a:gd name="connsiteY706" fmla="*/ 2476398 h 6858000"/>
              <a:gd name="connsiteX707" fmla="*/ 0 w 7472601"/>
              <a:gd name="connsiteY707" fmla="*/ 2389189 h 6858000"/>
              <a:gd name="connsiteX708" fmla="*/ 103062 w 7472601"/>
              <a:gd name="connsiteY708" fmla="*/ 2389518 h 6858000"/>
              <a:gd name="connsiteX709" fmla="*/ 510734 w 7472601"/>
              <a:gd name="connsiteY709" fmla="*/ 2416201 h 6858000"/>
              <a:gd name="connsiteX710" fmla="*/ 279257 w 7472601"/>
              <a:gd name="connsiteY710" fmla="*/ 2092102 h 6858000"/>
              <a:gd name="connsiteX711" fmla="*/ 65265 w 7472601"/>
              <a:gd name="connsiteY711" fmla="*/ 2006049 h 6858000"/>
              <a:gd name="connsiteX712" fmla="*/ 0 w 7472601"/>
              <a:gd name="connsiteY712" fmla="*/ 1982532 h 6858000"/>
              <a:gd name="connsiteX713" fmla="*/ 0 w 7472601"/>
              <a:gd name="connsiteY713" fmla="*/ 1912789 h 6858000"/>
              <a:gd name="connsiteX714" fmla="*/ 97460 w 7472601"/>
              <a:gd name="connsiteY714" fmla="*/ 1953725 h 6858000"/>
              <a:gd name="connsiteX715" fmla="*/ 221272 w 7472601"/>
              <a:gd name="connsiteY715" fmla="*/ 1980766 h 6858000"/>
              <a:gd name="connsiteX716" fmla="*/ 116765 w 7472601"/>
              <a:gd name="connsiteY716" fmla="*/ 1911033 h 6858000"/>
              <a:gd name="connsiteX717" fmla="*/ 16405 w 7472601"/>
              <a:gd name="connsiteY717" fmla="*/ 1803412 h 6858000"/>
              <a:gd name="connsiteX718" fmla="*/ 0 w 7472601"/>
              <a:gd name="connsiteY718" fmla="*/ 1784777 h 6858000"/>
              <a:gd name="connsiteX719" fmla="*/ 0 w 7472601"/>
              <a:gd name="connsiteY719" fmla="*/ 1740082 h 6858000"/>
              <a:gd name="connsiteX720" fmla="*/ 39394 w 7472601"/>
              <a:gd name="connsiteY720" fmla="*/ 1784856 h 6858000"/>
              <a:gd name="connsiteX721" fmla="*/ 135813 w 7472601"/>
              <a:gd name="connsiteY721" fmla="*/ 1888838 h 6858000"/>
              <a:gd name="connsiteX722" fmla="*/ 242575 w 7472601"/>
              <a:gd name="connsiteY722" fmla="*/ 1958841 h 6858000"/>
              <a:gd name="connsiteX723" fmla="*/ 82197 w 7472601"/>
              <a:gd name="connsiteY723" fmla="*/ 1754826 h 6858000"/>
              <a:gd name="connsiteX724" fmla="*/ 0 w 7472601"/>
              <a:gd name="connsiteY724" fmla="*/ 1679650 h 6858000"/>
              <a:gd name="connsiteX725" fmla="*/ 0 w 7472601"/>
              <a:gd name="connsiteY725" fmla="*/ 1602463 h 6858000"/>
              <a:gd name="connsiteX726" fmla="*/ 84689 w 7472601"/>
              <a:gd name="connsiteY726" fmla="*/ 1677442 h 6858000"/>
              <a:gd name="connsiteX727" fmla="*/ 298437 w 7472601"/>
              <a:gd name="connsiteY727" fmla="*/ 1968019 h 6858000"/>
              <a:gd name="connsiteX728" fmla="*/ 227269 w 7472601"/>
              <a:gd name="connsiteY728" fmla="*/ 1114064 h 6858000"/>
              <a:gd name="connsiteX729" fmla="*/ 248003 w 7472601"/>
              <a:gd name="connsiteY729" fmla="*/ 1089613 h 6858000"/>
              <a:gd name="connsiteX730" fmla="*/ 427020 w 7472601"/>
              <a:gd name="connsiteY730" fmla="*/ 1619803 h 6858000"/>
              <a:gd name="connsiteX731" fmla="*/ 340345 w 7472601"/>
              <a:gd name="connsiteY731" fmla="*/ 2027739 h 6858000"/>
              <a:gd name="connsiteX732" fmla="*/ 360865 w 7472601"/>
              <a:gd name="connsiteY732" fmla="*/ 2044827 h 6858000"/>
              <a:gd name="connsiteX733" fmla="*/ 560414 w 7472601"/>
              <a:gd name="connsiteY733" fmla="*/ 2421457 h 6858000"/>
              <a:gd name="connsiteX734" fmla="*/ 1359703 w 7472601"/>
              <a:gd name="connsiteY734" fmla="*/ 2578554 h 6858000"/>
              <a:gd name="connsiteX735" fmla="*/ 1359422 w 7472601"/>
              <a:gd name="connsiteY735" fmla="*/ 2577994 h 6858000"/>
              <a:gd name="connsiteX736" fmla="*/ 828701 w 7472601"/>
              <a:gd name="connsiteY736" fmla="*/ 1839520 h 6858000"/>
              <a:gd name="connsiteX737" fmla="*/ 494427 w 7472601"/>
              <a:gd name="connsiteY737" fmla="*/ 1092333 h 6858000"/>
              <a:gd name="connsiteX738" fmla="*/ 506322 w 7472601"/>
              <a:gd name="connsiteY738" fmla="*/ 1020997 h 6858000"/>
              <a:gd name="connsiteX739" fmla="*/ 4570198 w 7472601"/>
              <a:gd name="connsiteY739" fmla="*/ 978081 h 6858000"/>
              <a:gd name="connsiteX740" fmla="*/ 4523691 w 7472601"/>
              <a:gd name="connsiteY740" fmla="*/ 1127776 h 6858000"/>
              <a:gd name="connsiteX741" fmla="*/ 4509875 w 7472601"/>
              <a:gd name="connsiteY741" fmla="*/ 1167552 h 6858000"/>
              <a:gd name="connsiteX742" fmla="*/ 4478168 w 7472601"/>
              <a:gd name="connsiteY742" fmla="*/ 1260735 h 6858000"/>
              <a:gd name="connsiteX743" fmla="*/ 4409309 w 7472601"/>
              <a:gd name="connsiteY743" fmla="*/ 1666996 h 6858000"/>
              <a:gd name="connsiteX744" fmla="*/ 4370031 w 7472601"/>
              <a:gd name="connsiteY744" fmla="*/ 1955666 h 6858000"/>
              <a:gd name="connsiteX745" fmla="*/ 4570198 w 7472601"/>
              <a:gd name="connsiteY745" fmla="*/ 978081 h 6858000"/>
              <a:gd name="connsiteX746" fmla="*/ 4557898 w 7472601"/>
              <a:gd name="connsiteY746" fmla="*/ 900011 h 6858000"/>
              <a:gd name="connsiteX747" fmla="*/ 4344840 w 7472601"/>
              <a:gd name="connsiteY747" fmla="*/ 1922038 h 6858000"/>
              <a:gd name="connsiteX748" fmla="*/ 4378710 w 7472601"/>
              <a:gd name="connsiteY748" fmla="*/ 1665516 h 6858000"/>
              <a:gd name="connsiteX749" fmla="*/ 4448798 w 7472601"/>
              <a:gd name="connsiteY749" fmla="*/ 1253024 h 6858000"/>
              <a:gd name="connsiteX750" fmla="*/ 4480315 w 7472601"/>
              <a:gd name="connsiteY750" fmla="*/ 1158454 h 6858000"/>
              <a:gd name="connsiteX751" fmla="*/ 4494133 w 7472601"/>
              <a:gd name="connsiteY751" fmla="*/ 1118676 h 6858000"/>
              <a:gd name="connsiteX752" fmla="*/ 4557898 w 7472601"/>
              <a:gd name="connsiteY752" fmla="*/ 900011 h 6858000"/>
              <a:gd name="connsiteX753" fmla="*/ 5870151 w 7472601"/>
              <a:gd name="connsiteY753" fmla="*/ 898890 h 6858000"/>
              <a:gd name="connsiteX754" fmla="*/ 5861335 w 7472601"/>
              <a:gd name="connsiteY754" fmla="*/ 899177 h 6858000"/>
              <a:gd name="connsiteX755" fmla="*/ 5843702 w 7472601"/>
              <a:gd name="connsiteY755" fmla="*/ 899748 h 6858000"/>
              <a:gd name="connsiteX756" fmla="*/ 5651107 w 7472601"/>
              <a:gd name="connsiteY756" fmla="*/ 920306 h 6858000"/>
              <a:gd name="connsiteX757" fmla="*/ 5459407 w 7472601"/>
              <a:gd name="connsiteY757" fmla="*/ 940975 h 6858000"/>
              <a:gd name="connsiteX758" fmla="*/ 5374846 w 7472601"/>
              <a:gd name="connsiteY758" fmla="*/ 941988 h 6858000"/>
              <a:gd name="connsiteX759" fmla="*/ 5256105 w 7472601"/>
              <a:gd name="connsiteY759" fmla="*/ 945632 h 6858000"/>
              <a:gd name="connsiteX760" fmla="*/ 5107071 w 7472601"/>
              <a:gd name="connsiteY760" fmla="*/ 969720 h 6858000"/>
              <a:gd name="connsiteX761" fmla="*/ 4998681 w 7472601"/>
              <a:gd name="connsiteY761" fmla="*/ 988771 h 6858000"/>
              <a:gd name="connsiteX762" fmla="*/ 5870151 w 7472601"/>
              <a:gd name="connsiteY762" fmla="*/ 898890 h 6858000"/>
              <a:gd name="connsiteX763" fmla="*/ 5504425 w 7472601"/>
              <a:gd name="connsiteY763" fmla="*/ 848067 h 6858000"/>
              <a:gd name="connsiteX764" fmla="*/ 4968849 w 7472601"/>
              <a:gd name="connsiteY764" fmla="*/ 962318 h 6858000"/>
              <a:gd name="connsiteX765" fmla="*/ 5104039 w 7472601"/>
              <a:gd name="connsiteY765" fmla="*/ 940634 h 6858000"/>
              <a:gd name="connsiteX766" fmla="*/ 5256311 w 7472601"/>
              <a:gd name="connsiteY766" fmla="*/ 916490 h 6858000"/>
              <a:gd name="connsiteX767" fmla="*/ 5377381 w 7472601"/>
              <a:gd name="connsiteY767" fmla="*/ 912671 h 6858000"/>
              <a:gd name="connsiteX768" fmla="*/ 5460148 w 7472601"/>
              <a:gd name="connsiteY768" fmla="*/ 911442 h 6858000"/>
              <a:gd name="connsiteX769" fmla="*/ 5648971 w 7472601"/>
              <a:gd name="connsiteY769" fmla="*/ 891331 h 6858000"/>
              <a:gd name="connsiteX770" fmla="*/ 5844807 w 7472601"/>
              <a:gd name="connsiteY770" fmla="*/ 870718 h 6858000"/>
              <a:gd name="connsiteX771" fmla="*/ 5862975 w 7472601"/>
              <a:gd name="connsiteY771" fmla="*/ 869756 h 6858000"/>
              <a:gd name="connsiteX772" fmla="*/ 5920887 w 7472601"/>
              <a:gd name="connsiteY772" fmla="*/ 865929 h 6858000"/>
              <a:gd name="connsiteX773" fmla="*/ 5504425 w 7472601"/>
              <a:gd name="connsiteY773" fmla="*/ 848067 h 6858000"/>
              <a:gd name="connsiteX774" fmla="*/ 3607114 w 7472601"/>
              <a:gd name="connsiteY774" fmla="*/ 467441 h 6858000"/>
              <a:gd name="connsiteX775" fmla="*/ 3296242 w 7472601"/>
              <a:gd name="connsiteY775" fmla="*/ 807991 h 6858000"/>
              <a:gd name="connsiteX776" fmla="*/ 3174674 w 7472601"/>
              <a:gd name="connsiteY776" fmla="*/ 919759 h 6858000"/>
              <a:gd name="connsiteX777" fmla="*/ 3042978 w 7472601"/>
              <a:gd name="connsiteY777" fmla="*/ 1054894 h 6858000"/>
              <a:gd name="connsiteX778" fmla="*/ 2968914 w 7472601"/>
              <a:gd name="connsiteY778" fmla="*/ 1133756 h 6858000"/>
              <a:gd name="connsiteX779" fmla="*/ 3103823 w 7472601"/>
              <a:gd name="connsiteY779" fmla="*/ 1026814 h 6858000"/>
              <a:gd name="connsiteX780" fmla="*/ 3607114 w 7472601"/>
              <a:gd name="connsiteY780" fmla="*/ 467441 h 6858000"/>
              <a:gd name="connsiteX781" fmla="*/ 3744487 w 7472601"/>
              <a:gd name="connsiteY781" fmla="*/ 383136 h 6858000"/>
              <a:gd name="connsiteX782" fmla="*/ 3970213 w 7472601"/>
              <a:gd name="connsiteY782" fmla="*/ 995559 h 6858000"/>
              <a:gd name="connsiteX783" fmla="*/ 3744487 w 7472601"/>
              <a:gd name="connsiteY783" fmla="*/ 383136 h 6858000"/>
              <a:gd name="connsiteX784" fmla="*/ 3624562 w 7472601"/>
              <a:gd name="connsiteY784" fmla="*/ 367041 h 6858000"/>
              <a:gd name="connsiteX785" fmla="*/ 3489712 w 7472601"/>
              <a:gd name="connsiteY785" fmla="*/ 485386 h 6858000"/>
              <a:gd name="connsiteX786" fmla="*/ 3182994 w 7472601"/>
              <a:gd name="connsiteY786" fmla="*/ 828265 h 6858000"/>
              <a:gd name="connsiteX787" fmla="*/ 2892114 w 7472601"/>
              <a:gd name="connsiteY787" fmla="*/ 1172635 h 6858000"/>
              <a:gd name="connsiteX788" fmla="*/ 3021459 w 7472601"/>
              <a:gd name="connsiteY788" fmla="*/ 1035385 h 6858000"/>
              <a:gd name="connsiteX789" fmla="*/ 3153873 w 7472601"/>
              <a:gd name="connsiteY789" fmla="*/ 898971 h 6858000"/>
              <a:gd name="connsiteX790" fmla="*/ 3276511 w 7472601"/>
              <a:gd name="connsiteY790" fmla="*/ 786423 h 6858000"/>
              <a:gd name="connsiteX791" fmla="*/ 3584154 w 7472601"/>
              <a:gd name="connsiteY791" fmla="*/ 448218 h 6858000"/>
              <a:gd name="connsiteX792" fmla="*/ 3624562 w 7472601"/>
              <a:gd name="connsiteY792" fmla="*/ 367041 h 6858000"/>
              <a:gd name="connsiteX793" fmla="*/ 3766672 w 7472601"/>
              <a:gd name="connsiteY793" fmla="*/ 359429 h 6858000"/>
              <a:gd name="connsiteX794" fmla="*/ 3996338 w 7472601"/>
              <a:gd name="connsiteY794" fmla="*/ 968237 h 6858000"/>
              <a:gd name="connsiteX795" fmla="*/ 3766672 w 7472601"/>
              <a:gd name="connsiteY795" fmla="*/ 359429 h 6858000"/>
              <a:gd name="connsiteX796" fmla="*/ 5805386 w 7472601"/>
              <a:gd name="connsiteY796" fmla="*/ 239240 h 6858000"/>
              <a:gd name="connsiteX797" fmla="*/ 5736947 w 7472601"/>
              <a:gd name="connsiteY797" fmla="*/ 261367 h 6858000"/>
              <a:gd name="connsiteX798" fmla="*/ 5427012 w 7472601"/>
              <a:gd name="connsiteY798" fmla="*/ 311272 h 6858000"/>
              <a:gd name="connsiteX799" fmla="*/ 5147818 w 7472601"/>
              <a:gd name="connsiteY799" fmla="*/ 322112 h 6858000"/>
              <a:gd name="connsiteX800" fmla="*/ 5060854 w 7472601"/>
              <a:gd name="connsiteY800" fmla="*/ 311882 h 6858000"/>
              <a:gd name="connsiteX801" fmla="*/ 4945989 w 7472601"/>
              <a:gd name="connsiteY801" fmla="*/ 300516 h 6858000"/>
              <a:gd name="connsiteX802" fmla="*/ 5410479 w 7472601"/>
              <a:gd name="connsiteY802" fmla="*/ 348434 h 6858000"/>
              <a:gd name="connsiteX803" fmla="*/ 5805386 w 7472601"/>
              <a:gd name="connsiteY803" fmla="*/ 239240 h 6858000"/>
              <a:gd name="connsiteX804" fmla="*/ 5905192 w 7472601"/>
              <a:gd name="connsiteY804" fmla="*/ 163079 h 6858000"/>
              <a:gd name="connsiteX805" fmla="*/ 5865655 w 7472601"/>
              <a:gd name="connsiteY805" fmla="*/ 171901 h 6858000"/>
              <a:gd name="connsiteX806" fmla="*/ 5259740 w 7472601"/>
              <a:gd name="connsiteY806" fmla="*/ 257013 h 6858000"/>
              <a:gd name="connsiteX807" fmla="*/ 5208466 w 7472601"/>
              <a:gd name="connsiteY807" fmla="*/ 257550 h 6858000"/>
              <a:gd name="connsiteX808" fmla="*/ 4980204 w 7472601"/>
              <a:gd name="connsiteY808" fmla="*/ 271903 h 6858000"/>
              <a:gd name="connsiteX809" fmla="*/ 5068068 w 7472601"/>
              <a:gd name="connsiteY809" fmla="*/ 282244 h 6858000"/>
              <a:gd name="connsiteX810" fmla="*/ 5153231 w 7472601"/>
              <a:gd name="connsiteY810" fmla="*/ 292240 h 6858000"/>
              <a:gd name="connsiteX811" fmla="*/ 5426491 w 7472601"/>
              <a:gd name="connsiteY811" fmla="*/ 281128 h 6858000"/>
              <a:gd name="connsiteX812" fmla="*/ 5731212 w 7472601"/>
              <a:gd name="connsiteY812" fmla="*/ 231951 h 6858000"/>
              <a:gd name="connsiteX813" fmla="*/ 5905192 w 7472601"/>
              <a:gd name="connsiteY813" fmla="*/ 163079 h 6858000"/>
              <a:gd name="connsiteX814" fmla="*/ 5944437 w 7472601"/>
              <a:gd name="connsiteY814" fmla="*/ 113829 h 6858000"/>
              <a:gd name="connsiteX815" fmla="*/ 5825032 w 7472601"/>
              <a:gd name="connsiteY815" fmla="*/ 146405 h 6858000"/>
              <a:gd name="connsiteX816" fmla="*/ 4955599 w 7472601"/>
              <a:gd name="connsiteY816" fmla="*/ 247008 h 6858000"/>
              <a:gd name="connsiteX817" fmla="*/ 5210104 w 7472601"/>
              <a:gd name="connsiteY817" fmla="*/ 228123 h 6858000"/>
              <a:gd name="connsiteX818" fmla="*/ 5261015 w 7472601"/>
              <a:gd name="connsiteY818" fmla="*/ 227087 h 6858000"/>
              <a:gd name="connsiteX819" fmla="*/ 5861181 w 7472601"/>
              <a:gd name="connsiteY819" fmla="*/ 143093 h 6858000"/>
              <a:gd name="connsiteX820" fmla="*/ 5961252 w 7472601"/>
              <a:gd name="connsiteY820" fmla="*/ 114820 h 6858000"/>
              <a:gd name="connsiteX821" fmla="*/ 5944437 w 7472601"/>
              <a:gd name="connsiteY821" fmla="*/ 113829 h 6858000"/>
              <a:gd name="connsiteX822" fmla="*/ 3882765 w 7472601"/>
              <a:gd name="connsiteY822" fmla="*/ 0 h 6858000"/>
              <a:gd name="connsiteX823" fmla="*/ 3995099 w 7472601"/>
              <a:gd name="connsiteY823" fmla="*/ 0 h 6858000"/>
              <a:gd name="connsiteX824" fmla="*/ 4163818 w 7472601"/>
              <a:gd name="connsiteY824" fmla="*/ 234104 h 6858000"/>
              <a:gd name="connsiteX825" fmla="*/ 4172099 w 7472601"/>
              <a:gd name="connsiteY825" fmla="*/ 234207 h 6858000"/>
              <a:gd name="connsiteX826" fmla="*/ 4784282 w 7472601"/>
              <a:gd name="connsiteY826" fmla="*/ 276561 h 6858000"/>
              <a:gd name="connsiteX827" fmla="*/ 4801687 w 7472601"/>
              <a:gd name="connsiteY827" fmla="*/ 267764 h 6858000"/>
              <a:gd name="connsiteX828" fmla="*/ 6082788 w 7472601"/>
              <a:gd name="connsiteY828" fmla="*/ 64119 h 6858000"/>
              <a:gd name="connsiteX829" fmla="*/ 6099442 w 7472601"/>
              <a:gd name="connsiteY829" fmla="*/ 82568 h 6858000"/>
              <a:gd name="connsiteX830" fmla="*/ 4804137 w 7472601"/>
              <a:gd name="connsiteY830" fmla="*/ 320931 h 6858000"/>
              <a:gd name="connsiteX831" fmla="*/ 4227047 w 7472601"/>
              <a:gd name="connsiteY831" fmla="*/ 313415 h 6858000"/>
              <a:gd name="connsiteX832" fmla="*/ 4346041 w 7472601"/>
              <a:gd name="connsiteY832" fmla="*/ 456086 h 6858000"/>
              <a:gd name="connsiteX833" fmla="*/ 4870967 w 7472601"/>
              <a:gd name="connsiteY833" fmla="*/ 963061 h 6858000"/>
              <a:gd name="connsiteX834" fmla="*/ 4889647 w 7472601"/>
              <a:gd name="connsiteY834" fmla="*/ 957147 h 6858000"/>
              <a:gd name="connsiteX835" fmla="*/ 5422504 w 7472601"/>
              <a:gd name="connsiteY835" fmla="*/ 805191 h 6858000"/>
              <a:gd name="connsiteX836" fmla="*/ 6087656 w 7472601"/>
              <a:gd name="connsiteY836" fmla="*/ 826703 h 6858000"/>
              <a:gd name="connsiteX837" fmla="*/ 6058717 w 7472601"/>
              <a:gd name="connsiteY837" fmla="*/ 865992 h 6858000"/>
              <a:gd name="connsiteX838" fmla="*/ 4974153 w 7472601"/>
              <a:gd name="connsiteY838" fmla="*/ 1045456 h 6858000"/>
              <a:gd name="connsiteX839" fmla="*/ 5627835 w 7472601"/>
              <a:gd name="connsiteY839" fmla="*/ 1472077 h 6858000"/>
              <a:gd name="connsiteX840" fmla="*/ 5629817 w 7472601"/>
              <a:gd name="connsiteY840" fmla="*/ 1471412 h 6858000"/>
              <a:gd name="connsiteX841" fmla="*/ 5634124 w 7472601"/>
              <a:gd name="connsiteY841" fmla="*/ 1470572 h 6858000"/>
              <a:gd name="connsiteX842" fmla="*/ 5755832 w 7472601"/>
              <a:gd name="connsiteY842" fmla="*/ 1383886 h 6858000"/>
              <a:gd name="connsiteX843" fmla="*/ 6014186 w 7472601"/>
              <a:gd name="connsiteY843" fmla="*/ 1279799 h 6858000"/>
              <a:gd name="connsiteX844" fmla="*/ 6901619 w 7472601"/>
              <a:gd name="connsiteY844" fmla="*/ 1047874 h 6858000"/>
              <a:gd name="connsiteX845" fmla="*/ 6931566 w 7472601"/>
              <a:gd name="connsiteY845" fmla="*/ 1062034 h 6858000"/>
              <a:gd name="connsiteX846" fmla="*/ 5790982 w 7472601"/>
              <a:gd name="connsiteY846" fmla="*/ 1561380 h 6858000"/>
              <a:gd name="connsiteX847" fmla="*/ 6188971 w 7472601"/>
              <a:gd name="connsiteY847" fmla="*/ 1755168 h 6858000"/>
              <a:gd name="connsiteX848" fmla="*/ 6202446 w 7472601"/>
              <a:gd name="connsiteY848" fmla="*/ 1752268 h 6858000"/>
              <a:gd name="connsiteX849" fmla="*/ 7179560 w 7472601"/>
              <a:gd name="connsiteY849" fmla="*/ 1467551 h 6858000"/>
              <a:gd name="connsiteX850" fmla="*/ 7158730 w 7472601"/>
              <a:gd name="connsiteY850" fmla="*/ 1507835 h 6858000"/>
              <a:gd name="connsiteX851" fmla="*/ 6326959 w 7472601"/>
              <a:gd name="connsiteY851" fmla="*/ 1817686 h 6858000"/>
              <a:gd name="connsiteX852" fmla="*/ 6537433 w 7472601"/>
              <a:gd name="connsiteY852" fmla="*/ 1907790 h 6858000"/>
              <a:gd name="connsiteX853" fmla="*/ 6550221 w 7472601"/>
              <a:gd name="connsiteY853" fmla="*/ 1910729 h 6858000"/>
              <a:gd name="connsiteX854" fmla="*/ 6964438 w 7472601"/>
              <a:gd name="connsiteY854" fmla="*/ 2209505 h 6858000"/>
              <a:gd name="connsiteX855" fmla="*/ 7367862 w 7472601"/>
              <a:gd name="connsiteY855" fmla="*/ 2806833 h 6858000"/>
              <a:gd name="connsiteX856" fmla="*/ 7364329 w 7472601"/>
              <a:gd name="connsiteY856" fmla="*/ 2826907 h 6858000"/>
              <a:gd name="connsiteX857" fmla="*/ 7290545 w 7472601"/>
              <a:gd name="connsiteY857" fmla="*/ 2850663 h 6858000"/>
              <a:gd name="connsiteX858" fmla="*/ 6472036 w 7472601"/>
              <a:gd name="connsiteY858" fmla="*/ 1959003 h 6858000"/>
              <a:gd name="connsiteX859" fmla="*/ 5792897 w 7472601"/>
              <a:gd name="connsiteY859" fmla="*/ 1647747 h 6858000"/>
              <a:gd name="connsiteX860" fmla="*/ 5842751 w 7472601"/>
              <a:gd name="connsiteY860" fmla="*/ 1816112 h 6858000"/>
              <a:gd name="connsiteX861" fmla="*/ 5847424 w 7472601"/>
              <a:gd name="connsiteY861" fmla="*/ 1815776 h 6858000"/>
              <a:gd name="connsiteX862" fmla="*/ 6399821 w 7472601"/>
              <a:gd name="connsiteY862" fmla="*/ 2344799 h 6858000"/>
              <a:gd name="connsiteX863" fmla="*/ 6323232 w 7472601"/>
              <a:gd name="connsiteY863" fmla="*/ 2389634 h 6858000"/>
              <a:gd name="connsiteX864" fmla="*/ 5942958 w 7472601"/>
              <a:gd name="connsiteY864" fmla="*/ 2077708 h 6858000"/>
              <a:gd name="connsiteX865" fmla="*/ 5921559 w 7472601"/>
              <a:gd name="connsiteY865" fmla="*/ 2378596 h 6858000"/>
              <a:gd name="connsiteX866" fmla="*/ 5817651 w 7472601"/>
              <a:gd name="connsiteY866" fmla="*/ 3023919 h 6858000"/>
              <a:gd name="connsiteX867" fmla="*/ 5729634 w 7472601"/>
              <a:gd name="connsiteY867" fmla="*/ 3051849 h 6858000"/>
              <a:gd name="connsiteX868" fmla="*/ 5611018 w 7472601"/>
              <a:gd name="connsiteY868" fmla="*/ 2316769 h 6858000"/>
              <a:gd name="connsiteX869" fmla="*/ 5687608 w 7472601"/>
              <a:gd name="connsiteY869" fmla="*/ 2039972 h 6858000"/>
              <a:gd name="connsiteX870" fmla="*/ 5657554 w 7472601"/>
              <a:gd name="connsiteY870" fmla="*/ 1576445 h 6858000"/>
              <a:gd name="connsiteX871" fmla="*/ 5150475 w 7472601"/>
              <a:gd name="connsiteY871" fmla="*/ 1274012 h 6858000"/>
              <a:gd name="connsiteX872" fmla="*/ 5349142 w 7472601"/>
              <a:gd name="connsiteY872" fmla="*/ 2204405 h 6858000"/>
              <a:gd name="connsiteX873" fmla="*/ 5262214 w 7472601"/>
              <a:gd name="connsiteY873" fmla="*/ 2233836 h 6858000"/>
              <a:gd name="connsiteX874" fmla="*/ 4981539 w 7472601"/>
              <a:gd name="connsiteY874" fmla="*/ 1542201 h 6858000"/>
              <a:gd name="connsiteX875" fmla="*/ 4958461 w 7472601"/>
              <a:gd name="connsiteY875" fmla="*/ 1136957 h 6858000"/>
              <a:gd name="connsiteX876" fmla="*/ 4655015 w 7472601"/>
              <a:gd name="connsiteY876" fmla="*/ 891426 h 6858000"/>
              <a:gd name="connsiteX877" fmla="*/ 4348002 w 7472601"/>
              <a:gd name="connsiteY877" fmla="*/ 2205895 h 6858000"/>
              <a:gd name="connsiteX878" fmla="*/ 4262250 w 7472601"/>
              <a:gd name="connsiteY878" fmla="*/ 2219972 h 6858000"/>
              <a:gd name="connsiteX879" fmla="*/ 4550611 w 7472601"/>
              <a:gd name="connsiteY879" fmla="*/ 817540 h 6858000"/>
              <a:gd name="connsiteX880" fmla="*/ 4564418 w 7472601"/>
              <a:gd name="connsiteY880" fmla="*/ 808293 h 6858000"/>
              <a:gd name="connsiteX881" fmla="*/ 4266388 w 7472601"/>
              <a:gd name="connsiteY881" fmla="*/ 500083 h 6858000"/>
              <a:gd name="connsiteX882" fmla="*/ 4032842 w 7472601"/>
              <a:gd name="connsiteY882" fmla="*/ 211809 h 6858000"/>
              <a:gd name="connsiteX883" fmla="*/ 3882765 w 7472601"/>
              <a:gd name="connsiteY883" fmla="*/ 0 h 6858000"/>
              <a:gd name="connsiteX884" fmla="*/ 3721337 w 7472601"/>
              <a:gd name="connsiteY884" fmla="*/ 0 h 6858000"/>
              <a:gd name="connsiteX885" fmla="*/ 3797544 w 7472601"/>
              <a:gd name="connsiteY885" fmla="*/ 0 h 6858000"/>
              <a:gd name="connsiteX886" fmla="*/ 3775734 w 7472601"/>
              <a:gd name="connsiteY886" fmla="*/ 95131 h 6858000"/>
              <a:gd name="connsiteX887" fmla="*/ 3724807 w 7472601"/>
              <a:gd name="connsiteY887" fmla="*/ 272257 h 6858000"/>
              <a:gd name="connsiteX888" fmla="*/ 3726844 w 7472601"/>
              <a:gd name="connsiteY888" fmla="*/ 282988 h 6858000"/>
              <a:gd name="connsiteX889" fmla="*/ 3742664 w 7472601"/>
              <a:gd name="connsiteY889" fmla="*/ 279918 h 6858000"/>
              <a:gd name="connsiteX890" fmla="*/ 4103910 w 7472601"/>
              <a:gd name="connsiteY890" fmla="*/ 1161917 h 6858000"/>
              <a:gd name="connsiteX891" fmla="*/ 4020269 w 7472601"/>
              <a:gd name="connsiteY891" fmla="*/ 1200406 h 6858000"/>
              <a:gd name="connsiteX892" fmla="*/ 3674882 w 7472601"/>
              <a:gd name="connsiteY892" fmla="*/ 488524 h 6858000"/>
              <a:gd name="connsiteX893" fmla="*/ 3132682 w 7472601"/>
              <a:gd name="connsiteY893" fmla="*/ 1072284 h 6858000"/>
              <a:gd name="connsiteX894" fmla="*/ 2716346 w 7472601"/>
              <a:gd name="connsiteY894" fmla="*/ 1276376 h 6858000"/>
              <a:gd name="connsiteX895" fmla="*/ 2716772 w 7472601"/>
              <a:gd name="connsiteY895" fmla="*/ 1255462 h 6858000"/>
              <a:gd name="connsiteX896" fmla="*/ 3471096 w 7472601"/>
              <a:gd name="connsiteY896" fmla="*/ 437072 h 6858000"/>
              <a:gd name="connsiteX897" fmla="*/ 3639057 w 7472601"/>
              <a:gd name="connsiteY897" fmla="*/ 286334 h 6858000"/>
              <a:gd name="connsiteX898" fmla="*/ 3640309 w 7472601"/>
              <a:gd name="connsiteY898" fmla="*/ 284664 h 6858000"/>
              <a:gd name="connsiteX899" fmla="*/ 3646022 w 7472601"/>
              <a:gd name="connsiteY899" fmla="*/ 276711 h 6858000"/>
              <a:gd name="connsiteX900" fmla="*/ 3707943 w 7472601"/>
              <a:gd name="connsiteY900" fmla="*/ 65958 h 6858000"/>
              <a:gd name="connsiteX901" fmla="*/ 3721337 w 7472601"/>
              <a:gd name="connsiteY901" fmla="*/ 0 h 6858000"/>
              <a:gd name="connsiteX902" fmla="*/ 2867960 w 7472601"/>
              <a:gd name="connsiteY902" fmla="*/ 0 h 6858000"/>
              <a:gd name="connsiteX903" fmla="*/ 2926351 w 7472601"/>
              <a:gd name="connsiteY903" fmla="*/ 0 h 6858000"/>
              <a:gd name="connsiteX904" fmla="*/ 2902823 w 7472601"/>
              <a:gd name="connsiteY904" fmla="*/ 262929 h 6858000"/>
              <a:gd name="connsiteX905" fmla="*/ 2940663 w 7472601"/>
              <a:gd name="connsiteY905" fmla="*/ 140884 h 6858000"/>
              <a:gd name="connsiteX906" fmla="*/ 2947039 w 7472601"/>
              <a:gd name="connsiteY906" fmla="*/ 122524 h 6858000"/>
              <a:gd name="connsiteX907" fmla="*/ 2984316 w 7472601"/>
              <a:gd name="connsiteY907" fmla="*/ 0 h 6858000"/>
              <a:gd name="connsiteX908" fmla="*/ 3016114 w 7472601"/>
              <a:gd name="connsiteY908" fmla="*/ 0 h 6858000"/>
              <a:gd name="connsiteX909" fmla="*/ 2979949 w 7472601"/>
              <a:gd name="connsiteY909" fmla="*/ 119274 h 6858000"/>
              <a:gd name="connsiteX910" fmla="*/ 3023879 w 7472601"/>
              <a:gd name="connsiteY910" fmla="*/ 0 h 6858000"/>
              <a:gd name="connsiteX911" fmla="*/ 3105400 w 7472601"/>
              <a:gd name="connsiteY911" fmla="*/ 0 h 6858000"/>
              <a:gd name="connsiteX912" fmla="*/ 3094669 w 7472601"/>
              <a:gd name="connsiteY912" fmla="*/ 30308 h 6858000"/>
              <a:gd name="connsiteX913" fmla="*/ 2901945 w 7472601"/>
              <a:gd name="connsiteY913" fmla="*/ 466538 h 6858000"/>
              <a:gd name="connsiteX914" fmla="*/ 2815209 w 7472601"/>
              <a:gd name="connsiteY914" fmla="*/ 497361 h 6858000"/>
              <a:gd name="connsiteX915" fmla="*/ 2844845 w 7472601"/>
              <a:gd name="connsiteY915" fmla="*/ 127638 h 6858000"/>
              <a:gd name="connsiteX916" fmla="*/ 2867960 w 7472601"/>
              <a:gd name="connsiteY916" fmla="*/ 0 h 6858000"/>
              <a:gd name="connsiteX917" fmla="*/ 1057230 w 7472601"/>
              <a:gd name="connsiteY917" fmla="*/ 0 h 6858000"/>
              <a:gd name="connsiteX918" fmla="*/ 1111003 w 7472601"/>
              <a:gd name="connsiteY918" fmla="*/ 0 h 6858000"/>
              <a:gd name="connsiteX919" fmla="*/ 1125553 w 7472601"/>
              <a:gd name="connsiteY919" fmla="*/ 52588 h 6858000"/>
              <a:gd name="connsiteX920" fmla="*/ 1304276 w 7472601"/>
              <a:gd name="connsiteY920" fmla="*/ 476275 h 6858000"/>
              <a:gd name="connsiteX921" fmla="*/ 1492066 w 7472601"/>
              <a:gd name="connsiteY921" fmla="*/ 886333 h 6858000"/>
              <a:gd name="connsiteX922" fmla="*/ 1423698 w 7472601"/>
              <a:gd name="connsiteY922" fmla="*/ 710817 h 6858000"/>
              <a:gd name="connsiteX923" fmla="*/ 1357609 w 7472601"/>
              <a:gd name="connsiteY923" fmla="*/ 532892 h 6858000"/>
              <a:gd name="connsiteX924" fmla="*/ 1309550 w 7472601"/>
              <a:gd name="connsiteY924" fmla="*/ 374031 h 6858000"/>
              <a:gd name="connsiteX925" fmla="*/ 1193673 w 7472601"/>
              <a:gd name="connsiteY925" fmla="*/ 49533 h 6858000"/>
              <a:gd name="connsiteX926" fmla="*/ 1164391 w 7472601"/>
              <a:gd name="connsiteY926" fmla="*/ 0 h 6858000"/>
              <a:gd name="connsiteX927" fmla="*/ 1200666 w 7472601"/>
              <a:gd name="connsiteY927" fmla="*/ 0 h 6858000"/>
              <a:gd name="connsiteX928" fmla="*/ 1223408 w 7472601"/>
              <a:gd name="connsiteY928" fmla="*/ 38996 h 6858000"/>
              <a:gd name="connsiteX929" fmla="*/ 1339635 w 7472601"/>
              <a:gd name="connsiteY929" fmla="*/ 365517 h 6858000"/>
              <a:gd name="connsiteX930" fmla="*/ 1387469 w 7472601"/>
              <a:gd name="connsiteY930" fmla="*/ 523079 h 6858000"/>
              <a:gd name="connsiteX931" fmla="*/ 1452685 w 7472601"/>
              <a:gd name="connsiteY931" fmla="*/ 699806 h 6858000"/>
              <a:gd name="connsiteX932" fmla="*/ 1492092 w 7472601"/>
              <a:gd name="connsiteY932" fmla="*/ 800424 h 6858000"/>
              <a:gd name="connsiteX933" fmla="*/ 1455302 w 7472601"/>
              <a:gd name="connsiteY933" fmla="*/ 632913 h 6858000"/>
              <a:gd name="connsiteX934" fmla="*/ 1222336 w 7472601"/>
              <a:gd name="connsiteY934" fmla="*/ 9480 h 6858000"/>
              <a:gd name="connsiteX935" fmla="*/ 1214634 w 7472601"/>
              <a:gd name="connsiteY935" fmla="*/ 0 h 6858000"/>
              <a:gd name="connsiteX936" fmla="*/ 1289827 w 7472601"/>
              <a:gd name="connsiteY936" fmla="*/ 0 h 6858000"/>
              <a:gd name="connsiteX937" fmla="*/ 1321076 w 7472601"/>
              <a:gd name="connsiteY937" fmla="*/ 59722 h 6858000"/>
              <a:gd name="connsiteX938" fmla="*/ 1512579 w 7472601"/>
              <a:gd name="connsiteY938" fmla="*/ 626441 h 6858000"/>
              <a:gd name="connsiteX939" fmla="*/ 1506076 w 7472601"/>
              <a:gd name="connsiteY939" fmla="*/ 1089289 h 6858000"/>
              <a:gd name="connsiteX940" fmla="*/ 1486346 w 7472601"/>
              <a:gd name="connsiteY940" fmla="*/ 1079919 h 6858000"/>
              <a:gd name="connsiteX941" fmla="*/ 1070511 w 7472601"/>
              <a:gd name="connsiteY941" fmla="*/ 48609 h 6858000"/>
              <a:gd name="connsiteX942" fmla="*/ 1057230 w 7472601"/>
              <a:gd name="connsiteY942" fmla="*/ 0 h 6858000"/>
              <a:gd name="connsiteX943" fmla="*/ 43151 w 7472601"/>
              <a:gd name="connsiteY943" fmla="*/ 0 h 6858000"/>
              <a:gd name="connsiteX944" fmla="*/ 95283 w 7472601"/>
              <a:gd name="connsiteY944" fmla="*/ 0 h 6858000"/>
              <a:gd name="connsiteX945" fmla="*/ 300708 w 7472601"/>
              <a:gd name="connsiteY945" fmla="*/ 154571 h 6858000"/>
              <a:gd name="connsiteX946" fmla="*/ 530414 w 7472601"/>
              <a:gd name="connsiteY946" fmla="*/ 354673 h 6858000"/>
              <a:gd name="connsiteX947" fmla="*/ 333785 w 7472601"/>
              <a:gd name="connsiteY947" fmla="*/ 161564 h 6858000"/>
              <a:gd name="connsiteX948" fmla="*/ 147005 w 7472601"/>
              <a:gd name="connsiteY948" fmla="*/ 0 h 6858000"/>
              <a:gd name="connsiteX949" fmla="*/ 272509 w 7472601"/>
              <a:gd name="connsiteY949" fmla="*/ 0 h 6858000"/>
              <a:gd name="connsiteX950" fmla="*/ 326276 w 7472601"/>
              <a:gd name="connsiteY950" fmla="*/ 45847 h 6858000"/>
              <a:gd name="connsiteX951" fmla="*/ 823759 w 7472601"/>
              <a:gd name="connsiteY951" fmla="*/ 574145 h 6858000"/>
              <a:gd name="connsiteX952" fmla="*/ 811254 w 7472601"/>
              <a:gd name="connsiteY952" fmla="*/ 665546 h 6858000"/>
              <a:gd name="connsiteX953" fmla="*/ 154042 w 7472601"/>
              <a:gd name="connsiteY953" fmla="*/ 261522 h 6858000"/>
              <a:gd name="connsiteX954" fmla="*/ 13550 w 7472601"/>
              <a:gd name="connsiteY954" fmla="*/ 158423 h 6858000"/>
              <a:gd name="connsiteX955" fmla="*/ 0 w 7472601"/>
              <a:gd name="connsiteY955" fmla="*/ 146618 h 6858000"/>
              <a:gd name="connsiteX956" fmla="*/ 0 w 7472601"/>
              <a:gd name="connsiteY956" fmla="*/ 59161 h 6858000"/>
              <a:gd name="connsiteX957" fmla="*/ 45427 w 7472601"/>
              <a:gd name="connsiteY957" fmla="*/ 101078 h 6858000"/>
              <a:gd name="connsiteX958" fmla="*/ 630103 w 7472601"/>
              <a:gd name="connsiteY958" fmla="*/ 485885 h 6858000"/>
              <a:gd name="connsiteX959" fmla="*/ 532040 w 7472601"/>
              <a:gd name="connsiteY959" fmla="*/ 399359 h 6858000"/>
              <a:gd name="connsiteX960" fmla="*/ 517618 w 7472601"/>
              <a:gd name="connsiteY960" fmla="*/ 385726 h 6858000"/>
              <a:gd name="connsiteX961" fmla="*/ 285074 w 7472601"/>
              <a:gd name="connsiteY961" fmla="*/ 182755 h 6858000"/>
              <a:gd name="connsiteX962" fmla="*/ 43151 w 7472601"/>
              <a:gd name="connsiteY962" fmla="*/ 0 h 6858000"/>
              <a:gd name="connsiteX0" fmla="*/ 369702 w 7472601"/>
              <a:gd name="connsiteY0" fmla="*/ 6712169 h 6858000"/>
              <a:gd name="connsiteX1" fmla="*/ 366575 w 7472601"/>
              <a:gd name="connsiteY1" fmla="*/ 6715556 h 6858000"/>
              <a:gd name="connsiteX2" fmla="*/ 371637 w 7472601"/>
              <a:gd name="connsiteY2" fmla="*/ 6713954 h 6858000"/>
              <a:gd name="connsiteX3" fmla="*/ 369702 w 7472601"/>
              <a:gd name="connsiteY3" fmla="*/ 6712169 h 6858000"/>
              <a:gd name="connsiteX4" fmla="*/ 7088673 w 7472601"/>
              <a:gd name="connsiteY4" fmla="*/ 6610396 h 6858000"/>
              <a:gd name="connsiteX5" fmla="*/ 7440138 w 7472601"/>
              <a:gd name="connsiteY5" fmla="*/ 6622648 h 6858000"/>
              <a:gd name="connsiteX6" fmla="*/ 7467600 w 7472601"/>
              <a:gd name="connsiteY6" fmla="*/ 6628217 h 6858000"/>
              <a:gd name="connsiteX7" fmla="*/ 7467600 w 7472601"/>
              <a:gd name="connsiteY7" fmla="*/ 6668575 h 6858000"/>
              <a:gd name="connsiteX8" fmla="*/ 7392322 w 7472601"/>
              <a:gd name="connsiteY8" fmla="*/ 6658238 h 6858000"/>
              <a:gd name="connsiteX9" fmla="*/ 7467600 w 7472601"/>
              <a:gd name="connsiteY9" fmla="*/ 6683873 h 6858000"/>
              <a:gd name="connsiteX10" fmla="*/ 7467600 w 7472601"/>
              <a:gd name="connsiteY10" fmla="*/ 6714215 h 6858000"/>
              <a:gd name="connsiteX11" fmla="*/ 7447383 w 7472601"/>
              <a:gd name="connsiteY11" fmla="*/ 6707202 h 6858000"/>
              <a:gd name="connsiteX12" fmla="*/ 7289862 w 7472601"/>
              <a:gd name="connsiteY12" fmla="*/ 6659827 h 6858000"/>
              <a:gd name="connsiteX13" fmla="*/ 7434024 w 7472601"/>
              <a:gd name="connsiteY13" fmla="*/ 6722130 h 6858000"/>
              <a:gd name="connsiteX14" fmla="*/ 7467600 w 7472601"/>
              <a:gd name="connsiteY14" fmla="*/ 6736157 h 6858000"/>
              <a:gd name="connsiteX15" fmla="*/ 7467600 w 7472601"/>
              <a:gd name="connsiteY15" fmla="*/ 6767913 h 6858000"/>
              <a:gd name="connsiteX16" fmla="*/ 7392158 w 7472601"/>
              <a:gd name="connsiteY16" fmla="*/ 6771365 h 6858000"/>
              <a:gd name="connsiteX17" fmla="*/ 7467600 w 7472601"/>
              <a:gd name="connsiteY17" fmla="*/ 6805948 h 6858000"/>
              <a:gd name="connsiteX18" fmla="*/ 7467600 w 7472601"/>
              <a:gd name="connsiteY18" fmla="*/ 6831490 h 6858000"/>
              <a:gd name="connsiteX19" fmla="*/ 7410696 w 7472601"/>
              <a:gd name="connsiteY19" fmla="*/ 6803861 h 6858000"/>
              <a:gd name="connsiteX20" fmla="*/ 7088673 w 7472601"/>
              <a:gd name="connsiteY20" fmla="*/ 6610396 h 6858000"/>
              <a:gd name="connsiteX21" fmla="*/ 1019354 w 7472601"/>
              <a:gd name="connsiteY21" fmla="*/ 6315006 h 6858000"/>
              <a:gd name="connsiteX22" fmla="*/ 441046 w 7472601"/>
              <a:gd name="connsiteY22" fmla="*/ 6691153 h 6858000"/>
              <a:gd name="connsiteX23" fmla="*/ 1019354 w 7472601"/>
              <a:gd name="connsiteY23" fmla="*/ 6315006 h 6858000"/>
              <a:gd name="connsiteX24" fmla="*/ 991680 w 7472601"/>
              <a:gd name="connsiteY24" fmla="*/ 6298413 h 6858000"/>
              <a:gd name="connsiteX25" fmla="*/ 409060 w 7472601"/>
              <a:gd name="connsiteY25" fmla="*/ 6671470 h 6858000"/>
              <a:gd name="connsiteX26" fmla="*/ 991680 w 7472601"/>
              <a:gd name="connsiteY26" fmla="*/ 6298413 h 6858000"/>
              <a:gd name="connsiteX27" fmla="*/ 103333 w 7472601"/>
              <a:gd name="connsiteY27" fmla="*/ 5699602 h 6858000"/>
              <a:gd name="connsiteX28" fmla="*/ 233938 w 7472601"/>
              <a:gd name="connsiteY28" fmla="*/ 5809416 h 6858000"/>
              <a:gd name="connsiteX29" fmla="*/ 883580 w 7472601"/>
              <a:gd name="connsiteY29" fmla="*/ 6180710 h 6858000"/>
              <a:gd name="connsiteX30" fmla="*/ 487337 w 7472601"/>
              <a:gd name="connsiteY30" fmla="*/ 5950182 h 6858000"/>
              <a:gd name="connsiteX31" fmla="*/ 354051 w 7472601"/>
              <a:gd name="connsiteY31" fmla="*/ 5854912 h 6858000"/>
              <a:gd name="connsiteX32" fmla="*/ 195436 w 7472601"/>
              <a:gd name="connsiteY32" fmla="*/ 5755068 h 6858000"/>
              <a:gd name="connsiteX33" fmla="*/ 103333 w 7472601"/>
              <a:gd name="connsiteY33" fmla="*/ 5699602 h 6858000"/>
              <a:gd name="connsiteX34" fmla="*/ 5539432 w 7472601"/>
              <a:gd name="connsiteY34" fmla="*/ 5642928 h 6858000"/>
              <a:gd name="connsiteX35" fmla="*/ 5555462 w 7472601"/>
              <a:gd name="connsiteY35" fmla="*/ 5694454 h 6858000"/>
              <a:gd name="connsiteX36" fmla="*/ 5828270 w 7472601"/>
              <a:gd name="connsiteY36" fmla="*/ 6320663 h 6858000"/>
              <a:gd name="connsiteX37" fmla="*/ 5947416 w 7472601"/>
              <a:gd name="connsiteY37" fmla="*/ 6574846 h 6858000"/>
              <a:gd name="connsiteX38" fmla="*/ 5539432 w 7472601"/>
              <a:gd name="connsiteY38" fmla="*/ 5642928 h 6858000"/>
              <a:gd name="connsiteX39" fmla="*/ 51253 w 7472601"/>
              <a:gd name="connsiteY39" fmla="*/ 5631825 h 6858000"/>
              <a:gd name="connsiteX40" fmla="*/ 211622 w 7472601"/>
              <a:gd name="connsiteY40" fmla="*/ 5728803 h 6858000"/>
              <a:gd name="connsiteX41" fmla="*/ 371652 w 7472601"/>
              <a:gd name="connsiteY41" fmla="*/ 5829062 h 6858000"/>
              <a:gd name="connsiteX42" fmla="*/ 505903 w 7472601"/>
              <a:gd name="connsiteY42" fmla="*/ 5925221 h 6858000"/>
              <a:gd name="connsiteX43" fmla="*/ 899240 w 7472601"/>
              <a:gd name="connsiteY43" fmla="*/ 6153068 h 6858000"/>
              <a:gd name="connsiteX44" fmla="*/ 988114 w 7472601"/>
              <a:gd name="connsiteY44" fmla="*/ 6174204 h 6858000"/>
              <a:gd name="connsiteX45" fmla="*/ 845971 w 7472601"/>
              <a:gd name="connsiteY45" fmla="*/ 6067177 h 6858000"/>
              <a:gd name="connsiteX46" fmla="*/ 448057 w 7472601"/>
              <a:gd name="connsiteY46" fmla="*/ 5841376 h 6858000"/>
              <a:gd name="connsiteX47" fmla="*/ 51253 w 7472601"/>
              <a:gd name="connsiteY47" fmla="*/ 5631825 h 6858000"/>
              <a:gd name="connsiteX48" fmla="*/ 2606687 w 7472601"/>
              <a:gd name="connsiteY48" fmla="*/ 5630718 h 6858000"/>
              <a:gd name="connsiteX49" fmla="*/ 2645658 w 7472601"/>
              <a:gd name="connsiteY49" fmla="*/ 6640259 h 6858000"/>
              <a:gd name="connsiteX50" fmla="*/ 2606687 w 7472601"/>
              <a:gd name="connsiteY50" fmla="*/ 5630718 h 6858000"/>
              <a:gd name="connsiteX51" fmla="*/ 3642057 w 7472601"/>
              <a:gd name="connsiteY51" fmla="*/ 5573487 h 6858000"/>
              <a:gd name="connsiteX52" fmla="*/ 3632981 w 7472601"/>
              <a:gd name="connsiteY52" fmla="*/ 5579437 h 6858000"/>
              <a:gd name="connsiteX53" fmla="*/ 3382436 w 7472601"/>
              <a:gd name="connsiteY53" fmla="*/ 5952726 h 6858000"/>
              <a:gd name="connsiteX54" fmla="*/ 3191929 w 7472601"/>
              <a:gd name="connsiteY54" fmla="*/ 6662669 h 6858000"/>
              <a:gd name="connsiteX55" fmla="*/ 3369898 w 7472601"/>
              <a:gd name="connsiteY55" fmla="*/ 6081771 h 6858000"/>
              <a:gd name="connsiteX56" fmla="*/ 3642057 w 7472601"/>
              <a:gd name="connsiteY56" fmla="*/ 5573487 h 6858000"/>
              <a:gd name="connsiteX57" fmla="*/ 2650666 w 7472601"/>
              <a:gd name="connsiteY57" fmla="*/ 5530686 h 6858000"/>
              <a:gd name="connsiteX58" fmla="*/ 2650249 w 7472601"/>
              <a:gd name="connsiteY58" fmla="*/ 5532101 h 6858000"/>
              <a:gd name="connsiteX59" fmla="*/ 2663808 w 7472601"/>
              <a:gd name="connsiteY59" fmla="*/ 6535215 h 6858000"/>
              <a:gd name="connsiteX60" fmla="*/ 2665418 w 7472601"/>
              <a:gd name="connsiteY60" fmla="*/ 6132756 h 6858000"/>
              <a:gd name="connsiteX61" fmla="*/ 2650666 w 7472601"/>
              <a:gd name="connsiteY61" fmla="*/ 5530686 h 6858000"/>
              <a:gd name="connsiteX62" fmla="*/ 2680277 w 7472601"/>
              <a:gd name="connsiteY62" fmla="*/ 5479204 h 6858000"/>
              <a:gd name="connsiteX63" fmla="*/ 2678972 w 7472601"/>
              <a:gd name="connsiteY63" fmla="*/ 5481582 h 6858000"/>
              <a:gd name="connsiteX64" fmla="*/ 2696666 w 7472601"/>
              <a:gd name="connsiteY64" fmla="*/ 6133836 h 6858000"/>
              <a:gd name="connsiteX65" fmla="*/ 2695769 w 7472601"/>
              <a:gd name="connsiteY65" fmla="*/ 6390955 h 6858000"/>
              <a:gd name="connsiteX66" fmla="*/ 2739893 w 7472601"/>
              <a:gd name="connsiteY66" fmla="*/ 6108357 h 6858000"/>
              <a:gd name="connsiteX67" fmla="*/ 2680277 w 7472601"/>
              <a:gd name="connsiteY67" fmla="*/ 5479204 h 6858000"/>
              <a:gd name="connsiteX68" fmla="*/ 1132195 w 7472601"/>
              <a:gd name="connsiteY68" fmla="*/ 5467980 h 6858000"/>
              <a:gd name="connsiteX69" fmla="*/ 1679056 w 7472601"/>
              <a:gd name="connsiteY69" fmla="*/ 5516907 h 6858000"/>
              <a:gd name="connsiteX70" fmla="*/ 2128648 w 7472601"/>
              <a:gd name="connsiteY70" fmla="*/ 5474249 h 6858000"/>
              <a:gd name="connsiteX71" fmla="*/ 1825619 w 7472601"/>
              <a:gd name="connsiteY71" fmla="*/ 5478447 h 6858000"/>
              <a:gd name="connsiteX72" fmla="*/ 1737798 w 7472601"/>
              <a:gd name="connsiteY72" fmla="*/ 5483353 h 6858000"/>
              <a:gd name="connsiteX73" fmla="*/ 1132195 w 7472601"/>
              <a:gd name="connsiteY73" fmla="*/ 5467980 h 6858000"/>
              <a:gd name="connsiteX74" fmla="*/ 7454976 w 7472601"/>
              <a:gd name="connsiteY74" fmla="*/ 6318297 h 6858000"/>
              <a:gd name="connsiteX75" fmla="*/ 7467600 w 7472601"/>
              <a:gd name="connsiteY75" fmla="*/ 6012219 h 6858000"/>
              <a:gd name="connsiteX76" fmla="*/ 7356878 w 7472601"/>
              <a:gd name="connsiteY76" fmla="*/ 5981332 h 6858000"/>
              <a:gd name="connsiteX77" fmla="*/ 7467600 w 7472601"/>
              <a:gd name="connsiteY77" fmla="*/ 6117703 h 6858000"/>
              <a:gd name="connsiteX78" fmla="*/ 7467600 w 7472601"/>
              <a:gd name="connsiteY78" fmla="*/ 6163634 h 6858000"/>
              <a:gd name="connsiteX79" fmla="*/ 7448321 w 7472601"/>
              <a:gd name="connsiteY79" fmla="*/ 6190991 h 6858000"/>
              <a:gd name="connsiteX80" fmla="*/ 7467600 w 7472601"/>
              <a:gd name="connsiteY80" fmla="*/ 6221686 h 6858000"/>
              <a:gd name="connsiteX81" fmla="*/ 7467600 w 7472601"/>
              <a:gd name="connsiteY81" fmla="*/ 6334256 h 6858000"/>
              <a:gd name="connsiteX82" fmla="*/ 7454976 w 7472601"/>
              <a:gd name="connsiteY82" fmla="*/ 6318297 h 6858000"/>
              <a:gd name="connsiteX83" fmla="*/ 1456157 w 7472601"/>
              <a:gd name="connsiteY83" fmla="*/ 5371404 h 6858000"/>
              <a:gd name="connsiteX84" fmla="*/ 1244432 w 7472601"/>
              <a:gd name="connsiteY84" fmla="*/ 5385601 h 6858000"/>
              <a:gd name="connsiteX85" fmla="*/ 973990 w 7472601"/>
              <a:gd name="connsiteY85" fmla="*/ 5424940 h 6858000"/>
              <a:gd name="connsiteX86" fmla="*/ 1103809 w 7472601"/>
              <a:gd name="connsiteY86" fmla="*/ 5433720 h 6858000"/>
              <a:gd name="connsiteX87" fmla="*/ 1123454 w 7472601"/>
              <a:gd name="connsiteY87" fmla="*/ 5435727 h 6858000"/>
              <a:gd name="connsiteX88" fmla="*/ 1737017 w 7472601"/>
              <a:gd name="connsiteY88" fmla="*/ 5452183 h 6858000"/>
              <a:gd name="connsiteX89" fmla="*/ 1824397 w 7472601"/>
              <a:gd name="connsiteY89" fmla="*/ 5447757 h 6858000"/>
              <a:gd name="connsiteX90" fmla="*/ 2070059 w 7472601"/>
              <a:gd name="connsiteY90" fmla="*/ 5441660 h 6858000"/>
              <a:gd name="connsiteX91" fmla="*/ 1456157 w 7472601"/>
              <a:gd name="connsiteY91" fmla="*/ 5371404 h 6858000"/>
              <a:gd name="connsiteX92" fmla="*/ 4988186 w 7472601"/>
              <a:gd name="connsiteY92" fmla="*/ 5216467 h 6858000"/>
              <a:gd name="connsiteX93" fmla="*/ 4777334 w 7472601"/>
              <a:gd name="connsiteY93" fmla="*/ 5406072 h 6858000"/>
              <a:gd name="connsiteX94" fmla="*/ 4718341 w 7472601"/>
              <a:gd name="connsiteY94" fmla="*/ 5468043 h 6858000"/>
              <a:gd name="connsiteX95" fmla="*/ 4604655 w 7472601"/>
              <a:gd name="connsiteY95" fmla="*/ 5583434 h 6858000"/>
              <a:gd name="connsiteX96" fmla="*/ 4565074 w 7472601"/>
              <a:gd name="connsiteY96" fmla="*/ 5618550 h 6858000"/>
              <a:gd name="connsiteX97" fmla="*/ 4988186 w 7472601"/>
              <a:gd name="connsiteY97" fmla="*/ 5216467 h 6858000"/>
              <a:gd name="connsiteX98" fmla="*/ 4978032 w 7472601"/>
              <a:gd name="connsiteY98" fmla="*/ 5183809 h 6858000"/>
              <a:gd name="connsiteX99" fmla="*/ 4463413 w 7472601"/>
              <a:gd name="connsiteY99" fmla="*/ 5615162 h 6858000"/>
              <a:gd name="connsiteX100" fmla="*/ 4358134 w 7472601"/>
              <a:gd name="connsiteY100" fmla="*/ 5742791 h 6858000"/>
              <a:gd name="connsiteX101" fmla="*/ 4376219 w 7472601"/>
              <a:gd name="connsiteY101" fmla="*/ 5729027 h 6858000"/>
              <a:gd name="connsiteX102" fmla="*/ 4582340 w 7472601"/>
              <a:gd name="connsiteY102" fmla="*/ 5561037 h 6858000"/>
              <a:gd name="connsiteX103" fmla="*/ 4694684 w 7472601"/>
              <a:gd name="connsiteY103" fmla="*/ 5447098 h 6858000"/>
              <a:gd name="connsiteX104" fmla="*/ 4754123 w 7472601"/>
              <a:gd name="connsiteY104" fmla="*/ 5384643 h 6858000"/>
              <a:gd name="connsiteX105" fmla="*/ 4978032 w 7472601"/>
              <a:gd name="connsiteY105" fmla="*/ 5183809 h 6858000"/>
              <a:gd name="connsiteX106" fmla="*/ 1903353 w 7472601"/>
              <a:gd name="connsiteY106" fmla="*/ 5044827 h 6858000"/>
              <a:gd name="connsiteX107" fmla="*/ 1936931 w 7472601"/>
              <a:gd name="connsiteY107" fmla="*/ 5093954 h 6858000"/>
              <a:gd name="connsiteX108" fmla="*/ 2195868 w 7472601"/>
              <a:gd name="connsiteY108" fmla="*/ 5396574 h 6858000"/>
              <a:gd name="connsiteX109" fmla="*/ 2088852 w 7472601"/>
              <a:gd name="connsiteY109" fmla="*/ 5166123 h 6858000"/>
              <a:gd name="connsiteX110" fmla="*/ 1958241 w 7472601"/>
              <a:gd name="connsiteY110" fmla="*/ 5067955 h 6858000"/>
              <a:gd name="connsiteX111" fmla="*/ 1903353 w 7472601"/>
              <a:gd name="connsiteY111" fmla="*/ 5044827 h 6858000"/>
              <a:gd name="connsiteX112" fmla="*/ 1979378 w 7472601"/>
              <a:gd name="connsiteY112" fmla="*/ 4769504 h 6858000"/>
              <a:gd name="connsiteX113" fmla="*/ 2882120 w 7472601"/>
              <a:gd name="connsiteY113" fmla="*/ 5064547 h 6858000"/>
              <a:gd name="connsiteX114" fmla="*/ 2793103 w 7472601"/>
              <a:gd name="connsiteY114" fmla="*/ 5039699 h 6858000"/>
              <a:gd name="connsiteX115" fmla="*/ 2770041 w 7472601"/>
              <a:gd name="connsiteY115" fmla="*/ 5033634 h 6858000"/>
              <a:gd name="connsiteX116" fmla="*/ 1979378 w 7472601"/>
              <a:gd name="connsiteY116" fmla="*/ 4769504 h 6858000"/>
              <a:gd name="connsiteX117" fmla="*/ 1927410 w 7472601"/>
              <a:gd name="connsiteY117" fmla="*/ 4716164 h 6858000"/>
              <a:gd name="connsiteX118" fmla="*/ 1959587 w 7472601"/>
              <a:gd name="connsiteY118" fmla="*/ 4728849 h 6858000"/>
              <a:gd name="connsiteX119" fmla="*/ 2777707 w 7472601"/>
              <a:gd name="connsiteY119" fmla="*/ 5003991 h 6858000"/>
              <a:gd name="connsiteX120" fmla="*/ 2800768 w 7472601"/>
              <a:gd name="connsiteY120" fmla="*/ 5010056 h 6858000"/>
              <a:gd name="connsiteX121" fmla="*/ 2879408 w 7472601"/>
              <a:gd name="connsiteY121" fmla="*/ 5031590 h 6858000"/>
              <a:gd name="connsiteX122" fmla="*/ 2862295 w 7472601"/>
              <a:gd name="connsiteY122" fmla="*/ 5022958 h 6858000"/>
              <a:gd name="connsiteX123" fmla="*/ 2813343 w 7472601"/>
              <a:gd name="connsiteY123" fmla="*/ 4998369 h 6858000"/>
              <a:gd name="connsiteX124" fmla="*/ 2646245 w 7472601"/>
              <a:gd name="connsiteY124" fmla="*/ 4930999 h 6858000"/>
              <a:gd name="connsiteX125" fmla="*/ 1999243 w 7472601"/>
              <a:gd name="connsiteY125" fmla="*/ 4730524 h 6858000"/>
              <a:gd name="connsiteX126" fmla="*/ 1979527 w 7472601"/>
              <a:gd name="connsiteY126" fmla="*/ 4726651 h 6858000"/>
              <a:gd name="connsiteX127" fmla="*/ 1927410 w 7472601"/>
              <a:gd name="connsiteY127" fmla="*/ 4716164 h 6858000"/>
              <a:gd name="connsiteX128" fmla="*/ 1997014 w 7472601"/>
              <a:gd name="connsiteY128" fmla="*/ 4698007 h 6858000"/>
              <a:gd name="connsiteX129" fmla="*/ 2005458 w 7472601"/>
              <a:gd name="connsiteY129" fmla="*/ 4699540 h 6858000"/>
              <a:gd name="connsiteX130" fmla="*/ 2657186 w 7472601"/>
              <a:gd name="connsiteY130" fmla="*/ 4901687 h 6858000"/>
              <a:gd name="connsiteX131" fmla="*/ 2826662 w 7472601"/>
              <a:gd name="connsiteY131" fmla="*/ 4970362 h 6858000"/>
              <a:gd name="connsiteX132" fmla="*/ 2876100 w 7472601"/>
              <a:gd name="connsiteY132" fmla="*/ 4995397 h 6858000"/>
              <a:gd name="connsiteX133" fmla="*/ 3042600 w 7472601"/>
              <a:gd name="connsiteY133" fmla="*/ 5059532 h 6858000"/>
              <a:gd name="connsiteX134" fmla="*/ 1997014 w 7472601"/>
              <a:gd name="connsiteY134" fmla="*/ 4698007 h 6858000"/>
              <a:gd name="connsiteX135" fmla="*/ 2305292 w 7472601"/>
              <a:gd name="connsiteY135" fmla="*/ 4219492 h 6858000"/>
              <a:gd name="connsiteX136" fmla="*/ 3360922 w 7472601"/>
              <a:gd name="connsiteY136" fmla="*/ 4529373 h 6858000"/>
              <a:gd name="connsiteX137" fmla="*/ 3492420 w 7472601"/>
              <a:gd name="connsiteY137" fmla="*/ 4510145 h 6858000"/>
              <a:gd name="connsiteX138" fmla="*/ 3364086 w 7472601"/>
              <a:gd name="connsiteY138" fmla="*/ 4480340 h 6858000"/>
              <a:gd name="connsiteX139" fmla="*/ 3225818 w 7472601"/>
              <a:gd name="connsiteY139" fmla="*/ 4411822 h 6858000"/>
              <a:gd name="connsiteX140" fmla="*/ 3129696 w 7472601"/>
              <a:gd name="connsiteY140" fmla="*/ 4360704 h 6858000"/>
              <a:gd name="connsiteX141" fmla="*/ 2814545 w 7472601"/>
              <a:gd name="connsiteY141" fmla="*/ 4282955 h 6858000"/>
              <a:gd name="connsiteX142" fmla="*/ 2305292 w 7472601"/>
              <a:gd name="connsiteY142" fmla="*/ 4219492 h 6858000"/>
              <a:gd name="connsiteX143" fmla="*/ 2626982 w 7472601"/>
              <a:gd name="connsiteY143" fmla="*/ 4206450 h 6858000"/>
              <a:gd name="connsiteX144" fmla="*/ 2490617 w 7472601"/>
              <a:gd name="connsiteY144" fmla="*/ 4206951 h 6858000"/>
              <a:gd name="connsiteX145" fmla="*/ 2819869 w 7472601"/>
              <a:gd name="connsiteY145" fmla="*/ 4252936 h 6858000"/>
              <a:gd name="connsiteX146" fmla="*/ 3143018 w 7472601"/>
              <a:gd name="connsiteY146" fmla="*/ 4332698 h 6858000"/>
              <a:gd name="connsiteX147" fmla="*/ 3241520 w 7472601"/>
              <a:gd name="connsiteY147" fmla="*/ 4385112 h 6858000"/>
              <a:gd name="connsiteX148" fmla="*/ 3374575 w 7472601"/>
              <a:gd name="connsiteY148" fmla="*/ 4451517 h 6858000"/>
              <a:gd name="connsiteX149" fmla="*/ 3505221 w 7472601"/>
              <a:gd name="connsiteY149" fmla="*/ 4480757 h 6858000"/>
              <a:gd name="connsiteX150" fmla="*/ 2626982 w 7472601"/>
              <a:gd name="connsiteY150" fmla="*/ 4206450 h 6858000"/>
              <a:gd name="connsiteX151" fmla="*/ 1310106 w 7472601"/>
              <a:gd name="connsiteY151" fmla="*/ 3943217 h 6858000"/>
              <a:gd name="connsiteX152" fmla="*/ 854994 w 7472601"/>
              <a:gd name="connsiteY152" fmla="*/ 4399136 h 6858000"/>
              <a:gd name="connsiteX153" fmla="*/ 742462 w 7472601"/>
              <a:gd name="connsiteY153" fmla="*/ 4594648 h 6858000"/>
              <a:gd name="connsiteX154" fmla="*/ 820602 w 7472601"/>
              <a:gd name="connsiteY154" fmla="*/ 4485915 h 6858000"/>
              <a:gd name="connsiteX155" fmla="*/ 878295 w 7472601"/>
              <a:gd name="connsiteY155" fmla="*/ 4403594 h 6858000"/>
              <a:gd name="connsiteX156" fmla="*/ 1240607 w 7472601"/>
              <a:gd name="connsiteY156" fmla="*/ 4010401 h 6858000"/>
              <a:gd name="connsiteX157" fmla="*/ 1310106 w 7472601"/>
              <a:gd name="connsiteY157" fmla="*/ 3943217 h 6858000"/>
              <a:gd name="connsiteX158" fmla="*/ 1423113 w 7472601"/>
              <a:gd name="connsiteY158" fmla="*/ 3874565 h 6858000"/>
              <a:gd name="connsiteX159" fmla="*/ 1260565 w 7472601"/>
              <a:gd name="connsiteY159" fmla="*/ 4031982 h 6858000"/>
              <a:gd name="connsiteX160" fmla="*/ 901900 w 7472601"/>
              <a:gd name="connsiteY160" fmla="*/ 4421236 h 6858000"/>
              <a:gd name="connsiteX161" fmla="*/ 845044 w 7472601"/>
              <a:gd name="connsiteY161" fmla="*/ 4502436 h 6858000"/>
              <a:gd name="connsiteX162" fmla="*/ 685926 w 7472601"/>
              <a:gd name="connsiteY162" fmla="*/ 4703069 h 6858000"/>
              <a:gd name="connsiteX163" fmla="*/ 684248 w 7472601"/>
              <a:gd name="connsiteY163" fmla="*/ 4706721 h 6858000"/>
              <a:gd name="connsiteX164" fmla="*/ 1423113 w 7472601"/>
              <a:gd name="connsiteY164" fmla="*/ 3874565 h 6858000"/>
              <a:gd name="connsiteX165" fmla="*/ 3316479 w 7472601"/>
              <a:gd name="connsiteY165" fmla="*/ 3872136 h 6858000"/>
              <a:gd name="connsiteX166" fmla="*/ 3546806 w 7472601"/>
              <a:gd name="connsiteY166" fmla="*/ 4356139 h 6858000"/>
              <a:gd name="connsiteX167" fmla="*/ 3364433 w 7472601"/>
              <a:gd name="connsiteY167" fmla="*/ 3953121 h 6858000"/>
              <a:gd name="connsiteX168" fmla="*/ 3316479 w 7472601"/>
              <a:gd name="connsiteY168" fmla="*/ 3872136 h 6858000"/>
              <a:gd name="connsiteX169" fmla="*/ 3291335 w 7472601"/>
              <a:gd name="connsiteY169" fmla="*/ 3767420 h 6858000"/>
              <a:gd name="connsiteX170" fmla="*/ 3390805 w 7472601"/>
              <a:gd name="connsiteY170" fmla="*/ 3937163 h 6858000"/>
              <a:gd name="connsiteX171" fmla="*/ 3579062 w 7472601"/>
              <a:gd name="connsiteY171" fmla="*/ 4359040 h 6858000"/>
              <a:gd name="connsiteX172" fmla="*/ 3467355 w 7472601"/>
              <a:gd name="connsiteY172" fmla="*/ 3988130 h 6858000"/>
              <a:gd name="connsiteX173" fmla="*/ 3310753 w 7472601"/>
              <a:gd name="connsiteY173" fmla="*/ 3787140 h 6858000"/>
              <a:gd name="connsiteX174" fmla="*/ 3291335 w 7472601"/>
              <a:gd name="connsiteY174" fmla="*/ 3767420 h 6858000"/>
              <a:gd name="connsiteX175" fmla="*/ 1635889 w 7472601"/>
              <a:gd name="connsiteY175" fmla="*/ 3709494 h 6858000"/>
              <a:gd name="connsiteX176" fmla="*/ 1634800 w 7472601"/>
              <a:gd name="connsiteY176" fmla="*/ 3731111 h 6858000"/>
              <a:gd name="connsiteX177" fmla="*/ 1635889 w 7472601"/>
              <a:gd name="connsiteY177" fmla="*/ 3709494 h 6858000"/>
              <a:gd name="connsiteX178" fmla="*/ 1510397 w 7472601"/>
              <a:gd name="connsiteY178" fmla="*/ 3684705 h 6858000"/>
              <a:gd name="connsiteX179" fmla="*/ 1146550 w 7472601"/>
              <a:gd name="connsiteY179" fmla="*/ 3802012 h 6858000"/>
              <a:gd name="connsiteX180" fmla="*/ 698834 w 7472601"/>
              <a:gd name="connsiteY180" fmla="*/ 3952272 h 6858000"/>
              <a:gd name="connsiteX181" fmla="*/ 34256 w 7472601"/>
              <a:gd name="connsiteY181" fmla="*/ 4347603 h 6858000"/>
              <a:gd name="connsiteX182" fmla="*/ 527241 w 7472601"/>
              <a:gd name="connsiteY182" fmla="*/ 4065078 h 6858000"/>
              <a:gd name="connsiteX183" fmla="*/ 1510397 w 7472601"/>
              <a:gd name="connsiteY183" fmla="*/ 3684705 h 6858000"/>
              <a:gd name="connsiteX184" fmla="*/ 1313114 w 7472601"/>
              <a:gd name="connsiteY184" fmla="*/ 3655216 h 6858000"/>
              <a:gd name="connsiteX185" fmla="*/ 1109304 w 7472601"/>
              <a:gd name="connsiteY185" fmla="*/ 3669030 h 6858000"/>
              <a:gd name="connsiteX186" fmla="*/ 8129 w 7472601"/>
              <a:gd name="connsiteY186" fmla="*/ 4330519 h 6858000"/>
              <a:gd name="connsiteX187" fmla="*/ 687572 w 7472601"/>
              <a:gd name="connsiteY187" fmla="*/ 3925629 h 6858000"/>
              <a:gd name="connsiteX188" fmla="*/ 1138365 w 7472601"/>
              <a:gd name="connsiteY188" fmla="*/ 3774515 h 6858000"/>
              <a:gd name="connsiteX189" fmla="*/ 1505579 w 7472601"/>
              <a:gd name="connsiteY189" fmla="*/ 3655526 h 6858000"/>
              <a:gd name="connsiteX190" fmla="*/ 1313114 w 7472601"/>
              <a:gd name="connsiteY190" fmla="*/ 3655216 h 6858000"/>
              <a:gd name="connsiteX191" fmla="*/ 3655073 w 7472601"/>
              <a:gd name="connsiteY191" fmla="*/ 3650884 h 6858000"/>
              <a:gd name="connsiteX192" fmla="*/ 3989938 w 7472601"/>
              <a:gd name="connsiteY192" fmla="*/ 3991685 h 6858000"/>
              <a:gd name="connsiteX193" fmla="*/ 4393907 w 7472601"/>
              <a:gd name="connsiteY193" fmla="*/ 4261258 h 6858000"/>
              <a:gd name="connsiteX194" fmla="*/ 4648051 w 7472601"/>
              <a:gd name="connsiteY194" fmla="*/ 4374051 h 6858000"/>
              <a:gd name="connsiteX195" fmla="*/ 4383389 w 7472601"/>
              <a:gd name="connsiteY195" fmla="*/ 4184369 h 6858000"/>
              <a:gd name="connsiteX196" fmla="*/ 4165508 w 7472601"/>
              <a:gd name="connsiteY196" fmla="*/ 4035196 h 6858000"/>
              <a:gd name="connsiteX197" fmla="*/ 4068162 w 7472601"/>
              <a:gd name="connsiteY197" fmla="*/ 3953394 h 6858000"/>
              <a:gd name="connsiteX198" fmla="*/ 3981416 w 7472601"/>
              <a:gd name="connsiteY198" fmla="*/ 3880482 h 6858000"/>
              <a:gd name="connsiteX199" fmla="*/ 3800147 w 7472601"/>
              <a:gd name="connsiteY199" fmla="*/ 3749872 h 6858000"/>
              <a:gd name="connsiteX200" fmla="*/ 3655073 w 7472601"/>
              <a:gd name="connsiteY200" fmla="*/ 3650884 h 6858000"/>
              <a:gd name="connsiteX201" fmla="*/ 3670252 w 7472601"/>
              <a:gd name="connsiteY201" fmla="*/ 3622798 h 6858000"/>
              <a:gd name="connsiteX202" fmla="*/ 3817258 w 7472601"/>
              <a:gd name="connsiteY202" fmla="*/ 3723577 h 6858000"/>
              <a:gd name="connsiteX203" fmla="*/ 4000461 w 7472601"/>
              <a:gd name="connsiteY203" fmla="*/ 3855966 h 6858000"/>
              <a:gd name="connsiteX204" fmla="*/ 4088180 w 7472601"/>
              <a:gd name="connsiteY204" fmla="*/ 3929774 h 6858000"/>
              <a:gd name="connsiteX205" fmla="*/ 4184555 w 7472601"/>
              <a:gd name="connsiteY205" fmla="*/ 4010683 h 6858000"/>
              <a:gd name="connsiteX206" fmla="*/ 4399563 w 7472601"/>
              <a:gd name="connsiteY206" fmla="*/ 4158106 h 6858000"/>
              <a:gd name="connsiteX207" fmla="*/ 4684469 w 7472601"/>
              <a:gd name="connsiteY207" fmla="*/ 4364680 h 6858000"/>
              <a:gd name="connsiteX208" fmla="*/ 4690271 w 7472601"/>
              <a:gd name="connsiteY208" fmla="*/ 4370034 h 6858000"/>
              <a:gd name="connsiteX209" fmla="*/ 4136093 w 7472601"/>
              <a:gd name="connsiteY209" fmla="*/ 3858466 h 6858000"/>
              <a:gd name="connsiteX210" fmla="*/ 3670252 w 7472601"/>
              <a:gd name="connsiteY210" fmla="*/ 3622798 h 6858000"/>
              <a:gd name="connsiteX211" fmla="*/ 4440129 w 7472601"/>
              <a:gd name="connsiteY211" fmla="*/ 3448571 h 6858000"/>
              <a:gd name="connsiteX212" fmla="*/ 4856525 w 7472601"/>
              <a:gd name="connsiteY212" fmla="*/ 3915351 h 6858000"/>
              <a:gd name="connsiteX213" fmla="*/ 5059055 w 7472601"/>
              <a:gd name="connsiteY213" fmla="*/ 4108918 h 6858000"/>
              <a:gd name="connsiteX214" fmla="*/ 5290070 w 7472601"/>
              <a:gd name="connsiteY214" fmla="*/ 4263619 h 6858000"/>
              <a:gd name="connsiteX215" fmla="*/ 4834991 w 7472601"/>
              <a:gd name="connsiteY215" fmla="*/ 3830985 h 6858000"/>
              <a:gd name="connsiteX216" fmla="*/ 4440129 w 7472601"/>
              <a:gd name="connsiteY216" fmla="*/ 3448571 h 6858000"/>
              <a:gd name="connsiteX217" fmla="*/ 4441737 w 7472601"/>
              <a:gd name="connsiteY217" fmla="*/ 3399734 h 6858000"/>
              <a:gd name="connsiteX218" fmla="*/ 4431236 w 7472601"/>
              <a:gd name="connsiteY218" fmla="*/ 3400954 h 6858000"/>
              <a:gd name="connsiteX219" fmla="*/ 4557150 w 7472601"/>
              <a:gd name="connsiteY219" fmla="*/ 3510023 h 6858000"/>
              <a:gd name="connsiteX220" fmla="*/ 4856936 w 7472601"/>
              <a:gd name="connsiteY220" fmla="*/ 3809146 h 6858000"/>
              <a:gd name="connsiteX221" fmla="*/ 5111996 w 7472601"/>
              <a:gd name="connsiteY221" fmla="*/ 4065759 h 6858000"/>
              <a:gd name="connsiteX222" fmla="*/ 5388878 w 7472601"/>
              <a:gd name="connsiteY222" fmla="*/ 4300185 h 6858000"/>
              <a:gd name="connsiteX223" fmla="*/ 5425556 w 7472601"/>
              <a:gd name="connsiteY223" fmla="*/ 4308967 h 6858000"/>
              <a:gd name="connsiteX224" fmla="*/ 4943646 w 7472601"/>
              <a:gd name="connsiteY224" fmla="*/ 3822916 h 6858000"/>
              <a:gd name="connsiteX225" fmla="*/ 4594837 w 7472601"/>
              <a:gd name="connsiteY225" fmla="*/ 3532274 h 6858000"/>
              <a:gd name="connsiteX226" fmla="*/ 4441737 w 7472601"/>
              <a:gd name="connsiteY226" fmla="*/ 3399734 h 6858000"/>
              <a:gd name="connsiteX227" fmla="*/ 5425834 w 7472601"/>
              <a:gd name="connsiteY227" fmla="*/ 3162785 h 6858000"/>
              <a:gd name="connsiteX228" fmla="*/ 5401644 w 7472601"/>
              <a:gd name="connsiteY228" fmla="*/ 3617847 h 6858000"/>
              <a:gd name="connsiteX229" fmla="*/ 5467256 w 7472601"/>
              <a:gd name="connsiteY229" fmla="*/ 4175494 h 6858000"/>
              <a:gd name="connsiteX230" fmla="*/ 5448069 w 7472601"/>
              <a:gd name="connsiteY230" fmla="*/ 3567554 h 6858000"/>
              <a:gd name="connsiteX231" fmla="*/ 5425834 w 7472601"/>
              <a:gd name="connsiteY231" fmla="*/ 3162785 h 6858000"/>
              <a:gd name="connsiteX232" fmla="*/ 1318687 w 7472601"/>
              <a:gd name="connsiteY232" fmla="*/ 3113840 h 6858000"/>
              <a:gd name="connsiteX233" fmla="*/ 1066793 w 7472601"/>
              <a:gd name="connsiteY233" fmla="*/ 3212171 h 6858000"/>
              <a:gd name="connsiteX234" fmla="*/ 993319 w 7472601"/>
              <a:gd name="connsiteY234" fmla="*/ 3247648 h 6858000"/>
              <a:gd name="connsiteX235" fmla="*/ 853081 w 7472601"/>
              <a:gd name="connsiteY235" fmla="*/ 3312410 h 6858000"/>
              <a:gd name="connsiteX236" fmla="*/ 805957 w 7472601"/>
              <a:gd name="connsiteY236" fmla="*/ 3330443 h 6858000"/>
              <a:gd name="connsiteX237" fmla="*/ 1318687 w 7472601"/>
              <a:gd name="connsiteY237" fmla="*/ 3113840 h 6858000"/>
              <a:gd name="connsiteX238" fmla="*/ 5453702 w 7472601"/>
              <a:gd name="connsiteY238" fmla="*/ 3090882 h 6858000"/>
              <a:gd name="connsiteX239" fmla="*/ 5480135 w 7472601"/>
              <a:gd name="connsiteY239" fmla="*/ 3565802 h 6858000"/>
              <a:gd name="connsiteX240" fmla="*/ 5499023 w 7472601"/>
              <a:gd name="connsiteY240" fmla="*/ 4166310 h 6858000"/>
              <a:gd name="connsiteX241" fmla="*/ 5547022 w 7472601"/>
              <a:gd name="connsiteY241" fmla="*/ 3607838 h 6858000"/>
              <a:gd name="connsiteX242" fmla="*/ 5515964 w 7472601"/>
              <a:gd name="connsiteY242" fmla="*/ 3378541 h 6858000"/>
              <a:gd name="connsiteX243" fmla="*/ 5453702 w 7472601"/>
              <a:gd name="connsiteY243" fmla="*/ 3090882 h 6858000"/>
              <a:gd name="connsiteX244" fmla="*/ 1238695 w 7472601"/>
              <a:gd name="connsiteY244" fmla="*/ 3076820 h 6858000"/>
              <a:gd name="connsiteX245" fmla="*/ 716371 w 7472601"/>
              <a:gd name="connsiteY245" fmla="*/ 3293249 h 6858000"/>
              <a:gd name="connsiteX246" fmla="*/ 579522 w 7472601"/>
              <a:gd name="connsiteY246" fmla="*/ 3371759 h 6858000"/>
              <a:gd name="connsiteX247" fmla="*/ 600288 w 7472601"/>
              <a:gd name="connsiteY247" fmla="*/ 3365555 h 6858000"/>
              <a:gd name="connsiteX248" fmla="*/ 840692 w 7472601"/>
              <a:gd name="connsiteY248" fmla="*/ 3284921 h 6858000"/>
              <a:gd name="connsiteX249" fmla="*/ 979248 w 7472601"/>
              <a:gd name="connsiteY249" fmla="*/ 3221003 h 6858000"/>
              <a:gd name="connsiteX250" fmla="*/ 1053282 w 7472601"/>
              <a:gd name="connsiteY250" fmla="*/ 3185247 h 6858000"/>
              <a:gd name="connsiteX251" fmla="*/ 1320603 w 7472601"/>
              <a:gd name="connsiteY251" fmla="*/ 3081281 h 6858000"/>
              <a:gd name="connsiteX252" fmla="*/ 1238695 w 7472601"/>
              <a:gd name="connsiteY252" fmla="*/ 3076820 h 6858000"/>
              <a:gd name="connsiteX253" fmla="*/ 5425627 w 7472601"/>
              <a:gd name="connsiteY253" fmla="*/ 2954192 h 6858000"/>
              <a:gd name="connsiteX254" fmla="*/ 5470770 w 7472601"/>
              <a:gd name="connsiteY254" fmla="*/ 3005435 h 6858000"/>
              <a:gd name="connsiteX255" fmla="*/ 5519779 w 7472601"/>
              <a:gd name="connsiteY255" fmla="*/ 4359223 h 6858000"/>
              <a:gd name="connsiteX256" fmla="*/ 5520293 w 7472601"/>
              <a:gd name="connsiteY256" fmla="*/ 4360602 h 6858000"/>
              <a:gd name="connsiteX257" fmla="*/ 5767221 w 7472601"/>
              <a:gd name="connsiteY257" fmla="*/ 4665564 h 6858000"/>
              <a:gd name="connsiteX258" fmla="*/ 6937169 w 7472601"/>
              <a:gd name="connsiteY258" fmla="*/ 4815941 h 6858000"/>
              <a:gd name="connsiteX259" fmla="*/ 6953922 w 7472601"/>
              <a:gd name="connsiteY259" fmla="*/ 4890068 h 6858000"/>
              <a:gd name="connsiteX260" fmla="*/ 6071359 w 7472601"/>
              <a:gd name="connsiteY260" fmla="*/ 4770770 h 6858000"/>
              <a:gd name="connsiteX261" fmla="*/ 6038839 w 7472601"/>
              <a:gd name="connsiteY261" fmla="*/ 4764474 h 6858000"/>
              <a:gd name="connsiteX262" fmla="*/ 6038706 w 7472601"/>
              <a:gd name="connsiteY262" fmla="*/ 4763847 h 6858000"/>
              <a:gd name="connsiteX263" fmla="*/ 6037784 w 7472601"/>
              <a:gd name="connsiteY263" fmla="*/ 4764270 h 6858000"/>
              <a:gd name="connsiteX264" fmla="*/ 6038839 w 7472601"/>
              <a:gd name="connsiteY264" fmla="*/ 4764474 h 6858000"/>
              <a:gd name="connsiteX265" fmla="*/ 6040338 w 7472601"/>
              <a:gd name="connsiteY265" fmla="*/ 4771418 h 6858000"/>
              <a:gd name="connsiteX266" fmla="*/ 6024488 w 7472601"/>
              <a:gd name="connsiteY266" fmla="*/ 4809903 h 6858000"/>
              <a:gd name="connsiteX267" fmla="*/ 5599771 w 7472601"/>
              <a:gd name="connsiteY267" fmla="*/ 5509652 h 6858000"/>
              <a:gd name="connsiteX268" fmla="*/ 5548843 w 7472601"/>
              <a:gd name="connsiteY268" fmla="*/ 5563845 h 6858000"/>
              <a:gd name="connsiteX269" fmla="*/ 5940952 w 7472601"/>
              <a:gd name="connsiteY269" fmla="*/ 6250028 h 6858000"/>
              <a:gd name="connsiteX270" fmla="*/ 6043441 w 7472601"/>
              <a:gd name="connsiteY270" fmla="*/ 6665847 h 6858000"/>
              <a:gd name="connsiteX271" fmla="*/ 6093432 w 7472601"/>
              <a:gd name="connsiteY271" fmla="*/ 6858000 h 6858000"/>
              <a:gd name="connsiteX272" fmla="*/ 6034344 w 7472601"/>
              <a:gd name="connsiteY272" fmla="*/ 6858000 h 6858000"/>
              <a:gd name="connsiteX273" fmla="*/ 6026679 w 7472601"/>
              <a:gd name="connsiteY273" fmla="*/ 6836959 h 6858000"/>
              <a:gd name="connsiteX274" fmla="*/ 5800441 w 7472601"/>
              <a:gd name="connsiteY274" fmla="*/ 6335286 h 6858000"/>
              <a:gd name="connsiteX275" fmla="*/ 5526562 w 7472601"/>
              <a:gd name="connsiteY275" fmla="*/ 5705388 h 6858000"/>
              <a:gd name="connsiteX276" fmla="*/ 5519640 w 7472601"/>
              <a:gd name="connsiteY276" fmla="*/ 5683774 h 6858000"/>
              <a:gd name="connsiteX277" fmla="*/ 5844559 w 7472601"/>
              <a:gd name="connsiteY277" fmla="*/ 6553349 h 6858000"/>
              <a:gd name="connsiteX278" fmla="*/ 5975994 w 7472601"/>
              <a:gd name="connsiteY278" fmla="*/ 6858000 h 6858000"/>
              <a:gd name="connsiteX279" fmla="*/ 5898547 w 7472601"/>
              <a:gd name="connsiteY279" fmla="*/ 6858000 h 6858000"/>
              <a:gd name="connsiteX280" fmla="*/ 5682041 w 7472601"/>
              <a:gd name="connsiteY280" fmla="*/ 6355860 h 6858000"/>
              <a:gd name="connsiteX281" fmla="*/ 5461758 w 7472601"/>
              <a:gd name="connsiteY281" fmla="*/ 5820220 h 6858000"/>
              <a:gd name="connsiteX282" fmla="*/ 5237282 w 7472601"/>
              <a:gd name="connsiteY282" fmla="*/ 6579086 h 6858000"/>
              <a:gd name="connsiteX283" fmla="*/ 5115009 w 7472601"/>
              <a:gd name="connsiteY283" fmla="*/ 6858000 h 6858000"/>
              <a:gd name="connsiteX284" fmla="*/ 5028074 w 7472601"/>
              <a:gd name="connsiteY284" fmla="*/ 6858000 h 6858000"/>
              <a:gd name="connsiteX285" fmla="*/ 5079508 w 7472601"/>
              <a:gd name="connsiteY285" fmla="*/ 6749074 h 6858000"/>
              <a:gd name="connsiteX286" fmla="*/ 5371846 w 7472601"/>
              <a:gd name="connsiteY286" fmla="*/ 5924413 h 6858000"/>
              <a:gd name="connsiteX287" fmla="*/ 5270512 w 7472601"/>
              <a:gd name="connsiteY287" fmla="*/ 6138975 h 6858000"/>
              <a:gd name="connsiteX288" fmla="*/ 5062409 w 7472601"/>
              <a:gd name="connsiteY288" fmla="*/ 6653544 h 6858000"/>
              <a:gd name="connsiteX289" fmla="*/ 5036628 w 7472601"/>
              <a:gd name="connsiteY289" fmla="*/ 6754247 h 6858000"/>
              <a:gd name="connsiteX290" fmla="*/ 5009112 w 7472601"/>
              <a:gd name="connsiteY290" fmla="*/ 6858000 h 6858000"/>
              <a:gd name="connsiteX291" fmla="*/ 4976679 w 7472601"/>
              <a:gd name="connsiteY291" fmla="*/ 6858000 h 6858000"/>
              <a:gd name="connsiteX292" fmla="*/ 5006537 w 7472601"/>
              <a:gd name="connsiteY292" fmla="*/ 6747068 h 6858000"/>
              <a:gd name="connsiteX293" fmla="*/ 5032723 w 7472601"/>
              <a:gd name="connsiteY293" fmla="*/ 6644957 h 6858000"/>
              <a:gd name="connsiteX294" fmla="*/ 5242949 w 7472601"/>
              <a:gd name="connsiteY294" fmla="*/ 6125175 h 6858000"/>
              <a:gd name="connsiteX295" fmla="*/ 5286321 w 7472601"/>
              <a:gd name="connsiteY295" fmla="*/ 6033555 h 6858000"/>
              <a:gd name="connsiteX296" fmla="*/ 5008210 w 7472601"/>
              <a:gd name="connsiteY296" fmla="*/ 6649194 h 6858000"/>
              <a:gd name="connsiteX297" fmla="*/ 4986321 w 7472601"/>
              <a:gd name="connsiteY297" fmla="*/ 6765687 h 6858000"/>
              <a:gd name="connsiteX298" fmla="*/ 4973474 w 7472601"/>
              <a:gd name="connsiteY298" fmla="*/ 6858000 h 6858000"/>
              <a:gd name="connsiteX299" fmla="*/ 4907178 w 7472601"/>
              <a:gd name="connsiteY299" fmla="*/ 6858000 h 6858000"/>
              <a:gd name="connsiteX300" fmla="*/ 4910810 w 7472601"/>
              <a:gd name="connsiteY300" fmla="*/ 6829660 h 6858000"/>
              <a:gd name="connsiteX301" fmla="*/ 4987461 w 7472601"/>
              <a:gd name="connsiteY301" fmla="*/ 6432994 h 6858000"/>
              <a:gd name="connsiteX302" fmla="*/ 5179262 w 7472601"/>
              <a:gd name="connsiteY302" fmla="*/ 6035044 h 6858000"/>
              <a:gd name="connsiteX303" fmla="*/ 4689678 w 7472601"/>
              <a:gd name="connsiteY303" fmla="*/ 6440241 h 6858000"/>
              <a:gd name="connsiteX304" fmla="*/ 4477543 w 7472601"/>
              <a:gd name="connsiteY304" fmla="*/ 6674836 h 6858000"/>
              <a:gd name="connsiteX305" fmla="*/ 4329957 w 7472601"/>
              <a:gd name="connsiteY305" fmla="*/ 6858000 h 6858000"/>
              <a:gd name="connsiteX306" fmla="*/ 4218595 w 7472601"/>
              <a:gd name="connsiteY306" fmla="*/ 6858000 h 6858000"/>
              <a:gd name="connsiteX307" fmla="*/ 4368888 w 7472601"/>
              <a:gd name="connsiteY307" fmla="*/ 6668412 h 6858000"/>
              <a:gd name="connsiteX308" fmla="*/ 4563091 w 7472601"/>
              <a:gd name="connsiteY308" fmla="*/ 6442508 h 6858000"/>
              <a:gd name="connsiteX309" fmla="*/ 5387324 w 7472601"/>
              <a:gd name="connsiteY309" fmla="*/ 5705830 h 6858000"/>
              <a:gd name="connsiteX310" fmla="*/ 5073620 w 7472601"/>
              <a:gd name="connsiteY310" fmla="*/ 5955437 h 6858000"/>
              <a:gd name="connsiteX311" fmla="*/ 4689789 w 7472601"/>
              <a:gd name="connsiteY311" fmla="*/ 6268382 h 6858000"/>
              <a:gd name="connsiteX312" fmla="*/ 4418722 w 7472601"/>
              <a:gd name="connsiteY312" fmla="*/ 6570886 h 6858000"/>
              <a:gd name="connsiteX313" fmla="*/ 4214944 w 7472601"/>
              <a:gd name="connsiteY313" fmla="*/ 6858000 h 6858000"/>
              <a:gd name="connsiteX314" fmla="*/ 4177898 w 7472601"/>
              <a:gd name="connsiteY314" fmla="*/ 6858000 h 6858000"/>
              <a:gd name="connsiteX315" fmla="*/ 4391597 w 7472601"/>
              <a:gd name="connsiteY315" fmla="*/ 6556370 h 6858000"/>
              <a:gd name="connsiteX316" fmla="*/ 4668889 w 7472601"/>
              <a:gd name="connsiteY316" fmla="*/ 6246399 h 6858000"/>
              <a:gd name="connsiteX317" fmla="*/ 5055427 w 7472601"/>
              <a:gd name="connsiteY317" fmla="*/ 5931476 h 6858000"/>
              <a:gd name="connsiteX318" fmla="*/ 5371814 w 7472601"/>
              <a:gd name="connsiteY318" fmla="*/ 5678975 h 6858000"/>
              <a:gd name="connsiteX319" fmla="*/ 4987918 w 7472601"/>
              <a:gd name="connsiteY319" fmla="*/ 5838701 h 6858000"/>
              <a:gd name="connsiteX320" fmla="*/ 4317146 w 7472601"/>
              <a:gd name="connsiteY320" fmla="*/ 6587716 h 6858000"/>
              <a:gd name="connsiteX321" fmla="*/ 4171627 w 7472601"/>
              <a:gd name="connsiteY321" fmla="*/ 6858000 h 6858000"/>
              <a:gd name="connsiteX322" fmla="*/ 4081585 w 7472601"/>
              <a:gd name="connsiteY322" fmla="*/ 6858000 h 6858000"/>
              <a:gd name="connsiteX323" fmla="*/ 4238603 w 7472601"/>
              <a:gd name="connsiteY323" fmla="*/ 6559341 h 6858000"/>
              <a:gd name="connsiteX324" fmla="*/ 4778333 w 7472601"/>
              <a:gd name="connsiteY324" fmla="*/ 5873626 h 6858000"/>
              <a:gd name="connsiteX325" fmla="*/ 5414185 w 7472601"/>
              <a:gd name="connsiteY325" fmla="*/ 5573882 h 6858000"/>
              <a:gd name="connsiteX326" fmla="*/ 5959648 w 7472601"/>
              <a:gd name="connsiteY326" fmla="*/ 4760797 h 6858000"/>
              <a:gd name="connsiteX327" fmla="*/ 5355019 w 7472601"/>
              <a:gd name="connsiteY327" fmla="*/ 4734672 h 6858000"/>
              <a:gd name="connsiteX328" fmla="*/ 5083565 w 7472601"/>
              <a:gd name="connsiteY328" fmla="*/ 5179121 h 6858000"/>
              <a:gd name="connsiteX329" fmla="*/ 4713577 w 7472601"/>
              <a:gd name="connsiteY329" fmla="*/ 5616803 h 6858000"/>
              <a:gd name="connsiteX330" fmla="*/ 3989559 w 7472601"/>
              <a:gd name="connsiteY330" fmla="*/ 6145945 h 6858000"/>
              <a:gd name="connsiteX331" fmla="*/ 3939824 w 7472601"/>
              <a:gd name="connsiteY331" fmla="*/ 6066900 h 6858000"/>
              <a:gd name="connsiteX332" fmla="*/ 4584537 w 7472601"/>
              <a:gd name="connsiteY332" fmla="*/ 5324826 h 6858000"/>
              <a:gd name="connsiteX333" fmla="*/ 5037105 w 7472601"/>
              <a:gd name="connsiteY333" fmla="*/ 5088765 h 6858000"/>
              <a:gd name="connsiteX334" fmla="*/ 5039930 w 7472601"/>
              <a:gd name="connsiteY334" fmla="*/ 5089585 h 6858000"/>
              <a:gd name="connsiteX335" fmla="*/ 5263764 w 7472601"/>
              <a:gd name="connsiteY335" fmla="*/ 4735525 h 6858000"/>
              <a:gd name="connsiteX336" fmla="*/ 4086300 w 7472601"/>
              <a:gd name="connsiteY336" fmla="*/ 4884599 h 6858000"/>
              <a:gd name="connsiteX337" fmla="*/ 4085485 w 7472601"/>
              <a:gd name="connsiteY337" fmla="*/ 4899070 h 6858000"/>
              <a:gd name="connsiteX338" fmla="*/ 3871915 w 7472601"/>
              <a:gd name="connsiteY338" fmla="*/ 5253645 h 6858000"/>
              <a:gd name="connsiteX339" fmla="*/ 3799374 w 7472601"/>
              <a:gd name="connsiteY339" fmla="*/ 5466127 h 6858000"/>
              <a:gd name="connsiteX340" fmla="*/ 3498850 w 7472601"/>
              <a:gd name="connsiteY340" fmla="*/ 6661888 h 6858000"/>
              <a:gd name="connsiteX341" fmla="*/ 3399216 w 7472601"/>
              <a:gd name="connsiteY341" fmla="*/ 6858000 h 6858000"/>
              <a:gd name="connsiteX342" fmla="*/ 3303688 w 7472601"/>
              <a:gd name="connsiteY342" fmla="*/ 6858000 h 6858000"/>
              <a:gd name="connsiteX343" fmla="*/ 3391774 w 7472601"/>
              <a:gd name="connsiteY343" fmla="*/ 6697181 h 6858000"/>
              <a:gd name="connsiteX344" fmla="*/ 3735540 w 7472601"/>
              <a:gd name="connsiteY344" fmla="*/ 5546923 h 6858000"/>
              <a:gd name="connsiteX345" fmla="*/ 3729438 w 7472601"/>
              <a:gd name="connsiteY345" fmla="*/ 5569058 h 6858000"/>
              <a:gd name="connsiteX346" fmla="*/ 3707782 w 7472601"/>
              <a:gd name="connsiteY346" fmla="*/ 5644908 h 6858000"/>
              <a:gd name="connsiteX347" fmla="*/ 3583827 w 7472601"/>
              <a:gd name="connsiteY347" fmla="*/ 6039215 h 6858000"/>
              <a:gd name="connsiteX348" fmla="*/ 3547861 w 7472601"/>
              <a:gd name="connsiteY348" fmla="*/ 6129609 h 6858000"/>
              <a:gd name="connsiteX349" fmla="*/ 3490905 w 7472601"/>
              <a:gd name="connsiteY349" fmla="*/ 6277660 h 6858000"/>
              <a:gd name="connsiteX350" fmla="*/ 3455859 w 7472601"/>
              <a:gd name="connsiteY350" fmla="*/ 6391301 h 6858000"/>
              <a:gd name="connsiteX351" fmla="*/ 3429112 w 7472601"/>
              <a:gd name="connsiteY351" fmla="*/ 6479469 h 6858000"/>
              <a:gd name="connsiteX352" fmla="*/ 3304862 w 7472601"/>
              <a:gd name="connsiteY352" fmla="*/ 6796476 h 6858000"/>
              <a:gd name="connsiteX353" fmla="*/ 3276071 w 7472601"/>
              <a:gd name="connsiteY353" fmla="*/ 6858000 h 6858000"/>
              <a:gd name="connsiteX354" fmla="*/ 3240805 w 7472601"/>
              <a:gd name="connsiteY354" fmla="*/ 6858000 h 6858000"/>
              <a:gd name="connsiteX355" fmla="*/ 3275917 w 7472601"/>
              <a:gd name="connsiteY355" fmla="*/ 6783192 h 6858000"/>
              <a:gd name="connsiteX356" fmla="*/ 3399358 w 7472601"/>
              <a:gd name="connsiteY356" fmla="*/ 6469011 h 6858000"/>
              <a:gd name="connsiteX357" fmla="*/ 3425650 w 7472601"/>
              <a:gd name="connsiteY357" fmla="*/ 6381333 h 6858000"/>
              <a:gd name="connsiteX358" fmla="*/ 3460661 w 7472601"/>
              <a:gd name="connsiteY358" fmla="*/ 6266763 h 6858000"/>
              <a:gd name="connsiteX359" fmla="*/ 3518021 w 7472601"/>
              <a:gd name="connsiteY359" fmla="*/ 6117298 h 6858000"/>
              <a:gd name="connsiteX360" fmla="*/ 3554035 w 7472601"/>
              <a:gd name="connsiteY360" fmla="*/ 6027832 h 6858000"/>
              <a:gd name="connsiteX361" fmla="*/ 3677174 w 7472601"/>
              <a:gd name="connsiteY361" fmla="*/ 5636351 h 6858000"/>
              <a:gd name="connsiteX362" fmla="*/ 3698819 w 7472601"/>
              <a:gd name="connsiteY362" fmla="*/ 5560503 h 6858000"/>
              <a:gd name="connsiteX363" fmla="*/ 3702094 w 7472601"/>
              <a:gd name="connsiteY363" fmla="*/ 5549194 h 6858000"/>
              <a:gd name="connsiteX364" fmla="*/ 3398355 w 7472601"/>
              <a:gd name="connsiteY364" fmla="*/ 6094603 h 6858000"/>
              <a:gd name="connsiteX365" fmla="*/ 3193941 w 7472601"/>
              <a:gd name="connsiteY365" fmla="*/ 6798775 h 6858000"/>
              <a:gd name="connsiteX366" fmla="*/ 3184140 w 7472601"/>
              <a:gd name="connsiteY366" fmla="*/ 6858000 h 6858000"/>
              <a:gd name="connsiteX367" fmla="*/ 3099978 w 7472601"/>
              <a:gd name="connsiteY367" fmla="*/ 6858000 h 6858000"/>
              <a:gd name="connsiteX368" fmla="*/ 3101556 w 7472601"/>
              <a:gd name="connsiteY368" fmla="*/ 6843337 h 6858000"/>
              <a:gd name="connsiteX369" fmla="*/ 3370162 w 7472601"/>
              <a:gd name="connsiteY369" fmla="*/ 5785550 h 6858000"/>
              <a:gd name="connsiteX370" fmla="*/ 3746477 w 7472601"/>
              <a:gd name="connsiteY370" fmla="*/ 5377889 h 6858000"/>
              <a:gd name="connsiteX371" fmla="*/ 3863399 w 7472601"/>
              <a:gd name="connsiteY371" fmla="*/ 5087257 h 6858000"/>
              <a:gd name="connsiteX372" fmla="*/ 3968712 w 7472601"/>
              <a:gd name="connsiteY372" fmla="*/ 4913989 h 6858000"/>
              <a:gd name="connsiteX373" fmla="*/ 2792390 w 7472601"/>
              <a:gd name="connsiteY373" fmla="*/ 5382974 h 6858000"/>
              <a:gd name="connsiteX374" fmla="*/ 2714982 w 7472601"/>
              <a:gd name="connsiteY374" fmla="*/ 5427051 h 6858000"/>
              <a:gd name="connsiteX375" fmla="*/ 2813361 w 7472601"/>
              <a:gd name="connsiteY375" fmla="*/ 6023912 h 6858000"/>
              <a:gd name="connsiteX376" fmla="*/ 2688430 w 7472601"/>
              <a:gd name="connsiteY376" fmla="*/ 6801564 h 6858000"/>
              <a:gd name="connsiteX377" fmla="*/ 2629626 w 7472601"/>
              <a:gd name="connsiteY377" fmla="*/ 6763394 h 6858000"/>
              <a:gd name="connsiteX378" fmla="*/ 2565328 w 7472601"/>
              <a:gd name="connsiteY378" fmla="*/ 5516399 h 6858000"/>
              <a:gd name="connsiteX379" fmla="*/ 1922999 w 7472601"/>
              <a:gd name="connsiteY379" fmla="*/ 5980343 h 6858000"/>
              <a:gd name="connsiteX380" fmla="*/ 1950261 w 7472601"/>
              <a:gd name="connsiteY380" fmla="*/ 6405858 h 6858000"/>
              <a:gd name="connsiteX381" fmla="*/ 2365554 w 7472601"/>
              <a:gd name="connsiteY381" fmla="*/ 6759107 h 6858000"/>
              <a:gd name="connsiteX382" fmla="*/ 2424142 w 7472601"/>
              <a:gd name="connsiteY382" fmla="*/ 6858000 h 6858000"/>
              <a:gd name="connsiteX383" fmla="*/ 2395994 w 7472601"/>
              <a:gd name="connsiteY383" fmla="*/ 6858000 h 6858000"/>
              <a:gd name="connsiteX384" fmla="*/ 2392863 w 7472601"/>
              <a:gd name="connsiteY384" fmla="*/ 6852964 h 6858000"/>
              <a:gd name="connsiteX385" fmla="*/ 2017589 w 7472601"/>
              <a:gd name="connsiteY385" fmla="*/ 6493982 h 6858000"/>
              <a:gd name="connsiteX386" fmla="*/ 2147336 w 7472601"/>
              <a:gd name="connsiteY386" fmla="*/ 6594052 h 6858000"/>
              <a:gd name="connsiteX387" fmla="*/ 2207047 w 7472601"/>
              <a:gd name="connsiteY387" fmla="*/ 6654540 h 6858000"/>
              <a:gd name="connsiteX388" fmla="*/ 2299106 w 7472601"/>
              <a:gd name="connsiteY388" fmla="*/ 6778931 h 6858000"/>
              <a:gd name="connsiteX389" fmla="*/ 2314430 w 7472601"/>
              <a:gd name="connsiteY389" fmla="*/ 6801144 h 6858000"/>
              <a:gd name="connsiteX390" fmla="*/ 2352406 w 7472601"/>
              <a:gd name="connsiteY390" fmla="*/ 6858000 h 6858000"/>
              <a:gd name="connsiteX391" fmla="*/ 2314492 w 7472601"/>
              <a:gd name="connsiteY391" fmla="*/ 6858000 h 6858000"/>
              <a:gd name="connsiteX392" fmla="*/ 2288095 w 7472601"/>
              <a:gd name="connsiteY392" fmla="*/ 6818030 h 6858000"/>
              <a:gd name="connsiteX393" fmla="*/ 2272768 w 7472601"/>
              <a:gd name="connsiteY393" fmla="*/ 6795822 h 6858000"/>
              <a:gd name="connsiteX394" fmla="*/ 2182715 w 7472601"/>
              <a:gd name="connsiteY394" fmla="*/ 6675071 h 6858000"/>
              <a:gd name="connsiteX395" fmla="*/ 2032061 w 7472601"/>
              <a:gd name="connsiteY395" fmla="*/ 6541380 h 6858000"/>
              <a:gd name="connsiteX396" fmla="*/ 2257220 w 7472601"/>
              <a:gd name="connsiteY396" fmla="*/ 6826257 h 6858000"/>
              <a:gd name="connsiteX397" fmla="*/ 2281324 w 7472601"/>
              <a:gd name="connsiteY397" fmla="*/ 6858000 h 6858000"/>
              <a:gd name="connsiteX398" fmla="*/ 2242860 w 7472601"/>
              <a:gd name="connsiteY398" fmla="*/ 6858000 h 6858000"/>
              <a:gd name="connsiteX399" fmla="*/ 2232818 w 7472601"/>
              <a:gd name="connsiteY399" fmla="*/ 6844926 h 6858000"/>
              <a:gd name="connsiteX400" fmla="*/ 1990172 w 7472601"/>
              <a:gd name="connsiteY400" fmla="*/ 6542121 h 6858000"/>
              <a:gd name="connsiteX401" fmla="*/ 2124090 w 7472601"/>
              <a:gd name="connsiteY401" fmla="*/ 6761017 h 6858000"/>
              <a:gd name="connsiteX402" fmla="*/ 2200380 w 7472601"/>
              <a:gd name="connsiteY402" fmla="*/ 6858000 h 6858000"/>
              <a:gd name="connsiteX403" fmla="*/ 2147507 w 7472601"/>
              <a:gd name="connsiteY403" fmla="*/ 6858000 h 6858000"/>
              <a:gd name="connsiteX404" fmla="*/ 2070668 w 7472601"/>
              <a:gd name="connsiteY404" fmla="*/ 6761520 h 6858000"/>
              <a:gd name="connsiteX405" fmla="*/ 1975142 w 7472601"/>
              <a:gd name="connsiteY405" fmla="*/ 6585570 h 6858000"/>
              <a:gd name="connsiteX406" fmla="*/ 2050035 w 7472601"/>
              <a:gd name="connsiteY406" fmla="*/ 6813345 h 6858000"/>
              <a:gd name="connsiteX407" fmla="*/ 2063025 w 7472601"/>
              <a:gd name="connsiteY407" fmla="*/ 6858000 h 6858000"/>
              <a:gd name="connsiteX408" fmla="*/ 2021675 w 7472601"/>
              <a:gd name="connsiteY408" fmla="*/ 6858000 h 6858000"/>
              <a:gd name="connsiteX409" fmla="*/ 2019308 w 7472601"/>
              <a:gd name="connsiteY409" fmla="*/ 6847118 h 6858000"/>
              <a:gd name="connsiteX410" fmla="*/ 1938835 w 7472601"/>
              <a:gd name="connsiteY410" fmla="*/ 6551160 h 6858000"/>
              <a:gd name="connsiteX411" fmla="*/ 1953230 w 7472601"/>
              <a:gd name="connsiteY411" fmla="*/ 6759699 h 6858000"/>
              <a:gd name="connsiteX412" fmla="*/ 1956763 w 7472601"/>
              <a:gd name="connsiteY412" fmla="*/ 6778191 h 6858000"/>
              <a:gd name="connsiteX413" fmla="*/ 1967925 w 7472601"/>
              <a:gd name="connsiteY413" fmla="*/ 6858000 h 6858000"/>
              <a:gd name="connsiteX414" fmla="*/ 1936622 w 7472601"/>
              <a:gd name="connsiteY414" fmla="*/ 6858000 h 6858000"/>
              <a:gd name="connsiteX415" fmla="*/ 1926261 w 7472601"/>
              <a:gd name="connsiteY415" fmla="*/ 6784064 h 6858000"/>
              <a:gd name="connsiteX416" fmla="*/ 1922724 w 7472601"/>
              <a:gd name="connsiteY416" fmla="*/ 6765577 h 6858000"/>
              <a:gd name="connsiteX417" fmla="*/ 1904650 w 7472601"/>
              <a:gd name="connsiteY417" fmla="*/ 6639616 h 6858000"/>
              <a:gd name="connsiteX418" fmla="*/ 1885273 w 7472601"/>
              <a:gd name="connsiteY418" fmla="*/ 6858000 h 6858000"/>
              <a:gd name="connsiteX419" fmla="*/ 1854363 w 7472601"/>
              <a:gd name="connsiteY419" fmla="*/ 6858000 h 6858000"/>
              <a:gd name="connsiteX420" fmla="*/ 1880391 w 7472601"/>
              <a:gd name="connsiteY420" fmla="*/ 6603796 h 6858000"/>
              <a:gd name="connsiteX421" fmla="*/ 1818273 w 7472601"/>
              <a:gd name="connsiteY421" fmla="*/ 6715729 h 6858000"/>
              <a:gd name="connsiteX422" fmla="*/ 1794691 w 7472601"/>
              <a:gd name="connsiteY422" fmla="*/ 6843239 h 6858000"/>
              <a:gd name="connsiteX423" fmla="*/ 1794914 w 7472601"/>
              <a:gd name="connsiteY423" fmla="*/ 6858000 h 6858000"/>
              <a:gd name="connsiteX424" fmla="*/ 1746128 w 7472601"/>
              <a:gd name="connsiteY424" fmla="*/ 6858000 h 6858000"/>
              <a:gd name="connsiteX425" fmla="*/ 1753934 w 7472601"/>
              <a:gd name="connsiteY425" fmla="*/ 6724796 h 6858000"/>
              <a:gd name="connsiteX426" fmla="*/ 1792053 w 7472601"/>
              <a:gd name="connsiteY426" fmla="*/ 6572396 h 6858000"/>
              <a:gd name="connsiteX427" fmla="*/ 1862248 w 7472601"/>
              <a:gd name="connsiteY427" fmla="*/ 6266397 h 6858000"/>
              <a:gd name="connsiteX428" fmla="*/ 1862250 w 7472601"/>
              <a:gd name="connsiteY428" fmla="*/ 6033531 h 6858000"/>
              <a:gd name="connsiteX429" fmla="*/ 1211999 w 7472601"/>
              <a:gd name="connsiteY429" fmla="*/ 6683610 h 6858000"/>
              <a:gd name="connsiteX430" fmla="*/ 1213266 w 7472601"/>
              <a:gd name="connsiteY430" fmla="*/ 6691947 h 6858000"/>
              <a:gd name="connsiteX431" fmla="*/ 1203370 w 7472601"/>
              <a:gd name="connsiteY431" fmla="*/ 6850676 h 6858000"/>
              <a:gd name="connsiteX432" fmla="*/ 1203671 w 7472601"/>
              <a:gd name="connsiteY432" fmla="*/ 6858000 h 6858000"/>
              <a:gd name="connsiteX433" fmla="*/ 1143180 w 7472601"/>
              <a:gd name="connsiteY433" fmla="*/ 6858000 h 6858000"/>
              <a:gd name="connsiteX434" fmla="*/ 1142176 w 7472601"/>
              <a:gd name="connsiteY434" fmla="*/ 6766045 h 6858000"/>
              <a:gd name="connsiteX435" fmla="*/ 1067484 w 7472601"/>
              <a:gd name="connsiteY435" fmla="*/ 6858000 h 6858000"/>
              <a:gd name="connsiteX436" fmla="*/ 953928 w 7472601"/>
              <a:gd name="connsiteY436" fmla="*/ 6858000 h 6858000"/>
              <a:gd name="connsiteX437" fmla="*/ 959715 w 7472601"/>
              <a:gd name="connsiteY437" fmla="*/ 6850185 h 6858000"/>
              <a:gd name="connsiteX438" fmla="*/ 1483788 w 7472601"/>
              <a:gd name="connsiteY438" fmla="*/ 6259174 h 6858000"/>
              <a:gd name="connsiteX439" fmla="*/ 1100671 w 7472601"/>
              <a:gd name="connsiteY439" fmla="*/ 6252137 h 6858000"/>
              <a:gd name="connsiteX440" fmla="*/ 1090144 w 7472601"/>
              <a:gd name="connsiteY440" fmla="*/ 6256748 h 6858000"/>
              <a:gd name="connsiteX441" fmla="*/ 1095872 w 7472601"/>
              <a:gd name="connsiteY441" fmla="*/ 6271892 h 6858000"/>
              <a:gd name="connsiteX442" fmla="*/ 262785 w 7472601"/>
              <a:gd name="connsiteY442" fmla="*/ 6845450 h 6858000"/>
              <a:gd name="connsiteX443" fmla="*/ 209968 w 7472601"/>
              <a:gd name="connsiteY443" fmla="*/ 6770713 h 6858000"/>
              <a:gd name="connsiteX444" fmla="*/ 873460 w 7472601"/>
              <a:gd name="connsiteY444" fmla="*/ 6253768 h 6858000"/>
              <a:gd name="connsiteX445" fmla="*/ 192686 w 7472601"/>
              <a:gd name="connsiteY445" fmla="*/ 5849257 h 6858000"/>
              <a:gd name="connsiteX446" fmla="*/ 4696 w 7472601"/>
              <a:gd name="connsiteY446" fmla="*/ 5697668 h 6858000"/>
              <a:gd name="connsiteX447" fmla="*/ 0 w 7472601"/>
              <a:gd name="connsiteY447" fmla="*/ 5689984 h 6858000"/>
              <a:gd name="connsiteX448" fmla="*/ 0 w 7472601"/>
              <a:gd name="connsiteY448" fmla="*/ 5513472 h 6858000"/>
              <a:gd name="connsiteX449" fmla="*/ 174101 w 7472601"/>
              <a:gd name="connsiteY449" fmla="*/ 5620277 h 6858000"/>
              <a:gd name="connsiteX450" fmla="*/ 891800 w 7472601"/>
              <a:gd name="connsiteY450" fmla="*/ 6036935 h 6858000"/>
              <a:gd name="connsiteX451" fmla="*/ 1072219 w 7472601"/>
              <a:gd name="connsiteY451" fmla="*/ 6169443 h 6858000"/>
              <a:gd name="connsiteX452" fmla="*/ 1074117 w 7472601"/>
              <a:gd name="connsiteY452" fmla="*/ 6170301 h 6858000"/>
              <a:gd name="connsiteX453" fmla="*/ 1083114 w 7472601"/>
              <a:gd name="connsiteY453" fmla="*/ 6174131 h 6858000"/>
              <a:gd name="connsiteX454" fmla="*/ 1543010 w 7472601"/>
              <a:gd name="connsiteY454" fmla="*/ 6191140 h 6858000"/>
              <a:gd name="connsiteX455" fmla="*/ 1551080 w 7472601"/>
              <a:gd name="connsiteY455" fmla="*/ 6195006 h 6858000"/>
              <a:gd name="connsiteX456" fmla="*/ 2345443 w 7472601"/>
              <a:gd name="connsiteY456" fmla="*/ 5549882 h 6858000"/>
              <a:gd name="connsiteX457" fmla="*/ 1721499 w 7472601"/>
              <a:gd name="connsiteY457" fmla="*/ 5599969 h 6858000"/>
              <a:gd name="connsiteX458" fmla="*/ 767716 w 7472601"/>
              <a:gd name="connsiteY458" fmla="*/ 5472768 h 6858000"/>
              <a:gd name="connsiteX459" fmla="*/ 722147 w 7472601"/>
              <a:gd name="connsiteY459" fmla="*/ 5393091 h 6858000"/>
              <a:gd name="connsiteX460" fmla="*/ 1485552 w 7472601"/>
              <a:gd name="connsiteY460" fmla="*/ 5313202 h 6858000"/>
              <a:gd name="connsiteX461" fmla="*/ 2143004 w 7472601"/>
              <a:gd name="connsiteY461" fmla="*/ 5402420 h 6858000"/>
              <a:gd name="connsiteX462" fmla="*/ 1933391 w 7472601"/>
              <a:gd name="connsiteY462" fmla="*/ 5156971 h 6858000"/>
              <a:gd name="connsiteX463" fmla="*/ 1827118 w 7472601"/>
              <a:gd name="connsiteY463" fmla="*/ 4968410 h 6858000"/>
              <a:gd name="connsiteX464" fmla="*/ 1837349 w 7472601"/>
              <a:gd name="connsiteY464" fmla="*/ 4956357 h 6858000"/>
              <a:gd name="connsiteX465" fmla="*/ 2162835 w 7472601"/>
              <a:gd name="connsiteY465" fmla="*/ 5187853 h 6858000"/>
              <a:gd name="connsiteX466" fmla="*/ 2257167 w 7472601"/>
              <a:gd name="connsiteY466" fmla="*/ 5462123 h 6858000"/>
              <a:gd name="connsiteX467" fmla="*/ 2261598 w 7472601"/>
              <a:gd name="connsiteY467" fmla="*/ 5467998 h 6858000"/>
              <a:gd name="connsiteX468" fmla="*/ 2437177 w 7472601"/>
              <a:gd name="connsiteY468" fmla="*/ 5479608 h 6858000"/>
              <a:gd name="connsiteX469" fmla="*/ 2445247 w 7472601"/>
              <a:gd name="connsiteY469" fmla="*/ 5483476 h 6858000"/>
              <a:gd name="connsiteX470" fmla="*/ 2743626 w 7472601"/>
              <a:gd name="connsiteY470" fmla="*/ 5304819 h 6858000"/>
              <a:gd name="connsiteX471" fmla="*/ 3048102 w 7472601"/>
              <a:gd name="connsiteY471" fmla="*/ 5150595 h 6858000"/>
              <a:gd name="connsiteX472" fmla="*/ 1799414 w 7472601"/>
              <a:gd name="connsiteY472" fmla="*/ 4694732 h 6858000"/>
              <a:gd name="connsiteX473" fmla="*/ 1771735 w 7472601"/>
              <a:gd name="connsiteY473" fmla="*/ 4619929 h 6858000"/>
              <a:gd name="connsiteX474" fmla="*/ 3104273 w 7472601"/>
              <a:gd name="connsiteY474" fmla="*/ 5076159 h 6858000"/>
              <a:gd name="connsiteX475" fmla="*/ 3113245 w 7472601"/>
              <a:gd name="connsiteY475" fmla="*/ 5090705 h 6858000"/>
              <a:gd name="connsiteX476" fmla="*/ 3126294 w 7472601"/>
              <a:gd name="connsiteY476" fmla="*/ 5114400 h 6858000"/>
              <a:gd name="connsiteX477" fmla="*/ 3937433 w 7472601"/>
              <a:gd name="connsiteY477" fmla="*/ 4830473 h 6858000"/>
              <a:gd name="connsiteX478" fmla="*/ 3590475 w 7472601"/>
              <a:gd name="connsiteY478" fmla="*/ 4597974 h 6858000"/>
              <a:gd name="connsiteX479" fmla="*/ 3100264 w 7472601"/>
              <a:gd name="connsiteY479" fmla="*/ 4579845 h 6858000"/>
              <a:gd name="connsiteX480" fmla="*/ 2183576 w 7472601"/>
              <a:gd name="connsiteY480" fmla="*/ 4227150 h 6858000"/>
              <a:gd name="connsiteX481" fmla="*/ 2151029 w 7472601"/>
              <a:gd name="connsiteY481" fmla="*/ 4146947 h 6858000"/>
              <a:gd name="connsiteX482" fmla="*/ 3563434 w 7472601"/>
              <a:gd name="connsiteY482" fmla="*/ 4469115 h 6858000"/>
              <a:gd name="connsiteX483" fmla="*/ 3177952 w 7472601"/>
              <a:gd name="connsiteY483" fmla="*/ 3657386 h 6858000"/>
              <a:gd name="connsiteX484" fmla="*/ 3189263 w 7472601"/>
              <a:gd name="connsiteY484" fmla="*/ 3625726 h 6858000"/>
              <a:gd name="connsiteX485" fmla="*/ 3560912 w 7472601"/>
              <a:gd name="connsiteY485" fmla="*/ 4079863 h 6858000"/>
              <a:gd name="connsiteX486" fmla="*/ 3626636 w 7472601"/>
              <a:gd name="connsiteY486" fmla="*/ 4512230 h 6858000"/>
              <a:gd name="connsiteX487" fmla="*/ 3653088 w 7472601"/>
              <a:gd name="connsiteY487" fmla="*/ 4521417 h 6858000"/>
              <a:gd name="connsiteX488" fmla="*/ 3988128 w 7472601"/>
              <a:gd name="connsiteY488" fmla="*/ 4817267 h 6858000"/>
              <a:gd name="connsiteX489" fmla="*/ 4830582 w 7472601"/>
              <a:gd name="connsiteY489" fmla="*/ 4676000 h 6858000"/>
              <a:gd name="connsiteX490" fmla="*/ 4830100 w 7472601"/>
              <a:gd name="connsiteY490" fmla="*/ 4675554 h 6858000"/>
              <a:gd name="connsiteX491" fmla="*/ 4036318 w 7472601"/>
              <a:gd name="connsiteY491" fmla="*/ 4147013 h 6858000"/>
              <a:gd name="connsiteX492" fmla="*/ 3432098 w 7472601"/>
              <a:gd name="connsiteY492" fmla="*/ 3537312 h 6858000"/>
              <a:gd name="connsiteX493" fmla="*/ 3446761 w 7472601"/>
              <a:gd name="connsiteY493" fmla="*/ 3461278 h 6858000"/>
              <a:gd name="connsiteX494" fmla="*/ 4419733 w 7472601"/>
              <a:gd name="connsiteY494" fmla="*/ 3963555 h 6858000"/>
              <a:gd name="connsiteX495" fmla="*/ 4781371 w 7472601"/>
              <a:gd name="connsiteY495" fmla="*/ 4458604 h 6858000"/>
              <a:gd name="connsiteX496" fmla="*/ 4780440 w 7472601"/>
              <a:gd name="connsiteY496" fmla="*/ 4470290 h 6858000"/>
              <a:gd name="connsiteX497" fmla="*/ 4898954 w 7472601"/>
              <a:gd name="connsiteY497" fmla="*/ 4662092 h 6858000"/>
              <a:gd name="connsiteX498" fmla="*/ 4900699 w 7472601"/>
              <a:gd name="connsiteY498" fmla="*/ 4670867 h 6858000"/>
              <a:gd name="connsiteX499" fmla="*/ 5714511 w 7472601"/>
              <a:gd name="connsiteY499" fmla="*/ 4663483 h 6858000"/>
              <a:gd name="connsiteX500" fmla="*/ 5464793 w 7472601"/>
              <a:gd name="connsiteY500" fmla="*/ 4393556 h 6858000"/>
              <a:gd name="connsiteX501" fmla="*/ 5461897 w 7472601"/>
              <a:gd name="connsiteY501" fmla="*/ 4390879 h 6858000"/>
              <a:gd name="connsiteX502" fmla="*/ 4294126 w 7472601"/>
              <a:gd name="connsiteY502" fmla="*/ 3303048 h 6858000"/>
              <a:gd name="connsiteX503" fmla="*/ 4305321 w 7472601"/>
              <a:gd name="connsiteY503" fmla="*/ 3256953 h 6858000"/>
              <a:gd name="connsiteX504" fmla="*/ 4949299 w 7472601"/>
              <a:gd name="connsiteY504" fmla="*/ 3766336 h 6858000"/>
              <a:gd name="connsiteX505" fmla="*/ 5291452 w 7472601"/>
              <a:gd name="connsiteY505" fmla="*/ 4076801 h 6858000"/>
              <a:gd name="connsiteX506" fmla="*/ 5434998 w 7472601"/>
              <a:gd name="connsiteY506" fmla="*/ 4254100 h 6858000"/>
              <a:gd name="connsiteX507" fmla="*/ 5351015 w 7472601"/>
              <a:gd name="connsiteY507" fmla="*/ 3760989 h 6858000"/>
              <a:gd name="connsiteX508" fmla="*/ 5413780 w 7472601"/>
              <a:gd name="connsiteY508" fmla="*/ 2966265 h 6858000"/>
              <a:gd name="connsiteX509" fmla="*/ 5425627 w 7472601"/>
              <a:gd name="connsiteY509" fmla="*/ 2954192 h 6858000"/>
              <a:gd name="connsiteX510" fmla="*/ 6604735 w 7472601"/>
              <a:gd name="connsiteY510" fmla="*/ 2041381 h 6858000"/>
              <a:gd name="connsiteX511" fmla="*/ 7204487 w 7472601"/>
              <a:gd name="connsiteY511" fmla="*/ 2742112 h 6858000"/>
              <a:gd name="connsiteX512" fmla="*/ 7131592 w 7472601"/>
              <a:gd name="connsiteY512" fmla="*/ 2672096 h 6858000"/>
              <a:gd name="connsiteX513" fmla="*/ 6996344 w 7472601"/>
              <a:gd name="connsiteY513" fmla="*/ 2518310 h 6858000"/>
              <a:gd name="connsiteX514" fmla="*/ 6735495 w 7472601"/>
              <a:gd name="connsiteY514" fmla="*/ 2196890 h 6858000"/>
              <a:gd name="connsiteX515" fmla="*/ 6721901 w 7472601"/>
              <a:gd name="connsiteY515" fmla="*/ 2179274 h 6858000"/>
              <a:gd name="connsiteX516" fmla="*/ 6604735 w 7472601"/>
              <a:gd name="connsiteY516" fmla="*/ 2041381 h 6858000"/>
              <a:gd name="connsiteX517" fmla="*/ 6591670 w 7472601"/>
              <a:gd name="connsiteY517" fmla="*/ 1988277 h 6858000"/>
              <a:gd name="connsiteX518" fmla="*/ 6747349 w 7472601"/>
              <a:gd name="connsiteY518" fmla="*/ 2160069 h 6858000"/>
              <a:gd name="connsiteX519" fmla="*/ 6760943 w 7472601"/>
              <a:gd name="connsiteY519" fmla="*/ 2177686 h 6858000"/>
              <a:gd name="connsiteX520" fmla="*/ 7021065 w 7472601"/>
              <a:gd name="connsiteY520" fmla="*/ 2498102 h 6858000"/>
              <a:gd name="connsiteX521" fmla="*/ 7155223 w 7472601"/>
              <a:gd name="connsiteY521" fmla="*/ 2650386 h 6858000"/>
              <a:gd name="connsiteX522" fmla="*/ 7203167 w 7472601"/>
              <a:gd name="connsiteY522" fmla="*/ 2697288 h 6858000"/>
              <a:gd name="connsiteX523" fmla="*/ 6937703 w 7472601"/>
              <a:gd name="connsiteY523" fmla="*/ 2321981 h 6858000"/>
              <a:gd name="connsiteX524" fmla="*/ 6591670 w 7472601"/>
              <a:gd name="connsiteY524" fmla="*/ 1988277 h 6858000"/>
              <a:gd name="connsiteX525" fmla="*/ 5798671 w 7472601"/>
              <a:gd name="connsiteY525" fmla="*/ 1981601 h 6858000"/>
              <a:gd name="connsiteX526" fmla="*/ 5754709 w 7472601"/>
              <a:gd name="connsiteY526" fmla="*/ 2071454 h 6858000"/>
              <a:gd name="connsiteX527" fmla="*/ 5763044 w 7472601"/>
              <a:gd name="connsiteY527" fmla="*/ 2842206 h 6858000"/>
              <a:gd name="connsiteX528" fmla="*/ 5764974 w 7472601"/>
              <a:gd name="connsiteY528" fmla="*/ 2799609 h 6858000"/>
              <a:gd name="connsiteX529" fmla="*/ 5767665 w 7472601"/>
              <a:gd name="connsiteY529" fmla="*/ 2666409 h 6858000"/>
              <a:gd name="connsiteX530" fmla="*/ 5763055 w 7472601"/>
              <a:gd name="connsiteY530" fmla="*/ 2579705 h 6858000"/>
              <a:gd name="connsiteX531" fmla="*/ 5758079 w 7472601"/>
              <a:gd name="connsiteY531" fmla="*/ 2492508 h 6858000"/>
              <a:gd name="connsiteX532" fmla="*/ 5779325 w 7472601"/>
              <a:gd name="connsiteY532" fmla="*/ 2197069 h 6858000"/>
              <a:gd name="connsiteX533" fmla="*/ 5798671 w 7472601"/>
              <a:gd name="connsiteY533" fmla="*/ 1981601 h 6858000"/>
              <a:gd name="connsiteX534" fmla="*/ 5829202 w 7472601"/>
              <a:gd name="connsiteY534" fmla="*/ 1971679 h 6858000"/>
              <a:gd name="connsiteX535" fmla="*/ 5809558 w 7472601"/>
              <a:gd name="connsiteY535" fmla="*/ 2198043 h 6858000"/>
              <a:gd name="connsiteX536" fmla="*/ 5788653 w 7472601"/>
              <a:gd name="connsiteY536" fmla="*/ 2489430 h 6858000"/>
              <a:gd name="connsiteX537" fmla="*/ 5793439 w 7472601"/>
              <a:gd name="connsiteY537" fmla="*/ 2575235 h 6858000"/>
              <a:gd name="connsiteX538" fmla="*/ 5796837 w 7472601"/>
              <a:gd name="connsiteY538" fmla="*/ 2637633 h 6858000"/>
              <a:gd name="connsiteX539" fmla="*/ 5818614 w 7472601"/>
              <a:gd name="connsiteY539" fmla="*/ 2473055 h 6858000"/>
              <a:gd name="connsiteX540" fmla="*/ 5829202 w 7472601"/>
              <a:gd name="connsiteY540" fmla="*/ 1971679 h 6858000"/>
              <a:gd name="connsiteX541" fmla="*/ 5911389 w 7472601"/>
              <a:gd name="connsiteY541" fmla="*/ 1898371 h 6858000"/>
              <a:gd name="connsiteX542" fmla="*/ 6237627 w 7472601"/>
              <a:gd name="connsiteY542" fmla="*/ 2231921 h 6858000"/>
              <a:gd name="connsiteX543" fmla="*/ 5911389 w 7472601"/>
              <a:gd name="connsiteY543" fmla="*/ 1898371 h 6858000"/>
              <a:gd name="connsiteX544" fmla="*/ 6944437 w 7472601"/>
              <a:gd name="connsiteY544" fmla="*/ 1575402 h 6858000"/>
              <a:gd name="connsiteX545" fmla="*/ 6304730 w 7472601"/>
              <a:gd name="connsiteY545" fmla="*/ 1766654 h 6858000"/>
              <a:gd name="connsiteX546" fmla="*/ 6944437 w 7472601"/>
              <a:gd name="connsiteY546" fmla="*/ 1575402 h 6858000"/>
              <a:gd name="connsiteX547" fmla="*/ 7019523 w 7472601"/>
              <a:gd name="connsiteY547" fmla="*/ 1519450 h 6858000"/>
              <a:gd name="connsiteX548" fmla="*/ 6298091 w 7472601"/>
              <a:gd name="connsiteY548" fmla="*/ 1737122 h 6858000"/>
              <a:gd name="connsiteX549" fmla="*/ 7019523 w 7472601"/>
              <a:gd name="connsiteY549" fmla="*/ 1519450 h 6858000"/>
              <a:gd name="connsiteX550" fmla="*/ 2399523 w 7472601"/>
              <a:gd name="connsiteY550" fmla="*/ 1428234 h 6858000"/>
              <a:gd name="connsiteX551" fmla="*/ 2224982 w 7472601"/>
              <a:gd name="connsiteY551" fmla="*/ 1826201 h 6858000"/>
              <a:gd name="connsiteX552" fmla="*/ 2096099 w 7472601"/>
              <a:gd name="connsiteY552" fmla="*/ 2345900 h 6858000"/>
              <a:gd name="connsiteX553" fmla="*/ 2283317 w 7472601"/>
              <a:gd name="connsiteY553" fmla="*/ 1796925 h 6858000"/>
              <a:gd name="connsiteX554" fmla="*/ 2399523 w 7472601"/>
              <a:gd name="connsiteY554" fmla="*/ 1428234 h 6858000"/>
              <a:gd name="connsiteX555" fmla="*/ 2448558 w 7472601"/>
              <a:gd name="connsiteY555" fmla="*/ 1373435 h 6858000"/>
              <a:gd name="connsiteX556" fmla="*/ 2312521 w 7472601"/>
              <a:gd name="connsiteY556" fmla="*/ 1806140 h 6858000"/>
              <a:gd name="connsiteX557" fmla="*/ 2127533 w 7472601"/>
              <a:gd name="connsiteY557" fmla="*/ 2348380 h 6858000"/>
              <a:gd name="connsiteX558" fmla="*/ 2358080 w 7472601"/>
              <a:gd name="connsiteY558" fmla="*/ 1866134 h 6858000"/>
              <a:gd name="connsiteX559" fmla="*/ 2407436 w 7472601"/>
              <a:gd name="connsiteY559" fmla="*/ 1651070 h 6858000"/>
              <a:gd name="connsiteX560" fmla="*/ 2448558 w 7472601"/>
              <a:gd name="connsiteY560" fmla="*/ 1373435 h 6858000"/>
              <a:gd name="connsiteX561" fmla="*/ 278707 w 7472601"/>
              <a:gd name="connsiteY561" fmla="*/ 1352270 h 6858000"/>
              <a:gd name="connsiteX562" fmla="*/ 321570 w 7472601"/>
              <a:gd name="connsiteY562" fmla="*/ 1861610 h 6858000"/>
              <a:gd name="connsiteX563" fmla="*/ 294281 w 7472601"/>
              <a:gd name="connsiteY563" fmla="*/ 1440658 h 6858000"/>
              <a:gd name="connsiteX564" fmla="*/ 278707 w 7472601"/>
              <a:gd name="connsiteY564" fmla="*/ 1352270 h 6858000"/>
              <a:gd name="connsiteX565" fmla="*/ 1423821 w 7472601"/>
              <a:gd name="connsiteY565" fmla="*/ 1351958 h 6858000"/>
              <a:gd name="connsiteX566" fmla="*/ 1638521 w 7472601"/>
              <a:gd name="connsiteY566" fmla="*/ 1908470 h 6858000"/>
              <a:gd name="connsiteX567" fmla="*/ 1754199 w 7472601"/>
              <a:gd name="connsiteY567" fmla="*/ 2149284 h 6858000"/>
              <a:gd name="connsiteX568" fmla="*/ 1908359 w 7472601"/>
              <a:gd name="connsiteY568" fmla="*/ 2364988 h 6858000"/>
              <a:gd name="connsiteX569" fmla="*/ 1647661 w 7472601"/>
              <a:gd name="connsiteY569" fmla="*/ 1825945 h 6858000"/>
              <a:gd name="connsiteX570" fmla="*/ 1423821 w 7472601"/>
              <a:gd name="connsiteY570" fmla="*/ 1351958 h 6858000"/>
              <a:gd name="connsiteX571" fmla="*/ 1431890 w 7472601"/>
              <a:gd name="connsiteY571" fmla="*/ 1306475 h 6858000"/>
              <a:gd name="connsiteX572" fmla="*/ 1507597 w 7472601"/>
              <a:gd name="connsiteY572" fmla="*/ 1446132 h 6858000"/>
              <a:gd name="connsiteX573" fmla="*/ 1674586 w 7472601"/>
              <a:gd name="connsiteY573" fmla="*/ 1813832 h 6858000"/>
              <a:gd name="connsiteX574" fmla="*/ 1815950 w 7472601"/>
              <a:gd name="connsiteY574" fmla="*/ 2128564 h 6858000"/>
              <a:gd name="connsiteX575" fmla="*/ 1984242 w 7472601"/>
              <a:gd name="connsiteY575" fmla="*/ 2430829 h 6858000"/>
              <a:gd name="connsiteX576" fmla="*/ 2014023 w 7472601"/>
              <a:gd name="connsiteY576" fmla="*/ 2450995 h 6858000"/>
              <a:gd name="connsiteX577" fmla="*/ 1747337 w 7472601"/>
              <a:gd name="connsiteY577" fmla="*/ 1855264 h 6858000"/>
              <a:gd name="connsiteX578" fmla="*/ 1533749 w 7472601"/>
              <a:gd name="connsiteY578" fmla="*/ 1478656 h 6858000"/>
              <a:gd name="connsiteX579" fmla="*/ 1431890 w 7472601"/>
              <a:gd name="connsiteY579" fmla="*/ 1306475 h 6858000"/>
              <a:gd name="connsiteX580" fmla="*/ 5052692 w 7472601"/>
              <a:gd name="connsiteY580" fmla="*/ 1292994 h 6858000"/>
              <a:gd name="connsiteX581" fmla="*/ 5200661 w 7472601"/>
              <a:gd name="connsiteY581" fmla="*/ 1635186 h 6858000"/>
              <a:gd name="connsiteX582" fmla="*/ 5297138 w 7472601"/>
              <a:gd name="connsiteY582" fmla="*/ 1906351 h 6858000"/>
              <a:gd name="connsiteX583" fmla="*/ 5052692 w 7472601"/>
              <a:gd name="connsiteY583" fmla="*/ 1292994 h 6858000"/>
              <a:gd name="connsiteX584" fmla="*/ 5009948 w 7472601"/>
              <a:gd name="connsiteY584" fmla="*/ 1273619 h 6858000"/>
              <a:gd name="connsiteX585" fmla="*/ 5121777 w 7472601"/>
              <a:gd name="connsiteY585" fmla="*/ 1654213 h 6858000"/>
              <a:gd name="connsiteX586" fmla="*/ 5293545 w 7472601"/>
              <a:gd name="connsiteY586" fmla="*/ 2072247 h 6858000"/>
              <a:gd name="connsiteX587" fmla="*/ 5294042 w 7472601"/>
              <a:gd name="connsiteY587" fmla="*/ 2065019 h 6858000"/>
              <a:gd name="connsiteX588" fmla="*/ 5171936 w 7472601"/>
              <a:gd name="connsiteY588" fmla="*/ 1647613 h 6858000"/>
              <a:gd name="connsiteX589" fmla="*/ 5009948 w 7472601"/>
              <a:gd name="connsiteY589" fmla="*/ 1273619 h 6858000"/>
              <a:gd name="connsiteX590" fmla="*/ 655236 w 7472601"/>
              <a:gd name="connsiteY590" fmla="*/ 1268632 h 6858000"/>
              <a:gd name="connsiteX591" fmla="*/ 839521 w 7472601"/>
              <a:gd name="connsiteY591" fmla="*/ 1685315 h 6858000"/>
              <a:gd name="connsiteX592" fmla="*/ 1109416 w 7472601"/>
              <a:gd name="connsiteY592" fmla="*/ 2061663 h 6858000"/>
              <a:gd name="connsiteX593" fmla="*/ 1298300 w 7472601"/>
              <a:gd name="connsiteY593" fmla="*/ 2247742 h 6858000"/>
              <a:gd name="connsiteX594" fmla="*/ 1125871 w 7472601"/>
              <a:gd name="connsiteY594" fmla="*/ 1989513 h 6858000"/>
              <a:gd name="connsiteX595" fmla="*/ 981574 w 7472601"/>
              <a:gd name="connsiteY595" fmla="*/ 1783157 h 6858000"/>
              <a:gd name="connsiteX596" fmla="*/ 922198 w 7472601"/>
              <a:gd name="connsiteY596" fmla="*/ 1677437 h 6858000"/>
              <a:gd name="connsiteX597" fmla="*/ 869293 w 7472601"/>
              <a:gd name="connsiteY597" fmla="*/ 1583214 h 6858000"/>
              <a:gd name="connsiteX598" fmla="*/ 751431 w 7472601"/>
              <a:gd name="connsiteY598" fmla="*/ 1405731 h 6858000"/>
              <a:gd name="connsiteX599" fmla="*/ 655236 w 7472601"/>
              <a:gd name="connsiteY599" fmla="*/ 1268632 h 6858000"/>
              <a:gd name="connsiteX600" fmla="*/ 6516292 w 7472601"/>
              <a:gd name="connsiteY600" fmla="*/ 1263064 h 6858000"/>
              <a:gd name="connsiteX601" fmla="*/ 5736320 w 7472601"/>
              <a:gd name="connsiteY601" fmla="*/ 1501803 h 6858000"/>
              <a:gd name="connsiteX602" fmla="*/ 6516292 w 7472601"/>
              <a:gd name="connsiteY602" fmla="*/ 1263064 h 6858000"/>
              <a:gd name="connsiteX603" fmla="*/ 291466 w 7472601"/>
              <a:gd name="connsiteY603" fmla="*/ 1250369 h 6858000"/>
              <a:gd name="connsiteX604" fmla="*/ 323180 w 7472601"/>
              <a:gd name="connsiteY604" fmla="*/ 1435283 h 6858000"/>
              <a:gd name="connsiteX605" fmla="*/ 349381 w 7472601"/>
              <a:gd name="connsiteY605" fmla="*/ 1875041 h 6858000"/>
              <a:gd name="connsiteX606" fmla="*/ 374363 w 7472601"/>
              <a:gd name="connsiteY606" fmla="*/ 1506494 h 6858000"/>
              <a:gd name="connsiteX607" fmla="*/ 302168 w 7472601"/>
              <a:gd name="connsiteY607" fmla="*/ 1274495 h 6858000"/>
              <a:gd name="connsiteX608" fmla="*/ 291466 w 7472601"/>
              <a:gd name="connsiteY608" fmla="*/ 1250369 h 6858000"/>
              <a:gd name="connsiteX609" fmla="*/ 678222 w 7472601"/>
              <a:gd name="connsiteY609" fmla="*/ 1248670 h 6858000"/>
              <a:gd name="connsiteX610" fmla="*/ 775536 w 7472601"/>
              <a:gd name="connsiteY610" fmla="*/ 1388015 h 6858000"/>
              <a:gd name="connsiteX611" fmla="*/ 894529 w 7472601"/>
              <a:gd name="connsiteY611" fmla="*/ 1567739 h 6858000"/>
              <a:gd name="connsiteX612" fmla="*/ 948000 w 7472601"/>
              <a:gd name="connsiteY612" fmla="*/ 1663088 h 6858000"/>
              <a:gd name="connsiteX613" fmla="*/ 1006812 w 7472601"/>
              <a:gd name="connsiteY613" fmla="*/ 1767683 h 6858000"/>
              <a:gd name="connsiteX614" fmla="*/ 1149133 w 7472601"/>
              <a:gd name="connsiteY614" fmla="*/ 1971513 h 6858000"/>
              <a:gd name="connsiteX615" fmla="*/ 1333952 w 7472601"/>
              <a:gd name="connsiteY615" fmla="*/ 2251620 h 6858000"/>
              <a:gd name="connsiteX616" fmla="*/ 1337329 w 7472601"/>
              <a:gd name="connsiteY616" fmla="*/ 2258350 h 6858000"/>
              <a:gd name="connsiteX617" fmla="*/ 1014726 w 7472601"/>
              <a:gd name="connsiteY617" fmla="*/ 1615556 h 6858000"/>
              <a:gd name="connsiteX618" fmla="*/ 678222 w 7472601"/>
              <a:gd name="connsiteY618" fmla="*/ 1248670 h 6858000"/>
              <a:gd name="connsiteX619" fmla="*/ 6691602 w 7472601"/>
              <a:gd name="connsiteY619" fmla="*/ 1140573 h 6858000"/>
              <a:gd name="connsiteX620" fmla="*/ 6571100 w 7472601"/>
              <a:gd name="connsiteY620" fmla="*/ 1183662 h 6858000"/>
              <a:gd name="connsiteX621" fmla="*/ 6241687 w 7472601"/>
              <a:gd name="connsiteY621" fmla="*/ 1257600 h 6858000"/>
              <a:gd name="connsiteX622" fmla="*/ 5693009 w 7472601"/>
              <a:gd name="connsiteY622" fmla="*/ 1478256 h 6858000"/>
              <a:gd name="connsiteX623" fmla="*/ 6548420 w 7472601"/>
              <a:gd name="connsiteY623" fmla="*/ 1214599 h 6858000"/>
              <a:gd name="connsiteX624" fmla="*/ 6605473 w 7472601"/>
              <a:gd name="connsiteY624" fmla="*/ 1184686 h 6858000"/>
              <a:gd name="connsiteX625" fmla="*/ 6691602 w 7472601"/>
              <a:gd name="connsiteY625" fmla="*/ 1140573 h 6858000"/>
              <a:gd name="connsiteX626" fmla="*/ 4002475 w 7472601"/>
              <a:gd name="connsiteY626" fmla="*/ 1037802 h 6858000"/>
              <a:gd name="connsiteX627" fmla="*/ 4000324 w 7472601"/>
              <a:gd name="connsiteY627" fmla="*/ 1039362 h 6858000"/>
              <a:gd name="connsiteX628" fmla="*/ 4002862 w 7472601"/>
              <a:gd name="connsiteY628" fmla="*/ 1042866 h 6858000"/>
              <a:gd name="connsiteX629" fmla="*/ 4002475 w 7472601"/>
              <a:gd name="connsiteY629" fmla="*/ 1037802 h 6858000"/>
              <a:gd name="connsiteX630" fmla="*/ 506322 w 7472601"/>
              <a:gd name="connsiteY630" fmla="*/ 1020997 h 6858000"/>
              <a:gd name="connsiteX631" fmla="*/ 533068 w 7472601"/>
              <a:gd name="connsiteY631" fmla="*/ 1029409 h 6858000"/>
              <a:gd name="connsiteX632" fmla="*/ 1232525 w 7472601"/>
              <a:gd name="connsiteY632" fmla="*/ 1804675 h 6858000"/>
              <a:gd name="connsiteX633" fmla="*/ 1388858 w 7472601"/>
              <a:gd name="connsiteY633" fmla="*/ 2368011 h 6858000"/>
              <a:gd name="connsiteX634" fmla="*/ 1384098 w 7472601"/>
              <a:gd name="connsiteY634" fmla="*/ 2378125 h 6858000"/>
              <a:gd name="connsiteX635" fmla="*/ 1425393 w 7472601"/>
              <a:gd name="connsiteY635" fmla="*/ 2589124 h 6858000"/>
              <a:gd name="connsiteX636" fmla="*/ 1424001 w 7472601"/>
              <a:gd name="connsiteY636" fmla="*/ 2597541 h 6858000"/>
              <a:gd name="connsiteX637" fmla="*/ 2152729 w 7472601"/>
              <a:gd name="connsiteY637" fmla="*/ 2864487 h 6858000"/>
              <a:gd name="connsiteX638" fmla="*/ 2020609 w 7472601"/>
              <a:gd name="connsiteY638" fmla="*/ 2539671 h 6858000"/>
              <a:gd name="connsiteX639" fmla="*/ 2018920 w 7472601"/>
              <a:gd name="connsiteY639" fmla="*/ 2536309 h 6858000"/>
              <a:gd name="connsiteX640" fmla="*/ 1342441 w 7472601"/>
              <a:gd name="connsiteY640" fmla="*/ 1173017 h 6858000"/>
              <a:gd name="connsiteX641" fmla="*/ 1367925 w 7472601"/>
              <a:gd name="connsiteY641" fmla="*/ 1135648 h 6858000"/>
              <a:gd name="connsiteX642" fmla="*/ 1771401 w 7472601"/>
              <a:gd name="connsiteY642" fmla="*/ 1806673 h 6858000"/>
              <a:gd name="connsiteX643" fmla="*/ 1972385 w 7472601"/>
              <a:gd name="connsiteY643" fmla="*/ 2198735 h 6858000"/>
              <a:gd name="connsiteX644" fmla="*/ 2040892 w 7472601"/>
              <a:gd name="connsiteY644" fmla="*/ 2405205 h 6858000"/>
              <a:gd name="connsiteX645" fmla="*/ 2131689 w 7472601"/>
              <a:gd name="connsiteY645" fmla="*/ 1936926 h 6858000"/>
              <a:gd name="connsiteX646" fmla="*/ 2454820 w 7472601"/>
              <a:gd name="connsiteY646" fmla="*/ 1248808 h 6858000"/>
              <a:gd name="connsiteX647" fmla="*/ 2492512 w 7472601"/>
              <a:gd name="connsiteY647" fmla="*/ 1302920 h 6858000"/>
              <a:gd name="connsiteX648" fmla="*/ 2081216 w 7472601"/>
              <a:gd name="connsiteY648" fmla="*/ 2527513 h 6858000"/>
              <a:gd name="connsiteX649" fmla="*/ 2081211 w 7472601"/>
              <a:gd name="connsiteY649" fmla="*/ 2528916 h 6858000"/>
              <a:gd name="connsiteX650" fmla="*/ 2199067 w 7472601"/>
              <a:gd name="connsiteY650" fmla="*/ 2884061 h 6858000"/>
              <a:gd name="connsiteX651" fmla="*/ 3192586 w 7472601"/>
              <a:gd name="connsiteY651" fmla="*/ 3411496 h 6858000"/>
              <a:gd name="connsiteX652" fmla="*/ 3182620 w 7472601"/>
              <a:gd name="connsiteY652" fmla="*/ 3483279 h 6858000"/>
              <a:gd name="connsiteX653" fmla="*/ 2435119 w 7472601"/>
              <a:gd name="connsiteY653" fmla="*/ 3080173 h 6858000"/>
              <a:gd name="connsiteX654" fmla="*/ 2410152 w 7472601"/>
              <a:gd name="connsiteY654" fmla="*/ 3063751 h 6858000"/>
              <a:gd name="connsiteX655" fmla="*/ 2408099 w 7472601"/>
              <a:gd name="connsiteY655" fmla="*/ 3064403 h 6858000"/>
              <a:gd name="connsiteX656" fmla="*/ 2407218 w 7472601"/>
              <a:gd name="connsiteY656" fmla="*/ 3070324 h 6858000"/>
              <a:gd name="connsiteX657" fmla="*/ 2380138 w 7472601"/>
              <a:gd name="connsiteY657" fmla="*/ 3099341 h 6858000"/>
              <a:gd name="connsiteX658" fmla="*/ 1765923 w 7472601"/>
              <a:gd name="connsiteY658" fmla="*/ 3581043 h 6858000"/>
              <a:gd name="connsiteX659" fmla="*/ 1702258 w 7472601"/>
              <a:gd name="connsiteY659" fmla="*/ 3612286 h 6858000"/>
              <a:gd name="connsiteX660" fmla="*/ 1538370 w 7472601"/>
              <a:gd name="connsiteY660" fmla="*/ 3811804 h 6858000"/>
              <a:gd name="connsiteX661" fmla="*/ 542867 w 7472601"/>
              <a:gd name="connsiteY661" fmla="*/ 4944092 h 6858000"/>
              <a:gd name="connsiteX662" fmla="*/ 515800 w 7472601"/>
              <a:gd name="connsiteY662" fmla="*/ 4862180 h 6858000"/>
              <a:gd name="connsiteX663" fmla="*/ 909145 w 7472601"/>
              <a:gd name="connsiteY663" fmla="*/ 4199225 h 6858000"/>
              <a:gd name="connsiteX664" fmla="*/ 1214067 w 7472601"/>
              <a:gd name="connsiteY664" fmla="*/ 3908561 h 6858000"/>
              <a:gd name="connsiteX665" fmla="*/ 640967 w 7472601"/>
              <a:gd name="connsiteY665" fmla="*/ 4105601 h 6858000"/>
              <a:gd name="connsiteX666" fmla="*/ 112563 w 7472601"/>
              <a:gd name="connsiteY666" fmla="*/ 4396952 h 6858000"/>
              <a:gd name="connsiteX667" fmla="*/ 0 w 7472601"/>
              <a:gd name="connsiteY667" fmla="*/ 4466006 h 6858000"/>
              <a:gd name="connsiteX668" fmla="*/ 0 w 7472601"/>
              <a:gd name="connsiteY668" fmla="*/ 4233763 h 6858000"/>
              <a:gd name="connsiteX669" fmla="*/ 36881 w 7472601"/>
              <a:gd name="connsiteY669" fmla="*/ 4200118 h 6858000"/>
              <a:gd name="connsiteX670" fmla="*/ 910534 w 7472601"/>
              <a:gd name="connsiteY670" fmla="*/ 3629753 h 6858000"/>
              <a:gd name="connsiteX671" fmla="*/ 1578717 w 7472601"/>
              <a:gd name="connsiteY671" fmla="*/ 3575982 h 6858000"/>
              <a:gd name="connsiteX672" fmla="*/ 2338780 w 7472601"/>
              <a:gd name="connsiteY672" fmla="*/ 3033725 h 6858000"/>
              <a:gd name="connsiteX673" fmla="*/ 1807991 w 7472601"/>
              <a:gd name="connsiteY673" fmla="*/ 2807184 h 6858000"/>
              <a:gd name="connsiteX674" fmla="*/ 1416358 w 7472601"/>
              <a:gd name="connsiteY674" fmla="*/ 3112571 h 6858000"/>
              <a:gd name="connsiteX675" fmla="*/ 939066 w 7472601"/>
              <a:gd name="connsiteY675" fmla="*/ 3378798 h 6858000"/>
              <a:gd name="connsiteX676" fmla="*/ 115099 w 7472601"/>
              <a:gd name="connsiteY676" fmla="*/ 3607650 h 6858000"/>
              <a:gd name="connsiteX677" fmla="*/ 97284 w 7472601"/>
              <a:gd name="connsiteY677" fmla="*/ 3520393 h 6858000"/>
              <a:gd name="connsiteX678" fmla="*/ 922050 w 7472601"/>
              <a:gd name="connsiteY678" fmla="*/ 3074867 h 6858000"/>
              <a:gd name="connsiteX679" fmla="*/ 1405265 w 7472601"/>
              <a:gd name="connsiteY679" fmla="*/ 3016319 h 6858000"/>
              <a:gd name="connsiteX680" fmla="*/ 1407512 w 7472601"/>
              <a:gd name="connsiteY680" fmla="*/ 3018001 h 6858000"/>
              <a:gd name="connsiteX681" fmla="*/ 1726266 w 7472601"/>
              <a:gd name="connsiteY681" fmla="*/ 2777274 h 6858000"/>
              <a:gd name="connsiteX682" fmla="*/ 625390 w 7472601"/>
              <a:gd name="connsiteY682" fmla="*/ 2514541 h 6858000"/>
              <a:gd name="connsiteX683" fmla="*/ 619799 w 7472601"/>
              <a:gd name="connsiteY683" fmla="*/ 2527180 h 6858000"/>
              <a:gd name="connsiteX684" fmla="*/ 310030 w 7472601"/>
              <a:gd name="connsiteY684" fmla="*/ 2771818 h 6858000"/>
              <a:gd name="connsiteX685" fmla="*/ 173877 w 7472601"/>
              <a:gd name="connsiteY685" fmla="*/ 2937056 h 6858000"/>
              <a:gd name="connsiteX686" fmla="*/ 77889 w 7472601"/>
              <a:gd name="connsiteY686" fmla="*/ 3138440 h 6858000"/>
              <a:gd name="connsiteX687" fmla="*/ 0 w 7472601"/>
              <a:gd name="connsiteY687" fmla="*/ 3271395 h 6858000"/>
              <a:gd name="connsiteX688" fmla="*/ 0 w 7472601"/>
              <a:gd name="connsiteY688" fmla="*/ 3153002 h 6858000"/>
              <a:gd name="connsiteX689" fmla="*/ 2386 w 7472601"/>
              <a:gd name="connsiteY689" fmla="*/ 3149203 h 6858000"/>
              <a:gd name="connsiteX690" fmla="*/ 89753 w 7472601"/>
              <a:gd name="connsiteY690" fmla="*/ 2987702 h 6858000"/>
              <a:gd name="connsiteX691" fmla="*/ 76869 w 7472601"/>
              <a:gd name="connsiteY691" fmla="*/ 3005404 h 6858000"/>
              <a:gd name="connsiteX692" fmla="*/ 32049 w 7472601"/>
              <a:gd name="connsiteY692" fmla="*/ 3065814 h 6858000"/>
              <a:gd name="connsiteX693" fmla="*/ 0 w 7472601"/>
              <a:gd name="connsiteY693" fmla="*/ 3108744 h 6858000"/>
              <a:gd name="connsiteX694" fmla="*/ 0 w 7472601"/>
              <a:gd name="connsiteY694" fmla="*/ 3058059 h 6858000"/>
              <a:gd name="connsiteX695" fmla="*/ 7610 w 7472601"/>
              <a:gd name="connsiteY695" fmla="*/ 3047889 h 6858000"/>
              <a:gd name="connsiteX696" fmla="*/ 52419 w 7472601"/>
              <a:gd name="connsiteY696" fmla="*/ 2987479 h 6858000"/>
              <a:gd name="connsiteX697" fmla="*/ 59142 w 7472601"/>
              <a:gd name="connsiteY697" fmla="*/ 2978488 h 6858000"/>
              <a:gd name="connsiteX698" fmla="*/ 0 w 7472601"/>
              <a:gd name="connsiteY698" fmla="*/ 3015334 h 6858000"/>
              <a:gd name="connsiteX699" fmla="*/ 0 w 7472601"/>
              <a:gd name="connsiteY699" fmla="*/ 2914286 h 6858000"/>
              <a:gd name="connsiteX700" fmla="*/ 36383 w 7472601"/>
              <a:gd name="connsiteY700" fmla="*/ 2901128 h 6858000"/>
              <a:gd name="connsiteX701" fmla="*/ 156329 w 7472601"/>
              <a:gd name="connsiteY701" fmla="*/ 2840533 h 6858000"/>
              <a:gd name="connsiteX702" fmla="*/ 358355 w 7472601"/>
              <a:gd name="connsiteY702" fmla="*/ 2620471 h 6858000"/>
              <a:gd name="connsiteX703" fmla="*/ 510577 w 7472601"/>
              <a:gd name="connsiteY703" fmla="*/ 2501244 h 6858000"/>
              <a:gd name="connsiteX704" fmla="*/ 211967 w 7472601"/>
              <a:gd name="connsiteY704" fmla="*/ 2479171 h 6858000"/>
              <a:gd name="connsiteX705" fmla="*/ 0 w 7472601"/>
              <a:gd name="connsiteY705" fmla="*/ 2476398 h 6858000"/>
              <a:gd name="connsiteX706" fmla="*/ 0 w 7472601"/>
              <a:gd name="connsiteY706" fmla="*/ 2389189 h 6858000"/>
              <a:gd name="connsiteX707" fmla="*/ 103062 w 7472601"/>
              <a:gd name="connsiteY707" fmla="*/ 2389518 h 6858000"/>
              <a:gd name="connsiteX708" fmla="*/ 510734 w 7472601"/>
              <a:gd name="connsiteY708" fmla="*/ 2416201 h 6858000"/>
              <a:gd name="connsiteX709" fmla="*/ 279257 w 7472601"/>
              <a:gd name="connsiteY709" fmla="*/ 2092102 h 6858000"/>
              <a:gd name="connsiteX710" fmla="*/ 65265 w 7472601"/>
              <a:gd name="connsiteY710" fmla="*/ 2006049 h 6858000"/>
              <a:gd name="connsiteX711" fmla="*/ 0 w 7472601"/>
              <a:gd name="connsiteY711" fmla="*/ 1982532 h 6858000"/>
              <a:gd name="connsiteX712" fmla="*/ 0 w 7472601"/>
              <a:gd name="connsiteY712" fmla="*/ 1912789 h 6858000"/>
              <a:gd name="connsiteX713" fmla="*/ 97460 w 7472601"/>
              <a:gd name="connsiteY713" fmla="*/ 1953725 h 6858000"/>
              <a:gd name="connsiteX714" fmla="*/ 221272 w 7472601"/>
              <a:gd name="connsiteY714" fmla="*/ 1980766 h 6858000"/>
              <a:gd name="connsiteX715" fmla="*/ 116765 w 7472601"/>
              <a:gd name="connsiteY715" fmla="*/ 1911033 h 6858000"/>
              <a:gd name="connsiteX716" fmla="*/ 16405 w 7472601"/>
              <a:gd name="connsiteY716" fmla="*/ 1803412 h 6858000"/>
              <a:gd name="connsiteX717" fmla="*/ 0 w 7472601"/>
              <a:gd name="connsiteY717" fmla="*/ 1784777 h 6858000"/>
              <a:gd name="connsiteX718" fmla="*/ 0 w 7472601"/>
              <a:gd name="connsiteY718" fmla="*/ 1740082 h 6858000"/>
              <a:gd name="connsiteX719" fmla="*/ 39394 w 7472601"/>
              <a:gd name="connsiteY719" fmla="*/ 1784856 h 6858000"/>
              <a:gd name="connsiteX720" fmla="*/ 135813 w 7472601"/>
              <a:gd name="connsiteY720" fmla="*/ 1888838 h 6858000"/>
              <a:gd name="connsiteX721" fmla="*/ 242575 w 7472601"/>
              <a:gd name="connsiteY721" fmla="*/ 1958841 h 6858000"/>
              <a:gd name="connsiteX722" fmla="*/ 82197 w 7472601"/>
              <a:gd name="connsiteY722" fmla="*/ 1754826 h 6858000"/>
              <a:gd name="connsiteX723" fmla="*/ 0 w 7472601"/>
              <a:gd name="connsiteY723" fmla="*/ 1679650 h 6858000"/>
              <a:gd name="connsiteX724" fmla="*/ 0 w 7472601"/>
              <a:gd name="connsiteY724" fmla="*/ 1602463 h 6858000"/>
              <a:gd name="connsiteX725" fmla="*/ 84689 w 7472601"/>
              <a:gd name="connsiteY725" fmla="*/ 1677442 h 6858000"/>
              <a:gd name="connsiteX726" fmla="*/ 298437 w 7472601"/>
              <a:gd name="connsiteY726" fmla="*/ 1968019 h 6858000"/>
              <a:gd name="connsiteX727" fmla="*/ 227269 w 7472601"/>
              <a:gd name="connsiteY727" fmla="*/ 1114064 h 6858000"/>
              <a:gd name="connsiteX728" fmla="*/ 248003 w 7472601"/>
              <a:gd name="connsiteY728" fmla="*/ 1089613 h 6858000"/>
              <a:gd name="connsiteX729" fmla="*/ 427020 w 7472601"/>
              <a:gd name="connsiteY729" fmla="*/ 1619803 h 6858000"/>
              <a:gd name="connsiteX730" fmla="*/ 340345 w 7472601"/>
              <a:gd name="connsiteY730" fmla="*/ 2027739 h 6858000"/>
              <a:gd name="connsiteX731" fmla="*/ 360865 w 7472601"/>
              <a:gd name="connsiteY731" fmla="*/ 2044827 h 6858000"/>
              <a:gd name="connsiteX732" fmla="*/ 560414 w 7472601"/>
              <a:gd name="connsiteY732" fmla="*/ 2421457 h 6858000"/>
              <a:gd name="connsiteX733" fmla="*/ 1359703 w 7472601"/>
              <a:gd name="connsiteY733" fmla="*/ 2578554 h 6858000"/>
              <a:gd name="connsiteX734" fmla="*/ 1359422 w 7472601"/>
              <a:gd name="connsiteY734" fmla="*/ 2577994 h 6858000"/>
              <a:gd name="connsiteX735" fmla="*/ 828701 w 7472601"/>
              <a:gd name="connsiteY735" fmla="*/ 1839520 h 6858000"/>
              <a:gd name="connsiteX736" fmla="*/ 494427 w 7472601"/>
              <a:gd name="connsiteY736" fmla="*/ 1092333 h 6858000"/>
              <a:gd name="connsiteX737" fmla="*/ 506322 w 7472601"/>
              <a:gd name="connsiteY737" fmla="*/ 1020997 h 6858000"/>
              <a:gd name="connsiteX738" fmla="*/ 4570198 w 7472601"/>
              <a:gd name="connsiteY738" fmla="*/ 978081 h 6858000"/>
              <a:gd name="connsiteX739" fmla="*/ 4523691 w 7472601"/>
              <a:gd name="connsiteY739" fmla="*/ 1127776 h 6858000"/>
              <a:gd name="connsiteX740" fmla="*/ 4509875 w 7472601"/>
              <a:gd name="connsiteY740" fmla="*/ 1167552 h 6858000"/>
              <a:gd name="connsiteX741" fmla="*/ 4478168 w 7472601"/>
              <a:gd name="connsiteY741" fmla="*/ 1260735 h 6858000"/>
              <a:gd name="connsiteX742" fmla="*/ 4409309 w 7472601"/>
              <a:gd name="connsiteY742" fmla="*/ 1666996 h 6858000"/>
              <a:gd name="connsiteX743" fmla="*/ 4370031 w 7472601"/>
              <a:gd name="connsiteY743" fmla="*/ 1955666 h 6858000"/>
              <a:gd name="connsiteX744" fmla="*/ 4570198 w 7472601"/>
              <a:gd name="connsiteY744" fmla="*/ 978081 h 6858000"/>
              <a:gd name="connsiteX745" fmla="*/ 4557898 w 7472601"/>
              <a:gd name="connsiteY745" fmla="*/ 900011 h 6858000"/>
              <a:gd name="connsiteX746" fmla="*/ 4344840 w 7472601"/>
              <a:gd name="connsiteY746" fmla="*/ 1922038 h 6858000"/>
              <a:gd name="connsiteX747" fmla="*/ 4378710 w 7472601"/>
              <a:gd name="connsiteY747" fmla="*/ 1665516 h 6858000"/>
              <a:gd name="connsiteX748" fmla="*/ 4448798 w 7472601"/>
              <a:gd name="connsiteY748" fmla="*/ 1253024 h 6858000"/>
              <a:gd name="connsiteX749" fmla="*/ 4480315 w 7472601"/>
              <a:gd name="connsiteY749" fmla="*/ 1158454 h 6858000"/>
              <a:gd name="connsiteX750" fmla="*/ 4494133 w 7472601"/>
              <a:gd name="connsiteY750" fmla="*/ 1118676 h 6858000"/>
              <a:gd name="connsiteX751" fmla="*/ 4557898 w 7472601"/>
              <a:gd name="connsiteY751" fmla="*/ 900011 h 6858000"/>
              <a:gd name="connsiteX752" fmla="*/ 5870151 w 7472601"/>
              <a:gd name="connsiteY752" fmla="*/ 898890 h 6858000"/>
              <a:gd name="connsiteX753" fmla="*/ 5861335 w 7472601"/>
              <a:gd name="connsiteY753" fmla="*/ 899177 h 6858000"/>
              <a:gd name="connsiteX754" fmla="*/ 5843702 w 7472601"/>
              <a:gd name="connsiteY754" fmla="*/ 899748 h 6858000"/>
              <a:gd name="connsiteX755" fmla="*/ 5651107 w 7472601"/>
              <a:gd name="connsiteY755" fmla="*/ 920306 h 6858000"/>
              <a:gd name="connsiteX756" fmla="*/ 5459407 w 7472601"/>
              <a:gd name="connsiteY756" fmla="*/ 940975 h 6858000"/>
              <a:gd name="connsiteX757" fmla="*/ 5374846 w 7472601"/>
              <a:gd name="connsiteY757" fmla="*/ 941988 h 6858000"/>
              <a:gd name="connsiteX758" fmla="*/ 5256105 w 7472601"/>
              <a:gd name="connsiteY758" fmla="*/ 945632 h 6858000"/>
              <a:gd name="connsiteX759" fmla="*/ 5107071 w 7472601"/>
              <a:gd name="connsiteY759" fmla="*/ 969720 h 6858000"/>
              <a:gd name="connsiteX760" fmla="*/ 4998681 w 7472601"/>
              <a:gd name="connsiteY760" fmla="*/ 988771 h 6858000"/>
              <a:gd name="connsiteX761" fmla="*/ 5870151 w 7472601"/>
              <a:gd name="connsiteY761" fmla="*/ 898890 h 6858000"/>
              <a:gd name="connsiteX762" fmla="*/ 5504425 w 7472601"/>
              <a:gd name="connsiteY762" fmla="*/ 848067 h 6858000"/>
              <a:gd name="connsiteX763" fmla="*/ 4968849 w 7472601"/>
              <a:gd name="connsiteY763" fmla="*/ 962318 h 6858000"/>
              <a:gd name="connsiteX764" fmla="*/ 5104039 w 7472601"/>
              <a:gd name="connsiteY764" fmla="*/ 940634 h 6858000"/>
              <a:gd name="connsiteX765" fmla="*/ 5256311 w 7472601"/>
              <a:gd name="connsiteY765" fmla="*/ 916490 h 6858000"/>
              <a:gd name="connsiteX766" fmla="*/ 5377381 w 7472601"/>
              <a:gd name="connsiteY766" fmla="*/ 912671 h 6858000"/>
              <a:gd name="connsiteX767" fmla="*/ 5460148 w 7472601"/>
              <a:gd name="connsiteY767" fmla="*/ 911442 h 6858000"/>
              <a:gd name="connsiteX768" fmla="*/ 5648971 w 7472601"/>
              <a:gd name="connsiteY768" fmla="*/ 891331 h 6858000"/>
              <a:gd name="connsiteX769" fmla="*/ 5844807 w 7472601"/>
              <a:gd name="connsiteY769" fmla="*/ 870718 h 6858000"/>
              <a:gd name="connsiteX770" fmla="*/ 5862975 w 7472601"/>
              <a:gd name="connsiteY770" fmla="*/ 869756 h 6858000"/>
              <a:gd name="connsiteX771" fmla="*/ 5920887 w 7472601"/>
              <a:gd name="connsiteY771" fmla="*/ 865929 h 6858000"/>
              <a:gd name="connsiteX772" fmla="*/ 5504425 w 7472601"/>
              <a:gd name="connsiteY772" fmla="*/ 848067 h 6858000"/>
              <a:gd name="connsiteX773" fmla="*/ 3607114 w 7472601"/>
              <a:gd name="connsiteY773" fmla="*/ 467441 h 6858000"/>
              <a:gd name="connsiteX774" fmla="*/ 3296242 w 7472601"/>
              <a:gd name="connsiteY774" fmla="*/ 807991 h 6858000"/>
              <a:gd name="connsiteX775" fmla="*/ 3174674 w 7472601"/>
              <a:gd name="connsiteY775" fmla="*/ 919759 h 6858000"/>
              <a:gd name="connsiteX776" fmla="*/ 3042978 w 7472601"/>
              <a:gd name="connsiteY776" fmla="*/ 1054894 h 6858000"/>
              <a:gd name="connsiteX777" fmla="*/ 2968914 w 7472601"/>
              <a:gd name="connsiteY777" fmla="*/ 1133756 h 6858000"/>
              <a:gd name="connsiteX778" fmla="*/ 3103823 w 7472601"/>
              <a:gd name="connsiteY778" fmla="*/ 1026814 h 6858000"/>
              <a:gd name="connsiteX779" fmla="*/ 3607114 w 7472601"/>
              <a:gd name="connsiteY779" fmla="*/ 467441 h 6858000"/>
              <a:gd name="connsiteX780" fmla="*/ 3744487 w 7472601"/>
              <a:gd name="connsiteY780" fmla="*/ 383136 h 6858000"/>
              <a:gd name="connsiteX781" fmla="*/ 3970213 w 7472601"/>
              <a:gd name="connsiteY781" fmla="*/ 995559 h 6858000"/>
              <a:gd name="connsiteX782" fmla="*/ 3744487 w 7472601"/>
              <a:gd name="connsiteY782" fmla="*/ 383136 h 6858000"/>
              <a:gd name="connsiteX783" fmla="*/ 3624562 w 7472601"/>
              <a:gd name="connsiteY783" fmla="*/ 367041 h 6858000"/>
              <a:gd name="connsiteX784" fmla="*/ 3489712 w 7472601"/>
              <a:gd name="connsiteY784" fmla="*/ 485386 h 6858000"/>
              <a:gd name="connsiteX785" fmla="*/ 3182994 w 7472601"/>
              <a:gd name="connsiteY785" fmla="*/ 828265 h 6858000"/>
              <a:gd name="connsiteX786" fmla="*/ 2892114 w 7472601"/>
              <a:gd name="connsiteY786" fmla="*/ 1172635 h 6858000"/>
              <a:gd name="connsiteX787" fmla="*/ 3021459 w 7472601"/>
              <a:gd name="connsiteY787" fmla="*/ 1035385 h 6858000"/>
              <a:gd name="connsiteX788" fmla="*/ 3153873 w 7472601"/>
              <a:gd name="connsiteY788" fmla="*/ 898971 h 6858000"/>
              <a:gd name="connsiteX789" fmla="*/ 3276511 w 7472601"/>
              <a:gd name="connsiteY789" fmla="*/ 786423 h 6858000"/>
              <a:gd name="connsiteX790" fmla="*/ 3584154 w 7472601"/>
              <a:gd name="connsiteY790" fmla="*/ 448218 h 6858000"/>
              <a:gd name="connsiteX791" fmla="*/ 3624562 w 7472601"/>
              <a:gd name="connsiteY791" fmla="*/ 367041 h 6858000"/>
              <a:gd name="connsiteX792" fmla="*/ 3766672 w 7472601"/>
              <a:gd name="connsiteY792" fmla="*/ 359429 h 6858000"/>
              <a:gd name="connsiteX793" fmla="*/ 3996338 w 7472601"/>
              <a:gd name="connsiteY793" fmla="*/ 968237 h 6858000"/>
              <a:gd name="connsiteX794" fmla="*/ 3766672 w 7472601"/>
              <a:gd name="connsiteY794" fmla="*/ 359429 h 6858000"/>
              <a:gd name="connsiteX795" fmla="*/ 5805386 w 7472601"/>
              <a:gd name="connsiteY795" fmla="*/ 239240 h 6858000"/>
              <a:gd name="connsiteX796" fmla="*/ 5736947 w 7472601"/>
              <a:gd name="connsiteY796" fmla="*/ 261367 h 6858000"/>
              <a:gd name="connsiteX797" fmla="*/ 5427012 w 7472601"/>
              <a:gd name="connsiteY797" fmla="*/ 311272 h 6858000"/>
              <a:gd name="connsiteX798" fmla="*/ 5147818 w 7472601"/>
              <a:gd name="connsiteY798" fmla="*/ 322112 h 6858000"/>
              <a:gd name="connsiteX799" fmla="*/ 5060854 w 7472601"/>
              <a:gd name="connsiteY799" fmla="*/ 311882 h 6858000"/>
              <a:gd name="connsiteX800" fmla="*/ 4945989 w 7472601"/>
              <a:gd name="connsiteY800" fmla="*/ 300516 h 6858000"/>
              <a:gd name="connsiteX801" fmla="*/ 5410479 w 7472601"/>
              <a:gd name="connsiteY801" fmla="*/ 348434 h 6858000"/>
              <a:gd name="connsiteX802" fmla="*/ 5805386 w 7472601"/>
              <a:gd name="connsiteY802" fmla="*/ 239240 h 6858000"/>
              <a:gd name="connsiteX803" fmla="*/ 5905192 w 7472601"/>
              <a:gd name="connsiteY803" fmla="*/ 163079 h 6858000"/>
              <a:gd name="connsiteX804" fmla="*/ 5865655 w 7472601"/>
              <a:gd name="connsiteY804" fmla="*/ 171901 h 6858000"/>
              <a:gd name="connsiteX805" fmla="*/ 5259740 w 7472601"/>
              <a:gd name="connsiteY805" fmla="*/ 257013 h 6858000"/>
              <a:gd name="connsiteX806" fmla="*/ 5208466 w 7472601"/>
              <a:gd name="connsiteY806" fmla="*/ 257550 h 6858000"/>
              <a:gd name="connsiteX807" fmla="*/ 4980204 w 7472601"/>
              <a:gd name="connsiteY807" fmla="*/ 271903 h 6858000"/>
              <a:gd name="connsiteX808" fmla="*/ 5068068 w 7472601"/>
              <a:gd name="connsiteY808" fmla="*/ 282244 h 6858000"/>
              <a:gd name="connsiteX809" fmla="*/ 5153231 w 7472601"/>
              <a:gd name="connsiteY809" fmla="*/ 292240 h 6858000"/>
              <a:gd name="connsiteX810" fmla="*/ 5426491 w 7472601"/>
              <a:gd name="connsiteY810" fmla="*/ 281128 h 6858000"/>
              <a:gd name="connsiteX811" fmla="*/ 5731212 w 7472601"/>
              <a:gd name="connsiteY811" fmla="*/ 231951 h 6858000"/>
              <a:gd name="connsiteX812" fmla="*/ 5905192 w 7472601"/>
              <a:gd name="connsiteY812" fmla="*/ 163079 h 6858000"/>
              <a:gd name="connsiteX813" fmla="*/ 5944437 w 7472601"/>
              <a:gd name="connsiteY813" fmla="*/ 113829 h 6858000"/>
              <a:gd name="connsiteX814" fmla="*/ 5825032 w 7472601"/>
              <a:gd name="connsiteY814" fmla="*/ 146405 h 6858000"/>
              <a:gd name="connsiteX815" fmla="*/ 4955599 w 7472601"/>
              <a:gd name="connsiteY815" fmla="*/ 247008 h 6858000"/>
              <a:gd name="connsiteX816" fmla="*/ 5210104 w 7472601"/>
              <a:gd name="connsiteY816" fmla="*/ 228123 h 6858000"/>
              <a:gd name="connsiteX817" fmla="*/ 5261015 w 7472601"/>
              <a:gd name="connsiteY817" fmla="*/ 227087 h 6858000"/>
              <a:gd name="connsiteX818" fmla="*/ 5861181 w 7472601"/>
              <a:gd name="connsiteY818" fmla="*/ 143093 h 6858000"/>
              <a:gd name="connsiteX819" fmla="*/ 5961252 w 7472601"/>
              <a:gd name="connsiteY819" fmla="*/ 114820 h 6858000"/>
              <a:gd name="connsiteX820" fmla="*/ 5944437 w 7472601"/>
              <a:gd name="connsiteY820" fmla="*/ 113829 h 6858000"/>
              <a:gd name="connsiteX821" fmla="*/ 3882765 w 7472601"/>
              <a:gd name="connsiteY821" fmla="*/ 0 h 6858000"/>
              <a:gd name="connsiteX822" fmla="*/ 3995099 w 7472601"/>
              <a:gd name="connsiteY822" fmla="*/ 0 h 6858000"/>
              <a:gd name="connsiteX823" fmla="*/ 4163818 w 7472601"/>
              <a:gd name="connsiteY823" fmla="*/ 234104 h 6858000"/>
              <a:gd name="connsiteX824" fmla="*/ 4172099 w 7472601"/>
              <a:gd name="connsiteY824" fmla="*/ 234207 h 6858000"/>
              <a:gd name="connsiteX825" fmla="*/ 4784282 w 7472601"/>
              <a:gd name="connsiteY825" fmla="*/ 276561 h 6858000"/>
              <a:gd name="connsiteX826" fmla="*/ 4801687 w 7472601"/>
              <a:gd name="connsiteY826" fmla="*/ 267764 h 6858000"/>
              <a:gd name="connsiteX827" fmla="*/ 6082788 w 7472601"/>
              <a:gd name="connsiteY827" fmla="*/ 64119 h 6858000"/>
              <a:gd name="connsiteX828" fmla="*/ 6099442 w 7472601"/>
              <a:gd name="connsiteY828" fmla="*/ 82568 h 6858000"/>
              <a:gd name="connsiteX829" fmla="*/ 4804137 w 7472601"/>
              <a:gd name="connsiteY829" fmla="*/ 320931 h 6858000"/>
              <a:gd name="connsiteX830" fmla="*/ 4227047 w 7472601"/>
              <a:gd name="connsiteY830" fmla="*/ 313415 h 6858000"/>
              <a:gd name="connsiteX831" fmla="*/ 4346041 w 7472601"/>
              <a:gd name="connsiteY831" fmla="*/ 456086 h 6858000"/>
              <a:gd name="connsiteX832" fmla="*/ 4870967 w 7472601"/>
              <a:gd name="connsiteY832" fmla="*/ 963061 h 6858000"/>
              <a:gd name="connsiteX833" fmla="*/ 4889647 w 7472601"/>
              <a:gd name="connsiteY833" fmla="*/ 957147 h 6858000"/>
              <a:gd name="connsiteX834" fmla="*/ 5422504 w 7472601"/>
              <a:gd name="connsiteY834" fmla="*/ 805191 h 6858000"/>
              <a:gd name="connsiteX835" fmla="*/ 6087656 w 7472601"/>
              <a:gd name="connsiteY835" fmla="*/ 826703 h 6858000"/>
              <a:gd name="connsiteX836" fmla="*/ 6058717 w 7472601"/>
              <a:gd name="connsiteY836" fmla="*/ 865992 h 6858000"/>
              <a:gd name="connsiteX837" fmla="*/ 4974153 w 7472601"/>
              <a:gd name="connsiteY837" fmla="*/ 1045456 h 6858000"/>
              <a:gd name="connsiteX838" fmla="*/ 5627835 w 7472601"/>
              <a:gd name="connsiteY838" fmla="*/ 1472077 h 6858000"/>
              <a:gd name="connsiteX839" fmla="*/ 5629817 w 7472601"/>
              <a:gd name="connsiteY839" fmla="*/ 1471412 h 6858000"/>
              <a:gd name="connsiteX840" fmla="*/ 5634124 w 7472601"/>
              <a:gd name="connsiteY840" fmla="*/ 1470572 h 6858000"/>
              <a:gd name="connsiteX841" fmla="*/ 5755832 w 7472601"/>
              <a:gd name="connsiteY841" fmla="*/ 1383886 h 6858000"/>
              <a:gd name="connsiteX842" fmla="*/ 6014186 w 7472601"/>
              <a:gd name="connsiteY842" fmla="*/ 1279799 h 6858000"/>
              <a:gd name="connsiteX843" fmla="*/ 6901619 w 7472601"/>
              <a:gd name="connsiteY843" fmla="*/ 1047874 h 6858000"/>
              <a:gd name="connsiteX844" fmla="*/ 6931566 w 7472601"/>
              <a:gd name="connsiteY844" fmla="*/ 1062034 h 6858000"/>
              <a:gd name="connsiteX845" fmla="*/ 5790982 w 7472601"/>
              <a:gd name="connsiteY845" fmla="*/ 1561380 h 6858000"/>
              <a:gd name="connsiteX846" fmla="*/ 6188971 w 7472601"/>
              <a:gd name="connsiteY846" fmla="*/ 1755168 h 6858000"/>
              <a:gd name="connsiteX847" fmla="*/ 6202446 w 7472601"/>
              <a:gd name="connsiteY847" fmla="*/ 1752268 h 6858000"/>
              <a:gd name="connsiteX848" fmla="*/ 7179560 w 7472601"/>
              <a:gd name="connsiteY848" fmla="*/ 1467551 h 6858000"/>
              <a:gd name="connsiteX849" fmla="*/ 7158730 w 7472601"/>
              <a:gd name="connsiteY849" fmla="*/ 1507835 h 6858000"/>
              <a:gd name="connsiteX850" fmla="*/ 6326959 w 7472601"/>
              <a:gd name="connsiteY850" fmla="*/ 1817686 h 6858000"/>
              <a:gd name="connsiteX851" fmla="*/ 6537433 w 7472601"/>
              <a:gd name="connsiteY851" fmla="*/ 1907790 h 6858000"/>
              <a:gd name="connsiteX852" fmla="*/ 6550221 w 7472601"/>
              <a:gd name="connsiteY852" fmla="*/ 1910729 h 6858000"/>
              <a:gd name="connsiteX853" fmla="*/ 6964438 w 7472601"/>
              <a:gd name="connsiteY853" fmla="*/ 2209505 h 6858000"/>
              <a:gd name="connsiteX854" fmla="*/ 7367862 w 7472601"/>
              <a:gd name="connsiteY854" fmla="*/ 2806833 h 6858000"/>
              <a:gd name="connsiteX855" fmla="*/ 7364329 w 7472601"/>
              <a:gd name="connsiteY855" fmla="*/ 2826907 h 6858000"/>
              <a:gd name="connsiteX856" fmla="*/ 7290545 w 7472601"/>
              <a:gd name="connsiteY856" fmla="*/ 2850663 h 6858000"/>
              <a:gd name="connsiteX857" fmla="*/ 6472036 w 7472601"/>
              <a:gd name="connsiteY857" fmla="*/ 1959003 h 6858000"/>
              <a:gd name="connsiteX858" fmla="*/ 5792897 w 7472601"/>
              <a:gd name="connsiteY858" fmla="*/ 1647747 h 6858000"/>
              <a:gd name="connsiteX859" fmla="*/ 5842751 w 7472601"/>
              <a:gd name="connsiteY859" fmla="*/ 1816112 h 6858000"/>
              <a:gd name="connsiteX860" fmla="*/ 5847424 w 7472601"/>
              <a:gd name="connsiteY860" fmla="*/ 1815776 h 6858000"/>
              <a:gd name="connsiteX861" fmla="*/ 6399821 w 7472601"/>
              <a:gd name="connsiteY861" fmla="*/ 2344799 h 6858000"/>
              <a:gd name="connsiteX862" fmla="*/ 6323232 w 7472601"/>
              <a:gd name="connsiteY862" fmla="*/ 2389634 h 6858000"/>
              <a:gd name="connsiteX863" fmla="*/ 5942958 w 7472601"/>
              <a:gd name="connsiteY863" fmla="*/ 2077708 h 6858000"/>
              <a:gd name="connsiteX864" fmla="*/ 5921559 w 7472601"/>
              <a:gd name="connsiteY864" fmla="*/ 2378596 h 6858000"/>
              <a:gd name="connsiteX865" fmla="*/ 5817651 w 7472601"/>
              <a:gd name="connsiteY865" fmla="*/ 3023919 h 6858000"/>
              <a:gd name="connsiteX866" fmla="*/ 5729634 w 7472601"/>
              <a:gd name="connsiteY866" fmla="*/ 3051849 h 6858000"/>
              <a:gd name="connsiteX867" fmla="*/ 5611018 w 7472601"/>
              <a:gd name="connsiteY867" fmla="*/ 2316769 h 6858000"/>
              <a:gd name="connsiteX868" fmla="*/ 5687608 w 7472601"/>
              <a:gd name="connsiteY868" fmla="*/ 2039972 h 6858000"/>
              <a:gd name="connsiteX869" fmla="*/ 5657554 w 7472601"/>
              <a:gd name="connsiteY869" fmla="*/ 1576445 h 6858000"/>
              <a:gd name="connsiteX870" fmla="*/ 5150475 w 7472601"/>
              <a:gd name="connsiteY870" fmla="*/ 1274012 h 6858000"/>
              <a:gd name="connsiteX871" fmla="*/ 5349142 w 7472601"/>
              <a:gd name="connsiteY871" fmla="*/ 2204405 h 6858000"/>
              <a:gd name="connsiteX872" fmla="*/ 5262214 w 7472601"/>
              <a:gd name="connsiteY872" fmla="*/ 2233836 h 6858000"/>
              <a:gd name="connsiteX873" fmla="*/ 4981539 w 7472601"/>
              <a:gd name="connsiteY873" fmla="*/ 1542201 h 6858000"/>
              <a:gd name="connsiteX874" fmla="*/ 4958461 w 7472601"/>
              <a:gd name="connsiteY874" fmla="*/ 1136957 h 6858000"/>
              <a:gd name="connsiteX875" fmla="*/ 4655015 w 7472601"/>
              <a:gd name="connsiteY875" fmla="*/ 891426 h 6858000"/>
              <a:gd name="connsiteX876" fmla="*/ 4348002 w 7472601"/>
              <a:gd name="connsiteY876" fmla="*/ 2205895 h 6858000"/>
              <a:gd name="connsiteX877" fmla="*/ 4262250 w 7472601"/>
              <a:gd name="connsiteY877" fmla="*/ 2219972 h 6858000"/>
              <a:gd name="connsiteX878" fmla="*/ 4550611 w 7472601"/>
              <a:gd name="connsiteY878" fmla="*/ 817540 h 6858000"/>
              <a:gd name="connsiteX879" fmla="*/ 4564418 w 7472601"/>
              <a:gd name="connsiteY879" fmla="*/ 808293 h 6858000"/>
              <a:gd name="connsiteX880" fmla="*/ 4266388 w 7472601"/>
              <a:gd name="connsiteY880" fmla="*/ 500083 h 6858000"/>
              <a:gd name="connsiteX881" fmla="*/ 4032842 w 7472601"/>
              <a:gd name="connsiteY881" fmla="*/ 211809 h 6858000"/>
              <a:gd name="connsiteX882" fmla="*/ 3882765 w 7472601"/>
              <a:gd name="connsiteY882" fmla="*/ 0 h 6858000"/>
              <a:gd name="connsiteX883" fmla="*/ 3721337 w 7472601"/>
              <a:gd name="connsiteY883" fmla="*/ 0 h 6858000"/>
              <a:gd name="connsiteX884" fmla="*/ 3797544 w 7472601"/>
              <a:gd name="connsiteY884" fmla="*/ 0 h 6858000"/>
              <a:gd name="connsiteX885" fmla="*/ 3775734 w 7472601"/>
              <a:gd name="connsiteY885" fmla="*/ 95131 h 6858000"/>
              <a:gd name="connsiteX886" fmla="*/ 3724807 w 7472601"/>
              <a:gd name="connsiteY886" fmla="*/ 272257 h 6858000"/>
              <a:gd name="connsiteX887" fmla="*/ 3726844 w 7472601"/>
              <a:gd name="connsiteY887" fmla="*/ 282988 h 6858000"/>
              <a:gd name="connsiteX888" fmla="*/ 3742664 w 7472601"/>
              <a:gd name="connsiteY888" fmla="*/ 279918 h 6858000"/>
              <a:gd name="connsiteX889" fmla="*/ 4103910 w 7472601"/>
              <a:gd name="connsiteY889" fmla="*/ 1161917 h 6858000"/>
              <a:gd name="connsiteX890" fmla="*/ 4020269 w 7472601"/>
              <a:gd name="connsiteY890" fmla="*/ 1200406 h 6858000"/>
              <a:gd name="connsiteX891" fmla="*/ 3674882 w 7472601"/>
              <a:gd name="connsiteY891" fmla="*/ 488524 h 6858000"/>
              <a:gd name="connsiteX892" fmla="*/ 3132682 w 7472601"/>
              <a:gd name="connsiteY892" fmla="*/ 1072284 h 6858000"/>
              <a:gd name="connsiteX893" fmla="*/ 2716346 w 7472601"/>
              <a:gd name="connsiteY893" fmla="*/ 1276376 h 6858000"/>
              <a:gd name="connsiteX894" fmla="*/ 2716772 w 7472601"/>
              <a:gd name="connsiteY894" fmla="*/ 1255462 h 6858000"/>
              <a:gd name="connsiteX895" fmla="*/ 3471096 w 7472601"/>
              <a:gd name="connsiteY895" fmla="*/ 437072 h 6858000"/>
              <a:gd name="connsiteX896" fmla="*/ 3639057 w 7472601"/>
              <a:gd name="connsiteY896" fmla="*/ 286334 h 6858000"/>
              <a:gd name="connsiteX897" fmla="*/ 3640309 w 7472601"/>
              <a:gd name="connsiteY897" fmla="*/ 284664 h 6858000"/>
              <a:gd name="connsiteX898" fmla="*/ 3646022 w 7472601"/>
              <a:gd name="connsiteY898" fmla="*/ 276711 h 6858000"/>
              <a:gd name="connsiteX899" fmla="*/ 3707943 w 7472601"/>
              <a:gd name="connsiteY899" fmla="*/ 65958 h 6858000"/>
              <a:gd name="connsiteX900" fmla="*/ 3721337 w 7472601"/>
              <a:gd name="connsiteY900" fmla="*/ 0 h 6858000"/>
              <a:gd name="connsiteX901" fmla="*/ 2867960 w 7472601"/>
              <a:gd name="connsiteY901" fmla="*/ 0 h 6858000"/>
              <a:gd name="connsiteX902" fmla="*/ 2926351 w 7472601"/>
              <a:gd name="connsiteY902" fmla="*/ 0 h 6858000"/>
              <a:gd name="connsiteX903" fmla="*/ 2902823 w 7472601"/>
              <a:gd name="connsiteY903" fmla="*/ 262929 h 6858000"/>
              <a:gd name="connsiteX904" fmla="*/ 2940663 w 7472601"/>
              <a:gd name="connsiteY904" fmla="*/ 140884 h 6858000"/>
              <a:gd name="connsiteX905" fmla="*/ 2947039 w 7472601"/>
              <a:gd name="connsiteY905" fmla="*/ 122524 h 6858000"/>
              <a:gd name="connsiteX906" fmla="*/ 2984316 w 7472601"/>
              <a:gd name="connsiteY906" fmla="*/ 0 h 6858000"/>
              <a:gd name="connsiteX907" fmla="*/ 3016114 w 7472601"/>
              <a:gd name="connsiteY907" fmla="*/ 0 h 6858000"/>
              <a:gd name="connsiteX908" fmla="*/ 2979949 w 7472601"/>
              <a:gd name="connsiteY908" fmla="*/ 119274 h 6858000"/>
              <a:gd name="connsiteX909" fmla="*/ 3023879 w 7472601"/>
              <a:gd name="connsiteY909" fmla="*/ 0 h 6858000"/>
              <a:gd name="connsiteX910" fmla="*/ 3105400 w 7472601"/>
              <a:gd name="connsiteY910" fmla="*/ 0 h 6858000"/>
              <a:gd name="connsiteX911" fmla="*/ 3094669 w 7472601"/>
              <a:gd name="connsiteY911" fmla="*/ 30308 h 6858000"/>
              <a:gd name="connsiteX912" fmla="*/ 2901945 w 7472601"/>
              <a:gd name="connsiteY912" fmla="*/ 466538 h 6858000"/>
              <a:gd name="connsiteX913" fmla="*/ 2815209 w 7472601"/>
              <a:gd name="connsiteY913" fmla="*/ 497361 h 6858000"/>
              <a:gd name="connsiteX914" fmla="*/ 2844845 w 7472601"/>
              <a:gd name="connsiteY914" fmla="*/ 127638 h 6858000"/>
              <a:gd name="connsiteX915" fmla="*/ 2867960 w 7472601"/>
              <a:gd name="connsiteY915" fmla="*/ 0 h 6858000"/>
              <a:gd name="connsiteX916" fmla="*/ 1057230 w 7472601"/>
              <a:gd name="connsiteY916" fmla="*/ 0 h 6858000"/>
              <a:gd name="connsiteX917" fmla="*/ 1111003 w 7472601"/>
              <a:gd name="connsiteY917" fmla="*/ 0 h 6858000"/>
              <a:gd name="connsiteX918" fmla="*/ 1125553 w 7472601"/>
              <a:gd name="connsiteY918" fmla="*/ 52588 h 6858000"/>
              <a:gd name="connsiteX919" fmla="*/ 1304276 w 7472601"/>
              <a:gd name="connsiteY919" fmla="*/ 476275 h 6858000"/>
              <a:gd name="connsiteX920" fmla="*/ 1492066 w 7472601"/>
              <a:gd name="connsiteY920" fmla="*/ 886333 h 6858000"/>
              <a:gd name="connsiteX921" fmla="*/ 1423698 w 7472601"/>
              <a:gd name="connsiteY921" fmla="*/ 710817 h 6858000"/>
              <a:gd name="connsiteX922" fmla="*/ 1357609 w 7472601"/>
              <a:gd name="connsiteY922" fmla="*/ 532892 h 6858000"/>
              <a:gd name="connsiteX923" fmla="*/ 1309550 w 7472601"/>
              <a:gd name="connsiteY923" fmla="*/ 374031 h 6858000"/>
              <a:gd name="connsiteX924" fmla="*/ 1193673 w 7472601"/>
              <a:gd name="connsiteY924" fmla="*/ 49533 h 6858000"/>
              <a:gd name="connsiteX925" fmla="*/ 1164391 w 7472601"/>
              <a:gd name="connsiteY925" fmla="*/ 0 h 6858000"/>
              <a:gd name="connsiteX926" fmla="*/ 1200666 w 7472601"/>
              <a:gd name="connsiteY926" fmla="*/ 0 h 6858000"/>
              <a:gd name="connsiteX927" fmla="*/ 1223408 w 7472601"/>
              <a:gd name="connsiteY927" fmla="*/ 38996 h 6858000"/>
              <a:gd name="connsiteX928" fmla="*/ 1339635 w 7472601"/>
              <a:gd name="connsiteY928" fmla="*/ 365517 h 6858000"/>
              <a:gd name="connsiteX929" fmla="*/ 1387469 w 7472601"/>
              <a:gd name="connsiteY929" fmla="*/ 523079 h 6858000"/>
              <a:gd name="connsiteX930" fmla="*/ 1452685 w 7472601"/>
              <a:gd name="connsiteY930" fmla="*/ 699806 h 6858000"/>
              <a:gd name="connsiteX931" fmla="*/ 1492092 w 7472601"/>
              <a:gd name="connsiteY931" fmla="*/ 800424 h 6858000"/>
              <a:gd name="connsiteX932" fmla="*/ 1455302 w 7472601"/>
              <a:gd name="connsiteY932" fmla="*/ 632913 h 6858000"/>
              <a:gd name="connsiteX933" fmla="*/ 1222336 w 7472601"/>
              <a:gd name="connsiteY933" fmla="*/ 9480 h 6858000"/>
              <a:gd name="connsiteX934" fmla="*/ 1214634 w 7472601"/>
              <a:gd name="connsiteY934" fmla="*/ 0 h 6858000"/>
              <a:gd name="connsiteX935" fmla="*/ 1289827 w 7472601"/>
              <a:gd name="connsiteY935" fmla="*/ 0 h 6858000"/>
              <a:gd name="connsiteX936" fmla="*/ 1321076 w 7472601"/>
              <a:gd name="connsiteY936" fmla="*/ 59722 h 6858000"/>
              <a:gd name="connsiteX937" fmla="*/ 1512579 w 7472601"/>
              <a:gd name="connsiteY937" fmla="*/ 626441 h 6858000"/>
              <a:gd name="connsiteX938" fmla="*/ 1506076 w 7472601"/>
              <a:gd name="connsiteY938" fmla="*/ 1089289 h 6858000"/>
              <a:gd name="connsiteX939" fmla="*/ 1486346 w 7472601"/>
              <a:gd name="connsiteY939" fmla="*/ 1079919 h 6858000"/>
              <a:gd name="connsiteX940" fmla="*/ 1070511 w 7472601"/>
              <a:gd name="connsiteY940" fmla="*/ 48609 h 6858000"/>
              <a:gd name="connsiteX941" fmla="*/ 1057230 w 7472601"/>
              <a:gd name="connsiteY941" fmla="*/ 0 h 6858000"/>
              <a:gd name="connsiteX942" fmla="*/ 43151 w 7472601"/>
              <a:gd name="connsiteY942" fmla="*/ 0 h 6858000"/>
              <a:gd name="connsiteX943" fmla="*/ 95283 w 7472601"/>
              <a:gd name="connsiteY943" fmla="*/ 0 h 6858000"/>
              <a:gd name="connsiteX944" fmla="*/ 300708 w 7472601"/>
              <a:gd name="connsiteY944" fmla="*/ 154571 h 6858000"/>
              <a:gd name="connsiteX945" fmla="*/ 530414 w 7472601"/>
              <a:gd name="connsiteY945" fmla="*/ 354673 h 6858000"/>
              <a:gd name="connsiteX946" fmla="*/ 333785 w 7472601"/>
              <a:gd name="connsiteY946" fmla="*/ 161564 h 6858000"/>
              <a:gd name="connsiteX947" fmla="*/ 147005 w 7472601"/>
              <a:gd name="connsiteY947" fmla="*/ 0 h 6858000"/>
              <a:gd name="connsiteX948" fmla="*/ 272509 w 7472601"/>
              <a:gd name="connsiteY948" fmla="*/ 0 h 6858000"/>
              <a:gd name="connsiteX949" fmla="*/ 326276 w 7472601"/>
              <a:gd name="connsiteY949" fmla="*/ 45847 h 6858000"/>
              <a:gd name="connsiteX950" fmla="*/ 823759 w 7472601"/>
              <a:gd name="connsiteY950" fmla="*/ 574145 h 6858000"/>
              <a:gd name="connsiteX951" fmla="*/ 811254 w 7472601"/>
              <a:gd name="connsiteY951" fmla="*/ 665546 h 6858000"/>
              <a:gd name="connsiteX952" fmla="*/ 154042 w 7472601"/>
              <a:gd name="connsiteY952" fmla="*/ 261522 h 6858000"/>
              <a:gd name="connsiteX953" fmla="*/ 13550 w 7472601"/>
              <a:gd name="connsiteY953" fmla="*/ 158423 h 6858000"/>
              <a:gd name="connsiteX954" fmla="*/ 0 w 7472601"/>
              <a:gd name="connsiteY954" fmla="*/ 146618 h 6858000"/>
              <a:gd name="connsiteX955" fmla="*/ 0 w 7472601"/>
              <a:gd name="connsiteY955" fmla="*/ 59161 h 6858000"/>
              <a:gd name="connsiteX956" fmla="*/ 45427 w 7472601"/>
              <a:gd name="connsiteY956" fmla="*/ 101078 h 6858000"/>
              <a:gd name="connsiteX957" fmla="*/ 630103 w 7472601"/>
              <a:gd name="connsiteY957" fmla="*/ 485885 h 6858000"/>
              <a:gd name="connsiteX958" fmla="*/ 532040 w 7472601"/>
              <a:gd name="connsiteY958" fmla="*/ 399359 h 6858000"/>
              <a:gd name="connsiteX959" fmla="*/ 517618 w 7472601"/>
              <a:gd name="connsiteY959" fmla="*/ 385726 h 6858000"/>
              <a:gd name="connsiteX960" fmla="*/ 285074 w 7472601"/>
              <a:gd name="connsiteY960" fmla="*/ 182755 h 6858000"/>
              <a:gd name="connsiteX961" fmla="*/ 43151 w 7472601"/>
              <a:gd name="connsiteY961" fmla="*/ 0 h 6858000"/>
              <a:gd name="connsiteX0" fmla="*/ 369702 w 7472601"/>
              <a:gd name="connsiteY0" fmla="*/ 6712169 h 6858000"/>
              <a:gd name="connsiteX1" fmla="*/ 366575 w 7472601"/>
              <a:gd name="connsiteY1" fmla="*/ 6715556 h 6858000"/>
              <a:gd name="connsiteX2" fmla="*/ 371637 w 7472601"/>
              <a:gd name="connsiteY2" fmla="*/ 6713954 h 6858000"/>
              <a:gd name="connsiteX3" fmla="*/ 369702 w 7472601"/>
              <a:gd name="connsiteY3" fmla="*/ 6712169 h 6858000"/>
              <a:gd name="connsiteX4" fmla="*/ 7088673 w 7472601"/>
              <a:gd name="connsiteY4" fmla="*/ 6610396 h 6858000"/>
              <a:gd name="connsiteX5" fmla="*/ 7440138 w 7472601"/>
              <a:gd name="connsiteY5" fmla="*/ 6622648 h 6858000"/>
              <a:gd name="connsiteX6" fmla="*/ 7467600 w 7472601"/>
              <a:gd name="connsiteY6" fmla="*/ 6628217 h 6858000"/>
              <a:gd name="connsiteX7" fmla="*/ 7467600 w 7472601"/>
              <a:gd name="connsiteY7" fmla="*/ 6668575 h 6858000"/>
              <a:gd name="connsiteX8" fmla="*/ 7392322 w 7472601"/>
              <a:gd name="connsiteY8" fmla="*/ 6658238 h 6858000"/>
              <a:gd name="connsiteX9" fmla="*/ 7467600 w 7472601"/>
              <a:gd name="connsiteY9" fmla="*/ 6683873 h 6858000"/>
              <a:gd name="connsiteX10" fmla="*/ 7467600 w 7472601"/>
              <a:gd name="connsiteY10" fmla="*/ 6714215 h 6858000"/>
              <a:gd name="connsiteX11" fmla="*/ 7447383 w 7472601"/>
              <a:gd name="connsiteY11" fmla="*/ 6707202 h 6858000"/>
              <a:gd name="connsiteX12" fmla="*/ 7289862 w 7472601"/>
              <a:gd name="connsiteY12" fmla="*/ 6659827 h 6858000"/>
              <a:gd name="connsiteX13" fmla="*/ 7434024 w 7472601"/>
              <a:gd name="connsiteY13" fmla="*/ 6722130 h 6858000"/>
              <a:gd name="connsiteX14" fmla="*/ 7467600 w 7472601"/>
              <a:gd name="connsiteY14" fmla="*/ 6736157 h 6858000"/>
              <a:gd name="connsiteX15" fmla="*/ 7467600 w 7472601"/>
              <a:gd name="connsiteY15" fmla="*/ 6767913 h 6858000"/>
              <a:gd name="connsiteX16" fmla="*/ 7392158 w 7472601"/>
              <a:gd name="connsiteY16" fmla="*/ 6771365 h 6858000"/>
              <a:gd name="connsiteX17" fmla="*/ 7467600 w 7472601"/>
              <a:gd name="connsiteY17" fmla="*/ 6805948 h 6858000"/>
              <a:gd name="connsiteX18" fmla="*/ 7467600 w 7472601"/>
              <a:gd name="connsiteY18" fmla="*/ 6831490 h 6858000"/>
              <a:gd name="connsiteX19" fmla="*/ 7410696 w 7472601"/>
              <a:gd name="connsiteY19" fmla="*/ 6803861 h 6858000"/>
              <a:gd name="connsiteX20" fmla="*/ 7088673 w 7472601"/>
              <a:gd name="connsiteY20" fmla="*/ 6610396 h 6858000"/>
              <a:gd name="connsiteX21" fmla="*/ 1019354 w 7472601"/>
              <a:gd name="connsiteY21" fmla="*/ 6315006 h 6858000"/>
              <a:gd name="connsiteX22" fmla="*/ 441046 w 7472601"/>
              <a:gd name="connsiteY22" fmla="*/ 6691153 h 6858000"/>
              <a:gd name="connsiteX23" fmla="*/ 1019354 w 7472601"/>
              <a:gd name="connsiteY23" fmla="*/ 6315006 h 6858000"/>
              <a:gd name="connsiteX24" fmla="*/ 991680 w 7472601"/>
              <a:gd name="connsiteY24" fmla="*/ 6298413 h 6858000"/>
              <a:gd name="connsiteX25" fmla="*/ 409060 w 7472601"/>
              <a:gd name="connsiteY25" fmla="*/ 6671470 h 6858000"/>
              <a:gd name="connsiteX26" fmla="*/ 991680 w 7472601"/>
              <a:gd name="connsiteY26" fmla="*/ 6298413 h 6858000"/>
              <a:gd name="connsiteX27" fmla="*/ 103333 w 7472601"/>
              <a:gd name="connsiteY27" fmla="*/ 5699602 h 6858000"/>
              <a:gd name="connsiteX28" fmla="*/ 233938 w 7472601"/>
              <a:gd name="connsiteY28" fmla="*/ 5809416 h 6858000"/>
              <a:gd name="connsiteX29" fmla="*/ 883580 w 7472601"/>
              <a:gd name="connsiteY29" fmla="*/ 6180710 h 6858000"/>
              <a:gd name="connsiteX30" fmla="*/ 487337 w 7472601"/>
              <a:gd name="connsiteY30" fmla="*/ 5950182 h 6858000"/>
              <a:gd name="connsiteX31" fmla="*/ 354051 w 7472601"/>
              <a:gd name="connsiteY31" fmla="*/ 5854912 h 6858000"/>
              <a:gd name="connsiteX32" fmla="*/ 195436 w 7472601"/>
              <a:gd name="connsiteY32" fmla="*/ 5755068 h 6858000"/>
              <a:gd name="connsiteX33" fmla="*/ 103333 w 7472601"/>
              <a:gd name="connsiteY33" fmla="*/ 5699602 h 6858000"/>
              <a:gd name="connsiteX34" fmla="*/ 5539432 w 7472601"/>
              <a:gd name="connsiteY34" fmla="*/ 5642928 h 6858000"/>
              <a:gd name="connsiteX35" fmla="*/ 5555462 w 7472601"/>
              <a:gd name="connsiteY35" fmla="*/ 5694454 h 6858000"/>
              <a:gd name="connsiteX36" fmla="*/ 5828270 w 7472601"/>
              <a:gd name="connsiteY36" fmla="*/ 6320663 h 6858000"/>
              <a:gd name="connsiteX37" fmla="*/ 5947416 w 7472601"/>
              <a:gd name="connsiteY37" fmla="*/ 6574846 h 6858000"/>
              <a:gd name="connsiteX38" fmla="*/ 5539432 w 7472601"/>
              <a:gd name="connsiteY38" fmla="*/ 5642928 h 6858000"/>
              <a:gd name="connsiteX39" fmla="*/ 51253 w 7472601"/>
              <a:gd name="connsiteY39" fmla="*/ 5631825 h 6858000"/>
              <a:gd name="connsiteX40" fmla="*/ 211622 w 7472601"/>
              <a:gd name="connsiteY40" fmla="*/ 5728803 h 6858000"/>
              <a:gd name="connsiteX41" fmla="*/ 371652 w 7472601"/>
              <a:gd name="connsiteY41" fmla="*/ 5829062 h 6858000"/>
              <a:gd name="connsiteX42" fmla="*/ 505903 w 7472601"/>
              <a:gd name="connsiteY42" fmla="*/ 5925221 h 6858000"/>
              <a:gd name="connsiteX43" fmla="*/ 899240 w 7472601"/>
              <a:gd name="connsiteY43" fmla="*/ 6153068 h 6858000"/>
              <a:gd name="connsiteX44" fmla="*/ 988114 w 7472601"/>
              <a:gd name="connsiteY44" fmla="*/ 6174204 h 6858000"/>
              <a:gd name="connsiteX45" fmla="*/ 845971 w 7472601"/>
              <a:gd name="connsiteY45" fmla="*/ 6067177 h 6858000"/>
              <a:gd name="connsiteX46" fmla="*/ 448057 w 7472601"/>
              <a:gd name="connsiteY46" fmla="*/ 5841376 h 6858000"/>
              <a:gd name="connsiteX47" fmla="*/ 51253 w 7472601"/>
              <a:gd name="connsiteY47" fmla="*/ 5631825 h 6858000"/>
              <a:gd name="connsiteX48" fmla="*/ 2606687 w 7472601"/>
              <a:gd name="connsiteY48" fmla="*/ 5630718 h 6858000"/>
              <a:gd name="connsiteX49" fmla="*/ 2645658 w 7472601"/>
              <a:gd name="connsiteY49" fmla="*/ 6640259 h 6858000"/>
              <a:gd name="connsiteX50" fmla="*/ 2606687 w 7472601"/>
              <a:gd name="connsiteY50" fmla="*/ 5630718 h 6858000"/>
              <a:gd name="connsiteX51" fmla="*/ 3642057 w 7472601"/>
              <a:gd name="connsiteY51" fmla="*/ 5573487 h 6858000"/>
              <a:gd name="connsiteX52" fmla="*/ 3632981 w 7472601"/>
              <a:gd name="connsiteY52" fmla="*/ 5579437 h 6858000"/>
              <a:gd name="connsiteX53" fmla="*/ 3382436 w 7472601"/>
              <a:gd name="connsiteY53" fmla="*/ 5952726 h 6858000"/>
              <a:gd name="connsiteX54" fmla="*/ 3191929 w 7472601"/>
              <a:gd name="connsiteY54" fmla="*/ 6662669 h 6858000"/>
              <a:gd name="connsiteX55" fmla="*/ 3369898 w 7472601"/>
              <a:gd name="connsiteY55" fmla="*/ 6081771 h 6858000"/>
              <a:gd name="connsiteX56" fmla="*/ 3642057 w 7472601"/>
              <a:gd name="connsiteY56" fmla="*/ 5573487 h 6858000"/>
              <a:gd name="connsiteX57" fmla="*/ 2650666 w 7472601"/>
              <a:gd name="connsiteY57" fmla="*/ 5530686 h 6858000"/>
              <a:gd name="connsiteX58" fmla="*/ 2650249 w 7472601"/>
              <a:gd name="connsiteY58" fmla="*/ 5532101 h 6858000"/>
              <a:gd name="connsiteX59" fmla="*/ 2663808 w 7472601"/>
              <a:gd name="connsiteY59" fmla="*/ 6535215 h 6858000"/>
              <a:gd name="connsiteX60" fmla="*/ 2665418 w 7472601"/>
              <a:gd name="connsiteY60" fmla="*/ 6132756 h 6858000"/>
              <a:gd name="connsiteX61" fmla="*/ 2650666 w 7472601"/>
              <a:gd name="connsiteY61" fmla="*/ 5530686 h 6858000"/>
              <a:gd name="connsiteX62" fmla="*/ 2680277 w 7472601"/>
              <a:gd name="connsiteY62" fmla="*/ 5479204 h 6858000"/>
              <a:gd name="connsiteX63" fmla="*/ 2678972 w 7472601"/>
              <a:gd name="connsiteY63" fmla="*/ 5481582 h 6858000"/>
              <a:gd name="connsiteX64" fmla="*/ 2696666 w 7472601"/>
              <a:gd name="connsiteY64" fmla="*/ 6133836 h 6858000"/>
              <a:gd name="connsiteX65" fmla="*/ 2695769 w 7472601"/>
              <a:gd name="connsiteY65" fmla="*/ 6390955 h 6858000"/>
              <a:gd name="connsiteX66" fmla="*/ 2739893 w 7472601"/>
              <a:gd name="connsiteY66" fmla="*/ 6108357 h 6858000"/>
              <a:gd name="connsiteX67" fmla="*/ 2680277 w 7472601"/>
              <a:gd name="connsiteY67" fmla="*/ 5479204 h 6858000"/>
              <a:gd name="connsiteX68" fmla="*/ 1132195 w 7472601"/>
              <a:gd name="connsiteY68" fmla="*/ 5467980 h 6858000"/>
              <a:gd name="connsiteX69" fmla="*/ 1679056 w 7472601"/>
              <a:gd name="connsiteY69" fmla="*/ 5516907 h 6858000"/>
              <a:gd name="connsiteX70" fmla="*/ 2128648 w 7472601"/>
              <a:gd name="connsiteY70" fmla="*/ 5474249 h 6858000"/>
              <a:gd name="connsiteX71" fmla="*/ 1825619 w 7472601"/>
              <a:gd name="connsiteY71" fmla="*/ 5478447 h 6858000"/>
              <a:gd name="connsiteX72" fmla="*/ 1737798 w 7472601"/>
              <a:gd name="connsiteY72" fmla="*/ 5483353 h 6858000"/>
              <a:gd name="connsiteX73" fmla="*/ 1132195 w 7472601"/>
              <a:gd name="connsiteY73" fmla="*/ 5467980 h 6858000"/>
              <a:gd name="connsiteX74" fmla="*/ 7454976 w 7472601"/>
              <a:gd name="connsiteY74" fmla="*/ 6318297 h 6858000"/>
              <a:gd name="connsiteX75" fmla="*/ 7467600 w 7472601"/>
              <a:gd name="connsiteY75" fmla="*/ 6012219 h 6858000"/>
              <a:gd name="connsiteX76" fmla="*/ 7356878 w 7472601"/>
              <a:gd name="connsiteY76" fmla="*/ 5981332 h 6858000"/>
              <a:gd name="connsiteX77" fmla="*/ 7467600 w 7472601"/>
              <a:gd name="connsiteY77" fmla="*/ 6163634 h 6858000"/>
              <a:gd name="connsiteX78" fmla="*/ 7448321 w 7472601"/>
              <a:gd name="connsiteY78" fmla="*/ 6190991 h 6858000"/>
              <a:gd name="connsiteX79" fmla="*/ 7467600 w 7472601"/>
              <a:gd name="connsiteY79" fmla="*/ 6221686 h 6858000"/>
              <a:gd name="connsiteX80" fmla="*/ 7467600 w 7472601"/>
              <a:gd name="connsiteY80" fmla="*/ 6334256 h 6858000"/>
              <a:gd name="connsiteX81" fmla="*/ 7454976 w 7472601"/>
              <a:gd name="connsiteY81" fmla="*/ 6318297 h 6858000"/>
              <a:gd name="connsiteX82" fmla="*/ 1456157 w 7472601"/>
              <a:gd name="connsiteY82" fmla="*/ 5371404 h 6858000"/>
              <a:gd name="connsiteX83" fmla="*/ 1244432 w 7472601"/>
              <a:gd name="connsiteY83" fmla="*/ 5385601 h 6858000"/>
              <a:gd name="connsiteX84" fmla="*/ 973990 w 7472601"/>
              <a:gd name="connsiteY84" fmla="*/ 5424940 h 6858000"/>
              <a:gd name="connsiteX85" fmla="*/ 1103809 w 7472601"/>
              <a:gd name="connsiteY85" fmla="*/ 5433720 h 6858000"/>
              <a:gd name="connsiteX86" fmla="*/ 1123454 w 7472601"/>
              <a:gd name="connsiteY86" fmla="*/ 5435727 h 6858000"/>
              <a:gd name="connsiteX87" fmla="*/ 1737017 w 7472601"/>
              <a:gd name="connsiteY87" fmla="*/ 5452183 h 6858000"/>
              <a:gd name="connsiteX88" fmla="*/ 1824397 w 7472601"/>
              <a:gd name="connsiteY88" fmla="*/ 5447757 h 6858000"/>
              <a:gd name="connsiteX89" fmla="*/ 2070059 w 7472601"/>
              <a:gd name="connsiteY89" fmla="*/ 5441660 h 6858000"/>
              <a:gd name="connsiteX90" fmla="*/ 1456157 w 7472601"/>
              <a:gd name="connsiteY90" fmla="*/ 5371404 h 6858000"/>
              <a:gd name="connsiteX91" fmla="*/ 4988186 w 7472601"/>
              <a:gd name="connsiteY91" fmla="*/ 5216467 h 6858000"/>
              <a:gd name="connsiteX92" fmla="*/ 4777334 w 7472601"/>
              <a:gd name="connsiteY92" fmla="*/ 5406072 h 6858000"/>
              <a:gd name="connsiteX93" fmla="*/ 4718341 w 7472601"/>
              <a:gd name="connsiteY93" fmla="*/ 5468043 h 6858000"/>
              <a:gd name="connsiteX94" fmla="*/ 4604655 w 7472601"/>
              <a:gd name="connsiteY94" fmla="*/ 5583434 h 6858000"/>
              <a:gd name="connsiteX95" fmla="*/ 4565074 w 7472601"/>
              <a:gd name="connsiteY95" fmla="*/ 5618550 h 6858000"/>
              <a:gd name="connsiteX96" fmla="*/ 4988186 w 7472601"/>
              <a:gd name="connsiteY96" fmla="*/ 5216467 h 6858000"/>
              <a:gd name="connsiteX97" fmla="*/ 4978032 w 7472601"/>
              <a:gd name="connsiteY97" fmla="*/ 5183809 h 6858000"/>
              <a:gd name="connsiteX98" fmla="*/ 4463413 w 7472601"/>
              <a:gd name="connsiteY98" fmla="*/ 5615162 h 6858000"/>
              <a:gd name="connsiteX99" fmla="*/ 4358134 w 7472601"/>
              <a:gd name="connsiteY99" fmla="*/ 5742791 h 6858000"/>
              <a:gd name="connsiteX100" fmla="*/ 4376219 w 7472601"/>
              <a:gd name="connsiteY100" fmla="*/ 5729027 h 6858000"/>
              <a:gd name="connsiteX101" fmla="*/ 4582340 w 7472601"/>
              <a:gd name="connsiteY101" fmla="*/ 5561037 h 6858000"/>
              <a:gd name="connsiteX102" fmla="*/ 4694684 w 7472601"/>
              <a:gd name="connsiteY102" fmla="*/ 5447098 h 6858000"/>
              <a:gd name="connsiteX103" fmla="*/ 4754123 w 7472601"/>
              <a:gd name="connsiteY103" fmla="*/ 5384643 h 6858000"/>
              <a:gd name="connsiteX104" fmla="*/ 4978032 w 7472601"/>
              <a:gd name="connsiteY104" fmla="*/ 5183809 h 6858000"/>
              <a:gd name="connsiteX105" fmla="*/ 1903353 w 7472601"/>
              <a:gd name="connsiteY105" fmla="*/ 5044827 h 6858000"/>
              <a:gd name="connsiteX106" fmla="*/ 1936931 w 7472601"/>
              <a:gd name="connsiteY106" fmla="*/ 5093954 h 6858000"/>
              <a:gd name="connsiteX107" fmla="*/ 2195868 w 7472601"/>
              <a:gd name="connsiteY107" fmla="*/ 5396574 h 6858000"/>
              <a:gd name="connsiteX108" fmla="*/ 2088852 w 7472601"/>
              <a:gd name="connsiteY108" fmla="*/ 5166123 h 6858000"/>
              <a:gd name="connsiteX109" fmla="*/ 1958241 w 7472601"/>
              <a:gd name="connsiteY109" fmla="*/ 5067955 h 6858000"/>
              <a:gd name="connsiteX110" fmla="*/ 1903353 w 7472601"/>
              <a:gd name="connsiteY110" fmla="*/ 5044827 h 6858000"/>
              <a:gd name="connsiteX111" fmla="*/ 1979378 w 7472601"/>
              <a:gd name="connsiteY111" fmla="*/ 4769504 h 6858000"/>
              <a:gd name="connsiteX112" fmla="*/ 2882120 w 7472601"/>
              <a:gd name="connsiteY112" fmla="*/ 5064547 h 6858000"/>
              <a:gd name="connsiteX113" fmla="*/ 2793103 w 7472601"/>
              <a:gd name="connsiteY113" fmla="*/ 5039699 h 6858000"/>
              <a:gd name="connsiteX114" fmla="*/ 2770041 w 7472601"/>
              <a:gd name="connsiteY114" fmla="*/ 5033634 h 6858000"/>
              <a:gd name="connsiteX115" fmla="*/ 1979378 w 7472601"/>
              <a:gd name="connsiteY115" fmla="*/ 4769504 h 6858000"/>
              <a:gd name="connsiteX116" fmla="*/ 1927410 w 7472601"/>
              <a:gd name="connsiteY116" fmla="*/ 4716164 h 6858000"/>
              <a:gd name="connsiteX117" fmla="*/ 1959587 w 7472601"/>
              <a:gd name="connsiteY117" fmla="*/ 4728849 h 6858000"/>
              <a:gd name="connsiteX118" fmla="*/ 2777707 w 7472601"/>
              <a:gd name="connsiteY118" fmla="*/ 5003991 h 6858000"/>
              <a:gd name="connsiteX119" fmla="*/ 2800768 w 7472601"/>
              <a:gd name="connsiteY119" fmla="*/ 5010056 h 6858000"/>
              <a:gd name="connsiteX120" fmla="*/ 2879408 w 7472601"/>
              <a:gd name="connsiteY120" fmla="*/ 5031590 h 6858000"/>
              <a:gd name="connsiteX121" fmla="*/ 2862295 w 7472601"/>
              <a:gd name="connsiteY121" fmla="*/ 5022958 h 6858000"/>
              <a:gd name="connsiteX122" fmla="*/ 2813343 w 7472601"/>
              <a:gd name="connsiteY122" fmla="*/ 4998369 h 6858000"/>
              <a:gd name="connsiteX123" fmla="*/ 2646245 w 7472601"/>
              <a:gd name="connsiteY123" fmla="*/ 4930999 h 6858000"/>
              <a:gd name="connsiteX124" fmla="*/ 1999243 w 7472601"/>
              <a:gd name="connsiteY124" fmla="*/ 4730524 h 6858000"/>
              <a:gd name="connsiteX125" fmla="*/ 1979527 w 7472601"/>
              <a:gd name="connsiteY125" fmla="*/ 4726651 h 6858000"/>
              <a:gd name="connsiteX126" fmla="*/ 1927410 w 7472601"/>
              <a:gd name="connsiteY126" fmla="*/ 4716164 h 6858000"/>
              <a:gd name="connsiteX127" fmla="*/ 1997014 w 7472601"/>
              <a:gd name="connsiteY127" fmla="*/ 4698007 h 6858000"/>
              <a:gd name="connsiteX128" fmla="*/ 2005458 w 7472601"/>
              <a:gd name="connsiteY128" fmla="*/ 4699540 h 6858000"/>
              <a:gd name="connsiteX129" fmla="*/ 2657186 w 7472601"/>
              <a:gd name="connsiteY129" fmla="*/ 4901687 h 6858000"/>
              <a:gd name="connsiteX130" fmla="*/ 2826662 w 7472601"/>
              <a:gd name="connsiteY130" fmla="*/ 4970362 h 6858000"/>
              <a:gd name="connsiteX131" fmla="*/ 2876100 w 7472601"/>
              <a:gd name="connsiteY131" fmla="*/ 4995397 h 6858000"/>
              <a:gd name="connsiteX132" fmla="*/ 3042600 w 7472601"/>
              <a:gd name="connsiteY132" fmla="*/ 5059532 h 6858000"/>
              <a:gd name="connsiteX133" fmla="*/ 1997014 w 7472601"/>
              <a:gd name="connsiteY133" fmla="*/ 4698007 h 6858000"/>
              <a:gd name="connsiteX134" fmla="*/ 2305292 w 7472601"/>
              <a:gd name="connsiteY134" fmla="*/ 4219492 h 6858000"/>
              <a:gd name="connsiteX135" fmla="*/ 3360922 w 7472601"/>
              <a:gd name="connsiteY135" fmla="*/ 4529373 h 6858000"/>
              <a:gd name="connsiteX136" fmla="*/ 3492420 w 7472601"/>
              <a:gd name="connsiteY136" fmla="*/ 4510145 h 6858000"/>
              <a:gd name="connsiteX137" fmla="*/ 3364086 w 7472601"/>
              <a:gd name="connsiteY137" fmla="*/ 4480340 h 6858000"/>
              <a:gd name="connsiteX138" fmla="*/ 3225818 w 7472601"/>
              <a:gd name="connsiteY138" fmla="*/ 4411822 h 6858000"/>
              <a:gd name="connsiteX139" fmla="*/ 3129696 w 7472601"/>
              <a:gd name="connsiteY139" fmla="*/ 4360704 h 6858000"/>
              <a:gd name="connsiteX140" fmla="*/ 2814545 w 7472601"/>
              <a:gd name="connsiteY140" fmla="*/ 4282955 h 6858000"/>
              <a:gd name="connsiteX141" fmla="*/ 2305292 w 7472601"/>
              <a:gd name="connsiteY141" fmla="*/ 4219492 h 6858000"/>
              <a:gd name="connsiteX142" fmla="*/ 2626982 w 7472601"/>
              <a:gd name="connsiteY142" fmla="*/ 4206450 h 6858000"/>
              <a:gd name="connsiteX143" fmla="*/ 2490617 w 7472601"/>
              <a:gd name="connsiteY143" fmla="*/ 4206951 h 6858000"/>
              <a:gd name="connsiteX144" fmla="*/ 2819869 w 7472601"/>
              <a:gd name="connsiteY144" fmla="*/ 4252936 h 6858000"/>
              <a:gd name="connsiteX145" fmla="*/ 3143018 w 7472601"/>
              <a:gd name="connsiteY145" fmla="*/ 4332698 h 6858000"/>
              <a:gd name="connsiteX146" fmla="*/ 3241520 w 7472601"/>
              <a:gd name="connsiteY146" fmla="*/ 4385112 h 6858000"/>
              <a:gd name="connsiteX147" fmla="*/ 3374575 w 7472601"/>
              <a:gd name="connsiteY147" fmla="*/ 4451517 h 6858000"/>
              <a:gd name="connsiteX148" fmla="*/ 3505221 w 7472601"/>
              <a:gd name="connsiteY148" fmla="*/ 4480757 h 6858000"/>
              <a:gd name="connsiteX149" fmla="*/ 2626982 w 7472601"/>
              <a:gd name="connsiteY149" fmla="*/ 4206450 h 6858000"/>
              <a:gd name="connsiteX150" fmla="*/ 1310106 w 7472601"/>
              <a:gd name="connsiteY150" fmla="*/ 3943217 h 6858000"/>
              <a:gd name="connsiteX151" fmla="*/ 854994 w 7472601"/>
              <a:gd name="connsiteY151" fmla="*/ 4399136 h 6858000"/>
              <a:gd name="connsiteX152" fmla="*/ 742462 w 7472601"/>
              <a:gd name="connsiteY152" fmla="*/ 4594648 h 6858000"/>
              <a:gd name="connsiteX153" fmla="*/ 820602 w 7472601"/>
              <a:gd name="connsiteY153" fmla="*/ 4485915 h 6858000"/>
              <a:gd name="connsiteX154" fmla="*/ 878295 w 7472601"/>
              <a:gd name="connsiteY154" fmla="*/ 4403594 h 6858000"/>
              <a:gd name="connsiteX155" fmla="*/ 1240607 w 7472601"/>
              <a:gd name="connsiteY155" fmla="*/ 4010401 h 6858000"/>
              <a:gd name="connsiteX156" fmla="*/ 1310106 w 7472601"/>
              <a:gd name="connsiteY156" fmla="*/ 3943217 h 6858000"/>
              <a:gd name="connsiteX157" fmla="*/ 1423113 w 7472601"/>
              <a:gd name="connsiteY157" fmla="*/ 3874565 h 6858000"/>
              <a:gd name="connsiteX158" fmla="*/ 1260565 w 7472601"/>
              <a:gd name="connsiteY158" fmla="*/ 4031982 h 6858000"/>
              <a:gd name="connsiteX159" fmla="*/ 901900 w 7472601"/>
              <a:gd name="connsiteY159" fmla="*/ 4421236 h 6858000"/>
              <a:gd name="connsiteX160" fmla="*/ 845044 w 7472601"/>
              <a:gd name="connsiteY160" fmla="*/ 4502436 h 6858000"/>
              <a:gd name="connsiteX161" fmla="*/ 685926 w 7472601"/>
              <a:gd name="connsiteY161" fmla="*/ 4703069 h 6858000"/>
              <a:gd name="connsiteX162" fmla="*/ 684248 w 7472601"/>
              <a:gd name="connsiteY162" fmla="*/ 4706721 h 6858000"/>
              <a:gd name="connsiteX163" fmla="*/ 1423113 w 7472601"/>
              <a:gd name="connsiteY163" fmla="*/ 3874565 h 6858000"/>
              <a:gd name="connsiteX164" fmla="*/ 3316479 w 7472601"/>
              <a:gd name="connsiteY164" fmla="*/ 3872136 h 6858000"/>
              <a:gd name="connsiteX165" fmla="*/ 3546806 w 7472601"/>
              <a:gd name="connsiteY165" fmla="*/ 4356139 h 6858000"/>
              <a:gd name="connsiteX166" fmla="*/ 3364433 w 7472601"/>
              <a:gd name="connsiteY166" fmla="*/ 3953121 h 6858000"/>
              <a:gd name="connsiteX167" fmla="*/ 3316479 w 7472601"/>
              <a:gd name="connsiteY167" fmla="*/ 3872136 h 6858000"/>
              <a:gd name="connsiteX168" fmla="*/ 3291335 w 7472601"/>
              <a:gd name="connsiteY168" fmla="*/ 3767420 h 6858000"/>
              <a:gd name="connsiteX169" fmla="*/ 3390805 w 7472601"/>
              <a:gd name="connsiteY169" fmla="*/ 3937163 h 6858000"/>
              <a:gd name="connsiteX170" fmla="*/ 3579062 w 7472601"/>
              <a:gd name="connsiteY170" fmla="*/ 4359040 h 6858000"/>
              <a:gd name="connsiteX171" fmla="*/ 3467355 w 7472601"/>
              <a:gd name="connsiteY171" fmla="*/ 3988130 h 6858000"/>
              <a:gd name="connsiteX172" fmla="*/ 3310753 w 7472601"/>
              <a:gd name="connsiteY172" fmla="*/ 3787140 h 6858000"/>
              <a:gd name="connsiteX173" fmla="*/ 3291335 w 7472601"/>
              <a:gd name="connsiteY173" fmla="*/ 3767420 h 6858000"/>
              <a:gd name="connsiteX174" fmla="*/ 1635889 w 7472601"/>
              <a:gd name="connsiteY174" fmla="*/ 3709494 h 6858000"/>
              <a:gd name="connsiteX175" fmla="*/ 1634800 w 7472601"/>
              <a:gd name="connsiteY175" fmla="*/ 3731111 h 6858000"/>
              <a:gd name="connsiteX176" fmla="*/ 1635889 w 7472601"/>
              <a:gd name="connsiteY176" fmla="*/ 3709494 h 6858000"/>
              <a:gd name="connsiteX177" fmla="*/ 1510397 w 7472601"/>
              <a:gd name="connsiteY177" fmla="*/ 3684705 h 6858000"/>
              <a:gd name="connsiteX178" fmla="*/ 1146550 w 7472601"/>
              <a:gd name="connsiteY178" fmla="*/ 3802012 h 6858000"/>
              <a:gd name="connsiteX179" fmla="*/ 698834 w 7472601"/>
              <a:gd name="connsiteY179" fmla="*/ 3952272 h 6858000"/>
              <a:gd name="connsiteX180" fmla="*/ 34256 w 7472601"/>
              <a:gd name="connsiteY180" fmla="*/ 4347603 h 6858000"/>
              <a:gd name="connsiteX181" fmla="*/ 527241 w 7472601"/>
              <a:gd name="connsiteY181" fmla="*/ 4065078 h 6858000"/>
              <a:gd name="connsiteX182" fmla="*/ 1510397 w 7472601"/>
              <a:gd name="connsiteY182" fmla="*/ 3684705 h 6858000"/>
              <a:gd name="connsiteX183" fmla="*/ 1313114 w 7472601"/>
              <a:gd name="connsiteY183" fmla="*/ 3655216 h 6858000"/>
              <a:gd name="connsiteX184" fmla="*/ 1109304 w 7472601"/>
              <a:gd name="connsiteY184" fmla="*/ 3669030 h 6858000"/>
              <a:gd name="connsiteX185" fmla="*/ 8129 w 7472601"/>
              <a:gd name="connsiteY185" fmla="*/ 4330519 h 6858000"/>
              <a:gd name="connsiteX186" fmla="*/ 687572 w 7472601"/>
              <a:gd name="connsiteY186" fmla="*/ 3925629 h 6858000"/>
              <a:gd name="connsiteX187" fmla="*/ 1138365 w 7472601"/>
              <a:gd name="connsiteY187" fmla="*/ 3774515 h 6858000"/>
              <a:gd name="connsiteX188" fmla="*/ 1505579 w 7472601"/>
              <a:gd name="connsiteY188" fmla="*/ 3655526 h 6858000"/>
              <a:gd name="connsiteX189" fmla="*/ 1313114 w 7472601"/>
              <a:gd name="connsiteY189" fmla="*/ 3655216 h 6858000"/>
              <a:gd name="connsiteX190" fmla="*/ 3655073 w 7472601"/>
              <a:gd name="connsiteY190" fmla="*/ 3650884 h 6858000"/>
              <a:gd name="connsiteX191" fmla="*/ 3989938 w 7472601"/>
              <a:gd name="connsiteY191" fmla="*/ 3991685 h 6858000"/>
              <a:gd name="connsiteX192" fmla="*/ 4393907 w 7472601"/>
              <a:gd name="connsiteY192" fmla="*/ 4261258 h 6858000"/>
              <a:gd name="connsiteX193" fmla="*/ 4648051 w 7472601"/>
              <a:gd name="connsiteY193" fmla="*/ 4374051 h 6858000"/>
              <a:gd name="connsiteX194" fmla="*/ 4383389 w 7472601"/>
              <a:gd name="connsiteY194" fmla="*/ 4184369 h 6858000"/>
              <a:gd name="connsiteX195" fmla="*/ 4165508 w 7472601"/>
              <a:gd name="connsiteY195" fmla="*/ 4035196 h 6858000"/>
              <a:gd name="connsiteX196" fmla="*/ 4068162 w 7472601"/>
              <a:gd name="connsiteY196" fmla="*/ 3953394 h 6858000"/>
              <a:gd name="connsiteX197" fmla="*/ 3981416 w 7472601"/>
              <a:gd name="connsiteY197" fmla="*/ 3880482 h 6858000"/>
              <a:gd name="connsiteX198" fmla="*/ 3800147 w 7472601"/>
              <a:gd name="connsiteY198" fmla="*/ 3749872 h 6858000"/>
              <a:gd name="connsiteX199" fmla="*/ 3655073 w 7472601"/>
              <a:gd name="connsiteY199" fmla="*/ 3650884 h 6858000"/>
              <a:gd name="connsiteX200" fmla="*/ 3670252 w 7472601"/>
              <a:gd name="connsiteY200" fmla="*/ 3622798 h 6858000"/>
              <a:gd name="connsiteX201" fmla="*/ 3817258 w 7472601"/>
              <a:gd name="connsiteY201" fmla="*/ 3723577 h 6858000"/>
              <a:gd name="connsiteX202" fmla="*/ 4000461 w 7472601"/>
              <a:gd name="connsiteY202" fmla="*/ 3855966 h 6858000"/>
              <a:gd name="connsiteX203" fmla="*/ 4088180 w 7472601"/>
              <a:gd name="connsiteY203" fmla="*/ 3929774 h 6858000"/>
              <a:gd name="connsiteX204" fmla="*/ 4184555 w 7472601"/>
              <a:gd name="connsiteY204" fmla="*/ 4010683 h 6858000"/>
              <a:gd name="connsiteX205" fmla="*/ 4399563 w 7472601"/>
              <a:gd name="connsiteY205" fmla="*/ 4158106 h 6858000"/>
              <a:gd name="connsiteX206" fmla="*/ 4684469 w 7472601"/>
              <a:gd name="connsiteY206" fmla="*/ 4364680 h 6858000"/>
              <a:gd name="connsiteX207" fmla="*/ 4690271 w 7472601"/>
              <a:gd name="connsiteY207" fmla="*/ 4370034 h 6858000"/>
              <a:gd name="connsiteX208" fmla="*/ 4136093 w 7472601"/>
              <a:gd name="connsiteY208" fmla="*/ 3858466 h 6858000"/>
              <a:gd name="connsiteX209" fmla="*/ 3670252 w 7472601"/>
              <a:gd name="connsiteY209" fmla="*/ 3622798 h 6858000"/>
              <a:gd name="connsiteX210" fmla="*/ 4440129 w 7472601"/>
              <a:gd name="connsiteY210" fmla="*/ 3448571 h 6858000"/>
              <a:gd name="connsiteX211" fmla="*/ 4856525 w 7472601"/>
              <a:gd name="connsiteY211" fmla="*/ 3915351 h 6858000"/>
              <a:gd name="connsiteX212" fmla="*/ 5059055 w 7472601"/>
              <a:gd name="connsiteY212" fmla="*/ 4108918 h 6858000"/>
              <a:gd name="connsiteX213" fmla="*/ 5290070 w 7472601"/>
              <a:gd name="connsiteY213" fmla="*/ 4263619 h 6858000"/>
              <a:gd name="connsiteX214" fmla="*/ 4834991 w 7472601"/>
              <a:gd name="connsiteY214" fmla="*/ 3830985 h 6858000"/>
              <a:gd name="connsiteX215" fmla="*/ 4440129 w 7472601"/>
              <a:gd name="connsiteY215" fmla="*/ 3448571 h 6858000"/>
              <a:gd name="connsiteX216" fmla="*/ 4441737 w 7472601"/>
              <a:gd name="connsiteY216" fmla="*/ 3399734 h 6858000"/>
              <a:gd name="connsiteX217" fmla="*/ 4431236 w 7472601"/>
              <a:gd name="connsiteY217" fmla="*/ 3400954 h 6858000"/>
              <a:gd name="connsiteX218" fmla="*/ 4557150 w 7472601"/>
              <a:gd name="connsiteY218" fmla="*/ 3510023 h 6858000"/>
              <a:gd name="connsiteX219" fmla="*/ 4856936 w 7472601"/>
              <a:gd name="connsiteY219" fmla="*/ 3809146 h 6858000"/>
              <a:gd name="connsiteX220" fmla="*/ 5111996 w 7472601"/>
              <a:gd name="connsiteY220" fmla="*/ 4065759 h 6858000"/>
              <a:gd name="connsiteX221" fmla="*/ 5388878 w 7472601"/>
              <a:gd name="connsiteY221" fmla="*/ 4300185 h 6858000"/>
              <a:gd name="connsiteX222" fmla="*/ 5425556 w 7472601"/>
              <a:gd name="connsiteY222" fmla="*/ 4308967 h 6858000"/>
              <a:gd name="connsiteX223" fmla="*/ 4943646 w 7472601"/>
              <a:gd name="connsiteY223" fmla="*/ 3822916 h 6858000"/>
              <a:gd name="connsiteX224" fmla="*/ 4594837 w 7472601"/>
              <a:gd name="connsiteY224" fmla="*/ 3532274 h 6858000"/>
              <a:gd name="connsiteX225" fmla="*/ 4441737 w 7472601"/>
              <a:gd name="connsiteY225" fmla="*/ 3399734 h 6858000"/>
              <a:gd name="connsiteX226" fmla="*/ 5425834 w 7472601"/>
              <a:gd name="connsiteY226" fmla="*/ 3162785 h 6858000"/>
              <a:gd name="connsiteX227" fmla="*/ 5401644 w 7472601"/>
              <a:gd name="connsiteY227" fmla="*/ 3617847 h 6858000"/>
              <a:gd name="connsiteX228" fmla="*/ 5467256 w 7472601"/>
              <a:gd name="connsiteY228" fmla="*/ 4175494 h 6858000"/>
              <a:gd name="connsiteX229" fmla="*/ 5448069 w 7472601"/>
              <a:gd name="connsiteY229" fmla="*/ 3567554 h 6858000"/>
              <a:gd name="connsiteX230" fmla="*/ 5425834 w 7472601"/>
              <a:gd name="connsiteY230" fmla="*/ 3162785 h 6858000"/>
              <a:gd name="connsiteX231" fmla="*/ 1318687 w 7472601"/>
              <a:gd name="connsiteY231" fmla="*/ 3113840 h 6858000"/>
              <a:gd name="connsiteX232" fmla="*/ 1066793 w 7472601"/>
              <a:gd name="connsiteY232" fmla="*/ 3212171 h 6858000"/>
              <a:gd name="connsiteX233" fmla="*/ 993319 w 7472601"/>
              <a:gd name="connsiteY233" fmla="*/ 3247648 h 6858000"/>
              <a:gd name="connsiteX234" fmla="*/ 853081 w 7472601"/>
              <a:gd name="connsiteY234" fmla="*/ 3312410 h 6858000"/>
              <a:gd name="connsiteX235" fmla="*/ 805957 w 7472601"/>
              <a:gd name="connsiteY235" fmla="*/ 3330443 h 6858000"/>
              <a:gd name="connsiteX236" fmla="*/ 1318687 w 7472601"/>
              <a:gd name="connsiteY236" fmla="*/ 3113840 h 6858000"/>
              <a:gd name="connsiteX237" fmla="*/ 5453702 w 7472601"/>
              <a:gd name="connsiteY237" fmla="*/ 3090882 h 6858000"/>
              <a:gd name="connsiteX238" fmla="*/ 5480135 w 7472601"/>
              <a:gd name="connsiteY238" fmla="*/ 3565802 h 6858000"/>
              <a:gd name="connsiteX239" fmla="*/ 5499023 w 7472601"/>
              <a:gd name="connsiteY239" fmla="*/ 4166310 h 6858000"/>
              <a:gd name="connsiteX240" fmla="*/ 5547022 w 7472601"/>
              <a:gd name="connsiteY240" fmla="*/ 3607838 h 6858000"/>
              <a:gd name="connsiteX241" fmla="*/ 5515964 w 7472601"/>
              <a:gd name="connsiteY241" fmla="*/ 3378541 h 6858000"/>
              <a:gd name="connsiteX242" fmla="*/ 5453702 w 7472601"/>
              <a:gd name="connsiteY242" fmla="*/ 3090882 h 6858000"/>
              <a:gd name="connsiteX243" fmla="*/ 1238695 w 7472601"/>
              <a:gd name="connsiteY243" fmla="*/ 3076820 h 6858000"/>
              <a:gd name="connsiteX244" fmla="*/ 716371 w 7472601"/>
              <a:gd name="connsiteY244" fmla="*/ 3293249 h 6858000"/>
              <a:gd name="connsiteX245" fmla="*/ 579522 w 7472601"/>
              <a:gd name="connsiteY245" fmla="*/ 3371759 h 6858000"/>
              <a:gd name="connsiteX246" fmla="*/ 600288 w 7472601"/>
              <a:gd name="connsiteY246" fmla="*/ 3365555 h 6858000"/>
              <a:gd name="connsiteX247" fmla="*/ 840692 w 7472601"/>
              <a:gd name="connsiteY247" fmla="*/ 3284921 h 6858000"/>
              <a:gd name="connsiteX248" fmla="*/ 979248 w 7472601"/>
              <a:gd name="connsiteY248" fmla="*/ 3221003 h 6858000"/>
              <a:gd name="connsiteX249" fmla="*/ 1053282 w 7472601"/>
              <a:gd name="connsiteY249" fmla="*/ 3185247 h 6858000"/>
              <a:gd name="connsiteX250" fmla="*/ 1320603 w 7472601"/>
              <a:gd name="connsiteY250" fmla="*/ 3081281 h 6858000"/>
              <a:gd name="connsiteX251" fmla="*/ 1238695 w 7472601"/>
              <a:gd name="connsiteY251" fmla="*/ 3076820 h 6858000"/>
              <a:gd name="connsiteX252" fmla="*/ 5425627 w 7472601"/>
              <a:gd name="connsiteY252" fmla="*/ 2954192 h 6858000"/>
              <a:gd name="connsiteX253" fmla="*/ 5470770 w 7472601"/>
              <a:gd name="connsiteY253" fmla="*/ 3005435 h 6858000"/>
              <a:gd name="connsiteX254" fmla="*/ 5519779 w 7472601"/>
              <a:gd name="connsiteY254" fmla="*/ 4359223 h 6858000"/>
              <a:gd name="connsiteX255" fmla="*/ 5520293 w 7472601"/>
              <a:gd name="connsiteY255" fmla="*/ 4360602 h 6858000"/>
              <a:gd name="connsiteX256" fmla="*/ 5767221 w 7472601"/>
              <a:gd name="connsiteY256" fmla="*/ 4665564 h 6858000"/>
              <a:gd name="connsiteX257" fmla="*/ 6937169 w 7472601"/>
              <a:gd name="connsiteY257" fmla="*/ 4815941 h 6858000"/>
              <a:gd name="connsiteX258" fmla="*/ 6953922 w 7472601"/>
              <a:gd name="connsiteY258" fmla="*/ 4890068 h 6858000"/>
              <a:gd name="connsiteX259" fmla="*/ 6071359 w 7472601"/>
              <a:gd name="connsiteY259" fmla="*/ 4770770 h 6858000"/>
              <a:gd name="connsiteX260" fmla="*/ 6038839 w 7472601"/>
              <a:gd name="connsiteY260" fmla="*/ 4764474 h 6858000"/>
              <a:gd name="connsiteX261" fmla="*/ 6038706 w 7472601"/>
              <a:gd name="connsiteY261" fmla="*/ 4763847 h 6858000"/>
              <a:gd name="connsiteX262" fmla="*/ 6037784 w 7472601"/>
              <a:gd name="connsiteY262" fmla="*/ 4764270 h 6858000"/>
              <a:gd name="connsiteX263" fmla="*/ 6038839 w 7472601"/>
              <a:gd name="connsiteY263" fmla="*/ 4764474 h 6858000"/>
              <a:gd name="connsiteX264" fmla="*/ 6040338 w 7472601"/>
              <a:gd name="connsiteY264" fmla="*/ 4771418 h 6858000"/>
              <a:gd name="connsiteX265" fmla="*/ 6024488 w 7472601"/>
              <a:gd name="connsiteY265" fmla="*/ 4809903 h 6858000"/>
              <a:gd name="connsiteX266" fmla="*/ 5599771 w 7472601"/>
              <a:gd name="connsiteY266" fmla="*/ 5509652 h 6858000"/>
              <a:gd name="connsiteX267" fmla="*/ 5548843 w 7472601"/>
              <a:gd name="connsiteY267" fmla="*/ 5563845 h 6858000"/>
              <a:gd name="connsiteX268" fmla="*/ 5940952 w 7472601"/>
              <a:gd name="connsiteY268" fmla="*/ 6250028 h 6858000"/>
              <a:gd name="connsiteX269" fmla="*/ 6043441 w 7472601"/>
              <a:gd name="connsiteY269" fmla="*/ 6665847 h 6858000"/>
              <a:gd name="connsiteX270" fmla="*/ 6093432 w 7472601"/>
              <a:gd name="connsiteY270" fmla="*/ 6858000 h 6858000"/>
              <a:gd name="connsiteX271" fmla="*/ 6034344 w 7472601"/>
              <a:gd name="connsiteY271" fmla="*/ 6858000 h 6858000"/>
              <a:gd name="connsiteX272" fmla="*/ 6026679 w 7472601"/>
              <a:gd name="connsiteY272" fmla="*/ 6836959 h 6858000"/>
              <a:gd name="connsiteX273" fmla="*/ 5800441 w 7472601"/>
              <a:gd name="connsiteY273" fmla="*/ 6335286 h 6858000"/>
              <a:gd name="connsiteX274" fmla="*/ 5526562 w 7472601"/>
              <a:gd name="connsiteY274" fmla="*/ 5705388 h 6858000"/>
              <a:gd name="connsiteX275" fmla="*/ 5519640 w 7472601"/>
              <a:gd name="connsiteY275" fmla="*/ 5683774 h 6858000"/>
              <a:gd name="connsiteX276" fmla="*/ 5844559 w 7472601"/>
              <a:gd name="connsiteY276" fmla="*/ 6553349 h 6858000"/>
              <a:gd name="connsiteX277" fmla="*/ 5975994 w 7472601"/>
              <a:gd name="connsiteY277" fmla="*/ 6858000 h 6858000"/>
              <a:gd name="connsiteX278" fmla="*/ 5898547 w 7472601"/>
              <a:gd name="connsiteY278" fmla="*/ 6858000 h 6858000"/>
              <a:gd name="connsiteX279" fmla="*/ 5682041 w 7472601"/>
              <a:gd name="connsiteY279" fmla="*/ 6355860 h 6858000"/>
              <a:gd name="connsiteX280" fmla="*/ 5461758 w 7472601"/>
              <a:gd name="connsiteY280" fmla="*/ 5820220 h 6858000"/>
              <a:gd name="connsiteX281" fmla="*/ 5237282 w 7472601"/>
              <a:gd name="connsiteY281" fmla="*/ 6579086 h 6858000"/>
              <a:gd name="connsiteX282" fmla="*/ 5115009 w 7472601"/>
              <a:gd name="connsiteY282" fmla="*/ 6858000 h 6858000"/>
              <a:gd name="connsiteX283" fmla="*/ 5028074 w 7472601"/>
              <a:gd name="connsiteY283" fmla="*/ 6858000 h 6858000"/>
              <a:gd name="connsiteX284" fmla="*/ 5079508 w 7472601"/>
              <a:gd name="connsiteY284" fmla="*/ 6749074 h 6858000"/>
              <a:gd name="connsiteX285" fmla="*/ 5371846 w 7472601"/>
              <a:gd name="connsiteY285" fmla="*/ 5924413 h 6858000"/>
              <a:gd name="connsiteX286" fmla="*/ 5270512 w 7472601"/>
              <a:gd name="connsiteY286" fmla="*/ 6138975 h 6858000"/>
              <a:gd name="connsiteX287" fmla="*/ 5062409 w 7472601"/>
              <a:gd name="connsiteY287" fmla="*/ 6653544 h 6858000"/>
              <a:gd name="connsiteX288" fmla="*/ 5036628 w 7472601"/>
              <a:gd name="connsiteY288" fmla="*/ 6754247 h 6858000"/>
              <a:gd name="connsiteX289" fmla="*/ 5009112 w 7472601"/>
              <a:gd name="connsiteY289" fmla="*/ 6858000 h 6858000"/>
              <a:gd name="connsiteX290" fmla="*/ 4976679 w 7472601"/>
              <a:gd name="connsiteY290" fmla="*/ 6858000 h 6858000"/>
              <a:gd name="connsiteX291" fmla="*/ 5006537 w 7472601"/>
              <a:gd name="connsiteY291" fmla="*/ 6747068 h 6858000"/>
              <a:gd name="connsiteX292" fmla="*/ 5032723 w 7472601"/>
              <a:gd name="connsiteY292" fmla="*/ 6644957 h 6858000"/>
              <a:gd name="connsiteX293" fmla="*/ 5242949 w 7472601"/>
              <a:gd name="connsiteY293" fmla="*/ 6125175 h 6858000"/>
              <a:gd name="connsiteX294" fmla="*/ 5286321 w 7472601"/>
              <a:gd name="connsiteY294" fmla="*/ 6033555 h 6858000"/>
              <a:gd name="connsiteX295" fmla="*/ 5008210 w 7472601"/>
              <a:gd name="connsiteY295" fmla="*/ 6649194 h 6858000"/>
              <a:gd name="connsiteX296" fmla="*/ 4986321 w 7472601"/>
              <a:gd name="connsiteY296" fmla="*/ 6765687 h 6858000"/>
              <a:gd name="connsiteX297" fmla="*/ 4973474 w 7472601"/>
              <a:gd name="connsiteY297" fmla="*/ 6858000 h 6858000"/>
              <a:gd name="connsiteX298" fmla="*/ 4907178 w 7472601"/>
              <a:gd name="connsiteY298" fmla="*/ 6858000 h 6858000"/>
              <a:gd name="connsiteX299" fmla="*/ 4910810 w 7472601"/>
              <a:gd name="connsiteY299" fmla="*/ 6829660 h 6858000"/>
              <a:gd name="connsiteX300" fmla="*/ 4987461 w 7472601"/>
              <a:gd name="connsiteY300" fmla="*/ 6432994 h 6858000"/>
              <a:gd name="connsiteX301" fmla="*/ 5179262 w 7472601"/>
              <a:gd name="connsiteY301" fmla="*/ 6035044 h 6858000"/>
              <a:gd name="connsiteX302" fmla="*/ 4689678 w 7472601"/>
              <a:gd name="connsiteY302" fmla="*/ 6440241 h 6858000"/>
              <a:gd name="connsiteX303" fmla="*/ 4477543 w 7472601"/>
              <a:gd name="connsiteY303" fmla="*/ 6674836 h 6858000"/>
              <a:gd name="connsiteX304" fmla="*/ 4329957 w 7472601"/>
              <a:gd name="connsiteY304" fmla="*/ 6858000 h 6858000"/>
              <a:gd name="connsiteX305" fmla="*/ 4218595 w 7472601"/>
              <a:gd name="connsiteY305" fmla="*/ 6858000 h 6858000"/>
              <a:gd name="connsiteX306" fmla="*/ 4368888 w 7472601"/>
              <a:gd name="connsiteY306" fmla="*/ 6668412 h 6858000"/>
              <a:gd name="connsiteX307" fmla="*/ 4563091 w 7472601"/>
              <a:gd name="connsiteY307" fmla="*/ 6442508 h 6858000"/>
              <a:gd name="connsiteX308" fmla="*/ 5387324 w 7472601"/>
              <a:gd name="connsiteY308" fmla="*/ 5705830 h 6858000"/>
              <a:gd name="connsiteX309" fmla="*/ 5073620 w 7472601"/>
              <a:gd name="connsiteY309" fmla="*/ 5955437 h 6858000"/>
              <a:gd name="connsiteX310" fmla="*/ 4689789 w 7472601"/>
              <a:gd name="connsiteY310" fmla="*/ 6268382 h 6858000"/>
              <a:gd name="connsiteX311" fmla="*/ 4418722 w 7472601"/>
              <a:gd name="connsiteY311" fmla="*/ 6570886 h 6858000"/>
              <a:gd name="connsiteX312" fmla="*/ 4214944 w 7472601"/>
              <a:gd name="connsiteY312" fmla="*/ 6858000 h 6858000"/>
              <a:gd name="connsiteX313" fmla="*/ 4177898 w 7472601"/>
              <a:gd name="connsiteY313" fmla="*/ 6858000 h 6858000"/>
              <a:gd name="connsiteX314" fmla="*/ 4391597 w 7472601"/>
              <a:gd name="connsiteY314" fmla="*/ 6556370 h 6858000"/>
              <a:gd name="connsiteX315" fmla="*/ 4668889 w 7472601"/>
              <a:gd name="connsiteY315" fmla="*/ 6246399 h 6858000"/>
              <a:gd name="connsiteX316" fmla="*/ 5055427 w 7472601"/>
              <a:gd name="connsiteY316" fmla="*/ 5931476 h 6858000"/>
              <a:gd name="connsiteX317" fmla="*/ 5371814 w 7472601"/>
              <a:gd name="connsiteY317" fmla="*/ 5678975 h 6858000"/>
              <a:gd name="connsiteX318" fmla="*/ 4987918 w 7472601"/>
              <a:gd name="connsiteY318" fmla="*/ 5838701 h 6858000"/>
              <a:gd name="connsiteX319" fmla="*/ 4317146 w 7472601"/>
              <a:gd name="connsiteY319" fmla="*/ 6587716 h 6858000"/>
              <a:gd name="connsiteX320" fmla="*/ 4171627 w 7472601"/>
              <a:gd name="connsiteY320" fmla="*/ 6858000 h 6858000"/>
              <a:gd name="connsiteX321" fmla="*/ 4081585 w 7472601"/>
              <a:gd name="connsiteY321" fmla="*/ 6858000 h 6858000"/>
              <a:gd name="connsiteX322" fmla="*/ 4238603 w 7472601"/>
              <a:gd name="connsiteY322" fmla="*/ 6559341 h 6858000"/>
              <a:gd name="connsiteX323" fmla="*/ 4778333 w 7472601"/>
              <a:gd name="connsiteY323" fmla="*/ 5873626 h 6858000"/>
              <a:gd name="connsiteX324" fmla="*/ 5414185 w 7472601"/>
              <a:gd name="connsiteY324" fmla="*/ 5573882 h 6858000"/>
              <a:gd name="connsiteX325" fmla="*/ 5959648 w 7472601"/>
              <a:gd name="connsiteY325" fmla="*/ 4760797 h 6858000"/>
              <a:gd name="connsiteX326" fmla="*/ 5355019 w 7472601"/>
              <a:gd name="connsiteY326" fmla="*/ 4734672 h 6858000"/>
              <a:gd name="connsiteX327" fmla="*/ 5083565 w 7472601"/>
              <a:gd name="connsiteY327" fmla="*/ 5179121 h 6858000"/>
              <a:gd name="connsiteX328" fmla="*/ 4713577 w 7472601"/>
              <a:gd name="connsiteY328" fmla="*/ 5616803 h 6858000"/>
              <a:gd name="connsiteX329" fmla="*/ 3989559 w 7472601"/>
              <a:gd name="connsiteY329" fmla="*/ 6145945 h 6858000"/>
              <a:gd name="connsiteX330" fmla="*/ 3939824 w 7472601"/>
              <a:gd name="connsiteY330" fmla="*/ 6066900 h 6858000"/>
              <a:gd name="connsiteX331" fmla="*/ 4584537 w 7472601"/>
              <a:gd name="connsiteY331" fmla="*/ 5324826 h 6858000"/>
              <a:gd name="connsiteX332" fmla="*/ 5037105 w 7472601"/>
              <a:gd name="connsiteY332" fmla="*/ 5088765 h 6858000"/>
              <a:gd name="connsiteX333" fmla="*/ 5039930 w 7472601"/>
              <a:gd name="connsiteY333" fmla="*/ 5089585 h 6858000"/>
              <a:gd name="connsiteX334" fmla="*/ 5263764 w 7472601"/>
              <a:gd name="connsiteY334" fmla="*/ 4735525 h 6858000"/>
              <a:gd name="connsiteX335" fmla="*/ 4086300 w 7472601"/>
              <a:gd name="connsiteY335" fmla="*/ 4884599 h 6858000"/>
              <a:gd name="connsiteX336" fmla="*/ 4085485 w 7472601"/>
              <a:gd name="connsiteY336" fmla="*/ 4899070 h 6858000"/>
              <a:gd name="connsiteX337" fmla="*/ 3871915 w 7472601"/>
              <a:gd name="connsiteY337" fmla="*/ 5253645 h 6858000"/>
              <a:gd name="connsiteX338" fmla="*/ 3799374 w 7472601"/>
              <a:gd name="connsiteY338" fmla="*/ 5466127 h 6858000"/>
              <a:gd name="connsiteX339" fmla="*/ 3498850 w 7472601"/>
              <a:gd name="connsiteY339" fmla="*/ 6661888 h 6858000"/>
              <a:gd name="connsiteX340" fmla="*/ 3399216 w 7472601"/>
              <a:gd name="connsiteY340" fmla="*/ 6858000 h 6858000"/>
              <a:gd name="connsiteX341" fmla="*/ 3303688 w 7472601"/>
              <a:gd name="connsiteY341" fmla="*/ 6858000 h 6858000"/>
              <a:gd name="connsiteX342" fmla="*/ 3391774 w 7472601"/>
              <a:gd name="connsiteY342" fmla="*/ 6697181 h 6858000"/>
              <a:gd name="connsiteX343" fmla="*/ 3735540 w 7472601"/>
              <a:gd name="connsiteY343" fmla="*/ 5546923 h 6858000"/>
              <a:gd name="connsiteX344" fmla="*/ 3729438 w 7472601"/>
              <a:gd name="connsiteY344" fmla="*/ 5569058 h 6858000"/>
              <a:gd name="connsiteX345" fmla="*/ 3707782 w 7472601"/>
              <a:gd name="connsiteY345" fmla="*/ 5644908 h 6858000"/>
              <a:gd name="connsiteX346" fmla="*/ 3583827 w 7472601"/>
              <a:gd name="connsiteY346" fmla="*/ 6039215 h 6858000"/>
              <a:gd name="connsiteX347" fmla="*/ 3547861 w 7472601"/>
              <a:gd name="connsiteY347" fmla="*/ 6129609 h 6858000"/>
              <a:gd name="connsiteX348" fmla="*/ 3490905 w 7472601"/>
              <a:gd name="connsiteY348" fmla="*/ 6277660 h 6858000"/>
              <a:gd name="connsiteX349" fmla="*/ 3455859 w 7472601"/>
              <a:gd name="connsiteY349" fmla="*/ 6391301 h 6858000"/>
              <a:gd name="connsiteX350" fmla="*/ 3429112 w 7472601"/>
              <a:gd name="connsiteY350" fmla="*/ 6479469 h 6858000"/>
              <a:gd name="connsiteX351" fmla="*/ 3304862 w 7472601"/>
              <a:gd name="connsiteY351" fmla="*/ 6796476 h 6858000"/>
              <a:gd name="connsiteX352" fmla="*/ 3276071 w 7472601"/>
              <a:gd name="connsiteY352" fmla="*/ 6858000 h 6858000"/>
              <a:gd name="connsiteX353" fmla="*/ 3240805 w 7472601"/>
              <a:gd name="connsiteY353" fmla="*/ 6858000 h 6858000"/>
              <a:gd name="connsiteX354" fmla="*/ 3275917 w 7472601"/>
              <a:gd name="connsiteY354" fmla="*/ 6783192 h 6858000"/>
              <a:gd name="connsiteX355" fmla="*/ 3399358 w 7472601"/>
              <a:gd name="connsiteY355" fmla="*/ 6469011 h 6858000"/>
              <a:gd name="connsiteX356" fmla="*/ 3425650 w 7472601"/>
              <a:gd name="connsiteY356" fmla="*/ 6381333 h 6858000"/>
              <a:gd name="connsiteX357" fmla="*/ 3460661 w 7472601"/>
              <a:gd name="connsiteY357" fmla="*/ 6266763 h 6858000"/>
              <a:gd name="connsiteX358" fmla="*/ 3518021 w 7472601"/>
              <a:gd name="connsiteY358" fmla="*/ 6117298 h 6858000"/>
              <a:gd name="connsiteX359" fmla="*/ 3554035 w 7472601"/>
              <a:gd name="connsiteY359" fmla="*/ 6027832 h 6858000"/>
              <a:gd name="connsiteX360" fmla="*/ 3677174 w 7472601"/>
              <a:gd name="connsiteY360" fmla="*/ 5636351 h 6858000"/>
              <a:gd name="connsiteX361" fmla="*/ 3698819 w 7472601"/>
              <a:gd name="connsiteY361" fmla="*/ 5560503 h 6858000"/>
              <a:gd name="connsiteX362" fmla="*/ 3702094 w 7472601"/>
              <a:gd name="connsiteY362" fmla="*/ 5549194 h 6858000"/>
              <a:gd name="connsiteX363" fmla="*/ 3398355 w 7472601"/>
              <a:gd name="connsiteY363" fmla="*/ 6094603 h 6858000"/>
              <a:gd name="connsiteX364" fmla="*/ 3193941 w 7472601"/>
              <a:gd name="connsiteY364" fmla="*/ 6798775 h 6858000"/>
              <a:gd name="connsiteX365" fmla="*/ 3184140 w 7472601"/>
              <a:gd name="connsiteY365" fmla="*/ 6858000 h 6858000"/>
              <a:gd name="connsiteX366" fmla="*/ 3099978 w 7472601"/>
              <a:gd name="connsiteY366" fmla="*/ 6858000 h 6858000"/>
              <a:gd name="connsiteX367" fmla="*/ 3101556 w 7472601"/>
              <a:gd name="connsiteY367" fmla="*/ 6843337 h 6858000"/>
              <a:gd name="connsiteX368" fmla="*/ 3370162 w 7472601"/>
              <a:gd name="connsiteY368" fmla="*/ 5785550 h 6858000"/>
              <a:gd name="connsiteX369" fmla="*/ 3746477 w 7472601"/>
              <a:gd name="connsiteY369" fmla="*/ 5377889 h 6858000"/>
              <a:gd name="connsiteX370" fmla="*/ 3863399 w 7472601"/>
              <a:gd name="connsiteY370" fmla="*/ 5087257 h 6858000"/>
              <a:gd name="connsiteX371" fmla="*/ 3968712 w 7472601"/>
              <a:gd name="connsiteY371" fmla="*/ 4913989 h 6858000"/>
              <a:gd name="connsiteX372" fmla="*/ 2792390 w 7472601"/>
              <a:gd name="connsiteY372" fmla="*/ 5382974 h 6858000"/>
              <a:gd name="connsiteX373" fmla="*/ 2714982 w 7472601"/>
              <a:gd name="connsiteY373" fmla="*/ 5427051 h 6858000"/>
              <a:gd name="connsiteX374" fmla="*/ 2813361 w 7472601"/>
              <a:gd name="connsiteY374" fmla="*/ 6023912 h 6858000"/>
              <a:gd name="connsiteX375" fmla="*/ 2688430 w 7472601"/>
              <a:gd name="connsiteY375" fmla="*/ 6801564 h 6858000"/>
              <a:gd name="connsiteX376" fmla="*/ 2629626 w 7472601"/>
              <a:gd name="connsiteY376" fmla="*/ 6763394 h 6858000"/>
              <a:gd name="connsiteX377" fmla="*/ 2565328 w 7472601"/>
              <a:gd name="connsiteY377" fmla="*/ 5516399 h 6858000"/>
              <a:gd name="connsiteX378" fmla="*/ 1922999 w 7472601"/>
              <a:gd name="connsiteY378" fmla="*/ 5980343 h 6858000"/>
              <a:gd name="connsiteX379" fmla="*/ 1950261 w 7472601"/>
              <a:gd name="connsiteY379" fmla="*/ 6405858 h 6858000"/>
              <a:gd name="connsiteX380" fmla="*/ 2365554 w 7472601"/>
              <a:gd name="connsiteY380" fmla="*/ 6759107 h 6858000"/>
              <a:gd name="connsiteX381" fmla="*/ 2424142 w 7472601"/>
              <a:gd name="connsiteY381" fmla="*/ 6858000 h 6858000"/>
              <a:gd name="connsiteX382" fmla="*/ 2395994 w 7472601"/>
              <a:gd name="connsiteY382" fmla="*/ 6858000 h 6858000"/>
              <a:gd name="connsiteX383" fmla="*/ 2392863 w 7472601"/>
              <a:gd name="connsiteY383" fmla="*/ 6852964 h 6858000"/>
              <a:gd name="connsiteX384" fmla="*/ 2017589 w 7472601"/>
              <a:gd name="connsiteY384" fmla="*/ 6493982 h 6858000"/>
              <a:gd name="connsiteX385" fmla="*/ 2147336 w 7472601"/>
              <a:gd name="connsiteY385" fmla="*/ 6594052 h 6858000"/>
              <a:gd name="connsiteX386" fmla="*/ 2207047 w 7472601"/>
              <a:gd name="connsiteY386" fmla="*/ 6654540 h 6858000"/>
              <a:gd name="connsiteX387" fmla="*/ 2299106 w 7472601"/>
              <a:gd name="connsiteY387" fmla="*/ 6778931 h 6858000"/>
              <a:gd name="connsiteX388" fmla="*/ 2314430 w 7472601"/>
              <a:gd name="connsiteY388" fmla="*/ 6801144 h 6858000"/>
              <a:gd name="connsiteX389" fmla="*/ 2352406 w 7472601"/>
              <a:gd name="connsiteY389" fmla="*/ 6858000 h 6858000"/>
              <a:gd name="connsiteX390" fmla="*/ 2314492 w 7472601"/>
              <a:gd name="connsiteY390" fmla="*/ 6858000 h 6858000"/>
              <a:gd name="connsiteX391" fmla="*/ 2288095 w 7472601"/>
              <a:gd name="connsiteY391" fmla="*/ 6818030 h 6858000"/>
              <a:gd name="connsiteX392" fmla="*/ 2272768 w 7472601"/>
              <a:gd name="connsiteY392" fmla="*/ 6795822 h 6858000"/>
              <a:gd name="connsiteX393" fmla="*/ 2182715 w 7472601"/>
              <a:gd name="connsiteY393" fmla="*/ 6675071 h 6858000"/>
              <a:gd name="connsiteX394" fmla="*/ 2032061 w 7472601"/>
              <a:gd name="connsiteY394" fmla="*/ 6541380 h 6858000"/>
              <a:gd name="connsiteX395" fmla="*/ 2257220 w 7472601"/>
              <a:gd name="connsiteY395" fmla="*/ 6826257 h 6858000"/>
              <a:gd name="connsiteX396" fmla="*/ 2281324 w 7472601"/>
              <a:gd name="connsiteY396" fmla="*/ 6858000 h 6858000"/>
              <a:gd name="connsiteX397" fmla="*/ 2242860 w 7472601"/>
              <a:gd name="connsiteY397" fmla="*/ 6858000 h 6858000"/>
              <a:gd name="connsiteX398" fmla="*/ 2232818 w 7472601"/>
              <a:gd name="connsiteY398" fmla="*/ 6844926 h 6858000"/>
              <a:gd name="connsiteX399" fmla="*/ 1990172 w 7472601"/>
              <a:gd name="connsiteY399" fmla="*/ 6542121 h 6858000"/>
              <a:gd name="connsiteX400" fmla="*/ 2124090 w 7472601"/>
              <a:gd name="connsiteY400" fmla="*/ 6761017 h 6858000"/>
              <a:gd name="connsiteX401" fmla="*/ 2200380 w 7472601"/>
              <a:gd name="connsiteY401" fmla="*/ 6858000 h 6858000"/>
              <a:gd name="connsiteX402" fmla="*/ 2147507 w 7472601"/>
              <a:gd name="connsiteY402" fmla="*/ 6858000 h 6858000"/>
              <a:gd name="connsiteX403" fmla="*/ 2070668 w 7472601"/>
              <a:gd name="connsiteY403" fmla="*/ 6761520 h 6858000"/>
              <a:gd name="connsiteX404" fmla="*/ 1975142 w 7472601"/>
              <a:gd name="connsiteY404" fmla="*/ 6585570 h 6858000"/>
              <a:gd name="connsiteX405" fmla="*/ 2050035 w 7472601"/>
              <a:gd name="connsiteY405" fmla="*/ 6813345 h 6858000"/>
              <a:gd name="connsiteX406" fmla="*/ 2063025 w 7472601"/>
              <a:gd name="connsiteY406" fmla="*/ 6858000 h 6858000"/>
              <a:gd name="connsiteX407" fmla="*/ 2021675 w 7472601"/>
              <a:gd name="connsiteY407" fmla="*/ 6858000 h 6858000"/>
              <a:gd name="connsiteX408" fmla="*/ 2019308 w 7472601"/>
              <a:gd name="connsiteY408" fmla="*/ 6847118 h 6858000"/>
              <a:gd name="connsiteX409" fmla="*/ 1938835 w 7472601"/>
              <a:gd name="connsiteY409" fmla="*/ 6551160 h 6858000"/>
              <a:gd name="connsiteX410" fmla="*/ 1953230 w 7472601"/>
              <a:gd name="connsiteY410" fmla="*/ 6759699 h 6858000"/>
              <a:gd name="connsiteX411" fmla="*/ 1956763 w 7472601"/>
              <a:gd name="connsiteY411" fmla="*/ 6778191 h 6858000"/>
              <a:gd name="connsiteX412" fmla="*/ 1967925 w 7472601"/>
              <a:gd name="connsiteY412" fmla="*/ 6858000 h 6858000"/>
              <a:gd name="connsiteX413" fmla="*/ 1936622 w 7472601"/>
              <a:gd name="connsiteY413" fmla="*/ 6858000 h 6858000"/>
              <a:gd name="connsiteX414" fmla="*/ 1926261 w 7472601"/>
              <a:gd name="connsiteY414" fmla="*/ 6784064 h 6858000"/>
              <a:gd name="connsiteX415" fmla="*/ 1922724 w 7472601"/>
              <a:gd name="connsiteY415" fmla="*/ 6765577 h 6858000"/>
              <a:gd name="connsiteX416" fmla="*/ 1904650 w 7472601"/>
              <a:gd name="connsiteY416" fmla="*/ 6639616 h 6858000"/>
              <a:gd name="connsiteX417" fmla="*/ 1885273 w 7472601"/>
              <a:gd name="connsiteY417" fmla="*/ 6858000 h 6858000"/>
              <a:gd name="connsiteX418" fmla="*/ 1854363 w 7472601"/>
              <a:gd name="connsiteY418" fmla="*/ 6858000 h 6858000"/>
              <a:gd name="connsiteX419" fmla="*/ 1880391 w 7472601"/>
              <a:gd name="connsiteY419" fmla="*/ 6603796 h 6858000"/>
              <a:gd name="connsiteX420" fmla="*/ 1818273 w 7472601"/>
              <a:gd name="connsiteY420" fmla="*/ 6715729 h 6858000"/>
              <a:gd name="connsiteX421" fmla="*/ 1794691 w 7472601"/>
              <a:gd name="connsiteY421" fmla="*/ 6843239 h 6858000"/>
              <a:gd name="connsiteX422" fmla="*/ 1794914 w 7472601"/>
              <a:gd name="connsiteY422" fmla="*/ 6858000 h 6858000"/>
              <a:gd name="connsiteX423" fmla="*/ 1746128 w 7472601"/>
              <a:gd name="connsiteY423" fmla="*/ 6858000 h 6858000"/>
              <a:gd name="connsiteX424" fmla="*/ 1753934 w 7472601"/>
              <a:gd name="connsiteY424" fmla="*/ 6724796 h 6858000"/>
              <a:gd name="connsiteX425" fmla="*/ 1792053 w 7472601"/>
              <a:gd name="connsiteY425" fmla="*/ 6572396 h 6858000"/>
              <a:gd name="connsiteX426" fmla="*/ 1862248 w 7472601"/>
              <a:gd name="connsiteY426" fmla="*/ 6266397 h 6858000"/>
              <a:gd name="connsiteX427" fmla="*/ 1862250 w 7472601"/>
              <a:gd name="connsiteY427" fmla="*/ 6033531 h 6858000"/>
              <a:gd name="connsiteX428" fmla="*/ 1211999 w 7472601"/>
              <a:gd name="connsiteY428" fmla="*/ 6683610 h 6858000"/>
              <a:gd name="connsiteX429" fmla="*/ 1213266 w 7472601"/>
              <a:gd name="connsiteY429" fmla="*/ 6691947 h 6858000"/>
              <a:gd name="connsiteX430" fmla="*/ 1203370 w 7472601"/>
              <a:gd name="connsiteY430" fmla="*/ 6850676 h 6858000"/>
              <a:gd name="connsiteX431" fmla="*/ 1203671 w 7472601"/>
              <a:gd name="connsiteY431" fmla="*/ 6858000 h 6858000"/>
              <a:gd name="connsiteX432" fmla="*/ 1143180 w 7472601"/>
              <a:gd name="connsiteY432" fmla="*/ 6858000 h 6858000"/>
              <a:gd name="connsiteX433" fmla="*/ 1142176 w 7472601"/>
              <a:gd name="connsiteY433" fmla="*/ 6766045 h 6858000"/>
              <a:gd name="connsiteX434" fmla="*/ 1067484 w 7472601"/>
              <a:gd name="connsiteY434" fmla="*/ 6858000 h 6858000"/>
              <a:gd name="connsiteX435" fmla="*/ 953928 w 7472601"/>
              <a:gd name="connsiteY435" fmla="*/ 6858000 h 6858000"/>
              <a:gd name="connsiteX436" fmla="*/ 959715 w 7472601"/>
              <a:gd name="connsiteY436" fmla="*/ 6850185 h 6858000"/>
              <a:gd name="connsiteX437" fmla="*/ 1483788 w 7472601"/>
              <a:gd name="connsiteY437" fmla="*/ 6259174 h 6858000"/>
              <a:gd name="connsiteX438" fmla="*/ 1100671 w 7472601"/>
              <a:gd name="connsiteY438" fmla="*/ 6252137 h 6858000"/>
              <a:gd name="connsiteX439" fmla="*/ 1090144 w 7472601"/>
              <a:gd name="connsiteY439" fmla="*/ 6256748 h 6858000"/>
              <a:gd name="connsiteX440" fmla="*/ 1095872 w 7472601"/>
              <a:gd name="connsiteY440" fmla="*/ 6271892 h 6858000"/>
              <a:gd name="connsiteX441" fmla="*/ 262785 w 7472601"/>
              <a:gd name="connsiteY441" fmla="*/ 6845450 h 6858000"/>
              <a:gd name="connsiteX442" fmla="*/ 209968 w 7472601"/>
              <a:gd name="connsiteY442" fmla="*/ 6770713 h 6858000"/>
              <a:gd name="connsiteX443" fmla="*/ 873460 w 7472601"/>
              <a:gd name="connsiteY443" fmla="*/ 6253768 h 6858000"/>
              <a:gd name="connsiteX444" fmla="*/ 192686 w 7472601"/>
              <a:gd name="connsiteY444" fmla="*/ 5849257 h 6858000"/>
              <a:gd name="connsiteX445" fmla="*/ 4696 w 7472601"/>
              <a:gd name="connsiteY445" fmla="*/ 5697668 h 6858000"/>
              <a:gd name="connsiteX446" fmla="*/ 0 w 7472601"/>
              <a:gd name="connsiteY446" fmla="*/ 5689984 h 6858000"/>
              <a:gd name="connsiteX447" fmla="*/ 0 w 7472601"/>
              <a:gd name="connsiteY447" fmla="*/ 5513472 h 6858000"/>
              <a:gd name="connsiteX448" fmla="*/ 174101 w 7472601"/>
              <a:gd name="connsiteY448" fmla="*/ 5620277 h 6858000"/>
              <a:gd name="connsiteX449" fmla="*/ 891800 w 7472601"/>
              <a:gd name="connsiteY449" fmla="*/ 6036935 h 6858000"/>
              <a:gd name="connsiteX450" fmla="*/ 1072219 w 7472601"/>
              <a:gd name="connsiteY450" fmla="*/ 6169443 h 6858000"/>
              <a:gd name="connsiteX451" fmla="*/ 1074117 w 7472601"/>
              <a:gd name="connsiteY451" fmla="*/ 6170301 h 6858000"/>
              <a:gd name="connsiteX452" fmla="*/ 1083114 w 7472601"/>
              <a:gd name="connsiteY452" fmla="*/ 6174131 h 6858000"/>
              <a:gd name="connsiteX453" fmla="*/ 1543010 w 7472601"/>
              <a:gd name="connsiteY453" fmla="*/ 6191140 h 6858000"/>
              <a:gd name="connsiteX454" fmla="*/ 1551080 w 7472601"/>
              <a:gd name="connsiteY454" fmla="*/ 6195006 h 6858000"/>
              <a:gd name="connsiteX455" fmla="*/ 2345443 w 7472601"/>
              <a:gd name="connsiteY455" fmla="*/ 5549882 h 6858000"/>
              <a:gd name="connsiteX456" fmla="*/ 1721499 w 7472601"/>
              <a:gd name="connsiteY456" fmla="*/ 5599969 h 6858000"/>
              <a:gd name="connsiteX457" fmla="*/ 767716 w 7472601"/>
              <a:gd name="connsiteY457" fmla="*/ 5472768 h 6858000"/>
              <a:gd name="connsiteX458" fmla="*/ 722147 w 7472601"/>
              <a:gd name="connsiteY458" fmla="*/ 5393091 h 6858000"/>
              <a:gd name="connsiteX459" fmla="*/ 1485552 w 7472601"/>
              <a:gd name="connsiteY459" fmla="*/ 5313202 h 6858000"/>
              <a:gd name="connsiteX460" fmla="*/ 2143004 w 7472601"/>
              <a:gd name="connsiteY460" fmla="*/ 5402420 h 6858000"/>
              <a:gd name="connsiteX461" fmla="*/ 1933391 w 7472601"/>
              <a:gd name="connsiteY461" fmla="*/ 5156971 h 6858000"/>
              <a:gd name="connsiteX462" fmla="*/ 1827118 w 7472601"/>
              <a:gd name="connsiteY462" fmla="*/ 4968410 h 6858000"/>
              <a:gd name="connsiteX463" fmla="*/ 1837349 w 7472601"/>
              <a:gd name="connsiteY463" fmla="*/ 4956357 h 6858000"/>
              <a:gd name="connsiteX464" fmla="*/ 2162835 w 7472601"/>
              <a:gd name="connsiteY464" fmla="*/ 5187853 h 6858000"/>
              <a:gd name="connsiteX465" fmla="*/ 2257167 w 7472601"/>
              <a:gd name="connsiteY465" fmla="*/ 5462123 h 6858000"/>
              <a:gd name="connsiteX466" fmla="*/ 2261598 w 7472601"/>
              <a:gd name="connsiteY466" fmla="*/ 5467998 h 6858000"/>
              <a:gd name="connsiteX467" fmla="*/ 2437177 w 7472601"/>
              <a:gd name="connsiteY467" fmla="*/ 5479608 h 6858000"/>
              <a:gd name="connsiteX468" fmla="*/ 2445247 w 7472601"/>
              <a:gd name="connsiteY468" fmla="*/ 5483476 h 6858000"/>
              <a:gd name="connsiteX469" fmla="*/ 2743626 w 7472601"/>
              <a:gd name="connsiteY469" fmla="*/ 5304819 h 6858000"/>
              <a:gd name="connsiteX470" fmla="*/ 3048102 w 7472601"/>
              <a:gd name="connsiteY470" fmla="*/ 5150595 h 6858000"/>
              <a:gd name="connsiteX471" fmla="*/ 1799414 w 7472601"/>
              <a:gd name="connsiteY471" fmla="*/ 4694732 h 6858000"/>
              <a:gd name="connsiteX472" fmla="*/ 1771735 w 7472601"/>
              <a:gd name="connsiteY472" fmla="*/ 4619929 h 6858000"/>
              <a:gd name="connsiteX473" fmla="*/ 3104273 w 7472601"/>
              <a:gd name="connsiteY473" fmla="*/ 5076159 h 6858000"/>
              <a:gd name="connsiteX474" fmla="*/ 3113245 w 7472601"/>
              <a:gd name="connsiteY474" fmla="*/ 5090705 h 6858000"/>
              <a:gd name="connsiteX475" fmla="*/ 3126294 w 7472601"/>
              <a:gd name="connsiteY475" fmla="*/ 5114400 h 6858000"/>
              <a:gd name="connsiteX476" fmla="*/ 3937433 w 7472601"/>
              <a:gd name="connsiteY476" fmla="*/ 4830473 h 6858000"/>
              <a:gd name="connsiteX477" fmla="*/ 3590475 w 7472601"/>
              <a:gd name="connsiteY477" fmla="*/ 4597974 h 6858000"/>
              <a:gd name="connsiteX478" fmla="*/ 3100264 w 7472601"/>
              <a:gd name="connsiteY478" fmla="*/ 4579845 h 6858000"/>
              <a:gd name="connsiteX479" fmla="*/ 2183576 w 7472601"/>
              <a:gd name="connsiteY479" fmla="*/ 4227150 h 6858000"/>
              <a:gd name="connsiteX480" fmla="*/ 2151029 w 7472601"/>
              <a:gd name="connsiteY480" fmla="*/ 4146947 h 6858000"/>
              <a:gd name="connsiteX481" fmla="*/ 3563434 w 7472601"/>
              <a:gd name="connsiteY481" fmla="*/ 4469115 h 6858000"/>
              <a:gd name="connsiteX482" fmla="*/ 3177952 w 7472601"/>
              <a:gd name="connsiteY482" fmla="*/ 3657386 h 6858000"/>
              <a:gd name="connsiteX483" fmla="*/ 3189263 w 7472601"/>
              <a:gd name="connsiteY483" fmla="*/ 3625726 h 6858000"/>
              <a:gd name="connsiteX484" fmla="*/ 3560912 w 7472601"/>
              <a:gd name="connsiteY484" fmla="*/ 4079863 h 6858000"/>
              <a:gd name="connsiteX485" fmla="*/ 3626636 w 7472601"/>
              <a:gd name="connsiteY485" fmla="*/ 4512230 h 6858000"/>
              <a:gd name="connsiteX486" fmla="*/ 3653088 w 7472601"/>
              <a:gd name="connsiteY486" fmla="*/ 4521417 h 6858000"/>
              <a:gd name="connsiteX487" fmla="*/ 3988128 w 7472601"/>
              <a:gd name="connsiteY487" fmla="*/ 4817267 h 6858000"/>
              <a:gd name="connsiteX488" fmla="*/ 4830582 w 7472601"/>
              <a:gd name="connsiteY488" fmla="*/ 4676000 h 6858000"/>
              <a:gd name="connsiteX489" fmla="*/ 4830100 w 7472601"/>
              <a:gd name="connsiteY489" fmla="*/ 4675554 h 6858000"/>
              <a:gd name="connsiteX490" fmla="*/ 4036318 w 7472601"/>
              <a:gd name="connsiteY490" fmla="*/ 4147013 h 6858000"/>
              <a:gd name="connsiteX491" fmla="*/ 3432098 w 7472601"/>
              <a:gd name="connsiteY491" fmla="*/ 3537312 h 6858000"/>
              <a:gd name="connsiteX492" fmla="*/ 3446761 w 7472601"/>
              <a:gd name="connsiteY492" fmla="*/ 3461278 h 6858000"/>
              <a:gd name="connsiteX493" fmla="*/ 4419733 w 7472601"/>
              <a:gd name="connsiteY493" fmla="*/ 3963555 h 6858000"/>
              <a:gd name="connsiteX494" fmla="*/ 4781371 w 7472601"/>
              <a:gd name="connsiteY494" fmla="*/ 4458604 h 6858000"/>
              <a:gd name="connsiteX495" fmla="*/ 4780440 w 7472601"/>
              <a:gd name="connsiteY495" fmla="*/ 4470290 h 6858000"/>
              <a:gd name="connsiteX496" fmla="*/ 4898954 w 7472601"/>
              <a:gd name="connsiteY496" fmla="*/ 4662092 h 6858000"/>
              <a:gd name="connsiteX497" fmla="*/ 4900699 w 7472601"/>
              <a:gd name="connsiteY497" fmla="*/ 4670867 h 6858000"/>
              <a:gd name="connsiteX498" fmla="*/ 5714511 w 7472601"/>
              <a:gd name="connsiteY498" fmla="*/ 4663483 h 6858000"/>
              <a:gd name="connsiteX499" fmla="*/ 5464793 w 7472601"/>
              <a:gd name="connsiteY499" fmla="*/ 4393556 h 6858000"/>
              <a:gd name="connsiteX500" fmla="*/ 5461897 w 7472601"/>
              <a:gd name="connsiteY500" fmla="*/ 4390879 h 6858000"/>
              <a:gd name="connsiteX501" fmla="*/ 4294126 w 7472601"/>
              <a:gd name="connsiteY501" fmla="*/ 3303048 h 6858000"/>
              <a:gd name="connsiteX502" fmla="*/ 4305321 w 7472601"/>
              <a:gd name="connsiteY502" fmla="*/ 3256953 h 6858000"/>
              <a:gd name="connsiteX503" fmla="*/ 4949299 w 7472601"/>
              <a:gd name="connsiteY503" fmla="*/ 3766336 h 6858000"/>
              <a:gd name="connsiteX504" fmla="*/ 5291452 w 7472601"/>
              <a:gd name="connsiteY504" fmla="*/ 4076801 h 6858000"/>
              <a:gd name="connsiteX505" fmla="*/ 5434998 w 7472601"/>
              <a:gd name="connsiteY505" fmla="*/ 4254100 h 6858000"/>
              <a:gd name="connsiteX506" fmla="*/ 5351015 w 7472601"/>
              <a:gd name="connsiteY506" fmla="*/ 3760989 h 6858000"/>
              <a:gd name="connsiteX507" fmla="*/ 5413780 w 7472601"/>
              <a:gd name="connsiteY507" fmla="*/ 2966265 h 6858000"/>
              <a:gd name="connsiteX508" fmla="*/ 5425627 w 7472601"/>
              <a:gd name="connsiteY508" fmla="*/ 2954192 h 6858000"/>
              <a:gd name="connsiteX509" fmla="*/ 6604735 w 7472601"/>
              <a:gd name="connsiteY509" fmla="*/ 2041381 h 6858000"/>
              <a:gd name="connsiteX510" fmla="*/ 7204487 w 7472601"/>
              <a:gd name="connsiteY510" fmla="*/ 2742112 h 6858000"/>
              <a:gd name="connsiteX511" fmla="*/ 7131592 w 7472601"/>
              <a:gd name="connsiteY511" fmla="*/ 2672096 h 6858000"/>
              <a:gd name="connsiteX512" fmla="*/ 6996344 w 7472601"/>
              <a:gd name="connsiteY512" fmla="*/ 2518310 h 6858000"/>
              <a:gd name="connsiteX513" fmla="*/ 6735495 w 7472601"/>
              <a:gd name="connsiteY513" fmla="*/ 2196890 h 6858000"/>
              <a:gd name="connsiteX514" fmla="*/ 6721901 w 7472601"/>
              <a:gd name="connsiteY514" fmla="*/ 2179274 h 6858000"/>
              <a:gd name="connsiteX515" fmla="*/ 6604735 w 7472601"/>
              <a:gd name="connsiteY515" fmla="*/ 2041381 h 6858000"/>
              <a:gd name="connsiteX516" fmla="*/ 6591670 w 7472601"/>
              <a:gd name="connsiteY516" fmla="*/ 1988277 h 6858000"/>
              <a:gd name="connsiteX517" fmla="*/ 6747349 w 7472601"/>
              <a:gd name="connsiteY517" fmla="*/ 2160069 h 6858000"/>
              <a:gd name="connsiteX518" fmla="*/ 6760943 w 7472601"/>
              <a:gd name="connsiteY518" fmla="*/ 2177686 h 6858000"/>
              <a:gd name="connsiteX519" fmla="*/ 7021065 w 7472601"/>
              <a:gd name="connsiteY519" fmla="*/ 2498102 h 6858000"/>
              <a:gd name="connsiteX520" fmla="*/ 7155223 w 7472601"/>
              <a:gd name="connsiteY520" fmla="*/ 2650386 h 6858000"/>
              <a:gd name="connsiteX521" fmla="*/ 7203167 w 7472601"/>
              <a:gd name="connsiteY521" fmla="*/ 2697288 h 6858000"/>
              <a:gd name="connsiteX522" fmla="*/ 6937703 w 7472601"/>
              <a:gd name="connsiteY522" fmla="*/ 2321981 h 6858000"/>
              <a:gd name="connsiteX523" fmla="*/ 6591670 w 7472601"/>
              <a:gd name="connsiteY523" fmla="*/ 1988277 h 6858000"/>
              <a:gd name="connsiteX524" fmla="*/ 5798671 w 7472601"/>
              <a:gd name="connsiteY524" fmla="*/ 1981601 h 6858000"/>
              <a:gd name="connsiteX525" fmla="*/ 5754709 w 7472601"/>
              <a:gd name="connsiteY525" fmla="*/ 2071454 h 6858000"/>
              <a:gd name="connsiteX526" fmla="*/ 5763044 w 7472601"/>
              <a:gd name="connsiteY526" fmla="*/ 2842206 h 6858000"/>
              <a:gd name="connsiteX527" fmla="*/ 5764974 w 7472601"/>
              <a:gd name="connsiteY527" fmla="*/ 2799609 h 6858000"/>
              <a:gd name="connsiteX528" fmla="*/ 5767665 w 7472601"/>
              <a:gd name="connsiteY528" fmla="*/ 2666409 h 6858000"/>
              <a:gd name="connsiteX529" fmla="*/ 5763055 w 7472601"/>
              <a:gd name="connsiteY529" fmla="*/ 2579705 h 6858000"/>
              <a:gd name="connsiteX530" fmla="*/ 5758079 w 7472601"/>
              <a:gd name="connsiteY530" fmla="*/ 2492508 h 6858000"/>
              <a:gd name="connsiteX531" fmla="*/ 5779325 w 7472601"/>
              <a:gd name="connsiteY531" fmla="*/ 2197069 h 6858000"/>
              <a:gd name="connsiteX532" fmla="*/ 5798671 w 7472601"/>
              <a:gd name="connsiteY532" fmla="*/ 1981601 h 6858000"/>
              <a:gd name="connsiteX533" fmla="*/ 5829202 w 7472601"/>
              <a:gd name="connsiteY533" fmla="*/ 1971679 h 6858000"/>
              <a:gd name="connsiteX534" fmla="*/ 5809558 w 7472601"/>
              <a:gd name="connsiteY534" fmla="*/ 2198043 h 6858000"/>
              <a:gd name="connsiteX535" fmla="*/ 5788653 w 7472601"/>
              <a:gd name="connsiteY535" fmla="*/ 2489430 h 6858000"/>
              <a:gd name="connsiteX536" fmla="*/ 5793439 w 7472601"/>
              <a:gd name="connsiteY536" fmla="*/ 2575235 h 6858000"/>
              <a:gd name="connsiteX537" fmla="*/ 5796837 w 7472601"/>
              <a:gd name="connsiteY537" fmla="*/ 2637633 h 6858000"/>
              <a:gd name="connsiteX538" fmla="*/ 5818614 w 7472601"/>
              <a:gd name="connsiteY538" fmla="*/ 2473055 h 6858000"/>
              <a:gd name="connsiteX539" fmla="*/ 5829202 w 7472601"/>
              <a:gd name="connsiteY539" fmla="*/ 1971679 h 6858000"/>
              <a:gd name="connsiteX540" fmla="*/ 5911389 w 7472601"/>
              <a:gd name="connsiteY540" fmla="*/ 1898371 h 6858000"/>
              <a:gd name="connsiteX541" fmla="*/ 6237627 w 7472601"/>
              <a:gd name="connsiteY541" fmla="*/ 2231921 h 6858000"/>
              <a:gd name="connsiteX542" fmla="*/ 5911389 w 7472601"/>
              <a:gd name="connsiteY542" fmla="*/ 1898371 h 6858000"/>
              <a:gd name="connsiteX543" fmla="*/ 6944437 w 7472601"/>
              <a:gd name="connsiteY543" fmla="*/ 1575402 h 6858000"/>
              <a:gd name="connsiteX544" fmla="*/ 6304730 w 7472601"/>
              <a:gd name="connsiteY544" fmla="*/ 1766654 h 6858000"/>
              <a:gd name="connsiteX545" fmla="*/ 6944437 w 7472601"/>
              <a:gd name="connsiteY545" fmla="*/ 1575402 h 6858000"/>
              <a:gd name="connsiteX546" fmla="*/ 7019523 w 7472601"/>
              <a:gd name="connsiteY546" fmla="*/ 1519450 h 6858000"/>
              <a:gd name="connsiteX547" fmla="*/ 6298091 w 7472601"/>
              <a:gd name="connsiteY547" fmla="*/ 1737122 h 6858000"/>
              <a:gd name="connsiteX548" fmla="*/ 7019523 w 7472601"/>
              <a:gd name="connsiteY548" fmla="*/ 1519450 h 6858000"/>
              <a:gd name="connsiteX549" fmla="*/ 2399523 w 7472601"/>
              <a:gd name="connsiteY549" fmla="*/ 1428234 h 6858000"/>
              <a:gd name="connsiteX550" fmla="*/ 2224982 w 7472601"/>
              <a:gd name="connsiteY550" fmla="*/ 1826201 h 6858000"/>
              <a:gd name="connsiteX551" fmla="*/ 2096099 w 7472601"/>
              <a:gd name="connsiteY551" fmla="*/ 2345900 h 6858000"/>
              <a:gd name="connsiteX552" fmla="*/ 2283317 w 7472601"/>
              <a:gd name="connsiteY552" fmla="*/ 1796925 h 6858000"/>
              <a:gd name="connsiteX553" fmla="*/ 2399523 w 7472601"/>
              <a:gd name="connsiteY553" fmla="*/ 1428234 h 6858000"/>
              <a:gd name="connsiteX554" fmla="*/ 2448558 w 7472601"/>
              <a:gd name="connsiteY554" fmla="*/ 1373435 h 6858000"/>
              <a:gd name="connsiteX555" fmla="*/ 2312521 w 7472601"/>
              <a:gd name="connsiteY555" fmla="*/ 1806140 h 6858000"/>
              <a:gd name="connsiteX556" fmla="*/ 2127533 w 7472601"/>
              <a:gd name="connsiteY556" fmla="*/ 2348380 h 6858000"/>
              <a:gd name="connsiteX557" fmla="*/ 2358080 w 7472601"/>
              <a:gd name="connsiteY557" fmla="*/ 1866134 h 6858000"/>
              <a:gd name="connsiteX558" fmla="*/ 2407436 w 7472601"/>
              <a:gd name="connsiteY558" fmla="*/ 1651070 h 6858000"/>
              <a:gd name="connsiteX559" fmla="*/ 2448558 w 7472601"/>
              <a:gd name="connsiteY559" fmla="*/ 1373435 h 6858000"/>
              <a:gd name="connsiteX560" fmla="*/ 278707 w 7472601"/>
              <a:gd name="connsiteY560" fmla="*/ 1352270 h 6858000"/>
              <a:gd name="connsiteX561" fmla="*/ 321570 w 7472601"/>
              <a:gd name="connsiteY561" fmla="*/ 1861610 h 6858000"/>
              <a:gd name="connsiteX562" fmla="*/ 294281 w 7472601"/>
              <a:gd name="connsiteY562" fmla="*/ 1440658 h 6858000"/>
              <a:gd name="connsiteX563" fmla="*/ 278707 w 7472601"/>
              <a:gd name="connsiteY563" fmla="*/ 1352270 h 6858000"/>
              <a:gd name="connsiteX564" fmla="*/ 1423821 w 7472601"/>
              <a:gd name="connsiteY564" fmla="*/ 1351958 h 6858000"/>
              <a:gd name="connsiteX565" fmla="*/ 1638521 w 7472601"/>
              <a:gd name="connsiteY565" fmla="*/ 1908470 h 6858000"/>
              <a:gd name="connsiteX566" fmla="*/ 1754199 w 7472601"/>
              <a:gd name="connsiteY566" fmla="*/ 2149284 h 6858000"/>
              <a:gd name="connsiteX567" fmla="*/ 1908359 w 7472601"/>
              <a:gd name="connsiteY567" fmla="*/ 2364988 h 6858000"/>
              <a:gd name="connsiteX568" fmla="*/ 1647661 w 7472601"/>
              <a:gd name="connsiteY568" fmla="*/ 1825945 h 6858000"/>
              <a:gd name="connsiteX569" fmla="*/ 1423821 w 7472601"/>
              <a:gd name="connsiteY569" fmla="*/ 1351958 h 6858000"/>
              <a:gd name="connsiteX570" fmla="*/ 1431890 w 7472601"/>
              <a:gd name="connsiteY570" fmla="*/ 1306475 h 6858000"/>
              <a:gd name="connsiteX571" fmla="*/ 1507597 w 7472601"/>
              <a:gd name="connsiteY571" fmla="*/ 1446132 h 6858000"/>
              <a:gd name="connsiteX572" fmla="*/ 1674586 w 7472601"/>
              <a:gd name="connsiteY572" fmla="*/ 1813832 h 6858000"/>
              <a:gd name="connsiteX573" fmla="*/ 1815950 w 7472601"/>
              <a:gd name="connsiteY573" fmla="*/ 2128564 h 6858000"/>
              <a:gd name="connsiteX574" fmla="*/ 1984242 w 7472601"/>
              <a:gd name="connsiteY574" fmla="*/ 2430829 h 6858000"/>
              <a:gd name="connsiteX575" fmla="*/ 2014023 w 7472601"/>
              <a:gd name="connsiteY575" fmla="*/ 2450995 h 6858000"/>
              <a:gd name="connsiteX576" fmla="*/ 1747337 w 7472601"/>
              <a:gd name="connsiteY576" fmla="*/ 1855264 h 6858000"/>
              <a:gd name="connsiteX577" fmla="*/ 1533749 w 7472601"/>
              <a:gd name="connsiteY577" fmla="*/ 1478656 h 6858000"/>
              <a:gd name="connsiteX578" fmla="*/ 1431890 w 7472601"/>
              <a:gd name="connsiteY578" fmla="*/ 1306475 h 6858000"/>
              <a:gd name="connsiteX579" fmla="*/ 5052692 w 7472601"/>
              <a:gd name="connsiteY579" fmla="*/ 1292994 h 6858000"/>
              <a:gd name="connsiteX580" fmla="*/ 5200661 w 7472601"/>
              <a:gd name="connsiteY580" fmla="*/ 1635186 h 6858000"/>
              <a:gd name="connsiteX581" fmla="*/ 5297138 w 7472601"/>
              <a:gd name="connsiteY581" fmla="*/ 1906351 h 6858000"/>
              <a:gd name="connsiteX582" fmla="*/ 5052692 w 7472601"/>
              <a:gd name="connsiteY582" fmla="*/ 1292994 h 6858000"/>
              <a:gd name="connsiteX583" fmla="*/ 5009948 w 7472601"/>
              <a:gd name="connsiteY583" fmla="*/ 1273619 h 6858000"/>
              <a:gd name="connsiteX584" fmla="*/ 5121777 w 7472601"/>
              <a:gd name="connsiteY584" fmla="*/ 1654213 h 6858000"/>
              <a:gd name="connsiteX585" fmla="*/ 5293545 w 7472601"/>
              <a:gd name="connsiteY585" fmla="*/ 2072247 h 6858000"/>
              <a:gd name="connsiteX586" fmla="*/ 5294042 w 7472601"/>
              <a:gd name="connsiteY586" fmla="*/ 2065019 h 6858000"/>
              <a:gd name="connsiteX587" fmla="*/ 5171936 w 7472601"/>
              <a:gd name="connsiteY587" fmla="*/ 1647613 h 6858000"/>
              <a:gd name="connsiteX588" fmla="*/ 5009948 w 7472601"/>
              <a:gd name="connsiteY588" fmla="*/ 1273619 h 6858000"/>
              <a:gd name="connsiteX589" fmla="*/ 655236 w 7472601"/>
              <a:gd name="connsiteY589" fmla="*/ 1268632 h 6858000"/>
              <a:gd name="connsiteX590" fmla="*/ 839521 w 7472601"/>
              <a:gd name="connsiteY590" fmla="*/ 1685315 h 6858000"/>
              <a:gd name="connsiteX591" fmla="*/ 1109416 w 7472601"/>
              <a:gd name="connsiteY591" fmla="*/ 2061663 h 6858000"/>
              <a:gd name="connsiteX592" fmla="*/ 1298300 w 7472601"/>
              <a:gd name="connsiteY592" fmla="*/ 2247742 h 6858000"/>
              <a:gd name="connsiteX593" fmla="*/ 1125871 w 7472601"/>
              <a:gd name="connsiteY593" fmla="*/ 1989513 h 6858000"/>
              <a:gd name="connsiteX594" fmla="*/ 981574 w 7472601"/>
              <a:gd name="connsiteY594" fmla="*/ 1783157 h 6858000"/>
              <a:gd name="connsiteX595" fmla="*/ 922198 w 7472601"/>
              <a:gd name="connsiteY595" fmla="*/ 1677437 h 6858000"/>
              <a:gd name="connsiteX596" fmla="*/ 869293 w 7472601"/>
              <a:gd name="connsiteY596" fmla="*/ 1583214 h 6858000"/>
              <a:gd name="connsiteX597" fmla="*/ 751431 w 7472601"/>
              <a:gd name="connsiteY597" fmla="*/ 1405731 h 6858000"/>
              <a:gd name="connsiteX598" fmla="*/ 655236 w 7472601"/>
              <a:gd name="connsiteY598" fmla="*/ 1268632 h 6858000"/>
              <a:gd name="connsiteX599" fmla="*/ 6516292 w 7472601"/>
              <a:gd name="connsiteY599" fmla="*/ 1263064 h 6858000"/>
              <a:gd name="connsiteX600" fmla="*/ 5736320 w 7472601"/>
              <a:gd name="connsiteY600" fmla="*/ 1501803 h 6858000"/>
              <a:gd name="connsiteX601" fmla="*/ 6516292 w 7472601"/>
              <a:gd name="connsiteY601" fmla="*/ 1263064 h 6858000"/>
              <a:gd name="connsiteX602" fmla="*/ 291466 w 7472601"/>
              <a:gd name="connsiteY602" fmla="*/ 1250369 h 6858000"/>
              <a:gd name="connsiteX603" fmla="*/ 323180 w 7472601"/>
              <a:gd name="connsiteY603" fmla="*/ 1435283 h 6858000"/>
              <a:gd name="connsiteX604" fmla="*/ 349381 w 7472601"/>
              <a:gd name="connsiteY604" fmla="*/ 1875041 h 6858000"/>
              <a:gd name="connsiteX605" fmla="*/ 374363 w 7472601"/>
              <a:gd name="connsiteY605" fmla="*/ 1506494 h 6858000"/>
              <a:gd name="connsiteX606" fmla="*/ 302168 w 7472601"/>
              <a:gd name="connsiteY606" fmla="*/ 1274495 h 6858000"/>
              <a:gd name="connsiteX607" fmla="*/ 291466 w 7472601"/>
              <a:gd name="connsiteY607" fmla="*/ 1250369 h 6858000"/>
              <a:gd name="connsiteX608" fmla="*/ 678222 w 7472601"/>
              <a:gd name="connsiteY608" fmla="*/ 1248670 h 6858000"/>
              <a:gd name="connsiteX609" fmla="*/ 775536 w 7472601"/>
              <a:gd name="connsiteY609" fmla="*/ 1388015 h 6858000"/>
              <a:gd name="connsiteX610" fmla="*/ 894529 w 7472601"/>
              <a:gd name="connsiteY610" fmla="*/ 1567739 h 6858000"/>
              <a:gd name="connsiteX611" fmla="*/ 948000 w 7472601"/>
              <a:gd name="connsiteY611" fmla="*/ 1663088 h 6858000"/>
              <a:gd name="connsiteX612" fmla="*/ 1006812 w 7472601"/>
              <a:gd name="connsiteY612" fmla="*/ 1767683 h 6858000"/>
              <a:gd name="connsiteX613" fmla="*/ 1149133 w 7472601"/>
              <a:gd name="connsiteY613" fmla="*/ 1971513 h 6858000"/>
              <a:gd name="connsiteX614" fmla="*/ 1333952 w 7472601"/>
              <a:gd name="connsiteY614" fmla="*/ 2251620 h 6858000"/>
              <a:gd name="connsiteX615" fmla="*/ 1337329 w 7472601"/>
              <a:gd name="connsiteY615" fmla="*/ 2258350 h 6858000"/>
              <a:gd name="connsiteX616" fmla="*/ 1014726 w 7472601"/>
              <a:gd name="connsiteY616" fmla="*/ 1615556 h 6858000"/>
              <a:gd name="connsiteX617" fmla="*/ 678222 w 7472601"/>
              <a:gd name="connsiteY617" fmla="*/ 1248670 h 6858000"/>
              <a:gd name="connsiteX618" fmla="*/ 6691602 w 7472601"/>
              <a:gd name="connsiteY618" fmla="*/ 1140573 h 6858000"/>
              <a:gd name="connsiteX619" fmla="*/ 6571100 w 7472601"/>
              <a:gd name="connsiteY619" fmla="*/ 1183662 h 6858000"/>
              <a:gd name="connsiteX620" fmla="*/ 6241687 w 7472601"/>
              <a:gd name="connsiteY620" fmla="*/ 1257600 h 6858000"/>
              <a:gd name="connsiteX621" fmla="*/ 5693009 w 7472601"/>
              <a:gd name="connsiteY621" fmla="*/ 1478256 h 6858000"/>
              <a:gd name="connsiteX622" fmla="*/ 6548420 w 7472601"/>
              <a:gd name="connsiteY622" fmla="*/ 1214599 h 6858000"/>
              <a:gd name="connsiteX623" fmla="*/ 6605473 w 7472601"/>
              <a:gd name="connsiteY623" fmla="*/ 1184686 h 6858000"/>
              <a:gd name="connsiteX624" fmla="*/ 6691602 w 7472601"/>
              <a:gd name="connsiteY624" fmla="*/ 1140573 h 6858000"/>
              <a:gd name="connsiteX625" fmla="*/ 4002475 w 7472601"/>
              <a:gd name="connsiteY625" fmla="*/ 1037802 h 6858000"/>
              <a:gd name="connsiteX626" fmla="*/ 4000324 w 7472601"/>
              <a:gd name="connsiteY626" fmla="*/ 1039362 h 6858000"/>
              <a:gd name="connsiteX627" fmla="*/ 4002862 w 7472601"/>
              <a:gd name="connsiteY627" fmla="*/ 1042866 h 6858000"/>
              <a:gd name="connsiteX628" fmla="*/ 4002475 w 7472601"/>
              <a:gd name="connsiteY628" fmla="*/ 1037802 h 6858000"/>
              <a:gd name="connsiteX629" fmla="*/ 506322 w 7472601"/>
              <a:gd name="connsiteY629" fmla="*/ 1020997 h 6858000"/>
              <a:gd name="connsiteX630" fmla="*/ 533068 w 7472601"/>
              <a:gd name="connsiteY630" fmla="*/ 1029409 h 6858000"/>
              <a:gd name="connsiteX631" fmla="*/ 1232525 w 7472601"/>
              <a:gd name="connsiteY631" fmla="*/ 1804675 h 6858000"/>
              <a:gd name="connsiteX632" fmla="*/ 1388858 w 7472601"/>
              <a:gd name="connsiteY632" fmla="*/ 2368011 h 6858000"/>
              <a:gd name="connsiteX633" fmla="*/ 1384098 w 7472601"/>
              <a:gd name="connsiteY633" fmla="*/ 2378125 h 6858000"/>
              <a:gd name="connsiteX634" fmla="*/ 1425393 w 7472601"/>
              <a:gd name="connsiteY634" fmla="*/ 2589124 h 6858000"/>
              <a:gd name="connsiteX635" fmla="*/ 1424001 w 7472601"/>
              <a:gd name="connsiteY635" fmla="*/ 2597541 h 6858000"/>
              <a:gd name="connsiteX636" fmla="*/ 2152729 w 7472601"/>
              <a:gd name="connsiteY636" fmla="*/ 2864487 h 6858000"/>
              <a:gd name="connsiteX637" fmla="*/ 2020609 w 7472601"/>
              <a:gd name="connsiteY637" fmla="*/ 2539671 h 6858000"/>
              <a:gd name="connsiteX638" fmla="*/ 2018920 w 7472601"/>
              <a:gd name="connsiteY638" fmla="*/ 2536309 h 6858000"/>
              <a:gd name="connsiteX639" fmla="*/ 1342441 w 7472601"/>
              <a:gd name="connsiteY639" fmla="*/ 1173017 h 6858000"/>
              <a:gd name="connsiteX640" fmla="*/ 1367925 w 7472601"/>
              <a:gd name="connsiteY640" fmla="*/ 1135648 h 6858000"/>
              <a:gd name="connsiteX641" fmla="*/ 1771401 w 7472601"/>
              <a:gd name="connsiteY641" fmla="*/ 1806673 h 6858000"/>
              <a:gd name="connsiteX642" fmla="*/ 1972385 w 7472601"/>
              <a:gd name="connsiteY642" fmla="*/ 2198735 h 6858000"/>
              <a:gd name="connsiteX643" fmla="*/ 2040892 w 7472601"/>
              <a:gd name="connsiteY643" fmla="*/ 2405205 h 6858000"/>
              <a:gd name="connsiteX644" fmla="*/ 2131689 w 7472601"/>
              <a:gd name="connsiteY644" fmla="*/ 1936926 h 6858000"/>
              <a:gd name="connsiteX645" fmla="*/ 2454820 w 7472601"/>
              <a:gd name="connsiteY645" fmla="*/ 1248808 h 6858000"/>
              <a:gd name="connsiteX646" fmla="*/ 2492512 w 7472601"/>
              <a:gd name="connsiteY646" fmla="*/ 1302920 h 6858000"/>
              <a:gd name="connsiteX647" fmla="*/ 2081216 w 7472601"/>
              <a:gd name="connsiteY647" fmla="*/ 2527513 h 6858000"/>
              <a:gd name="connsiteX648" fmla="*/ 2081211 w 7472601"/>
              <a:gd name="connsiteY648" fmla="*/ 2528916 h 6858000"/>
              <a:gd name="connsiteX649" fmla="*/ 2199067 w 7472601"/>
              <a:gd name="connsiteY649" fmla="*/ 2884061 h 6858000"/>
              <a:gd name="connsiteX650" fmla="*/ 3192586 w 7472601"/>
              <a:gd name="connsiteY650" fmla="*/ 3411496 h 6858000"/>
              <a:gd name="connsiteX651" fmla="*/ 3182620 w 7472601"/>
              <a:gd name="connsiteY651" fmla="*/ 3483279 h 6858000"/>
              <a:gd name="connsiteX652" fmla="*/ 2435119 w 7472601"/>
              <a:gd name="connsiteY652" fmla="*/ 3080173 h 6858000"/>
              <a:gd name="connsiteX653" fmla="*/ 2410152 w 7472601"/>
              <a:gd name="connsiteY653" fmla="*/ 3063751 h 6858000"/>
              <a:gd name="connsiteX654" fmla="*/ 2408099 w 7472601"/>
              <a:gd name="connsiteY654" fmla="*/ 3064403 h 6858000"/>
              <a:gd name="connsiteX655" fmla="*/ 2407218 w 7472601"/>
              <a:gd name="connsiteY655" fmla="*/ 3070324 h 6858000"/>
              <a:gd name="connsiteX656" fmla="*/ 2380138 w 7472601"/>
              <a:gd name="connsiteY656" fmla="*/ 3099341 h 6858000"/>
              <a:gd name="connsiteX657" fmla="*/ 1765923 w 7472601"/>
              <a:gd name="connsiteY657" fmla="*/ 3581043 h 6858000"/>
              <a:gd name="connsiteX658" fmla="*/ 1702258 w 7472601"/>
              <a:gd name="connsiteY658" fmla="*/ 3612286 h 6858000"/>
              <a:gd name="connsiteX659" fmla="*/ 1538370 w 7472601"/>
              <a:gd name="connsiteY659" fmla="*/ 3811804 h 6858000"/>
              <a:gd name="connsiteX660" fmla="*/ 542867 w 7472601"/>
              <a:gd name="connsiteY660" fmla="*/ 4944092 h 6858000"/>
              <a:gd name="connsiteX661" fmla="*/ 515800 w 7472601"/>
              <a:gd name="connsiteY661" fmla="*/ 4862180 h 6858000"/>
              <a:gd name="connsiteX662" fmla="*/ 909145 w 7472601"/>
              <a:gd name="connsiteY662" fmla="*/ 4199225 h 6858000"/>
              <a:gd name="connsiteX663" fmla="*/ 1214067 w 7472601"/>
              <a:gd name="connsiteY663" fmla="*/ 3908561 h 6858000"/>
              <a:gd name="connsiteX664" fmla="*/ 640967 w 7472601"/>
              <a:gd name="connsiteY664" fmla="*/ 4105601 h 6858000"/>
              <a:gd name="connsiteX665" fmla="*/ 112563 w 7472601"/>
              <a:gd name="connsiteY665" fmla="*/ 4396952 h 6858000"/>
              <a:gd name="connsiteX666" fmla="*/ 0 w 7472601"/>
              <a:gd name="connsiteY666" fmla="*/ 4466006 h 6858000"/>
              <a:gd name="connsiteX667" fmla="*/ 0 w 7472601"/>
              <a:gd name="connsiteY667" fmla="*/ 4233763 h 6858000"/>
              <a:gd name="connsiteX668" fmla="*/ 36881 w 7472601"/>
              <a:gd name="connsiteY668" fmla="*/ 4200118 h 6858000"/>
              <a:gd name="connsiteX669" fmla="*/ 910534 w 7472601"/>
              <a:gd name="connsiteY669" fmla="*/ 3629753 h 6858000"/>
              <a:gd name="connsiteX670" fmla="*/ 1578717 w 7472601"/>
              <a:gd name="connsiteY670" fmla="*/ 3575982 h 6858000"/>
              <a:gd name="connsiteX671" fmla="*/ 2338780 w 7472601"/>
              <a:gd name="connsiteY671" fmla="*/ 3033725 h 6858000"/>
              <a:gd name="connsiteX672" fmla="*/ 1807991 w 7472601"/>
              <a:gd name="connsiteY672" fmla="*/ 2807184 h 6858000"/>
              <a:gd name="connsiteX673" fmla="*/ 1416358 w 7472601"/>
              <a:gd name="connsiteY673" fmla="*/ 3112571 h 6858000"/>
              <a:gd name="connsiteX674" fmla="*/ 939066 w 7472601"/>
              <a:gd name="connsiteY674" fmla="*/ 3378798 h 6858000"/>
              <a:gd name="connsiteX675" fmla="*/ 115099 w 7472601"/>
              <a:gd name="connsiteY675" fmla="*/ 3607650 h 6858000"/>
              <a:gd name="connsiteX676" fmla="*/ 97284 w 7472601"/>
              <a:gd name="connsiteY676" fmla="*/ 3520393 h 6858000"/>
              <a:gd name="connsiteX677" fmla="*/ 922050 w 7472601"/>
              <a:gd name="connsiteY677" fmla="*/ 3074867 h 6858000"/>
              <a:gd name="connsiteX678" fmla="*/ 1405265 w 7472601"/>
              <a:gd name="connsiteY678" fmla="*/ 3016319 h 6858000"/>
              <a:gd name="connsiteX679" fmla="*/ 1407512 w 7472601"/>
              <a:gd name="connsiteY679" fmla="*/ 3018001 h 6858000"/>
              <a:gd name="connsiteX680" fmla="*/ 1726266 w 7472601"/>
              <a:gd name="connsiteY680" fmla="*/ 2777274 h 6858000"/>
              <a:gd name="connsiteX681" fmla="*/ 625390 w 7472601"/>
              <a:gd name="connsiteY681" fmla="*/ 2514541 h 6858000"/>
              <a:gd name="connsiteX682" fmla="*/ 619799 w 7472601"/>
              <a:gd name="connsiteY682" fmla="*/ 2527180 h 6858000"/>
              <a:gd name="connsiteX683" fmla="*/ 310030 w 7472601"/>
              <a:gd name="connsiteY683" fmla="*/ 2771818 h 6858000"/>
              <a:gd name="connsiteX684" fmla="*/ 173877 w 7472601"/>
              <a:gd name="connsiteY684" fmla="*/ 2937056 h 6858000"/>
              <a:gd name="connsiteX685" fmla="*/ 77889 w 7472601"/>
              <a:gd name="connsiteY685" fmla="*/ 3138440 h 6858000"/>
              <a:gd name="connsiteX686" fmla="*/ 0 w 7472601"/>
              <a:gd name="connsiteY686" fmla="*/ 3271395 h 6858000"/>
              <a:gd name="connsiteX687" fmla="*/ 0 w 7472601"/>
              <a:gd name="connsiteY687" fmla="*/ 3153002 h 6858000"/>
              <a:gd name="connsiteX688" fmla="*/ 2386 w 7472601"/>
              <a:gd name="connsiteY688" fmla="*/ 3149203 h 6858000"/>
              <a:gd name="connsiteX689" fmla="*/ 89753 w 7472601"/>
              <a:gd name="connsiteY689" fmla="*/ 2987702 h 6858000"/>
              <a:gd name="connsiteX690" fmla="*/ 76869 w 7472601"/>
              <a:gd name="connsiteY690" fmla="*/ 3005404 h 6858000"/>
              <a:gd name="connsiteX691" fmla="*/ 32049 w 7472601"/>
              <a:gd name="connsiteY691" fmla="*/ 3065814 h 6858000"/>
              <a:gd name="connsiteX692" fmla="*/ 0 w 7472601"/>
              <a:gd name="connsiteY692" fmla="*/ 3108744 h 6858000"/>
              <a:gd name="connsiteX693" fmla="*/ 0 w 7472601"/>
              <a:gd name="connsiteY693" fmla="*/ 3058059 h 6858000"/>
              <a:gd name="connsiteX694" fmla="*/ 7610 w 7472601"/>
              <a:gd name="connsiteY694" fmla="*/ 3047889 h 6858000"/>
              <a:gd name="connsiteX695" fmla="*/ 52419 w 7472601"/>
              <a:gd name="connsiteY695" fmla="*/ 2987479 h 6858000"/>
              <a:gd name="connsiteX696" fmla="*/ 59142 w 7472601"/>
              <a:gd name="connsiteY696" fmla="*/ 2978488 h 6858000"/>
              <a:gd name="connsiteX697" fmla="*/ 0 w 7472601"/>
              <a:gd name="connsiteY697" fmla="*/ 3015334 h 6858000"/>
              <a:gd name="connsiteX698" fmla="*/ 0 w 7472601"/>
              <a:gd name="connsiteY698" fmla="*/ 2914286 h 6858000"/>
              <a:gd name="connsiteX699" fmla="*/ 36383 w 7472601"/>
              <a:gd name="connsiteY699" fmla="*/ 2901128 h 6858000"/>
              <a:gd name="connsiteX700" fmla="*/ 156329 w 7472601"/>
              <a:gd name="connsiteY700" fmla="*/ 2840533 h 6858000"/>
              <a:gd name="connsiteX701" fmla="*/ 358355 w 7472601"/>
              <a:gd name="connsiteY701" fmla="*/ 2620471 h 6858000"/>
              <a:gd name="connsiteX702" fmla="*/ 510577 w 7472601"/>
              <a:gd name="connsiteY702" fmla="*/ 2501244 h 6858000"/>
              <a:gd name="connsiteX703" fmla="*/ 211967 w 7472601"/>
              <a:gd name="connsiteY703" fmla="*/ 2479171 h 6858000"/>
              <a:gd name="connsiteX704" fmla="*/ 0 w 7472601"/>
              <a:gd name="connsiteY704" fmla="*/ 2476398 h 6858000"/>
              <a:gd name="connsiteX705" fmla="*/ 0 w 7472601"/>
              <a:gd name="connsiteY705" fmla="*/ 2389189 h 6858000"/>
              <a:gd name="connsiteX706" fmla="*/ 103062 w 7472601"/>
              <a:gd name="connsiteY706" fmla="*/ 2389518 h 6858000"/>
              <a:gd name="connsiteX707" fmla="*/ 510734 w 7472601"/>
              <a:gd name="connsiteY707" fmla="*/ 2416201 h 6858000"/>
              <a:gd name="connsiteX708" fmla="*/ 279257 w 7472601"/>
              <a:gd name="connsiteY708" fmla="*/ 2092102 h 6858000"/>
              <a:gd name="connsiteX709" fmla="*/ 65265 w 7472601"/>
              <a:gd name="connsiteY709" fmla="*/ 2006049 h 6858000"/>
              <a:gd name="connsiteX710" fmla="*/ 0 w 7472601"/>
              <a:gd name="connsiteY710" fmla="*/ 1982532 h 6858000"/>
              <a:gd name="connsiteX711" fmla="*/ 0 w 7472601"/>
              <a:gd name="connsiteY711" fmla="*/ 1912789 h 6858000"/>
              <a:gd name="connsiteX712" fmla="*/ 97460 w 7472601"/>
              <a:gd name="connsiteY712" fmla="*/ 1953725 h 6858000"/>
              <a:gd name="connsiteX713" fmla="*/ 221272 w 7472601"/>
              <a:gd name="connsiteY713" fmla="*/ 1980766 h 6858000"/>
              <a:gd name="connsiteX714" fmla="*/ 116765 w 7472601"/>
              <a:gd name="connsiteY714" fmla="*/ 1911033 h 6858000"/>
              <a:gd name="connsiteX715" fmla="*/ 16405 w 7472601"/>
              <a:gd name="connsiteY715" fmla="*/ 1803412 h 6858000"/>
              <a:gd name="connsiteX716" fmla="*/ 0 w 7472601"/>
              <a:gd name="connsiteY716" fmla="*/ 1784777 h 6858000"/>
              <a:gd name="connsiteX717" fmla="*/ 0 w 7472601"/>
              <a:gd name="connsiteY717" fmla="*/ 1740082 h 6858000"/>
              <a:gd name="connsiteX718" fmla="*/ 39394 w 7472601"/>
              <a:gd name="connsiteY718" fmla="*/ 1784856 h 6858000"/>
              <a:gd name="connsiteX719" fmla="*/ 135813 w 7472601"/>
              <a:gd name="connsiteY719" fmla="*/ 1888838 h 6858000"/>
              <a:gd name="connsiteX720" fmla="*/ 242575 w 7472601"/>
              <a:gd name="connsiteY720" fmla="*/ 1958841 h 6858000"/>
              <a:gd name="connsiteX721" fmla="*/ 82197 w 7472601"/>
              <a:gd name="connsiteY721" fmla="*/ 1754826 h 6858000"/>
              <a:gd name="connsiteX722" fmla="*/ 0 w 7472601"/>
              <a:gd name="connsiteY722" fmla="*/ 1679650 h 6858000"/>
              <a:gd name="connsiteX723" fmla="*/ 0 w 7472601"/>
              <a:gd name="connsiteY723" fmla="*/ 1602463 h 6858000"/>
              <a:gd name="connsiteX724" fmla="*/ 84689 w 7472601"/>
              <a:gd name="connsiteY724" fmla="*/ 1677442 h 6858000"/>
              <a:gd name="connsiteX725" fmla="*/ 298437 w 7472601"/>
              <a:gd name="connsiteY725" fmla="*/ 1968019 h 6858000"/>
              <a:gd name="connsiteX726" fmla="*/ 227269 w 7472601"/>
              <a:gd name="connsiteY726" fmla="*/ 1114064 h 6858000"/>
              <a:gd name="connsiteX727" fmla="*/ 248003 w 7472601"/>
              <a:gd name="connsiteY727" fmla="*/ 1089613 h 6858000"/>
              <a:gd name="connsiteX728" fmla="*/ 427020 w 7472601"/>
              <a:gd name="connsiteY728" fmla="*/ 1619803 h 6858000"/>
              <a:gd name="connsiteX729" fmla="*/ 340345 w 7472601"/>
              <a:gd name="connsiteY729" fmla="*/ 2027739 h 6858000"/>
              <a:gd name="connsiteX730" fmla="*/ 360865 w 7472601"/>
              <a:gd name="connsiteY730" fmla="*/ 2044827 h 6858000"/>
              <a:gd name="connsiteX731" fmla="*/ 560414 w 7472601"/>
              <a:gd name="connsiteY731" fmla="*/ 2421457 h 6858000"/>
              <a:gd name="connsiteX732" fmla="*/ 1359703 w 7472601"/>
              <a:gd name="connsiteY732" fmla="*/ 2578554 h 6858000"/>
              <a:gd name="connsiteX733" fmla="*/ 1359422 w 7472601"/>
              <a:gd name="connsiteY733" fmla="*/ 2577994 h 6858000"/>
              <a:gd name="connsiteX734" fmla="*/ 828701 w 7472601"/>
              <a:gd name="connsiteY734" fmla="*/ 1839520 h 6858000"/>
              <a:gd name="connsiteX735" fmla="*/ 494427 w 7472601"/>
              <a:gd name="connsiteY735" fmla="*/ 1092333 h 6858000"/>
              <a:gd name="connsiteX736" fmla="*/ 506322 w 7472601"/>
              <a:gd name="connsiteY736" fmla="*/ 1020997 h 6858000"/>
              <a:gd name="connsiteX737" fmla="*/ 4570198 w 7472601"/>
              <a:gd name="connsiteY737" fmla="*/ 978081 h 6858000"/>
              <a:gd name="connsiteX738" fmla="*/ 4523691 w 7472601"/>
              <a:gd name="connsiteY738" fmla="*/ 1127776 h 6858000"/>
              <a:gd name="connsiteX739" fmla="*/ 4509875 w 7472601"/>
              <a:gd name="connsiteY739" fmla="*/ 1167552 h 6858000"/>
              <a:gd name="connsiteX740" fmla="*/ 4478168 w 7472601"/>
              <a:gd name="connsiteY740" fmla="*/ 1260735 h 6858000"/>
              <a:gd name="connsiteX741" fmla="*/ 4409309 w 7472601"/>
              <a:gd name="connsiteY741" fmla="*/ 1666996 h 6858000"/>
              <a:gd name="connsiteX742" fmla="*/ 4370031 w 7472601"/>
              <a:gd name="connsiteY742" fmla="*/ 1955666 h 6858000"/>
              <a:gd name="connsiteX743" fmla="*/ 4570198 w 7472601"/>
              <a:gd name="connsiteY743" fmla="*/ 978081 h 6858000"/>
              <a:gd name="connsiteX744" fmla="*/ 4557898 w 7472601"/>
              <a:gd name="connsiteY744" fmla="*/ 900011 h 6858000"/>
              <a:gd name="connsiteX745" fmla="*/ 4344840 w 7472601"/>
              <a:gd name="connsiteY745" fmla="*/ 1922038 h 6858000"/>
              <a:gd name="connsiteX746" fmla="*/ 4378710 w 7472601"/>
              <a:gd name="connsiteY746" fmla="*/ 1665516 h 6858000"/>
              <a:gd name="connsiteX747" fmla="*/ 4448798 w 7472601"/>
              <a:gd name="connsiteY747" fmla="*/ 1253024 h 6858000"/>
              <a:gd name="connsiteX748" fmla="*/ 4480315 w 7472601"/>
              <a:gd name="connsiteY748" fmla="*/ 1158454 h 6858000"/>
              <a:gd name="connsiteX749" fmla="*/ 4494133 w 7472601"/>
              <a:gd name="connsiteY749" fmla="*/ 1118676 h 6858000"/>
              <a:gd name="connsiteX750" fmla="*/ 4557898 w 7472601"/>
              <a:gd name="connsiteY750" fmla="*/ 900011 h 6858000"/>
              <a:gd name="connsiteX751" fmla="*/ 5870151 w 7472601"/>
              <a:gd name="connsiteY751" fmla="*/ 898890 h 6858000"/>
              <a:gd name="connsiteX752" fmla="*/ 5861335 w 7472601"/>
              <a:gd name="connsiteY752" fmla="*/ 899177 h 6858000"/>
              <a:gd name="connsiteX753" fmla="*/ 5843702 w 7472601"/>
              <a:gd name="connsiteY753" fmla="*/ 899748 h 6858000"/>
              <a:gd name="connsiteX754" fmla="*/ 5651107 w 7472601"/>
              <a:gd name="connsiteY754" fmla="*/ 920306 h 6858000"/>
              <a:gd name="connsiteX755" fmla="*/ 5459407 w 7472601"/>
              <a:gd name="connsiteY755" fmla="*/ 940975 h 6858000"/>
              <a:gd name="connsiteX756" fmla="*/ 5374846 w 7472601"/>
              <a:gd name="connsiteY756" fmla="*/ 941988 h 6858000"/>
              <a:gd name="connsiteX757" fmla="*/ 5256105 w 7472601"/>
              <a:gd name="connsiteY757" fmla="*/ 945632 h 6858000"/>
              <a:gd name="connsiteX758" fmla="*/ 5107071 w 7472601"/>
              <a:gd name="connsiteY758" fmla="*/ 969720 h 6858000"/>
              <a:gd name="connsiteX759" fmla="*/ 4998681 w 7472601"/>
              <a:gd name="connsiteY759" fmla="*/ 988771 h 6858000"/>
              <a:gd name="connsiteX760" fmla="*/ 5870151 w 7472601"/>
              <a:gd name="connsiteY760" fmla="*/ 898890 h 6858000"/>
              <a:gd name="connsiteX761" fmla="*/ 5504425 w 7472601"/>
              <a:gd name="connsiteY761" fmla="*/ 848067 h 6858000"/>
              <a:gd name="connsiteX762" fmla="*/ 4968849 w 7472601"/>
              <a:gd name="connsiteY762" fmla="*/ 962318 h 6858000"/>
              <a:gd name="connsiteX763" fmla="*/ 5104039 w 7472601"/>
              <a:gd name="connsiteY763" fmla="*/ 940634 h 6858000"/>
              <a:gd name="connsiteX764" fmla="*/ 5256311 w 7472601"/>
              <a:gd name="connsiteY764" fmla="*/ 916490 h 6858000"/>
              <a:gd name="connsiteX765" fmla="*/ 5377381 w 7472601"/>
              <a:gd name="connsiteY765" fmla="*/ 912671 h 6858000"/>
              <a:gd name="connsiteX766" fmla="*/ 5460148 w 7472601"/>
              <a:gd name="connsiteY766" fmla="*/ 911442 h 6858000"/>
              <a:gd name="connsiteX767" fmla="*/ 5648971 w 7472601"/>
              <a:gd name="connsiteY767" fmla="*/ 891331 h 6858000"/>
              <a:gd name="connsiteX768" fmla="*/ 5844807 w 7472601"/>
              <a:gd name="connsiteY768" fmla="*/ 870718 h 6858000"/>
              <a:gd name="connsiteX769" fmla="*/ 5862975 w 7472601"/>
              <a:gd name="connsiteY769" fmla="*/ 869756 h 6858000"/>
              <a:gd name="connsiteX770" fmla="*/ 5920887 w 7472601"/>
              <a:gd name="connsiteY770" fmla="*/ 865929 h 6858000"/>
              <a:gd name="connsiteX771" fmla="*/ 5504425 w 7472601"/>
              <a:gd name="connsiteY771" fmla="*/ 848067 h 6858000"/>
              <a:gd name="connsiteX772" fmla="*/ 3607114 w 7472601"/>
              <a:gd name="connsiteY772" fmla="*/ 467441 h 6858000"/>
              <a:gd name="connsiteX773" fmla="*/ 3296242 w 7472601"/>
              <a:gd name="connsiteY773" fmla="*/ 807991 h 6858000"/>
              <a:gd name="connsiteX774" fmla="*/ 3174674 w 7472601"/>
              <a:gd name="connsiteY774" fmla="*/ 919759 h 6858000"/>
              <a:gd name="connsiteX775" fmla="*/ 3042978 w 7472601"/>
              <a:gd name="connsiteY775" fmla="*/ 1054894 h 6858000"/>
              <a:gd name="connsiteX776" fmla="*/ 2968914 w 7472601"/>
              <a:gd name="connsiteY776" fmla="*/ 1133756 h 6858000"/>
              <a:gd name="connsiteX777" fmla="*/ 3103823 w 7472601"/>
              <a:gd name="connsiteY777" fmla="*/ 1026814 h 6858000"/>
              <a:gd name="connsiteX778" fmla="*/ 3607114 w 7472601"/>
              <a:gd name="connsiteY778" fmla="*/ 467441 h 6858000"/>
              <a:gd name="connsiteX779" fmla="*/ 3744487 w 7472601"/>
              <a:gd name="connsiteY779" fmla="*/ 383136 h 6858000"/>
              <a:gd name="connsiteX780" fmla="*/ 3970213 w 7472601"/>
              <a:gd name="connsiteY780" fmla="*/ 995559 h 6858000"/>
              <a:gd name="connsiteX781" fmla="*/ 3744487 w 7472601"/>
              <a:gd name="connsiteY781" fmla="*/ 383136 h 6858000"/>
              <a:gd name="connsiteX782" fmla="*/ 3624562 w 7472601"/>
              <a:gd name="connsiteY782" fmla="*/ 367041 h 6858000"/>
              <a:gd name="connsiteX783" fmla="*/ 3489712 w 7472601"/>
              <a:gd name="connsiteY783" fmla="*/ 485386 h 6858000"/>
              <a:gd name="connsiteX784" fmla="*/ 3182994 w 7472601"/>
              <a:gd name="connsiteY784" fmla="*/ 828265 h 6858000"/>
              <a:gd name="connsiteX785" fmla="*/ 2892114 w 7472601"/>
              <a:gd name="connsiteY785" fmla="*/ 1172635 h 6858000"/>
              <a:gd name="connsiteX786" fmla="*/ 3021459 w 7472601"/>
              <a:gd name="connsiteY786" fmla="*/ 1035385 h 6858000"/>
              <a:gd name="connsiteX787" fmla="*/ 3153873 w 7472601"/>
              <a:gd name="connsiteY787" fmla="*/ 898971 h 6858000"/>
              <a:gd name="connsiteX788" fmla="*/ 3276511 w 7472601"/>
              <a:gd name="connsiteY788" fmla="*/ 786423 h 6858000"/>
              <a:gd name="connsiteX789" fmla="*/ 3584154 w 7472601"/>
              <a:gd name="connsiteY789" fmla="*/ 448218 h 6858000"/>
              <a:gd name="connsiteX790" fmla="*/ 3624562 w 7472601"/>
              <a:gd name="connsiteY790" fmla="*/ 367041 h 6858000"/>
              <a:gd name="connsiteX791" fmla="*/ 3766672 w 7472601"/>
              <a:gd name="connsiteY791" fmla="*/ 359429 h 6858000"/>
              <a:gd name="connsiteX792" fmla="*/ 3996338 w 7472601"/>
              <a:gd name="connsiteY792" fmla="*/ 968237 h 6858000"/>
              <a:gd name="connsiteX793" fmla="*/ 3766672 w 7472601"/>
              <a:gd name="connsiteY793" fmla="*/ 359429 h 6858000"/>
              <a:gd name="connsiteX794" fmla="*/ 5805386 w 7472601"/>
              <a:gd name="connsiteY794" fmla="*/ 239240 h 6858000"/>
              <a:gd name="connsiteX795" fmla="*/ 5736947 w 7472601"/>
              <a:gd name="connsiteY795" fmla="*/ 261367 h 6858000"/>
              <a:gd name="connsiteX796" fmla="*/ 5427012 w 7472601"/>
              <a:gd name="connsiteY796" fmla="*/ 311272 h 6858000"/>
              <a:gd name="connsiteX797" fmla="*/ 5147818 w 7472601"/>
              <a:gd name="connsiteY797" fmla="*/ 322112 h 6858000"/>
              <a:gd name="connsiteX798" fmla="*/ 5060854 w 7472601"/>
              <a:gd name="connsiteY798" fmla="*/ 311882 h 6858000"/>
              <a:gd name="connsiteX799" fmla="*/ 4945989 w 7472601"/>
              <a:gd name="connsiteY799" fmla="*/ 300516 h 6858000"/>
              <a:gd name="connsiteX800" fmla="*/ 5410479 w 7472601"/>
              <a:gd name="connsiteY800" fmla="*/ 348434 h 6858000"/>
              <a:gd name="connsiteX801" fmla="*/ 5805386 w 7472601"/>
              <a:gd name="connsiteY801" fmla="*/ 239240 h 6858000"/>
              <a:gd name="connsiteX802" fmla="*/ 5905192 w 7472601"/>
              <a:gd name="connsiteY802" fmla="*/ 163079 h 6858000"/>
              <a:gd name="connsiteX803" fmla="*/ 5865655 w 7472601"/>
              <a:gd name="connsiteY803" fmla="*/ 171901 h 6858000"/>
              <a:gd name="connsiteX804" fmla="*/ 5259740 w 7472601"/>
              <a:gd name="connsiteY804" fmla="*/ 257013 h 6858000"/>
              <a:gd name="connsiteX805" fmla="*/ 5208466 w 7472601"/>
              <a:gd name="connsiteY805" fmla="*/ 257550 h 6858000"/>
              <a:gd name="connsiteX806" fmla="*/ 4980204 w 7472601"/>
              <a:gd name="connsiteY806" fmla="*/ 271903 h 6858000"/>
              <a:gd name="connsiteX807" fmla="*/ 5068068 w 7472601"/>
              <a:gd name="connsiteY807" fmla="*/ 282244 h 6858000"/>
              <a:gd name="connsiteX808" fmla="*/ 5153231 w 7472601"/>
              <a:gd name="connsiteY808" fmla="*/ 292240 h 6858000"/>
              <a:gd name="connsiteX809" fmla="*/ 5426491 w 7472601"/>
              <a:gd name="connsiteY809" fmla="*/ 281128 h 6858000"/>
              <a:gd name="connsiteX810" fmla="*/ 5731212 w 7472601"/>
              <a:gd name="connsiteY810" fmla="*/ 231951 h 6858000"/>
              <a:gd name="connsiteX811" fmla="*/ 5905192 w 7472601"/>
              <a:gd name="connsiteY811" fmla="*/ 163079 h 6858000"/>
              <a:gd name="connsiteX812" fmla="*/ 5944437 w 7472601"/>
              <a:gd name="connsiteY812" fmla="*/ 113829 h 6858000"/>
              <a:gd name="connsiteX813" fmla="*/ 5825032 w 7472601"/>
              <a:gd name="connsiteY813" fmla="*/ 146405 h 6858000"/>
              <a:gd name="connsiteX814" fmla="*/ 4955599 w 7472601"/>
              <a:gd name="connsiteY814" fmla="*/ 247008 h 6858000"/>
              <a:gd name="connsiteX815" fmla="*/ 5210104 w 7472601"/>
              <a:gd name="connsiteY815" fmla="*/ 228123 h 6858000"/>
              <a:gd name="connsiteX816" fmla="*/ 5261015 w 7472601"/>
              <a:gd name="connsiteY816" fmla="*/ 227087 h 6858000"/>
              <a:gd name="connsiteX817" fmla="*/ 5861181 w 7472601"/>
              <a:gd name="connsiteY817" fmla="*/ 143093 h 6858000"/>
              <a:gd name="connsiteX818" fmla="*/ 5961252 w 7472601"/>
              <a:gd name="connsiteY818" fmla="*/ 114820 h 6858000"/>
              <a:gd name="connsiteX819" fmla="*/ 5944437 w 7472601"/>
              <a:gd name="connsiteY819" fmla="*/ 113829 h 6858000"/>
              <a:gd name="connsiteX820" fmla="*/ 3882765 w 7472601"/>
              <a:gd name="connsiteY820" fmla="*/ 0 h 6858000"/>
              <a:gd name="connsiteX821" fmla="*/ 3995099 w 7472601"/>
              <a:gd name="connsiteY821" fmla="*/ 0 h 6858000"/>
              <a:gd name="connsiteX822" fmla="*/ 4163818 w 7472601"/>
              <a:gd name="connsiteY822" fmla="*/ 234104 h 6858000"/>
              <a:gd name="connsiteX823" fmla="*/ 4172099 w 7472601"/>
              <a:gd name="connsiteY823" fmla="*/ 234207 h 6858000"/>
              <a:gd name="connsiteX824" fmla="*/ 4784282 w 7472601"/>
              <a:gd name="connsiteY824" fmla="*/ 276561 h 6858000"/>
              <a:gd name="connsiteX825" fmla="*/ 4801687 w 7472601"/>
              <a:gd name="connsiteY825" fmla="*/ 267764 h 6858000"/>
              <a:gd name="connsiteX826" fmla="*/ 6082788 w 7472601"/>
              <a:gd name="connsiteY826" fmla="*/ 64119 h 6858000"/>
              <a:gd name="connsiteX827" fmla="*/ 6099442 w 7472601"/>
              <a:gd name="connsiteY827" fmla="*/ 82568 h 6858000"/>
              <a:gd name="connsiteX828" fmla="*/ 4804137 w 7472601"/>
              <a:gd name="connsiteY828" fmla="*/ 320931 h 6858000"/>
              <a:gd name="connsiteX829" fmla="*/ 4227047 w 7472601"/>
              <a:gd name="connsiteY829" fmla="*/ 313415 h 6858000"/>
              <a:gd name="connsiteX830" fmla="*/ 4346041 w 7472601"/>
              <a:gd name="connsiteY830" fmla="*/ 456086 h 6858000"/>
              <a:gd name="connsiteX831" fmla="*/ 4870967 w 7472601"/>
              <a:gd name="connsiteY831" fmla="*/ 963061 h 6858000"/>
              <a:gd name="connsiteX832" fmla="*/ 4889647 w 7472601"/>
              <a:gd name="connsiteY832" fmla="*/ 957147 h 6858000"/>
              <a:gd name="connsiteX833" fmla="*/ 5422504 w 7472601"/>
              <a:gd name="connsiteY833" fmla="*/ 805191 h 6858000"/>
              <a:gd name="connsiteX834" fmla="*/ 6087656 w 7472601"/>
              <a:gd name="connsiteY834" fmla="*/ 826703 h 6858000"/>
              <a:gd name="connsiteX835" fmla="*/ 6058717 w 7472601"/>
              <a:gd name="connsiteY835" fmla="*/ 865992 h 6858000"/>
              <a:gd name="connsiteX836" fmla="*/ 4974153 w 7472601"/>
              <a:gd name="connsiteY836" fmla="*/ 1045456 h 6858000"/>
              <a:gd name="connsiteX837" fmla="*/ 5627835 w 7472601"/>
              <a:gd name="connsiteY837" fmla="*/ 1472077 h 6858000"/>
              <a:gd name="connsiteX838" fmla="*/ 5629817 w 7472601"/>
              <a:gd name="connsiteY838" fmla="*/ 1471412 h 6858000"/>
              <a:gd name="connsiteX839" fmla="*/ 5634124 w 7472601"/>
              <a:gd name="connsiteY839" fmla="*/ 1470572 h 6858000"/>
              <a:gd name="connsiteX840" fmla="*/ 5755832 w 7472601"/>
              <a:gd name="connsiteY840" fmla="*/ 1383886 h 6858000"/>
              <a:gd name="connsiteX841" fmla="*/ 6014186 w 7472601"/>
              <a:gd name="connsiteY841" fmla="*/ 1279799 h 6858000"/>
              <a:gd name="connsiteX842" fmla="*/ 6901619 w 7472601"/>
              <a:gd name="connsiteY842" fmla="*/ 1047874 h 6858000"/>
              <a:gd name="connsiteX843" fmla="*/ 6931566 w 7472601"/>
              <a:gd name="connsiteY843" fmla="*/ 1062034 h 6858000"/>
              <a:gd name="connsiteX844" fmla="*/ 5790982 w 7472601"/>
              <a:gd name="connsiteY844" fmla="*/ 1561380 h 6858000"/>
              <a:gd name="connsiteX845" fmla="*/ 6188971 w 7472601"/>
              <a:gd name="connsiteY845" fmla="*/ 1755168 h 6858000"/>
              <a:gd name="connsiteX846" fmla="*/ 6202446 w 7472601"/>
              <a:gd name="connsiteY846" fmla="*/ 1752268 h 6858000"/>
              <a:gd name="connsiteX847" fmla="*/ 7179560 w 7472601"/>
              <a:gd name="connsiteY847" fmla="*/ 1467551 h 6858000"/>
              <a:gd name="connsiteX848" fmla="*/ 7158730 w 7472601"/>
              <a:gd name="connsiteY848" fmla="*/ 1507835 h 6858000"/>
              <a:gd name="connsiteX849" fmla="*/ 6326959 w 7472601"/>
              <a:gd name="connsiteY849" fmla="*/ 1817686 h 6858000"/>
              <a:gd name="connsiteX850" fmla="*/ 6537433 w 7472601"/>
              <a:gd name="connsiteY850" fmla="*/ 1907790 h 6858000"/>
              <a:gd name="connsiteX851" fmla="*/ 6550221 w 7472601"/>
              <a:gd name="connsiteY851" fmla="*/ 1910729 h 6858000"/>
              <a:gd name="connsiteX852" fmla="*/ 6964438 w 7472601"/>
              <a:gd name="connsiteY852" fmla="*/ 2209505 h 6858000"/>
              <a:gd name="connsiteX853" fmla="*/ 7367862 w 7472601"/>
              <a:gd name="connsiteY853" fmla="*/ 2806833 h 6858000"/>
              <a:gd name="connsiteX854" fmla="*/ 7364329 w 7472601"/>
              <a:gd name="connsiteY854" fmla="*/ 2826907 h 6858000"/>
              <a:gd name="connsiteX855" fmla="*/ 7290545 w 7472601"/>
              <a:gd name="connsiteY855" fmla="*/ 2850663 h 6858000"/>
              <a:gd name="connsiteX856" fmla="*/ 6472036 w 7472601"/>
              <a:gd name="connsiteY856" fmla="*/ 1959003 h 6858000"/>
              <a:gd name="connsiteX857" fmla="*/ 5792897 w 7472601"/>
              <a:gd name="connsiteY857" fmla="*/ 1647747 h 6858000"/>
              <a:gd name="connsiteX858" fmla="*/ 5842751 w 7472601"/>
              <a:gd name="connsiteY858" fmla="*/ 1816112 h 6858000"/>
              <a:gd name="connsiteX859" fmla="*/ 5847424 w 7472601"/>
              <a:gd name="connsiteY859" fmla="*/ 1815776 h 6858000"/>
              <a:gd name="connsiteX860" fmla="*/ 6399821 w 7472601"/>
              <a:gd name="connsiteY860" fmla="*/ 2344799 h 6858000"/>
              <a:gd name="connsiteX861" fmla="*/ 6323232 w 7472601"/>
              <a:gd name="connsiteY861" fmla="*/ 2389634 h 6858000"/>
              <a:gd name="connsiteX862" fmla="*/ 5942958 w 7472601"/>
              <a:gd name="connsiteY862" fmla="*/ 2077708 h 6858000"/>
              <a:gd name="connsiteX863" fmla="*/ 5921559 w 7472601"/>
              <a:gd name="connsiteY863" fmla="*/ 2378596 h 6858000"/>
              <a:gd name="connsiteX864" fmla="*/ 5817651 w 7472601"/>
              <a:gd name="connsiteY864" fmla="*/ 3023919 h 6858000"/>
              <a:gd name="connsiteX865" fmla="*/ 5729634 w 7472601"/>
              <a:gd name="connsiteY865" fmla="*/ 3051849 h 6858000"/>
              <a:gd name="connsiteX866" fmla="*/ 5611018 w 7472601"/>
              <a:gd name="connsiteY866" fmla="*/ 2316769 h 6858000"/>
              <a:gd name="connsiteX867" fmla="*/ 5687608 w 7472601"/>
              <a:gd name="connsiteY867" fmla="*/ 2039972 h 6858000"/>
              <a:gd name="connsiteX868" fmla="*/ 5657554 w 7472601"/>
              <a:gd name="connsiteY868" fmla="*/ 1576445 h 6858000"/>
              <a:gd name="connsiteX869" fmla="*/ 5150475 w 7472601"/>
              <a:gd name="connsiteY869" fmla="*/ 1274012 h 6858000"/>
              <a:gd name="connsiteX870" fmla="*/ 5349142 w 7472601"/>
              <a:gd name="connsiteY870" fmla="*/ 2204405 h 6858000"/>
              <a:gd name="connsiteX871" fmla="*/ 5262214 w 7472601"/>
              <a:gd name="connsiteY871" fmla="*/ 2233836 h 6858000"/>
              <a:gd name="connsiteX872" fmla="*/ 4981539 w 7472601"/>
              <a:gd name="connsiteY872" fmla="*/ 1542201 h 6858000"/>
              <a:gd name="connsiteX873" fmla="*/ 4958461 w 7472601"/>
              <a:gd name="connsiteY873" fmla="*/ 1136957 h 6858000"/>
              <a:gd name="connsiteX874" fmla="*/ 4655015 w 7472601"/>
              <a:gd name="connsiteY874" fmla="*/ 891426 h 6858000"/>
              <a:gd name="connsiteX875" fmla="*/ 4348002 w 7472601"/>
              <a:gd name="connsiteY875" fmla="*/ 2205895 h 6858000"/>
              <a:gd name="connsiteX876" fmla="*/ 4262250 w 7472601"/>
              <a:gd name="connsiteY876" fmla="*/ 2219972 h 6858000"/>
              <a:gd name="connsiteX877" fmla="*/ 4550611 w 7472601"/>
              <a:gd name="connsiteY877" fmla="*/ 817540 h 6858000"/>
              <a:gd name="connsiteX878" fmla="*/ 4564418 w 7472601"/>
              <a:gd name="connsiteY878" fmla="*/ 808293 h 6858000"/>
              <a:gd name="connsiteX879" fmla="*/ 4266388 w 7472601"/>
              <a:gd name="connsiteY879" fmla="*/ 500083 h 6858000"/>
              <a:gd name="connsiteX880" fmla="*/ 4032842 w 7472601"/>
              <a:gd name="connsiteY880" fmla="*/ 211809 h 6858000"/>
              <a:gd name="connsiteX881" fmla="*/ 3882765 w 7472601"/>
              <a:gd name="connsiteY881" fmla="*/ 0 h 6858000"/>
              <a:gd name="connsiteX882" fmla="*/ 3721337 w 7472601"/>
              <a:gd name="connsiteY882" fmla="*/ 0 h 6858000"/>
              <a:gd name="connsiteX883" fmla="*/ 3797544 w 7472601"/>
              <a:gd name="connsiteY883" fmla="*/ 0 h 6858000"/>
              <a:gd name="connsiteX884" fmla="*/ 3775734 w 7472601"/>
              <a:gd name="connsiteY884" fmla="*/ 95131 h 6858000"/>
              <a:gd name="connsiteX885" fmla="*/ 3724807 w 7472601"/>
              <a:gd name="connsiteY885" fmla="*/ 272257 h 6858000"/>
              <a:gd name="connsiteX886" fmla="*/ 3726844 w 7472601"/>
              <a:gd name="connsiteY886" fmla="*/ 282988 h 6858000"/>
              <a:gd name="connsiteX887" fmla="*/ 3742664 w 7472601"/>
              <a:gd name="connsiteY887" fmla="*/ 279918 h 6858000"/>
              <a:gd name="connsiteX888" fmla="*/ 4103910 w 7472601"/>
              <a:gd name="connsiteY888" fmla="*/ 1161917 h 6858000"/>
              <a:gd name="connsiteX889" fmla="*/ 4020269 w 7472601"/>
              <a:gd name="connsiteY889" fmla="*/ 1200406 h 6858000"/>
              <a:gd name="connsiteX890" fmla="*/ 3674882 w 7472601"/>
              <a:gd name="connsiteY890" fmla="*/ 488524 h 6858000"/>
              <a:gd name="connsiteX891" fmla="*/ 3132682 w 7472601"/>
              <a:gd name="connsiteY891" fmla="*/ 1072284 h 6858000"/>
              <a:gd name="connsiteX892" fmla="*/ 2716346 w 7472601"/>
              <a:gd name="connsiteY892" fmla="*/ 1276376 h 6858000"/>
              <a:gd name="connsiteX893" fmla="*/ 2716772 w 7472601"/>
              <a:gd name="connsiteY893" fmla="*/ 1255462 h 6858000"/>
              <a:gd name="connsiteX894" fmla="*/ 3471096 w 7472601"/>
              <a:gd name="connsiteY894" fmla="*/ 437072 h 6858000"/>
              <a:gd name="connsiteX895" fmla="*/ 3639057 w 7472601"/>
              <a:gd name="connsiteY895" fmla="*/ 286334 h 6858000"/>
              <a:gd name="connsiteX896" fmla="*/ 3640309 w 7472601"/>
              <a:gd name="connsiteY896" fmla="*/ 284664 h 6858000"/>
              <a:gd name="connsiteX897" fmla="*/ 3646022 w 7472601"/>
              <a:gd name="connsiteY897" fmla="*/ 276711 h 6858000"/>
              <a:gd name="connsiteX898" fmla="*/ 3707943 w 7472601"/>
              <a:gd name="connsiteY898" fmla="*/ 65958 h 6858000"/>
              <a:gd name="connsiteX899" fmla="*/ 3721337 w 7472601"/>
              <a:gd name="connsiteY899" fmla="*/ 0 h 6858000"/>
              <a:gd name="connsiteX900" fmla="*/ 2867960 w 7472601"/>
              <a:gd name="connsiteY900" fmla="*/ 0 h 6858000"/>
              <a:gd name="connsiteX901" fmla="*/ 2926351 w 7472601"/>
              <a:gd name="connsiteY901" fmla="*/ 0 h 6858000"/>
              <a:gd name="connsiteX902" fmla="*/ 2902823 w 7472601"/>
              <a:gd name="connsiteY902" fmla="*/ 262929 h 6858000"/>
              <a:gd name="connsiteX903" fmla="*/ 2940663 w 7472601"/>
              <a:gd name="connsiteY903" fmla="*/ 140884 h 6858000"/>
              <a:gd name="connsiteX904" fmla="*/ 2947039 w 7472601"/>
              <a:gd name="connsiteY904" fmla="*/ 122524 h 6858000"/>
              <a:gd name="connsiteX905" fmla="*/ 2984316 w 7472601"/>
              <a:gd name="connsiteY905" fmla="*/ 0 h 6858000"/>
              <a:gd name="connsiteX906" fmla="*/ 3016114 w 7472601"/>
              <a:gd name="connsiteY906" fmla="*/ 0 h 6858000"/>
              <a:gd name="connsiteX907" fmla="*/ 2979949 w 7472601"/>
              <a:gd name="connsiteY907" fmla="*/ 119274 h 6858000"/>
              <a:gd name="connsiteX908" fmla="*/ 3023879 w 7472601"/>
              <a:gd name="connsiteY908" fmla="*/ 0 h 6858000"/>
              <a:gd name="connsiteX909" fmla="*/ 3105400 w 7472601"/>
              <a:gd name="connsiteY909" fmla="*/ 0 h 6858000"/>
              <a:gd name="connsiteX910" fmla="*/ 3094669 w 7472601"/>
              <a:gd name="connsiteY910" fmla="*/ 30308 h 6858000"/>
              <a:gd name="connsiteX911" fmla="*/ 2901945 w 7472601"/>
              <a:gd name="connsiteY911" fmla="*/ 466538 h 6858000"/>
              <a:gd name="connsiteX912" fmla="*/ 2815209 w 7472601"/>
              <a:gd name="connsiteY912" fmla="*/ 497361 h 6858000"/>
              <a:gd name="connsiteX913" fmla="*/ 2844845 w 7472601"/>
              <a:gd name="connsiteY913" fmla="*/ 127638 h 6858000"/>
              <a:gd name="connsiteX914" fmla="*/ 2867960 w 7472601"/>
              <a:gd name="connsiteY914" fmla="*/ 0 h 6858000"/>
              <a:gd name="connsiteX915" fmla="*/ 1057230 w 7472601"/>
              <a:gd name="connsiteY915" fmla="*/ 0 h 6858000"/>
              <a:gd name="connsiteX916" fmla="*/ 1111003 w 7472601"/>
              <a:gd name="connsiteY916" fmla="*/ 0 h 6858000"/>
              <a:gd name="connsiteX917" fmla="*/ 1125553 w 7472601"/>
              <a:gd name="connsiteY917" fmla="*/ 52588 h 6858000"/>
              <a:gd name="connsiteX918" fmla="*/ 1304276 w 7472601"/>
              <a:gd name="connsiteY918" fmla="*/ 476275 h 6858000"/>
              <a:gd name="connsiteX919" fmla="*/ 1492066 w 7472601"/>
              <a:gd name="connsiteY919" fmla="*/ 886333 h 6858000"/>
              <a:gd name="connsiteX920" fmla="*/ 1423698 w 7472601"/>
              <a:gd name="connsiteY920" fmla="*/ 710817 h 6858000"/>
              <a:gd name="connsiteX921" fmla="*/ 1357609 w 7472601"/>
              <a:gd name="connsiteY921" fmla="*/ 532892 h 6858000"/>
              <a:gd name="connsiteX922" fmla="*/ 1309550 w 7472601"/>
              <a:gd name="connsiteY922" fmla="*/ 374031 h 6858000"/>
              <a:gd name="connsiteX923" fmla="*/ 1193673 w 7472601"/>
              <a:gd name="connsiteY923" fmla="*/ 49533 h 6858000"/>
              <a:gd name="connsiteX924" fmla="*/ 1164391 w 7472601"/>
              <a:gd name="connsiteY924" fmla="*/ 0 h 6858000"/>
              <a:gd name="connsiteX925" fmla="*/ 1200666 w 7472601"/>
              <a:gd name="connsiteY925" fmla="*/ 0 h 6858000"/>
              <a:gd name="connsiteX926" fmla="*/ 1223408 w 7472601"/>
              <a:gd name="connsiteY926" fmla="*/ 38996 h 6858000"/>
              <a:gd name="connsiteX927" fmla="*/ 1339635 w 7472601"/>
              <a:gd name="connsiteY927" fmla="*/ 365517 h 6858000"/>
              <a:gd name="connsiteX928" fmla="*/ 1387469 w 7472601"/>
              <a:gd name="connsiteY928" fmla="*/ 523079 h 6858000"/>
              <a:gd name="connsiteX929" fmla="*/ 1452685 w 7472601"/>
              <a:gd name="connsiteY929" fmla="*/ 699806 h 6858000"/>
              <a:gd name="connsiteX930" fmla="*/ 1492092 w 7472601"/>
              <a:gd name="connsiteY930" fmla="*/ 800424 h 6858000"/>
              <a:gd name="connsiteX931" fmla="*/ 1455302 w 7472601"/>
              <a:gd name="connsiteY931" fmla="*/ 632913 h 6858000"/>
              <a:gd name="connsiteX932" fmla="*/ 1222336 w 7472601"/>
              <a:gd name="connsiteY932" fmla="*/ 9480 h 6858000"/>
              <a:gd name="connsiteX933" fmla="*/ 1214634 w 7472601"/>
              <a:gd name="connsiteY933" fmla="*/ 0 h 6858000"/>
              <a:gd name="connsiteX934" fmla="*/ 1289827 w 7472601"/>
              <a:gd name="connsiteY934" fmla="*/ 0 h 6858000"/>
              <a:gd name="connsiteX935" fmla="*/ 1321076 w 7472601"/>
              <a:gd name="connsiteY935" fmla="*/ 59722 h 6858000"/>
              <a:gd name="connsiteX936" fmla="*/ 1512579 w 7472601"/>
              <a:gd name="connsiteY936" fmla="*/ 626441 h 6858000"/>
              <a:gd name="connsiteX937" fmla="*/ 1506076 w 7472601"/>
              <a:gd name="connsiteY937" fmla="*/ 1089289 h 6858000"/>
              <a:gd name="connsiteX938" fmla="*/ 1486346 w 7472601"/>
              <a:gd name="connsiteY938" fmla="*/ 1079919 h 6858000"/>
              <a:gd name="connsiteX939" fmla="*/ 1070511 w 7472601"/>
              <a:gd name="connsiteY939" fmla="*/ 48609 h 6858000"/>
              <a:gd name="connsiteX940" fmla="*/ 1057230 w 7472601"/>
              <a:gd name="connsiteY940" fmla="*/ 0 h 6858000"/>
              <a:gd name="connsiteX941" fmla="*/ 43151 w 7472601"/>
              <a:gd name="connsiteY941" fmla="*/ 0 h 6858000"/>
              <a:gd name="connsiteX942" fmla="*/ 95283 w 7472601"/>
              <a:gd name="connsiteY942" fmla="*/ 0 h 6858000"/>
              <a:gd name="connsiteX943" fmla="*/ 300708 w 7472601"/>
              <a:gd name="connsiteY943" fmla="*/ 154571 h 6858000"/>
              <a:gd name="connsiteX944" fmla="*/ 530414 w 7472601"/>
              <a:gd name="connsiteY944" fmla="*/ 354673 h 6858000"/>
              <a:gd name="connsiteX945" fmla="*/ 333785 w 7472601"/>
              <a:gd name="connsiteY945" fmla="*/ 161564 h 6858000"/>
              <a:gd name="connsiteX946" fmla="*/ 147005 w 7472601"/>
              <a:gd name="connsiteY946" fmla="*/ 0 h 6858000"/>
              <a:gd name="connsiteX947" fmla="*/ 272509 w 7472601"/>
              <a:gd name="connsiteY947" fmla="*/ 0 h 6858000"/>
              <a:gd name="connsiteX948" fmla="*/ 326276 w 7472601"/>
              <a:gd name="connsiteY948" fmla="*/ 45847 h 6858000"/>
              <a:gd name="connsiteX949" fmla="*/ 823759 w 7472601"/>
              <a:gd name="connsiteY949" fmla="*/ 574145 h 6858000"/>
              <a:gd name="connsiteX950" fmla="*/ 811254 w 7472601"/>
              <a:gd name="connsiteY950" fmla="*/ 665546 h 6858000"/>
              <a:gd name="connsiteX951" fmla="*/ 154042 w 7472601"/>
              <a:gd name="connsiteY951" fmla="*/ 261522 h 6858000"/>
              <a:gd name="connsiteX952" fmla="*/ 13550 w 7472601"/>
              <a:gd name="connsiteY952" fmla="*/ 158423 h 6858000"/>
              <a:gd name="connsiteX953" fmla="*/ 0 w 7472601"/>
              <a:gd name="connsiteY953" fmla="*/ 146618 h 6858000"/>
              <a:gd name="connsiteX954" fmla="*/ 0 w 7472601"/>
              <a:gd name="connsiteY954" fmla="*/ 59161 h 6858000"/>
              <a:gd name="connsiteX955" fmla="*/ 45427 w 7472601"/>
              <a:gd name="connsiteY955" fmla="*/ 101078 h 6858000"/>
              <a:gd name="connsiteX956" fmla="*/ 630103 w 7472601"/>
              <a:gd name="connsiteY956" fmla="*/ 485885 h 6858000"/>
              <a:gd name="connsiteX957" fmla="*/ 532040 w 7472601"/>
              <a:gd name="connsiteY957" fmla="*/ 399359 h 6858000"/>
              <a:gd name="connsiteX958" fmla="*/ 517618 w 7472601"/>
              <a:gd name="connsiteY958" fmla="*/ 385726 h 6858000"/>
              <a:gd name="connsiteX959" fmla="*/ 285074 w 7472601"/>
              <a:gd name="connsiteY959" fmla="*/ 182755 h 6858000"/>
              <a:gd name="connsiteX960" fmla="*/ 43151 w 7472601"/>
              <a:gd name="connsiteY960" fmla="*/ 0 h 6858000"/>
              <a:gd name="connsiteX0" fmla="*/ 369702 w 7472601"/>
              <a:gd name="connsiteY0" fmla="*/ 6712169 h 6858000"/>
              <a:gd name="connsiteX1" fmla="*/ 366575 w 7472601"/>
              <a:gd name="connsiteY1" fmla="*/ 6715556 h 6858000"/>
              <a:gd name="connsiteX2" fmla="*/ 371637 w 7472601"/>
              <a:gd name="connsiteY2" fmla="*/ 6713954 h 6858000"/>
              <a:gd name="connsiteX3" fmla="*/ 369702 w 7472601"/>
              <a:gd name="connsiteY3" fmla="*/ 6712169 h 6858000"/>
              <a:gd name="connsiteX4" fmla="*/ 7088673 w 7472601"/>
              <a:gd name="connsiteY4" fmla="*/ 6610396 h 6858000"/>
              <a:gd name="connsiteX5" fmla="*/ 7440138 w 7472601"/>
              <a:gd name="connsiteY5" fmla="*/ 6622648 h 6858000"/>
              <a:gd name="connsiteX6" fmla="*/ 7467600 w 7472601"/>
              <a:gd name="connsiteY6" fmla="*/ 6628217 h 6858000"/>
              <a:gd name="connsiteX7" fmla="*/ 7467600 w 7472601"/>
              <a:gd name="connsiteY7" fmla="*/ 6668575 h 6858000"/>
              <a:gd name="connsiteX8" fmla="*/ 7392322 w 7472601"/>
              <a:gd name="connsiteY8" fmla="*/ 6658238 h 6858000"/>
              <a:gd name="connsiteX9" fmla="*/ 7467600 w 7472601"/>
              <a:gd name="connsiteY9" fmla="*/ 6683873 h 6858000"/>
              <a:gd name="connsiteX10" fmla="*/ 7467600 w 7472601"/>
              <a:gd name="connsiteY10" fmla="*/ 6714215 h 6858000"/>
              <a:gd name="connsiteX11" fmla="*/ 7447383 w 7472601"/>
              <a:gd name="connsiteY11" fmla="*/ 6707202 h 6858000"/>
              <a:gd name="connsiteX12" fmla="*/ 7289862 w 7472601"/>
              <a:gd name="connsiteY12" fmla="*/ 6659827 h 6858000"/>
              <a:gd name="connsiteX13" fmla="*/ 7434024 w 7472601"/>
              <a:gd name="connsiteY13" fmla="*/ 6722130 h 6858000"/>
              <a:gd name="connsiteX14" fmla="*/ 7467600 w 7472601"/>
              <a:gd name="connsiteY14" fmla="*/ 6736157 h 6858000"/>
              <a:gd name="connsiteX15" fmla="*/ 7467600 w 7472601"/>
              <a:gd name="connsiteY15" fmla="*/ 6767913 h 6858000"/>
              <a:gd name="connsiteX16" fmla="*/ 7392158 w 7472601"/>
              <a:gd name="connsiteY16" fmla="*/ 6771365 h 6858000"/>
              <a:gd name="connsiteX17" fmla="*/ 7467600 w 7472601"/>
              <a:gd name="connsiteY17" fmla="*/ 6805948 h 6858000"/>
              <a:gd name="connsiteX18" fmla="*/ 7467600 w 7472601"/>
              <a:gd name="connsiteY18" fmla="*/ 6831490 h 6858000"/>
              <a:gd name="connsiteX19" fmla="*/ 7410696 w 7472601"/>
              <a:gd name="connsiteY19" fmla="*/ 6803861 h 6858000"/>
              <a:gd name="connsiteX20" fmla="*/ 7088673 w 7472601"/>
              <a:gd name="connsiteY20" fmla="*/ 6610396 h 6858000"/>
              <a:gd name="connsiteX21" fmla="*/ 1019354 w 7472601"/>
              <a:gd name="connsiteY21" fmla="*/ 6315006 h 6858000"/>
              <a:gd name="connsiteX22" fmla="*/ 441046 w 7472601"/>
              <a:gd name="connsiteY22" fmla="*/ 6691153 h 6858000"/>
              <a:gd name="connsiteX23" fmla="*/ 1019354 w 7472601"/>
              <a:gd name="connsiteY23" fmla="*/ 6315006 h 6858000"/>
              <a:gd name="connsiteX24" fmla="*/ 991680 w 7472601"/>
              <a:gd name="connsiteY24" fmla="*/ 6298413 h 6858000"/>
              <a:gd name="connsiteX25" fmla="*/ 409060 w 7472601"/>
              <a:gd name="connsiteY25" fmla="*/ 6671470 h 6858000"/>
              <a:gd name="connsiteX26" fmla="*/ 991680 w 7472601"/>
              <a:gd name="connsiteY26" fmla="*/ 6298413 h 6858000"/>
              <a:gd name="connsiteX27" fmla="*/ 103333 w 7472601"/>
              <a:gd name="connsiteY27" fmla="*/ 5699602 h 6858000"/>
              <a:gd name="connsiteX28" fmla="*/ 233938 w 7472601"/>
              <a:gd name="connsiteY28" fmla="*/ 5809416 h 6858000"/>
              <a:gd name="connsiteX29" fmla="*/ 883580 w 7472601"/>
              <a:gd name="connsiteY29" fmla="*/ 6180710 h 6858000"/>
              <a:gd name="connsiteX30" fmla="*/ 487337 w 7472601"/>
              <a:gd name="connsiteY30" fmla="*/ 5950182 h 6858000"/>
              <a:gd name="connsiteX31" fmla="*/ 354051 w 7472601"/>
              <a:gd name="connsiteY31" fmla="*/ 5854912 h 6858000"/>
              <a:gd name="connsiteX32" fmla="*/ 195436 w 7472601"/>
              <a:gd name="connsiteY32" fmla="*/ 5755068 h 6858000"/>
              <a:gd name="connsiteX33" fmla="*/ 103333 w 7472601"/>
              <a:gd name="connsiteY33" fmla="*/ 5699602 h 6858000"/>
              <a:gd name="connsiteX34" fmla="*/ 5539432 w 7472601"/>
              <a:gd name="connsiteY34" fmla="*/ 5642928 h 6858000"/>
              <a:gd name="connsiteX35" fmla="*/ 5555462 w 7472601"/>
              <a:gd name="connsiteY35" fmla="*/ 5694454 h 6858000"/>
              <a:gd name="connsiteX36" fmla="*/ 5828270 w 7472601"/>
              <a:gd name="connsiteY36" fmla="*/ 6320663 h 6858000"/>
              <a:gd name="connsiteX37" fmla="*/ 5947416 w 7472601"/>
              <a:gd name="connsiteY37" fmla="*/ 6574846 h 6858000"/>
              <a:gd name="connsiteX38" fmla="*/ 5539432 w 7472601"/>
              <a:gd name="connsiteY38" fmla="*/ 5642928 h 6858000"/>
              <a:gd name="connsiteX39" fmla="*/ 51253 w 7472601"/>
              <a:gd name="connsiteY39" fmla="*/ 5631825 h 6858000"/>
              <a:gd name="connsiteX40" fmla="*/ 211622 w 7472601"/>
              <a:gd name="connsiteY40" fmla="*/ 5728803 h 6858000"/>
              <a:gd name="connsiteX41" fmla="*/ 371652 w 7472601"/>
              <a:gd name="connsiteY41" fmla="*/ 5829062 h 6858000"/>
              <a:gd name="connsiteX42" fmla="*/ 505903 w 7472601"/>
              <a:gd name="connsiteY42" fmla="*/ 5925221 h 6858000"/>
              <a:gd name="connsiteX43" fmla="*/ 899240 w 7472601"/>
              <a:gd name="connsiteY43" fmla="*/ 6153068 h 6858000"/>
              <a:gd name="connsiteX44" fmla="*/ 988114 w 7472601"/>
              <a:gd name="connsiteY44" fmla="*/ 6174204 h 6858000"/>
              <a:gd name="connsiteX45" fmla="*/ 845971 w 7472601"/>
              <a:gd name="connsiteY45" fmla="*/ 6067177 h 6858000"/>
              <a:gd name="connsiteX46" fmla="*/ 448057 w 7472601"/>
              <a:gd name="connsiteY46" fmla="*/ 5841376 h 6858000"/>
              <a:gd name="connsiteX47" fmla="*/ 51253 w 7472601"/>
              <a:gd name="connsiteY47" fmla="*/ 5631825 h 6858000"/>
              <a:gd name="connsiteX48" fmla="*/ 2606687 w 7472601"/>
              <a:gd name="connsiteY48" fmla="*/ 5630718 h 6858000"/>
              <a:gd name="connsiteX49" fmla="*/ 2645658 w 7472601"/>
              <a:gd name="connsiteY49" fmla="*/ 6640259 h 6858000"/>
              <a:gd name="connsiteX50" fmla="*/ 2606687 w 7472601"/>
              <a:gd name="connsiteY50" fmla="*/ 5630718 h 6858000"/>
              <a:gd name="connsiteX51" fmla="*/ 3642057 w 7472601"/>
              <a:gd name="connsiteY51" fmla="*/ 5573487 h 6858000"/>
              <a:gd name="connsiteX52" fmla="*/ 3632981 w 7472601"/>
              <a:gd name="connsiteY52" fmla="*/ 5579437 h 6858000"/>
              <a:gd name="connsiteX53" fmla="*/ 3382436 w 7472601"/>
              <a:gd name="connsiteY53" fmla="*/ 5952726 h 6858000"/>
              <a:gd name="connsiteX54" fmla="*/ 3191929 w 7472601"/>
              <a:gd name="connsiteY54" fmla="*/ 6662669 h 6858000"/>
              <a:gd name="connsiteX55" fmla="*/ 3369898 w 7472601"/>
              <a:gd name="connsiteY55" fmla="*/ 6081771 h 6858000"/>
              <a:gd name="connsiteX56" fmla="*/ 3642057 w 7472601"/>
              <a:gd name="connsiteY56" fmla="*/ 5573487 h 6858000"/>
              <a:gd name="connsiteX57" fmla="*/ 2650666 w 7472601"/>
              <a:gd name="connsiteY57" fmla="*/ 5530686 h 6858000"/>
              <a:gd name="connsiteX58" fmla="*/ 2650249 w 7472601"/>
              <a:gd name="connsiteY58" fmla="*/ 5532101 h 6858000"/>
              <a:gd name="connsiteX59" fmla="*/ 2663808 w 7472601"/>
              <a:gd name="connsiteY59" fmla="*/ 6535215 h 6858000"/>
              <a:gd name="connsiteX60" fmla="*/ 2665418 w 7472601"/>
              <a:gd name="connsiteY60" fmla="*/ 6132756 h 6858000"/>
              <a:gd name="connsiteX61" fmla="*/ 2650666 w 7472601"/>
              <a:gd name="connsiteY61" fmla="*/ 5530686 h 6858000"/>
              <a:gd name="connsiteX62" fmla="*/ 2680277 w 7472601"/>
              <a:gd name="connsiteY62" fmla="*/ 5479204 h 6858000"/>
              <a:gd name="connsiteX63" fmla="*/ 2678972 w 7472601"/>
              <a:gd name="connsiteY63" fmla="*/ 5481582 h 6858000"/>
              <a:gd name="connsiteX64" fmla="*/ 2696666 w 7472601"/>
              <a:gd name="connsiteY64" fmla="*/ 6133836 h 6858000"/>
              <a:gd name="connsiteX65" fmla="*/ 2695769 w 7472601"/>
              <a:gd name="connsiteY65" fmla="*/ 6390955 h 6858000"/>
              <a:gd name="connsiteX66" fmla="*/ 2739893 w 7472601"/>
              <a:gd name="connsiteY66" fmla="*/ 6108357 h 6858000"/>
              <a:gd name="connsiteX67" fmla="*/ 2680277 w 7472601"/>
              <a:gd name="connsiteY67" fmla="*/ 5479204 h 6858000"/>
              <a:gd name="connsiteX68" fmla="*/ 1132195 w 7472601"/>
              <a:gd name="connsiteY68" fmla="*/ 5467980 h 6858000"/>
              <a:gd name="connsiteX69" fmla="*/ 1679056 w 7472601"/>
              <a:gd name="connsiteY69" fmla="*/ 5516907 h 6858000"/>
              <a:gd name="connsiteX70" fmla="*/ 2128648 w 7472601"/>
              <a:gd name="connsiteY70" fmla="*/ 5474249 h 6858000"/>
              <a:gd name="connsiteX71" fmla="*/ 1825619 w 7472601"/>
              <a:gd name="connsiteY71" fmla="*/ 5478447 h 6858000"/>
              <a:gd name="connsiteX72" fmla="*/ 1737798 w 7472601"/>
              <a:gd name="connsiteY72" fmla="*/ 5483353 h 6858000"/>
              <a:gd name="connsiteX73" fmla="*/ 1132195 w 7472601"/>
              <a:gd name="connsiteY73" fmla="*/ 5467980 h 6858000"/>
              <a:gd name="connsiteX74" fmla="*/ 7454976 w 7472601"/>
              <a:gd name="connsiteY74" fmla="*/ 6318297 h 6858000"/>
              <a:gd name="connsiteX75" fmla="*/ 7467600 w 7472601"/>
              <a:gd name="connsiteY75" fmla="*/ 6012219 h 6858000"/>
              <a:gd name="connsiteX76" fmla="*/ 7467600 w 7472601"/>
              <a:gd name="connsiteY76" fmla="*/ 6163634 h 6858000"/>
              <a:gd name="connsiteX77" fmla="*/ 7448321 w 7472601"/>
              <a:gd name="connsiteY77" fmla="*/ 6190991 h 6858000"/>
              <a:gd name="connsiteX78" fmla="*/ 7467600 w 7472601"/>
              <a:gd name="connsiteY78" fmla="*/ 6221686 h 6858000"/>
              <a:gd name="connsiteX79" fmla="*/ 7467600 w 7472601"/>
              <a:gd name="connsiteY79" fmla="*/ 6334256 h 6858000"/>
              <a:gd name="connsiteX80" fmla="*/ 7454976 w 7472601"/>
              <a:gd name="connsiteY80" fmla="*/ 6318297 h 6858000"/>
              <a:gd name="connsiteX81" fmla="*/ 1456157 w 7472601"/>
              <a:gd name="connsiteY81" fmla="*/ 5371404 h 6858000"/>
              <a:gd name="connsiteX82" fmla="*/ 1244432 w 7472601"/>
              <a:gd name="connsiteY82" fmla="*/ 5385601 h 6858000"/>
              <a:gd name="connsiteX83" fmla="*/ 973990 w 7472601"/>
              <a:gd name="connsiteY83" fmla="*/ 5424940 h 6858000"/>
              <a:gd name="connsiteX84" fmla="*/ 1103809 w 7472601"/>
              <a:gd name="connsiteY84" fmla="*/ 5433720 h 6858000"/>
              <a:gd name="connsiteX85" fmla="*/ 1123454 w 7472601"/>
              <a:gd name="connsiteY85" fmla="*/ 5435727 h 6858000"/>
              <a:gd name="connsiteX86" fmla="*/ 1737017 w 7472601"/>
              <a:gd name="connsiteY86" fmla="*/ 5452183 h 6858000"/>
              <a:gd name="connsiteX87" fmla="*/ 1824397 w 7472601"/>
              <a:gd name="connsiteY87" fmla="*/ 5447757 h 6858000"/>
              <a:gd name="connsiteX88" fmla="*/ 2070059 w 7472601"/>
              <a:gd name="connsiteY88" fmla="*/ 5441660 h 6858000"/>
              <a:gd name="connsiteX89" fmla="*/ 1456157 w 7472601"/>
              <a:gd name="connsiteY89" fmla="*/ 5371404 h 6858000"/>
              <a:gd name="connsiteX90" fmla="*/ 4988186 w 7472601"/>
              <a:gd name="connsiteY90" fmla="*/ 5216467 h 6858000"/>
              <a:gd name="connsiteX91" fmla="*/ 4777334 w 7472601"/>
              <a:gd name="connsiteY91" fmla="*/ 5406072 h 6858000"/>
              <a:gd name="connsiteX92" fmla="*/ 4718341 w 7472601"/>
              <a:gd name="connsiteY92" fmla="*/ 5468043 h 6858000"/>
              <a:gd name="connsiteX93" fmla="*/ 4604655 w 7472601"/>
              <a:gd name="connsiteY93" fmla="*/ 5583434 h 6858000"/>
              <a:gd name="connsiteX94" fmla="*/ 4565074 w 7472601"/>
              <a:gd name="connsiteY94" fmla="*/ 5618550 h 6858000"/>
              <a:gd name="connsiteX95" fmla="*/ 4988186 w 7472601"/>
              <a:gd name="connsiteY95" fmla="*/ 5216467 h 6858000"/>
              <a:gd name="connsiteX96" fmla="*/ 4978032 w 7472601"/>
              <a:gd name="connsiteY96" fmla="*/ 5183809 h 6858000"/>
              <a:gd name="connsiteX97" fmla="*/ 4463413 w 7472601"/>
              <a:gd name="connsiteY97" fmla="*/ 5615162 h 6858000"/>
              <a:gd name="connsiteX98" fmla="*/ 4358134 w 7472601"/>
              <a:gd name="connsiteY98" fmla="*/ 5742791 h 6858000"/>
              <a:gd name="connsiteX99" fmla="*/ 4376219 w 7472601"/>
              <a:gd name="connsiteY99" fmla="*/ 5729027 h 6858000"/>
              <a:gd name="connsiteX100" fmla="*/ 4582340 w 7472601"/>
              <a:gd name="connsiteY100" fmla="*/ 5561037 h 6858000"/>
              <a:gd name="connsiteX101" fmla="*/ 4694684 w 7472601"/>
              <a:gd name="connsiteY101" fmla="*/ 5447098 h 6858000"/>
              <a:gd name="connsiteX102" fmla="*/ 4754123 w 7472601"/>
              <a:gd name="connsiteY102" fmla="*/ 5384643 h 6858000"/>
              <a:gd name="connsiteX103" fmla="*/ 4978032 w 7472601"/>
              <a:gd name="connsiteY103" fmla="*/ 5183809 h 6858000"/>
              <a:gd name="connsiteX104" fmla="*/ 1903353 w 7472601"/>
              <a:gd name="connsiteY104" fmla="*/ 5044827 h 6858000"/>
              <a:gd name="connsiteX105" fmla="*/ 1936931 w 7472601"/>
              <a:gd name="connsiteY105" fmla="*/ 5093954 h 6858000"/>
              <a:gd name="connsiteX106" fmla="*/ 2195868 w 7472601"/>
              <a:gd name="connsiteY106" fmla="*/ 5396574 h 6858000"/>
              <a:gd name="connsiteX107" fmla="*/ 2088852 w 7472601"/>
              <a:gd name="connsiteY107" fmla="*/ 5166123 h 6858000"/>
              <a:gd name="connsiteX108" fmla="*/ 1958241 w 7472601"/>
              <a:gd name="connsiteY108" fmla="*/ 5067955 h 6858000"/>
              <a:gd name="connsiteX109" fmla="*/ 1903353 w 7472601"/>
              <a:gd name="connsiteY109" fmla="*/ 5044827 h 6858000"/>
              <a:gd name="connsiteX110" fmla="*/ 1979378 w 7472601"/>
              <a:gd name="connsiteY110" fmla="*/ 4769504 h 6858000"/>
              <a:gd name="connsiteX111" fmla="*/ 2882120 w 7472601"/>
              <a:gd name="connsiteY111" fmla="*/ 5064547 h 6858000"/>
              <a:gd name="connsiteX112" fmla="*/ 2793103 w 7472601"/>
              <a:gd name="connsiteY112" fmla="*/ 5039699 h 6858000"/>
              <a:gd name="connsiteX113" fmla="*/ 2770041 w 7472601"/>
              <a:gd name="connsiteY113" fmla="*/ 5033634 h 6858000"/>
              <a:gd name="connsiteX114" fmla="*/ 1979378 w 7472601"/>
              <a:gd name="connsiteY114" fmla="*/ 4769504 h 6858000"/>
              <a:gd name="connsiteX115" fmla="*/ 1927410 w 7472601"/>
              <a:gd name="connsiteY115" fmla="*/ 4716164 h 6858000"/>
              <a:gd name="connsiteX116" fmla="*/ 1959587 w 7472601"/>
              <a:gd name="connsiteY116" fmla="*/ 4728849 h 6858000"/>
              <a:gd name="connsiteX117" fmla="*/ 2777707 w 7472601"/>
              <a:gd name="connsiteY117" fmla="*/ 5003991 h 6858000"/>
              <a:gd name="connsiteX118" fmla="*/ 2800768 w 7472601"/>
              <a:gd name="connsiteY118" fmla="*/ 5010056 h 6858000"/>
              <a:gd name="connsiteX119" fmla="*/ 2879408 w 7472601"/>
              <a:gd name="connsiteY119" fmla="*/ 5031590 h 6858000"/>
              <a:gd name="connsiteX120" fmla="*/ 2862295 w 7472601"/>
              <a:gd name="connsiteY120" fmla="*/ 5022958 h 6858000"/>
              <a:gd name="connsiteX121" fmla="*/ 2813343 w 7472601"/>
              <a:gd name="connsiteY121" fmla="*/ 4998369 h 6858000"/>
              <a:gd name="connsiteX122" fmla="*/ 2646245 w 7472601"/>
              <a:gd name="connsiteY122" fmla="*/ 4930999 h 6858000"/>
              <a:gd name="connsiteX123" fmla="*/ 1999243 w 7472601"/>
              <a:gd name="connsiteY123" fmla="*/ 4730524 h 6858000"/>
              <a:gd name="connsiteX124" fmla="*/ 1979527 w 7472601"/>
              <a:gd name="connsiteY124" fmla="*/ 4726651 h 6858000"/>
              <a:gd name="connsiteX125" fmla="*/ 1927410 w 7472601"/>
              <a:gd name="connsiteY125" fmla="*/ 4716164 h 6858000"/>
              <a:gd name="connsiteX126" fmla="*/ 1997014 w 7472601"/>
              <a:gd name="connsiteY126" fmla="*/ 4698007 h 6858000"/>
              <a:gd name="connsiteX127" fmla="*/ 2005458 w 7472601"/>
              <a:gd name="connsiteY127" fmla="*/ 4699540 h 6858000"/>
              <a:gd name="connsiteX128" fmla="*/ 2657186 w 7472601"/>
              <a:gd name="connsiteY128" fmla="*/ 4901687 h 6858000"/>
              <a:gd name="connsiteX129" fmla="*/ 2826662 w 7472601"/>
              <a:gd name="connsiteY129" fmla="*/ 4970362 h 6858000"/>
              <a:gd name="connsiteX130" fmla="*/ 2876100 w 7472601"/>
              <a:gd name="connsiteY130" fmla="*/ 4995397 h 6858000"/>
              <a:gd name="connsiteX131" fmla="*/ 3042600 w 7472601"/>
              <a:gd name="connsiteY131" fmla="*/ 5059532 h 6858000"/>
              <a:gd name="connsiteX132" fmla="*/ 1997014 w 7472601"/>
              <a:gd name="connsiteY132" fmla="*/ 4698007 h 6858000"/>
              <a:gd name="connsiteX133" fmla="*/ 2305292 w 7472601"/>
              <a:gd name="connsiteY133" fmla="*/ 4219492 h 6858000"/>
              <a:gd name="connsiteX134" fmla="*/ 3360922 w 7472601"/>
              <a:gd name="connsiteY134" fmla="*/ 4529373 h 6858000"/>
              <a:gd name="connsiteX135" fmla="*/ 3492420 w 7472601"/>
              <a:gd name="connsiteY135" fmla="*/ 4510145 h 6858000"/>
              <a:gd name="connsiteX136" fmla="*/ 3364086 w 7472601"/>
              <a:gd name="connsiteY136" fmla="*/ 4480340 h 6858000"/>
              <a:gd name="connsiteX137" fmla="*/ 3225818 w 7472601"/>
              <a:gd name="connsiteY137" fmla="*/ 4411822 h 6858000"/>
              <a:gd name="connsiteX138" fmla="*/ 3129696 w 7472601"/>
              <a:gd name="connsiteY138" fmla="*/ 4360704 h 6858000"/>
              <a:gd name="connsiteX139" fmla="*/ 2814545 w 7472601"/>
              <a:gd name="connsiteY139" fmla="*/ 4282955 h 6858000"/>
              <a:gd name="connsiteX140" fmla="*/ 2305292 w 7472601"/>
              <a:gd name="connsiteY140" fmla="*/ 4219492 h 6858000"/>
              <a:gd name="connsiteX141" fmla="*/ 2626982 w 7472601"/>
              <a:gd name="connsiteY141" fmla="*/ 4206450 h 6858000"/>
              <a:gd name="connsiteX142" fmla="*/ 2490617 w 7472601"/>
              <a:gd name="connsiteY142" fmla="*/ 4206951 h 6858000"/>
              <a:gd name="connsiteX143" fmla="*/ 2819869 w 7472601"/>
              <a:gd name="connsiteY143" fmla="*/ 4252936 h 6858000"/>
              <a:gd name="connsiteX144" fmla="*/ 3143018 w 7472601"/>
              <a:gd name="connsiteY144" fmla="*/ 4332698 h 6858000"/>
              <a:gd name="connsiteX145" fmla="*/ 3241520 w 7472601"/>
              <a:gd name="connsiteY145" fmla="*/ 4385112 h 6858000"/>
              <a:gd name="connsiteX146" fmla="*/ 3374575 w 7472601"/>
              <a:gd name="connsiteY146" fmla="*/ 4451517 h 6858000"/>
              <a:gd name="connsiteX147" fmla="*/ 3505221 w 7472601"/>
              <a:gd name="connsiteY147" fmla="*/ 4480757 h 6858000"/>
              <a:gd name="connsiteX148" fmla="*/ 2626982 w 7472601"/>
              <a:gd name="connsiteY148" fmla="*/ 4206450 h 6858000"/>
              <a:gd name="connsiteX149" fmla="*/ 1310106 w 7472601"/>
              <a:gd name="connsiteY149" fmla="*/ 3943217 h 6858000"/>
              <a:gd name="connsiteX150" fmla="*/ 854994 w 7472601"/>
              <a:gd name="connsiteY150" fmla="*/ 4399136 h 6858000"/>
              <a:gd name="connsiteX151" fmla="*/ 742462 w 7472601"/>
              <a:gd name="connsiteY151" fmla="*/ 4594648 h 6858000"/>
              <a:gd name="connsiteX152" fmla="*/ 820602 w 7472601"/>
              <a:gd name="connsiteY152" fmla="*/ 4485915 h 6858000"/>
              <a:gd name="connsiteX153" fmla="*/ 878295 w 7472601"/>
              <a:gd name="connsiteY153" fmla="*/ 4403594 h 6858000"/>
              <a:gd name="connsiteX154" fmla="*/ 1240607 w 7472601"/>
              <a:gd name="connsiteY154" fmla="*/ 4010401 h 6858000"/>
              <a:gd name="connsiteX155" fmla="*/ 1310106 w 7472601"/>
              <a:gd name="connsiteY155" fmla="*/ 3943217 h 6858000"/>
              <a:gd name="connsiteX156" fmla="*/ 1423113 w 7472601"/>
              <a:gd name="connsiteY156" fmla="*/ 3874565 h 6858000"/>
              <a:gd name="connsiteX157" fmla="*/ 1260565 w 7472601"/>
              <a:gd name="connsiteY157" fmla="*/ 4031982 h 6858000"/>
              <a:gd name="connsiteX158" fmla="*/ 901900 w 7472601"/>
              <a:gd name="connsiteY158" fmla="*/ 4421236 h 6858000"/>
              <a:gd name="connsiteX159" fmla="*/ 845044 w 7472601"/>
              <a:gd name="connsiteY159" fmla="*/ 4502436 h 6858000"/>
              <a:gd name="connsiteX160" fmla="*/ 685926 w 7472601"/>
              <a:gd name="connsiteY160" fmla="*/ 4703069 h 6858000"/>
              <a:gd name="connsiteX161" fmla="*/ 684248 w 7472601"/>
              <a:gd name="connsiteY161" fmla="*/ 4706721 h 6858000"/>
              <a:gd name="connsiteX162" fmla="*/ 1423113 w 7472601"/>
              <a:gd name="connsiteY162" fmla="*/ 3874565 h 6858000"/>
              <a:gd name="connsiteX163" fmla="*/ 3316479 w 7472601"/>
              <a:gd name="connsiteY163" fmla="*/ 3872136 h 6858000"/>
              <a:gd name="connsiteX164" fmla="*/ 3546806 w 7472601"/>
              <a:gd name="connsiteY164" fmla="*/ 4356139 h 6858000"/>
              <a:gd name="connsiteX165" fmla="*/ 3364433 w 7472601"/>
              <a:gd name="connsiteY165" fmla="*/ 3953121 h 6858000"/>
              <a:gd name="connsiteX166" fmla="*/ 3316479 w 7472601"/>
              <a:gd name="connsiteY166" fmla="*/ 3872136 h 6858000"/>
              <a:gd name="connsiteX167" fmla="*/ 3291335 w 7472601"/>
              <a:gd name="connsiteY167" fmla="*/ 3767420 h 6858000"/>
              <a:gd name="connsiteX168" fmla="*/ 3390805 w 7472601"/>
              <a:gd name="connsiteY168" fmla="*/ 3937163 h 6858000"/>
              <a:gd name="connsiteX169" fmla="*/ 3579062 w 7472601"/>
              <a:gd name="connsiteY169" fmla="*/ 4359040 h 6858000"/>
              <a:gd name="connsiteX170" fmla="*/ 3467355 w 7472601"/>
              <a:gd name="connsiteY170" fmla="*/ 3988130 h 6858000"/>
              <a:gd name="connsiteX171" fmla="*/ 3310753 w 7472601"/>
              <a:gd name="connsiteY171" fmla="*/ 3787140 h 6858000"/>
              <a:gd name="connsiteX172" fmla="*/ 3291335 w 7472601"/>
              <a:gd name="connsiteY172" fmla="*/ 3767420 h 6858000"/>
              <a:gd name="connsiteX173" fmla="*/ 1635889 w 7472601"/>
              <a:gd name="connsiteY173" fmla="*/ 3709494 h 6858000"/>
              <a:gd name="connsiteX174" fmla="*/ 1634800 w 7472601"/>
              <a:gd name="connsiteY174" fmla="*/ 3731111 h 6858000"/>
              <a:gd name="connsiteX175" fmla="*/ 1635889 w 7472601"/>
              <a:gd name="connsiteY175" fmla="*/ 3709494 h 6858000"/>
              <a:gd name="connsiteX176" fmla="*/ 1510397 w 7472601"/>
              <a:gd name="connsiteY176" fmla="*/ 3684705 h 6858000"/>
              <a:gd name="connsiteX177" fmla="*/ 1146550 w 7472601"/>
              <a:gd name="connsiteY177" fmla="*/ 3802012 h 6858000"/>
              <a:gd name="connsiteX178" fmla="*/ 698834 w 7472601"/>
              <a:gd name="connsiteY178" fmla="*/ 3952272 h 6858000"/>
              <a:gd name="connsiteX179" fmla="*/ 34256 w 7472601"/>
              <a:gd name="connsiteY179" fmla="*/ 4347603 h 6858000"/>
              <a:gd name="connsiteX180" fmla="*/ 527241 w 7472601"/>
              <a:gd name="connsiteY180" fmla="*/ 4065078 h 6858000"/>
              <a:gd name="connsiteX181" fmla="*/ 1510397 w 7472601"/>
              <a:gd name="connsiteY181" fmla="*/ 3684705 h 6858000"/>
              <a:gd name="connsiteX182" fmla="*/ 1313114 w 7472601"/>
              <a:gd name="connsiteY182" fmla="*/ 3655216 h 6858000"/>
              <a:gd name="connsiteX183" fmla="*/ 1109304 w 7472601"/>
              <a:gd name="connsiteY183" fmla="*/ 3669030 h 6858000"/>
              <a:gd name="connsiteX184" fmla="*/ 8129 w 7472601"/>
              <a:gd name="connsiteY184" fmla="*/ 4330519 h 6858000"/>
              <a:gd name="connsiteX185" fmla="*/ 687572 w 7472601"/>
              <a:gd name="connsiteY185" fmla="*/ 3925629 h 6858000"/>
              <a:gd name="connsiteX186" fmla="*/ 1138365 w 7472601"/>
              <a:gd name="connsiteY186" fmla="*/ 3774515 h 6858000"/>
              <a:gd name="connsiteX187" fmla="*/ 1505579 w 7472601"/>
              <a:gd name="connsiteY187" fmla="*/ 3655526 h 6858000"/>
              <a:gd name="connsiteX188" fmla="*/ 1313114 w 7472601"/>
              <a:gd name="connsiteY188" fmla="*/ 3655216 h 6858000"/>
              <a:gd name="connsiteX189" fmla="*/ 3655073 w 7472601"/>
              <a:gd name="connsiteY189" fmla="*/ 3650884 h 6858000"/>
              <a:gd name="connsiteX190" fmla="*/ 3989938 w 7472601"/>
              <a:gd name="connsiteY190" fmla="*/ 3991685 h 6858000"/>
              <a:gd name="connsiteX191" fmla="*/ 4393907 w 7472601"/>
              <a:gd name="connsiteY191" fmla="*/ 4261258 h 6858000"/>
              <a:gd name="connsiteX192" fmla="*/ 4648051 w 7472601"/>
              <a:gd name="connsiteY192" fmla="*/ 4374051 h 6858000"/>
              <a:gd name="connsiteX193" fmla="*/ 4383389 w 7472601"/>
              <a:gd name="connsiteY193" fmla="*/ 4184369 h 6858000"/>
              <a:gd name="connsiteX194" fmla="*/ 4165508 w 7472601"/>
              <a:gd name="connsiteY194" fmla="*/ 4035196 h 6858000"/>
              <a:gd name="connsiteX195" fmla="*/ 4068162 w 7472601"/>
              <a:gd name="connsiteY195" fmla="*/ 3953394 h 6858000"/>
              <a:gd name="connsiteX196" fmla="*/ 3981416 w 7472601"/>
              <a:gd name="connsiteY196" fmla="*/ 3880482 h 6858000"/>
              <a:gd name="connsiteX197" fmla="*/ 3800147 w 7472601"/>
              <a:gd name="connsiteY197" fmla="*/ 3749872 h 6858000"/>
              <a:gd name="connsiteX198" fmla="*/ 3655073 w 7472601"/>
              <a:gd name="connsiteY198" fmla="*/ 3650884 h 6858000"/>
              <a:gd name="connsiteX199" fmla="*/ 3670252 w 7472601"/>
              <a:gd name="connsiteY199" fmla="*/ 3622798 h 6858000"/>
              <a:gd name="connsiteX200" fmla="*/ 3817258 w 7472601"/>
              <a:gd name="connsiteY200" fmla="*/ 3723577 h 6858000"/>
              <a:gd name="connsiteX201" fmla="*/ 4000461 w 7472601"/>
              <a:gd name="connsiteY201" fmla="*/ 3855966 h 6858000"/>
              <a:gd name="connsiteX202" fmla="*/ 4088180 w 7472601"/>
              <a:gd name="connsiteY202" fmla="*/ 3929774 h 6858000"/>
              <a:gd name="connsiteX203" fmla="*/ 4184555 w 7472601"/>
              <a:gd name="connsiteY203" fmla="*/ 4010683 h 6858000"/>
              <a:gd name="connsiteX204" fmla="*/ 4399563 w 7472601"/>
              <a:gd name="connsiteY204" fmla="*/ 4158106 h 6858000"/>
              <a:gd name="connsiteX205" fmla="*/ 4684469 w 7472601"/>
              <a:gd name="connsiteY205" fmla="*/ 4364680 h 6858000"/>
              <a:gd name="connsiteX206" fmla="*/ 4690271 w 7472601"/>
              <a:gd name="connsiteY206" fmla="*/ 4370034 h 6858000"/>
              <a:gd name="connsiteX207" fmla="*/ 4136093 w 7472601"/>
              <a:gd name="connsiteY207" fmla="*/ 3858466 h 6858000"/>
              <a:gd name="connsiteX208" fmla="*/ 3670252 w 7472601"/>
              <a:gd name="connsiteY208" fmla="*/ 3622798 h 6858000"/>
              <a:gd name="connsiteX209" fmla="*/ 4440129 w 7472601"/>
              <a:gd name="connsiteY209" fmla="*/ 3448571 h 6858000"/>
              <a:gd name="connsiteX210" fmla="*/ 4856525 w 7472601"/>
              <a:gd name="connsiteY210" fmla="*/ 3915351 h 6858000"/>
              <a:gd name="connsiteX211" fmla="*/ 5059055 w 7472601"/>
              <a:gd name="connsiteY211" fmla="*/ 4108918 h 6858000"/>
              <a:gd name="connsiteX212" fmla="*/ 5290070 w 7472601"/>
              <a:gd name="connsiteY212" fmla="*/ 4263619 h 6858000"/>
              <a:gd name="connsiteX213" fmla="*/ 4834991 w 7472601"/>
              <a:gd name="connsiteY213" fmla="*/ 3830985 h 6858000"/>
              <a:gd name="connsiteX214" fmla="*/ 4440129 w 7472601"/>
              <a:gd name="connsiteY214" fmla="*/ 3448571 h 6858000"/>
              <a:gd name="connsiteX215" fmla="*/ 4441737 w 7472601"/>
              <a:gd name="connsiteY215" fmla="*/ 3399734 h 6858000"/>
              <a:gd name="connsiteX216" fmla="*/ 4431236 w 7472601"/>
              <a:gd name="connsiteY216" fmla="*/ 3400954 h 6858000"/>
              <a:gd name="connsiteX217" fmla="*/ 4557150 w 7472601"/>
              <a:gd name="connsiteY217" fmla="*/ 3510023 h 6858000"/>
              <a:gd name="connsiteX218" fmla="*/ 4856936 w 7472601"/>
              <a:gd name="connsiteY218" fmla="*/ 3809146 h 6858000"/>
              <a:gd name="connsiteX219" fmla="*/ 5111996 w 7472601"/>
              <a:gd name="connsiteY219" fmla="*/ 4065759 h 6858000"/>
              <a:gd name="connsiteX220" fmla="*/ 5388878 w 7472601"/>
              <a:gd name="connsiteY220" fmla="*/ 4300185 h 6858000"/>
              <a:gd name="connsiteX221" fmla="*/ 5425556 w 7472601"/>
              <a:gd name="connsiteY221" fmla="*/ 4308967 h 6858000"/>
              <a:gd name="connsiteX222" fmla="*/ 4943646 w 7472601"/>
              <a:gd name="connsiteY222" fmla="*/ 3822916 h 6858000"/>
              <a:gd name="connsiteX223" fmla="*/ 4594837 w 7472601"/>
              <a:gd name="connsiteY223" fmla="*/ 3532274 h 6858000"/>
              <a:gd name="connsiteX224" fmla="*/ 4441737 w 7472601"/>
              <a:gd name="connsiteY224" fmla="*/ 3399734 h 6858000"/>
              <a:gd name="connsiteX225" fmla="*/ 5425834 w 7472601"/>
              <a:gd name="connsiteY225" fmla="*/ 3162785 h 6858000"/>
              <a:gd name="connsiteX226" fmla="*/ 5401644 w 7472601"/>
              <a:gd name="connsiteY226" fmla="*/ 3617847 h 6858000"/>
              <a:gd name="connsiteX227" fmla="*/ 5467256 w 7472601"/>
              <a:gd name="connsiteY227" fmla="*/ 4175494 h 6858000"/>
              <a:gd name="connsiteX228" fmla="*/ 5448069 w 7472601"/>
              <a:gd name="connsiteY228" fmla="*/ 3567554 h 6858000"/>
              <a:gd name="connsiteX229" fmla="*/ 5425834 w 7472601"/>
              <a:gd name="connsiteY229" fmla="*/ 3162785 h 6858000"/>
              <a:gd name="connsiteX230" fmla="*/ 1318687 w 7472601"/>
              <a:gd name="connsiteY230" fmla="*/ 3113840 h 6858000"/>
              <a:gd name="connsiteX231" fmla="*/ 1066793 w 7472601"/>
              <a:gd name="connsiteY231" fmla="*/ 3212171 h 6858000"/>
              <a:gd name="connsiteX232" fmla="*/ 993319 w 7472601"/>
              <a:gd name="connsiteY232" fmla="*/ 3247648 h 6858000"/>
              <a:gd name="connsiteX233" fmla="*/ 853081 w 7472601"/>
              <a:gd name="connsiteY233" fmla="*/ 3312410 h 6858000"/>
              <a:gd name="connsiteX234" fmla="*/ 805957 w 7472601"/>
              <a:gd name="connsiteY234" fmla="*/ 3330443 h 6858000"/>
              <a:gd name="connsiteX235" fmla="*/ 1318687 w 7472601"/>
              <a:gd name="connsiteY235" fmla="*/ 3113840 h 6858000"/>
              <a:gd name="connsiteX236" fmla="*/ 5453702 w 7472601"/>
              <a:gd name="connsiteY236" fmla="*/ 3090882 h 6858000"/>
              <a:gd name="connsiteX237" fmla="*/ 5480135 w 7472601"/>
              <a:gd name="connsiteY237" fmla="*/ 3565802 h 6858000"/>
              <a:gd name="connsiteX238" fmla="*/ 5499023 w 7472601"/>
              <a:gd name="connsiteY238" fmla="*/ 4166310 h 6858000"/>
              <a:gd name="connsiteX239" fmla="*/ 5547022 w 7472601"/>
              <a:gd name="connsiteY239" fmla="*/ 3607838 h 6858000"/>
              <a:gd name="connsiteX240" fmla="*/ 5515964 w 7472601"/>
              <a:gd name="connsiteY240" fmla="*/ 3378541 h 6858000"/>
              <a:gd name="connsiteX241" fmla="*/ 5453702 w 7472601"/>
              <a:gd name="connsiteY241" fmla="*/ 3090882 h 6858000"/>
              <a:gd name="connsiteX242" fmla="*/ 1238695 w 7472601"/>
              <a:gd name="connsiteY242" fmla="*/ 3076820 h 6858000"/>
              <a:gd name="connsiteX243" fmla="*/ 716371 w 7472601"/>
              <a:gd name="connsiteY243" fmla="*/ 3293249 h 6858000"/>
              <a:gd name="connsiteX244" fmla="*/ 579522 w 7472601"/>
              <a:gd name="connsiteY244" fmla="*/ 3371759 h 6858000"/>
              <a:gd name="connsiteX245" fmla="*/ 600288 w 7472601"/>
              <a:gd name="connsiteY245" fmla="*/ 3365555 h 6858000"/>
              <a:gd name="connsiteX246" fmla="*/ 840692 w 7472601"/>
              <a:gd name="connsiteY246" fmla="*/ 3284921 h 6858000"/>
              <a:gd name="connsiteX247" fmla="*/ 979248 w 7472601"/>
              <a:gd name="connsiteY247" fmla="*/ 3221003 h 6858000"/>
              <a:gd name="connsiteX248" fmla="*/ 1053282 w 7472601"/>
              <a:gd name="connsiteY248" fmla="*/ 3185247 h 6858000"/>
              <a:gd name="connsiteX249" fmla="*/ 1320603 w 7472601"/>
              <a:gd name="connsiteY249" fmla="*/ 3081281 h 6858000"/>
              <a:gd name="connsiteX250" fmla="*/ 1238695 w 7472601"/>
              <a:gd name="connsiteY250" fmla="*/ 3076820 h 6858000"/>
              <a:gd name="connsiteX251" fmla="*/ 5425627 w 7472601"/>
              <a:gd name="connsiteY251" fmla="*/ 2954192 h 6858000"/>
              <a:gd name="connsiteX252" fmla="*/ 5470770 w 7472601"/>
              <a:gd name="connsiteY252" fmla="*/ 3005435 h 6858000"/>
              <a:gd name="connsiteX253" fmla="*/ 5519779 w 7472601"/>
              <a:gd name="connsiteY253" fmla="*/ 4359223 h 6858000"/>
              <a:gd name="connsiteX254" fmla="*/ 5520293 w 7472601"/>
              <a:gd name="connsiteY254" fmla="*/ 4360602 h 6858000"/>
              <a:gd name="connsiteX255" fmla="*/ 5767221 w 7472601"/>
              <a:gd name="connsiteY255" fmla="*/ 4665564 h 6858000"/>
              <a:gd name="connsiteX256" fmla="*/ 6937169 w 7472601"/>
              <a:gd name="connsiteY256" fmla="*/ 4815941 h 6858000"/>
              <a:gd name="connsiteX257" fmla="*/ 6953922 w 7472601"/>
              <a:gd name="connsiteY257" fmla="*/ 4890068 h 6858000"/>
              <a:gd name="connsiteX258" fmla="*/ 6071359 w 7472601"/>
              <a:gd name="connsiteY258" fmla="*/ 4770770 h 6858000"/>
              <a:gd name="connsiteX259" fmla="*/ 6038839 w 7472601"/>
              <a:gd name="connsiteY259" fmla="*/ 4764474 h 6858000"/>
              <a:gd name="connsiteX260" fmla="*/ 6038706 w 7472601"/>
              <a:gd name="connsiteY260" fmla="*/ 4763847 h 6858000"/>
              <a:gd name="connsiteX261" fmla="*/ 6037784 w 7472601"/>
              <a:gd name="connsiteY261" fmla="*/ 4764270 h 6858000"/>
              <a:gd name="connsiteX262" fmla="*/ 6038839 w 7472601"/>
              <a:gd name="connsiteY262" fmla="*/ 4764474 h 6858000"/>
              <a:gd name="connsiteX263" fmla="*/ 6040338 w 7472601"/>
              <a:gd name="connsiteY263" fmla="*/ 4771418 h 6858000"/>
              <a:gd name="connsiteX264" fmla="*/ 6024488 w 7472601"/>
              <a:gd name="connsiteY264" fmla="*/ 4809903 h 6858000"/>
              <a:gd name="connsiteX265" fmla="*/ 5599771 w 7472601"/>
              <a:gd name="connsiteY265" fmla="*/ 5509652 h 6858000"/>
              <a:gd name="connsiteX266" fmla="*/ 5548843 w 7472601"/>
              <a:gd name="connsiteY266" fmla="*/ 5563845 h 6858000"/>
              <a:gd name="connsiteX267" fmla="*/ 5940952 w 7472601"/>
              <a:gd name="connsiteY267" fmla="*/ 6250028 h 6858000"/>
              <a:gd name="connsiteX268" fmla="*/ 6043441 w 7472601"/>
              <a:gd name="connsiteY268" fmla="*/ 6665847 h 6858000"/>
              <a:gd name="connsiteX269" fmla="*/ 6093432 w 7472601"/>
              <a:gd name="connsiteY269" fmla="*/ 6858000 h 6858000"/>
              <a:gd name="connsiteX270" fmla="*/ 6034344 w 7472601"/>
              <a:gd name="connsiteY270" fmla="*/ 6858000 h 6858000"/>
              <a:gd name="connsiteX271" fmla="*/ 6026679 w 7472601"/>
              <a:gd name="connsiteY271" fmla="*/ 6836959 h 6858000"/>
              <a:gd name="connsiteX272" fmla="*/ 5800441 w 7472601"/>
              <a:gd name="connsiteY272" fmla="*/ 6335286 h 6858000"/>
              <a:gd name="connsiteX273" fmla="*/ 5526562 w 7472601"/>
              <a:gd name="connsiteY273" fmla="*/ 5705388 h 6858000"/>
              <a:gd name="connsiteX274" fmla="*/ 5519640 w 7472601"/>
              <a:gd name="connsiteY274" fmla="*/ 5683774 h 6858000"/>
              <a:gd name="connsiteX275" fmla="*/ 5844559 w 7472601"/>
              <a:gd name="connsiteY275" fmla="*/ 6553349 h 6858000"/>
              <a:gd name="connsiteX276" fmla="*/ 5975994 w 7472601"/>
              <a:gd name="connsiteY276" fmla="*/ 6858000 h 6858000"/>
              <a:gd name="connsiteX277" fmla="*/ 5898547 w 7472601"/>
              <a:gd name="connsiteY277" fmla="*/ 6858000 h 6858000"/>
              <a:gd name="connsiteX278" fmla="*/ 5682041 w 7472601"/>
              <a:gd name="connsiteY278" fmla="*/ 6355860 h 6858000"/>
              <a:gd name="connsiteX279" fmla="*/ 5461758 w 7472601"/>
              <a:gd name="connsiteY279" fmla="*/ 5820220 h 6858000"/>
              <a:gd name="connsiteX280" fmla="*/ 5237282 w 7472601"/>
              <a:gd name="connsiteY280" fmla="*/ 6579086 h 6858000"/>
              <a:gd name="connsiteX281" fmla="*/ 5115009 w 7472601"/>
              <a:gd name="connsiteY281" fmla="*/ 6858000 h 6858000"/>
              <a:gd name="connsiteX282" fmla="*/ 5028074 w 7472601"/>
              <a:gd name="connsiteY282" fmla="*/ 6858000 h 6858000"/>
              <a:gd name="connsiteX283" fmla="*/ 5079508 w 7472601"/>
              <a:gd name="connsiteY283" fmla="*/ 6749074 h 6858000"/>
              <a:gd name="connsiteX284" fmla="*/ 5371846 w 7472601"/>
              <a:gd name="connsiteY284" fmla="*/ 5924413 h 6858000"/>
              <a:gd name="connsiteX285" fmla="*/ 5270512 w 7472601"/>
              <a:gd name="connsiteY285" fmla="*/ 6138975 h 6858000"/>
              <a:gd name="connsiteX286" fmla="*/ 5062409 w 7472601"/>
              <a:gd name="connsiteY286" fmla="*/ 6653544 h 6858000"/>
              <a:gd name="connsiteX287" fmla="*/ 5036628 w 7472601"/>
              <a:gd name="connsiteY287" fmla="*/ 6754247 h 6858000"/>
              <a:gd name="connsiteX288" fmla="*/ 5009112 w 7472601"/>
              <a:gd name="connsiteY288" fmla="*/ 6858000 h 6858000"/>
              <a:gd name="connsiteX289" fmla="*/ 4976679 w 7472601"/>
              <a:gd name="connsiteY289" fmla="*/ 6858000 h 6858000"/>
              <a:gd name="connsiteX290" fmla="*/ 5006537 w 7472601"/>
              <a:gd name="connsiteY290" fmla="*/ 6747068 h 6858000"/>
              <a:gd name="connsiteX291" fmla="*/ 5032723 w 7472601"/>
              <a:gd name="connsiteY291" fmla="*/ 6644957 h 6858000"/>
              <a:gd name="connsiteX292" fmla="*/ 5242949 w 7472601"/>
              <a:gd name="connsiteY292" fmla="*/ 6125175 h 6858000"/>
              <a:gd name="connsiteX293" fmla="*/ 5286321 w 7472601"/>
              <a:gd name="connsiteY293" fmla="*/ 6033555 h 6858000"/>
              <a:gd name="connsiteX294" fmla="*/ 5008210 w 7472601"/>
              <a:gd name="connsiteY294" fmla="*/ 6649194 h 6858000"/>
              <a:gd name="connsiteX295" fmla="*/ 4986321 w 7472601"/>
              <a:gd name="connsiteY295" fmla="*/ 6765687 h 6858000"/>
              <a:gd name="connsiteX296" fmla="*/ 4973474 w 7472601"/>
              <a:gd name="connsiteY296" fmla="*/ 6858000 h 6858000"/>
              <a:gd name="connsiteX297" fmla="*/ 4907178 w 7472601"/>
              <a:gd name="connsiteY297" fmla="*/ 6858000 h 6858000"/>
              <a:gd name="connsiteX298" fmla="*/ 4910810 w 7472601"/>
              <a:gd name="connsiteY298" fmla="*/ 6829660 h 6858000"/>
              <a:gd name="connsiteX299" fmla="*/ 4987461 w 7472601"/>
              <a:gd name="connsiteY299" fmla="*/ 6432994 h 6858000"/>
              <a:gd name="connsiteX300" fmla="*/ 5179262 w 7472601"/>
              <a:gd name="connsiteY300" fmla="*/ 6035044 h 6858000"/>
              <a:gd name="connsiteX301" fmla="*/ 4689678 w 7472601"/>
              <a:gd name="connsiteY301" fmla="*/ 6440241 h 6858000"/>
              <a:gd name="connsiteX302" fmla="*/ 4477543 w 7472601"/>
              <a:gd name="connsiteY302" fmla="*/ 6674836 h 6858000"/>
              <a:gd name="connsiteX303" fmla="*/ 4329957 w 7472601"/>
              <a:gd name="connsiteY303" fmla="*/ 6858000 h 6858000"/>
              <a:gd name="connsiteX304" fmla="*/ 4218595 w 7472601"/>
              <a:gd name="connsiteY304" fmla="*/ 6858000 h 6858000"/>
              <a:gd name="connsiteX305" fmla="*/ 4368888 w 7472601"/>
              <a:gd name="connsiteY305" fmla="*/ 6668412 h 6858000"/>
              <a:gd name="connsiteX306" fmla="*/ 4563091 w 7472601"/>
              <a:gd name="connsiteY306" fmla="*/ 6442508 h 6858000"/>
              <a:gd name="connsiteX307" fmla="*/ 5387324 w 7472601"/>
              <a:gd name="connsiteY307" fmla="*/ 5705830 h 6858000"/>
              <a:gd name="connsiteX308" fmla="*/ 5073620 w 7472601"/>
              <a:gd name="connsiteY308" fmla="*/ 5955437 h 6858000"/>
              <a:gd name="connsiteX309" fmla="*/ 4689789 w 7472601"/>
              <a:gd name="connsiteY309" fmla="*/ 6268382 h 6858000"/>
              <a:gd name="connsiteX310" fmla="*/ 4418722 w 7472601"/>
              <a:gd name="connsiteY310" fmla="*/ 6570886 h 6858000"/>
              <a:gd name="connsiteX311" fmla="*/ 4214944 w 7472601"/>
              <a:gd name="connsiteY311" fmla="*/ 6858000 h 6858000"/>
              <a:gd name="connsiteX312" fmla="*/ 4177898 w 7472601"/>
              <a:gd name="connsiteY312" fmla="*/ 6858000 h 6858000"/>
              <a:gd name="connsiteX313" fmla="*/ 4391597 w 7472601"/>
              <a:gd name="connsiteY313" fmla="*/ 6556370 h 6858000"/>
              <a:gd name="connsiteX314" fmla="*/ 4668889 w 7472601"/>
              <a:gd name="connsiteY314" fmla="*/ 6246399 h 6858000"/>
              <a:gd name="connsiteX315" fmla="*/ 5055427 w 7472601"/>
              <a:gd name="connsiteY315" fmla="*/ 5931476 h 6858000"/>
              <a:gd name="connsiteX316" fmla="*/ 5371814 w 7472601"/>
              <a:gd name="connsiteY316" fmla="*/ 5678975 h 6858000"/>
              <a:gd name="connsiteX317" fmla="*/ 4987918 w 7472601"/>
              <a:gd name="connsiteY317" fmla="*/ 5838701 h 6858000"/>
              <a:gd name="connsiteX318" fmla="*/ 4317146 w 7472601"/>
              <a:gd name="connsiteY318" fmla="*/ 6587716 h 6858000"/>
              <a:gd name="connsiteX319" fmla="*/ 4171627 w 7472601"/>
              <a:gd name="connsiteY319" fmla="*/ 6858000 h 6858000"/>
              <a:gd name="connsiteX320" fmla="*/ 4081585 w 7472601"/>
              <a:gd name="connsiteY320" fmla="*/ 6858000 h 6858000"/>
              <a:gd name="connsiteX321" fmla="*/ 4238603 w 7472601"/>
              <a:gd name="connsiteY321" fmla="*/ 6559341 h 6858000"/>
              <a:gd name="connsiteX322" fmla="*/ 4778333 w 7472601"/>
              <a:gd name="connsiteY322" fmla="*/ 5873626 h 6858000"/>
              <a:gd name="connsiteX323" fmla="*/ 5414185 w 7472601"/>
              <a:gd name="connsiteY323" fmla="*/ 5573882 h 6858000"/>
              <a:gd name="connsiteX324" fmla="*/ 5959648 w 7472601"/>
              <a:gd name="connsiteY324" fmla="*/ 4760797 h 6858000"/>
              <a:gd name="connsiteX325" fmla="*/ 5355019 w 7472601"/>
              <a:gd name="connsiteY325" fmla="*/ 4734672 h 6858000"/>
              <a:gd name="connsiteX326" fmla="*/ 5083565 w 7472601"/>
              <a:gd name="connsiteY326" fmla="*/ 5179121 h 6858000"/>
              <a:gd name="connsiteX327" fmla="*/ 4713577 w 7472601"/>
              <a:gd name="connsiteY327" fmla="*/ 5616803 h 6858000"/>
              <a:gd name="connsiteX328" fmla="*/ 3989559 w 7472601"/>
              <a:gd name="connsiteY328" fmla="*/ 6145945 h 6858000"/>
              <a:gd name="connsiteX329" fmla="*/ 3939824 w 7472601"/>
              <a:gd name="connsiteY329" fmla="*/ 6066900 h 6858000"/>
              <a:gd name="connsiteX330" fmla="*/ 4584537 w 7472601"/>
              <a:gd name="connsiteY330" fmla="*/ 5324826 h 6858000"/>
              <a:gd name="connsiteX331" fmla="*/ 5037105 w 7472601"/>
              <a:gd name="connsiteY331" fmla="*/ 5088765 h 6858000"/>
              <a:gd name="connsiteX332" fmla="*/ 5039930 w 7472601"/>
              <a:gd name="connsiteY332" fmla="*/ 5089585 h 6858000"/>
              <a:gd name="connsiteX333" fmla="*/ 5263764 w 7472601"/>
              <a:gd name="connsiteY333" fmla="*/ 4735525 h 6858000"/>
              <a:gd name="connsiteX334" fmla="*/ 4086300 w 7472601"/>
              <a:gd name="connsiteY334" fmla="*/ 4884599 h 6858000"/>
              <a:gd name="connsiteX335" fmla="*/ 4085485 w 7472601"/>
              <a:gd name="connsiteY335" fmla="*/ 4899070 h 6858000"/>
              <a:gd name="connsiteX336" fmla="*/ 3871915 w 7472601"/>
              <a:gd name="connsiteY336" fmla="*/ 5253645 h 6858000"/>
              <a:gd name="connsiteX337" fmla="*/ 3799374 w 7472601"/>
              <a:gd name="connsiteY337" fmla="*/ 5466127 h 6858000"/>
              <a:gd name="connsiteX338" fmla="*/ 3498850 w 7472601"/>
              <a:gd name="connsiteY338" fmla="*/ 6661888 h 6858000"/>
              <a:gd name="connsiteX339" fmla="*/ 3399216 w 7472601"/>
              <a:gd name="connsiteY339" fmla="*/ 6858000 h 6858000"/>
              <a:gd name="connsiteX340" fmla="*/ 3303688 w 7472601"/>
              <a:gd name="connsiteY340" fmla="*/ 6858000 h 6858000"/>
              <a:gd name="connsiteX341" fmla="*/ 3391774 w 7472601"/>
              <a:gd name="connsiteY341" fmla="*/ 6697181 h 6858000"/>
              <a:gd name="connsiteX342" fmla="*/ 3735540 w 7472601"/>
              <a:gd name="connsiteY342" fmla="*/ 5546923 h 6858000"/>
              <a:gd name="connsiteX343" fmla="*/ 3729438 w 7472601"/>
              <a:gd name="connsiteY343" fmla="*/ 5569058 h 6858000"/>
              <a:gd name="connsiteX344" fmla="*/ 3707782 w 7472601"/>
              <a:gd name="connsiteY344" fmla="*/ 5644908 h 6858000"/>
              <a:gd name="connsiteX345" fmla="*/ 3583827 w 7472601"/>
              <a:gd name="connsiteY345" fmla="*/ 6039215 h 6858000"/>
              <a:gd name="connsiteX346" fmla="*/ 3547861 w 7472601"/>
              <a:gd name="connsiteY346" fmla="*/ 6129609 h 6858000"/>
              <a:gd name="connsiteX347" fmla="*/ 3490905 w 7472601"/>
              <a:gd name="connsiteY347" fmla="*/ 6277660 h 6858000"/>
              <a:gd name="connsiteX348" fmla="*/ 3455859 w 7472601"/>
              <a:gd name="connsiteY348" fmla="*/ 6391301 h 6858000"/>
              <a:gd name="connsiteX349" fmla="*/ 3429112 w 7472601"/>
              <a:gd name="connsiteY349" fmla="*/ 6479469 h 6858000"/>
              <a:gd name="connsiteX350" fmla="*/ 3304862 w 7472601"/>
              <a:gd name="connsiteY350" fmla="*/ 6796476 h 6858000"/>
              <a:gd name="connsiteX351" fmla="*/ 3276071 w 7472601"/>
              <a:gd name="connsiteY351" fmla="*/ 6858000 h 6858000"/>
              <a:gd name="connsiteX352" fmla="*/ 3240805 w 7472601"/>
              <a:gd name="connsiteY352" fmla="*/ 6858000 h 6858000"/>
              <a:gd name="connsiteX353" fmla="*/ 3275917 w 7472601"/>
              <a:gd name="connsiteY353" fmla="*/ 6783192 h 6858000"/>
              <a:gd name="connsiteX354" fmla="*/ 3399358 w 7472601"/>
              <a:gd name="connsiteY354" fmla="*/ 6469011 h 6858000"/>
              <a:gd name="connsiteX355" fmla="*/ 3425650 w 7472601"/>
              <a:gd name="connsiteY355" fmla="*/ 6381333 h 6858000"/>
              <a:gd name="connsiteX356" fmla="*/ 3460661 w 7472601"/>
              <a:gd name="connsiteY356" fmla="*/ 6266763 h 6858000"/>
              <a:gd name="connsiteX357" fmla="*/ 3518021 w 7472601"/>
              <a:gd name="connsiteY357" fmla="*/ 6117298 h 6858000"/>
              <a:gd name="connsiteX358" fmla="*/ 3554035 w 7472601"/>
              <a:gd name="connsiteY358" fmla="*/ 6027832 h 6858000"/>
              <a:gd name="connsiteX359" fmla="*/ 3677174 w 7472601"/>
              <a:gd name="connsiteY359" fmla="*/ 5636351 h 6858000"/>
              <a:gd name="connsiteX360" fmla="*/ 3698819 w 7472601"/>
              <a:gd name="connsiteY360" fmla="*/ 5560503 h 6858000"/>
              <a:gd name="connsiteX361" fmla="*/ 3702094 w 7472601"/>
              <a:gd name="connsiteY361" fmla="*/ 5549194 h 6858000"/>
              <a:gd name="connsiteX362" fmla="*/ 3398355 w 7472601"/>
              <a:gd name="connsiteY362" fmla="*/ 6094603 h 6858000"/>
              <a:gd name="connsiteX363" fmla="*/ 3193941 w 7472601"/>
              <a:gd name="connsiteY363" fmla="*/ 6798775 h 6858000"/>
              <a:gd name="connsiteX364" fmla="*/ 3184140 w 7472601"/>
              <a:gd name="connsiteY364" fmla="*/ 6858000 h 6858000"/>
              <a:gd name="connsiteX365" fmla="*/ 3099978 w 7472601"/>
              <a:gd name="connsiteY365" fmla="*/ 6858000 h 6858000"/>
              <a:gd name="connsiteX366" fmla="*/ 3101556 w 7472601"/>
              <a:gd name="connsiteY366" fmla="*/ 6843337 h 6858000"/>
              <a:gd name="connsiteX367" fmla="*/ 3370162 w 7472601"/>
              <a:gd name="connsiteY367" fmla="*/ 5785550 h 6858000"/>
              <a:gd name="connsiteX368" fmla="*/ 3746477 w 7472601"/>
              <a:gd name="connsiteY368" fmla="*/ 5377889 h 6858000"/>
              <a:gd name="connsiteX369" fmla="*/ 3863399 w 7472601"/>
              <a:gd name="connsiteY369" fmla="*/ 5087257 h 6858000"/>
              <a:gd name="connsiteX370" fmla="*/ 3968712 w 7472601"/>
              <a:gd name="connsiteY370" fmla="*/ 4913989 h 6858000"/>
              <a:gd name="connsiteX371" fmla="*/ 2792390 w 7472601"/>
              <a:gd name="connsiteY371" fmla="*/ 5382974 h 6858000"/>
              <a:gd name="connsiteX372" fmla="*/ 2714982 w 7472601"/>
              <a:gd name="connsiteY372" fmla="*/ 5427051 h 6858000"/>
              <a:gd name="connsiteX373" fmla="*/ 2813361 w 7472601"/>
              <a:gd name="connsiteY373" fmla="*/ 6023912 h 6858000"/>
              <a:gd name="connsiteX374" fmla="*/ 2688430 w 7472601"/>
              <a:gd name="connsiteY374" fmla="*/ 6801564 h 6858000"/>
              <a:gd name="connsiteX375" fmla="*/ 2629626 w 7472601"/>
              <a:gd name="connsiteY375" fmla="*/ 6763394 h 6858000"/>
              <a:gd name="connsiteX376" fmla="*/ 2565328 w 7472601"/>
              <a:gd name="connsiteY376" fmla="*/ 5516399 h 6858000"/>
              <a:gd name="connsiteX377" fmla="*/ 1922999 w 7472601"/>
              <a:gd name="connsiteY377" fmla="*/ 5980343 h 6858000"/>
              <a:gd name="connsiteX378" fmla="*/ 1950261 w 7472601"/>
              <a:gd name="connsiteY378" fmla="*/ 6405858 h 6858000"/>
              <a:gd name="connsiteX379" fmla="*/ 2365554 w 7472601"/>
              <a:gd name="connsiteY379" fmla="*/ 6759107 h 6858000"/>
              <a:gd name="connsiteX380" fmla="*/ 2424142 w 7472601"/>
              <a:gd name="connsiteY380" fmla="*/ 6858000 h 6858000"/>
              <a:gd name="connsiteX381" fmla="*/ 2395994 w 7472601"/>
              <a:gd name="connsiteY381" fmla="*/ 6858000 h 6858000"/>
              <a:gd name="connsiteX382" fmla="*/ 2392863 w 7472601"/>
              <a:gd name="connsiteY382" fmla="*/ 6852964 h 6858000"/>
              <a:gd name="connsiteX383" fmla="*/ 2017589 w 7472601"/>
              <a:gd name="connsiteY383" fmla="*/ 6493982 h 6858000"/>
              <a:gd name="connsiteX384" fmla="*/ 2147336 w 7472601"/>
              <a:gd name="connsiteY384" fmla="*/ 6594052 h 6858000"/>
              <a:gd name="connsiteX385" fmla="*/ 2207047 w 7472601"/>
              <a:gd name="connsiteY385" fmla="*/ 6654540 h 6858000"/>
              <a:gd name="connsiteX386" fmla="*/ 2299106 w 7472601"/>
              <a:gd name="connsiteY386" fmla="*/ 6778931 h 6858000"/>
              <a:gd name="connsiteX387" fmla="*/ 2314430 w 7472601"/>
              <a:gd name="connsiteY387" fmla="*/ 6801144 h 6858000"/>
              <a:gd name="connsiteX388" fmla="*/ 2352406 w 7472601"/>
              <a:gd name="connsiteY388" fmla="*/ 6858000 h 6858000"/>
              <a:gd name="connsiteX389" fmla="*/ 2314492 w 7472601"/>
              <a:gd name="connsiteY389" fmla="*/ 6858000 h 6858000"/>
              <a:gd name="connsiteX390" fmla="*/ 2288095 w 7472601"/>
              <a:gd name="connsiteY390" fmla="*/ 6818030 h 6858000"/>
              <a:gd name="connsiteX391" fmla="*/ 2272768 w 7472601"/>
              <a:gd name="connsiteY391" fmla="*/ 6795822 h 6858000"/>
              <a:gd name="connsiteX392" fmla="*/ 2182715 w 7472601"/>
              <a:gd name="connsiteY392" fmla="*/ 6675071 h 6858000"/>
              <a:gd name="connsiteX393" fmla="*/ 2032061 w 7472601"/>
              <a:gd name="connsiteY393" fmla="*/ 6541380 h 6858000"/>
              <a:gd name="connsiteX394" fmla="*/ 2257220 w 7472601"/>
              <a:gd name="connsiteY394" fmla="*/ 6826257 h 6858000"/>
              <a:gd name="connsiteX395" fmla="*/ 2281324 w 7472601"/>
              <a:gd name="connsiteY395" fmla="*/ 6858000 h 6858000"/>
              <a:gd name="connsiteX396" fmla="*/ 2242860 w 7472601"/>
              <a:gd name="connsiteY396" fmla="*/ 6858000 h 6858000"/>
              <a:gd name="connsiteX397" fmla="*/ 2232818 w 7472601"/>
              <a:gd name="connsiteY397" fmla="*/ 6844926 h 6858000"/>
              <a:gd name="connsiteX398" fmla="*/ 1990172 w 7472601"/>
              <a:gd name="connsiteY398" fmla="*/ 6542121 h 6858000"/>
              <a:gd name="connsiteX399" fmla="*/ 2124090 w 7472601"/>
              <a:gd name="connsiteY399" fmla="*/ 6761017 h 6858000"/>
              <a:gd name="connsiteX400" fmla="*/ 2200380 w 7472601"/>
              <a:gd name="connsiteY400" fmla="*/ 6858000 h 6858000"/>
              <a:gd name="connsiteX401" fmla="*/ 2147507 w 7472601"/>
              <a:gd name="connsiteY401" fmla="*/ 6858000 h 6858000"/>
              <a:gd name="connsiteX402" fmla="*/ 2070668 w 7472601"/>
              <a:gd name="connsiteY402" fmla="*/ 6761520 h 6858000"/>
              <a:gd name="connsiteX403" fmla="*/ 1975142 w 7472601"/>
              <a:gd name="connsiteY403" fmla="*/ 6585570 h 6858000"/>
              <a:gd name="connsiteX404" fmla="*/ 2050035 w 7472601"/>
              <a:gd name="connsiteY404" fmla="*/ 6813345 h 6858000"/>
              <a:gd name="connsiteX405" fmla="*/ 2063025 w 7472601"/>
              <a:gd name="connsiteY405" fmla="*/ 6858000 h 6858000"/>
              <a:gd name="connsiteX406" fmla="*/ 2021675 w 7472601"/>
              <a:gd name="connsiteY406" fmla="*/ 6858000 h 6858000"/>
              <a:gd name="connsiteX407" fmla="*/ 2019308 w 7472601"/>
              <a:gd name="connsiteY407" fmla="*/ 6847118 h 6858000"/>
              <a:gd name="connsiteX408" fmla="*/ 1938835 w 7472601"/>
              <a:gd name="connsiteY408" fmla="*/ 6551160 h 6858000"/>
              <a:gd name="connsiteX409" fmla="*/ 1953230 w 7472601"/>
              <a:gd name="connsiteY409" fmla="*/ 6759699 h 6858000"/>
              <a:gd name="connsiteX410" fmla="*/ 1956763 w 7472601"/>
              <a:gd name="connsiteY410" fmla="*/ 6778191 h 6858000"/>
              <a:gd name="connsiteX411" fmla="*/ 1967925 w 7472601"/>
              <a:gd name="connsiteY411" fmla="*/ 6858000 h 6858000"/>
              <a:gd name="connsiteX412" fmla="*/ 1936622 w 7472601"/>
              <a:gd name="connsiteY412" fmla="*/ 6858000 h 6858000"/>
              <a:gd name="connsiteX413" fmla="*/ 1926261 w 7472601"/>
              <a:gd name="connsiteY413" fmla="*/ 6784064 h 6858000"/>
              <a:gd name="connsiteX414" fmla="*/ 1922724 w 7472601"/>
              <a:gd name="connsiteY414" fmla="*/ 6765577 h 6858000"/>
              <a:gd name="connsiteX415" fmla="*/ 1904650 w 7472601"/>
              <a:gd name="connsiteY415" fmla="*/ 6639616 h 6858000"/>
              <a:gd name="connsiteX416" fmla="*/ 1885273 w 7472601"/>
              <a:gd name="connsiteY416" fmla="*/ 6858000 h 6858000"/>
              <a:gd name="connsiteX417" fmla="*/ 1854363 w 7472601"/>
              <a:gd name="connsiteY417" fmla="*/ 6858000 h 6858000"/>
              <a:gd name="connsiteX418" fmla="*/ 1880391 w 7472601"/>
              <a:gd name="connsiteY418" fmla="*/ 6603796 h 6858000"/>
              <a:gd name="connsiteX419" fmla="*/ 1818273 w 7472601"/>
              <a:gd name="connsiteY419" fmla="*/ 6715729 h 6858000"/>
              <a:gd name="connsiteX420" fmla="*/ 1794691 w 7472601"/>
              <a:gd name="connsiteY420" fmla="*/ 6843239 h 6858000"/>
              <a:gd name="connsiteX421" fmla="*/ 1794914 w 7472601"/>
              <a:gd name="connsiteY421" fmla="*/ 6858000 h 6858000"/>
              <a:gd name="connsiteX422" fmla="*/ 1746128 w 7472601"/>
              <a:gd name="connsiteY422" fmla="*/ 6858000 h 6858000"/>
              <a:gd name="connsiteX423" fmla="*/ 1753934 w 7472601"/>
              <a:gd name="connsiteY423" fmla="*/ 6724796 h 6858000"/>
              <a:gd name="connsiteX424" fmla="*/ 1792053 w 7472601"/>
              <a:gd name="connsiteY424" fmla="*/ 6572396 h 6858000"/>
              <a:gd name="connsiteX425" fmla="*/ 1862248 w 7472601"/>
              <a:gd name="connsiteY425" fmla="*/ 6266397 h 6858000"/>
              <a:gd name="connsiteX426" fmla="*/ 1862250 w 7472601"/>
              <a:gd name="connsiteY426" fmla="*/ 6033531 h 6858000"/>
              <a:gd name="connsiteX427" fmla="*/ 1211999 w 7472601"/>
              <a:gd name="connsiteY427" fmla="*/ 6683610 h 6858000"/>
              <a:gd name="connsiteX428" fmla="*/ 1213266 w 7472601"/>
              <a:gd name="connsiteY428" fmla="*/ 6691947 h 6858000"/>
              <a:gd name="connsiteX429" fmla="*/ 1203370 w 7472601"/>
              <a:gd name="connsiteY429" fmla="*/ 6850676 h 6858000"/>
              <a:gd name="connsiteX430" fmla="*/ 1203671 w 7472601"/>
              <a:gd name="connsiteY430" fmla="*/ 6858000 h 6858000"/>
              <a:gd name="connsiteX431" fmla="*/ 1143180 w 7472601"/>
              <a:gd name="connsiteY431" fmla="*/ 6858000 h 6858000"/>
              <a:gd name="connsiteX432" fmla="*/ 1142176 w 7472601"/>
              <a:gd name="connsiteY432" fmla="*/ 6766045 h 6858000"/>
              <a:gd name="connsiteX433" fmla="*/ 1067484 w 7472601"/>
              <a:gd name="connsiteY433" fmla="*/ 6858000 h 6858000"/>
              <a:gd name="connsiteX434" fmla="*/ 953928 w 7472601"/>
              <a:gd name="connsiteY434" fmla="*/ 6858000 h 6858000"/>
              <a:gd name="connsiteX435" fmla="*/ 959715 w 7472601"/>
              <a:gd name="connsiteY435" fmla="*/ 6850185 h 6858000"/>
              <a:gd name="connsiteX436" fmla="*/ 1483788 w 7472601"/>
              <a:gd name="connsiteY436" fmla="*/ 6259174 h 6858000"/>
              <a:gd name="connsiteX437" fmla="*/ 1100671 w 7472601"/>
              <a:gd name="connsiteY437" fmla="*/ 6252137 h 6858000"/>
              <a:gd name="connsiteX438" fmla="*/ 1090144 w 7472601"/>
              <a:gd name="connsiteY438" fmla="*/ 6256748 h 6858000"/>
              <a:gd name="connsiteX439" fmla="*/ 1095872 w 7472601"/>
              <a:gd name="connsiteY439" fmla="*/ 6271892 h 6858000"/>
              <a:gd name="connsiteX440" fmla="*/ 262785 w 7472601"/>
              <a:gd name="connsiteY440" fmla="*/ 6845450 h 6858000"/>
              <a:gd name="connsiteX441" fmla="*/ 209968 w 7472601"/>
              <a:gd name="connsiteY441" fmla="*/ 6770713 h 6858000"/>
              <a:gd name="connsiteX442" fmla="*/ 873460 w 7472601"/>
              <a:gd name="connsiteY442" fmla="*/ 6253768 h 6858000"/>
              <a:gd name="connsiteX443" fmla="*/ 192686 w 7472601"/>
              <a:gd name="connsiteY443" fmla="*/ 5849257 h 6858000"/>
              <a:gd name="connsiteX444" fmla="*/ 4696 w 7472601"/>
              <a:gd name="connsiteY444" fmla="*/ 5697668 h 6858000"/>
              <a:gd name="connsiteX445" fmla="*/ 0 w 7472601"/>
              <a:gd name="connsiteY445" fmla="*/ 5689984 h 6858000"/>
              <a:gd name="connsiteX446" fmla="*/ 0 w 7472601"/>
              <a:gd name="connsiteY446" fmla="*/ 5513472 h 6858000"/>
              <a:gd name="connsiteX447" fmla="*/ 174101 w 7472601"/>
              <a:gd name="connsiteY447" fmla="*/ 5620277 h 6858000"/>
              <a:gd name="connsiteX448" fmla="*/ 891800 w 7472601"/>
              <a:gd name="connsiteY448" fmla="*/ 6036935 h 6858000"/>
              <a:gd name="connsiteX449" fmla="*/ 1072219 w 7472601"/>
              <a:gd name="connsiteY449" fmla="*/ 6169443 h 6858000"/>
              <a:gd name="connsiteX450" fmla="*/ 1074117 w 7472601"/>
              <a:gd name="connsiteY450" fmla="*/ 6170301 h 6858000"/>
              <a:gd name="connsiteX451" fmla="*/ 1083114 w 7472601"/>
              <a:gd name="connsiteY451" fmla="*/ 6174131 h 6858000"/>
              <a:gd name="connsiteX452" fmla="*/ 1543010 w 7472601"/>
              <a:gd name="connsiteY452" fmla="*/ 6191140 h 6858000"/>
              <a:gd name="connsiteX453" fmla="*/ 1551080 w 7472601"/>
              <a:gd name="connsiteY453" fmla="*/ 6195006 h 6858000"/>
              <a:gd name="connsiteX454" fmla="*/ 2345443 w 7472601"/>
              <a:gd name="connsiteY454" fmla="*/ 5549882 h 6858000"/>
              <a:gd name="connsiteX455" fmla="*/ 1721499 w 7472601"/>
              <a:gd name="connsiteY455" fmla="*/ 5599969 h 6858000"/>
              <a:gd name="connsiteX456" fmla="*/ 767716 w 7472601"/>
              <a:gd name="connsiteY456" fmla="*/ 5472768 h 6858000"/>
              <a:gd name="connsiteX457" fmla="*/ 722147 w 7472601"/>
              <a:gd name="connsiteY457" fmla="*/ 5393091 h 6858000"/>
              <a:gd name="connsiteX458" fmla="*/ 1485552 w 7472601"/>
              <a:gd name="connsiteY458" fmla="*/ 5313202 h 6858000"/>
              <a:gd name="connsiteX459" fmla="*/ 2143004 w 7472601"/>
              <a:gd name="connsiteY459" fmla="*/ 5402420 h 6858000"/>
              <a:gd name="connsiteX460" fmla="*/ 1933391 w 7472601"/>
              <a:gd name="connsiteY460" fmla="*/ 5156971 h 6858000"/>
              <a:gd name="connsiteX461" fmla="*/ 1827118 w 7472601"/>
              <a:gd name="connsiteY461" fmla="*/ 4968410 h 6858000"/>
              <a:gd name="connsiteX462" fmla="*/ 1837349 w 7472601"/>
              <a:gd name="connsiteY462" fmla="*/ 4956357 h 6858000"/>
              <a:gd name="connsiteX463" fmla="*/ 2162835 w 7472601"/>
              <a:gd name="connsiteY463" fmla="*/ 5187853 h 6858000"/>
              <a:gd name="connsiteX464" fmla="*/ 2257167 w 7472601"/>
              <a:gd name="connsiteY464" fmla="*/ 5462123 h 6858000"/>
              <a:gd name="connsiteX465" fmla="*/ 2261598 w 7472601"/>
              <a:gd name="connsiteY465" fmla="*/ 5467998 h 6858000"/>
              <a:gd name="connsiteX466" fmla="*/ 2437177 w 7472601"/>
              <a:gd name="connsiteY466" fmla="*/ 5479608 h 6858000"/>
              <a:gd name="connsiteX467" fmla="*/ 2445247 w 7472601"/>
              <a:gd name="connsiteY467" fmla="*/ 5483476 h 6858000"/>
              <a:gd name="connsiteX468" fmla="*/ 2743626 w 7472601"/>
              <a:gd name="connsiteY468" fmla="*/ 5304819 h 6858000"/>
              <a:gd name="connsiteX469" fmla="*/ 3048102 w 7472601"/>
              <a:gd name="connsiteY469" fmla="*/ 5150595 h 6858000"/>
              <a:gd name="connsiteX470" fmla="*/ 1799414 w 7472601"/>
              <a:gd name="connsiteY470" fmla="*/ 4694732 h 6858000"/>
              <a:gd name="connsiteX471" fmla="*/ 1771735 w 7472601"/>
              <a:gd name="connsiteY471" fmla="*/ 4619929 h 6858000"/>
              <a:gd name="connsiteX472" fmla="*/ 3104273 w 7472601"/>
              <a:gd name="connsiteY472" fmla="*/ 5076159 h 6858000"/>
              <a:gd name="connsiteX473" fmla="*/ 3113245 w 7472601"/>
              <a:gd name="connsiteY473" fmla="*/ 5090705 h 6858000"/>
              <a:gd name="connsiteX474" fmla="*/ 3126294 w 7472601"/>
              <a:gd name="connsiteY474" fmla="*/ 5114400 h 6858000"/>
              <a:gd name="connsiteX475" fmla="*/ 3937433 w 7472601"/>
              <a:gd name="connsiteY475" fmla="*/ 4830473 h 6858000"/>
              <a:gd name="connsiteX476" fmla="*/ 3590475 w 7472601"/>
              <a:gd name="connsiteY476" fmla="*/ 4597974 h 6858000"/>
              <a:gd name="connsiteX477" fmla="*/ 3100264 w 7472601"/>
              <a:gd name="connsiteY477" fmla="*/ 4579845 h 6858000"/>
              <a:gd name="connsiteX478" fmla="*/ 2183576 w 7472601"/>
              <a:gd name="connsiteY478" fmla="*/ 4227150 h 6858000"/>
              <a:gd name="connsiteX479" fmla="*/ 2151029 w 7472601"/>
              <a:gd name="connsiteY479" fmla="*/ 4146947 h 6858000"/>
              <a:gd name="connsiteX480" fmla="*/ 3563434 w 7472601"/>
              <a:gd name="connsiteY480" fmla="*/ 4469115 h 6858000"/>
              <a:gd name="connsiteX481" fmla="*/ 3177952 w 7472601"/>
              <a:gd name="connsiteY481" fmla="*/ 3657386 h 6858000"/>
              <a:gd name="connsiteX482" fmla="*/ 3189263 w 7472601"/>
              <a:gd name="connsiteY482" fmla="*/ 3625726 h 6858000"/>
              <a:gd name="connsiteX483" fmla="*/ 3560912 w 7472601"/>
              <a:gd name="connsiteY483" fmla="*/ 4079863 h 6858000"/>
              <a:gd name="connsiteX484" fmla="*/ 3626636 w 7472601"/>
              <a:gd name="connsiteY484" fmla="*/ 4512230 h 6858000"/>
              <a:gd name="connsiteX485" fmla="*/ 3653088 w 7472601"/>
              <a:gd name="connsiteY485" fmla="*/ 4521417 h 6858000"/>
              <a:gd name="connsiteX486" fmla="*/ 3988128 w 7472601"/>
              <a:gd name="connsiteY486" fmla="*/ 4817267 h 6858000"/>
              <a:gd name="connsiteX487" fmla="*/ 4830582 w 7472601"/>
              <a:gd name="connsiteY487" fmla="*/ 4676000 h 6858000"/>
              <a:gd name="connsiteX488" fmla="*/ 4830100 w 7472601"/>
              <a:gd name="connsiteY488" fmla="*/ 4675554 h 6858000"/>
              <a:gd name="connsiteX489" fmla="*/ 4036318 w 7472601"/>
              <a:gd name="connsiteY489" fmla="*/ 4147013 h 6858000"/>
              <a:gd name="connsiteX490" fmla="*/ 3432098 w 7472601"/>
              <a:gd name="connsiteY490" fmla="*/ 3537312 h 6858000"/>
              <a:gd name="connsiteX491" fmla="*/ 3446761 w 7472601"/>
              <a:gd name="connsiteY491" fmla="*/ 3461278 h 6858000"/>
              <a:gd name="connsiteX492" fmla="*/ 4419733 w 7472601"/>
              <a:gd name="connsiteY492" fmla="*/ 3963555 h 6858000"/>
              <a:gd name="connsiteX493" fmla="*/ 4781371 w 7472601"/>
              <a:gd name="connsiteY493" fmla="*/ 4458604 h 6858000"/>
              <a:gd name="connsiteX494" fmla="*/ 4780440 w 7472601"/>
              <a:gd name="connsiteY494" fmla="*/ 4470290 h 6858000"/>
              <a:gd name="connsiteX495" fmla="*/ 4898954 w 7472601"/>
              <a:gd name="connsiteY495" fmla="*/ 4662092 h 6858000"/>
              <a:gd name="connsiteX496" fmla="*/ 4900699 w 7472601"/>
              <a:gd name="connsiteY496" fmla="*/ 4670867 h 6858000"/>
              <a:gd name="connsiteX497" fmla="*/ 5714511 w 7472601"/>
              <a:gd name="connsiteY497" fmla="*/ 4663483 h 6858000"/>
              <a:gd name="connsiteX498" fmla="*/ 5464793 w 7472601"/>
              <a:gd name="connsiteY498" fmla="*/ 4393556 h 6858000"/>
              <a:gd name="connsiteX499" fmla="*/ 5461897 w 7472601"/>
              <a:gd name="connsiteY499" fmla="*/ 4390879 h 6858000"/>
              <a:gd name="connsiteX500" fmla="*/ 4294126 w 7472601"/>
              <a:gd name="connsiteY500" fmla="*/ 3303048 h 6858000"/>
              <a:gd name="connsiteX501" fmla="*/ 4305321 w 7472601"/>
              <a:gd name="connsiteY501" fmla="*/ 3256953 h 6858000"/>
              <a:gd name="connsiteX502" fmla="*/ 4949299 w 7472601"/>
              <a:gd name="connsiteY502" fmla="*/ 3766336 h 6858000"/>
              <a:gd name="connsiteX503" fmla="*/ 5291452 w 7472601"/>
              <a:gd name="connsiteY503" fmla="*/ 4076801 h 6858000"/>
              <a:gd name="connsiteX504" fmla="*/ 5434998 w 7472601"/>
              <a:gd name="connsiteY504" fmla="*/ 4254100 h 6858000"/>
              <a:gd name="connsiteX505" fmla="*/ 5351015 w 7472601"/>
              <a:gd name="connsiteY505" fmla="*/ 3760989 h 6858000"/>
              <a:gd name="connsiteX506" fmla="*/ 5413780 w 7472601"/>
              <a:gd name="connsiteY506" fmla="*/ 2966265 h 6858000"/>
              <a:gd name="connsiteX507" fmla="*/ 5425627 w 7472601"/>
              <a:gd name="connsiteY507" fmla="*/ 2954192 h 6858000"/>
              <a:gd name="connsiteX508" fmla="*/ 6604735 w 7472601"/>
              <a:gd name="connsiteY508" fmla="*/ 2041381 h 6858000"/>
              <a:gd name="connsiteX509" fmla="*/ 7204487 w 7472601"/>
              <a:gd name="connsiteY509" fmla="*/ 2742112 h 6858000"/>
              <a:gd name="connsiteX510" fmla="*/ 7131592 w 7472601"/>
              <a:gd name="connsiteY510" fmla="*/ 2672096 h 6858000"/>
              <a:gd name="connsiteX511" fmla="*/ 6996344 w 7472601"/>
              <a:gd name="connsiteY511" fmla="*/ 2518310 h 6858000"/>
              <a:gd name="connsiteX512" fmla="*/ 6735495 w 7472601"/>
              <a:gd name="connsiteY512" fmla="*/ 2196890 h 6858000"/>
              <a:gd name="connsiteX513" fmla="*/ 6721901 w 7472601"/>
              <a:gd name="connsiteY513" fmla="*/ 2179274 h 6858000"/>
              <a:gd name="connsiteX514" fmla="*/ 6604735 w 7472601"/>
              <a:gd name="connsiteY514" fmla="*/ 2041381 h 6858000"/>
              <a:gd name="connsiteX515" fmla="*/ 6591670 w 7472601"/>
              <a:gd name="connsiteY515" fmla="*/ 1988277 h 6858000"/>
              <a:gd name="connsiteX516" fmla="*/ 6747349 w 7472601"/>
              <a:gd name="connsiteY516" fmla="*/ 2160069 h 6858000"/>
              <a:gd name="connsiteX517" fmla="*/ 6760943 w 7472601"/>
              <a:gd name="connsiteY517" fmla="*/ 2177686 h 6858000"/>
              <a:gd name="connsiteX518" fmla="*/ 7021065 w 7472601"/>
              <a:gd name="connsiteY518" fmla="*/ 2498102 h 6858000"/>
              <a:gd name="connsiteX519" fmla="*/ 7155223 w 7472601"/>
              <a:gd name="connsiteY519" fmla="*/ 2650386 h 6858000"/>
              <a:gd name="connsiteX520" fmla="*/ 7203167 w 7472601"/>
              <a:gd name="connsiteY520" fmla="*/ 2697288 h 6858000"/>
              <a:gd name="connsiteX521" fmla="*/ 6937703 w 7472601"/>
              <a:gd name="connsiteY521" fmla="*/ 2321981 h 6858000"/>
              <a:gd name="connsiteX522" fmla="*/ 6591670 w 7472601"/>
              <a:gd name="connsiteY522" fmla="*/ 1988277 h 6858000"/>
              <a:gd name="connsiteX523" fmla="*/ 5798671 w 7472601"/>
              <a:gd name="connsiteY523" fmla="*/ 1981601 h 6858000"/>
              <a:gd name="connsiteX524" fmla="*/ 5754709 w 7472601"/>
              <a:gd name="connsiteY524" fmla="*/ 2071454 h 6858000"/>
              <a:gd name="connsiteX525" fmla="*/ 5763044 w 7472601"/>
              <a:gd name="connsiteY525" fmla="*/ 2842206 h 6858000"/>
              <a:gd name="connsiteX526" fmla="*/ 5764974 w 7472601"/>
              <a:gd name="connsiteY526" fmla="*/ 2799609 h 6858000"/>
              <a:gd name="connsiteX527" fmla="*/ 5767665 w 7472601"/>
              <a:gd name="connsiteY527" fmla="*/ 2666409 h 6858000"/>
              <a:gd name="connsiteX528" fmla="*/ 5763055 w 7472601"/>
              <a:gd name="connsiteY528" fmla="*/ 2579705 h 6858000"/>
              <a:gd name="connsiteX529" fmla="*/ 5758079 w 7472601"/>
              <a:gd name="connsiteY529" fmla="*/ 2492508 h 6858000"/>
              <a:gd name="connsiteX530" fmla="*/ 5779325 w 7472601"/>
              <a:gd name="connsiteY530" fmla="*/ 2197069 h 6858000"/>
              <a:gd name="connsiteX531" fmla="*/ 5798671 w 7472601"/>
              <a:gd name="connsiteY531" fmla="*/ 1981601 h 6858000"/>
              <a:gd name="connsiteX532" fmla="*/ 5829202 w 7472601"/>
              <a:gd name="connsiteY532" fmla="*/ 1971679 h 6858000"/>
              <a:gd name="connsiteX533" fmla="*/ 5809558 w 7472601"/>
              <a:gd name="connsiteY533" fmla="*/ 2198043 h 6858000"/>
              <a:gd name="connsiteX534" fmla="*/ 5788653 w 7472601"/>
              <a:gd name="connsiteY534" fmla="*/ 2489430 h 6858000"/>
              <a:gd name="connsiteX535" fmla="*/ 5793439 w 7472601"/>
              <a:gd name="connsiteY535" fmla="*/ 2575235 h 6858000"/>
              <a:gd name="connsiteX536" fmla="*/ 5796837 w 7472601"/>
              <a:gd name="connsiteY536" fmla="*/ 2637633 h 6858000"/>
              <a:gd name="connsiteX537" fmla="*/ 5818614 w 7472601"/>
              <a:gd name="connsiteY537" fmla="*/ 2473055 h 6858000"/>
              <a:gd name="connsiteX538" fmla="*/ 5829202 w 7472601"/>
              <a:gd name="connsiteY538" fmla="*/ 1971679 h 6858000"/>
              <a:gd name="connsiteX539" fmla="*/ 5911389 w 7472601"/>
              <a:gd name="connsiteY539" fmla="*/ 1898371 h 6858000"/>
              <a:gd name="connsiteX540" fmla="*/ 6237627 w 7472601"/>
              <a:gd name="connsiteY540" fmla="*/ 2231921 h 6858000"/>
              <a:gd name="connsiteX541" fmla="*/ 5911389 w 7472601"/>
              <a:gd name="connsiteY541" fmla="*/ 1898371 h 6858000"/>
              <a:gd name="connsiteX542" fmla="*/ 6944437 w 7472601"/>
              <a:gd name="connsiteY542" fmla="*/ 1575402 h 6858000"/>
              <a:gd name="connsiteX543" fmla="*/ 6304730 w 7472601"/>
              <a:gd name="connsiteY543" fmla="*/ 1766654 h 6858000"/>
              <a:gd name="connsiteX544" fmla="*/ 6944437 w 7472601"/>
              <a:gd name="connsiteY544" fmla="*/ 1575402 h 6858000"/>
              <a:gd name="connsiteX545" fmla="*/ 7019523 w 7472601"/>
              <a:gd name="connsiteY545" fmla="*/ 1519450 h 6858000"/>
              <a:gd name="connsiteX546" fmla="*/ 6298091 w 7472601"/>
              <a:gd name="connsiteY546" fmla="*/ 1737122 h 6858000"/>
              <a:gd name="connsiteX547" fmla="*/ 7019523 w 7472601"/>
              <a:gd name="connsiteY547" fmla="*/ 1519450 h 6858000"/>
              <a:gd name="connsiteX548" fmla="*/ 2399523 w 7472601"/>
              <a:gd name="connsiteY548" fmla="*/ 1428234 h 6858000"/>
              <a:gd name="connsiteX549" fmla="*/ 2224982 w 7472601"/>
              <a:gd name="connsiteY549" fmla="*/ 1826201 h 6858000"/>
              <a:gd name="connsiteX550" fmla="*/ 2096099 w 7472601"/>
              <a:gd name="connsiteY550" fmla="*/ 2345900 h 6858000"/>
              <a:gd name="connsiteX551" fmla="*/ 2283317 w 7472601"/>
              <a:gd name="connsiteY551" fmla="*/ 1796925 h 6858000"/>
              <a:gd name="connsiteX552" fmla="*/ 2399523 w 7472601"/>
              <a:gd name="connsiteY552" fmla="*/ 1428234 h 6858000"/>
              <a:gd name="connsiteX553" fmla="*/ 2448558 w 7472601"/>
              <a:gd name="connsiteY553" fmla="*/ 1373435 h 6858000"/>
              <a:gd name="connsiteX554" fmla="*/ 2312521 w 7472601"/>
              <a:gd name="connsiteY554" fmla="*/ 1806140 h 6858000"/>
              <a:gd name="connsiteX555" fmla="*/ 2127533 w 7472601"/>
              <a:gd name="connsiteY555" fmla="*/ 2348380 h 6858000"/>
              <a:gd name="connsiteX556" fmla="*/ 2358080 w 7472601"/>
              <a:gd name="connsiteY556" fmla="*/ 1866134 h 6858000"/>
              <a:gd name="connsiteX557" fmla="*/ 2407436 w 7472601"/>
              <a:gd name="connsiteY557" fmla="*/ 1651070 h 6858000"/>
              <a:gd name="connsiteX558" fmla="*/ 2448558 w 7472601"/>
              <a:gd name="connsiteY558" fmla="*/ 1373435 h 6858000"/>
              <a:gd name="connsiteX559" fmla="*/ 278707 w 7472601"/>
              <a:gd name="connsiteY559" fmla="*/ 1352270 h 6858000"/>
              <a:gd name="connsiteX560" fmla="*/ 321570 w 7472601"/>
              <a:gd name="connsiteY560" fmla="*/ 1861610 h 6858000"/>
              <a:gd name="connsiteX561" fmla="*/ 294281 w 7472601"/>
              <a:gd name="connsiteY561" fmla="*/ 1440658 h 6858000"/>
              <a:gd name="connsiteX562" fmla="*/ 278707 w 7472601"/>
              <a:gd name="connsiteY562" fmla="*/ 1352270 h 6858000"/>
              <a:gd name="connsiteX563" fmla="*/ 1423821 w 7472601"/>
              <a:gd name="connsiteY563" fmla="*/ 1351958 h 6858000"/>
              <a:gd name="connsiteX564" fmla="*/ 1638521 w 7472601"/>
              <a:gd name="connsiteY564" fmla="*/ 1908470 h 6858000"/>
              <a:gd name="connsiteX565" fmla="*/ 1754199 w 7472601"/>
              <a:gd name="connsiteY565" fmla="*/ 2149284 h 6858000"/>
              <a:gd name="connsiteX566" fmla="*/ 1908359 w 7472601"/>
              <a:gd name="connsiteY566" fmla="*/ 2364988 h 6858000"/>
              <a:gd name="connsiteX567" fmla="*/ 1647661 w 7472601"/>
              <a:gd name="connsiteY567" fmla="*/ 1825945 h 6858000"/>
              <a:gd name="connsiteX568" fmla="*/ 1423821 w 7472601"/>
              <a:gd name="connsiteY568" fmla="*/ 1351958 h 6858000"/>
              <a:gd name="connsiteX569" fmla="*/ 1431890 w 7472601"/>
              <a:gd name="connsiteY569" fmla="*/ 1306475 h 6858000"/>
              <a:gd name="connsiteX570" fmla="*/ 1507597 w 7472601"/>
              <a:gd name="connsiteY570" fmla="*/ 1446132 h 6858000"/>
              <a:gd name="connsiteX571" fmla="*/ 1674586 w 7472601"/>
              <a:gd name="connsiteY571" fmla="*/ 1813832 h 6858000"/>
              <a:gd name="connsiteX572" fmla="*/ 1815950 w 7472601"/>
              <a:gd name="connsiteY572" fmla="*/ 2128564 h 6858000"/>
              <a:gd name="connsiteX573" fmla="*/ 1984242 w 7472601"/>
              <a:gd name="connsiteY573" fmla="*/ 2430829 h 6858000"/>
              <a:gd name="connsiteX574" fmla="*/ 2014023 w 7472601"/>
              <a:gd name="connsiteY574" fmla="*/ 2450995 h 6858000"/>
              <a:gd name="connsiteX575" fmla="*/ 1747337 w 7472601"/>
              <a:gd name="connsiteY575" fmla="*/ 1855264 h 6858000"/>
              <a:gd name="connsiteX576" fmla="*/ 1533749 w 7472601"/>
              <a:gd name="connsiteY576" fmla="*/ 1478656 h 6858000"/>
              <a:gd name="connsiteX577" fmla="*/ 1431890 w 7472601"/>
              <a:gd name="connsiteY577" fmla="*/ 1306475 h 6858000"/>
              <a:gd name="connsiteX578" fmla="*/ 5052692 w 7472601"/>
              <a:gd name="connsiteY578" fmla="*/ 1292994 h 6858000"/>
              <a:gd name="connsiteX579" fmla="*/ 5200661 w 7472601"/>
              <a:gd name="connsiteY579" fmla="*/ 1635186 h 6858000"/>
              <a:gd name="connsiteX580" fmla="*/ 5297138 w 7472601"/>
              <a:gd name="connsiteY580" fmla="*/ 1906351 h 6858000"/>
              <a:gd name="connsiteX581" fmla="*/ 5052692 w 7472601"/>
              <a:gd name="connsiteY581" fmla="*/ 1292994 h 6858000"/>
              <a:gd name="connsiteX582" fmla="*/ 5009948 w 7472601"/>
              <a:gd name="connsiteY582" fmla="*/ 1273619 h 6858000"/>
              <a:gd name="connsiteX583" fmla="*/ 5121777 w 7472601"/>
              <a:gd name="connsiteY583" fmla="*/ 1654213 h 6858000"/>
              <a:gd name="connsiteX584" fmla="*/ 5293545 w 7472601"/>
              <a:gd name="connsiteY584" fmla="*/ 2072247 h 6858000"/>
              <a:gd name="connsiteX585" fmla="*/ 5294042 w 7472601"/>
              <a:gd name="connsiteY585" fmla="*/ 2065019 h 6858000"/>
              <a:gd name="connsiteX586" fmla="*/ 5171936 w 7472601"/>
              <a:gd name="connsiteY586" fmla="*/ 1647613 h 6858000"/>
              <a:gd name="connsiteX587" fmla="*/ 5009948 w 7472601"/>
              <a:gd name="connsiteY587" fmla="*/ 1273619 h 6858000"/>
              <a:gd name="connsiteX588" fmla="*/ 655236 w 7472601"/>
              <a:gd name="connsiteY588" fmla="*/ 1268632 h 6858000"/>
              <a:gd name="connsiteX589" fmla="*/ 839521 w 7472601"/>
              <a:gd name="connsiteY589" fmla="*/ 1685315 h 6858000"/>
              <a:gd name="connsiteX590" fmla="*/ 1109416 w 7472601"/>
              <a:gd name="connsiteY590" fmla="*/ 2061663 h 6858000"/>
              <a:gd name="connsiteX591" fmla="*/ 1298300 w 7472601"/>
              <a:gd name="connsiteY591" fmla="*/ 2247742 h 6858000"/>
              <a:gd name="connsiteX592" fmla="*/ 1125871 w 7472601"/>
              <a:gd name="connsiteY592" fmla="*/ 1989513 h 6858000"/>
              <a:gd name="connsiteX593" fmla="*/ 981574 w 7472601"/>
              <a:gd name="connsiteY593" fmla="*/ 1783157 h 6858000"/>
              <a:gd name="connsiteX594" fmla="*/ 922198 w 7472601"/>
              <a:gd name="connsiteY594" fmla="*/ 1677437 h 6858000"/>
              <a:gd name="connsiteX595" fmla="*/ 869293 w 7472601"/>
              <a:gd name="connsiteY595" fmla="*/ 1583214 h 6858000"/>
              <a:gd name="connsiteX596" fmla="*/ 751431 w 7472601"/>
              <a:gd name="connsiteY596" fmla="*/ 1405731 h 6858000"/>
              <a:gd name="connsiteX597" fmla="*/ 655236 w 7472601"/>
              <a:gd name="connsiteY597" fmla="*/ 1268632 h 6858000"/>
              <a:gd name="connsiteX598" fmla="*/ 6516292 w 7472601"/>
              <a:gd name="connsiteY598" fmla="*/ 1263064 h 6858000"/>
              <a:gd name="connsiteX599" fmla="*/ 5736320 w 7472601"/>
              <a:gd name="connsiteY599" fmla="*/ 1501803 h 6858000"/>
              <a:gd name="connsiteX600" fmla="*/ 6516292 w 7472601"/>
              <a:gd name="connsiteY600" fmla="*/ 1263064 h 6858000"/>
              <a:gd name="connsiteX601" fmla="*/ 291466 w 7472601"/>
              <a:gd name="connsiteY601" fmla="*/ 1250369 h 6858000"/>
              <a:gd name="connsiteX602" fmla="*/ 323180 w 7472601"/>
              <a:gd name="connsiteY602" fmla="*/ 1435283 h 6858000"/>
              <a:gd name="connsiteX603" fmla="*/ 349381 w 7472601"/>
              <a:gd name="connsiteY603" fmla="*/ 1875041 h 6858000"/>
              <a:gd name="connsiteX604" fmla="*/ 374363 w 7472601"/>
              <a:gd name="connsiteY604" fmla="*/ 1506494 h 6858000"/>
              <a:gd name="connsiteX605" fmla="*/ 302168 w 7472601"/>
              <a:gd name="connsiteY605" fmla="*/ 1274495 h 6858000"/>
              <a:gd name="connsiteX606" fmla="*/ 291466 w 7472601"/>
              <a:gd name="connsiteY606" fmla="*/ 1250369 h 6858000"/>
              <a:gd name="connsiteX607" fmla="*/ 678222 w 7472601"/>
              <a:gd name="connsiteY607" fmla="*/ 1248670 h 6858000"/>
              <a:gd name="connsiteX608" fmla="*/ 775536 w 7472601"/>
              <a:gd name="connsiteY608" fmla="*/ 1388015 h 6858000"/>
              <a:gd name="connsiteX609" fmla="*/ 894529 w 7472601"/>
              <a:gd name="connsiteY609" fmla="*/ 1567739 h 6858000"/>
              <a:gd name="connsiteX610" fmla="*/ 948000 w 7472601"/>
              <a:gd name="connsiteY610" fmla="*/ 1663088 h 6858000"/>
              <a:gd name="connsiteX611" fmla="*/ 1006812 w 7472601"/>
              <a:gd name="connsiteY611" fmla="*/ 1767683 h 6858000"/>
              <a:gd name="connsiteX612" fmla="*/ 1149133 w 7472601"/>
              <a:gd name="connsiteY612" fmla="*/ 1971513 h 6858000"/>
              <a:gd name="connsiteX613" fmla="*/ 1333952 w 7472601"/>
              <a:gd name="connsiteY613" fmla="*/ 2251620 h 6858000"/>
              <a:gd name="connsiteX614" fmla="*/ 1337329 w 7472601"/>
              <a:gd name="connsiteY614" fmla="*/ 2258350 h 6858000"/>
              <a:gd name="connsiteX615" fmla="*/ 1014726 w 7472601"/>
              <a:gd name="connsiteY615" fmla="*/ 1615556 h 6858000"/>
              <a:gd name="connsiteX616" fmla="*/ 678222 w 7472601"/>
              <a:gd name="connsiteY616" fmla="*/ 1248670 h 6858000"/>
              <a:gd name="connsiteX617" fmla="*/ 6691602 w 7472601"/>
              <a:gd name="connsiteY617" fmla="*/ 1140573 h 6858000"/>
              <a:gd name="connsiteX618" fmla="*/ 6571100 w 7472601"/>
              <a:gd name="connsiteY618" fmla="*/ 1183662 h 6858000"/>
              <a:gd name="connsiteX619" fmla="*/ 6241687 w 7472601"/>
              <a:gd name="connsiteY619" fmla="*/ 1257600 h 6858000"/>
              <a:gd name="connsiteX620" fmla="*/ 5693009 w 7472601"/>
              <a:gd name="connsiteY620" fmla="*/ 1478256 h 6858000"/>
              <a:gd name="connsiteX621" fmla="*/ 6548420 w 7472601"/>
              <a:gd name="connsiteY621" fmla="*/ 1214599 h 6858000"/>
              <a:gd name="connsiteX622" fmla="*/ 6605473 w 7472601"/>
              <a:gd name="connsiteY622" fmla="*/ 1184686 h 6858000"/>
              <a:gd name="connsiteX623" fmla="*/ 6691602 w 7472601"/>
              <a:gd name="connsiteY623" fmla="*/ 1140573 h 6858000"/>
              <a:gd name="connsiteX624" fmla="*/ 4002475 w 7472601"/>
              <a:gd name="connsiteY624" fmla="*/ 1037802 h 6858000"/>
              <a:gd name="connsiteX625" fmla="*/ 4000324 w 7472601"/>
              <a:gd name="connsiteY625" fmla="*/ 1039362 h 6858000"/>
              <a:gd name="connsiteX626" fmla="*/ 4002862 w 7472601"/>
              <a:gd name="connsiteY626" fmla="*/ 1042866 h 6858000"/>
              <a:gd name="connsiteX627" fmla="*/ 4002475 w 7472601"/>
              <a:gd name="connsiteY627" fmla="*/ 1037802 h 6858000"/>
              <a:gd name="connsiteX628" fmla="*/ 506322 w 7472601"/>
              <a:gd name="connsiteY628" fmla="*/ 1020997 h 6858000"/>
              <a:gd name="connsiteX629" fmla="*/ 533068 w 7472601"/>
              <a:gd name="connsiteY629" fmla="*/ 1029409 h 6858000"/>
              <a:gd name="connsiteX630" fmla="*/ 1232525 w 7472601"/>
              <a:gd name="connsiteY630" fmla="*/ 1804675 h 6858000"/>
              <a:gd name="connsiteX631" fmla="*/ 1388858 w 7472601"/>
              <a:gd name="connsiteY631" fmla="*/ 2368011 h 6858000"/>
              <a:gd name="connsiteX632" fmla="*/ 1384098 w 7472601"/>
              <a:gd name="connsiteY632" fmla="*/ 2378125 h 6858000"/>
              <a:gd name="connsiteX633" fmla="*/ 1425393 w 7472601"/>
              <a:gd name="connsiteY633" fmla="*/ 2589124 h 6858000"/>
              <a:gd name="connsiteX634" fmla="*/ 1424001 w 7472601"/>
              <a:gd name="connsiteY634" fmla="*/ 2597541 h 6858000"/>
              <a:gd name="connsiteX635" fmla="*/ 2152729 w 7472601"/>
              <a:gd name="connsiteY635" fmla="*/ 2864487 h 6858000"/>
              <a:gd name="connsiteX636" fmla="*/ 2020609 w 7472601"/>
              <a:gd name="connsiteY636" fmla="*/ 2539671 h 6858000"/>
              <a:gd name="connsiteX637" fmla="*/ 2018920 w 7472601"/>
              <a:gd name="connsiteY637" fmla="*/ 2536309 h 6858000"/>
              <a:gd name="connsiteX638" fmla="*/ 1342441 w 7472601"/>
              <a:gd name="connsiteY638" fmla="*/ 1173017 h 6858000"/>
              <a:gd name="connsiteX639" fmla="*/ 1367925 w 7472601"/>
              <a:gd name="connsiteY639" fmla="*/ 1135648 h 6858000"/>
              <a:gd name="connsiteX640" fmla="*/ 1771401 w 7472601"/>
              <a:gd name="connsiteY640" fmla="*/ 1806673 h 6858000"/>
              <a:gd name="connsiteX641" fmla="*/ 1972385 w 7472601"/>
              <a:gd name="connsiteY641" fmla="*/ 2198735 h 6858000"/>
              <a:gd name="connsiteX642" fmla="*/ 2040892 w 7472601"/>
              <a:gd name="connsiteY642" fmla="*/ 2405205 h 6858000"/>
              <a:gd name="connsiteX643" fmla="*/ 2131689 w 7472601"/>
              <a:gd name="connsiteY643" fmla="*/ 1936926 h 6858000"/>
              <a:gd name="connsiteX644" fmla="*/ 2454820 w 7472601"/>
              <a:gd name="connsiteY644" fmla="*/ 1248808 h 6858000"/>
              <a:gd name="connsiteX645" fmla="*/ 2492512 w 7472601"/>
              <a:gd name="connsiteY645" fmla="*/ 1302920 h 6858000"/>
              <a:gd name="connsiteX646" fmla="*/ 2081216 w 7472601"/>
              <a:gd name="connsiteY646" fmla="*/ 2527513 h 6858000"/>
              <a:gd name="connsiteX647" fmla="*/ 2081211 w 7472601"/>
              <a:gd name="connsiteY647" fmla="*/ 2528916 h 6858000"/>
              <a:gd name="connsiteX648" fmla="*/ 2199067 w 7472601"/>
              <a:gd name="connsiteY648" fmla="*/ 2884061 h 6858000"/>
              <a:gd name="connsiteX649" fmla="*/ 3192586 w 7472601"/>
              <a:gd name="connsiteY649" fmla="*/ 3411496 h 6858000"/>
              <a:gd name="connsiteX650" fmla="*/ 3182620 w 7472601"/>
              <a:gd name="connsiteY650" fmla="*/ 3483279 h 6858000"/>
              <a:gd name="connsiteX651" fmla="*/ 2435119 w 7472601"/>
              <a:gd name="connsiteY651" fmla="*/ 3080173 h 6858000"/>
              <a:gd name="connsiteX652" fmla="*/ 2410152 w 7472601"/>
              <a:gd name="connsiteY652" fmla="*/ 3063751 h 6858000"/>
              <a:gd name="connsiteX653" fmla="*/ 2408099 w 7472601"/>
              <a:gd name="connsiteY653" fmla="*/ 3064403 h 6858000"/>
              <a:gd name="connsiteX654" fmla="*/ 2407218 w 7472601"/>
              <a:gd name="connsiteY654" fmla="*/ 3070324 h 6858000"/>
              <a:gd name="connsiteX655" fmla="*/ 2380138 w 7472601"/>
              <a:gd name="connsiteY655" fmla="*/ 3099341 h 6858000"/>
              <a:gd name="connsiteX656" fmla="*/ 1765923 w 7472601"/>
              <a:gd name="connsiteY656" fmla="*/ 3581043 h 6858000"/>
              <a:gd name="connsiteX657" fmla="*/ 1702258 w 7472601"/>
              <a:gd name="connsiteY657" fmla="*/ 3612286 h 6858000"/>
              <a:gd name="connsiteX658" fmla="*/ 1538370 w 7472601"/>
              <a:gd name="connsiteY658" fmla="*/ 3811804 h 6858000"/>
              <a:gd name="connsiteX659" fmla="*/ 542867 w 7472601"/>
              <a:gd name="connsiteY659" fmla="*/ 4944092 h 6858000"/>
              <a:gd name="connsiteX660" fmla="*/ 515800 w 7472601"/>
              <a:gd name="connsiteY660" fmla="*/ 4862180 h 6858000"/>
              <a:gd name="connsiteX661" fmla="*/ 909145 w 7472601"/>
              <a:gd name="connsiteY661" fmla="*/ 4199225 h 6858000"/>
              <a:gd name="connsiteX662" fmla="*/ 1214067 w 7472601"/>
              <a:gd name="connsiteY662" fmla="*/ 3908561 h 6858000"/>
              <a:gd name="connsiteX663" fmla="*/ 640967 w 7472601"/>
              <a:gd name="connsiteY663" fmla="*/ 4105601 h 6858000"/>
              <a:gd name="connsiteX664" fmla="*/ 112563 w 7472601"/>
              <a:gd name="connsiteY664" fmla="*/ 4396952 h 6858000"/>
              <a:gd name="connsiteX665" fmla="*/ 0 w 7472601"/>
              <a:gd name="connsiteY665" fmla="*/ 4466006 h 6858000"/>
              <a:gd name="connsiteX666" fmla="*/ 0 w 7472601"/>
              <a:gd name="connsiteY666" fmla="*/ 4233763 h 6858000"/>
              <a:gd name="connsiteX667" fmla="*/ 36881 w 7472601"/>
              <a:gd name="connsiteY667" fmla="*/ 4200118 h 6858000"/>
              <a:gd name="connsiteX668" fmla="*/ 910534 w 7472601"/>
              <a:gd name="connsiteY668" fmla="*/ 3629753 h 6858000"/>
              <a:gd name="connsiteX669" fmla="*/ 1578717 w 7472601"/>
              <a:gd name="connsiteY669" fmla="*/ 3575982 h 6858000"/>
              <a:gd name="connsiteX670" fmla="*/ 2338780 w 7472601"/>
              <a:gd name="connsiteY670" fmla="*/ 3033725 h 6858000"/>
              <a:gd name="connsiteX671" fmla="*/ 1807991 w 7472601"/>
              <a:gd name="connsiteY671" fmla="*/ 2807184 h 6858000"/>
              <a:gd name="connsiteX672" fmla="*/ 1416358 w 7472601"/>
              <a:gd name="connsiteY672" fmla="*/ 3112571 h 6858000"/>
              <a:gd name="connsiteX673" fmla="*/ 939066 w 7472601"/>
              <a:gd name="connsiteY673" fmla="*/ 3378798 h 6858000"/>
              <a:gd name="connsiteX674" fmla="*/ 115099 w 7472601"/>
              <a:gd name="connsiteY674" fmla="*/ 3607650 h 6858000"/>
              <a:gd name="connsiteX675" fmla="*/ 97284 w 7472601"/>
              <a:gd name="connsiteY675" fmla="*/ 3520393 h 6858000"/>
              <a:gd name="connsiteX676" fmla="*/ 922050 w 7472601"/>
              <a:gd name="connsiteY676" fmla="*/ 3074867 h 6858000"/>
              <a:gd name="connsiteX677" fmla="*/ 1405265 w 7472601"/>
              <a:gd name="connsiteY677" fmla="*/ 3016319 h 6858000"/>
              <a:gd name="connsiteX678" fmla="*/ 1407512 w 7472601"/>
              <a:gd name="connsiteY678" fmla="*/ 3018001 h 6858000"/>
              <a:gd name="connsiteX679" fmla="*/ 1726266 w 7472601"/>
              <a:gd name="connsiteY679" fmla="*/ 2777274 h 6858000"/>
              <a:gd name="connsiteX680" fmla="*/ 625390 w 7472601"/>
              <a:gd name="connsiteY680" fmla="*/ 2514541 h 6858000"/>
              <a:gd name="connsiteX681" fmla="*/ 619799 w 7472601"/>
              <a:gd name="connsiteY681" fmla="*/ 2527180 h 6858000"/>
              <a:gd name="connsiteX682" fmla="*/ 310030 w 7472601"/>
              <a:gd name="connsiteY682" fmla="*/ 2771818 h 6858000"/>
              <a:gd name="connsiteX683" fmla="*/ 173877 w 7472601"/>
              <a:gd name="connsiteY683" fmla="*/ 2937056 h 6858000"/>
              <a:gd name="connsiteX684" fmla="*/ 77889 w 7472601"/>
              <a:gd name="connsiteY684" fmla="*/ 3138440 h 6858000"/>
              <a:gd name="connsiteX685" fmla="*/ 0 w 7472601"/>
              <a:gd name="connsiteY685" fmla="*/ 3271395 h 6858000"/>
              <a:gd name="connsiteX686" fmla="*/ 0 w 7472601"/>
              <a:gd name="connsiteY686" fmla="*/ 3153002 h 6858000"/>
              <a:gd name="connsiteX687" fmla="*/ 2386 w 7472601"/>
              <a:gd name="connsiteY687" fmla="*/ 3149203 h 6858000"/>
              <a:gd name="connsiteX688" fmla="*/ 89753 w 7472601"/>
              <a:gd name="connsiteY688" fmla="*/ 2987702 h 6858000"/>
              <a:gd name="connsiteX689" fmla="*/ 76869 w 7472601"/>
              <a:gd name="connsiteY689" fmla="*/ 3005404 h 6858000"/>
              <a:gd name="connsiteX690" fmla="*/ 32049 w 7472601"/>
              <a:gd name="connsiteY690" fmla="*/ 3065814 h 6858000"/>
              <a:gd name="connsiteX691" fmla="*/ 0 w 7472601"/>
              <a:gd name="connsiteY691" fmla="*/ 3108744 h 6858000"/>
              <a:gd name="connsiteX692" fmla="*/ 0 w 7472601"/>
              <a:gd name="connsiteY692" fmla="*/ 3058059 h 6858000"/>
              <a:gd name="connsiteX693" fmla="*/ 7610 w 7472601"/>
              <a:gd name="connsiteY693" fmla="*/ 3047889 h 6858000"/>
              <a:gd name="connsiteX694" fmla="*/ 52419 w 7472601"/>
              <a:gd name="connsiteY694" fmla="*/ 2987479 h 6858000"/>
              <a:gd name="connsiteX695" fmla="*/ 59142 w 7472601"/>
              <a:gd name="connsiteY695" fmla="*/ 2978488 h 6858000"/>
              <a:gd name="connsiteX696" fmla="*/ 0 w 7472601"/>
              <a:gd name="connsiteY696" fmla="*/ 3015334 h 6858000"/>
              <a:gd name="connsiteX697" fmla="*/ 0 w 7472601"/>
              <a:gd name="connsiteY697" fmla="*/ 2914286 h 6858000"/>
              <a:gd name="connsiteX698" fmla="*/ 36383 w 7472601"/>
              <a:gd name="connsiteY698" fmla="*/ 2901128 h 6858000"/>
              <a:gd name="connsiteX699" fmla="*/ 156329 w 7472601"/>
              <a:gd name="connsiteY699" fmla="*/ 2840533 h 6858000"/>
              <a:gd name="connsiteX700" fmla="*/ 358355 w 7472601"/>
              <a:gd name="connsiteY700" fmla="*/ 2620471 h 6858000"/>
              <a:gd name="connsiteX701" fmla="*/ 510577 w 7472601"/>
              <a:gd name="connsiteY701" fmla="*/ 2501244 h 6858000"/>
              <a:gd name="connsiteX702" fmla="*/ 211967 w 7472601"/>
              <a:gd name="connsiteY702" fmla="*/ 2479171 h 6858000"/>
              <a:gd name="connsiteX703" fmla="*/ 0 w 7472601"/>
              <a:gd name="connsiteY703" fmla="*/ 2476398 h 6858000"/>
              <a:gd name="connsiteX704" fmla="*/ 0 w 7472601"/>
              <a:gd name="connsiteY704" fmla="*/ 2389189 h 6858000"/>
              <a:gd name="connsiteX705" fmla="*/ 103062 w 7472601"/>
              <a:gd name="connsiteY705" fmla="*/ 2389518 h 6858000"/>
              <a:gd name="connsiteX706" fmla="*/ 510734 w 7472601"/>
              <a:gd name="connsiteY706" fmla="*/ 2416201 h 6858000"/>
              <a:gd name="connsiteX707" fmla="*/ 279257 w 7472601"/>
              <a:gd name="connsiteY707" fmla="*/ 2092102 h 6858000"/>
              <a:gd name="connsiteX708" fmla="*/ 65265 w 7472601"/>
              <a:gd name="connsiteY708" fmla="*/ 2006049 h 6858000"/>
              <a:gd name="connsiteX709" fmla="*/ 0 w 7472601"/>
              <a:gd name="connsiteY709" fmla="*/ 1982532 h 6858000"/>
              <a:gd name="connsiteX710" fmla="*/ 0 w 7472601"/>
              <a:gd name="connsiteY710" fmla="*/ 1912789 h 6858000"/>
              <a:gd name="connsiteX711" fmla="*/ 97460 w 7472601"/>
              <a:gd name="connsiteY711" fmla="*/ 1953725 h 6858000"/>
              <a:gd name="connsiteX712" fmla="*/ 221272 w 7472601"/>
              <a:gd name="connsiteY712" fmla="*/ 1980766 h 6858000"/>
              <a:gd name="connsiteX713" fmla="*/ 116765 w 7472601"/>
              <a:gd name="connsiteY713" fmla="*/ 1911033 h 6858000"/>
              <a:gd name="connsiteX714" fmla="*/ 16405 w 7472601"/>
              <a:gd name="connsiteY714" fmla="*/ 1803412 h 6858000"/>
              <a:gd name="connsiteX715" fmla="*/ 0 w 7472601"/>
              <a:gd name="connsiteY715" fmla="*/ 1784777 h 6858000"/>
              <a:gd name="connsiteX716" fmla="*/ 0 w 7472601"/>
              <a:gd name="connsiteY716" fmla="*/ 1740082 h 6858000"/>
              <a:gd name="connsiteX717" fmla="*/ 39394 w 7472601"/>
              <a:gd name="connsiteY717" fmla="*/ 1784856 h 6858000"/>
              <a:gd name="connsiteX718" fmla="*/ 135813 w 7472601"/>
              <a:gd name="connsiteY718" fmla="*/ 1888838 h 6858000"/>
              <a:gd name="connsiteX719" fmla="*/ 242575 w 7472601"/>
              <a:gd name="connsiteY719" fmla="*/ 1958841 h 6858000"/>
              <a:gd name="connsiteX720" fmla="*/ 82197 w 7472601"/>
              <a:gd name="connsiteY720" fmla="*/ 1754826 h 6858000"/>
              <a:gd name="connsiteX721" fmla="*/ 0 w 7472601"/>
              <a:gd name="connsiteY721" fmla="*/ 1679650 h 6858000"/>
              <a:gd name="connsiteX722" fmla="*/ 0 w 7472601"/>
              <a:gd name="connsiteY722" fmla="*/ 1602463 h 6858000"/>
              <a:gd name="connsiteX723" fmla="*/ 84689 w 7472601"/>
              <a:gd name="connsiteY723" fmla="*/ 1677442 h 6858000"/>
              <a:gd name="connsiteX724" fmla="*/ 298437 w 7472601"/>
              <a:gd name="connsiteY724" fmla="*/ 1968019 h 6858000"/>
              <a:gd name="connsiteX725" fmla="*/ 227269 w 7472601"/>
              <a:gd name="connsiteY725" fmla="*/ 1114064 h 6858000"/>
              <a:gd name="connsiteX726" fmla="*/ 248003 w 7472601"/>
              <a:gd name="connsiteY726" fmla="*/ 1089613 h 6858000"/>
              <a:gd name="connsiteX727" fmla="*/ 427020 w 7472601"/>
              <a:gd name="connsiteY727" fmla="*/ 1619803 h 6858000"/>
              <a:gd name="connsiteX728" fmla="*/ 340345 w 7472601"/>
              <a:gd name="connsiteY728" fmla="*/ 2027739 h 6858000"/>
              <a:gd name="connsiteX729" fmla="*/ 360865 w 7472601"/>
              <a:gd name="connsiteY729" fmla="*/ 2044827 h 6858000"/>
              <a:gd name="connsiteX730" fmla="*/ 560414 w 7472601"/>
              <a:gd name="connsiteY730" fmla="*/ 2421457 h 6858000"/>
              <a:gd name="connsiteX731" fmla="*/ 1359703 w 7472601"/>
              <a:gd name="connsiteY731" fmla="*/ 2578554 h 6858000"/>
              <a:gd name="connsiteX732" fmla="*/ 1359422 w 7472601"/>
              <a:gd name="connsiteY732" fmla="*/ 2577994 h 6858000"/>
              <a:gd name="connsiteX733" fmla="*/ 828701 w 7472601"/>
              <a:gd name="connsiteY733" fmla="*/ 1839520 h 6858000"/>
              <a:gd name="connsiteX734" fmla="*/ 494427 w 7472601"/>
              <a:gd name="connsiteY734" fmla="*/ 1092333 h 6858000"/>
              <a:gd name="connsiteX735" fmla="*/ 506322 w 7472601"/>
              <a:gd name="connsiteY735" fmla="*/ 1020997 h 6858000"/>
              <a:gd name="connsiteX736" fmla="*/ 4570198 w 7472601"/>
              <a:gd name="connsiteY736" fmla="*/ 978081 h 6858000"/>
              <a:gd name="connsiteX737" fmla="*/ 4523691 w 7472601"/>
              <a:gd name="connsiteY737" fmla="*/ 1127776 h 6858000"/>
              <a:gd name="connsiteX738" fmla="*/ 4509875 w 7472601"/>
              <a:gd name="connsiteY738" fmla="*/ 1167552 h 6858000"/>
              <a:gd name="connsiteX739" fmla="*/ 4478168 w 7472601"/>
              <a:gd name="connsiteY739" fmla="*/ 1260735 h 6858000"/>
              <a:gd name="connsiteX740" fmla="*/ 4409309 w 7472601"/>
              <a:gd name="connsiteY740" fmla="*/ 1666996 h 6858000"/>
              <a:gd name="connsiteX741" fmla="*/ 4370031 w 7472601"/>
              <a:gd name="connsiteY741" fmla="*/ 1955666 h 6858000"/>
              <a:gd name="connsiteX742" fmla="*/ 4570198 w 7472601"/>
              <a:gd name="connsiteY742" fmla="*/ 978081 h 6858000"/>
              <a:gd name="connsiteX743" fmla="*/ 4557898 w 7472601"/>
              <a:gd name="connsiteY743" fmla="*/ 900011 h 6858000"/>
              <a:gd name="connsiteX744" fmla="*/ 4344840 w 7472601"/>
              <a:gd name="connsiteY744" fmla="*/ 1922038 h 6858000"/>
              <a:gd name="connsiteX745" fmla="*/ 4378710 w 7472601"/>
              <a:gd name="connsiteY745" fmla="*/ 1665516 h 6858000"/>
              <a:gd name="connsiteX746" fmla="*/ 4448798 w 7472601"/>
              <a:gd name="connsiteY746" fmla="*/ 1253024 h 6858000"/>
              <a:gd name="connsiteX747" fmla="*/ 4480315 w 7472601"/>
              <a:gd name="connsiteY747" fmla="*/ 1158454 h 6858000"/>
              <a:gd name="connsiteX748" fmla="*/ 4494133 w 7472601"/>
              <a:gd name="connsiteY748" fmla="*/ 1118676 h 6858000"/>
              <a:gd name="connsiteX749" fmla="*/ 4557898 w 7472601"/>
              <a:gd name="connsiteY749" fmla="*/ 900011 h 6858000"/>
              <a:gd name="connsiteX750" fmla="*/ 5870151 w 7472601"/>
              <a:gd name="connsiteY750" fmla="*/ 898890 h 6858000"/>
              <a:gd name="connsiteX751" fmla="*/ 5861335 w 7472601"/>
              <a:gd name="connsiteY751" fmla="*/ 899177 h 6858000"/>
              <a:gd name="connsiteX752" fmla="*/ 5843702 w 7472601"/>
              <a:gd name="connsiteY752" fmla="*/ 899748 h 6858000"/>
              <a:gd name="connsiteX753" fmla="*/ 5651107 w 7472601"/>
              <a:gd name="connsiteY753" fmla="*/ 920306 h 6858000"/>
              <a:gd name="connsiteX754" fmla="*/ 5459407 w 7472601"/>
              <a:gd name="connsiteY754" fmla="*/ 940975 h 6858000"/>
              <a:gd name="connsiteX755" fmla="*/ 5374846 w 7472601"/>
              <a:gd name="connsiteY755" fmla="*/ 941988 h 6858000"/>
              <a:gd name="connsiteX756" fmla="*/ 5256105 w 7472601"/>
              <a:gd name="connsiteY756" fmla="*/ 945632 h 6858000"/>
              <a:gd name="connsiteX757" fmla="*/ 5107071 w 7472601"/>
              <a:gd name="connsiteY757" fmla="*/ 969720 h 6858000"/>
              <a:gd name="connsiteX758" fmla="*/ 4998681 w 7472601"/>
              <a:gd name="connsiteY758" fmla="*/ 988771 h 6858000"/>
              <a:gd name="connsiteX759" fmla="*/ 5870151 w 7472601"/>
              <a:gd name="connsiteY759" fmla="*/ 898890 h 6858000"/>
              <a:gd name="connsiteX760" fmla="*/ 5504425 w 7472601"/>
              <a:gd name="connsiteY760" fmla="*/ 848067 h 6858000"/>
              <a:gd name="connsiteX761" fmla="*/ 4968849 w 7472601"/>
              <a:gd name="connsiteY761" fmla="*/ 962318 h 6858000"/>
              <a:gd name="connsiteX762" fmla="*/ 5104039 w 7472601"/>
              <a:gd name="connsiteY762" fmla="*/ 940634 h 6858000"/>
              <a:gd name="connsiteX763" fmla="*/ 5256311 w 7472601"/>
              <a:gd name="connsiteY763" fmla="*/ 916490 h 6858000"/>
              <a:gd name="connsiteX764" fmla="*/ 5377381 w 7472601"/>
              <a:gd name="connsiteY764" fmla="*/ 912671 h 6858000"/>
              <a:gd name="connsiteX765" fmla="*/ 5460148 w 7472601"/>
              <a:gd name="connsiteY765" fmla="*/ 911442 h 6858000"/>
              <a:gd name="connsiteX766" fmla="*/ 5648971 w 7472601"/>
              <a:gd name="connsiteY766" fmla="*/ 891331 h 6858000"/>
              <a:gd name="connsiteX767" fmla="*/ 5844807 w 7472601"/>
              <a:gd name="connsiteY767" fmla="*/ 870718 h 6858000"/>
              <a:gd name="connsiteX768" fmla="*/ 5862975 w 7472601"/>
              <a:gd name="connsiteY768" fmla="*/ 869756 h 6858000"/>
              <a:gd name="connsiteX769" fmla="*/ 5920887 w 7472601"/>
              <a:gd name="connsiteY769" fmla="*/ 865929 h 6858000"/>
              <a:gd name="connsiteX770" fmla="*/ 5504425 w 7472601"/>
              <a:gd name="connsiteY770" fmla="*/ 848067 h 6858000"/>
              <a:gd name="connsiteX771" fmla="*/ 3607114 w 7472601"/>
              <a:gd name="connsiteY771" fmla="*/ 467441 h 6858000"/>
              <a:gd name="connsiteX772" fmla="*/ 3296242 w 7472601"/>
              <a:gd name="connsiteY772" fmla="*/ 807991 h 6858000"/>
              <a:gd name="connsiteX773" fmla="*/ 3174674 w 7472601"/>
              <a:gd name="connsiteY773" fmla="*/ 919759 h 6858000"/>
              <a:gd name="connsiteX774" fmla="*/ 3042978 w 7472601"/>
              <a:gd name="connsiteY774" fmla="*/ 1054894 h 6858000"/>
              <a:gd name="connsiteX775" fmla="*/ 2968914 w 7472601"/>
              <a:gd name="connsiteY775" fmla="*/ 1133756 h 6858000"/>
              <a:gd name="connsiteX776" fmla="*/ 3103823 w 7472601"/>
              <a:gd name="connsiteY776" fmla="*/ 1026814 h 6858000"/>
              <a:gd name="connsiteX777" fmla="*/ 3607114 w 7472601"/>
              <a:gd name="connsiteY777" fmla="*/ 467441 h 6858000"/>
              <a:gd name="connsiteX778" fmla="*/ 3744487 w 7472601"/>
              <a:gd name="connsiteY778" fmla="*/ 383136 h 6858000"/>
              <a:gd name="connsiteX779" fmla="*/ 3970213 w 7472601"/>
              <a:gd name="connsiteY779" fmla="*/ 995559 h 6858000"/>
              <a:gd name="connsiteX780" fmla="*/ 3744487 w 7472601"/>
              <a:gd name="connsiteY780" fmla="*/ 383136 h 6858000"/>
              <a:gd name="connsiteX781" fmla="*/ 3624562 w 7472601"/>
              <a:gd name="connsiteY781" fmla="*/ 367041 h 6858000"/>
              <a:gd name="connsiteX782" fmla="*/ 3489712 w 7472601"/>
              <a:gd name="connsiteY782" fmla="*/ 485386 h 6858000"/>
              <a:gd name="connsiteX783" fmla="*/ 3182994 w 7472601"/>
              <a:gd name="connsiteY783" fmla="*/ 828265 h 6858000"/>
              <a:gd name="connsiteX784" fmla="*/ 2892114 w 7472601"/>
              <a:gd name="connsiteY784" fmla="*/ 1172635 h 6858000"/>
              <a:gd name="connsiteX785" fmla="*/ 3021459 w 7472601"/>
              <a:gd name="connsiteY785" fmla="*/ 1035385 h 6858000"/>
              <a:gd name="connsiteX786" fmla="*/ 3153873 w 7472601"/>
              <a:gd name="connsiteY786" fmla="*/ 898971 h 6858000"/>
              <a:gd name="connsiteX787" fmla="*/ 3276511 w 7472601"/>
              <a:gd name="connsiteY787" fmla="*/ 786423 h 6858000"/>
              <a:gd name="connsiteX788" fmla="*/ 3584154 w 7472601"/>
              <a:gd name="connsiteY788" fmla="*/ 448218 h 6858000"/>
              <a:gd name="connsiteX789" fmla="*/ 3624562 w 7472601"/>
              <a:gd name="connsiteY789" fmla="*/ 367041 h 6858000"/>
              <a:gd name="connsiteX790" fmla="*/ 3766672 w 7472601"/>
              <a:gd name="connsiteY790" fmla="*/ 359429 h 6858000"/>
              <a:gd name="connsiteX791" fmla="*/ 3996338 w 7472601"/>
              <a:gd name="connsiteY791" fmla="*/ 968237 h 6858000"/>
              <a:gd name="connsiteX792" fmla="*/ 3766672 w 7472601"/>
              <a:gd name="connsiteY792" fmla="*/ 359429 h 6858000"/>
              <a:gd name="connsiteX793" fmla="*/ 5805386 w 7472601"/>
              <a:gd name="connsiteY793" fmla="*/ 239240 h 6858000"/>
              <a:gd name="connsiteX794" fmla="*/ 5736947 w 7472601"/>
              <a:gd name="connsiteY794" fmla="*/ 261367 h 6858000"/>
              <a:gd name="connsiteX795" fmla="*/ 5427012 w 7472601"/>
              <a:gd name="connsiteY795" fmla="*/ 311272 h 6858000"/>
              <a:gd name="connsiteX796" fmla="*/ 5147818 w 7472601"/>
              <a:gd name="connsiteY796" fmla="*/ 322112 h 6858000"/>
              <a:gd name="connsiteX797" fmla="*/ 5060854 w 7472601"/>
              <a:gd name="connsiteY797" fmla="*/ 311882 h 6858000"/>
              <a:gd name="connsiteX798" fmla="*/ 4945989 w 7472601"/>
              <a:gd name="connsiteY798" fmla="*/ 300516 h 6858000"/>
              <a:gd name="connsiteX799" fmla="*/ 5410479 w 7472601"/>
              <a:gd name="connsiteY799" fmla="*/ 348434 h 6858000"/>
              <a:gd name="connsiteX800" fmla="*/ 5805386 w 7472601"/>
              <a:gd name="connsiteY800" fmla="*/ 239240 h 6858000"/>
              <a:gd name="connsiteX801" fmla="*/ 5905192 w 7472601"/>
              <a:gd name="connsiteY801" fmla="*/ 163079 h 6858000"/>
              <a:gd name="connsiteX802" fmla="*/ 5865655 w 7472601"/>
              <a:gd name="connsiteY802" fmla="*/ 171901 h 6858000"/>
              <a:gd name="connsiteX803" fmla="*/ 5259740 w 7472601"/>
              <a:gd name="connsiteY803" fmla="*/ 257013 h 6858000"/>
              <a:gd name="connsiteX804" fmla="*/ 5208466 w 7472601"/>
              <a:gd name="connsiteY804" fmla="*/ 257550 h 6858000"/>
              <a:gd name="connsiteX805" fmla="*/ 4980204 w 7472601"/>
              <a:gd name="connsiteY805" fmla="*/ 271903 h 6858000"/>
              <a:gd name="connsiteX806" fmla="*/ 5068068 w 7472601"/>
              <a:gd name="connsiteY806" fmla="*/ 282244 h 6858000"/>
              <a:gd name="connsiteX807" fmla="*/ 5153231 w 7472601"/>
              <a:gd name="connsiteY807" fmla="*/ 292240 h 6858000"/>
              <a:gd name="connsiteX808" fmla="*/ 5426491 w 7472601"/>
              <a:gd name="connsiteY808" fmla="*/ 281128 h 6858000"/>
              <a:gd name="connsiteX809" fmla="*/ 5731212 w 7472601"/>
              <a:gd name="connsiteY809" fmla="*/ 231951 h 6858000"/>
              <a:gd name="connsiteX810" fmla="*/ 5905192 w 7472601"/>
              <a:gd name="connsiteY810" fmla="*/ 163079 h 6858000"/>
              <a:gd name="connsiteX811" fmla="*/ 5944437 w 7472601"/>
              <a:gd name="connsiteY811" fmla="*/ 113829 h 6858000"/>
              <a:gd name="connsiteX812" fmla="*/ 5825032 w 7472601"/>
              <a:gd name="connsiteY812" fmla="*/ 146405 h 6858000"/>
              <a:gd name="connsiteX813" fmla="*/ 4955599 w 7472601"/>
              <a:gd name="connsiteY813" fmla="*/ 247008 h 6858000"/>
              <a:gd name="connsiteX814" fmla="*/ 5210104 w 7472601"/>
              <a:gd name="connsiteY814" fmla="*/ 228123 h 6858000"/>
              <a:gd name="connsiteX815" fmla="*/ 5261015 w 7472601"/>
              <a:gd name="connsiteY815" fmla="*/ 227087 h 6858000"/>
              <a:gd name="connsiteX816" fmla="*/ 5861181 w 7472601"/>
              <a:gd name="connsiteY816" fmla="*/ 143093 h 6858000"/>
              <a:gd name="connsiteX817" fmla="*/ 5961252 w 7472601"/>
              <a:gd name="connsiteY817" fmla="*/ 114820 h 6858000"/>
              <a:gd name="connsiteX818" fmla="*/ 5944437 w 7472601"/>
              <a:gd name="connsiteY818" fmla="*/ 113829 h 6858000"/>
              <a:gd name="connsiteX819" fmla="*/ 3882765 w 7472601"/>
              <a:gd name="connsiteY819" fmla="*/ 0 h 6858000"/>
              <a:gd name="connsiteX820" fmla="*/ 3995099 w 7472601"/>
              <a:gd name="connsiteY820" fmla="*/ 0 h 6858000"/>
              <a:gd name="connsiteX821" fmla="*/ 4163818 w 7472601"/>
              <a:gd name="connsiteY821" fmla="*/ 234104 h 6858000"/>
              <a:gd name="connsiteX822" fmla="*/ 4172099 w 7472601"/>
              <a:gd name="connsiteY822" fmla="*/ 234207 h 6858000"/>
              <a:gd name="connsiteX823" fmla="*/ 4784282 w 7472601"/>
              <a:gd name="connsiteY823" fmla="*/ 276561 h 6858000"/>
              <a:gd name="connsiteX824" fmla="*/ 4801687 w 7472601"/>
              <a:gd name="connsiteY824" fmla="*/ 267764 h 6858000"/>
              <a:gd name="connsiteX825" fmla="*/ 6082788 w 7472601"/>
              <a:gd name="connsiteY825" fmla="*/ 64119 h 6858000"/>
              <a:gd name="connsiteX826" fmla="*/ 6099442 w 7472601"/>
              <a:gd name="connsiteY826" fmla="*/ 82568 h 6858000"/>
              <a:gd name="connsiteX827" fmla="*/ 4804137 w 7472601"/>
              <a:gd name="connsiteY827" fmla="*/ 320931 h 6858000"/>
              <a:gd name="connsiteX828" fmla="*/ 4227047 w 7472601"/>
              <a:gd name="connsiteY828" fmla="*/ 313415 h 6858000"/>
              <a:gd name="connsiteX829" fmla="*/ 4346041 w 7472601"/>
              <a:gd name="connsiteY829" fmla="*/ 456086 h 6858000"/>
              <a:gd name="connsiteX830" fmla="*/ 4870967 w 7472601"/>
              <a:gd name="connsiteY830" fmla="*/ 963061 h 6858000"/>
              <a:gd name="connsiteX831" fmla="*/ 4889647 w 7472601"/>
              <a:gd name="connsiteY831" fmla="*/ 957147 h 6858000"/>
              <a:gd name="connsiteX832" fmla="*/ 5422504 w 7472601"/>
              <a:gd name="connsiteY832" fmla="*/ 805191 h 6858000"/>
              <a:gd name="connsiteX833" fmla="*/ 6087656 w 7472601"/>
              <a:gd name="connsiteY833" fmla="*/ 826703 h 6858000"/>
              <a:gd name="connsiteX834" fmla="*/ 6058717 w 7472601"/>
              <a:gd name="connsiteY834" fmla="*/ 865992 h 6858000"/>
              <a:gd name="connsiteX835" fmla="*/ 4974153 w 7472601"/>
              <a:gd name="connsiteY835" fmla="*/ 1045456 h 6858000"/>
              <a:gd name="connsiteX836" fmla="*/ 5627835 w 7472601"/>
              <a:gd name="connsiteY836" fmla="*/ 1472077 h 6858000"/>
              <a:gd name="connsiteX837" fmla="*/ 5629817 w 7472601"/>
              <a:gd name="connsiteY837" fmla="*/ 1471412 h 6858000"/>
              <a:gd name="connsiteX838" fmla="*/ 5634124 w 7472601"/>
              <a:gd name="connsiteY838" fmla="*/ 1470572 h 6858000"/>
              <a:gd name="connsiteX839" fmla="*/ 5755832 w 7472601"/>
              <a:gd name="connsiteY839" fmla="*/ 1383886 h 6858000"/>
              <a:gd name="connsiteX840" fmla="*/ 6014186 w 7472601"/>
              <a:gd name="connsiteY840" fmla="*/ 1279799 h 6858000"/>
              <a:gd name="connsiteX841" fmla="*/ 6901619 w 7472601"/>
              <a:gd name="connsiteY841" fmla="*/ 1047874 h 6858000"/>
              <a:gd name="connsiteX842" fmla="*/ 6931566 w 7472601"/>
              <a:gd name="connsiteY842" fmla="*/ 1062034 h 6858000"/>
              <a:gd name="connsiteX843" fmla="*/ 5790982 w 7472601"/>
              <a:gd name="connsiteY843" fmla="*/ 1561380 h 6858000"/>
              <a:gd name="connsiteX844" fmla="*/ 6188971 w 7472601"/>
              <a:gd name="connsiteY844" fmla="*/ 1755168 h 6858000"/>
              <a:gd name="connsiteX845" fmla="*/ 6202446 w 7472601"/>
              <a:gd name="connsiteY845" fmla="*/ 1752268 h 6858000"/>
              <a:gd name="connsiteX846" fmla="*/ 7179560 w 7472601"/>
              <a:gd name="connsiteY846" fmla="*/ 1467551 h 6858000"/>
              <a:gd name="connsiteX847" fmla="*/ 7158730 w 7472601"/>
              <a:gd name="connsiteY847" fmla="*/ 1507835 h 6858000"/>
              <a:gd name="connsiteX848" fmla="*/ 6326959 w 7472601"/>
              <a:gd name="connsiteY848" fmla="*/ 1817686 h 6858000"/>
              <a:gd name="connsiteX849" fmla="*/ 6537433 w 7472601"/>
              <a:gd name="connsiteY849" fmla="*/ 1907790 h 6858000"/>
              <a:gd name="connsiteX850" fmla="*/ 6550221 w 7472601"/>
              <a:gd name="connsiteY850" fmla="*/ 1910729 h 6858000"/>
              <a:gd name="connsiteX851" fmla="*/ 6964438 w 7472601"/>
              <a:gd name="connsiteY851" fmla="*/ 2209505 h 6858000"/>
              <a:gd name="connsiteX852" fmla="*/ 7367862 w 7472601"/>
              <a:gd name="connsiteY852" fmla="*/ 2806833 h 6858000"/>
              <a:gd name="connsiteX853" fmla="*/ 7364329 w 7472601"/>
              <a:gd name="connsiteY853" fmla="*/ 2826907 h 6858000"/>
              <a:gd name="connsiteX854" fmla="*/ 7290545 w 7472601"/>
              <a:gd name="connsiteY854" fmla="*/ 2850663 h 6858000"/>
              <a:gd name="connsiteX855" fmla="*/ 6472036 w 7472601"/>
              <a:gd name="connsiteY855" fmla="*/ 1959003 h 6858000"/>
              <a:gd name="connsiteX856" fmla="*/ 5792897 w 7472601"/>
              <a:gd name="connsiteY856" fmla="*/ 1647747 h 6858000"/>
              <a:gd name="connsiteX857" fmla="*/ 5842751 w 7472601"/>
              <a:gd name="connsiteY857" fmla="*/ 1816112 h 6858000"/>
              <a:gd name="connsiteX858" fmla="*/ 5847424 w 7472601"/>
              <a:gd name="connsiteY858" fmla="*/ 1815776 h 6858000"/>
              <a:gd name="connsiteX859" fmla="*/ 6399821 w 7472601"/>
              <a:gd name="connsiteY859" fmla="*/ 2344799 h 6858000"/>
              <a:gd name="connsiteX860" fmla="*/ 6323232 w 7472601"/>
              <a:gd name="connsiteY860" fmla="*/ 2389634 h 6858000"/>
              <a:gd name="connsiteX861" fmla="*/ 5942958 w 7472601"/>
              <a:gd name="connsiteY861" fmla="*/ 2077708 h 6858000"/>
              <a:gd name="connsiteX862" fmla="*/ 5921559 w 7472601"/>
              <a:gd name="connsiteY862" fmla="*/ 2378596 h 6858000"/>
              <a:gd name="connsiteX863" fmla="*/ 5817651 w 7472601"/>
              <a:gd name="connsiteY863" fmla="*/ 3023919 h 6858000"/>
              <a:gd name="connsiteX864" fmla="*/ 5729634 w 7472601"/>
              <a:gd name="connsiteY864" fmla="*/ 3051849 h 6858000"/>
              <a:gd name="connsiteX865" fmla="*/ 5611018 w 7472601"/>
              <a:gd name="connsiteY865" fmla="*/ 2316769 h 6858000"/>
              <a:gd name="connsiteX866" fmla="*/ 5687608 w 7472601"/>
              <a:gd name="connsiteY866" fmla="*/ 2039972 h 6858000"/>
              <a:gd name="connsiteX867" fmla="*/ 5657554 w 7472601"/>
              <a:gd name="connsiteY867" fmla="*/ 1576445 h 6858000"/>
              <a:gd name="connsiteX868" fmla="*/ 5150475 w 7472601"/>
              <a:gd name="connsiteY868" fmla="*/ 1274012 h 6858000"/>
              <a:gd name="connsiteX869" fmla="*/ 5349142 w 7472601"/>
              <a:gd name="connsiteY869" fmla="*/ 2204405 h 6858000"/>
              <a:gd name="connsiteX870" fmla="*/ 5262214 w 7472601"/>
              <a:gd name="connsiteY870" fmla="*/ 2233836 h 6858000"/>
              <a:gd name="connsiteX871" fmla="*/ 4981539 w 7472601"/>
              <a:gd name="connsiteY871" fmla="*/ 1542201 h 6858000"/>
              <a:gd name="connsiteX872" fmla="*/ 4958461 w 7472601"/>
              <a:gd name="connsiteY872" fmla="*/ 1136957 h 6858000"/>
              <a:gd name="connsiteX873" fmla="*/ 4655015 w 7472601"/>
              <a:gd name="connsiteY873" fmla="*/ 891426 h 6858000"/>
              <a:gd name="connsiteX874" fmla="*/ 4348002 w 7472601"/>
              <a:gd name="connsiteY874" fmla="*/ 2205895 h 6858000"/>
              <a:gd name="connsiteX875" fmla="*/ 4262250 w 7472601"/>
              <a:gd name="connsiteY875" fmla="*/ 2219972 h 6858000"/>
              <a:gd name="connsiteX876" fmla="*/ 4550611 w 7472601"/>
              <a:gd name="connsiteY876" fmla="*/ 817540 h 6858000"/>
              <a:gd name="connsiteX877" fmla="*/ 4564418 w 7472601"/>
              <a:gd name="connsiteY877" fmla="*/ 808293 h 6858000"/>
              <a:gd name="connsiteX878" fmla="*/ 4266388 w 7472601"/>
              <a:gd name="connsiteY878" fmla="*/ 500083 h 6858000"/>
              <a:gd name="connsiteX879" fmla="*/ 4032842 w 7472601"/>
              <a:gd name="connsiteY879" fmla="*/ 211809 h 6858000"/>
              <a:gd name="connsiteX880" fmla="*/ 3882765 w 7472601"/>
              <a:gd name="connsiteY880" fmla="*/ 0 h 6858000"/>
              <a:gd name="connsiteX881" fmla="*/ 3721337 w 7472601"/>
              <a:gd name="connsiteY881" fmla="*/ 0 h 6858000"/>
              <a:gd name="connsiteX882" fmla="*/ 3797544 w 7472601"/>
              <a:gd name="connsiteY882" fmla="*/ 0 h 6858000"/>
              <a:gd name="connsiteX883" fmla="*/ 3775734 w 7472601"/>
              <a:gd name="connsiteY883" fmla="*/ 95131 h 6858000"/>
              <a:gd name="connsiteX884" fmla="*/ 3724807 w 7472601"/>
              <a:gd name="connsiteY884" fmla="*/ 272257 h 6858000"/>
              <a:gd name="connsiteX885" fmla="*/ 3726844 w 7472601"/>
              <a:gd name="connsiteY885" fmla="*/ 282988 h 6858000"/>
              <a:gd name="connsiteX886" fmla="*/ 3742664 w 7472601"/>
              <a:gd name="connsiteY886" fmla="*/ 279918 h 6858000"/>
              <a:gd name="connsiteX887" fmla="*/ 4103910 w 7472601"/>
              <a:gd name="connsiteY887" fmla="*/ 1161917 h 6858000"/>
              <a:gd name="connsiteX888" fmla="*/ 4020269 w 7472601"/>
              <a:gd name="connsiteY888" fmla="*/ 1200406 h 6858000"/>
              <a:gd name="connsiteX889" fmla="*/ 3674882 w 7472601"/>
              <a:gd name="connsiteY889" fmla="*/ 488524 h 6858000"/>
              <a:gd name="connsiteX890" fmla="*/ 3132682 w 7472601"/>
              <a:gd name="connsiteY890" fmla="*/ 1072284 h 6858000"/>
              <a:gd name="connsiteX891" fmla="*/ 2716346 w 7472601"/>
              <a:gd name="connsiteY891" fmla="*/ 1276376 h 6858000"/>
              <a:gd name="connsiteX892" fmla="*/ 2716772 w 7472601"/>
              <a:gd name="connsiteY892" fmla="*/ 1255462 h 6858000"/>
              <a:gd name="connsiteX893" fmla="*/ 3471096 w 7472601"/>
              <a:gd name="connsiteY893" fmla="*/ 437072 h 6858000"/>
              <a:gd name="connsiteX894" fmla="*/ 3639057 w 7472601"/>
              <a:gd name="connsiteY894" fmla="*/ 286334 h 6858000"/>
              <a:gd name="connsiteX895" fmla="*/ 3640309 w 7472601"/>
              <a:gd name="connsiteY895" fmla="*/ 284664 h 6858000"/>
              <a:gd name="connsiteX896" fmla="*/ 3646022 w 7472601"/>
              <a:gd name="connsiteY896" fmla="*/ 276711 h 6858000"/>
              <a:gd name="connsiteX897" fmla="*/ 3707943 w 7472601"/>
              <a:gd name="connsiteY897" fmla="*/ 65958 h 6858000"/>
              <a:gd name="connsiteX898" fmla="*/ 3721337 w 7472601"/>
              <a:gd name="connsiteY898" fmla="*/ 0 h 6858000"/>
              <a:gd name="connsiteX899" fmla="*/ 2867960 w 7472601"/>
              <a:gd name="connsiteY899" fmla="*/ 0 h 6858000"/>
              <a:gd name="connsiteX900" fmla="*/ 2926351 w 7472601"/>
              <a:gd name="connsiteY900" fmla="*/ 0 h 6858000"/>
              <a:gd name="connsiteX901" fmla="*/ 2902823 w 7472601"/>
              <a:gd name="connsiteY901" fmla="*/ 262929 h 6858000"/>
              <a:gd name="connsiteX902" fmla="*/ 2940663 w 7472601"/>
              <a:gd name="connsiteY902" fmla="*/ 140884 h 6858000"/>
              <a:gd name="connsiteX903" fmla="*/ 2947039 w 7472601"/>
              <a:gd name="connsiteY903" fmla="*/ 122524 h 6858000"/>
              <a:gd name="connsiteX904" fmla="*/ 2984316 w 7472601"/>
              <a:gd name="connsiteY904" fmla="*/ 0 h 6858000"/>
              <a:gd name="connsiteX905" fmla="*/ 3016114 w 7472601"/>
              <a:gd name="connsiteY905" fmla="*/ 0 h 6858000"/>
              <a:gd name="connsiteX906" fmla="*/ 2979949 w 7472601"/>
              <a:gd name="connsiteY906" fmla="*/ 119274 h 6858000"/>
              <a:gd name="connsiteX907" fmla="*/ 3023879 w 7472601"/>
              <a:gd name="connsiteY907" fmla="*/ 0 h 6858000"/>
              <a:gd name="connsiteX908" fmla="*/ 3105400 w 7472601"/>
              <a:gd name="connsiteY908" fmla="*/ 0 h 6858000"/>
              <a:gd name="connsiteX909" fmla="*/ 3094669 w 7472601"/>
              <a:gd name="connsiteY909" fmla="*/ 30308 h 6858000"/>
              <a:gd name="connsiteX910" fmla="*/ 2901945 w 7472601"/>
              <a:gd name="connsiteY910" fmla="*/ 466538 h 6858000"/>
              <a:gd name="connsiteX911" fmla="*/ 2815209 w 7472601"/>
              <a:gd name="connsiteY911" fmla="*/ 497361 h 6858000"/>
              <a:gd name="connsiteX912" fmla="*/ 2844845 w 7472601"/>
              <a:gd name="connsiteY912" fmla="*/ 127638 h 6858000"/>
              <a:gd name="connsiteX913" fmla="*/ 2867960 w 7472601"/>
              <a:gd name="connsiteY913" fmla="*/ 0 h 6858000"/>
              <a:gd name="connsiteX914" fmla="*/ 1057230 w 7472601"/>
              <a:gd name="connsiteY914" fmla="*/ 0 h 6858000"/>
              <a:gd name="connsiteX915" fmla="*/ 1111003 w 7472601"/>
              <a:gd name="connsiteY915" fmla="*/ 0 h 6858000"/>
              <a:gd name="connsiteX916" fmla="*/ 1125553 w 7472601"/>
              <a:gd name="connsiteY916" fmla="*/ 52588 h 6858000"/>
              <a:gd name="connsiteX917" fmla="*/ 1304276 w 7472601"/>
              <a:gd name="connsiteY917" fmla="*/ 476275 h 6858000"/>
              <a:gd name="connsiteX918" fmla="*/ 1492066 w 7472601"/>
              <a:gd name="connsiteY918" fmla="*/ 886333 h 6858000"/>
              <a:gd name="connsiteX919" fmla="*/ 1423698 w 7472601"/>
              <a:gd name="connsiteY919" fmla="*/ 710817 h 6858000"/>
              <a:gd name="connsiteX920" fmla="*/ 1357609 w 7472601"/>
              <a:gd name="connsiteY920" fmla="*/ 532892 h 6858000"/>
              <a:gd name="connsiteX921" fmla="*/ 1309550 w 7472601"/>
              <a:gd name="connsiteY921" fmla="*/ 374031 h 6858000"/>
              <a:gd name="connsiteX922" fmla="*/ 1193673 w 7472601"/>
              <a:gd name="connsiteY922" fmla="*/ 49533 h 6858000"/>
              <a:gd name="connsiteX923" fmla="*/ 1164391 w 7472601"/>
              <a:gd name="connsiteY923" fmla="*/ 0 h 6858000"/>
              <a:gd name="connsiteX924" fmla="*/ 1200666 w 7472601"/>
              <a:gd name="connsiteY924" fmla="*/ 0 h 6858000"/>
              <a:gd name="connsiteX925" fmla="*/ 1223408 w 7472601"/>
              <a:gd name="connsiteY925" fmla="*/ 38996 h 6858000"/>
              <a:gd name="connsiteX926" fmla="*/ 1339635 w 7472601"/>
              <a:gd name="connsiteY926" fmla="*/ 365517 h 6858000"/>
              <a:gd name="connsiteX927" fmla="*/ 1387469 w 7472601"/>
              <a:gd name="connsiteY927" fmla="*/ 523079 h 6858000"/>
              <a:gd name="connsiteX928" fmla="*/ 1452685 w 7472601"/>
              <a:gd name="connsiteY928" fmla="*/ 699806 h 6858000"/>
              <a:gd name="connsiteX929" fmla="*/ 1492092 w 7472601"/>
              <a:gd name="connsiteY929" fmla="*/ 800424 h 6858000"/>
              <a:gd name="connsiteX930" fmla="*/ 1455302 w 7472601"/>
              <a:gd name="connsiteY930" fmla="*/ 632913 h 6858000"/>
              <a:gd name="connsiteX931" fmla="*/ 1222336 w 7472601"/>
              <a:gd name="connsiteY931" fmla="*/ 9480 h 6858000"/>
              <a:gd name="connsiteX932" fmla="*/ 1214634 w 7472601"/>
              <a:gd name="connsiteY932" fmla="*/ 0 h 6858000"/>
              <a:gd name="connsiteX933" fmla="*/ 1289827 w 7472601"/>
              <a:gd name="connsiteY933" fmla="*/ 0 h 6858000"/>
              <a:gd name="connsiteX934" fmla="*/ 1321076 w 7472601"/>
              <a:gd name="connsiteY934" fmla="*/ 59722 h 6858000"/>
              <a:gd name="connsiteX935" fmla="*/ 1512579 w 7472601"/>
              <a:gd name="connsiteY935" fmla="*/ 626441 h 6858000"/>
              <a:gd name="connsiteX936" fmla="*/ 1506076 w 7472601"/>
              <a:gd name="connsiteY936" fmla="*/ 1089289 h 6858000"/>
              <a:gd name="connsiteX937" fmla="*/ 1486346 w 7472601"/>
              <a:gd name="connsiteY937" fmla="*/ 1079919 h 6858000"/>
              <a:gd name="connsiteX938" fmla="*/ 1070511 w 7472601"/>
              <a:gd name="connsiteY938" fmla="*/ 48609 h 6858000"/>
              <a:gd name="connsiteX939" fmla="*/ 1057230 w 7472601"/>
              <a:gd name="connsiteY939" fmla="*/ 0 h 6858000"/>
              <a:gd name="connsiteX940" fmla="*/ 43151 w 7472601"/>
              <a:gd name="connsiteY940" fmla="*/ 0 h 6858000"/>
              <a:gd name="connsiteX941" fmla="*/ 95283 w 7472601"/>
              <a:gd name="connsiteY941" fmla="*/ 0 h 6858000"/>
              <a:gd name="connsiteX942" fmla="*/ 300708 w 7472601"/>
              <a:gd name="connsiteY942" fmla="*/ 154571 h 6858000"/>
              <a:gd name="connsiteX943" fmla="*/ 530414 w 7472601"/>
              <a:gd name="connsiteY943" fmla="*/ 354673 h 6858000"/>
              <a:gd name="connsiteX944" fmla="*/ 333785 w 7472601"/>
              <a:gd name="connsiteY944" fmla="*/ 161564 h 6858000"/>
              <a:gd name="connsiteX945" fmla="*/ 147005 w 7472601"/>
              <a:gd name="connsiteY945" fmla="*/ 0 h 6858000"/>
              <a:gd name="connsiteX946" fmla="*/ 272509 w 7472601"/>
              <a:gd name="connsiteY946" fmla="*/ 0 h 6858000"/>
              <a:gd name="connsiteX947" fmla="*/ 326276 w 7472601"/>
              <a:gd name="connsiteY947" fmla="*/ 45847 h 6858000"/>
              <a:gd name="connsiteX948" fmla="*/ 823759 w 7472601"/>
              <a:gd name="connsiteY948" fmla="*/ 574145 h 6858000"/>
              <a:gd name="connsiteX949" fmla="*/ 811254 w 7472601"/>
              <a:gd name="connsiteY949" fmla="*/ 665546 h 6858000"/>
              <a:gd name="connsiteX950" fmla="*/ 154042 w 7472601"/>
              <a:gd name="connsiteY950" fmla="*/ 261522 h 6858000"/>
              <a:gd name="connsiteX951" fmla="*/ 13550 w 7472601"/>
              <a:gd name="connsiteY951" fmla="*/ 158423 h 6858000"/>
              <a:gd name="connsiteX952" fmla="*/ 0 w 7472601"/>
              <a:gd name="connsiteY952" fmla="*/ 146618 h 6858000"/>
              <a:gd name="connsiteX953" fmla="*/ 0 w 7472601"/>
              <a:gd name="connsiteY953" fmla="*/ 59161 h 6858000"/>
              <a:gd name="connsiteX954" fmla="*/ 45427 w 7472601"/>
              <a:gd name="connsiteY954" fmla="*/ 101078 h 6858000"/>
              <a:gd name="connsiteX955" fmla="*/ 630103 w 7472601"/>
              <a:gd name="connsiteY955" fmla="*/ 485885 h 6858000"/>
              <a:gd name="connsiteX956" fmla="*/ 532040 w 7472601"/>
              <a:gd name="connsiteY956" fmla="*/ 399359 h 6858000"/>
              <a:gd name="connsiteX957" fmla="*/ 517618 w 7472601"/>
              <a:gd name="connsiteY957" fmla="*/ 385726 h 6858000"/>
              <a:gd name="connsiteX958" fmla="*/ 285074 w 7472601"/>
              <a:gd name="connsiteY958" fmla="*/ 182755 h 6858000"/>
              <a:gd name="connsiteX959" fmla="*/ 43151 w 7472601"/>
              <a:gd name="connsiteY959" fmla="*/ 0 h 6858000"/>
              <a:gd name="connsiteX0" fmla="*/ 369702 w 7467663"/>
              <a:gd name="connsiteY0" fmla="*/ 6712169 h 6858000"/>
              <a:gd name="connsiteX1" fmla="*/ 366575 w 7467663"/>
              <a:gd name="connsiteY1" fmla="*/ 6715556 h 6858000"/>
              <a:gd name="connsiteX2" fmla="*/ 371637 w 7467663"/>
              <a:gd name="connsiteY2" fmla="*/ 6713954 h 6858000"/>
              <a:gd name="connsiteX3" fmla="*/ 369702 w 7467663"/>
              <a:gd name="connsiteY3" fmla="*/ 6712169 h 6858000"/>
              <a:gd name="connsiteX4" fmla="*/ 7088673 w 7467663"/>
              <a:gd name="connsiteY4" fmla="*/ 6610396 h 6858000"/>
              <a:gd name="connsiteX5" fmla="*/ 7440138 w 7467663"/>
              <a:gd name="connsiteY5" fmla="*/ 6622648 h 6858000"/>
              <a:gd name="connsiteX6" fmla="*/ 7467600 w 7467663"/>
              <a:gd name="connsiteY6" fmla="*/ 6628217 h 6858000"/>
              <a:gd name="connsiteX7" fmla="*/ 7467600 w 7467663"/>
              <a:gd name="connsiteY7" fmla="*/ 6668575 h 6858000"/>
              <a:gd name="connsiteX8" fmla="*/ 7392322 w 7467663"/>
              <a:gd name="connsiteY8" fmla="*/ 6658238 h 6858000"/>
              <a:gd name="connsiteX9" fmla="*/ 7467600 w 7467663"/>
              <a:gd name="connsiteY9" fmla="*/ 6683873 h 6858000"/>
              <a:gd name="connsiteX10" fmla="*/ 7467600 w 7467663"/>
              <a:gd name="connsiteY10" fmla="*/ 6714215 h 6858000"/>
              <a:gd name="connsiteX11" fmla="*/ 7447383 w 7467663"/>
              <a:gd name="connsiteY11" fmla="*/ 6707202 h 6858000"/>
              <a:gd name="connsiteX12" fmla="*/ 7289862 w 7467663"/>
              <a:gd name="connsiteY12" fmla="*/ 6659827 h 6858000"/>
              <a:gd name="connsiteX13" fmla="*/ 7434024 w 7467663"/>
              <a:gd name="connsiteY13" fmla="*/ 6722130 h 6858000"/>
              <a:gd name="connsiteX14" fmla="*/ 7467600 w 7467663"/>
              <a:gd name="connsiteY14" fmla="*/ 6736157 h 6858000"/>
              <a:gd name="connsiteX15" fmla="*/ 7467600 w 7467663"/>
              <a:gd name="connsiteY15" fmla="*/ 6767913 h 6858000"/>
              <a:gd name="connsiteX16" fmla="*/ 7392158 w 7467663"/>
              <a:gd name="connsiteY16" fmla="*/ 6771365 h 6858000"/>
              <a:gd name="connsiteX17" fmla="*/ 7467600 w 7467663"/>
              <a:gd name="connsiteY17" fmla="*/ 6805948 h 6858000"/>
              <a:gd name="connsiteX18" fmla="*/ 7467600 w 7467663"/>
              <a:gd name="connsiteY18" fmla="*/ 6831490 h 6858000"/>
              <a:gd name="connsiteX19" fmla="*/ 7410696 w 7467663"/>
              <a:gd name="connsiteY19" fmla="*/ 6803861 h 6858000"/>
              <a:gd name="connsiteX20" fmla="*/ 7088673 w 7467663"/>
              <a:gd name="connsiteY20" fmla="*/ 6610396 h 6858000"/>
              <a:gd name="connsiteX21" fmla="*/ 1019354 w 7467663"/>
              <a:gd name="connsiteY21" fmla="*/ 6315006 h 6858000"/>
              <a:gd name="connsiteX22" fmla="*/ 441046 w 7467663"/>
              <a:gd name="connsiteY22" fmla="*/ 6691153 h 6858000"/>
              <a:gd name="connsiteX23" fmla="*/ 1019354 w 7467663"/>
              <a:gd name="connsiteY23" fmla="*/ 6315006 h 6858000"/>
              <a:gd name="connsiteX24" fmla="*/ 991680 w 7467663"/>
              <a:gd name="connsiteY24" fmla="*/ 6298413 h 6858000"/>
              <a:gd name="connsiteX25" fmla="*/ 409060 w 7467663"/>
              <a:gd name="connsiteY25" fmla="*/ 6671470 h 6858000"/>
              <a:gd name="connsiteX26" fmla="*/ 991680 w 7467663"/>
              <a:gd name="connsiteY26" fmla="*/ 6298413 h 6858000"/>
              <a:gd name="connsiteX27" fmla="*/ 103333 w 7467663"/>
              <a:gd name="connsiteY27" fmla="*/ 5699602 h 6858000"/>
              <a:gd name="connsiteX28" fmla="*/ 233938 w 7467663"/>
              <a:gd name="connsiteY28" fmla="*/ 5809416 h 6858000"/>
              <a:gd name="connsiteX29" fmla="*/ 883580 w 7467663"/>
              <a:gd name="connsiteY29" fmla="*/ 6180710 h 6858000"/>
              <a:gd name="connsiteX30" fmla="*/ 487337 w 7467663"/>
              <a:gd name="connsiteY30" fmla="*/ 5950182 h 6858000"/>
              <a:gd name="connsiteX31" fmla="*/ 354051 w 7467663"/>
              <a:gd name="connsiteY31" fmla="*/ 5854912 h 6858000"/>
              <a:gd name="connsiteX32" fmla="*/ 195436 w 7467663"/>
              <a:gd name="connsiteY32" fmla="*/ 5755068 h 6858000"/>
              <a:gd name="connsiteX33" fmla="*/ 103333 w 7467663"/>
              <a:gd name="connsiteY33" fmla="*/ 5699602 h 6858000"/>
              <a:gd name="connsiteX34" fmla="*/ 5539432 w 7467663"/>
              <a:gd name="connsiteY34" fmla="*/ 5642928 h 6858000"/>
              <a:gd name="connsiteX35" fmla="*/ 5555462 w 7467663"/>
              <a:gd name="connsiteY35" fmla="*/ 5694454 h 6858000"/>
              <a:gd name="connsiteX36" fmla="*/ 5828270 w 7467663"/>
              <a:gd name="connsiteY36" fmla="*/ 6320663 h 6858000"/>
              <a:gd name="connsiteX37" fmla="*/ 5947416 w 7467663"/>
              <a:gd name="connsiteY37" fmla="*/ 6574846 h 6858000"/>
              <a:gd name="connsiteX38" fmla="*/ 5539432 w 7467663"/>
              <a:gd name="connsiteY38" fmla="*/ 5642928 h 6858000"/>
              <a:gd name="connsiteX39" fmla="*/ 51253 w 7467663"/>
              <a:gd name="connsiteY39" fmla="*/ 5631825 h 6858000"/>
              <a:gd name="connsiteX40" fmla="*/ 211622 w 7467663"/>
              <a:gd name="connsiteY40" fmla="*/ 5728803 h 6858000"/>
              <a:gd name="connsiteX41" fmla="*/ 371652 w 7467663"/>
              <a:gd name="connsiteY41" fmla="*/ 5829062 h 6858000"/>
              <a:gd name="connsiteX42" fmla="*/ 505903 w 7467663"/>
              <a:gd name="connsiteY42" fmla="*/ 5925221 h 6858000"/>
              <a:gd name="connsiteX43" fmla="*/ 899240 w 7467663"/>
              <a:gd name="connsiteY43" fmla="*/ 6153068 h 6858000"/>
              <a:gd name="connsiteX44" fmla="*/ 988114 w 7467663"/>
              <a:gd name="connsiteY44" fmla="*/ 6174204 h 6858000"/>
              <a:gd name="connsiteX45" fmla="*/ 845971 w 7467663"/>
              <a:gd name="connsiteY45" fmla="*/ 6067177 h 6858000"/>
              <a:gd name="connsiteX46" fmla="*/ 448057 w 7467663"/>
              <a:gd name="connsiteY46" fmla="*/ 5841376 h 6858000"/>
              <a:gd name="connsiteX47" fmla="*/ 51253 w 7467663"/>
              <a:gd name="connsiteY47" fmla="*/ 5631825 h 6858000"/>
              <a:gd name="connsiteX48" fmla="*/ 2606687 w 7467663"/>
              <a:gd name="connsiteY48" fmla="*/ 5630718 h 6858000"/>
              <a:gd name="connsiteX49" fmla="*/ 2645658 w 7467663"/>
              <a:gd name="connsiteY49" fmla="*/ 6640259 h 6858000"/>
              <a:gd name="connsiteX50" fmla="*/ 2606687 w 7467663"/>
              <a:gd name="connsiteY50" fmla="*/ 5630718 h 6858000"/>
              <a:gd name="connsiteX51" fmla="*/ 3642057 w 7467663"/>
              <a:gd name="connsiteY51" fmla="*/ 5573487 h 6858000"/>
              <a:gd name="connsiteX52" fmla="*/ 3632981 w 7467663"/>
              <a:gd name="connsiteY52" fmla="*/ 5579437 h 6858000"/>
              <a:gd name="connsiteX53" fmla="*/ 3382436 w 7467663"/>
              <a:gd name="connsiteY53" fmla="*/ 5952726 h 6858000"/>
              <a:gd name="connsiteX54" fmla="*/ 3191929 w 7467663"/>
              <a:gd name="connsiteY54" fmla="*/ 6662669 h 6858000"/>
              <a:gd name="connsiteX55" fmla="*/ 3369898 w 7467663"/>
              <a:gd name="connsiteY55" fmla="*/ 6081771 h 6858000"/>
              <a:gd name="connsiteX56" fmla="*/ 3642057 w 7467663"/>
              <a:gd name="connsiteY56" fmla="*/ 5573487 h 6858000"/>
              <a:gd name="connsiteX57" fmla="*/ 2650666 w 7467663"/>
              <a:gd name="connsiteY57" fmla="*/ 5530686 h 6858000"/>
              <a:gd name="connsiteX58" fmla="*/ 2650249 w 7467663"/>
              <a:gd name="connsiteY58" fmla="*/ 5532101 h 6858000"/>
              <a:gd name="connsiteX59" fmla="*/ 2663808 w 7467663"/>
              <a:gd name="connsiteY59" fmla="*/ 6535215 h 6858000"/>
              <a:gd name="connsiteX60" fmla="*/ 2665418 w 7467663"/>
              <a:gd name="connsiteY60" fmla="*/ 6132756 h 6858000"/>
              <a:gd name="connsiteX61" fmla="*/ 2650666 w 7467663"/>
              <a:gd name="connsiteY61" fmla="*/ 5530686 h 6858000"/>
              <a:gd name="connsiteX62" fmla="*/ 2680277 w 7467663"/>
              <a:gd name="connsiteY62" fmla="*/ 5479204 h 6858000"/>
              <a:gd name="connsiteX63" fmla="*/ 2678972 w 7467663"/>
              <a:gd name="connsiteY63" fmla="*/ 5481582 h 6858000"/>
              <a:gd name="connsiteX64" fmla="*/ 2696666 w 7467663"/>
              <a:gd name="connsiteY64" fmla="*/ 6133836 h 6858000"/>
              <a:gd name="connsiteX65" fmla="*/ 2695769 w 7467663"/>
              <a:gd name="connsiteY65" fmla="*/ 6390955 h 6858000"/>
              <a:gd name="connsiteX66" fmla="*/ 2739893 w 7467663"/>
              <a:gd name="connsiteY66" fmla="*/ 6108357 h 6858000"/>
              <a:gd name="connsiteX67" fmla="*/ 2680277 w 7467663"/>
              <a:gd name="connsiteY67" fmla="*/ 5479204 h 6858000"/>
              <a:gd name="connsiteX68" fmla="*/ 1132195 w 7467663"/>
              <a:gd name="connsiteY68" fmla="*/ 5467980 h 6858000"/>
              <a:gd name="connsiteX69" fmla="*/ 1679056 w 7467663"/>
              <a:gd name="connsiteY69" fmla="*/ 5516907 h 6858000"/>
              <a:gd name="connsiteX70" fmla="*/ 2128648 w 7467663"/>
              <a:gd name="connsiteY70" fmla="*/ 5474249 h 6858000"/>
              <a:gd name="connsiteX71" fmla="*/ 1825619 w 7467663"/>
              <a:gd name="connsiteY71" fmla="*/ 5478447 h 6858000"/>
              <a:gd name="connsiteX72" fmla="*/ 1737798 w 7467663"/>
              <a:gd name="connsiteY72" fmla="*/ 5483353 h 6858000"/>
              <a:gd name="connsiteX73" fmla="*/ 1132195 w 7467663"/>
              <a:gd name="connsiteY73" fmla="*/ 5467980 h 6858000"/>
              <a:gd name="connsiteX74" fmla="*/ 7454976 w 7467663"/>
              <a:gd name="connsiteY74" fmla="*/ 6318297 h 6858000"/>
              <a:gd name="connsiteX75" fmla="*/ 7467600 w 7467663"/>
              <a:gd name="connsiteY75" fmla="*/ 6163634 h 6858000"/>
              <a:gd name="connsiteX76" fmla="*/ 7448321 w 7467663"/>
              <a:gd name="connsiteY76" fmla="*/ 6190991 h 6858000"/>
              <a:gd name="connsiteX77" fmla="*/ 7467600 w 7467663"/>
              <a:gd name="connsiteY77" fmla="*/ 6221686 h 6858000"/>
              <a:gd name="connsiteX78" fmla="*/ 7467600 w 7467663"/>
              <a:gd name="connsiteY78" fmla="*/ 6334256 h 6858000"/>
              <a:gd name="connsiteX79" fmla="*/ 7454976 w 7467663"/>
              <a:gd name="connsiteY79" fmla="*/ 6318297 h 6858000"/>
              <a:gd name="connsiteX80" fmla="*/ 1456157 w 7467663"/>
              <a:gd name="connsiteY80" fmla="*/ 5371404 h 6858000"/>
              <a:gd name="connsiteX81" fmla="*/ 1244432 w 7467663"/>
              <a:gd name="connsiteY81" fmla="*/ 5385601 h 6858000"/>
              <a:gd name="connsiteX82" fmla="*/ 973990 w 7467663"/>
              <a:gd name="connsiteY82" fmla="*/ 5424940 h 6858000"/>
              <a:gd name="connsiteX83" fmla="*/ 1103809 w 7467663"/>
              <a:gd name="connsiteY83" fmla="*/ 5433720 h 6858000"/>
              <a:gd name="connsiteX84" fmla="*/ 1123454 w 7467663"/>
              <a:gd name="connsiteY84" fmla="*/ 5435727 h 6858000"/>
              <a:gd name="connsiteX85" fmla="*/ 1737017 w 7467663"/>
              <a:gd name="connsiteY85" fmla="*/ 5452183 h 6858000"/>
              <a:gd name="connsiteX86" fmla="*/ 1824397 w 7467663"/>
              <a:gd name="connsiteY86" fmla="*/ 5447757 h 6858000"/>
              <a:gd name="connsiteX87" fmla="*/ 2070059 w 7467663"/>
              <a:gd name="connsiteY87" fmla="*/ 5441660 h 6858000"/>
              <a:gd name="connsiteX88" fmla="*/ 1456157 w 7467663"/>
              <a:gd name="connsiteY88" fmla="*/ 5371404 h 6858000"/>
              <a:gd name="connsiteX89" fmla="*/ 4988186 w 7467663"/>
              <a:gd name="connsiteY89" fmla="*/ 5216467 h 6858000"/>
              <a:gd name="connsiteX90" fmla="*/ 4777334 w 7467663"/>
              <a:gd name="connsiteY90" fmla="*/ 5406072 h 6858000"/>
              <a:gd name="connsiteX91" fmla="*/ 4718341 w 7467663"/>
              <a:gd name="connsiteY91" fmla="*/ 5468043 h 6858000"/>
              <a:gd name="connsiteX92" fmla="*/ 4604655 w 7467663"/>
              <a:gd name="connsiteY92" fmla="*/ 5583434 h 6858000"/>
              <a:gd name="connsiteX93" fmla="*/ 4565074 w 7467663"/>
              <a:gd name="connsiteY93" fmla="*/ 5618550 h 6858000"/>
              <a:gd name="connsiteX94" fmla="*/ 4988186 w 7467663"/>
              <a:gd name="connsiteY94" fmla="*/ 5216467 h 6858000"/>
              <a:gd name="connsiteX95" fmla="*/ 4978032 w 7467663"/>
              <a:gd name="connsiteY95" fmla="*/ 5183809 h 6858000"/>
              <a:gd name="connsiteX96" fmla="*/ 4463413 w 7467663"/>
              <a:gd name="connsiteY96" fmla="*/ 5615162 h 6858000"/>
              <a:gd name="connsiteX97" fmla="*/ 4358134 w 7467663"/>
              <a:gd name="connsiteY97" fmla="*/ 5742791 h 6858000"/>
              <a:gd name="connsiteX98" fmla="*/ 4376219 w 7467663"/>
              <a:gd name="connsiteY98" fmla="*/ 5729027 h 6858000"/>
              <a:gd name="connsiteX99" fmla="*/ 4582340 w 7467663"/>
              <a:gd name="connsiteY99" fmla="*/ 5561037 h 6858000"/>
              <a:gd name="connsiteX100" fmla="*/ 4694684 w 7467663"/>
              <a:gd name="connsiteY100" fmla="*/ 5447098 h 6858000"/>
              <a:gd name="connsiteX101" fmla="*/ 4754123 w 7467663"/>
              <a:gd name="connsiteY101" fmla="*/ 5384643 h 6858000"/>
              <a:gd name="connsiteX102" fmla="*/ 4978032 w 7467663"/>
              <a:gd name="connsiteY102" fmla="*/ 5183809 h 6858000"/>
              <a:gd name="connsiteX103" fmla="*/ 1903353 w 7467663"/>
              <a:gd name="connsiteY103" fmla="*/ 5044827 h 6858000"/>
              <a:gd name="connsiteX104" fmla="*/ 1936931 w 7467663"/>
              <a:gd name="connsiteY104" fmla="*/ 5093954 h 6858000"/>
              <a:gd name="connsiteX105" fmla="*/ 2195868 w 7467663"/>
              <a:gd name="connsiteY105" fmla="*/ 5396574 h 6858000"/>
              <a:gd name="connsiteX106" fmla="*/ 2088852 w 7467663"/>
              <a:gd name="connsiteY106" fmla="*/ 5166123 h 6858000"/>
              <a:gd name="connsiteX107" fmla="*/ 1958241 w 7467663"/>
              <a:gd name="connsiteY107" fmla="*/ 5067955 h 6858000"/>
              <a:gd name="connsiteX108" fmla="*/ 1903353 w 7467663"/>
              <a:gd name="connsiteY108" fmla="*/ 5044827 h 6858000"/>
              <a:gd name="connsiteX109" fmla="*/ 1979378 w 7467663"/>
              <a:gd name="connsiteY109" fmla="*/ 4769504 h 6858000"/>
              <a:gd name="connsiteX110" fmla="*/ 2882120 w 7467663"/>
              <a:gd name="connsiteY110" fmla="*/ 5064547 h 6858000"/>
              <a:gd name="connsiteX111" fmla="*/ 2793103 w 7467663"/>
              <a:gd name="connsiteY111" fmla="*/ 5039699 h 6858000"/>
              <a:gd name="connsiteX112" fmla="*/ 2770041 w 7467663"/>
              <a:gd name="connsiteY112" fmla="*/ 5033634 h 6858000"/>
              <a:gd name="connsiteX113" fmla="*/ 1979378 w 7467663"/>
              <a:gd name="connsiteY113" fmla="*/ 4769504 h 6858000"/>
              <a:gd name="connsiteX114" fmla="*/ 1927410 w 7467663"/>
              <a:gd name="connsiteY114" fmla="*/ 4716164 h 6858000"/>
              <a:gd name="connsiteX115" fmla="*/ 1959587 w 7467663"/>
              <a:gd name="connsiteY115" fmla="*/ 4728849 h 6858000"/>
              <a:gd name="connsiteX116" fmla="*/ 2777707 w 7467663"/>
              <a:gd name="connsiteY116" fmla="*/ 5003991 h 6858000"/>
              <a:gd name="connsiteX117" fmla="*/ 2800768 w 7467663"/>
              <a:gd name="connsiteY117" fmla="*/ 5010056 h 6858000"/>
              <a:gd name="connsiteX118" fmla="*/ 2879408 w 7467663"/>
              <a:gd name="connsiteY118" fmla="*/ 5031590 h 6858000"/>
              <a:gd name="connsiteX119" fmla="*/ 2862295 w 7467663"/>
              <a:gd name="connsiteY119" fmla="*/ 5022958 h 6858000"/>
              <a:gd name="connsiteX120" fmla="*/ 2813343 w 7467663"/>
              <a:gd name="connsiteY120" fmla="*/ 4998369 h 6858000"/>
              <a:gd name="connsiteX121" fmla="*/ 2646245 w 7467663"/>
              <a:gd name="connsiteY121" fmla="*/ 4930999 h 6858000"/>
              <a:gd name="connsiteX122" fmla="*/ 1999243 w 7467663"/>
              <a:gd name="connsiteY122" fmla="*/ 4730524 h 6858000"/>
              <a:gd name="connsiteX123" fmla="*/ 1979527 w 7467663"/>
              <a:gd name="connsiteY123" fmla="*/ 4726651 h 6858000"/>
              <a:gd name="connsiteX124" fmla="*/ 1927410 w 7467663"/>
              <a:gd name="connsiteY124" fmla="*/ 4716164 h 6858000"/>
              <a:gd name="connsiteX125" fmla="*/ 1997014 w 7467663"/>
              <a:gd name="connsiteY125" fmla="*/ 4698007 h 6858000"/>
              <a:gd name="connsiteX126" fmla="*/ 2005458 w 7467663"/>
              <a:gd name="connsiteY126" fmla="*/ 4699540 h 6858000"/>
              <a:gd name="connsiteX127" fmla="*/ 2657186 w 7467663"/>
              <a:gd name="connsiteY127" fmla="*/ 4901687 h 6858000"/>
              <a:gd name="connsiteX128" fmla="*/ 2826662 w 7467663"/>
              <a:gd name="connsiteY128" fmla="*/ 4970362 h 6858000"/>
              <a:gd name="connsiteX129" fmla="*/ 2876100 w 7467663"/>
              <a:gd name="connsiteY129" fmla="*/ 4995397 h 6858000"/>
              <a:gd name="connsiteX130" fmla="*/ 3042600 w 7467663"/>
              <a:gd name="connsiteY130" fmla="*/ 5059532 h 6858000"/>
              <a:gd name="connsiteX131" fmla="*/ 1997014 w 7467663"/>
              <a:gd name="connsiteY131" fmla="*/ 4698007 h 6858000"/>
              <a:gd name="connsiteX132" fmla="*/ 2305292 w 7467663"/>
              <a:gd name="connsiteY132" fmla="*/ 4219492 h 6858000"/>
              <a:gd name="connsiteX133" fmla="*/ 3360922 w 7467663"/>
              <a:gd name="connsiteY133" fmla="*/ 4529373 h 6858000"/>
              <a:gd name="connsiteX134" fmla="*/ 3492420 w 7467663"/>
              <a:gd name="connsiteY134" fmla="*/ 4510145 h 6858000"/>
              <a:gd name="connsiteX135" fmla="*/ 3364086 w 7467663"/>
              <a:gd name="connsiteY135" fmla="*/ 4480340 h 6858000"/>
              <a:gd name="connsiteX136" fmla="*/ 3225818 w 7467663"/>
              <a:gd name="connsiteY136" fmla="*/ 4411822 h 6858000"/>
              <a:gd name="connsiteX137" fmla="*/ 3129696 w 7467663"/>
              <a:gd name="connsiteY137" fmla="*/ 4360704 h 6858000"/>
              <a:gd name="connsiteX138" fmla="*/ 2814545 w 7467663"/>
              <a:gd name="connsiteY138" fmla="*/ 4282955 h 6858000"/>
              <a:gd name="connsiteX139" fmla="*/ 2305292 w 7467663"/>
              <a:gd name="connsiteY139" fmla="*/ 4219492 h 6858000"/>
              <a:gd name="connsiteX140" fmla="*/ 2626982 w 7467663"/>
              <a:gd name="connsiteY140" fmla="*/ 4206450 h 6858000"/>
              <a:gd name="connsiteX141" fmla="*/ 2490617 w 7467663"/>
              <a:gd name="connsiteY141" fmla="*/ 4206951 h 6858000"/>
              <a:gd name="connsiteX142" fmla="*/ 2819869 w 7467663"/>
              <a:gd name="connsiteY142" fmla="*/ 4252936 h 6858000"/>
              <a:gd name="connsiteX143" fmla="*/ 3143018 w 7467663"/>
              <a:gd name="connsiteY143" fmla="*/ 4332698 h 6858000"/>
              <a:gd name="connsiteX144" fmla="*/ 3241520 w 7467663"/>
              <a:gd name="connsiteY144" fmla="*/ 4385112 h 6858000"/>
              <a:gd name="connsiteX145" fmla="*/ 3374575 w 7467663"/>
              <a:gd name="connsiteY145" fmla="*/ 4451517 h 6858000"/>
              <a:gd name="connsiteX146" fmla="*/ 3505221 w 7467663"/>
              <a:gd name="connsiteY146" fmla="*/ 4480757 h 6858000"/>
              <a:gd name="connsiteX147" fmla="*/ 2626982 w 7467663"/>
              <a:gd name="connsiteY147" fmla="*/ 4206450 h 6858000"/>
              <a:gd name="connsiteX148" fmla="*/ 1310106 w 7467663"/>
              <a:gd name="connsiteY148" fmla="*/ 3943217 h 6858000"/>
              <a:gd name="connsiteX149" fmla="*/ 854994 w 7467663"/>
              <a:gd name="connsiteY149" fmla="*/ 4399136 h 6858000"/>
              <a:gd name="connsiteX150" fmla="*/ 742462 w 7467663"/>
              <a:gd name="connsiteY150" fmla="*/ 4594648 h 6858000"/>
              <a:gd name="connsiteX151" fmla="*/ 820602 w 7467663"/>
              <a:gd name="connsiteY151" fmla="*/ 4485915 h 6858000"/>
              <a:gd name="connsiteX152" fmla="*/ 878295 w 7467663"/>
              <a:gd name="connsiteY152" fmla="*/ 4403594 h 6858000"/>
              <a:gd name="connsiteX153" fmla="*/ 1240607 w 7467663"/>
              <a:gd name="connsiteY153" fmla="*/ 4010401 h 6858000"/>
              <a:gd name="connsiteX154" fmla="*/ 1310106 w 7467663"/>
              <a:gd name="connsiteY154" fmla="*/ 3943217 h 6858000"/>
              <a:gd name="connsiteX155" fmla="*/ 1423113 w 7467663"/>
              <a:gd name="connsiteY155" fmla="*/ 3874565 h 6858000"/>
              <a:gd name="connsiteX156" fmla="*/ 1260565 w 7467663"/>
              <a:gd name="connsiteY156" fmla="*/ 4031982 h 6858000"/>
              <a:gd name="connsiteX157" fmla="*/ 901900 w 7467663"/>
              <a:gd name="connsiteY157" fmla="*/ 4421236 h 6858000"/>
              <a:gd name="connsiteX158" fmla="*/ 845044 w 7467663"/>
              <a:gd name="connsiteY158" fmla="*/ 4502436 h 6858000"/>
              <a:gd name="connsiteX159" fmla="*/ 685926 w 7467663"/>
              <a:gd name="connsiteY159" fmla="*/ 4703069 h 6858000"/>
              <a:gd name="connsiteX160" fmla="*/ 684248 w 7467663"/>
              <a:gd name="connsiteY160" fmla="*/ 4706721 h 6858000"/>
              <a:gd name="connsiteX161" fmla="*/ 1423113 w 7467663"/>
              <a:gd name="connsiteY161" fmla="*/ 3874565 h 6858000"/>
              <a:gd name="connsiteX162" fmla="*/ 3316479 w 7467663"/>
              <a:gd name="connsiteY162" fmla="*/ 3872136 h 6858000"/>
              <a:gd name="connsiteX163" fmla="*/ 3546806 w 7467663"/>
              <a:gd name="connsiteY163" fmla="*/ 4356139 h 6858000"/>
              <a:gd name="connsiteX164" fmla="*/ 3364433 w 7467663"/>
              <a:gd name="connsiteY164" fmla="*/ 3953121 h 6858000"/>
              <a:gd name="connsiteX165" fmla="*/ 3316479 w 7467663"/>
              <a:gd name="connsiteY165" fmla="*/ 3872136 h 6858000"/>
              <a:gd name="connsiteX166" fmla="*/ 3291335 w 7467663"/>
              <a:gd name="connsiteY166" fmla="*/ 3767420 h 6858000"/>
              <a:gd name="connsiteX167" fmla="*/ 3390805 w 7467663"/>
              <a:gd name="connsiteY167" fmla="*/ 3937163 h 6858000"/>
              <a:gd name="connsiteX168" fmla="*/ 3579062 w 7467663"/>
              <a:gd name="connsiteY168" fmla="*/ 4359040 h 6858000"/>
              <a:gd name="connsiteX169" fmla="*/ 3467355 w 7467663"/>
              <a:gd name="connsiteY169" fmla="*/ 3988130 h 6858000"/>
              <a:gd name="connsiteX170" fmla="*/ 3310753 w 7467663"/>
              <a:gd name="connsiteY170" fmla="*/ 3787140 h 6858000"/>
              <a:gd name="connsiteX171" fmla="*/ 3291335 w 7467663"/>
              <a:gd name="connsiteY171" fmla="*/ 3767420 h 6858000"/>
              <a:gd name="connsiteX172" fmla="*/ 1635889 w 7467663"/>
              <a:gd name="connsiteY172" fmla="*/ 3709494 h 6858000"/>
              <a:gd name="connsiteX173" fmla="*/ 1634800 w 7467663"/>
              <a:gd name="connsiteY173" fmla="*/ 3731111 h 6858000"/>
              <a:gd name="connsiteX174" fmla="*/ 1635889 w 7467663"/>
              <a:gd name="connsiteY174" fmla="*/ 3709494 h 6858000"/>
              <a:gd name="connsiteX175" fmla="*/ 1510397 w 7467663"/>
              <a:gd name="connsiteY175" fmla="*/ 3684705 h 6858000"/>
              <a:gd name="connsiteX176" fmla="*/ 1146550 w 7467663"/>
              <a:gd name="connsiteY176" fmla="*/ 3802012 h 6858000"/>
              <a:gd name="connsiteX177" fmla="*/ 698834 w 7467663"/>
              <a:gd name="connsiteY177" fmla="*/ 3952272 h 6858000"/>
              <a:gd name="connsiteX178" fmla="*/ 34256 w 7467663"/>
              <a:gd name="connsiteY178" fmla="*/ 4347603 h 6858000"/>
              <a:gd name="connsiteX179" fmla="*/ 527241 w 7467663"/>
              <a:gd name="connsiteY179" fmla="*/ 4065078 h 6858000"/>
              <a:gd name="connsiteX180" fmla="*/ 1510397 w 7467663"/>
              <a:gd name="connsiteY180" fmla="*/ 3684705 h 6858000"/>
              <a:gd name="connsiteX181" fmla="*/ 1313114 w 7467663"/>
              <a:gd name="connsiteY181" fmla="*/ 3655216 h 6858000"/>
              <a:gd name="connsiteX182" fmla="*/ 1109304 w 7467663"/>
              <a:gd name="connsiteY182" fmla="*/ 3669030 h 6858000"/>
              <a:gd name="connsiteX183" fmla="*/ 8129 w 7467663"/>
              <a:gd name="connsiteY183" fmla="*/ 4330519 h 6858000"/>
              <a:gd name="connsiteX184" fmla="*/ 687572 w 7467663"/>
              <a:gd name="connsiteY184" fmla="*/ 3925629 h 6858000"/>
              <a:gd name="connsiteX185" fmla="*/ 1138365 w 7467663"/>
              <a:gd name="connsiteY185" fmla="*/ 3774515 h 6858000"/>
              <a:gd name="connsiteX186" fmla="*/ 1505579 w 7467663"/>
              <a:gd name="connsiteY186" fmla="*/ 3655526 h 6858000"/>
              <a:gd name="connsiteX187" fmla="*/ 1313114 w 7467663"/>
              <a:gd name="connsiteY187" fmla="*/ 3655216 h 6858000"/>
              <a:gd name="connsiteX188" fmla="*/ 3655073 w 7467663"/>
              <a:gd name="connsiteY188" fmla="*/ 3650884 h 6858000"/>
              <a:gd name="connsiteX189" fmla="*/ 3989938 w 7467663"/>
              <a:gd name="connsiteY189" fmla="*/ 3991685 h 6858000"/>
              <a:gd name="connsiteX190" fmla="*/ 4393907 w 7467663"/>
              <a:gd name="connsiteY190" fmla="*/ 4261258 h 6858000"/>
              <a:gd name="connsiteX191" fmla="*/ 4648051 w 7467663"/>
              <a:gd name="connsiteY191" fmla="*/ 4374051 h 6858000"/>
              <a:gd name="connsiteX192" fmla="*/ 4383389 w 7467663"/>
              <a:gd name="connsiteY192" fmla="*/ 4184369 h 6858000"/>
              <a:gd name="connsiteX193" fmla="*/ 4165508 w 7467663"/>
              <a:gd name="connsiteY193" fmla="*/ 4035196 h 6858000"/>
              <a:gd name="connsiteX194" fmla="*/ 4068162 w 7467663"/>
              <a:gd name="connsiteY194" fmla="*/ 3953394 h 6858000"/>
              <a:gd name="connsiteX195" fmla="*/ 3981416 w 7467663"/>
              <a:gd name="connsiteY195" fmla="*/ 3880482 h 6858000"/>
              <a:gd name="connsiteX196" fmla="*/ 3800147 w 7467663"/>
              <a:gd name="connsiteY196" fmla="*/ 3749872 h 6858000"/>
              <a:gd name="connsiteX197" fmla="*/ 3655073 w 7467663"/>
              <a:gd name="connsiteY197" fmla="*/ 3650884 h 6858000"/>
              <a:gd name="connsiteX198" fmla="*/ 3670252 w 7467663"/>
              <a:gd name="connsiteY198" fmla="*/ 3622798 h 6858000"/>
              <a:gd name="connsiteX199" fmla="*/ 3817258 w 7467663"/>
              <a:gd name="connsiteY199" fmla="*/ 3723577 h 6858000"/>
              <a:gd name="connsiteX200" fmla="*/ 4000461 w 7467663"/>
              <a:gd name="connsiteY200" fmla="*/ 3855966 h 6858000"/>
              <a:gd name="connsiteX201" fmla="*/ 4088180 w 7467663"/>
              <a:gd name="connsiteY201" fmla="*/ 3929774 h 6858000"/>
              <a:gd name="connsiteX202" fmla="*/ 4184555 w 7467663"/>
              <a:gd name="connsiteY202" fmla="*/ 4010683 h 6858000"/>
              <a:gd name="connsiteX203" fmla="*/ 4399563 w 7467663"/>
              <a:gd name="connsiteY203" fmla="*/ 4158106 h 6858000"/>
              <a:gd name="connsiteX204" fmla="*/ 4684469 w 7467663"/>
              <a:gd name="connsiteY204" fmla="*/ 4364680 h 6858000"/>
              <a:gd name="connsiteX205" fmla="*/ 4690271 w 7467663"/>
              <a:gd name="connsiteY205" fmla="*/ 4370034 h 6858000"/>
              <a:gd name="connsiteX206" fmla="*/ 4136093 w 7467663"/>
              <a:gd name="connsiteY206" fmla="*/ 3858466 h 6858000"/>
              <a:gd name="connsiteX207" fmla="*/ 3670252 w 7467663"/>
              <a:gd name="connsiteY207" fmla="*/ 3622798 h 6858000"/>
              <a:gd name="connsiteX208" fmla="*/ 4440129 w 7467663"/>
              <a:gd name="connsiteY208" fmla="*/ 3448571 h 6858000"/>
              <a:gd name="connsiteX209" fmla="*/ 4856525 w 7467663"/>
              <a:gd name="connsiteY209" fmla="*/ 3915351 h 6858000"/>
              <a:gd name="connsiteX210" fmla="*/ 5059055 w 7467663"/>
              <a:gd name="connsiteY210" fmla="*/ 4108918 h 6858000"/>
              <a:gd name="connsiteX211" fmla="*/ 5290070 w 7467663"/>
              <a:gd name="connsiteY211" fmla="*/ 4263619 h 6858000"/>
              <a:gd name="connsiteX212" fmla="*/ 4834991 w 7467663"/>
              <a:gd name="connsiteY212" fmla="*/ 3830985 h 6858000"/>
              <a:gd name="connsiteX213" fmla="*/ 4440129 w 7467663"/>
              <a:gd name="connsiteY213" fmla="*/ 3448571 h 6858000"/>
              <a:gd name="connsiteX214" fmla="*/ 4441737 w 7467663"/>
              <a:gd name="connsiteY214" fmla="*/ 3399734 h 6858000"/>
              <a:gd name="connsiteX215" fmla="*/ 4431236 w 7467663"/>
              <a:gd name="connsiteY215" fmla="*/ 3400954 h 6858000"/>
              <a:gd name="connsiteX216" fmla="*/ 4557150 w 7467663"/>
              <a:gd name="connsiteY216" fmla="*/ 3510023 h 6858000"/>
              <a:gd name="connsiteX217" fmla="*/ 4856936 w 7467663"/>
              <a:gd name="connsiteY217" fmla="*/ 3809146 h 6858000"/>
              <a:gd name="connsiteX218" fmla="*/ 5111996 w 7467663"/>
              <a:gd name="connsiteY218" fmla="*/ 4065759 h 6858000"/>
              <a:gd name="connsiteX219" fmla="*/ 5388878 w 7467663"/>
              <a:gd name="connsiteY219" fmla="*/ 4300185 h 6858000"/>
              <a:gd name="connsiteX220" fmla="*/ 5425556 w 7467663"/>
              <a:gd name="connsiteY220" fmla="*/ 4308967 h 6858000"/>
              <a:gd name="connsiteX221" fmla="*/ 4943646 w 7467663"/>
              <a:gd name="connsiteY221" fmla="*/ 3822916 h 6858000"/>
              <a:gd name="connsiteX222" fmla="*/ 4594837 w 7467663"/>
              <a:gd name="connsiteY222" fmla="*/ 3532274 h 6858000"/>
              <a:gd name="connsiteX223" fmla="*/ 4441737 w 7467663"/>
              <a:gd name="connsiteY223" fmla="*/ 3399734 h 6858000"/>
              <a:gd name="connsiteX224" fmla="*/ 5425834 w 7467663"/>
              <a:gd name="connsiteY224" fmla="*/ 3162785 h 6858000"/>
              <a:gd name="connsiteX225" fmla="*/ 5401644 w 7467663"/>
              <a:gd name="connsiteY225" fmla="*/ 3617847 h 6858000"/>
              <a:gd name="connsiteX226" fmla="*/ 5467256 w 7467663"/>
              <a:gd name="connsiteY226" fmla="*/ 4175494 h 6858000"/>
              <a:gd name="connsiteX227" fmla="*/ 5448069 w 7467663"/>
              <a:gd name="connsiteY227" fmla="*/ 3567554 h 6858000"/>
              <a:gd name="connsiteX228" fmla="*/ 5425834 w 7467663"/>
              <a:gd name="connsiteY228" fmla="*/ 3162785 h 6858000"/>
              <a:gd name="connsiteX229" fmla="*/ 1318687 w 7467663"/>
              <a:gd name="connsiteY229" fmla="*/ 3113840 h 6858000"/>
              <a:gd name="connsiteX230" fmla="*/ 1066793 w 7467663"/>
              <a:gd name="connsiteY230" fmla="*/ 3212171 h 6858000"/>
              <a:gd name="connsiteX231" fmla="*/ 993319 w 7467663"/>
              <a:gd name="connsiteY231" fmla="*/ 3247648 h 6858000"/>
              <a:gd name="connsiteX232" fmla="*/ 853081 w 7467663"/>
              <a:gd name="connsiteY232" fmla="*/ 3312410 h 6858000"/>
              <a:gd name="connsiteX233" fmla="*/ 805957 w 7467663"/>
              <a:gd name="connsiteY233" fmla="*/ 3330443 h 6858000"/>
              <a:gd name="connsiteX234" fmla="*/ 1318687 w 7467663"/>
              <a:gd name="connsiteY234" fmla="*/ 3113840 h 6858000"/>
              <a:gd name="connsiteX235" fmla="*/ 5453702 w 7467663"/>
              <a:gd name="connsiteY235" fmla="*/ 3090882 h 6858000"/>
              <a:gd name="connsiteX236" fmla="*/ 5480135 w 7467663"/>
              <a:gd name="connsiteY236" fmla="*/ 3565802 h 6858000"/>
              <a:gd name="connsiteX237" fmla="*/ 5499023 w 7467663"/>
              <a:gd name="connsiteY237" fmla="*/ 4166310 h 6858000"/>
              <a:gd name="connsiteX238" fmla="*/ 5547022 w 7467663"/>
              <a:gd name="connsiteY238" fmla="*/ 3607838 h 6858000"/>
              <a:gd name="connsiteX239" fmla="*/ 5515964 w 7467663"/>
              <a:gd name="connsiteY239" fmla="*/ 3378541 h 6858000"/>
              <a:gd name="connsiteX240" fmla="*/ 5453702 w 7467663"/>
              <a:gd name="connsiteY240" fmla="*/ 3090882 h 6858000"/>
              <a:gd name="connsiteX241" fmla="*/ 1238695 w 7467663"/>
              <a:gd name="connsiteY241" fmla="*/ 3076820 h 6858000"/>
              <a:gd name="connsiteX242" fmla="*/ 716371 w 7467663"/>
              <a:gd name="connsiteY242" fmla="*/ 3293249 h 6858000"/>
              <a:gd name="connsiteX243" fmla="*/ 579522 w 7467663"/>
              <a:gd name="connsiteY243" fmla="*/ 3371759 h 6858000"/>
              <a:gd name="connsiteX244" fmla="*/ 600288 w 7467663"/>
              <a:gd name="connsiteY244" fmla="*/ 3365555 h 6858000"/>
              <a:gd name="connsiteX245" fmla="*/ 840692 w 7467663"/>
              <a:gd name="connsiteY245" fmla="*/ 3284921 h 6858000"/>
              <a:gd name="connsiteX246" fmla="*/ 979248 w 7467663"/>
              <a:gd name="connsiteY246" fmla="*/ 3221003 h 6858000"/>
              <a:gd name="connsiteX247" fmla="*/ 1053282 w 7467663"/>
              <a:gd name="connsiteY247" fmla="*/ 3185247 h 6858000"/>
              <a:gd name="connsiteX248" fmla="*/ 1320603 w 7467663"/>
              <a:gd name="connsiteY248" fmla="*/ 3081281 h 6858000"/>
              <a:gd name="connsiteX249" fmla="*/ 1238695 w 7467663"/>
              <a:gd name="connsiteY249" fmla="*/ 3076820 h 6858000"/>
              <a:gd name="connsiteX250" fmla="*/ 5425627 w 7467663"/>
              <a:gd name="connsiteY250" fmla="*/ 2954192 h 6858000"/>
              <a:gd name="connsiteX251" fmla="*/ 5470770 w 7467663"/>
              <a:gd name="connsiteY251" fmla="*/ 3005435 h 6858000"/>
              <a:gd name="connsiteX252" fmla="*/ 5519779 w 7467663"/>
              <a:gd name="connsiteY252" fmla="*/ 4359223 h 6858000"/>
              <a:gd name="connsiteX253" fmla="*/ 5520293 w 7467663"/>
              <a:gd name="connsiteY253" fmla="*/ 4360602 h 6858000"/>
              <a:gd name="connsiteX254" fmla="*/ 5767221 w 7467663"/>
              <a:gd name="connsiteY254" fmla="*/ 4665564 h 6858000"/>
              <a:gd name="connsiteX255" fmla="*/ 6937169 w 7467663"/>
              <a:gd name="connsiteY255" fmla="*/ 4815941 h 6858000"/>
              <a:gd name="connsiteX256" fmla="*/ 6953922 w 7467663"/>
              <a:gd name="connsiteY256" fmla="*/ 4890068 h 6858000"/>
              <a:gd name="connsiteX257" fmla="*/ 6071359 w 7467663"/>
              <a:gd name="connsiteY257" fmla="*/ 4770770 h 6858000"/>
              <a:gd name="connsiteX258" fmla="*/ 6038839 w 7467663"/>
              <a:gd name="connsiteY258" fmla="*/ 4764474 h 6858000"/>
              <a:gd name="connsiteX259" fmla="*/ 6038706 w 7467663"/>
              <a:gd name="connsiteY259" fmla="*/ 4763847 h 6858000"/>
              <a:gd name="connsiteX260" fmla="*/ 6037784 w 7467663"/>
              <a:gd name="connsiteY260" fmla="*/ 4764270 h 6858000"/>
              <a:gd name="connsiteX261" fmla="*/ 6038839 w 7467663"/>
              <a:gd name="connsiteY261" fmla="*/ 4764474 h 6858000"/>
              <a:gd name="connsiteX262" fmla="*/ 6040338 w 7467663"/>
              <a:gd name="connsiteY262" fmla="*/ 4771418 h 6858000"/>
              <a:gd name="connsiteX263" fmla="*/ 6024488 w 7467663"/>
              <a:gd name="connsiteY263" fmla="*/ 4809903 h 6858000"/>
              <a:gd name="connsiteX264" fmla="*/ 5599771 w 7467663"/>
              <a:gd name="connsiteY264" fmla="*/ 5509652 h 6858000"/>
              <a:gd name="connsiteX265" fmla="*/ 5548843 w 7467663"/>
              <a:gd name="connsiteY265" fmla="*/ 5563845 h 6858000"/>
              <a:gd name="connsiteX266" fmla="*/ 5940952 w 7467663"/>
              <a:gd name="connsiteY266" fmla="*/ 6250028 h 6858000"/>
              <a:gd name="connsiteX267" fmla="*/ 6043441 w 7467663"/>
              <a:gd name="connsiteY267" fmla="*/ 6665847 h 6858000"/>
              <a:gd name="connsiteX268" fmla="*/ 6093432 w 7467663"/>
              <a:gd name="connsiteY268" fmla="*/ 6858000 h 6858000"/>
              <a:gd name="connsiteX269" fmla="*/ 6034344 w 7467663"/>
              <a:gd name="connsiteY269" fmla="*/ 6858000 h 6858000"/>
              <a:gd name="connsiteX270" fmla="*/ 6026679 w 7467663"/>
              <a:gd name="connsiteY270" fmla="*/ 6836959 h 6858000"/>
              <a:gd name="connsiteX271" fmla="*/ 5800441 w 7467663"/>
              <a:gd name="connsiteY271" fmla="*/ 6335286 h 6858000"/>
              <a:gd name="connsiteX272" fmla="*/ 5526562 w 7467663"/>
              <a:gd name="connsiteY272" fmla="*/ 5705388 h 6858000"/>
              <a:gd name="connsiteX273" fmla="*/ 5519640 w 7467663"/>
              <a:gd name="connsiteY273" fmla="*/ 5683774 h 6858000"/>
              <a:gd name="connsiteX274" fmla="*/ 5844559 w 7467663"/>
              <a:gd name="connsiteY274" fmla="*/ 6553349 h 6858000"/>
              <a:gd name="connsiteX275" fmla="*/ 5975994 w 7467663"/>
              <a:gd name="connsiteY275" fmla="*/ 6858000 h 6858000"/>
              <a:gd name="connsiteX276" fmla="*/ 5898547 w 7467663"/>
              <a:gd name="connsiteY276" fmla="*/ 6858000 h 6858000"/>
              <a:gd name="connsiteX277" fmla="*/ 5682041 w 7467663"/>
              <a:gd name="connsiteY277" fmla="*/ 6355860 h 6858000"/>
              <a:gd name="connsiteX278" fmla="*/ 5461758 w 7467663"/>
              <a:gd name="connsiteY278" fmla="*/ 5820220 h 6858000"/>
              <a:gd name="connsiteX279" fmla="*/ 5237282 w 7467663"/>
              <a:gd name="connsiteY279" fmla="*/ 6579086 h 6858000"/>
              <a:gd name="connsiteX280" fmla="*/ 5115009 w 7467663"/>
              <a:gd name="connsiteY280" fmla="*/ 6858000 h 6858000"/>
              <a:gd name="connsiteX281" fmla="*/ 5028074 w 7467663"/>
              <a:gd name="connsiteY281" fmla="*/ 6858000 h 6858000"/>
              <a:gd name="connsiteX282" fmla="*/ 5079508 w 7467663"/>
              <a:gd name="connsiteY282" fmla="*/ 6749074 h 6858000"/>
              <a:gd name="connsiteX283" fmla="*/ 5371846 w 7467663"/>
              <a:gd name="connsiteY283" fmla="*/ 5924413 h 6858000"/>
              <a:gd name="connsiteX284" fmla="*/ 5270512 w 7467663"/>
              <a:gd name="connsiteY284" fmla="*/ 6138975 h 6858000"/>
              <a:gd name="connsiteX285" fmla="*/ 5062409 w 7467663"/>
              <a:gd name="connsiteY285" fmla="*/ 6653544 h 6858000"/>
              <a:gd name="connsiteX286" fmla="*/ 5036628 w 7467663"/>
              <a:gd name="connsiteY286" fmla="*/ 6754247 h 6858000"/>
              <a:gd name="connsiteX287" fmla="*/ 5009112 w 7467663"/>
              <a:gd name="connsiteY287" fmla="*/ 6858000 h 6858000"/>
              <a:gd name="connsiteX288" fmla="*/ 4976679 w 7467663"/>
              <a:gd name="connsiteY288" fmla="*/ 6858000 h 6858000"/>
              <a:gd name="connsiteX289" fmla="*/ 5006537 w 7467663"/>
              <a:gd name="connsiteY289" fmla="*/ 6747068 h 6858000"/>
              <a:gd name="connsiteX290" fmla="*/ 5032723 w 7467663"/>
              <a:gd name="connsiteY290" fmla="*/ 6644957 h 6858000"/>
              <a:gd name="connsiteX291" fmla="*/ 5242949 w 7467663"/>
              <a:gd name="connsiteY291" fmla="*/ 6125175 h 6858000"/>
              <a:gd name="connsiteX292" fmla="*/ 5286321 w 7467663"/>
              <a:gd name="connsiteY292" fmla="*/ 6033555 h 6858000"/>
              <a:gd name="connsiteX293" fmla="*/ 5008210 w 7467663"/>
              <a:gd name="connsiteY293" fmla="*/ 6649194 h 6858000"/>
              <a:gd name="connsiteX294" fmla="*/ 4986321 w 7467663"/>
              <a:gd name="connsiteY294" fmla="*/ 6765687 h 6858000"/>
              <a:gd name="connsiteX295" fmla="*/ 4973474 w 7467663"/>
              <a:gd name="connsiteY295" fmla="*/ 6858000 h 6858000"/>
              <a:gd name="connsiteX296" fmla="*/ 4907178 w 7467663"/>
              <a:gd name="connsiteY296" fmla="*/ 6858000 h 6858000"/>
              <a:gd name="connsiteX297" fmla="*/ 4910810 w 7467663"/>
              <a:gd name="connsiteY297" fmla="*/ 6829660 h 6858000"/>
              <a:gd name="connsiteX298" fmla="*/ 4987461 w 7467663"/>
              <a:gd name="connsiteY298" fmla="*/ 6432994 h 6858000"/>
              <a:gd name="connsiteX299" fmla="*/ 5179262 w 7467663"/>
              <a:gd name="connsiteY299" fmla="*/ 6035044 h 6858000"/>
              <a:gd name="connsiteX300" fmla="*/ 4689678 w 7467663"/>
              <a:gd name="connsiteY300" fmla="*/ 6440241 h 6858000"/>
              <a:gd name="connsiteX301" fmla="*/ 4477543 w 7467663"/>
              <a:gd name="connsiteY301" fmla="*/ 6674836 h 6858000"/>
              <a:gd name="connsiteX302" fmla="*/ 4329957 w 7467663"/>
              <a:gd name="connsiteY302" fmla="*/ 6858000 h 6858000"/>
              <a:gd name="connsiteX303" fmla="*/ 4218595 w 7467663"/>
              <a:gd name="connsiteY303" fmla="*/ 6858000 h 6858000"/>
              <a:gd name="connsiteX304" fmla="*/ 4368888 w 7467663"/>
              <a:gd name="connsiteY304" fmla="*/ 6668412 h 6858000"/>
              <a:gd name="connsiteX305" fmla="*/ 4563091 w 7467663"/>
              <a:gd name="connsiteY305" fmla="*/ 6442508 h 6858000"/>
              <a:gd name="connsiteX306" fmla="*/ 5387324 w 7467663"/>
              <a:gd name="connsiteY306" fmla="*/ 5705830 h 6858000"/>
              <a:gd name="connsiteX307" fmla="*/ 5073620 w 7467663"/>
              <a:gd name="connsiteY307" fmla="*/ 5955437 h 6858000"/>
              <a:gd name="connsiteX308" fmla="*/ 4689789 w 7467663"/>
              <a:gd name="connsiteY308" fmla="*/ 6268382 h 6858000"/>
              <a:gd name="connsiteX309" fmla="*/ 4418722 w 7467663"/>
              <a:gd name="connsiteY309" fmla="*/ 6570886 h 6858000"/>
              <a:gd name="connsiteX310" fmla="*/ 4214944 w 7467663"/>
              <a:gd name="connsiteY310" fmla="*/ 6858000 h 6858000"/>
              <a:gd name="connsiteX311" fmla="*/ 4177898 w 7467663"/>
              <a:gd name="connsiteY311" fmla="*/ 6858000 h 6858000"/>
              <a:gd name="connsiteX312" fmla="*/ 4391597 w 7467663"/>
              <a:gd name="connsiteY312" fmla="*/ 6556370 h 6858000"/>
              <a:gd name="connsiteX313" fmla="*/ 4668889 w 7467663"/>
              <a:gd name="connsiteY313" fmla="*/ 6246399 h 6858000"/>
              <a:gd name="connsiteX314" fmla="*/ 5055427 w 7467663"/>
              <a:gd name="connsiteY314" fmla="*/ 5931476 h 6858000"/>
              <a:gd name="connsiteX315" fmla="*/ 5371814 w 7467663"/>
              <a:gd name="connsiteY315" fmla="*/ 5678975 h 6858000"/>
              <a:gd name="connsiteX316" fmla="*/ 4987918 w 7467663"/>
              <a:gd name="connsiteY316" fmla="*/ 5838701 h 6858000"/>
              <a:gd name="connsiteX317" fmla="*/ 4317146 w 7467663"/>
              <a:gd name="connsiteY317" fmla="*/ 6587716 h 6858000"/>
              <a:gd name="connsiteX318" fmla="*/ 4171627 w 7467663"/>
              <a:gd name="connsiteY318" fmla="*/ 6858000 h 6858000"/>
              <a:gd name="connsiteX319" fmla="*/ 4081585 w 7467663"/>
              <a:gd name="connsiteY319" fmla="*/ 6858000 h 6858000"/>
              <a:gd name="connsiteX320" fmla="*/ 4238603 w 7467663"/>
              <a:gd name="connsiteY320" fmla="*/ 6559341 h 6858000"/>
              <a:gd name="connsiteX321" fmla="*/ 4778333 w 7467663"/>
              <a:gd name="connsiteY321" fmla="*/ 5873626 h 6858000"/>
              <a:gd name="connsiteX322" fmla="*/ 5414185 w 7467663"/>
              <a:gd name="connsiteY322" fmla="*/ 5573882 h 6858000"/>
              <a:gd name="connsiteX323" fmla="*/ 5959648 w 7467663"/>
              <a:gd name="connsiteY323" fmla="*/ 4760797 h 6858000"/>
              <a:gd name="connsiteX324" fmla="*/ 5355019 w 7467663"/>
              <a:gd name="connsiteY324" fmla="*/ 4734672 h 6858000"/>
              <a:gd name="connsiteX325" fmla="*/ 5083565 w 7467663"/>
              <a:gd name="connsiteY325" fmla="*/ 5179121 h 6858000"/>
              <a:gd name="connsiteX326" fmla="*/ 4713577 w 7467663"/>
              <a:gd name="connsiteY326" fmla="*/ 5616803 h 6858000"/>
              <a:gd name="connsiteX327" fmla="*/ 3989559 w 7467663"/>
              <a:gd name="connsiteY327" fmla="*/ 6145945 h 6858000"/>
              <a:gd name="connsiteX328" fmla="*/ 3939824 w 7467663"/>
              <a:gd name="connsiteY328" fmla="*/ 6066900 h 6858000"/>
              <a:gd name="connsiteX329" fmla="*/ 4584537 w 7467663"/>
              <a:gd name="connsiteY329" fmla="*/ 5324826 h 6858000"/>
              <a:gd name="connsiteX330" fmla="*/ 5037105 w 7467663"/>
              <a:gd name="connsiteY330" fmla="*/ 5088765 h 6858000"/>
              <a:gd name="connsiteX331" fmla="*/ 5039930 w 7467663"/>
              <a:gd name="connsiteY331" fmla="*/ 5089585 h 6858000"/>
              <a:gd name="connsiteX332" fmla="*/ 5263764 w 7467663"/>
              <a:gd name="connsiteY332" fmla="*/ 4735525 h 6858000"/>
              <a:gd name="connsiteX333" fmla="*/ 4086300 w 7467663"/>
              <a:gd name="connsiteY333" fmla="*/ 4884599 h 6858000"/>
              <a:gd name="connsiteX334" fmla="*/ 4085485 w 7467663"/>
              <a:gd name="connsiteY334" fmla="*/ 4899070 h 6858000"/>
              <a:gd name="connsiteX335" fmla="*/ 3871915 w 7467663"/>
              <a:gd name="connsiteY335" fmla="*/ 5253645 h 6858000"/>
              <a:gd name="connsiteX336" fmla="*/ 3799374 w 7467663"/>
              <a:gd name="connsiteY336" fmla="*/ 5466127 h 6858000"/>
              <a:gd name="connsiteX337" fmla="*/ 3498850 w 7467663"/>
              <a:gd name="connsiteY337" fmla="*/ 6661888 h 6858000"/>
              <a:gd name="connsiteX338" fmla="*/ 3399216 w 7467663"/>
              <a:gd name="connsiteY338" fmla="*/ 6858000 h 6858000"/>
              <a:gd name="connsiteX339" fmla="*/ 3303688 w 7467663"/>
              <a:gd name="connsiteY339" fmla="*/ 6858000 h 6858000"/>
              <a:gd name="connsiteX340" fmla="*/ 3391774 w 7467663"/>
              <a:gd name="connsiteY340" fmla="*/ 6697181 h 6858000"/>
              <a:gd name="connsiteX341" fmla="*/ 3735540 w 7467663"/>
              <a:gd name="connsiteY341" fmla="*/ 5546923 h 6858000"/>
              <a:gd name="connsiteX342" fmla="*/ 3729438 w 7467663"/>
              <a:gd name="connsiteY342" fmla="*/ 5569058 h 6858000"/>
              <a:gd name="connsiteX343" fmla="*/ 3707782 w 7467663"/>
              <a:gd name="connsiteY343" fmla="*/ 5644908 h 6858000"/>
              <a:gd name="connsiteX344" fmla="*/ 3583827 w 7467663"/>
              <a:gd name="connsiteY344" fmla="*/ 6039215 h 6858000"/>
              <a:gd name="connsiteX345" fmla="*/ 3547861 w 7467663"/>
              <a:gd name="connsiteY345" fmla="*/ 6129609 h 6858000"/>
              <a:gd name="connsiteX346" fmla="*/ 3490905 w 7467663"/>
              <a:gd name="connsiteY346" fmla="*/ 6277660 h 6858000"/>
              <a:gd name="connsiteX347" fmla="*/ 3455859 w 7467663"/>
              <a:gd name="connsiteY347" fmla="*/ 6391301 h 6858000"/>
              <a:gd name="connsiteX348" fmla="*/ 3429112 w 7467663"/>
              <a:gd name="connsiteY348" fmla="*/ 6479469 h 6858000"/>
              <a:gd name="connsiteX349" fmla="*/ 3304862 w 7467663"/>
              <a:gd name="connsiteY349" fmla="*/ 6796476 h 6858000"/>
              <a:gd name="connsiteX350" fmla="*/ 3276071 w 7467663"/>
              <a:gd name="connsiteY350" fmla="*/ 6858000 h 6858000"/>
              <a:gd name="connsiteX351" fmla="*/ 3240805 w 7467663"/>
              <a:gd name="connsiteY351" fmla="*/ 6858000 h 6858000"/>
              <a:gd name="connsiteX352" fmla="*/ 3275917 w 7467663"/>
              <a:gd name="connsiteY352" fmla="*/ 6783192 h 6858000"/>
              <a:gd name="connsiteX353" fmla="*/ 3399358 w 7467663"/>
              <a:gd name="connsiteY353" fmla="*/ 6469011 h 6858000"/>
              <a:gd name="connsiteX354" fmla="*/ 3425650 w 7467663"/>
              <a:gd name="connsiteY354" fmla="*/ 6381333 h 6858000"/>
              <a:gd name="connsiteX355" fmla="*/ 3460661 w 7467663"/>
              <a:gd name="connsiteY355" fmla="*/ 6266763 h 6858000"/>
              <a:gd name="connsiteX356" fmla="*/ 3518021 w 7467663"/>
              <a:gd name="connsiteY356" fmla="*/ 6117298 h 6858000"/>
              <a:gd name="connsiteX357" fmla="*/ 3554035 w 7467663"/>
              <a:gd name="connsiteY357" fmla="*/ 6027832 h 6858000"/>
              <a:gd name="connsiteX358" fmla="*/ 3677174 w 7467663"/>
              <a:gd name="connsiteY358" fmla="*/ 5636351 h 6858000"/>
              <a:gd name="connsiteX359" fmla="*/ 3698819 w 7467663"/>
              <a:gd name="connsiteY359" fmla="*/ 5560503 h 6858000"/>
              <a:gd name="connsiteX360" fmla="*/ 3702094 w 7467663"/>
              <a:gd name="connsiteY360" fmla="*/ 5549194 h 6858000"/>
              <a:gd name="connsiteX361" fmla="*/ 3398355 w 7467663"/>
              <a:gd name="connsiteY361" fmla="*/ 6094603 h 6858000"/>
              <a:gd name="connsiteX362" fmla="*/ 3193941 w 7467663"/>
              <a:gd name="connsiteY362" fmla="*/ 6798775 h 6858000"/>
              <a:gd name="connsiteX363" fmla="*/ 3184140 w 7467663"/>
              <a:gd name="connsiteY363" fmla="*/ 6858000 h 6858000"/>
              <a:gd name="connsiteX364" fmla="*/ 3099978 w 7467663"/>
              <a:gd name="connsiteY364" fmla="*/ 6858000 h 6858000"/>
              <a:gd name="connsiteX365" fmla="*/ 3101556 w 7467663"/>
              <a:gd name="connsiteY365" fmla="*/ 6843337 h 6858000"/>
              <a:gd name="connsiteX366" fmla="*/ 3370162 w 7467663"/>
              <a:gd name="connsiteY366" fmla="*/ 5785550 h 6858000"/>
              <a:gd name="connsiteX367" fmla="*/ 3746477 w 7467663"/>
              <a:gd name="connsiteY367" fmla="*/ 5377889 h 6858000"/>
              <a:gd name="connsiteX368" fmla="*/ 3863399 w 7467663"/>
              <a:gd name="connsiteY368" fmla="*/ 5087257 h 6858000"/>
              <a:gd name="connsiteX369" fmla="*/ 3968712 w 7467663"/>
              <a:gd name="connsiteY369" fmla="*/ 4913989 h 6858000"/>
              <a:gd name="connsiteX370" fmla="*/ 2792390 w 7467663"/>
              <a:gd name="connsiteY370" fmla="*/ 5382974 h 6858000"/>
              <a:gd name="connsiteX371" fmla="*/ 2714982 w 7467663"/>
              <a:gd name="connsiteY371" fmla="*/ 5427051 h 6858000"/>
              <a:gd name="connsiteX372" fmla="*/ 2813361 w 7467663"/>
              <a:gd name="connsiteY372" fmla="*/ 6023912 h 6858000"/>
              <a:gd name="connsiteX373" fmla="*/ 2688430 w 7467663"/>
              <a:gd name="connsiteY373" fmla="*/ 6801564 h 6858000"/>
              <a:gd name="connsiteX374" fmla="*/ 2629626 w 7467663"/>
              <a:gd name="connsiteY374" fmla="*/ 6763394 h 6858000"/>
              <a:gd name="connsiteX375" fmla="*/ 2565328 w 7467663"/>
              <a:gd name="connsiteY375" fmla="*/ 5516399 h 6858000"/>
              <a:gd name="connsiteX376" fmla="*/ 1922999 w 7467663"/>
              <a:gd name="connsiteY376" fmla="*/ 5980343 h 6858000"/>
              <a:gd name="connsiteX377" fmla="*/ 1950261 w 7467663"/>
              <a:gd name="connsiteY377" fmla="*/ 6405858 h 6858000"/>
              <a:gd name="connsiteX378" fmla="*/ 2365554 w 7467663"/>
              <a:gd name="connsiteY378" fmla="*/ 6759107 h 6858000"/>
              <a:gd name="connsiteX379" fmla="*/ 2424142 w 7467663"/>
              <a:gd name="connsiteY379" fmla="*/ 6858000 h 6858000"/>
              <a:gd name="connsiteX380" fmla="*/ 2395994 w 7467663"/>
              <a:gd name="connsiteY380" fmla="*/ 6858000 h 6858000"/>
              <a:gd name="connsiteX381" fmla="*/ 2392863 w 7467663"/>
              <a:gd name="connsiteY381" fmla="*/ 6852964 h 6858000"/>
              <a:gd name="connsiteX382" fmla="*/ 2017589 w 7467663"/>
              <a:gd name="connsiteY382" fmla="*/ 6493982 h 6858000"/>
              <a:gd name="connsiteX383" fmla="*/ 2147336 w 7467663"/>
              <a:gd name="connsiteY383" fmla="*/ 6594052 h 6858000"/>
              <a:gd name="connsiteX384" fmla="*/ 2207047 w 7467663"/>
              <a:gd name="connsiteY384" fmla="*/ 6654540 h 6858000"/>
              <a:gd name="connsiteX385" fmla="*/ 2299106 w 7467663"/>
              <a:gd name="connsiteY385" fmla="*/ 6778931 h 6858000"/>
              <a:gd name="connsiteX386" fmla="*/ 2314430 w 7467663"/>
              <a:gd name="connsiteY386" fmla="*/ 6801144 h 6858000"/>
              <a:gd name="connsiteX387" fmla="*/ 2352406 w 7467663"/>
              <a:gd name="connsiteY387" fmla="*/ 6858000 h 6858000"/>
              <a:gd name="connsiteX388" fmla="*/ 2314492 w 7467663"/>
              <a:gd name="connsiteY388" fmla="*/ 6858000 h 6858000"/>
              <a:gd name="connsiteX389" fmla="*/ 2288095 w 7467663"/>
              <a:gd name="connsiteY389" fmla="*/ 6818030 h 6858000"/>
              <a:gd name="connsiteX390" fmla="*/ 2272768 w 7467663"/>
              <a:gd name="connsiteY390" fmla="*/ 6795822 h 6858000"/>
              <a:gd name="connsiteX391" fmla="*/ 2182715 w 7467663"/>
              <a:gd name="connsiteY391" fmla="*/ 6675071 h 6858000"/>
              <a:gd name="connsiteX392" fmla="*/ 2032061 w 7467663"/>
              <a:gd name="connsiteY392" fmla="*/ 6541380 h 6858000"/>
              <a:gd name="connsiteX393" fmla="*/ 2257220 w 7467663"/>
              <a:gd name="connsiteY393" fmla="*/ 6826257 h 6858000"/>
              <a:gd name="connsiteX394" fmla="*/ 2281324 w 7467663"/>
              <a:gd name="connsiteY394" fmla="*/ 6858000 h 6858000"/>
              <a:gd name="connsiteX395" fmla="*/ 2242860 w 7467663"/>
              <a:gd name="connsiteY395" fmla="*/ 6858000 h 6858000"/>
              <a:gd name="connsiteX396" fmla="*/ 2232818 w 7467663"/>
              <a:gd name="connsiteY396" fmla="*/ 6844926 h 6858000"/>
              <a:gd name="connsiteX397" fmla="*/ 1990172 w 7467663"/>
              <a:gd name="connsiteY397" fmla="*/ 6542121 h 6858000"/>
              <a:gd name="connsiteX398" fmla="*/ 2124090 w 7467663"/>
              <a:gd name="connsiteY398" fmla="*/ 6761017 h 6858000"/>
              <a:gd name="connsiteX399" fmla="*/ 2200380 w 7467663"/>
              <a:gd name="connsiteY399" fmla="*/ 6858000 h 6858000"/>
              <a:gd name="connsiteX400" fmla="*/ 2147507 w 7467663"/>
              <a:gd name="connsiteY400" fmla="*/ 6858000 h 6858000"/>
              <a:gd name="connsiteX401" fmla="*/ 2070668 w 7467663"/>
              <a:gd name="connsiteY401" fmla="*/ 6761520 h 6858000"/>
              <a:gd name="connsiteX402" fmla="*/ 1975142 w 7467663"/>
              <a:gd name="connsiteY402" fmla="*/ 6585570 h 6858000"/>
              <a:gd name="connsiteX403" fmla="*/ 2050035 w 7467663"/>
              <a:gd name="connsiteY403" fmla="*/ 6813345 h 6858000"/>
              <a:gd name="connsiteX404" fmla="*/ 2063025 w 7467663"/>
              <a:gd name="connsiteY404" fmla="*/ 6858000 h 6858000"/>
              <a:gd name="connsiteX405" fmla="*/ 2021675 w 7467663"/>
              <a:gd name="connsiteY405" fmla="*/ 6858000 h 6858000"/>
              <a:gd name="connsiteX406" fmla="*/ 2019308 w 7467663"/>
              <a:gd name="connsiteY406" fmla="*/ 6847118 h 6858000"/>
              <a:gd name="connsiteX407" fmla="*/ 1938835 w 7467663"/>
              <a:gd name="connsiteY407" fmla="*/ 6551160 h 6858000"/>
              <a:gd name="connsiteX408" fmla="*/ 1953230 w 7467663"/>
              <a:gd name="connsiteY408" fmla="*/ 6759699 h 6858000"/>
              <a:gd name="connsiteX409" fmla="*/ 1956763 w 7467663"/>
              <a:gd name="connsiteY409" fmla="*/ 6778191 h 6858000"/>
              <a:gd name="connsiteX410" fmla="*/ 1967925 w 7467663"/>
              <a:gd name="connsiteY410" fmla="*/ 6858000 h 6858000"/>
              <a:gd name="connsiteX411" fmla="*/ 1936622 w 7467663"/>
              <a:gd name="connsiteY411" fmla="*/ 6858000 h 6858000"/>
              <a:gd name="connsiteX412" fmla="*/ 1926261 w 7467663"/>
              <a:gd name="connsiteY412" fmla="*/ 6784064 h 6858000"/>
              <a:gd name="connsiteX413" fmla="*/ 1922724 w 7467663"/>
              <a:gd name="connsiteY413" fmla="*/ 6765577 h 6858000"/>
              <a:gd name="connsiteX414" fmla="*/ 1904650 w 7467663"/>
              <a:gd name="connsiteY414" fmla="*/ 6639616 h 6858000"/>
              <a:gd name="connsiteX415" fmla="*/ 1885273 w 7467663"/>
              <a:gd name="connsiteY415" fmla="*/ 6858000 h 6858000"/>
              <a:gd name="connsiteX416" fmla="*/ 1854363 w 7467663"/>
              <a:gd name="connsiteY416" fmla="*/ 6858000 h 6858000"/>
              <a:gd name="connsiteX417" fmla="*/ 1880391 w 7467663"/>
              <a:gd name="connsiteY417" fmla="*/ 6603796 h 6858000"/>
              <a:gd name="connsiteX418" fmla="*/ 1818273 w 7467663"/>
              <a:gd name="connsiteY418" fmla="*/ 6715729 h 6858000"/>
              <a:gd name="connsiteX419" fmla="*/ 1794691 w 7467663"/>
              <a:gd name="connsiteY419" fmla="*/ 6843239 h 6858000"/>
              <a:gd name="connsiteX420" fmla="*/ 1794914 w 7467663"/>
              <a:gd name="connsiteY420" fmla="*/ 6858000 h 6858000"/>
              <a:gd name="connsiteX421" fmla="*/ 1746128 w 7467663"/>
              <a:gd name="connsiteY421" fmla="*/ 6858000 h 6858000"/>
              <a:gd name="connsiteX422" fmla="*/ 1753934 w 7467663"/>
              <a:gd name="connsiteY422" fmla="*/ 6724796 h 6858000"/>
              <a:gd name="connsiteX423" fmla="*/ 1792053 w 7467663"/>
              <a:gd name="connsiteY423" fmla="*/ 6572396 h 6858000"/>
              <a:gd name="connsiteX424" fmla="*/ 1862248 w 7467663"/>
              <a:gd name="connsiteY424" fmla="*/ 6266397 h 6858000"/>
              <a:gd name="connsiteX425" fmla="*/ 1862250 w 7467663"/>
              <a:gd name="connsiteY425" fmla="*/ 6033531 h 6858000"/>
              <a:gd name="connsiteX426" fmla="*/ 1211999 w 7467663"/>
              <a:gd name="connsiteY426" fmla="*/ 6683610 h 6858000"/>
              <a:gd name="connsiteX427" fmla="*/ 1213266 w 7467663"/>
              <a:gd name="connsiteY427" fmla="*/ 6691947 h 6858000"/>
              <a:gd name="connsiteX428" fmla="*/ 1203370 w 7467663"/>
              <a:gd name="connsiteY428" fmla="*/ 6850676 h 6858000"/>
              <a:gd name="connsiteX429" fmla="*/ 1203671 w 7467663"/>
              <a:gd name="connsiteY429" fmla="*/ 6858000 h 6858000"/>
              <a:gd name="connsiteX430" fmla="*/ 1143180 w 7467663"/>
              <a:gd name="connsiteY430" fmla="*/ 6858000 h 6858000"/>
              <a:gd name="connsiteX431" fmla="*/ 1142176 w 7467663"/>
              <a:gd name="connsiteY431" fmla="*/ 6766045 h 6858000"/>
              <a:gd name="connsiteX432" fmla="*/ 1067484 w 7467663"/>
              <a:gd name="connsiteY432" fmla="*/ 6858000 h 6858000"/>
              <a:gd name="connsiteX433" fmla="*/ 953928 w 7467663"/>
              <a:gd name="connsiteY433" fmla="*/ 6858000 h 6858000"/>
              <a:gd name="connsiteX434" fmla="*/ 959715 w 7467663"/>
              <a:gd name="connsiteY434" fmla="*/ 6850185 h 6858000"/>
              <a:gd name="connsiteX435" fmla="*/ 1483788 w 7467663"/>
              <a:gd name="connsiteY435" fmla="*/ 6259174 h 6858000"/>
              <a:gd name="connsiteX436" fmla="*/ 1100671 w 7467663"/>
              <a:gd name="connsiteY436" fmla="*/ 6252137 h 6858000"/>
              <a:gd name="connsiteX437" fmla="*/ 1090144 w 7467663"/>
              <a:gd name="connsiteY437" fmla="*/ 6256748 h 6858000"/>
              <a:gd name="connsiteX438" fmla="*/ 1095872 w 7467663"/>
              <a:gd name="connsiteY438" fmla="*/ 6271892 h 6858000"/>
              <a:gd name="connsiteX439" fmla="*/ 262785 w 7467663"/>
              <a:gd name="connsiteY439" fmla="*/ 6845450 h 6858000"/>
              <a:gd name="connsiteX440" fmla="*/ 209968 w 7467663"/>
              <a:gd name="connsiteY440" fmla="*/ 6770713 h 6858000"/>
              <a:gd name="connsiteX441" fmla="*/ 873460 w 7467663"/>
              <a:gd name="connsiteY441" fmla="*/ 6253768 h 6858000"/>
              <a:gd name="connsiteX442" fmla="*/ 192686 w 7467663"/>
              <a:gd name="connsiteY442" fmla="*/ 5849257 h 6858000"/>
              <a:gd name="connsiteX443" fmla="*/ 4696 w 7467663"/>
              <a:gd name="connsiteY443" fmla="*/ 5697668 h 6858000"/>
              <a:gd name="connsiteX444" fmla="*/ 0 w 7467663"/>
              <a:gd name="connsiteY444" fmla="*/ 5689984 h 6858000"/>
              <a:gd name="connsiteX445" fmla="*/ 0 w 7467663"/>
              <a:gd name="connsiteY445" fmla="*/ 5513472 h 6858000"/>
              <a:gd name="connsiteX446" fmla="*/ 174101 w 7467663"/>
              <a:gd name="connsiteY446" fmla="*/ 5620277 h 6858000"/>
              <a:gd name="connsiteX447" fmla="*/ 891800 w 7467663"/>
              <a:gd name="connsiteY447" fmla="*/ 6036935 h 6858000"/>
              <a:gd name="connsiteX448" fmla="*/ 1072219 w 7467663"/>
              <a:gd name="connsiteY448" fmla="*/ 6169443 h 6858000"/>
              <a:gd name="connsiteX449" fmla="*/ 1074117 w 7467663"/>
              <a:gd name="connsiteY449" fmla="*/ 6170301 h 6858000"/>
              <a:gd name="connsiteX450" fmla="*/ 1083114 w 7467663"/>
              <a:gd name="connsiteY450" fmla="*/ 6174131 h 6858000"/>
              <a:gd name="connsiteX451" fmla="*/ 1543010 w 7467663"/>
              <a:gd name="connsiteY451" fmla="*/ 6191140 h 6858000"/>
              <a:gd name="connsiteX452" fmla="*/ 1551080 w 7467663"/>
              <a:gd name="connsiteY452" fmla="*/ 6195006 h 6858000"/>
              <a:gd name="connsiteX453" fmla="*/ 2345443 w 7467663"/>
              <a:gd name="connsiteY453" fmla="*/ 5549882 h 6858000"/>
              <a:gd name="connsiteX454" fmla="*/ 1721499 w 7467663"/>
              <a:gd name="connsiteY454" fmla="*/ 5599969 h 6858000"/>
              <a:gd name="connsiteX455" fmla="*/ 767716 w 7467663"/>
              <a:gd name="connsiteY455" fmla="*/ 5472768 h 6858000"/>
              <a:gd name="connsiteX456" fmla="*/ 722147 w 7467663"/>
              <a:gd name="connsiteY456" fmla="*/ 5393091 h 6858000"/>
              <a:gd name="connsiteX457" fmla="*/ 1485552 w 7467663"/>
              <a:gd name="connsiteY457" fmla="*/ 5313202 h 6858000"/>
              <a:gd name="connsiteX458" fmla="*/ 2143004 w 7467663"/>
              <a:gd name="connsiteY458" fmla="*/ 5402420 h 6858000"/>
              <a:gd name="connsiteX459" fmla="*/ 1933391 w 7467663"/>
              <a:gd name="connsiteY459" fmla="*/ 5156971 h 6858000"/>
              <a:gd name="connsiteX460" fmla="*/ 1827118 w 7467663"/>
              <a:gd name="connsiteY460" fmla="*/ 4968410 h 6858000"/>
              <a:gd name="connsiteX461" fmla="*/ 1837349 w 7467663"/>
              <a:gd name="connsiteY461" fmla="*/ 4956357 h 6858000"/>
              <a:gd name="connsiteX462" fmla="*/ 2162835 w 7467663"/>
              <a:gd name="connsiteY462" fmla="*/ 5187853 h 6858000"/>
              <a:gd name="connsiteX463" fmla="*/ 2257167 w 7467663"/>
              <a:gd name="connsiteY463" fmla="*/ 5462123 h 6858000"/>
              <a:gd name="connsiteX464" fmla="*/ 2261598 w 7467663"/>
              <a:gd name="connsiteY464" fmla="*/ 5467998 h 6858000"/>
              <a:gd name="connsiteX465" fmla="*/ 2437177 w 7467663"/>
              <a:gd name="connsiteY465" fmla="*/ 5479608 h 6858000"/>
              <a:gd name="connsiteX466" fmla="*/ 2445247 w 7467663"/>
              <a:gd name="connsiteY466" fmla="*/ 5483476 h 6858000"/>
              <a:gd name="connsiteX467" fmla="*/ 2743626 w 7467663"/>
              <a:gd name="connsiteY467" fmla="*/ 5304819 h 6858000"/>
              <a:gd name="connsiteX468" fmla="*/ 3048102 w 7467663"/>
              <a:gd name="connsiteY468" fmla="*/ 5150595 h 6858000"/>
              <a:gd name="connsiteX469" fmla="*/ 1799414 w 7467663"/>
              <a:gd name="connsiteY469" fmla="*/ 4694732 h 6858000"/>
              <a:gd name="connsiteX470" fmla="*/ 1771735 w 7467663"/>
              <a:gd name="connsiteY470" fmla="*/ 4619929 h 6858000"/>
              <a:gd name="connsiteX471" fmla="*/ 3104273 w 7467663"/>
              <a:gd name="connsiteY471" fmla="*/ 5076159 h 6858000"/>
              <a:gd name="connsiteX472" fmla="*/ 3113245 w 7467663"/>
              <a:gd name="connsiteY472" fmla="*/ 5090705 h 6858000"/>
              <a:gd name="connsiteX473" fmla="*/ 3126294 w 7467663"/>
              <a:gd name="connsiteY473" fmla="*/ 5114400 h 6858000"/>
              <a:gd name="connsiteX474" fmla="*/ 3937433 w 7467663"/>
              <a:gd name="connsiteY474" fmla="*/ 4830473 h 6858000"/>
              <a:gd name="connsiteX475" fmla="*/ 3590475 w 7467663"/>
              <a:gd name="connsiteY475" fmla="*/ 4597974 h 6858000"/>
              <a:gd name="connsiteX476" fmla="*/ 3100264 w 7467663"/>
              <a:gd name="connsiteY476" fmla="*/ 4579845 h 6858000"/>
              <a:gd name="connsiteX477" fmla="*/ 2183576 w 7467663"/>
              <a:gd name="connsiteY477" fmla="*/ 4227150 h 6858000"/>
              <a:gd name="connsiteX478" fmla="*/ 2151029 w 7467663"/>
              <a:gd name="connsiteY478" fmla="*/ 4146947 h 6858000"/>
              <a:gd name="connsiteX479" fmla="*/ 3563434 w 7467663"/>
              <a:gd name="connsiteY479" fmla="*/ 4469115 h 6858000"/>
              <a:gd name="connsiteX480" fmla="*/ 3177952 w 7467663"/>
              <a:gd name="connsiteY480" fmla="*/ 3657386 h 6858000"/>
              <a:gd name="connsiteX481" fmla="*/ 3189263 w 7467663"/>
              <a:gd name="connsiteY481" fmla="*/ 3625726 h 6858000"/>
              <a:gd name="connsiteX482" fmla="*/ 3560912 w 7467663"/>
              <a:gd name="connsiteY482" fmla="*/ 4079863 h 6858000"/>
              <a:gd name="connsiteX483" fmla="*/ 3626636 w 7467663"/>
              <a:gd name="connsiteY483" fmla="*/ 4512230 h 6858000"/>
              <a:gd name="connsiteX484" fmla="*/ 3653088 w 7467663"/>
              <a:gd name="connsiteY484" fmla="*/ 4521417 h 6858000"/>
              <a:gd name="connsiteX485" fmla="*/ 3988128 w 7467663"/>
              <a:gd name="connsiteY485" fmla="*/ 4817267 h 6858000"/>
              <a:gd name="connsiteX486" fmla="*/ 4830582 w 7467663"/>
              <a:gd name="connsiteY486" fmla="*/ 4676000 h 6858000"/>
              <a:gd name="connsiteX487" fmla="*/ 4830100 w 7467663"/>
              <a:gd name="connsiteY487" fmla="*/ 4675554 h 6858000"/>
              <a:gd name="connsiteX488" fmla="*/ 4036318 w 7467663"/>
              <a:gd name="connsiteY488" fmla="*/ 4147013 h 6858000"/>
              <a:gd name="connsiteX489" fmla="*/ 3432098 w 7467663"/>
              <a:gd name="connsiteY489" fmla="*/ 3537312 h 6858000"/>
              <a:gd name="connsiteX490" fmla="*/ 3446761 w 7467663"/>
              <a:gd name="connsiteY490" fmla="*/ 3461278 h 6858000"/>
              <a:gd name="connsiteX491" fmla="*/ 4419733 w 7467663"/>
              <a:gd name="connsiteY491" fmla="*/ 3963555 h 6858000"/>
              <a:gd name="connsiteX492" fmla="*/ 4781371 w 7467663"/>
              <a:gd name="connsiteY492" fmla="*/ 4458604 h 6858000"/>
              <a:gd name="connsiteX493" fmla="*/ 4780440 w 7467663"/>
              <a:gd name="connsiteY493" fmla="*/ 4470290 h 6858000"/>
              <a:gd name="connsiteX494" fmla="*/ 4898954 w 7467663"/>
              <a:gd name="connsiteY494" fmla="*/ 4662092 h 6858000"/>
              <a:gd name="connsiteX495" fmla="*/ 4900699 w 7467663"/>
              <a:gd name="connsiteY495" fmla="*/ 4670867 h 6858000"/>
              <a:gd name="connsiteX496" fmla="*/ 5714511 w 7467663"/>
              <a:gd name="connsiteY496" fmla="*/ 4663483 h 6858000"/>
              <a:gd name="connsiteX497" fmla="*/ 5464793 w 7467663"/>
              <a:gd name="connsiteY497" fmla="*/ 4393556 h 6858000"/>
              <a:gd name="connsiteX498" fmla="*/ 5461897 w 7467663"/>
              <a:gd name="connsiteY498" fmla="*/ 4390879 h 6858000"/>
              <a:gd name="connsiteX499" fmla="*/ 4294126 w 7467663"/>
              <a:gd name="connsiteY499" fmla="*/ 3303048 h 6858000"/>
              <a:gd name="connsiteX500" fmla="*/ 4305321 w 7467663"/>
              <a:gd name="connsiteY500" fmla="*/ 3256953 h 6858000"/>
              <a:gd name="connsiteX501" fmla="*/ 4949299 w 7467663"/>
              <a:gd name="connsiteY501" fmla="*/ 3766336 h 6858000"/>
              <a:gd name="connsiteX502" fmla="*/ 5291452 w 7467663"/>
              <a:gd name="connsiteY502" fmla="*/ 4076801 h 6858000"/>
              <a:gd name="connsiteX503" fmla="*/ 5434998 w 7467663"/>
              <a:gd name="connsiteY503" fmla="*/ 4254100 h 6858000"/>
              <a:gd name="connsiteX504" fmla="*/ 5351015 w 7467663"/>
              <a:gd name="connsiteY504" fmla="*/ 3760989 h 6858000"/>
              <a:gd name="connsiteX505" fmla="*/ 5413780 w 7467663"/>
              <a:gd name="connsiteY505" fmla="*/ 2966265 h 6858000"/>
              <a:gd name="connsiteX506" fmla="*/ 5425627 w 7467663"/>
              <a:gd name="connsiteY506" fmla="*/ 2954192 h 6858000"/>
              <a:gd name="connsiteX507" fmla="*/ 6604735 w 7467663"/>
              <a:gd name="connsiteY507" fmla="*/ 2041381 h 6858000"/>
              <a:gd name="connsiteX508" fmla="*/ 7204487 w 7467663"/>
              <a:gd name="connsiteY508" fmla="*/ 2742112 h 6858000"/>
              <a:gd name="connsiteX509" fmla="*/ 7131592 w 7467663"/>
              <a:gd name="connsiteY509" fmla="*/ 2672096 h 6858000"/>
              <a:gd name="connsiteX510" fmla="*/ 6996344 w 7467663"/>
              <a:gd name="connsiteY510" fmla="*/ 2518310 h 6858000"/>
              <a:gd name="connsiteX511" fmla="*/ 6735495 w 7467663"/>
              <a:gd name="connsiteY511" fmla="*/ 2196890 h 6858000"/>
              <a:gd name="connsiteX512" fmla="*/ 6721901 w 7467663"/>
              <a:gd name="connsiteY512" fmla="*/ 2179274 h 6858000"/>
              <a:gd name="connsiteX513" fmla="*/ 6604735 w 7467663"/>
              <a:gd name="connsiteY513" fmla="*/ 2041381 h 6858000"/>
              <a:gd name="connsiteX514" fmla="*/ 6591670 w 7467663"/>
              <a:gd name="connsiteY514" fmla="*/ 1988277 h 6858000"/>
              <a:gd name="connsiteX515" fmla="*/ 6747349 w 7467663"/>
              <a:gd name="connsiteY515" fmla="*/ 2160069 h 6858000"/>
              <a:gd name="connsiteX516" fmla="*/ 6760943 w 7467663"/>
              <a:gd name="connsiteY516" fmla="*/ 2177686 h 6858000"/>
              <a:gd name="connsiteX517" fmla="*/ 7021065 w 7467663"/>
              <a:gd name="connsiteY517" fmla="*/ 2498102 h 6858000"/>
              <a:gd name="connsiteX518" fmla="*/ 7155223 w 7467663"/>
              <a:gd name="connsiteY518" fmla="*/ 2650386 h 6858000"/>
              <a:gd name="connsiteX519" fmla="*/ 7203167 w 7467663"/>
              <a:gd name="connsiteY519" fmla="*/ 2697288 h 6858000"/>
              <a:gd name="connsiteX520" fmla="*/ 6937703 w 7467663"/>
              <a:gd name="connsiteY520" fmla="*/ 2321981 h 6858000"/>
              <a:gd name="connsiteX521" fmla="*/ 6591670 w 7467663"/>
              <a:gd name="connsiteY521" fmla="*/ 1988277 h 6858000"/>
              <a:gd name="connsiteX522" fmla="*/ 5798671 w 7467663"/>
              <a:gd name="connsiteY522" fmla="*/ 1981601 h 6858000"/>
              <a:gd name="connsiteX523" fmla="*/ 5754709 w 7467663"/>
              <a:gd name="connsiteY523" fmla="*/ 2071454 h 6858000"/>
              <a:gd name="connsiteX524" fmla="*/ 5763044 w 7467663"/>
              <a:gd name="connsiteY524" fmla="*/ 2842206 h 6858000"/>
              <a:gd name="connsiteX525" fmla="*/ 5764974 w 7467663"/>
              <a:gd name="connsiteY525" fmla="*/ 2799609 h 6858000"/>
              <a:gd name="connsiteX526" fmla="*/ 5767665 w 7467663"/>
              <a:gd name="connsiteY526" fmla="*/ 2666409 h 6858000"/>
              <a:gd name="connsiteX527" fmla="*/ 5763055 w 7467663"/>
              <a:gd name="connsiteY527" fmla="*/ 2579705 h 6858000"/>
              <a:gd name="connsiteX528" fmla="*/ 5758079 w 7467663"/>
              <a:gd name="connsiteY528" fmla="*/ 2492508 h 6858000"/>
              <a:gd name="connsiteX529" fmla="*/ 5779325 w 7467663"/>
              <a:gd name="connsiteY529" fmla="*/ 2197069 h 6858000"/>
              <a:gd name="connsiteX530" fmla="*/ 5798671 w 7467663"/>
              <a:gd name="connsiteY530" fmla="*/ 1981601 h 6858000"/>
              <a:gd name="connsiteX531" fmla="*/ 5829202 w 7467663"/>
              <a:gd name="connsiteY531" fmla="*/ 1971679 h 6858000"/>
              <a:gd name="connsiteX532" fmla="*/ 5809558 w 7467663"/>
              <a:gd name="connsiteY532" fmla="*/ 2198043 h 6858000"/>
              <a:gd name="connsiteX533" fmla="*/ 5788653 w 7467663"/>
              <a:gd name="connsiteY533" fmla="*/ 2489430 h 6858000"/>
              <a:gd name="connsiteX534" fmla="*/ 5793439 w 7467663"/>
              <a:gd name="connsiteY534" fmla="*/ 2575235 h 6858000"/>
              <a:gd name="connsiteX535" fmla="*/ 5796837 w 7467663"/>
              <a:gd name="connsiteY535" fmla="*/ 2637633 h 6858000"/>
              <a:gd name="connsiteX536" fmla="*/ 5818614 w 7467663"/>
              <a:gd name="connsiteY536" fmla="*/ 2473055 h 6858000"/>
              <a:gd name="connsiteX537" fmla="*/ 5829202 w 7467663"/>
              <a:gd name="connsiteY537" fmla="*/ 1971679 h 6858000"/>
              <a:gd name="connsiteX538" fmla="*/ 5911389 w 7467663"/>
              <a:gd name="connsiteY538" fmla="*/ 1898371 h 6858000"/>
              <a:gd name="connsiteX539" fmla="*/ 6237627 w 7467663"/>
              <a:gd name="connsiteY539" fmla="*/ 2231921 h 6858000"/>
              <a:gd name="connsiteX540" fmla="*/ 5911389 w 7467663"/>
              <a:gd name="connsiteY540" fmla="*/ 1898371 h 6858000"/>
              <a:gd name="connsiteX541" fmla="*/ 6944437 w 7467663"/>
              <a:gd name="connsiteY541" fmla="*/ 1575402 h 6858000"/>
              <a:gd name="connsiteX542" fmla="*/ 6304730 w 7467663"/>
              <a:gd name="connsiteY542" fmla="*/ 1766654 h 6858000"/>
              <a:gd name="connsiteX543" fmla="*/ 6944437 w 7467663"/>
              <a:gd name="connsiteY543" fmla="*/ 1575402 h 6858000"/>
              <a:gd name="connsiteX544" fmla="*/ 7019523 w 7467663"/>
              <a:gd name="connsiteY544" fmla="*/ 1519450 h 6858000"/>
              <a:gd name="connsiteX545" fmla="*/ 6298091 w 7467663"/>
              <a:gd name="connsiteY545" fmla="*/ 1737122 h 6858000"/>
              <a:gd name="connsiteX546" fmla="*/ 7019523 w 7467663"/>
              <a:gd name="connsiteY546" fmla="*/ 1519450 h 6858000"/>
              <a:gd name="connsiteX547" fmla="*/ 2399523 w 7467663"/>
              <a:gd name="connsiteY547" fmla="*/ 1428234 h 6858000"/>
              <a:gd name="connsiteX548" fmla="*/ 2224982 w 7467663"/>
              <a:gd name="connsiteY548" fmla="*/ 1826201 h 6858000"/>
              <a:gd name="connsiteX549" fmla="*/ 2096099 w 7467663"/>
              <a:gd name="connsiteY549" fmla="*/ 2345900 h 6858000"/>
              <a:gd name="connsiteX550" fmla="*/ 2283317 w 7467663"/>
              <a:gd name="connsiteY550" fmla="*/ 1796925 h 6858000"/>
              <a:gd name="connsiteX551" fmla="*/ 2399523 w 7467663"/>
              <a:gd name="connsiteY551" fmla="*/ 1428234 h 6858000"/>
              <a:gd name="connsiteX552" fmla="*/ 2448558 w 7467663"/>
              <a:gd name="connsiteY552" fmla="*/ 1373435 h 6858000"/>
              <a:gd name="connsiteX553" fmla="*/ 2312521 w 7467663"/>
              <a:gd name="connsiteY553" fmla="*/ 1806140 h 6858000"/>
              <a:gd name="connsiteX554" fmla="*/ 2127533 w 7467663"/>
              <a:gd name="connsiteY554" fmla="*/ 2348380 h 6858000"/>
              <a:gd name="connsiteX555" fmla="*/ 2358080 w 7467663"/>
              <a:gd name="connsiteY555" fmla="*/ 1866134 h 6858000"/>
              <a:gd name="connsiteX556" fmla="*/ 2407436 w 7467663"/>
              <a:gd name="connsiteY556" fmla="*/ 1651070 h 6858000"/>
              <a:gd name="connsiteX557" fmla="*/ 2448558 w 7467663"/>
              <a:gd name="connsiteY557" fmla="*/ 1373435 h 6858000"/>
              <a:gd name="connsiteX558" fmla="*/ 278707 w 7467663"/>
              <a:gd name="connsiteY558" fmla="*/ 1352270 h 6858000"/>
              <a:gd name="connsiteX559" fmla="*/ 321570 w 7467663"/>
              <a:gd name="connsiteY559" fmla="*/ 1861610 h 6858000"/>
              <a:gd name="connsiteX560" fmla="*/ 294281 w 7467663"/>
              <a:gd name="connsiteY560" fmla="*/ 1440658 h 6858000"/>
              <a:gd name="connsiteX561" fmla="*/ 278707 w 7467663"/>
              <a:gd name="connsiteY561" fmla="*/ 1352270 h 6858000"/>
              <a:gd name="connsiteX562" fmla="*/ 1423821 w 7467663"/>
              <a:gd name="connsiteY562" fmla="*/ 1351958 h 6858000"/>
              <a:gd name="connsiteX563" fmla="*/ 1638521 w 7467663"/>
              <a:gd name="connsiteY563" fmla="*/ 1908470 h 6858000"/>
              <a:gd name="connsiteX564" fmla="*/ 1754199 w 7467663"/>
              <a:gd name="connsiteY564" fmla="*/ 2149284 h 6858000"/>
              <a:gd name="connsiteX565" fmla="*/ 1908359 w 7467663"/>
              <a:gd name="connsiteY565" fmla="*/ 2364988 h 6858000"/>
              <a:gd name="connsiteX566" fmla="*/ 1647661 w 7467663"/>
              <a:gd name="connsiteY566" fmla="*/ 1825945 h 6858000"/>
              <a:gd name="connsiteX567" fmla="*/ 1423821 w 7467663"/>
              <a:gd name="connsiteY567" fmla="*/ 1351958 h 6858000"/>
              <a:gd name="connsiteX568" fmla="*/ 1431890 w 7467663"/>
              <a:gd name="connsiteY568" fmla="*/ 1306475 h 6858000"/>
              <a:gd name="connsiteX569" fmla="*/ 1507597 w 7467663"/>
              <a:gd name="connsiteY569" fmla="*/ 1446132 h 6858000"/>
              <a:gd name="connsiteX570" fmla="*/ 1674586 w 7467663"/>
              <a:gd name="connsiteY570" fmla="*/ 1813832 h 6858000"/>
              <a:gd name="connsiteX571" fmla="*/ 1815950 w 7467663"/>
              <a:gd name="connsiteY571" fmla="*/ 2128564 h 6858000"/>
              <a:gd name="connsiteX572" fmla="*/ 1984242 w 7467663"/>
              <a:gd name="connsiteY572" fmla="*/ 2430829 h 6858000"/>
              <a:gd name="connsiteX573" fmla="*/ 2014023 w 7467663"/>
              <a:gd name="connsiteY573" fmla="*/ 2450995 h 6858000"/>
              <a:gd name="connsiteX574" fmla="*/ 1747337 w 7467663"/>
              <a:gd name="connsiteY574" fmla="*/ 1855264 h 6858000"/>
              <a:gd name="connsiteX575" fmla="*/ 1533749 w 7467663"/>
              <a:gd name="connsiteY575" fmla="*/ 1478656 h 6858000"/>
              <a:gd name="connsiteX576" fmla="*/ 1431890 w 7467663"/>
              <a:gd name="connsiteY576" fmla="*/ 1306475 h 6858000"/>
              <a:gd name="connsiteX577" fmla="*/ 5052692 w 7467663"/>
              <a:gd name="connsiteY577" fmla="*/ 1292994 h 6858000"/>
              <a:gd name="connsiteX578" fmla="*/ 5200661 w 7467663"/>
              <a:gd name="connsiteY578" fmla="*/ 1635186 h 6858000"/>
              <a:gd name="connsiteX579" fmla="*/ 5297138 w 7467663"/>
              <a:gd name="connsiteY579" fmla="*/ 1906351 h 6858000"/>
              <a:gd name="connsiteX580" fmla="*/ 5052692 w 7467663"/>
              <a:gd name="connsiteY580" fmla="*/ 1292994 h 6858000"/>
              <a:gd name="connsiteX581" fmla="*/ 5009948 w 7467663"/>
              <a:gd name="connsiteY581" fmla="*/ 1273619 h 6858000"/>
              <a:gd name="connsiteX582" fmla="*/ 5121777 w 7467663"/>
              <a:gd name="connsiteY582" fmla="*/ 1654213 h 6858000"/>
              <a:gd name="connsiteX583" fmla="*/ 5293545 w 7467663"/>
              <a:gd name="connsiteY583" fmla="*/ 2072247 h 6858000"/>
              <a:gd name="connsiteX584" fmla="*/ 5294042 w 7467663"/>
              <a:gd name="connsiteY584" fmla="*/ 2065019 h 6858000"/>
              <a:gd name="connsiteX585" fmla="*/ 5171936 w 7467663"/>
              <a:gd name="connsiteY585" fmla="*/ 1647613 h 6858000"/>
              <a:gd name="connsiteX586" fmla="*/ 5009948 w 7467663"/>
              <a:gd name="connsiteY586" fmla="*/ 1273619 h 6858000"/>
              <a:gd name="connsiteX587" fmla="*/ 655236 w 7467663"/>
              <a:gd name="connsiteY587" fmla="*/ 1268632 h 6858000"/>
              <a:gd name="connsiteX588" fmla="*/ 839521 w 7467663"/>
              <a:gd name="connsiteY588" fmla="*/ 1685315 h 6858000"/>
              <a:gd name="connsiteX589" fmla="*/ 1109416 w 7467663"/>
              <a:gd name="connsiteY589" fmla="*/ 2061663 h 6858000"/>
              <a:gd name="connsiteX590" fmla="*/ 1298300 w 7467663"/>
              <a:gd name="connsiteY590" fmla="*/ 2247742 h 6858000"/>
              <a:gd name="connsiteX591" fmla="*/ 1125871 w 7467663"/>
              <a:gd name="connsiteY591" fmla="*/ 1989513 h 6858000"/>
              <a:gd name="connsiteX592" fmla="*/ 981574 w 7467663"/>
              <a:gd name="connsiteY592" fmla="*/ 1783157 h 6858000"/>
              <a:gd name="connsiteX593" fmla="*/ 922198 w 7467663"/>
              <a:gd name="connsiteY593" fmla="*/ 1677437 h 6858000"/>
              <a:gd name="connsiteX594" fmla="*/ 869293 w 7467663"/>
              <a:gd name="connsiteY594" fmla="*/ 1583214 h 6858000"/>
              <a:gd name="connsiteX595" fmla="*/ 751431 w 7467663"/>
              <a:gd name="connsiteY595" fmla="*/ 1405731 h 6858000"/>
              <a:gd name="connsiteX596" fmla="*/ 655236 w 7467663"/>
              <a:gd name="connsiteY596" fmla="*/ 1268632 h 6858000"/>
              <a:gd name="connsiteX597" fmla="*/ 6516292 w 7467663"/>
              <a:gd name="connsiteY597" fmla="*/ 1263064 h 6858000"/>
              <a:gd name="connsiteX598" fmla="*/ 5736320 w 7467663"/>
              <a:gd name="connsiteY598" fmla="*/ 1501803 h 6858000"/>
              <a:gd name="connsiteX599" fmla="*/ 6516292 w 7467663"/>
              <a:gd name="connsiteY599" fmla="*/ 1263064 h 6858000"/>
              <a:gd name="connsiteX600" fmla="*/ 291466 w 7467663"/>
              <a:gd name="connsiteY600" fmla="*/ 1250369 h 6858000"/>
              <a:gd name="connsiteX601" fmla="*/ 323180 w 7467663"/>
              <a:gd name="connsiteY601" fmla="*/ 1435283 h 6858000"/>
              <a:gd name="connsiteX602" fmla="*/ 349381 w 7467663"/>
              <a:gd name="connsiteY602" fmla="*/ 1875041 h 6858000"/>
              <a:gd name="connsiteX603" fmla="*/ 374363 w 7467663"/>
              <a:gd name="connsiteY603" fmla="*/ 1506494 h 6858000"/>
              <a:gd name="connsiteX604" fmla="*/ 302168 w 7467663"/>
              <a:gd name="connsiteY604" fmla="*/ 1274495 h 6858000"/>
              <a:gd name="connsiteX605" fmla="*/ 291466 w 7467663"/>
              <a:gd name="connsiteY605" fmla="*/ 1250369 h 6858000"/>
              <a:gd name="connsiteX606" fmla="*/ 678222 w 7467663"/>
              <a:gd name="connsiteY606" fmla="*/ 1248670 h 6858000"/>
              <a:gd name="connsiteX607" fmla="*/ 775536 w 7467663"/>
              <a:gd name="connsiteY607" fmla="*/ 1388015 h 6858000"/>
              <a:gd name="connsiteX608" fmla="*/ 894529 w 7467663"/>
              <a:gd name="connsiteY608" fmla="*/ 1567739 h 6858000"/>
              <a:gd name="connsiteX609" fmla="*/ 948000 w 7467663"/>
              <a:gd name="connsiteY609" fmla="*/ 1663088 h 6858000"/>
              <a:gd name="connsiteX610" fmla="*/ 1006812 w 7467663"/>
              <a:gd name="connsiteY610" fmla="*/ 1767683 h 6858000"/>
              <a:gd name="connsiteX611" fmla="*/ 1149133 w 7467663"/>
              <a:gd name="connsiteY611" fmla="*/ 1971513 h 6858000"/>
              <a:gd name="connsiteX612" fmla="*/ 1333952 w 7467663"/>
              <a:gd name="connsiteY612" fmla="*/ 2251620 h 6858000"/>
              <a:gd name="connsiteX613" fmla="*/ 1337329 w 7467663"/>
              <a:gd name="connsiteY613" fmla="*/ 2258350 h 6858000"/>
              <a:gd name="connsiteX614" fmla="*/ 1014726 w 7467663"/>
              <a:gd name="connsiteY614" fmla="*/ 1615556 h 6858000"/>
              <a:gd name="connsiteX615" fmla="*/ 678222 w 7467663"/>
              <a:gd name="connsiteY615" fmla="*/ 1248670 h 6858000"/>
              <a:gd name="connsiteX616" fmla="*/ 6691602 w 7467663"/>
              <a:gd name="connsiteY616" fmla="*/ 1140573 h 6858000"/>
              <a:gd name="connsiteX617" fmla="*/ 6571100 w 7467663"/>
              <a:gd name="connsiteY617" fmla="*/ 1183662 h 6858000"/>
              <a:gd name="connsiteX618" fmla="*/ 6241687 w 7467663"/>
              <a:gd name="connsiteY618" fmla="*/ 1257600 h 6858000"/>
              <a:gd name="connsiteX619" fmla="*/ 5693009 w 7467663"/>
              <a:gd name="connsiteY619" fmla="*/ 1478256 h 6858000"/>
              <a:gd name="connsiteX620" fmla="*/ 6548420 w 7467663"/>
              <a:gd name="connsiteY620" fmla="*/ 1214599 h 6858000"/>
              <a:gd name="connsiteX621" fmla="*/ 6605473 w 7467663"/>
              <a:gd name="connsiteY621" fmla="*/ 1184686 h 6858000"/>
              <a:gd name="connsiteX622" fmla="*/ 6691602 w 7467663"/>
              <a:gd name="connsiteY622" fmla="*/ 1140573 h 6858000"/>
              <a:gd name="connsiteX623" fmla="*/ 4002475 w 7467663"/>
              <a:gd name="connsiteY623" fmla="*/ 1037802 h 6858000"/>
              <a:gd name="connsiteX624" fmla="*/ 4000324 w 7467663"/>
              <a:gd name="connsiteY624" fmla="*/ 1039362 h 6858000"/>
              <a:gd name="connsiteX625" fmla="*/ 4002862 w 7467663"/>
              <a:gd name="connsiteY625" fmla="*/ 1042866 h 6858000"/>
              <a:gd name="connsiteX626" fmla="*/ 4002475 w 7467663"/>
              <a:gd name="connsiteY626" fmla="*/ 1037802 h 6858000"/>
              <a:gd name="connsiteX627" fmla="*/ 506322 w 7467663"/>
              <a:gd name="connsiteY627" fmla="*/ 1020997 h 6858000"/>
              <a:gd name="connsiteX628" fmla="*/ 533068 w 7467663"/>
              <a:gd name="connsiteY628" fmla="*/ 1029409 h 6858000"/>
              <a:gd name="connsiteX629" fmla="*/ 1232525 w 7467663"/>
              <a:gd name="connsiteY629" fmla="*/ 1804675 h 6858000"/>
              <a:gd name="connsiteX630" fmla="*/ 1388858 w 7467663"/>
              <a:gd name="connsiteY630" fmla="*/ 2368011 h 6858000"/>
              <a:gd name="connsiteX631" fmla="*/ 1384098 w 7467663"/>
              <a:gd name="connsiteY631" fmla="*/ 2378125 h 6858000"/>
              <a:gd name="connsiteX632" fmla="*/ 1425393 w 7467663"/>
              <a:gd name="connsiteY632" fmla="*/ 2589124 h 6858000"/>
              <a:gd name="connsiteX633" fmla="*/ 1424001 w 7467663"/>
              <a:gd name="connsiteY633" fmla="*/ 2597541 h 6858000"/>
              <a:gd name="connsiteX634" fmla="*/ 2152729 w 7467663"/>
              <a:gd name="connsiteY634" fmla="*/ 2864487 h 6858000"/>
              <a:gd name="connsiteX635" fmla="*/ 2020609 w 7467663"/>
              <a:gd name="connsiteY635" fmla="*/ 2539671 h 6858000"/>
              <a:gd name="connsiteX636" fmla="*/ 2018920 w 7467663"/>
              <a:gd name="connsiteY636" fmla="*/ 2536309 h 6858000"/>
              <a:gd name="connsiteX637" fmla="*/ 1342441 w 7467663"/>
              <a:gd name="connsiteY637" fmla="*/ 1173017 h 6858000"/>
              <a:gd name="connsiteX638" fmla="*/ 1367925 w 7467663"/>
              <a:gd name="connsiteY638" fmla="*/ 1135648 h 6858000"/>
              <a:gd name="connsiteX639" fmla="*/ 1771401 w 7467663"/>
              <a:gd name="connsiteY639" fmla="*/ 1806673 h 6858000"/>
              <a:gd name="connsiteX640" fmla="*/ 1972385 w 7467663"/>
              <a:gd name="connsiteY640" fmla="*/ 2198735 h 6858000"/>
              <a:gd name="connsiteX641" fmla="*/ 2040892 w 7467663"/>
              <a:gd name="connsiteY641" fmla="*/ 2405205 h 6858000"/>
              <a:gd name="connsiteX642" fmla="*/ 2131689 w 7467663"/>
              <a:gd name="connsiteY642" fmla="*/ 1936926 h 6858000"/>
              <a:gd name="connsiteX643" fmla="*/ 2454820 w 7467663"/>
              <a:gd name="connsiteY643" fmla="*/ 1248808 h 6858000"/>
              <a:gd name="connsiteX644" fmla="*/ 2492512 w 7467663"/>
              <a:gd name="connsiteY644" fmla="*/ 1302920 h 6858000"/>
              <a:gd name="connsiteX645" fmla="*/ 2081216 w 7467663"/>
              <a:gd name="connsiteY645" fmla="*/ 2527513 h 6858000"/>
              <a:gd name="connsiteX646" fmla="*/ 2081211 w 7467663"/>
              <a:gd name="connsiteY646" fmla="*/ 2528916 h 6858000"/>
              <a:gd name="connsiteX647" fmla="*/ 2199067 w 7467663"/>
              <a:gd name="connsiteY647" fmla="*/ 2884061 h 6858000"/>
              <a:gd name="connsiteX648" fmla="*/ 3192586 w 7467663"/>
              <a:gd name="connsiteY648" fmla="*/ 3411496 h 6858000"/>
              <a:gd name="connsiteX649" fmla="*/ 3182620 w 7467663"/>
              <a:gd name="connsiteY649" fmla="*/ 3483279 h 6858000"/>
              <a:gd name="connsiteX650" fmla="*/ 2435119 w 7467663"/>
              <a:gd name="connsiteY650" fmla="*/ 3080173 h 6858000"/>
              <a:gd name="connsiteX651" fmla="*/ 2410152 w 7467663"/>
              <a:gd name="connsiteY651" fmla="*/ 3063751 h 6858000"/>
              <a:gd name="connsiteX652" fmla="*/ 2408099 w 7467663"/>
              <a:gd name="connsiteY652" fmla="*/ 3064403 h 6858000"/>
              <a:gd name="connsiteX653" fmla="*/ 2407218 w 7467663"/>
              <a:gd name="connsiteY653" fmla="*/ 3070324 h 6858000"/>
              <a:gd name="connsiteX654" fmla="*/ 2380138 w 7467663"/>
              <a:gd name="connsiteY654" fmla="*/ 3099341 h 6858000"/>
              <a:gd name="connsiteX655" fmla="*/ 1765923 w 7467663"/>
              <a:gd name="connsiteY655" fmla="*/ 3581043 h 6858000"/>
              <a:gd name="connsiteX656" fmla="*/ 1702258 w 7467663"/>
              <a:gd name="connsiteY656" fmla="*/ 3612286 h 6858000"/>
              <a:gd name="connsiteX657" fmla="*/ 1538370 w 7467663"/>
              <a:gd name="connsiteY657" fmla="*/ 3811804 h 6858000"/>
              <a:gd name="connsiteX658" fmla="*/ 542867 w 7467663"/>
              <a:gd name="connsiteY658" fmla="*/ 4944092 h 6858000"/>
              <a:gd name="connsiteX659" fmla="*/ 515800 w 7467663"/>
              <a:gd name="connsiteY659" fmla="*/ 4862180 h 6858000"/>
              <a:gd name="connsiteX660" fmla="*/ 909145 w 7467663"/>
              <a:gd name="connsiteY660" fmla="*/ 4199225 h 6858000"/>
              <a:gd name="connsiteX661" fmla="*/ 1214067 w 7467663"/>
              <a:gd name="connsiteY661" fmla="*/ 3908561 h 6858000"/>
              <a:gd name="connsiteX662" fmla="*/ 640967 w 7467663"/>
              <a:gd name="connsiteY662" fmla="*/ 4105601 h 6858000"/>
              <a:gd name="connsiteX663" fmla="*/ 112563 w 7467663"/>
              <a:gd name="connsiteY663" fmla="*/ 4396952 h 6858000"/>
              <a:gd name="connsiteX664" fmla="*/ 0 w 7467663"/>
              <a:gd name="connsiteY664" fmla="*/ 4466006 h 6858000"/>
              <a:gd name="connsiteX665" fmla="*/ 0 w 7467663"/>
              <a:gd name="connsiteY665" fmla="*/ 4233763 h 6858000"/>
              <a:gd name="connsiteX666" fmla="*/ 36881 w 7467663"/>
              <a:gd name="connsiteY666" fmla="*/ 4200118 h 6858000"/>
              <a:gd name="connsiteX667" fmla="*/ 910534 w 7467663"/>
              <a:gd name="connsiteY667" fmla="*/ 3629753 h 6858000"/>
              <a:gd name="connsiteX668" fmla="*/ 1578717 w 7467663"/>
              <a:gd name="connsiteY668" fmla="*/ 3575982 h 6858000"/>
              <a:gd name="connsiteX669" fmla="*/ 2338780 w 7467663"/>
              <a:gd name="connsiteY669" fmla="*/ 3033725 h 6858000"/>
              <a:gd name="connsiteX670" fmla="*/ 1807991 w 7467663"/>
              <a:gd name="connsiteY670" fmla="*/ 2807184 h 6858000"/>
              <a:gd name="connsiteX671" fmla="*/ 1416358 w 7467663"/>
              <a:gd name="connsiteY671" fmla="*/ 3112571 h 6858000"/>
              <a:gd name="connsiteX672" fmla="*/ 939066 w 7467663"/>
              <a:gd name="connsiteY672" fmla="*/ 3378798 h 6858000"/>
              <a:gd name="connsiteX673" fmla="*/ 115099 w 7467663"/>
              <a:gd name="connsiteY673" fmla="*/ 3607650 h 6858000"/>
              <a:gd name="connsiteX674" fmla="*/ 97284 w 7467663"/>
              <a:gd name="connsiteY674" fmla="*/ 3520393 h 6858000"/>
              <a:gd name="connsiteX675" fmla="*/ 922050 w 7467663"/>
              <a:gd name="connsiteY675" fmla="*/ 3074867 h 6858000"/>
              <a:gd name="connsiteX676" fmla="*/ 1405265 w 7467663"/>
              <a:gd name="connsiteY676" fmla="*/ 3016319 h 6858000"/>
              <a:gd name="connsiteX677" fmla="*/ 1407512 w 7467663"/>
              <a:gd name="connsiteY677" fmla="*/ 3018001 h 6858000"/>
              <a:gd name="connsiteX678" fmla="*/ 1726266 w 7467663"/>
              <a:gd name="connsiteY678" fmla="*/ 2777274 h 6858000"/>
              <a:gd name="connsiteX679" fmla="*/ 625390 w 7467663"/>
              <a:gd name="connsiteY679" fmla="*/ 2514541 h 6858000"/>
              <a:gd name="connsiteX680" fmla="*/ 619799 w 7467663"/>
              <a:gd name="connsiteY680" fmla="*/ 2527180 h 6858000"/>
              <a:gd name="connsiteX681" fmla="*/ 310030 w 7467663"/>
              <a:gd name="connsiteY681" fmla="*/ 2771818 h 6858000"/>
              <a:gd name="connsiteX682" fmla="*/ 173877 w 7467663"/>
              <a:gd name="connsiteY682" fmla="*/ 2937056 h 6858000"/>
              <a:gd name="connsiteX683" fmla="*/ 77889 w 7467663"/>
              <a:gd name="connsiteY683" fmla="*/ 3138440 h 6858000"/>
              <a:gd name="connsiteX684" fmla="*/ 0 w 7467663"/>
              <a:gd name="connsiteY684" fmla="*/ 3271395 h 6858000"/>
              <a:gd name="connsiteX685" fmla="*/ 0 w 7467663"/>
              <a:gd name="connsiteY685" fmla="*/ 3153002 h 6858000"/>
              <a:gd name="connsiteX686" fmla="*/ 2386 w 7467663"/>
              <a:gd name="connsiteY686" fmla="*/ 3149203 h 6858000"/>
              <a:gd name="connsiteX687" fmla="*/ 89753 w 7467663"/>
              <a:gd name="connsiteY687" fmla="*/ 2987702 h 6858000"/>
              <a:gd name="connsiteX688" fmla="*/ 76869 w 7467663"/>
              <a:gd name="connsiteY688" fmla="*/ 3005404 h 6858000"/>
              <a:gd name="connsiteX689" fmla="*/ 32049 w 7467663"/>
              <a:gd name="connsiteY689" fmla="*/ 3065814 h 6858000"/>
              <a:gd name="connsiteX690" fmla="*/ 0 w 7467663"/>
              <a:gd name="connsiteY690" fmla="*/ 3108744 h 6858000"/>
              <a:gd name="connsiteX691" fmla="*/ 0 w 7467663"/>
              <a:gd name="connsiteY691" fmla="*/ 3058059 h 6858000"/>
              <a:gd name="connsiteX692" fmla="*/ 7610 w 7467663"/>
              <a:gd name="connsiteY692" fmla="*/ 3047889 h 6858000"/>
              <a:gd name="connsiteX693" fmla="*/ 52419 w 7467663"/>
              <a:gd name="connsiteY693" fmla="*/ 2987479 h 6858000"/>
              <a:gd name="connsiteX694" fmla="*/ 59142 w 7467663"/>
              <a:gd name="connsiteY694" fmla="*/ 2978488 h 6858000"/>
              <a:gd name="connsiteX695" fmla="*/ 0 w 7467663"/>
              <a:gd name="connsiteY695" fmla="*/ 3015334 h 6858000"/>
              <a:gd name="connsiteX696" fmla="*/ 0 w 7467663"/>
              <a:gd name="connsiteY696" fmla="*/ 2914286 h 6858000"/>
              <a:gd name="connsiteX697" fmla="*/ 36383 w 7467663"/>
              <a:gd name="connsiteY697" fmla="*/ 2901128 h 6858000"/>
              <a:gd name="connsiteX698" fmla="*/ 156329 w 7467663"/>
              <a:gd name="connsiteY698" fmla="*/ 2840533 h 6858000"/>
              <a:gd name="connsiteX699" fmla="*/ 358355 w 7467663"/>
              <a:gd name="connsiteY699" fmla="*/ 2620471 h 6858000"/>
              <a:gd name="connsiteX700" fmla="*/ 510577 w 7467663"/>
              <a:gd name="connsiteY700" fmla="*/ 2501244 h 6858000"/>
              <a:gd name="connsiteX701" fmla="*/ 211967 w 7467663"/>
              <a:gd name="connsiteY701" fmla="*/ 2479171 h 6858000"/>
              <a:gd name="connsiteX702" fmla="*/ 0 w 7467663"/>
              <a:gd name="connsiteY702" fmla="*/ 2476398 h 6858000"/>
              <a:gd name="connsiteX703" fmla="*/ 0 w 7467663"/>
              <a:gd name="connsiteY703" fmla="*/ 2389189 h 6858000"/>
              <a:gd name="connsiteX704" fmla="*/ 103062 w 7467663"/>
              <a:gd name="connsiteY704" fmla="*/ 2389518 h 6858000"/>
              <a:gd name="connsiteX705" fmla="*/ 510734 w 7467663"/>
              <a:gd name="connsiteY705" fmla="*/ 2416201 h 6858000"/>
              <a:gd name="connsiteX706" fmla="*/ 279257 w 7467663"/>
              <a:gd name="connsiteY706" fmla="*/ 2092102 h 6858000"/>
              <a:gd name="connsiteX707" fmla="*/ 65265 w 7467663"/>
              <a:gd name="connsiteY707" fmla="*/ 2006049 h 6858000"/>
              <a:gd name="connsiteX708" fmla="*/ 0 w 7467663"/>
              <a:gd name="connsiteY708" fmla="*/ 1982532 h 6858000"/>
              <a:gd name="connsiteX709" fmla="*/ 0 w 7467663"/>
              <a:gd name="connsiteY709" fmla="*/ 1912789 h 6858000"/>
              <a:gd name="connsiteX710" fmla="*/ 97460 w 7467663"/>
              <a:gd name="connsiteY710" fmla="*/ 1953725 h 6858000"/>
              <a:gd name="connsiteX711" fmla="*/ 221272 w 7467663"/>
              <a:gd name="connsiteY711" fmla="*/ 1980766 h 6858000"/>
              <a:gd name="connsiteX712" fmla="*/ 116765 w 7467663"/>
              <a:gd name="connsiteY712" fmla="*/ 1911033 h 6858000"/>
              <a:gd name="connsiteX713" fmla="*/ 16405 w 7467663"/>
              <a:gd name="connsiteY713" fmla="*/ 1803412 h 6858000"/>
              <a:gd name="connsiteX714" fmla="*/ 0 w 7467663"/>
              <a:gd name="connsiteY714" fmla="*/ 1784777 h 6858000"/>
              <a:gd name="connsiteX715" fmla="*/ 0 w 7467663"/>
              <a:gd name="connsiteY715" fmla="*/ 1740082 h 6858000"/>
              <a:gd name="connsiteX716" fmla="*/ 39394 w 7467663"/>
              <a:gd name="connsiteY716" fmla="*/ 1784856 h 6858000"/>
              <a:gd name="connsiteX717" fmla="*/ 135813 w 7467663"/>
              <a:gd name="connsiteY717" fmla="*/ 1888838 h 6858000"/>
              <a:gd name="connsiteX718" fmla="*/ 242575 w 7467663"/>
              <a:gd name="connsiteY718" fmla="*/ 1958841 h 6858000"/>
              <a:gd name="connsiteX719" fmla="*/ 82197 w 7467663"/>
              <a:gd name="connsiteY719" fmla="*/ 1754826 h 6858000"/>
              <a:gd name="connsiteX720" fmla="*/ 0 w 7467663"/>
              <a:gd name="connsiteY720" fmla="*/ 1679650 h 6858000"/>
              <a:gd name="connsiteX721" fmla="*/ 0 w 7467663"/>
              <a:gd name="connsiteY721" fmla="*/ 1602463 h 6858000"/>
              <a:gd name="connsiteX722" fmla="*/ 84689 w 7467663"/>
              <a:gd name="connsiteY722" fmla="*/ 1677442 h 6858000"/>
              <a:gd name="connsiteX723" fmla="*/ 298437 w 7467663"/>
              <a:gd name="connsiteY723" fmla="*/ 1968019 h 6858000"/>
              <a:gd name="connsiteX724" fmla="*/ 227269 w 7467663"/>
              <a:gd name="connsiteY724" fmla="*/ 1114064 h 6858000"/>
              <a:gd name="connsiteX725" fmla="*/ 248003 w 7467663"/>
              <a:gd name="connsiteY725" fmla="*/ 1089613 h 6858000"/>
              <a:gd name="connsiteX726" fmla="*/ 427020 w 7467663"/>
              <a:gd name="connsiteY726" fmla="*/ 1619803 h 6858000"/>
              <a:gd name="connsiteX727" fmla="*/ 340345 w 7467663"/>
              <a:gd name="connsiteY727" fmla="*/ 2027739 h 6858000"/>
              <a:gd name="connsiteX728" fmla="*/ 360865 w 7467663"/>
              <a:gd name="connsiteY728" fmla="*/ 2044827 h 6858000"/>
              <a:gd name="connsiteX729" fmla="*/ 560414 w 7467663"/>
              <a:gd name="connsiteY729" fmla="*/ 2421457 h 6858000"/>
              <a:gd name="connsiteX730" fmla="*/ 1359703 w 7467663"/>
              <a:gd name="connsiteY730" fmla="*/ 2578554 h 6858000"/>
              <a:gd name="connsiteX731" fmla="*/ 1359422 w 7467663"/>
              <a:gd name="connsiteY731" fmla="*/ 2577994 h 6858000"/>
              <a:gd name="connsiteX732" fmla="*/ 828701 w 7467663"/>
              <a:gd name="connsiteY732" fmla="*/ 1839520 h 6858000"/>
              <a:gd name="connsiteX733" fmla="*/ 494427 w 7467663"/>
              <a:gd name="connsiteY733" fmla="*/ 1092333 h 6858000"/>
              <a:gd name="connsiteX734" fmla="*/ 506322 w 7467663"/>
              <a:gd name="connsiteY734" fmla="*/ 1020997 h 6858000"/>
              <a:gd name="connsiteX735" fmla="*/ 4570198 w 7467663"/>
              <a:gd name="connsiteY735" fmla="*/ 978081 h 6858000"/>
              <a:gd name="connsiteX736" fmla="*/ 4523691 w 7467663"/>
              <a:gd name="connsiteY736" fmla="*/ 1127776 h 6858000"/>
              <a:gd name="connsiteX737" fmla="*/ 4509875 w 7467663"/>
              <a:gd name="connsiteY737" fmla="*/ 1167552 h 6858000"/>
              <a:gd name="connsiteX738" fmla="*/ 4478168 w 7467663"/>
              <a:gd name="connsiteY738" fmla="*/ 1260735 h 6858000"/>
              <a:gd name="connsiteX739" fmla="*/ 4409309 w 7467663"/>
              <a:gd name="connsiteY739" fmla="*/ 1666996 h 6858000"/>
              <a:gd name="connsiteX740" fmla="*/ 4370031 w 7467663"/>
              <a:gd name="connsiteY740" fmla="*/ 1955666 h 6858000"/>
              <a:gd name="connsiteX741" fmla="*/ 4570198 w 7467663"/>
              <a:gd name="connsiteY741" fmla="*/ 978081 h 6858000"/>
              <a:gd name="connsiteX742" fmla="*/ 4557898 w 7467663"/>
              <a:gd name="connsiteY742" fmla="*/ 900011 h 6858000"/>
              <a:gd name="connsiteX743" fmla="*/ 4344840 w 7467663"/>
              <a:gd name="connsiteY743" fmla="*/ 1922038 h 6858000"/>
              <a:gd name="connsiteX744" fmla="*/ 4378710 w 7467663"/>
              <a:gd name="connsiteY744" fmla="*/ 1665516 h 6858000"/>
              <a:gd name="connsiteX745" fmla="*/ 4448798 w 7467663"/>
              <a:gd name="connsiteY745" fmla="*/ 1253024 h 6858000"/>
              <a:gd name="connsiteX746" fmla="*/ 4480315 w 7467663"/>
              <a:gd name="connsiteY746" fmla="*/ 1158454 h 6858000"/>
              <a:gd name="connsiteX747" fmla="*/ 4494133 w 7467663"/>
              <a:gd name="connsiteY747" fmla="*/ 1118676 h 6858000"/>
              <a:gd name="connsiteX748" fmla="*/ 4557898 w 7467663"/>
              <a:gd name="connsiteY748" fmla="*/ 900011 h 6858000"/>
              <a:gd name="connsiteX749" fmla="*/ 5870151 w 7467663"/>
              <a:gd name="connsiteY749" fmla="*/ 898890 h 6858000"/>
              <a:gd name="connsiteX750" fmla="*/ 5861335 w 7467663"/>
              <a:gd name="connsiteY750" fmla="*/ 899177 h 6858000"/>
              <a:gd name="connsiteX751" fmla="*/ 5843702 w 7467663"/>
              <a:gd name="connsiteY751" fmla="*/ 899748 h 6858000"/>
              <a:gd name="connsiteX752" fmla="*/ 5651107 w 7467663"/>
              <a:gd name="connsiteY752" fmla="*/ 920306 h 6858000"/>
              <a:gd name="connsiteX753" fmla="*/ 5459407 w 7467663"/>
              <a:gd name="connsiteY753" fmla="*/ 940975 h 6858000"/>
              <a:gd name="connsiteX754" fmla="*/ 5374846 w 7467663"/>
              <a:gd name="connsiteY754" fmla="*/ 941988 h 6858000"/>
              <a:gd name="connsiteX755" fmla="*/ 5256105 w 7467663"/>
              <a:gd name="connsiteY755" fmla="*/ 945632 h 6858000"/>
              <a:gd name="connsiteX756" fmla="*/ 5107071 w 7467663"/>
              <a:gd name="connsiteY756" fmla="*/ 969720 h 6858000"/>
              <a:gd name="connsiteX757" fmla="*/ 4998681 w 7467663"/>
              <a:gd name="connsiteY757" fmla="*/ 988771 h 6858000"/>
              <a:gd name="connsiteX758" fmla="*/ 5870151 w 7467663"/>
              <a:gd name="connsiteY758" fmla="*/ 898890 h 6858000"/>
              <a:gd name="connsiteX759" fmla="*/ 5504425 w 7467663"/>
              <a:gd name="connsiteY759" fmla="*/ 848067 h 6858000"/>
              <a:gd name="connsiteX760" fmla="*/ 4968849 w 7467663"/>
              <a:gd name="connsiteY760" fmla="*/ 962318 h 6858000"/>
              <a:gd name="connsiteX761" fmla="*/ 5104039 w 7467663"/>
              <a:gd name="connsiteY761" fmla="*/ 940634 h 6858000"/>
              <a:gd name="connsiteX762" fmla="*/ 5256311 w 7467663"/>
              <a:gd name="connsiteY762" fmla="*/ 916490 h 6858000"/>
              <a:gd name="connsiteX763" fmla="*/ 5377381 w 7467663"/>
              <a:gd name="connsiteY763" fmla="*/ 912671 h 6858000"/>
              <a:gd name="connsiteX764" fmla="*/ 5460148 w 7467663"/>
              <a:gd name="connsiteY764" fmla="*/ 911442 h 6858000"/>
              <a:gd name="connsiteX765" fmla="*/ 5648971 w 7467663"/>
              <a:gd name="connsiteY765" fmla="*/ 891331 h 6858000"/>
              <a:gd name="connsiteX766" fmla="*/ 5844807 w 7467663"/>
              <a:gd name="connsiteY766" fmla="*/ 870718 h 6858000"/>
              <a:gd name="connsiteX767" fmla="*/ 5862975 w 7467663"/>
              <a:gd name="connsiteY767" fmla="*/ 869756 h 6858000"/>
              <a:gd name="connsiteX768" fmla="*/ 5920887 w 7467663"/>
              <a:gd name="connsiteY768" fmla="*/ 865929 h 6858000"/>
              <a:gd name="connsiteX769" fmla="*/ 5504425 w 7467663"/>
              <a:gd name="connsiteY769" fmla="*/ 848067 h 6858000"/>
              <a:gd name="connsiteX770" fmla="*/ 3607114 w 7467663"/>
              <a:gd name="connsiteY770" fmla="*/ 467441 h 6858000"/>
              <a:gd name="connsiteX771" fmla="*/ 3296242 w 7467663"/>
              <a:gd name="connsiteY771" fmla="*/ 807991 h 6858000"/>
              <a:gd name="connsiteX772" fmla="*/ 3174674 w 7467663"/>
              <a:gd name="connsiteY772" fmla="*/ 919759 h 6858000"/>
              <a:gd name="connsiteX773" fmla="*/ 3042978 w 7467663"/>
              <a:gd name="connsiteY773" fmla="*/ 1054894 h 6858000"/>
              <a:gd name="connsiteX774" fmla="*/ 2968914 w 7467663"/>
              <a:gd name="connsiteY774" fmla="*/ 1133756 h 6858000"/>
              <a:gd name="connsiteX775" fmla="*/ 3103823 w 7467663"/>
              <a:gd name="connsiteY775" fmla="*/ 1026814 h 6858000"/>
              <a:gd name="connsiteX776" fmla="*/ 3607114 w 7467663"/>
              <a:gd name="connsiteY776" fmla="*/ 467441 h 6858000"/>
              <a:gd name="connsiteX777" fmla="*/ 3744487 w 7467663"/>
              <a:gd name="connsiteY777" fmla="*/ 383136 h 6858000"/>
              <a:gd name="connsiteX778" fmla="*/ 3970213 w 7467663"/>
              <a:gd name="connsiteY778" fmla="*/ 995559 h 6858000"/>
              <a:gd name="connsiteX779" fmla="*/ 3744487 w 7467663"/>
              <a:gd name="connsiteY779" fmla="*/ 383136 h 6858000"/>
              <a:gd name="connsiteX780" fmla="*/ 3624562 w 7467663"/>
              <a:gd name="connsiteY780" fmla="*/ 367041 h 6858000"/>
              <a:gd name="connsiteX781" fmla="*/ 3489712 w 7467663"/>
              <a:gd name="connsiteY781" fmla="*/ 485386 h 6858000"/>
              <a:gd name="connsiteX782" fmla="*/ 3182994 w 7467663"/>
              <a:gd name="connsiteY782" fmla="*/ 828265 h 6858000"/>
              <a:gd name="connsiteX783" fmla="*/ 2892114 w 7467663"/>
              <a:gd name="connsiteY783" fmla="*/ 1172635 h 6858000"/>
              <a:gd name="connsiteX784" fmla="*/ 3021459 w 7467663"/>
              <a:gd name="connsiteY784" fmla="*/ 1035385 h 6858000"/>
              <a:gd name="connsiteX785" fmla="*/ 3153873 w 7467663"/>
              <a:gd name="connsiteY785" fmla="*/ 898971 h 6858000"/>
              <a:gd name="connsiteX786" fmla="*/ 3276511 w 7467663"/>
              <a:gd name="connsiteY786" fmla="*/ 786423 h 6858000"/>
              <a:gd name="connsiteX787" fmla="*/ 3584154 w 7467663"/>
              <a:gd name="connsiteY787" fmla="*/ 448218 h 6858000"/>
              <a:gd name="connsiteX788" fmla="*/ 3624562 w 7467663"/>
              <a:gd name="connsiteY788" fmla="*/ 367041 h 6858000"/>
              <a:gd name="connsiteX789" fmla="*/ 3766672 w 7467663"/>
              <a:gd name="connsiteY789" fmla="*/ 359429 h 6858000"/>
              <a:gd name="connsiteX790" fmla="*/ 3996338 w 7467663"/>
              <a:gd name="connsiteY790" fmla="*/ 968237 h 6858000"/>
              <a:gd name="connsiteX791" fmla="*/ 3766672 w 7467663"/>
              <a:gd name="connsiteY791" fmla="*/ 359429 h 6858000"/>
              <a:gd name="connsiteX792" fmla="*/ 5805386 w 7467663"/>
              <a:gd name="connsiteY792" fmla="*/ 239240 h 6858000"/>
              <a:gd name="connsiteX793" fmla="*/ 5736947 w 7467663"/>
              <a:gd name="connsiteY793" fmla="*/ 261367 h 6858000"/>
              <a:gd name="connsiteX794" fmla="*/ 5427012 w 7467663"/>
              <a:gd name="connsiteY794" fmla="*/ 311272 h 6858000"/>
              <a:gd name="connsiteX795" fmla="*/ 5147818 w 7467663"/>
              <a:gd name="connsiteY795" fmla="*/ 322112 h 6858000"/>
              <a:gd name="connsiteX796" fmla="*/ 5060854 w 7467663"/>
              <a:gd name="connsiteY796" fmla="*/ 311882 h 6858000"/>
              <a:gd name="connsiteX797" fmla="*/ 4945989 w 7467663"/>
              <a:gd name="connsiteY797" fmla="*/ 300516 h 6858000"/>
              <a:gd name="connsiteX798" fmla="*/ 5410479 w 7467663"/>
              <a:gd name="connsiteY798" fmla="*/ 348434 h 6858000"/>
              <a:gd name="connsiteX799" fmla="*/ 5805386 w 7467663"/>
              <a:gd name="connsiteY799" fmla="*/ 239240 h 6858000"/>
              <a:gd name="connsiteX800" fmla="*/ 5905192 w 7467663"/>
              <a:gd name="connsiteY800" fmla="*/ 163079 h 6858000"/>
              <a:gd name="connsiteX801" fmla="*/ 5865655 w 7467663"/>
              <a:gd name="connsiteY801" fmla="*/ 171901 h 6858000"/>
              <a:gd name="connsiteX802" fmla="*/ 5259740 w 7467663"/>
              <a:gd name="connsiteY802" fmla="*/ 257013 h 6858000"/>
              <a:gd name="connsiteX803" fmla="*/ 5208466 w 7467663"/>
              <a:gd name="connsiteY803" fmla="*/ 257550 h 6858000"/>
              <a:gd name="connsiteX804" fmla="*/ 4980204 w 7467663"/>
              <a:gd name="connsiteY804" fmla="*/ 271903 h 6858000"/>
              <a:gd name="connsiteX805" fmla="*/ 5068068 w 7467663"/>
              <a:gd name="connsiteY805" fmla="*/ 282244 h 6858000"/>
              <a:gd name="connsiteX806" fmla="*/ 5153231 w 7467663"/>
              <a:gd name="connsiteY806" fmla="*/ 292240 h 6858000"/>
              <a:gd name="connsiteX807" fmla="*/ 5426491 w 7467663"/>
              <a:gd name="connsiteY807" fmla="*/ 281128 h 6858000"/>
              <a:gd name="connsiteX808" fmla="*/ 5731212 w 7467663"/>
              <a:gd name="connsiteY808" fmla="*/ 231951 h 6858000"/>
              <a:gd name="connsiteX809" fmla="*/ 5905192 w 7467663"/>
              <a:gd name="connsiteY809" fmla="*/ 163079 h 6858000"/>
              <a:gd name="connsiteX810" fmla="*/ 5944437 w 7467663"/>
              <a:gd name="connsiteY810" fmla="*/ 113829 h 6858000"/>
              <a:gd name="connsiteX811" fmla="*/ 5825032 w 7467663"/>
              <a:gd name="connsiteY811" fmla="*/ 146405 h 6858000"/>
              <a:gd name="connsiteX812" fmla="*/ 4955599 w 7467663"/>
              <a:gd name="connsiteY812" fmla="*/ 247008 h 6858000"/>
              <a:gd name="connsiteX813" fmla="*/ 5210104 w 7467663"/>
              <a:gd name="connsiteY813" fmla="*/ 228123 h 6858000"/>
              <a:gd name="connsiteX814" fmla="*/ 5261015 w 7467663"/>
              <a:gd name="connsiteY814" fmla="*/ 227087 h 6858000"/>
              <a:gd name="connsiteX815" fmla="*/ 5861181 w 7467663"/>
              <a:gd name="connsiteY815" fmla="*/ 143093 h 6858000"/>
              <a:gd name="connsiteX816" fmla="*/ 5961252 w 7467663"/>
              <a:gd name="connsiteY816" fmla="*/ 114820 h 6858000"/>
              <a:gd name="connsiteX817" fmla="*/ 5944437 w 7467663"/>
              <a:gd name="connsiteY817" fmla="*/ 113829 h 6858000"/>
              <a:gd name="connsiteX818" fmla="*/ 3882765 w 7467663"/>
              <a:gd name="connsiteY818" fmla="*/ 0 h 6858000"/>
              <a:gd name="connsiteX819" fmla="*/ 3995099 w 7467663"/>
              <a:gd name="connsiteY819" fmla="*/ 0 h 6858000"/>
              <a:gd name="connsiteX820" fmla="*/ 4163818 w 7467663"/>
              <a:gd name="connsiteY820" fmla="*/ 234104 h 6858000"/>
              <a:gd name="connsiteX821" fmla="*/ 4172099 w 7467663"/>
              <a:gd name="connsiteY821" fmla="*/ 234207 h 6858000"/>
              <a:gd name="connsiteX822" fmla="*/ 4784282 w 7467663"/>
              <a:gd name="connsiteY822" fmla="*/ 276561 h 6858000"/>
              <a:gd name="connsiteX823" fmla="*/ 4801687 w 7467663"/>
              <a:gd name="connsiteY823" fmla="*/ 267764 h 6858000"/>
              <a:gd name="connsiteX824" fmla="*/ 6082788 w 7467663"/>
              <a:gd name="connsiteY824" fmla="*/ 64119 h 6858000"/>
              <a:gd name="connsiteX825" fmla="*/ 6099442 w 7467663"/>
              <a:gd name="connsiteY825" fmla="*/ 82568 h 6858000"/>
              <a:gd name="connsiteX826" fmla="*/ 4804137 w 7467663"/>
              <a:gd name="connsiteY826" fmla="*/ 320931 h 6858000"/>
              <a:gd name="connsiteX827" fmla="*/ 4227047 w 7467663"/>
              <a:gd name="connsiteY827" fmla="*/ 313415 h 6858000"/>
              <a:gd name="connsiteX828" fmla="*/ 4346041 w 7467663"/>
              <a:gd name="connsiteY828" fmla="*/ 456086 h 6858000"/>
              <a:gd name="connsiteX829" fmla="*/ 4870967 w 7467663"/>
              <a:gd name="connsiteY829" fmla="*/ 963061 h 6858000"/>
              <a:gd name="connsiteX830" fmla="*/ 4889647 w 7467663"/>
              <a:gd name="connsiteY830" fmla="*/ 957147 h 6858000"/>
              <a:gd name="connsiteX831" fmla="*/ 5422504 w 7467663"/>
              <a:gd name="connsiteY831" fmla="*/ 805191 h 6858000"/>
              <a:gd name="connsiteX832" fmla="*/ 6087656 w 7467663"/>
              <a:gd name="connsiteY832" fmla="*/ 826703 h 6858000"/>
              <a:gd name="connsiteX833" fmla="*/ 6058717 w 7467663"/>
              <a:gd name="connsiteY833" fmla="*/ 865992 h 6858000"/>
              <a:gd name="connsiteX834" fmla="*/ 4974153 w 7467663"/>
              <a:gd name="connsiteY834" fmla="*/ 1045456 h 6858000"/>
              <a:gd name="connsiteX835" fmla="*/ 5627835 w 7467663"/>
              <a:gd name="connsiteY835" fmla="*/ 1472077 h 6858000"/>
              <a:gd name="connsiteX836" fmla="*/ 5629817 w 7467663"/>
              <a:gd name="connsiteY836" fmla="*/ 1471412 h 6858000"/>
              <a:gd name="connsiteX837" fmla="*/ 5634124 w 7467663"/>
              <a:gd name="connsiteY837" fmla="*/ 1470572 h 6858000"/>
              <a:gd name="connsiteX838" fmla="*/ 5755832 w 7467663"/>
              <a:gd name="connsiteY838" fmla="*/ 1383886 h 6858000"/>
              <a:gd name="connsiteX839" fmla="*/ 6014186 w 7467663"/>
              <a:gd name="connsiteY839" fmla="*/ 1279799 h 6858000"/>
              <a:gd name="connsiteX840" fmla="*/ 6901619 w 7467663"/>
              <a:gd name="connsiteY840" fmla="*/ 1047874 h 6858000"/>
              <a:gd name="connsiteX841" fmla="*/ 6931566 w 7467663"/>
              <a:gd name="connsiteY841" fmla="*/ 1062034 h 6858000"/>
              <a:gd name="connsiteX842" fmla="*/ 5790982 w 7467663"/>
              <a:gd name="connsiteY842" fmla="*/ 1561380 h 6858000"/>
              <a:gd name="connsiteX843" fmla="*/ 6188971 w 7467663"/>
              <a:gd name="connsiteY843" fmla="*/ 1755168 h 6858000"/>
              <a:gd name="connsiteX844" fmla="*/ 6202446 w 7467663"/>
              <a:gd name="connsiteY844" fmla="*/ 1752268 h 6858000"/>
              <a:gd name="connsiteX845" fmla="*/ 7179560 w 7467663"/>
              <a:gd name="connsiteY845" fmla="*/ 1467551 h 6858000"/>
              <a:gd name="connsiteX846" fmla="*/ 7158730 w 7467663"/>
              <a:gd name="connsiteY846" fmla="*/ 1507835 h 6858000"/>
              <a:gd name="connsiteX847" fmla="*/ 6326959 w 7467663"/>
              <a:gd name="connsiteY847" fmla="*/ 1817686 h 6858000"/>
              <a:gd name="connsiteX848" fmla="*/ 6537433 w 7467663"/>
              <a:gd name="connsiteY848" fmla="*/ 1907790 h 6858000"/>
              <a:gd name="connsiteX849" fmla="*/ 6550221 w 7467663"/>
              <a:gd name="connsiteY849" fmla="*/ 1910729 h 6858000"/>
              <a:gd name="connsiteX850" fmla="*/ 6964438 w 7467663"/>
              <a:gd name="connsiteY850" fmla="*/ 2209505 h 6858000"/>
              <a:gd name="connsiteX851" fmla="*/ 7367862 w 7467663"/>
              <a:gd name="connsiteY851" fmla="*/ 2806833 h 6858000"/>
              <a:gd name="connsiteX852" fmla="*/ 7364329 w 7467663"/>
              <a:gd name="connsiteY852" fmla="*/ 2826907 h 6858000"/>
              <a:gd name="connsiteX853" fmla="*/ 7290545 w 7467663"/>
              <a:gd name="connsiteY853" fmla="*/ 2850663 h 6858000"/>
              <a:gd name="connsiteX854" fmla="*/ 6472036 w 7467663"/>
              <a:gd name="connsiteY854" fmla="*/ 1959003 h 6858000"/>
              <a:gd name="connsiteX855" fmla="*/ 5792897 w 7467663"/>
              <a:gd name="connsiteY855" fmla="*/ 1647747 h 6858000"/>
              <a:gd name="connsiteX856" fmla="*/ 5842751 w 7467663"/>
              <a:gd name="connsiteY856" fmla="*/ 1816112 h 6858000"/>
              <a:gd name="connsiteX857" fmla="*/ 5847424 w 7467663"/>
              <a:gd name="connsiteY857" fmla="*/ 1815776 h 6858000"/>
              <a:gd name="connsiteX858" fmla="*/ 6399821 w 7467663"/>
              <a:gd name="connsiteY858" fmla="*/ 2344799 h 6858000"/>
              <a:gd name="connsiteX859" fmla="*/ 6323232 w 7467663"/>
              <a:gd name="connsiteY859" fmla="*/ 2389634 h 6858000"/>
              <a:gd name="connsiteX860" fmla="*/ 5942958 w 7467663"/>
              <a:gd name="connsiteY860" fmla="*/ 2077708 h 6858000"/>
              <a:gd name="connsiteX861" fmla="*/ 5921559 w 7467663"/>
              <a:gd name="connsiteY861" fmla="*/ 2378596 h 6858000"/>
              <a:gd name="connsiteX862" fmla="*/ 5817651 w 7467663"/>
              <a:gd name="connsiteY862" fmla="*/ 3023919 h 6858000"/>
              <a:gd name="connsiteX863" fmla="*/ 5729634 w 7467663"/>
              <a:gd name="connsiteY863" fmla="*/ 3051849 h 6858000"/>
              <a:gd name="connsiteX864" fmla="*/ 5611018 w 7467663"/>
              <a:gd name="connsiteY864" fmla="*/ 2316769 h 6858000"/>
              <a:gd name="connsiteX865" fmla="*/ 5687608 w 7467663"/>
              <a:gd name="connsiteY865" fmla="*/ 2039972 h 6858000"/>
              <a:gd name="connsiteX866" fmla="*/ 5657554 w 7467663"/>
              <a:gd name="connsiteY866" fmla="*/ 1576445 h 6858000"/>
              <a:gd name="connsiteX867" fmla="*/ 5150475 w 7467663"/>
              <a:gd name="connsiteY867" fmla="*/ 1274012 h 6858000"/>
              <a:gd name="connsiteX868" fmla="*/ 5349142 w 7467663"/>
              <a:gd name="connsiteY868" fmla="*/ 2204405 h 6858000"/>
              <a:gd name="connsiteX869" fmla="*/ 5262214 w 7467663"/>
              <a:gd name="connsiteY869" fmla="*/ 2233836 h 6858000"/>
              <a:gd name="connsiteX870" fmla="*/ 4981539 w 7467663"/>
              <a:gd name="connsiteY870" fmla="*/ 1542201 h 6858000"/>
              <a:gd name="connsiteX871" fmla="*/ 4958461 w 7467663"/>
              <a:gd name="connsiteY871" fmla="*/ 1136957 h 6858000"/>
              <a:gd name="connsiteX872" fmla="*/ 4655015 w 7467663"/>
              <a:gd name="connsiteY872" fmla="*/ 891426 h 6858000"/>
              <a:gd name="connsiteX873" fmla="*/ 4348002 w 7467663"/>
              <a:gd name="connsiteY873" fmla="*/ 2205895 h 6858000"/>
              <a:gd name="connsiteX874" fmla="*/ 4262250 w 7467663"/>
              <a:gd name="connsiteY874" fmla="*/ 2219972 h 6858000"/>
              <a:gd name="connsiteX875" fmla="*/ 4550611 w 7467663"/>
              <a:gd name="connsiteY875" fmla="*/ 817540 h 6858000"/>
              <a:gd name="connsiteX876" fmla="*/ 4564418 w 7467663"/>
              <a:gd name="connsiteY876" fmla="*/ 808293 h 6858000"/>
              <a:gd name="connsiteX877" fmla="*/ 4266388 w 7467663"/>
              <a:gd name="connsiteY877" fmla="*/ 500083 h 6858000"/>
              <a:gd name="connsiteX878" fmla="*/ 4032842 w 7467663"/>
              <a:gd name="connsiteY878" fmla="*/ 211809 h 6858000"/>
              <a:gd name="connsiteX879" fmla="*/ 3882765 w 7467663"/>
              <a:gd name="connsiteY879" fmla="*/ 0 h 6858000"/>
              <a:gd name="connsiteX880" fmla="*/ 3721337 w 7467663"/>
              <a:gd name="connsiteY880" fmla="*/ 0 h 6858000"/>
              <a:gd name="connsiteX881" fmla="*/ 3797544 w 7467663"/>
              <a:gd name="connsiteY881" fmla="*/ 0 h 6858000"/>
              <a:gd name="connsiteX882" fmla="*/ 3775734 w 7467663"/>
              <a:gd name="connsiteY882" fmla="*/ 95131 h 6858000"/>
              <a:gd name="connsiteX883" fmla="*/ 3724807 w 7467663"/>
              <a:gd name="connsiteY883" fmla="*/ 272257 h 6858000"/>
              <a:gd name="connsiteX884" fmla="*/ 3726844 w 7467663"/>
              <a:gd name="connsiteY884" fmla="*/ 282988 h 6858000"/>
              <a:gd name="connsiteX885" fmla="*/ 3742664 w 7467663"/>
              <a:gd name="connsiteY885" fmla="*/ 279918 h 6858000"/>
              <a:gd name="connsiteX886" fmla="*/ 4103910 w 7467663"/>
              <a:gd name="connsiteY886" fmla="*/ 1161917 h 6858000"/>
              <a:gd name="connsiteX887" fmla="*/ 4020269 w 7467663"/>
              <a:gd name="connsiteY887" fmla="*/ 1200406 h 6858000"/>
              <a:gd name="connsiteX888" fmla="*/ 3674882 w 7467663"/>
              <a:gd name="connsiteY888" fmla="*/ 488524 h 6858000"/>
              <a:gd name="connsiteX889" fmla="*/ 3132682 w 7467663"/>
              <a:gd name="connsiteY889" fmla="*/ 1072284 h 6858000"/>
              <a:gd name="connsiteX890" fmla="*/ 2716346 w 7467663"/>
              <a:gd name="connsiteY890" fmla="*/ 1276376 h 6858000"/>
              <a:gd name="connsiteX891" fmla="*/ 2716772 w 7467663"/>
              <a:gd name="connsiteY891" fmla="*/ 1255462 h 6858000"/>
              <a:gd name="connsiteX892" fmla="*/ 3471096 w 7467663"/>
              <a:gd name="connsiteY892" fmla="*/ 437072 h 6858000"/>
              <a:gd name="connsiteX893" fmla="*/ 3639057 w 7467663"/>
              <a:gd name="connsiteY893" fmla="*/ 286334 h 6858000"/>
              <a:gd name="connsiteX894" fmla="*/ 3640309 w 7467663"/>
              <a:gd name="connsiteY894" fmla="*/ 284664 h 6858000"/>
              <a:gd name="connsiteX895" fmla="*/ 3646022 w 7467663"/>
              <a:gd name="connsiteY895" fmla="*/ 276711 h 6858000"/>
              <a:gd name="connsiteX896" fmla="*/ 3707943 w 7467663"/>
              <a:gd name="connsiteY896" fmla="*/ 65958 h 6858000"/>
              <a:gd name="connsiteX897" fmla="*/ 3721337 w 7467663"/>
              <a:gd name="connsiteY897" fmla="*/ 0 h 6858000"/>
              <a:gd name="connsiteX898" fmla="*/ 2867960 w 7467663"/>
              <a:gd name="connsiteY898" fmla="*/ 0 h 6858000"/>
              <a:gd name="connsiteX899" fmla="*/ 2926351 w 7467663"/>
              <a:gd name="connsiteY899" fmla="*/ 0 h 6858000"/>
              <a:gd name="connsiteX900" fmla="*/ 2902823 w 7467663"/>
              <a:gd name="connsiteY900" fmla="*/ 262929 h 6858000"/>
              <a:gd name="connsiteX901" fmla="*/ 2940663 w 7467663"/>
              <a:gd name="connsiteY901" fmla="*/ 140884 h 6858000"/>
              <a:gd name="connsiteX902" fmla="*/ 2947039 w 7467663"/>
              <a:gd name="connsiteY902" fmla="*/ 122524 h 6858000"/>
              <a:gd name="connsiteX903" fmla="*/ 2984316 w 7467663"/>
              <a:gd name="connsiteY903" fmla="*/ 0 h 6858000"/>
              <a:gd name="connsiteX904" fmla="*/ 3016114 w 7467663"/>
              <a:gd name="connsiteY904" fmla="*/ 0 h 6858000"/>
              <a:gd name="connsiteX905" fmla="*/ 2979949 w 7467663"/>
              <a:gd name="connsiteY905" fmla="*/ 119274 h 6858000"/>
              <a:gd name="connsiteX906" fmla="*/ 3023879 w 7467663"/>
              <a:gd name="connsiteY906" fmla="*/ 0 h 6858000"/>
              <a:gd name="connsiteX907" fmla="*/ 3105400 w 7467663"/>
              <a:gd name="connsiteY907" fmla="*/ 0 h 6858000"/>
              <a:gd name="connsiteX908" fmla="*/ 3094669 w 7467663"/>
              <a:gd name="connsiteY908" fmla="*/ 30308 h 6858000"/>
              <a:gd name="connsiteX909" fmla="*/ 2901945 w 7467663"/>
              <a:gd name="connsiteY909" fmla="*/ 466538 h 6858000"/>
              <a:gd name="connsiteX910" fmla="*/ 2815209 w 7467663"/>
              <a:gd name="connsiteY910" fmla="*/ 497361 h 6858000"/>
              <a:gd name="connsiteX911" fmla="*/ 2844845 w 7467663"/>
              <a:gd name="connsiteY911" fmla="*/ 127638 h 6858000"/>
              <a:gd name="connsiteX912" fmla="*/ 2867960 w 7467663"/>
              <a:gd name="connsiteY912" fmla="*/ 0 h 6858000"/>
              <a:gd name="connsiteX913" fmla="*/ 1057230 w 7467663"/>
              <a:gd name="connsiteY913" fmla="*/ 0 h 6858000"/>
              <a:gd name="connsiteX914" fmla="*/ 1111003 w 7467663"/>
              <a:gd name="connsiteY914" fmla="*/ 0 h 6858000"/>
              <a:gd name="connsiteX915" fmla="*/ 1125553 w 7467663"/>
              <a:gd name="connsiteY915" fmla="*/ 52588 h 6858000"/>
              <a:gd name="connsiteX916" fmla="*/ 1304276 w 7467663"/>
              <a:gd name="connsiteY916" fmla="*/ 476275 h 6858000"/>
              <a:gd name="connsiteX917" fmla="*/ 1492066 w 7467663"/>
              <a:gd name="connsiteY917" fmla="*/ 886333 h 6858000"/>
              <a:gd name="connsiteX918" fmla="*/ 1423698 w 7467663"/>
              <a:gd name="connsiteY918" fmla="*/ 710817 h 6858000"/>
              <a:gd name="connsiteX919" fmla="*/ 1357609 w 7467663"/>
              <a:gd name="connsiteY919" fmla="*/ 532892 h 6858000"/>
              <a:gd name="connsiteX920" fmla="*/ 1309550 w 7467663"/>
              <a:gd name="connsiteY920" fmla="*/ 374031 h 6858000"/>
              <a:gd name="connsiteX921" fmla="*/ 1193673 w 7467663"/>
              <a:gd name="connsiteY921" fmla="*/ 49533 h 6858000"/>
              <a:gd name="connsiteX922" fmla="*/ 1164391 w 7467663"/>
              <a:gd name="connsiteY922" fmla="*/ 0 h 6858000"/>
              <a:gd name="connsiteX923" fmla="*/ 1200666 w 7467663"/>
              <a:gd name="connsiteY923" fmla="*/ 0 h 6858000"/>
              <a:gd name="connsiteX924" fmla="*/ 1223408 w 7467663"/>
              <a:gd name="connsiteY924" fmla="*/ 38996 h 6858000"/>
              <a:gd name="connsiteX925" fmla="*/ 1339635 w 7467663"/>
              <a:gd name="connsiteY925" fmla="*/ 365517 h 6858000"/>
              <a:gd name="connsiteX926" fmla="*/ 1387469 w 7467663"/>
              <a:gd name="connsiteY926" fmla="*/ 523079 h 6858000"/>
              <a:gd name="connsiteX927" fmla="*/ 1452685 w 7467663"/>
              <a:gd name="connsiteY927" fmla="*/ 699806 h 6858000"/>
              <a:gd name="connsiteX928" fmla="*/ 1492092 w 7467663"/>
              <a:gd name="connsiteY928" fmla="*/ 800424 h 6858000"/>
              <a:gd name="connsiteX929" fmla="*/ 1455302 w 7467663"/>
              <a:gd name="connsiteY929" fmla="*/ 632913 h 6858000"/>
              <a:gd name="connsiteX930" fmla="*/ 1222336 w 7467663"/>
              <a:gd name="connsiteY930" fmla="*/ 9480 h 6858000"/>
              <a:gd name="connsiteX931" fmla="*/ 1214634 w 7467663"/>
              <a:gd name="connsiteY931" fmla="*/ 0 h 6858000"/>
              <a:gd name="connsiteX932" fmla="*/ 1289827 w 7467663"/>
              <a:gd name="connsiteY932" fmla="*/ 0 h 6858000"/>
              <a:gd name="connsiteX933" fmla="*/ 1321076 w 7467663"/>
              <a:gd name="connsiteY933" fmla="*/ 59722 h 6858000"/>
              <a:gd name="connsiteX934" fmla="*/ 1512579 w 7467663"/>
              <a:gd name="connsiteY934" fmla="*/ 626441 h 6858000"/>
              <a:gd name="connsiteX935" fmla="*/ 1506076 w 7467663"/>
              <a:gd name="connsiteY935" fmla="*/ 1089289 h 6858000"/>
              <a:gd name="connsiteX936" fmla="*/ 1486346 w 7467663"/>
              <a:gd name="connsiteY936" fmla="*/ 1079919 h 6858000"/>
              <a:gd name="connsiteX937" fmla="*/ 1070511 w 7467663"/>
              <a:gd name="connsiteY937" fmla="*/ 48609 h 6858000"/>
              <a:gd name="connsiteX938" fmla="*/ 1057230 w 7467663"/>
              <a:gd name="connsiteY938" fmla="*/ 0 h 6858000"/>
              <a:gd name="connsiteX939" fmla="*/ 43151 w 7467663"/>
              <a:gd name="connsiteY939" fmla="*/ 0 h 6858000"/>
              <a:gd name="connsiteX940" fmla="*/ 95283 w 7467663"/>
              <a:gd name="connsiteY940" fmla="*/ 0 h 6858000"/>
              <a:gd name="connsiteX941" fmla="*/ 300708 w 7467663"/>
              <a:gd name="connsiteY941" fmla="*/ 154571 h 6858000"/>
              <a:gd name="connsiteX942" fmla="*/ 530414 w 7467663"/>
              <a:gd name="connsiteY942" fmla="*/ 354673 h 6858000"/>
              <a:gd name="connsiteX943" fmla="*/ 333785 w 7467663"/>
              <a:gd name="connsiteY943" fmla="*/ 161564 h 6858000"/>
              <a:gd name="connsiteX944" fmla="*/ 147005 w 7467663"/>
              <a:gd name="connsiteY944" fmla="*/ 0 h 6858000"/>
              <a:gd name="connsiteX945" fmla="*/ 272509 w 7467663"/>
              <a:gd name="connsiteY945" fmla="*/ 0 h 6858000"/>
              <a:gd name="connsiteX946" fmla="*/ 326276 w 7467663"/>
              <a:gd name="connsiteY946" fmla="*/ 45847 h 6858000"/>
              <a:gd name="connsiteX947" fmla="*/ 823759 w 7467663"/>
              <a:gd name="connsiteY947" fmla="*/ 574145 h 6858000"/>
              <a:gd name="connsiteX948" fmla="*/ 811254 w 7467663"/>
              <a:gd name="connsiteY948" fmla="*/ 665546 h 6858000"/>
              <a:gd name="connsiteX949" fmla="*/ 154042 w 7467663"/>
              <a:gd name="connsiteY949" fmla="*/ 261522 h 6858000"/>
              <a:gd name="connsiteX950" fmla="*/ 13550 w 7467663"/>
              <a:gd name="connsiteY950" fmla="*/ 158423 h 6858000"/>
              <a:gd name="connsiteX951" fmla="*/ 0 w 7467663"/>
              <a:gd name="connsiteY951" fmla="*/ 146618 h 6858000"/>
              <a:gd name="connsiteX952" fmla="*/ 0 w 7467663"/>
              <a:gd name="connsiteY952" fmla="*/ 59161 h 6858000"/>
              <a:gd name="connsiteX953" fmla="*/ 45427 w 7467663"/>
              <a:gd name="connsiteY953" fmla="*/ 101078 h 6858000"/>
              <a:gd name="connsiteX954" fmla="*/ 630103 w 7467663"/>
              <a:gd name="connsiteY954" fmla="*/ 485885 h 6858000"/>
              <a:gd name="connsiteX955" fmla="*/ 532040 w 7467663"/>
              <a:gd name="connsiteY955" fmla="*/ 399359 h 6858000"/>
              <a:gd name="connsiteX956" fmla="*/ 517618 w 7467663"/>
              <a:gd name="connsiteY956" fmla="*/ 385726 h 6858000"/>
              <a:gd name="connsiteX957" fmla="*/ 285074 w 7467663"/>
              <a:gd name="connsiteY957" fmla="*/ 182755 h 6858000"/>
              <a:gd name="connsiteX958" fmla="*/ 43151 w 7467663"/>
              <a:gd name="connsiteY958" fmla="*/ 0 h 6858000"/>
              <a:gd name="connsiteX0" fmla="*/ 369702 w 7467663"/>
              <a:gd name="connsiteY0" fmla="*/ 6712169 h 6858000"/>
              <a:gd name="connsiteX1" fmla="*/ 366575 w 7467663"/>
              <a:gd name="connsiteY1" fmla="*/ 6715556 h 6858000"/>
              <a:gd name="connsiteX2" fmla="*/ 371637 w 7467663"/>
              <a:gd name="connsiteY2" fmla="*/ 6713954 h 6858000"/>
              <a:gd name="connsiteX3" fmla="*/ 369702 w 7467663"/>
              <a:gd name="connsiteY3" fmla="*/ 6712169 h 6858000"/>
              <a:gd name="connsiteX4" fmla="*/ 7088673 w 7467663"/>
              <a:gd name="connsiteY4" fmla="*/ 6610396 h 6858000"/>
              <a:gd name="connsiteX5" fmla="*/ 7440138 w 7467663"/>
              <a:gd name="connsiteY5" fmla="*/ 6622648 h 6858000"/>
              <a:gd name="connsiteX6" fmla="*/ 7467600 w 7467663"/>
              <a:gd name="connsiteY6" fmla="*/ 6628217 h 6858000"/>
              <a:gd name="connsiteX7" fmla="*/ 7467600 w 7467663"/>
              <a:gd name="connsiteY7" fmla="*/ 6668575 h 6858000"/>
              <a:gd name="connsiteX8" fmla="*/ 7392322 w 7467663"/>
              <a:gd name="connsiteY8" fmla="*/ 6658238 h 6858000"/>
              <a:gd name="connsiteX9" fmla="*/ 7467600 w 7467663"/>
              <a:gd name="connsiteY9" fmla="*/ 6683873 h 6858000"/>
              <a:gd name="connsiteX10" fmla="*/ 7467600 w 7467663"/>
              <a:gd name="connsiteY10" fmla="*/ 6714215 h 6858000"/>
              <a:gd name="connsiteX11" fmla="*/ 7447383 w 7467663"/>
              <a:gd name="connsiteY11" fmla="*/ 6707202 h 6858000"/>
              <a:gd name="connsiteX12" fmla="*/ 7289862 w 7467663"/>
              <a:gd name="connsiteY12" fmla="*/ 6659827 h 6858000"/>
              <a:gd name="connsiteX13" fmla="*/ 7434024 w 7467663"/>
              <a:gd name="connsiteY13" fmla="*/ 6722130 h 6858000"/>
              <a:gd name="connsiteX14" fmla="*/ 7467600 w 7467663"/>
              <a:gd name="connsiteY14" fmla="*/ 6736157 h 6858000"/>
              <a:gd name="connsiteX15" fmla="*/ 7467600 w 7467663"/>
              <a:gd name="connsiteY15" fmla="*/ 6767913 h 6858000"/>
              <a:gd name="connsiteX16" fmla="*/ 7392158 w 7467663"/>
              <a:gd name="connsiteY16" fmla="*/ 6771365 h 6858000"/>
              <a:gd name="connsiteX17" fmla="*/ 7467600 w 7467663"/>
              <a:gd name="connsiteY17" fmla="*/ 6805948 h 6858000"/>
              <a:gd name="connsiteX18" fmla="*/ 7467600 w 7467663"/>
              <a:gd name="connsiteY18" fmla="*/ 6831490 h 6858000"/>
              <a:gd name="connsiteX19" fmla="*/ 7410696 w 7467663"/>
              <a:gd name="connsiteY19" fmla="*/ 6803861 h 6858000"/>
              <a:gd name="connsiteX20" fmla="*/ 7088673 w 7467663"/>
              <a:gd name="connsiteY20" fmla="*/ 6610396 h 6858000"/>
              <a:gd name="connsiteX21" fmla="*/ 1019354 w 7467663"/>
              <a:gd name="connsiteY21" fmla="*/ 6315006 h 6858000"/>
              <a:gd name="connsiteX22" fmla="*/ 441046 w 7467663"/>
              <a:gd name="connsiteY22" fmla="*/ 6691153 h 6858000"/>
              <a:gd name="connsiteX23" fmla="*/ 1019354 w 7467663"/>
              <a:gd name="connsiteY23" fmla="*/ 6315006 h 6858000"/>
              <a:gd name="connsiteX24" fmla="*/ 991680 w 7467663"/>
              <a:gd name="connsiteY24" fmla="*/ 6298413 h 6858000"/>
              <a:gd name="connsiteX25" fmla="*/ 409060 w 7467663"/>
              <a:gd name="connsiteY25" fmla="*/ 6671470 h 6858000"/>
              <a:gd name="connsiteX26" fmla="*/ 991680 w 7467663"/>
              <a:gd name="connsiteY26" fmla="*/ 6298413 h 6858000"/>
              <a:gd name="connsiteX27" fmla="*/ 103333 w 7467663"/>
              <a:gd name="connsiteY27" fmla="*/ 5699602 h 6858000"/>
              <a:gd name="connsiteX28" fmla="*/ 233938 w 7467663"/>
              <a:gd name="connsiteY28" fmla="*/ 5809416 h 6858000"/>
              <a:gd name="connsiteX29" fmla="*/ 883580 w 7467663"/>
              <a:gd name="connsiteY29" fmla="*/ 6180710 h 6858000"/>
              <a:gd name="connsiteX30" fmla="*/ 487337 w 7467663"/>
              <a:gd name="connsiteY30" fmla="*/ 5950182 h 6858000"/>
              <a:gd name="connsiteX31" fmla="*/ 354051 w 7467663"/>
              <a:gd name="connsiteY31" fmla="*/ 5854912 h 6858000"/>
              <a:gd name="connsiteX32" fmla="*/ 195436 w 7467663"/>
              <a:gd name="connsiteY32" fmla="*/ 5755068 h 6858000"/>
              <a:gd name="connsiteX33" fmla="*/ 103333 w 7467663"/>
              <a:gd name="connsiteY33" fmla="*/ 5699602 h 6858000"/>
              <a:gd name="connsiteX34" fmla="*/ 5539432 w 7467663"/>
              <a:gd name="connsiteY34" fmla="*/ 5642928 h 6858000"/>
              <a:gd name="connsiteX35" fmla="*/ 5555462 w 7467663"/>
              <a:gd name="connsiteY35" fmla="*/ 5694454 h 6858000"/>
              <a:gd name="connsiteX36" fmla="*/ 5828270 w 7467663"/>
              <a:gd name="connsiteY36" fmla="*/ 6320663 h 6858000"/>
              <a:gd name="connsiteX37" fmla="*/ 5947416 w 7467663"/>
              <a:gd name="connsiteY37" fmla="*/ 6574846 h 6858000"/>
              <a:gd name="connsiteX38" fmla="*/ 5539432 w 7467663"/>
              <a:gd name="connsiteY38" fmla="*/ 5642928 h 6858000"/>
              <a:gd name="connsiteX39" fmla="*/ 51253 w 7467663"/>
              <a:gd name="connsiteY39" fmla="*/ 5631825 h 6858000"/>
              <a:gd name="connsiteX40" fmla="*/ 211622 w 7467663"/>
              <a:gd name="connsiteY40" fmla="*/ 5728803 h 6858000"/>
              <a:gd name="connsiteX41" fmla="*/ 371652 w 7467663"/>
              <a:gd name="connsiteY41" fmla="*/ 5829062 h 6858000"/>
              <a:gd name="connsiteX42" fmla="*/ 505903 w 7467663"/>
              <a:gd name="connsiteY42" fmla="*/ 5925221 h 6858000"/>
              <a:gd name="connsiteX43" fmla="*/ 899240 w 7467663"/>
              <a:gd name="connsiteY43" fmla="*/ 6153068 h 6858000"/>
              <a:gd name="connsiteX44" fmla="*/ 988114 w 7467663"/>
              <a:gd name="connsiteY44" fmla="*/ 6174204 h 6858000"/>
              <a:gd name="connsiteX45" fmla="*/ 845971 w 7467663"/>
              <a:gd name="connsiteY45" fmla="*/ 6067177 h 6858000"/>
              <a:gd name="connsiteX46" fmla="*/ 448057 w 7467663"/>
              <a:gd name="connsiteY46" fmla="*/ 5841376 h 6858000"/>
              <a:gd name="connsiteX47" fmla="*/ 51253 w 7467663"/>
              <a:gd name="connsiteY47" fmla="*/ 5631825 h 6858000"/>
              <a:gd name="connsiteX48" fmla="*/ 2606687 w 7467663"/>
              <a:gd name="connsiteY48" fmla="*/ 5630718 h 6858000"/>
              <a:gd name="connsiteX49" fmla="*/ 2645658 w 7467663"/>
              <a:gd name="connsiteY49" fmla="*/ 6640259 h 6858000"/>
              <a:gd name="connsiteX50" fmla="*/ 2606687 w 7467663"/>
              <a:gd name="connsiteY50" fmla="*/ 5630718 h 6858000"/>
              <a:gd name="connsiteX51" fmla="*/ 3642057 w 7467663"/>
              <a:gd name="connsiteY51" fmla="*/ 5573487 h 6858000"/>
              <a:gd name="connsiteX52" fmla="*/ 3632981 w 7467663"/>
              <a:gd name="connsiteY52" fmla="*/ 5579437 h 6858000"/>
              <a:gd name="connsiteX53" fmla="*/ 3382436 w 7467663"/>
              <a:gd name="connsiteY53" fmla="*/ 5952726 h 6858000"/>
              <a:gd name="connsiteX54" fmla="*/ 3191929 w 7467663"/>
              <a:gd name="connsiteY54" fmla="*/ 6662669 h 6858000"/>
              <a:gd name="connsiteX55" fmla="*/ 3369898 w 7467663"/>
              <a:gd name="connsiteY55" fmla="*/ 6081771 h 6858000"/>
              <a:gd name="connsiteX56" fmla="*/ 3642057 w 7467663"/>
              <a:gd name="connsiteY56" fmla="*/ 5573487 h 6858000"/>
              <a:gd name="connsiteX57" fmla="*/ 2650666 w 7467663"/>
              <a:gd name="connsiteY57" fmla="*/ 5530686 h 6858000"/>
              <a:gd name="connsiteX58" fmla="*/ 2650249 w 7467663"/>
              <a:gd name="connsiteY58" fmla="*/ 5532101 h 6858000"/>
              <a:gd name="connsiteX59" fmla="*/ 2663808 w 7467663"/>
              <a:gd name="connsiteY59" fmla="*/ 6535215 h 6858000"/>
              <a:gd name="connsiteX60" fmla="*/ 2665418 w 7467663"/>
              <a:gd name="connsiteY60" fmla="*/ 6132756 h 6858000"/>
              <a:gd name="connsiteX61" fmla="*/ 2650666 w 7467663"/>
              <a:gd name="connsiteY61" fmla="*/ 5530686 h 6858000"/>
              <a:gd name="connsiteX62" fmla="*/ 2680277 w 7467663"/>
              <a:gd name="connsiteY62" fmla="*/ 5479204 h 6858000"/>
              <a:gd name="connsiteX63" fmla="*/ 2678972 w 7467663"/>
              <a:gd name="connsiteY63" fmla="*/ 5481582 h 6858000"/>
              <a:gd name="connsiteX64" fmla="*/ 2696666 w 7467663"/>
              <a:gd name="connsiteY64" fmla="*/ 6133836 h 6858000"/>
              <a:gd name="connsiteX65" fmla="*/ 2695769 w 7467663"/>
              <a:gd name="connsiteY65" fmla="*/ 6390955 h 6858000"/>
              <a:gd name="connsiteX66" fmla="*/ 2739893 w 7467663"/>
              <a:gd name="connsiteY66" fmla="*/ 6108357 h 6858000"/>
              <a:gd name="connsiteX67" fmla="*/ 2680277 w 7467663"/>
              <a:gd name="connsiteY67" fmla="*/ 5479204 h 6858000"/>
              <a:gd name="connsiteX68" fmla="*/ 1132195 w 7467663"/>
              <a:gd name="connsiteY68" fmla="*/ 5467980 h 6858000"/>
              <a:gd name="connsiteX69" fmla="*/ 1679056 w 7467663"/>
              <a:gd name="connsiteY69" fmla="*/ 5516907 h 6858000"/>
              <a:gd name="connsiteX70" fmla="*/ 2128648 w 7467663"/>
              <a:gd name="connsiteY70" fmla="*/ 5474249 h 6858000"/>
              <a:gd name="connsiteX71" fmla="*/ 1825619 w 7467663"/>
              <a:gd name="connsiteY71" fmla="*/ 5478447 h 6858000"/>
              <a:gd name="connsiteX72" fmla="*/ 1737798 w 7467663"/>
              <a:gd name="connsiteY72" fmla="*/ 5483353 h 6858000"/>
              <a:gd name="connsiteX73" fmla="*/ 1132195 w 7467663"/>
              <a:gd name="connsiteY73" fmla="*/ 5467980 h 6858000"/>
              <a:gd name="connsiteX74" fmla="*/ 7454976 w 7467663"/>
              <a:gd name="connsiteY74" fmla="*/ 6318297 h 6858000"/>
              <a:gd name="connsiteX75" fmla="*/ 7467600 w 7467663"/>
              <a:gd name="connsiteY75" fmla="*/ 6163634 h 6858000"/>
              <a:gd name="connsiteX76" fmla="*/ 7448321 w 7467663"/>
              <a:gd name="connsiteY76" fmla="*/ 6190991 h 6858000"/>
              <a:gd name="connsiteX77" fmla="*/ 7467600 w 7467663"/>
              <a:gd name="connsiteY77" fmla="*/ 6334256 h 6858000"/>
              <a:gd name="connsiteX78" fmla="*/ 7454976 w 7467663"/>
              <a:gd name="connsiteY78" fmla="*/ 6318297 h 6858000"/>
              <a:gd name="connsiteX79" fmla="*/ 1456157 w 7467663"/>
              <a:gd name="connsiteY79" fmla="*/ 5371404 h 6858000"/>
              <a:gd name="connsiteX80" fmla="*/ 1244432 w 7467663"/>
              <a:gd name="connsiteY80" fmla="*/ 5385601 h 6858000"/>
              <a:gd name="connsiteX81" fmla="*/ 973990 w 7467663"/>
              <a:gd name="connsiteY81" fmla="*/ 5424940 h 6858000"/>
              <a:gd name="connsiteX82" fmla="*/ 1103809 w 7467663"/>
              <a:gd name="connsiteY82" fmla="*/ 5433720 h 6858000"/>
              <a:gd name="connsiteX83" fmla="*/ 1123454 w 7467663"/>
              <a:gd name="connsiteY83" fmla="*/ 5435727 h 6858000"/>
              <a:gd name="connsiteX84" fmla="*/ 1737017 w 7467663"/>
              <a:gd name="connsiteY84" fmla="*/ 5452183 h 6858000"/>
              <a:gd name="connsiteX85" fmla="*/ 1824397 w 7467663"/>
              <a:gd name="connsiteY85" fmla="*/ 5447757 h 6858000"/>
              <a:gd name="connsiteX86" fmla="*/ 2070059 w 7467663"/>
              <a:gd name="connsiteY86" fmla="*/ 5441660 h 6858000"/>
              <a:gd name="connsiteX87" fmla="*/ 1456157 w 7467663"/>
              <a:gd name="connsiteY87" fmla="*/ 5371404 h 6858000"/>
              <a:gd name="connsiteX88" fmla="*/ 4988186 w 7467663"/>
              <a:gd name="connsiteY88" fmla="*/ 5216467 h 6858000"/>
              <a:gd name="connsiteX89" fmla="*/ 4777334 w 7467663"/>
              <a:gd name="connsiteY89" fmla="*/ 5406072 h 6858000"/>
              <a:gd name="connsiteX90" fmla="*/ 4718341 w 7467663"/>
              <a:gd name="connsiteY90" fmla="*/ 5468043 h 6858000"/>
              <a:gd name="connsiteX91" fmla="*/ 4604655 w 7467663"/>
              <a:gd name="connsiteY91" fmla="*/ 5583434 h 6858000"/>
              <a:gd name="connsiteX92" fmla="*/ 4565074 w 7467663"/>
              <a:gd name="connsiteY92" fmla="*/ 5618550 h 6858000"/>
              <a:gd name="connsiteX93" fmla="*/ 4988186 w 7467663"/>
              <a:gd name="connsiteY93" fmla="*/ 5216467 h 6858000"/>
              <a:gd name="connsiteX94" fmla="*/ 4978032 w 7467663"/>
              <a:gd name="connsiteY94" fmla="*/ 5183809 h 6858000"/>
              <a:gd name="connsiteX95" fmla="*/ 4463413 w 7467663"/>
              <a:gd name="connsiteY95" fmla="*/ 5615162 h 6858000"/>
              <a:gd name="connsiteX96" fmla="*/ 4358134 w 7467663"/>
              <a:gd name="connsiteY96" fmla="*/ 5742791 h 6858000"/>
              <a:gd name="connsiteX97" fmla="*/ 4376219 w 7467663"/>
              <a:gd name="connsiteY97" fmla="*/ 5729027 h 6858000"/>
              <a:gd name="connsiteX98" fmla="*/ 4582340 w 7467663"/>
              <a:gd name="connsiteY98" fmla="*/ 5561037 h 6858000"/>
              <a:gd name="connsiteX99" fmla="*/ 4694684 w 7467663"/>
              <a:gd name="connsiteY99" fmla="*/ 5447098 h 6858000"/>
              <a:gd name="connsiteX100" fmla="*/ 4754123 w 7467663"/>
              <a:gd name="connsiteY100" fmla="*/ 5384643 h 6858000"/>
              <a:gd name="connsiteX101" fmla="*/ 4978032 w 7467663"/>
              <a:gd name="connsiteY101" fmla="*/ 5183809 h 6858000"/>
              <a:gd name="connsiteX102" fmla="*/ 1903353 w 7467663"/>
              <a:gd name="connsiteY102" fmla="*/ 5044827 h 6858000"/>
              <a:gd name="connsiteX103" fmla="*/ 1936931 w 7467663"/>
              <a:gd name="connsiteY103" fmla="*/ 5093954 h 6858000"/>
              <a:gd name="connsiteX104" fmla="*/ 2195868 w 7467663"/>
              <a:gd name="connsiteY104" fmla="*/ 5396574 h 6858000"/>
              <a:gd name="connsiteX105" fmla="*/ 2088852 w 7467663"/>
              <a:gd name="connsiteY105" fmla="*/ 5166123 h 6858000"/>
              <a:gd name="connsiteX106" fmla="*/ 1958241 w 7467663"/>
              <a:gd name="connsiteY106" fmla="*/ 5067955 h 6858000"/>
              <a:gd name="connsiteX107" fmla="*/ 1903353 w 7467663"/>
              <a:gd name="connsiteY107" fmla="*/ 5044827 h 6858000"/>
              <a:gd name="connsiteX108" fmla="*/ 1979378 w 7467663"/>
              <a:gd name="connsiteY108" fmla="*/ 4769504 h 6858000"/>
              <a:gd name="connsiteX109" fmla="*/ 2882120 w 7467663"/>
              <a:gd name="connsiteY109" fmla="*/ 5064547 h 6858000"/>
              <a:gd name="connsiteX110" fmla="*/ 2793103 w 7467663"/>
              <a:gd name="connsiteY110" fmla="*/ 5039699 h 6858000"/>
              <a:gd name="connsiteX111" fmla="*/ 2770041 w 7467663"/>
              <a:gd name="connsiteY111" fmla="*/ 5033634 h 6858000"/>
              <a:gd name="connsiteX112" fmla="*/ 1979378 w 7467663"/>
              <a:gd name="connsiteY112" fmla="*/ 4769504 h 6858000"/>
              <a:gd name="connsiteX113" fmla="*/ 1927410 w 7467663"/>
              <a:gd name="connsiteY113" fmla="*/ 4716164 h 6858000"/>
              <a:gd name="connsiteX114" fmla="*/ 1959587 w 7467663"/>
              <a:gd name="connsiteY114" fmla="*/ 4728849 h 6858000"/>
              <a:gd name="connsiteX115" fmla="*/ 2777707 w 7467663"/>
              <a:gd name="connsiteY115" fmla="*/ 5003991 h 6858000"/>
              <a:gd name="connsiteX116" fmla="*/ 2800768 w 7467663"/>
              <a:gd name="connsiteY116" fmla="*/ 5010056 h 6858000"/>
              <a:gd name="connsiteX117" fmla="*/ 2879408 w 7467663"/>
              <a:gd name="connsiteY117" fmla="*/ 5031590 h 6858000"/>
              <a:gd name="connsiteX118" fmla="*/ 2862295 w 7467663"/>
              <a:gd name="connsiteY118" fmla="*/ 5022958 h 6858000"/>
              <a:gd name="connsiteX119" fmla="*/ 2813343 w 7467663"/>
              <a:gd name="connsiteY119" fmla="*/ 4998369 h 6858000"/>
              <a:gd name="connsiteX120" fmla="*/ 2646245 w 7467663"/>
              <a:gd name="connsiteY120" fmla="*/ 4930999 h 6858000"/>
              <a:gd name="connsiteX121" fmla="*/ 1999243 w 7467663"/>
              <a:gd name="connsiteY121" fmla="*/ 4730524 h 6858000"/>
              <a:gd name="connsiteX122" fmla="*/ 1979527 w 7467663"/>
              <a:gd name="connsiteY122" fmla="*/ 4726651 h 6858000"/>
              <a:gd name="connsiteX123" fmla="*/ 1927410 w 7467663"/>
              <a:gd name="connsiteY123" fmla="*/ 4716164 h 6858000"/>
              <a:gd name="connsiteX124" fmla="*/ 1997014 w 7467663"/>
              <a:gd name="connsiteY124" fmla="*/ 4698007 h 6858000"/>
              <a:gd name="connsiteX125" fmla="*/ 2005458 w 7467663"/>
              <a:gd name="connsiteY125" fmla="*/ 4699540 h 6858000"/>
              <a:gd name="connsiteX126" fmla="*/ 2657186 w 7467663"/>
              <a:gd name="connsiteY126" fmla="*/ 4901687 h 6858000"/>
              <a:gd name="connsiteX127" fmla="*/ 2826662 w 7467663"/>
              <a:gd name="connsiteY127" fmla="*/ 4970362 h 6858000"/>
              <a:gd name="connsiteX128" fmla="*/ 2876100 w 7467663"/>
              <a:gd name="connsiteY128" fmla="*/ 4995397 h 6858000"/>
              <a:gd name="connsiteX129" fmla="*/ 3042600 w 7467663"/>
              <a:gd name="connsiteY129" fmla="*/ 5059532 h 6858000"/>
              <a:gd name="connsiteX130" fmla="*/ 1997014 w 7467663"/>
              <a:gd name="connsiteY130" fmla="*/ 4698007 h 6858000"/>
              <a:gd name="connsiteX131" fmla="*/ 2305292 w 7467663"/>
              <a:gd name="connsiteY131" fmla="*/ 4219492 h 6858000"/>
              <a:gd name="connsiteX132" fmla="*/ 3360922 w 7467663"/>
              <a:gd name="connsiteY132" fmla="*/ 4529373 h 6858000"/>
              <a:gd name="connsiteX133" fmla="*/ 3492420 w 7467663"/>
              <a:gd name="connsiteY133" fmla="*/ 4510145 h 6858000"/>
              <a:gd name="connsiteX134" fmla="*/ 3364086 w 7467663"/>
              <a:gd name="connsiteY134" fmla="*/ 4480340 h 6858000"/>
              <a:gd name="connsiteX135" fmla="*/ 3225818 w 7467663"/>
              <a:gd name="connsiteY135" fmla="*/ 4411822 h 6858000"/>
              <a:gd name="connsiteX136" fmla="*/ 3129696 w 7467663"/>
              <a:gd name="connsiteY136" fmla="*/ 4360704 h 6858000"/>
              <a:gd name="connsiteX137" fmla="*/ 2814545 w 7467663"/>
              <a:gd name="connsiteY137" fmla="*/ 4282955 h 6858000"/>
              <a:gd name="connsiteX138" fmla="*/ 2305292 w 7467663"/>
              <a:gd name="connsiteY138" fmla="*/ 4219492 h 6858000"/>
              <a:gd name="connsiteX139" fmla="*/ 2626982 w 7467663"/>
              <a:gd name="connsiteY139" fmla="*/ 4206450 h 6858000"/>
              <a:gd name="connsiteX140" fmla="*/ 2490617 w 7467663"/>
              <a:gd name="connsiteY140" fmla="*/ 4206951 h 6858000"/>
              <a:gd name="connsiteX141" fmla="*/ 2819869 w 7467663"/>
              <a:gd name="connsiteY141" fmla="*/ 4252936 h 6858000"/>
              <a:gd name="connsiteX142" fmla="*/ 3143018 w 7467663"/>
              <a:gd name="connsiteY142" fmla="*/ 4332698 h 6858000"/>
              <a:gd name="connsiteX143" fmla="*/ 3241520 w 7467663"/>
              <a:gd name="connsiteY143" fmla="*/ 4385112 h 6858000"/>
              <a:gd name="connsiteX144" fmla="*/ 3374575 w 7467663"/>
              <a:gd name="connsiteY144" fmla="*/ 4451517 h 6858000"/>
              <a:gd name="connsiteX145" fmla="*/ 3505221 w 7467663"/>
              <a:gd name="connsiteY145" fmla="*/ 4480757 h 6858000"/>
              <a:gd name="connsiteX146" fmla="*/ 2626982 w 7467663"/>
              <a:gd name="connsiteY146" fmla="*/ 4206450 h 6858000"/>
              <a:gd name="connsiteX147" fmla="*/ 1310106 w 7467663"/>
              <a:gd name="connsiteY147" fmla="*/ 3943217 h 6858000"/>
              <a:gd name="connsiteX148" fmla="*/ 854994 w 7467663"/>
              <a:gd name="connsiteY148" fmla="*/ 4399136 h 6858000"/>
              <a:gd name="connsiteX149" fmla="*/ 742462 w 7467663"/>
              <a:gd name="connsiteY149" fmla="*/ 4594648 h 6858000"/>
              <a:gd name="connsiteX150" fmla="*/ 820602 w 7467663"/>
              <a:gd name="connsiteY150" fmla="*/ 4485915 h 6858000"/>
              <a:gd name="connsiteX151" fmla="*/ 878295 w 7467663"/>
              <a:gd name="connsiteY151" fmla="*/ 4403594 h 6858000"/>
              <a:gd name="connsiteX152" fmla="*/ 1240607 w 7467663"/>
              <a:gd name="connsiteY152" fmla="*/ 4010401 h 6858000"/>
              <a:gd name="connsiteX153" fmla="*/ 1310106 w 7467663"/>
              <a:gd name="connsiteY153" fmla="*/ 3943217 h 6858000"/>
              <a:gd name="connsiteX154" fmla="*/ 1423113 w 7467663"/>
              <a:gd name="connsiteY154" fmla="*/ 3874565 h 6858000"/>
              <a:gd name="connsiteX155" fmla="*/ 1260565 w 7467663"/>
              <a:gd name="connsiteY155" fmla="*/ 4031982 h 6858000"/>
              <a:gd name="connsiteX156" fmla="*/ 901900 w 7467663"/>
              <a:gd name="connsiteY156" fmla="*/ 4421236 h 6858000"/>
              <a:gd name="connsiteX157" fmla="*/ 845044 w 7467663"/>
              <a:gd name="connsiteY157" fmla="*/ 4502436 h 6858000"/>
              <a:gd name="connsiteX158" fmla="*/ 685926 w 7467663"/>
              <a:gd name="connsiteY158" fmla="*/ 4703069 h 6858000"/>
              <a:gd name="connsiteX159" fmla="*/ 684248 w 7467663"/>
              <a:gd name="connsiteY159" fmla="*/ 4706721 h 6858000"/>
              <a:gd name="connsiteX160" fmla="*/ 1423113 w 7467663"/>
              <a:gd name="connsiteY160" fmla="*/ 3874565 h 6858000"/>
              <a:gd name="connsiteX161" fmla="*/ 3316479 w 7467663"/>
              <a:gd name="connsiteY161" fmla="*/ 3872136 h 6858000"/>
              <a:gd name="connsiteX162" fmla="*/ 3546806 w 7467663"/>
              <a:gd name="connsiteY162" fmla="*/ 4356139 h 6858000"/>
              <a:gd name="connsiteX163" fmla="*/ 3364433 w 7467663"/>
              <a:gd name="connsiteY163" fmla="*/ 3953121 h 6858000"/>
              <a:gd name="connsiteX164" fmla="*/ 3316479 w 7467663"/>
              <a:gd name="connsiteY164" fmla="*/ 3872136 h 6858000"/>
              <a:gd name="connsiteX165" fmla="*/ 3291335 w 7467663"/>
              <a:gd name="connsiteY165" fmla="*/ 3767420 h 6858000"/>
              <a:gd name="connsiteX166" fmla="*/ 3390805 w 7467663"/>
              <a:gd name="connsiteY166" fmla="*/ 3937163 h 6858000"/>
              <a:gd name="connsiteX167" fmla="*/ 3579062 w 7467663"/>
              <a:gd name="connsiteY167" fmla="*/ 4359040 h 6858000"/>
              <a:gd name="connsiteX168" fmla="*/ 3467355 w 7467663"/>
              <a:gd name="connsiteY168" fmla="*/ 3988130 h 6858000"/>
              <a:gd name="connsiteX169" fmla="*/ 3310753 w 7467663"/>
              <a:gd name="connsiteY169" fmla="*/ 3787140 h 6858000"/>
              <a:gd name="connsiteX170" fmla="*/ 3291335 w 7467663"/>
              <a:gd name="connsiteY170" fmla="*/ 3767420 h 6858000"/>
              <a:gd name="connsiteX171" fmla="*/ 1635889 w 7467663"/>
              <a:gd name="connsiteY171" fmla="*/ 3709494 h 6858000"/>
              <a:gd name="connsiteX172" fmla="*/ 1634800 w 7467663"/>
              <a:gd name="connsiteY172" fmla="*/ 3731111 h 6858000"/>
              <a:gd name="connsiteX173" fmla="*/ 1635889 w 7467663"/>
              <a:gd name="connsiteY173" fmla="*/ 3709494 h 6858000"/>
              <a:gd name="connsiteX174" fmla="*/ 1510397 w 7467663"/>
              <a:gd name="connsiteY174" fmla="*/ 3684705 h 6858000"/>
              <a:gd name="connsiteX175" fmla="*/ 1146550 w 7467663"/>
              <a:gd name="connsiteY175" fmla="*/ 3802012 h 6858000"/>
              <a:gd name="connsiteX176" fmla="*/ 698834 w 7467663"/>
              <a:gd name="connsiteY176" fmla="*/ 3952272 h 6858000"/>
              <a:gd name="connsiteX177" fmla="*/ 34256 w 7467663"/>
              <a:gd name="connsiteY177" fmla="*/ 4347603 h 6858000"/>
              <a:gd name="connsiteX178" fmla="*/ 527241 w 7467663"/>
              <a:gd name="connsiteY178" fmla="*/ 4065078 h 6858000"/>
              <a:gd name="connsiteX179" fmla="*/ 1510397 w 7467663"/>
              <a:gd name="connsiteY179" fmla="*/ 3684705 h 6858000"/>
              <a:gd name="connsiteX180" fmla="*/ 1313114 w 7467663"/>
              <a:gd name="connsiteY180" fmla="*/ 3655216 h 6858000"/>
              <a:gd name="connsiteX181" fmla="*/ 1109304 w 7467663"/>
              <a:gd name="connsiteY181" fmla="*/ 3669030 h 6858000"/>
              <a:gd name="connsiteX182" fmla="*/ 8129 w 7467663"/>
              <a:gd name="connsiteY182" fmla="*/ 4330519 h 6858000"/>
              <a:gd name="connsiteX183" fmla="*/ 687572 w 7467663"/>
              <a:gd name="connsiteY183" fmla="*/ 3925629 h 6858000"/>
              <a:gd name="connsiteX184" fmla="*/ 1138365 w 7467663"/>
              <a:gd name="connsiteY184" fmla="*/ 3774515 h 6858000"/>
              <a:gd name="connsiteX185" fmla="*/ 1505579 w 7467663"/>
              <a:gd name="connsiteY185" fmla="*/ 3655526 h 6858000"/>
              <a:gd name="connsiteX186" fmla="*/ 1313114 w 7467663"/>
              <a:gd name="connsiteY186" fmla="*/ 3655216 h 6858000"/>
              <a:gd name="connsiteX187" fmla="*/ 3655073 w 7467663"/>
              <a:gd name="connsiteY187" fmla="*/ 3650884 h 6858000"/>
              <a:gd name="connsiteX188" fmla="*/ 3989938 w 7467663"/>
              <a:gd name="connsiteY188" fmla="*/ 3991685 h 6858000"/>
              <a:gd name="connsiteX189" fmla="*/ 4393907 w 7467663"/>
              <a:gd name="connsiteY189" fmla="*/ 4261258 h 6858000"/>
              <a:gd name="connsiteX190" fmla="*/ 4648051 w 7467663"/>
              <a:gd name="connsiteY190" fmla="*/ 4374051 h 6858000"/>
              <a:gd name="connsiteX191" fmla="*/ 4383389 w 7467663"/>
              <a:gd name="connsiteY191" fmla="*/ 4184369 h 6858000"/>
              <a:gd name="connsiteX192" fmla="*/ 4165508 w 7467663"/>
              <a:gd name="connsiteY192" fmla="*/ 4035196 h 6858000"/>
              <a:gd name="connsiteX193" fmla="*/ 4068162 w 7467663"/>
              <a:gd name="connsiteY193" fmla="*/ 3953394 h 6858000"/>
              <a:gd name="connsiteX194" fmla="*/ 3981416 w 7467663"/>
              <a:gd name="connsiteY194" fmla="*/ 3880482 h 6858000"/>
              <a:gd name="connsiteX195" fmla="*/ 3800147 w 7467663"/>
              <a:gd name="connsiteY195" fmla="*/ 3749872 h 6858000"/>
              <a:gd name="connsiteX196" fmla="*/ 3655073 w 7467663"/>
              <a:gd name="connsiteY196" fmla="*/ 3650884 h 6858000"/>
              <a:gd name="connsiteX197" fmla="*/ 3670252 w 7467663"/>
              <a:gd name="connsiteY197" fmla="*/ 3622798 h 6858000"/>
              <a:gd name="connsiteX198" fmla="*/ 3817258 w 7467663"/>
              <a:gd name="connsiteY198" fmla="*/ 3723577 h 6858000"/>
              <a:gd name="connsiteX199" fmla="*/ 4000461 w 7467663"/>
              <a:gd name="connsiteY199" fmla="*/ 3855966 h 6858000"/>
              <a:gd name="connsiteX200" fmla="*/ 4088180 w 7467663"/>
              <a:gd name="connsiteY200" fmla="*/ 3929774 h 6858000"/>
              <a:gd name="connsiteX201" fmla="*/ 4184555 w 7467663"/>
              <a:gd name="connsiteY201" fmla="*/ 4010683 h 6858000"/>
              <a:gd name="connsiteX202" fmla="*/ 4399563 w 7467663"/>
              <a:gd name="connsiteY202" fmla="*/ 4158106 h 6858000"/>
              <a:gd name="connsiteX203" fmla="*/ 4684469 w 7467663"/>
              <a:gd name="connsiteY203" fmla="*/ 4364680 h 6858000"/>
              <a:gd name="connsiteX204" fmla="*/ 4690271 w 7467663"/>
              <a:gd name="connsiteY204" fmla="*/ 4370034 h 6858000"/>
              <a:gd name="connsiteX205" fmla="*/ 4136093 w 7467663"/>
              <a:gd name="connsiteY205" fmla="*/ 3858466 h 6858000"/>
              <a:gd name="connsiteX206" fmla="*/ 3670252 w 7467663"/>
              <a:gd name="connsiteY206" fmla="*/ 3622798 h 6858000"/>
              <a:gd name="connsiteX207" fmla="*/ 4440129 w 7467663"/>
              <a:gd name="connsiteY207" fmla="*/ 3448571 h 6858000"/>
              <a:gd name="connsiteX208" fmla="*/ 4856525 w 7467663"/>
              <a:gd name="connsiteY208" fmla="*/ 3915351 h 6858000"/>
              <a:gd name="connsiteX209" fmla="*/ 5059055 w 7467663"/>
              <a:gd name="connsiteY209" fmla="*/ 4108918 h 6858000"/>
              <a:gd name="connsiteX210" fmla="*/ 5290070 w 7467663"/>
              <a:gd name="connsiteY210" fmla="*/ 4263619 h 6858000"/>
              <a:gd name="connsiteX211" fmla="*/ 4834991 w 7467663"/>
              <a:gd name="connsiteY211" fmla="*/ 3830985 h 6858000"/>
              <a:gd name="connsiteX212" fmla="*/ 4440129 w 7467663"/>
              <a:gd name="connsiteY212" fmla="*/ 3448571 h 6858000"/>
              <a:gd name="connsiteX213" fmla="*/ 4441737 w 7467663"/>
              <a:gd name="connsiteY213" fmla="*/ 3399734 h 6858000"/>
              <a:gd name="connsiteX214" fmla="*/ 4431236 w 7467663"/>
              <a:gd name="connsiteY214" fmla="*/ 3400954 h 6858000"/>
              <a:gd name="connsiteX215" fmla="*/ 4557150 w 7467663"/>
              <a:gd name="connsiteY215" fmla="*/ 3510023 h 6858000"/>
              <a:gd name="connsiteX216" fmla="*/ 4856936 w 7467663"/>
              <a:gd name="connsiteY216" fmla="*/ 3809146 h 6858000"/>
              <a:gd name="connsiteX217" fmla="*/ 5111996 w 7467663"/>
              <a:gd name="connsiteY217" fmla="*/ 4065759 h 6858000"/>
              <a:gd name="connsiteX218" fmla="*/ 5388878 w 7467663"/>
              <a:gd name="connsiteY218" fmla="*/ 4300185 h 6858000"/>
              <a:gd name="connsiteX219" fmla="*/ 5425556 w 7467663"/>
              <a:gd name="connsiteY219" fmla="*/ 4308967 h 6858000"/>
              <a:gd name="connsiteX220" fmla="*/ 4943646 w 7467663"/>
              <a:gd name="connsiteY220" fmla="*/ 3822916 h 6858000"/>
              <a:gd name="connsiteX221" fmla="*/ 4594837 w 7467663"/>
              <a:gd name="connsiteY221" fmla="*/ 3532274 h 6858000"/>
              <a:gd name="connsiteX222" fmla="*/ 4441737 w 7467663"/>
              <a:gd name="connsiteY222" fmla="*/ 3399734 h 6858000"/>
              <a:gd name="connsiteX223" fmla="*/ 5425834 w 7467663"/>
              <a:gd name="connsiteY223" fmla="*/ 3162785 h 6858000"/>
              <a:gd name="connsiteX224" fmla="*/ 5401644 w 7467663"/>
              <a:gd name="connsiteY224" fmla="*/ 3617847 h 6858000"/>
              <a:gd name="connsiteX225" fmla="*/ 5467256 w 7467663"/>
              <a:gd name="connsiteY225" fmla="*/ 4175494 h 6858000"/>
              <a:gd name="connsiteX226" fmla="*/ 5448069 w 7467663"/>
              <a:gd name="connsiteY226" fmla="*/ 3567554 h 6858000"/>
              <a:gd name="connsiteX227" fmla="*/ 5425834 w 7467663"/>
              <a:gd name="connsiteY227" fmla="*/ 3162785 h 6858000"/>
              <a:gd name="connsiteX228" fmla="*/ 1318687 w 7467663"/>
              <a:gd name="connsiteY228" fmla="*/ 3113840 h 6858000"/>
              <a:gd name="connsiteX229" fmla="*/ 1066793 w 7467663"/>
              <a:gd name="connsiteY229" fmla="*/ 3212171 h 6858000"/>
              <a:gd name="connsiteX230" fmla="*/ 993319 w 7467663"/>
              <a:gd name="connsiteY230" fmla="*/ 3247648 h 6858000"/>
              <a:gd name="connsiteX231" fmla="*/ 853081 w 7467663"/>
              <a:gd name="connsiteY231" fmla="*/ 3312410 h 6858000"/>
              <a:gd name="connsiteX232" fmla="*/ 805957 w 7467663"/>
              <a:gd name="connsiteY232" fmla="*/ 3330443 h 6858000"/>
              <a:gd name="connsiteX233" fmla="*/ 1318687 w 7467663"/>
              <a:gd name="connsiteY233" fmla="*/ 3113840 h 6858000"/>
              <a:gd name="connsiteX234" fmla="*/ 5453702 w 7467663"/>
              <a:gd name="connsiteY234" fmla="*/ 3090882 h 6858000"/>
              <a:gd name="connsiteX235" fmla="*/ 5480135 w 7467663"/>
              <a:gd name="connsiteY235" fmla="*/ 3565802 h 6858000"/>
              <a:gd name="connsiteX236" fmla="*/ 5499023 w 7467663"/>
              <a:gd name="connsiteY236" fmla="*/ 4166310 h 6858000"/>
              <a:gd name="connsiteX237" fmla="*/ 5547022 w 7467663"/>
              <a:gd name="connsiteY237" fmla="*/ 3607838 h 6858000"/>
              <a:gd name="connsiteX238" fmla="*/ 5515964 w 7467663"/>
              <a:gd name="connsiteY238" fmla="*/ 3378541 h 6858000"/>
              <a:gd name="connsiteX239" fmla="*/ 5453702 w 7467663"/>
              <a:gd name="connsiteY239" fmla="*/ 3090882 h 6858000"/>
              <a:gd name="connsiteX240" fmla="*/ 1238695 w 7467663"/>
              <a:gd name="connsiteY240" fmla="*/ 3076820 h 6858000"/>
              <a:gd name="connsiteX241" fmla="*/ 716371 w 7467663"/>
              <a:gd name="connsiteY241" fmla="*/ 3293249 h 6858000"/>
              <a:gd name="connsiteX242" fmla="*/ 579522 w 7467663"/>
              <a:gd name="connsiteY242" fmla="*/ 3371759 h 6858000"/>
              <a:gd name="connsiteX243" fmla="*/ 600288 w 7467663"/>
              <a:gd name="connsiteY243" fmla="*/ 3365555 h 6858000"/>
              <a:gd name="connsiteX244" fmla="*/ 840692 w 7467663"/>
              <a:gd name="connsiteY244" fmla="*/ 3284921 h 6858000"/>
              <a:gd name="connsiteX245" fmla="*/ 979248 w 7467663"/>
              <a:gd name="connsiteY245" fmla="*/ 3221003 h 6858000"/>
              <a:gd name="connsiteX246" fmla="*/ 1053282 w 7467663"/>
              <a:gd name="connsiteY246" fmla="*/ 3185247 h 6858000"/>
              <a:gd name="connsiteX247" fmla="*/ 1320603 w 7467663"/>
              <a:gd name="connsiteY247" fmla="*/ 3081281 h 6858000"/>
              <a:gd name="connsiteX248" fmla="*/ 1238695 w 7467663"/>
              <a:gd name="connsiteY248" fmla="*/ 3076820 h 6858000"/>
              <a:gd name="connsiteX249" fmla="*/ 5425627 w 7467663"/>
              <a:gd name="connsiteY249" fmla="*/ 2954192 h 6858000"/>
              <a:gd name="connsiteX250" fmla="*/ 5470770 w 7467663"/>
              <a:gd name="connsiteY250" fmla="*/ 3005435 h 6858000"/>
              <a:gd name="connsiteX251" fmla="*/ 5519779 w 7467663"/>
              <a:gd name="connsiteY251" fmla="*/ 4359223 h 6858000"/>
              <a:gd name="connsiteX252" fmla="*/ 5520293 w 7467663"/>
              <a:gd name="connsiteY252" fmla="*/ 4360602 h 6858000"/>
              <a:gd name="connsiteX253" fmla="*/ 5767221 w 7467663"/>
              <a:gd name="connsiteY253" fmla="*/ 4665564 h 6858000"/>
              <a:gd name="connsiteX254" fmla="*/ 6937169 w 7467663"/>
              <a:gd name="connsiteY254" fmla="*/ 4815941 h 6858000"/>
              <a:gd name="connsiteX255" fmla="*/ 6953922 w 7467663"/>
              <a:gd name="connsiteY255" fmla="*/ 4890068 h 6858000"/>
              <a:gd name="connsiteX256" fmla="*/ 6071359 w 7467663"/>
              <a:gd name="connsiteY256" fmla="*/ 4770770 h 6858000"/>
              <a:gd name="connsiteX257" fmla="*/ 6038839 w 7467663"/>
              <a:gd name="connsiteY257" fmla="*/ 4764474 h 6858000"/>
              <a:gd name="connsiteX258" fmla="*/ 6038706 w 7467663"/>
              <a:gd name="connsiteY258" fmla="*/ 4763847 h 6858000"/>
              <a:gd name="connsiteX259" fmla="*/ 6037784 w 7467663"/>
              <a:gd name="connsiteY259" fmla="*/ 4764270 h 6858000"/>
              <a:gd name="connsiteX260" fmla="*/ 6038839 w 7467663"/>
              <a:gd name="connsiteY260" fmla="*/ 4764474 h 6858000"/>
              <a:gd name="connsiteX261" fmla="*/ 6040338 w 7467663"/>
              <a:gd name="connsiteY261" fmla="*/ 4771418 h 6858000"/>
              <a:gd name="connsiteX262" fmla="*/ 6024488 w 7467663"/>
              <a:gd name="connsiteY262" fmla="*/ 4809903 h 6858000"/>
              <a:gd name="connsiteX263" fmla="*/ 5599771 w 7467663"/>
              <a:gd name="connsiteY263" fmla="*/ 5509652 h 6858000"/>
              <a:gd name="connsiteX264" fmla="*/ 5548843 w 7467663"/>
              <a:gd name="connsiteY264" fmla="*/ 5563845 h 6858000"/>
              <a:gd name="connsiteX265" fmla="*/ 5940952 w 7467663"/>
              <a:gd name="connsiteY265" fmla="*/ 6250028 h 6858000"/>
              <a:gd name="connsiteX266" fmla="*/ 6043441 w 7467663"/>
              <a:gd name="connsiteY266" fmla="*/ 6665847 h 6858000"/>
              <a:gd name="connsiteX267" fmla="*/ 6093432 w 7467663"/>
              <a:gd name="connsiteY267" fmla="*/ 6858000 h 6858000"/>
              <a:gd name="connsiteX268" fmla="*/ 6034344 w 7467663"/>
              <a:gd name="connsiteY268" fmla="*/ 6858000 h 6858000"/>
              <a:gd name="connsiteX269" fmla="*/ 6026679 w 7467663"/>
              <a:gd name="connsiteY269" fmla="*/ 6836959 h 6858000"/>
              <a:gd name="connsiteX270" fmla="*/ 5800441 w 7467663"/>
              <a:gd name="connsiteY270" fmla="*/ 6335286 h 6858000"/>
              <a:gd name="connsiteX271" fmla="*/ 5526562 w 7467663"/>
              <a:gd name="connsiteY271" fmla="*/ 5705388 h 6858000"/>
              <a:gd name="connsiteX272" fmla="*/ 5519640 w 7467663"/>
              <a:gd name="connsiteY272" fmla="*/ 5683774 h 6858000"/>
              <a:gd name="connsiteX273" fmla="*/ 5844559 w 7467663"/>
              <a:gd name="connsiteY273" fmla="*/ 6553349 h 6858000"/>
              <a:gd name="connsiteX274" fmla="*/ 5975994 w 7467663"/>
              <a:gd name="connsiteY274" fmla="*/ 6858000 h 6858000"/>
              <a:gd name="connsiteX275" fmla="*/ 5898547 w 7467663"/>
              <a:gd name="connsiteY275" fmla="*/ 6858000 h 6858000"/>
              <a:gd name="connsiteX276" fmla="*/ 5682041 w 7467663"/>
              <a:gd name="connsiteY276" fmla="*/ 6355860 h 6858000"/>
              <a:gd name="connsiteX277" fmla="*/ 5461758 w 7467663"/>
              <a:gd name="connsiteY277" fmla="*/ 5820220 h 6858000"/>
              <a:gd name="connsiteX278" fmla="*/ 5237282 w 7467663"/>
              <a:gd name="connsiteY278" fmla="*/ 6579086 h 6858000"/>
              <a:gd name="connsiteX279" fmla="*/ 5115009 w 7467663"/>
              <a:gd name="connsiteY279" fmla="*/ 6858000 h 6858000"/>
              <a:gd name="connsiteX280" fmla="*/ 5028074 w 7467663"/>
              <a:gd name="connsiteY280" fmla="*/ 6858000 h 6858000"/>
              <a:gd name="connsiteX281" fmla="*/ 5079508 w 7467663"/>
              <a:gd name="connsiteY281" fmla="*/ 6749074 h 6858000"/>
              <a:gd name="connsiteX282" fmla="*/ 5371846 w 7467663"/>
              <a:gd name="connsiteY282" fmla="*/ 5924413 h 6858000"/>
              <a:gd name="connsiteX283" fmla="*/ 5270512 w 7467663"/>
              <a:gd name="connsiteY283" fmla="*/ 6138975 h 6858000"/>
              <a:gd name="connsiteX284" fmla="*/ 5062409 w 7467663"/>
              <a:gd name="connsiteY284" fmla="*/ 6653544 h 6858000"/>
              <a:gd name="connsiteX285" fmla="*/ 5036628 w 7467663"/>
              <a:gd name="connsiteY285" fmla="*/ 6754247 h 6858000"/>
              <a:gd name="connsiteX286" fmla="*/ 5009112 w 7467663"/>
              <a:gd name="connsiteY286" fmla="*/ 6858000 h 6858000"/>
              <a:gd name="connsiteX287" fmla="*/ 4976679 w 7467663"/>
              <a:gd name="connsiteY287" fmla="*/ 6858000 h 6858000"/>
              <a:gd name="connsiteX288" fmla="*/ 5006537 w 7467663"/>
              <a:gd name="connsiteY288" fmla="*/ 6747068 h 6858000"/>
              <a:gd name="connsiteX289" fmla="*/ 5032723 w 7467663"/>
              <a:gd name="connsiteY289" fmla="*/ 6644957 h 6858000"/>
              <a:gd name="connsiteX290" fmla="*/ 5242949 w 7467663"/>
              <a:gd name="connsiteY290" fmla="*/ 6125175 h 6858000"/>
              <a:gd name="connsiteX291" fmla="*/ 5286321 w 7467663"/>
              <a:gd name="connsiteY291" fmla="*/ 6033555 h 6858000"/>
              <a:gd name="connsiteX292" fmla="*/ 5008210 w 7467663"/>
              <a:gd name="connsiteY292" fmla="*/ 6649194 h 6858000"/>
              <a:gd name="connsiteX293" fmla="*/ 4986321 w 7467663"/>
              <a:gd name="connsiteY293" fmla="*/ 6765687 h 6858000"/>
              <a:gd name="connsiteX294" fmla="*/ 4973474 w 7467663"/>
              <a:gd name="connsiteY294" fmla="*/ 6858000 h 6858000"/>
              <a:gd name="connsiteX295" fmla="*/ 4907178 w 7467663"/>
              <a:gd name="connsiteY295" fmla="*/ 6858000 h 6858000"/>
              <a:gd name="connsiteX296" fmla="*/ 4910810 w 7467663"/>
              <a:gd name="connsiteY296" fmla="*/ 6829660 h 6858000"/>
              <a:gd name="connsiteX297" fmla="*/ 4987461 w 7467663"/>
              <a:gd name="connsiteY297" fmla="*/ 6432994 h 6858000"/>
              <a:gd name="connsiteX298" fmla="*/ 5179262 w 7467663"/>
              <a:gd name="connsiteY298" fmla="*/ 6035044 h 6858000"/>
              <a:gd name="connsiteX299" fmla="*/ 4689678 w 7467663"/>
              <a:gd name="connsiteY299" fmla="*/ 6440241 h 6858000"/>
              <a:gd name="connsiteX300" fmla="*/ 4477543 w 7467663"/>
              <a:gd name="connsiteY300" fmla="*/ 6674836 h 6858000"/>
              <a:gd name="connsiteX301" fmla="*/ 4329957 w 7467663"/>
              <a:gd name="connsiteY301" fmla="*/ 6858000 h 6858000"/>
              <a:gd name="connsiteX302" fmla="*/ 4218595 w 7467663"/>
              <a:gd name="connsiteY302" fmla="*/ 6858000 h 6858000"/>
              <a:gd name="connsiteX303" fmla="*/ 4368888 w 7467663"/>
              <a:gd name="connsiteY303" fmla="*/ 6668412 h 6858000"/>
              <a:gd name="connsiteX304" fmla="*/ 4563091 w 7467663"/>
              <a:gd name="connsiteY304" fmla="*/ 6442508 h 6858000"/>
              <a:gd name="connsiteX305" fmla="*/ 5387324 w 7467663"/>
              <a:gd name="connsiteY305" fmla="*/ 5705830 h 6858000"/>
              <a:gd name="connsiteX306" fmla="*/ 5073620 w 7467663"/>
              <a:gd name="connsiteY306" fmla="*/ 5955437 h 6858000"/>
              <a:gd name="connsiteX307" fmla="*/ 4689789 w 7467663"/>
              <a:gd name="connsiteY307" fmla="*/ 6268382 h 6858000"/>
              <a:gd name="connsiteX308" fmla="*/ 4418722 w 7467663"/>
              <a:gd name="connsiteY308" fmla="*/ 6570886 h 6858000"/>
              <a:gd name="connsiteX309" fmla="*/ 4214944 w 7467663"/>
              <a:gd name="connsiteY309" fmla="*/ 6858000 h 6858000"/>
              <a:gd name="connsiteX310" fmla="*/ 4177898 w 7467663"/>
              <a:gd name="connsiteY310" fmla="*/ 6858000 h 6858000"/>
              <a:gd name="connsiteX311" fmla="*/ 4391597 w 7467663"/>
              <a:gd name="connsiteY311" fmla="*/ 6556370 h 6858000"/>
              <a:gd name="connsiteX312" fmla="*/ 4668889 w 7467663"/>
              <a:gd name="connsiteY312" fmla="*/ 6246399 h 6858000"/>
              <a:gd name="connsiteX313" fmla="*/ 5055427 w 7467663"/>
              <a:gd name="connsiteY313" fmla="*/ 5931476 h 6858000"/>
              <a:gd name="connsiteX314" fmla="*/ 5371814 w 7467663"/>
              <a:gd name="connsiteY314" fmla="*/ 5678975 h 6858000"/>
              <a:gd name="connsiteX315" fmla="*/ 4987918 w 7467663"/>
              <a:gd name="connsiteY315" fmla="*/ 5838701 h 6858000"/>
              <a:gd name="connsiteX316" fmla="*/ 4317146 w 7467663"/>
              <a:gd name="connsiteY316" fmla="*/ 6587716 h 6858000"/>
              <a:gd name="connsiteX317" fmla="*/ 4171627 w 7467663"/>
              <a:gd name="connsiteY317" fmla="*/ 6858000 h 6858000"/>
              <a:gd name="connsiteX318" fmla="*/ 4081585 w 7467663"/>
              <a:gd name="connsiteY318" fmla="*/ 6858000 h 6858000"/>
              <a:gd name="connsiteX319" fmla="*/ 4238603 w 7467663"/>
              <a:gd name="connsiteY319" fmla="*/ 6559341 h 6858000"/>
              <a:gd name="connsiteX320" fmla="*/ 4778333 w 7467663"/>
              <a:gd name="connsiteY320" fmla="*/ 5873626 h 6858000"/>
              <a:gd name="connsiteX321" fmla="*/ 5414185 w 7467663"/>
              <a:gd name="connsiteY321" fmla="*/ 5573882 h 6858000"/>
              <a:gd name="connsiteX322" fmla="*/ 5959648 w 7467663"/>
              <a:gd name="connsiteY322" fmla="*/ 4760797 h 6858000"/>
              <a:gd name="connsiteX323" fmla="*/ 5355019 w 7467663"/>
              <a:gd name="connsiteY323" fmla="*/ 4734672 h 6858000"/>
              <a:gd name="connsiteX324" fmla="*/ 5083565 w 7467663"/>
              <a:gd name="connsiteY324" fmla="*/ 5179121 h 6858000"/>
              <a:gd name="connsiteX325" fmla="*/ 4713577 w 7467663"/>
              <a:gd name="connsiteY325" fmla="*/ 5616803 h 6858000"/>
              <a:gd name="connsiteX326" fmla="*/ 3989559 w 7467663"/>
              <a:gd name="connsiteY326" fmla="*/ 6145945 h 6858000"/>
              <a:gd name="connsiteX327" fmla="*/ 3939824 w 7467663"/>
              <a:gd name="connsiteY327" fmla="*/ 6066900 h 6858000"/>
              <a:gd name="connsiteX328" fmla="*/ 4584537 w 7467663"/>
              <a:gd name="connsiteY328" fmla="*/ 5324826 h 6858000"/>
              <a:gd name="connsiteX329" fmla="*/ 5037105 w 7467663"/>
              <a:gd name="connsiteY329" fmla="*/ 5088765 h 6858000"/>
              <a:gd name="connsiteX330" fmla="*/ 5039930 w 7467663"/>
              <a:gd name="connsiteY330" fmla="*/ 5089585 h 6858000"/>
              <a:gd name="connsiteX331" fmla="*/ 5263764 w 7467663"/>
              <a:gd name="connsiteY331" fmla="*/ 4735525 h 6858000"/>
              <a:gd name="connsiteX332" fmla="*/ 4086300 w 7467663"/>
              <a:gd name="connsiteY332" fmla="*/ 4884599 h 6858000"/>
              <a:gd name="connsiteX333" fmla="*/ 4085485 w 7467663"/>
              <a:gd name="connsiteY333" fmla="*/ 4899070 h 6858000"/>
              <a:gd name="connsiteX334" fmla="*/ 3871915 w 7467663"/>
              <a:gd name="connsiteY334" fmla="*/ 5253645 h 6858000"/>
              <a:gd name="connsiteX335" fmla="*/ 3799374 w 7467663"/>
              <a:gd name="connsiteY335" fmla="*/ 5466127 h 6858000"/>
              <a:gd name="connsiteX336" fmla="*/ 3498850 w 7467663"/>
              <a:gd name="connsiteY336" fmla="*/ 6661888 h 6858000"/>
              <a:gd name="connsiteX337" fmla="*/ 3399216 w 7467663"/>
              <a:gd name="connsiteY337" fmla="*/ 6858000 h 6858000"/>
              <a:gd name="connsiteX338" fmla="*/ 3303688 w 7467663"/>
              <a:gd name="connsiteY338" fmla="*/ 6858000 h 6858000"/>
              <a:gd name="connsiteX339" fmla="*/ 3391774 w 7467663"/>
              <a:gd name="connsiteY339" fmla="*/ 6697181 h 6858000"/>
              <a:gd name="connsiteX340" fmla="*/ 3735540 w 7467663"/>
              <a:gd name="connsiteY340" fmla="*/ 5546923 h 6858000"/>
              <a:gd name="connsiteX341" fmla="*/ 3729438 w 7467663"/>
              <a:gd name="connsiteY341" fmla="*/ 5569058 h 6858000"/>
              <a:gd name="connsiteX342" fmla="*/ 3707782 w 7467663"/>
              <a:gd name="connsiteY342" fmla="*/ 5644908 h 6858000"/>
              <a:gd name="connsiteX343" fmla="*/ 3583827 w 7467663"/>
              <a:gd name="connsiteY343" fmla="*/ 6039215 h 6858000"/>
              <a:gd name="connsiteX344" fmla="*/ 3547861 w 7467663"/>
              <a:gd name="connsiteY344" fmla="*/ 6129609 h 6858000"/>
              <a:gd name="connsiteX345" fmla="*/ 3490905 w 7467663"/>
              <a:gd name="connsiteY345" fmla="*/ 6277660 h 6858000"/>
              <a:gd name="connsiteX346" fmla="*/ 3455859 w 7467663"/>
              <a:gd name="connsiteY346" fmla="*/ 6391301 h 6858000"/>
              <a:gd name="connsiteX347" fmla="*/ 3429112 w 7467663"/>
              <a:gd name="connsiteY347" fmla="*/ 6479469 h 6858000"/>
              <a:gd name="connsiteX348" fmla="*/ 3304862 w 7467663"/>
              <a:gd name="connsiteY348" fmla="*/ 6796476 h 6858000"/>
              <a:gd name="connsiteX349" fmla="*/ 3276071 w 7467663"/>
              <a:gd name="connsiteY349" fmla="*/ 6858000 h 6858000"/>
              <a:gd name="connsiteX350" fmla="*/ 3240805 w 7467663"/>
              <a:gd name="connsiteY350" fmla="*/ 6858000 h 6858000"/>
              <a:gd name="connsiteX351" fmla="*/ 3275917 w 7467663"/>
              <a:gd name="connsiteY351" fmla="*/ 6783192 h 6858000"/>
              <a:gd name="connsiteX352" fmla="*/ 3399358 w 7467663"/>
              <a:gd name="connsiteY352" fmla="*/ 6469011 h 6858000"/>
              <a:gd name="connsiteX353" fmla="*/ 3425650 w 7467663"/>
              <a:gd name="connsiteY353" fmla="*/ 6381333 h 6858000"/>
              <a:gd name="connsiteX354" fmla="*/ 3460661 w 7467663"/>
              <a:gd name="connsiteY354" fmla="*/ 6266763 h 6858000"/>
              <a:gd name="connsiteX355" fmla="*/ 3518021 w 7467663"/>
              <a:gd name="connsiteY355" fmla="*/ 6117298 h 6858000"/>
              <a:gd name="connsiteX356" fmla="*/ 3554035 w 7467663"/>
              <a:gd name="connsiteY356" fmla="*/ 6027832 h 6858000"/>
              <a:gd name="connsiteX357" fmla="*/ 3677174 w 7467663"/>
              <a:gd name="connsiteY357" fmla="*/ 5636351 h 6858000"/>
              <a:gd name="connsiteX358" fmla="*/ 3698819 w 7467663"/>
              <a:gd name="connsiteY358" fmla="*/ 5560503 h 6858000"/>
              <a:gd name="connsiteX359" fmla="*/ 3702094 w 7467663"/>
              <a:gd name="connsiteY359" fmla="*/ 5549194 h 6858000"/>
              <a:gd name="connsiteX360" fmla="*/ 3398355 w 7467663"/>
              <a:gd name="connsiteY360" fmla="*/ 6094603 h 6858000"/>
              <a:gd name="connsiteX361" fmla="*/ 3193941 w 7467663"/>
              <a:gd name="connsiteY361" fmla="*/ 6798775 h 6858000"/>
              <a:gd name="connsiteX362" fmla="*/ 3184140 w 7467663"/>
              <a:gd name="connsiteY362" fmla="*/ 6858000 h 6858000"/>
              <a:gd name="connsiteX363" fmla="*/ 3099978 w 7467663"/>
              <a:gd name="connsiteY363" fmla="*/ 6858000 h 6858000"/>
              <a:gd name="connsiteX364" fmla="*/ 3101556 w 7467663"/>
              <a:gd name="connsiteY364" fmla="*/ 6843337 h 6858000"/>
              <a:gd name="connsiteX365" fmla="*/ 3370162 w 7467663"/>
              <a:gd name="connsiteY365" fmla="*/ 5785550 h 6858000"/>
              <a:gd name="connsiteX366" fmla="*/ 3746477 w 7467663"/>
              <a:gd name="connsiteY366" fmla="*/ 5377889 h 6858000"/>
              <a:gd name="connsiteX367" fmla="*/ 3863399 w 7467663"/>
              <a:gd name="connsiteY367" fmla="*/ 5087257 h 6858000"/>
              <a:gd name="connsiteX368" fmla="*/ 3968712 w 7467663"/>
              <a:gd name="connsiteY368" fmla="*/ 4913989 h 6858000"/>
              <a:gd name="connsiteX369" fmla="*/ 2792390 w 7467663"/>
              <a:gd name="connsiteY369" fmla="*/ 5382974 h 6858000"/>
              <a:gd name="connsiteX370" fmla="*/ 2714982 w 7467663"/>
              <a:gd name="connsiteY370" fmla="*/ 5427051 h 6858000"/>
              <a:gd name="connsiteX371" fmla="*/ 2813361 w 7467663"/>
              <a:gd name="connsiteY371" fmla="*/ 6023912 h 6858000"/>
              <a:gd name="connsiteX372" fmla="*/ 2688430 w 7467663"/>
              <a:gd name="connsiteY372" fmla="*/ 6801564 h 6858000"/>
              <a:gd name="connsiteX373" fmla="*/ 2629626 w 7467663"/>
              <a:gd name="connsiteY373" fmla="*/ 6763394 h 6858000"/>
              <a:gd name="connsiteX374" fmla="*/ 2565328 w 7467663"/>
              <a:gd name="connsiteY374" fmla="*/ 5516399 h 6858000"/>
              <a:gd name="connsiteX375" fmla="*/ 1922999 w 7467663"/>
              <a:gd name="connsiteY375" fmla="*/ 5980343 h 6858000"/>
              <a:gd name="connsiteX376" fmla="*/ 1950261 w 7467663"/>
              <a:gd name="connsiteY376" fmla="*/ 6405858 h 6858000"/>
              <a:gd name="connsiteX377" fmla="*/ 2365554 w 7467663"/>
              <a:gd name="connsiteY377" fmla="*/ 6759107 h 6858000"/>
              <a:gd name="connsiteX378" fmla="*/ 2424142 w 7467663"/>
              <a:gd name="connsiteY378" fmla="*/ 6858000 h 6858000"/>
              <a:gd name="connsiteX379" fmla="*/ 2395994 w 7467663"/>
              <a:gd name="connsiteY379" fmla="*/ 6858000 h 6858000"/>
              <a:gd name="connsiteX380" fmla="*/ 2392863 w 7467663"/>
              <a:gd name="connsiteY380" fmla="*/ 6852964 h 6858000"/>
              <a:gd name="connsiteX381" fmla="*/ 2017589 w 7467663"/>
              <a:gd name="connsiteY381" fmla="*/ 6493982 h 6858000"/>
              <a:gd name="connsiteX382" fmla="*/ 2147336 w 7467663"/>
              <a:gd name="connsiteY382" fmla="*/ 6594052 h 6858000"/>
              <a:gd name="connsiteX383" fmla="*/ 2207047 w 7467663"/>
              <a:gd name="connsiteY383" fmla="*/ 6654540 h 6858000"/>
              <a:gd name="connsiteX384" fmla="*/ 2299106 w 7467663"/>
              <a:gd name="connsiteY384" fmla="*/ 6778931 h 6858000"/>
              <a:gd name="connsiteX385" fmla="*/ 2314430 w 7467663"/>
              <a:gd name="connsiteY385" fmla="*/ 6801144 h 6858000"/>
              <a:gd name="connsiteX386" fmla="*/ 2352406 w 7467663"/>
              <a:gd name="connsiteY386" fmla="*/ 6858000 h 6858000"/>
              <a:gd name="connsiteX387" fmla="*/ 2314492 w 7467663"/>
              <a:gd name="connsiteY387" fmla="*/ 6858000 h 6858000"/>
              <a:gd name="connsiteX388" fmla="*/ 2288095 w 7467663"/>
              <a:gd name="connsiteY388" fmla="*/ 6818030 h 6858000"/>
              <a:gd name="connsiteX389" fmla="*/ 2272768 w 7467663"/>
              <a:gd name="connsiteY389" fmla="*/ 6795822 h 6858000"/>
              <a:gd name="connsiteX390" fmla="*/ 2182715 w 7467663"/>
              <a:gd name="connsiteY390" fmla="*/ 6675071 h 6858000"/>
              <a:gd name="connsiteX391" fmla="*/ 2032061 w 7467663"/>
              <a:gd name="connsiteY391" fmla="*/ 6541380 h 6858000"/>
              <a:gd name="connsiteX392" fmla="*/ 2257220 w 7467663"/>
              <a:gd name="connsiteY392" fmla="*/ 6826257 h 6858000"/>
              <a:gd name="connsiteX393" fmla="*/ 2281324 w 7467663"/>
              <a:gd name="connsiteY393" fmla="*/ 6858000 h 6858000"/>
              <a:gd name="connsiteX394" fmla="*/ 2242860 w 7467663"/>
              <a:gd name="connsiteY394" fmla="*/ 6858000 h 6858000"/>
              <a:gd name="connsiteX395" fmla="*/ 2232818 w 7467663"/>
              <a:gd name="connsiteY395" fmla="*/ 6844926 h 6858000"/>
              <a:gd name="connsiteX396" fmla="*/ 1990172 w 7467663"/>
              <a:gd name="connsiteY396" fmla="*/ 6542121 h 6858000"/>
              <a:gd name="connsiteX397" fmla="*/ 2124090 w 7467663"/>
              <a:gd name="connsiteY397" fmla="*/ 6761017 h 6858000"/>
              <a:gd name="connsiteX398" fmla="*/ 2200380 w 7467663"/>
              <a:gd name="connsiteY398" fmla="*/ 6858000 h 6858000"/>
              <a:gd name="connsiteX399" fmla="*/ 2147507 w 7467663"/>
              <a:gd name="connsiteY399" fmla="*/ 6858000 h 6858000"/>
              <a:gd name="connsiteX400" fmla="*/ 2070668 w 7467663"/>
              <a:gd name="connsiteY400" fmla="*/ 6761520 h 6858000"/>
              <a:gd name="connsiteX401" fmla="*/ 1975142 w 7467663"/>
              <a:gd name="connsiteY401" fmla="*/ 6585570 h 6858000"/>
              <a:gd name="connsiteX402" fmla="*/ 2050035 w 7467663"/>
              <a:gd name="connsiteY402" fmla="*/ 6813345 h 6858000"/>
              <a:gd name="connsiteX403" fmla="*/ 2063025 w 7467663"/>
              <a:gd name="connsiteY403" fmla="*/ 6858000 h 6858000"/>
              <a:gd name="connsiteX404" fmla="*/ 2021675 w 7467663"/>
              <a:gd name="connsiteY404" fmla="*/ 6858000 h 6858000"/>
              <a:gd name="connsiteX405" fmla="*/ 2019308 w 7467663"/>
              <a:gd name="connsiteY405" fmla="*/ 6847118 h 6858000"/>
              <a:gd name="connsiteX406" fmla="*/ 1938835 w 7467663"/>
              <a:gd name="connsiteY406" fmla="*/ 6551160 h 6858000"/>
              <a:gd name="connsiteX407" fmla="*/ 1953230 w 7467663"/>
              <a:gd name="connsiteY407" fmla="*/ 6759699 h 6858000"/>
              <a:gd name="connsiteX408" fmla="*/ 1956763 w 7467663"/>
              <a:gd name="connsiteY408" fmla="*/ 6778191 h 6858000"/>
              <a:gd name="connsiteX409" fmla="*/ 1967925 w 7467663"/>
              <a:gd name="connsiteY409" fmla="*/ 6858000 h 6858000"/>
              <a:gd name="connsiteX410" fmla="*/ 1936622 w 7467663"/>
              <a:gd name="connsiteY410" fmla="*/ 6858000 h 6858000"/>
              <a:gd name="connsiteX411" fmla="*/ 1926261 w 7467663"/>
              <a:gd name="connsiteY411" fmla="*/ 6784064 h 6858000"/>
              <a:gd name="connsiteX412" fmla="*/ 1922724 w 7467663"/>
              <a:gd name="connsiteY412" fmla="*/ 6765577 h 6858000"/>
              <a:gd name="connsiteX413" fmla="*/ 1904650 w 7467663"/>
              <a:gd name="connsiteY413" fmla="*/ 6639616 h 6858000"/>
              <a:gd name="connsiteX414" fmla="*/ 1885273 w 7467663"/>
              <a:gd name="connsiteY414" fmla="*/ 6858000 h 6858000"/>
              <a:gd name="connsiteX415" fmla="*/ 1854363 w 7467663"/>
              <a:gd name="connsiteY415" fmla="*/ 6858000 h 6858000"/>
              <a:gd name="connsiteX416" fmla="*/ 1880391 w 7467663"/>
              <a:gd name="connsiteY416" fmla="*/ 6603796 h 6858000"/>
              <a:gd name="connsiteX417" fmla="*/ 1818273 w 7467663"/>
              <a:gd name="connsiteY417" fmla="*/ 6715729 h 6858000"/>
              <a:gd name="connsiteX418" fmla="*/ 1794691 w 7467663"/>
              <a:gd name="connsiteY418" fmla="*/ 6843239 h 6858000"/>
              <a:gd name="connsiteX419" fmla="*/ 1794914 w 7467663"/>
              <a:gd name="connsiteY419" fmla="*/ 6858000 h 6858000"/>
              <a:gd name="connsiteX420" fmla="*/ 1746128 w 7467663"/>
              <a:gd name="connsiteY420" fmla="*/ 6858000 h 6858000"/>
              <a:gd name="connsiteX421" fmla="*/ 1753934 w 7467663"/>
              <a:gd name="connsiteY421" fmla="*/ 6724796 h 6858000"/>
              <a:gd name="connsiteX422" fmla="*/ 1792053 w 7467663"/>
              <a:gd name="connsiteY422" fmla="*/ 6572396 h 6858000"/>
              <a:gd name="connsiteX423" fmla="*/ 1862248 w 7467663"/>
              <a:gd name="connsiteY423" fmla="*/ 6266397 h 6858000"/>
              <a:gd name="connsiteX424" fmla="*/ 1862250 w 7467663"/>
              <a:gd name="connsiteY424" fmla="*/ 6033531 h 6858000"/>
              <a:gd name="connsiteX425" fmla="*/ 1211999 w 7467663"/>
              <a:gd name="connsiteY425" fmla="*/ 6683610 h 6858000"/>
              <a:gd name="connsiteX426" fmla="*/ 1213266 w 7467663"/>
              <a:gd name="connsiteY426" fmla="*/ 6691947 h 6858000"/>
              <a:gd name="connsiteX427" fmla="*/ 1203370 w 7467663"/>
              <a:gd name="connsiteY427" fmla="*/ 6850676 h 6858000"/>
              <a:gd name="connsiteX428" fmla="*/ 1203671 w 7467663"/>
              <a:gd name="connsiteY428" fmla="*/ 6858000 h 6858000"/>
              <a:gd name="connsiteX429" fmla="*/ 1143180 w 7467663"/>
              <a:gd name="connsiteY429" fmla="*/ 6858000 h 6858000"/>
              <a:gd name="connsiteX430" fmla="*/ 1142176 w 7467663"/>
              <a:gd name="connsiteY430" fmla="*/ 6766045 h 6858000"/>
              <a:gd name="connsiteX431" fmla="*/ 1067484 w 7467663"/>
              <a:gd name="connsiteY431" fmla="*/ 6858000 h 6858000"/>
              <a:gd name="connsiteX432" fmla="*/ 953928 w 7467663"/>
              <a:gd name="connsiteY432" fmla="*/ 6858000 h 6858000"/>
              <a:gd name="connsiteX433" fmla="*/ 959715 w 7467663"/>
              <a:gd name="connsiteY433" fmla="*/ 6850185 h 6858000"/>
              <a:gd name="connsiteX434" fmla="*/ 1483788 w 7467663"/>
              <a:gd name="connsiteY434" fmla="*/ 6259174 h 6858000"/>
              <a:gd name="connsiteX435" fmla="*/ 1100671 w 7467663"/>
              <a:gd name="connsiteY435" fmla="*/ 6252137 h 6858000"/>
              <a:gd name="connsiteX436" fmla="*/ 1090144 w 7467663"/>
              <a:gd name="connsiteY436" fmla="*/ 6256748 h 6858000"/>
              <a:gd name="connsiteX437" fmla="*/ 1095872 w 7467663"/>
              <a:gd name="connsiteY437" fmla="*/ 6271892 h 6858000"/>
              <a:gd name="connsiteX438" fmla="*/ 262785 w 7467663"/>
              <a:gd name="connsiteY438" fmla="*/ 6845450 h 6858000"/>
              <a:gd name="connsiteX439" fmla="*/ 209968 w 7467663"/>
              <a:gd name="connsiteY439" fmla="*/ 6770713 h 6858000"/>
              <a:gd name="connsiteX440" fmla="*/ 873460 w 7467663"/>
              <a:gd name="connsiteY440" fmla="*/ 6253768 h 6858000"/>
              <a:gd name="connsiteX441" fmla="*/ 192686 w 7467663"/>
              <a:gd name="connsiteY441" fmla="*/ 5849257 h 6858000"/>
              <a:gd name="connsiteX442" fmla="*/ 4696 w 7467663"/>
              <a:gd name="connsiteY442" fmla="*/ 5697668 h 6858000"/>
              <a:gd name="connsiteX443" fmla="*/ 0 w 7467663"/>
              <a:gd name="connsiteY443" fmla="*/ 5689984 h 6858000"/>
              <a:gd name="connsiteX444" fmla="*/ 0 w 7467663"/>
              <a:gd name="connsiteY444" fmla="*/ 5513472 h 6858000"/>
              <a:gd name="connsiteX445" fmla="*/ 174101 w 7467663"/>
              <a:gd name="connsiteY445" fmla="*/ 5620277 h 6858000"/>
              <a:gd name="connsiteX446" fmla="*/ 891800 w 7467663"/>
              <a:gd name="connsiteY446" fmla="*/ 6036935 h 6858000"/>
              <a:gd name="connsiteX447" fmla="*/ 1072219 w 7467663"/>
              <a:gd name="connsiteY447" fmla="*/ 6169443 h 6858000"/>
              <a:gd name="connsiteX448" fmla="*/ 1074117 w 7467663"/>
              <a:gd name="connsiteY448" fmla="*/ 6170301 h 6858000"/>
              <a:gd name="connsiteX449" fmla="*/ 1083114 w 7467663"/>
              <a:gd name="connsiteY449" fmla="*/ 6174131 h 6858000"/>
              <a:gd name="connsiteX450" fmla="*/ 1543010 w 7467663"/>
              <a:gd name="connsiteY450" fmla="*/ 6191140 h 6858000"/>
              <a:gd name="connsiteX451" fmla="*/ 1551080 w 7467663"/>
              <a:gd name="connsiteY451" fmla="*/ 6195006 h 6858000"/>
              <a:gd name="connsiteX452" fmla="*/ 2345443 w 7467663"/>
              <a:gd name="connsiteY452" fmla="*/ 5549882 h 6858000"/>
              <a:gd name="connsiteX453" fmla="*/ 1721499 w 7467663"/>
              <a:gd name="connsiteY453" fmla="*/ 5599969 h 6858000"/>
              <a:gd name="connsiteX454" fmla="*/ 767716 w 7467663"/>
              <a:gd name="connsiteY454" fmla="*/ 5472768 h 6858000"/>
              <a:gd name="connsiteX455" fmla="*/ 722147 w 7467663"/>
              <a:gd name="connsiteY455" fmla="*/ 5393091 h 6858000"/>
              <a:gd name="connsiteX456" fmla="*/ 1485552 w 7467663"/>
              <a:gd name="connsiteY456" fmla="*/ 5313202 h 6858000"/>
              <a:gd name="connsiteX457" fmla="*/ 2143004 w 7467663"/>
              <a:gd name="connsiteY457" fmla="*/ 5402420 h 6858000"/>
              <a:gd name="connsiteX458" fmla="*/ 1933391 w 7467663"/>
              <a:gd name="connsiteY458" fmla="*/ 5156971 h 6858000"/>
              <a:gd name="connsiteX459" fmla="*/ 1827118 w 7467663"/>
              <a:gd name="connsiteY459" fmla="*/ 4968410 h 6858000"/>
              <a:gd name="connsiteX460" fmla="*/ 1837349 w 7467663"/>
              <a:gd name="connsiteY460" fmla="*/ 4956357 h 6858000"/>
              <a:gd name="connsiteX461" fmla="*/ 2162835 w 7467663"/>
              <a:gd name="connsiteY461" fmla="*/ 5187853 h 6858000"/>
              <a:gd name="connsiteX462" fmla="*/ 2257167 w 7467663"/>
              <a:gd name="connsiteY462" fmla="*/ 5462123 h 6858000"/>
              <a:gd name="connsiteX463" fmla="*/ 2261598 w 7467663"/>
              <a:gd name="connsiteY463" fmla="*/ 5467998 h 6858000"/>
              <a:gd name="connsiteX464" fmla="*/ 2437177 w 7467663"/>
              <a:gd name="connsiteY464" fmla="*/ 5479608 h 6858000"/>
              <a:gd name="connsiteX465" fmla="*/ 2445247 w 7467663"/>
              <a:gd name="connsiteY465" fmla="*/ 5483476 h 6858000"/>
              <a:gd name="connsiteX466" fmla="*/ 2743626 w 7467663"/>
              <a:gd name="connsiteY466" fmla="*/ 5304819 h 6858000"/>
              <a:gd name="connsiteX467" fmla="*/ 3048102 w 7467663"/>
              <a:gd name="connsiteY467" fmla="*/ 5150595 h 6858000"/>
              <a:gd name="connsiteX468" fmla="*/ 1799414 w 7467663"/>
              <a:gd name="connsiteY468" fmla="*/ 4694732 h 6858000"/>
              <a:gd name="connsiteX469" fmla="*/ 1771735 w 7467663"/>
              <a:gd name="connsiteY469" fmla="*/ 4619929 h 6858000"/>
              <a:gd name="connsiteX470" fmla="*/ 3104273 w 7467663"/>
              <a:gd name="connsiteY470" fmla="*/ 5076159 h 6858000"/>
              <a:gd name="connsiteX471" fmla="*/ 3113245 w 7467663"/>
              <a:gd name="connsiteY471" fmla="*/ 5090705 h 6858000"/>
              <a:gd name="connsiteX472" fmla="*/ 3126294 w 7467663"/>
              <a:gd name="connsiteY472" fmla="*/ 5114400 h 6858000"/>
              <a:gd name="connsiteX473" fmla="*/ 3937433 w 7467663"/>
              <a:gd name="connsiteY473" fmla="*/ 4830473 h 6858000"/>
              <a:gd name="connsiteX474" fmla="*/ 3590475 w 7467663"/>
              <a:gd name="connsiteY474" fmla="*/ 4597974 h 6858000"/>
              <a:gd name="connsiteX475" fmla="*/ 3100264 w 7467663"/>
              <a:gd name="connsiteY475" fmla="*/ 4579845 h 6858000"/>
              <a:gd name="connsiteX476" fmla="*/ 2183576 w 7467663"/>
              <a:gd name="connsiteY476" fmla="*/ 4227150 h 6858000"/>
              <a:gd name="connsiteX477" fmla="*/ 2151029 w 7467663"/>
              <a:gd name="connsiteY477" fmla="*/ 4146947 h 6858000"/>
              <a:gd name="connsiteX478" fmla="*/ 3563434 w 7467663"/>
              <a:gd name="connsiteY478" fmla="*/ 4469115 h 6858000"/>
              <a:gd name="connsiteX479" fmla="*/ 3177952 w 7467663"/>
              <a:gd name="connsiteY479" fmla="*/ 3657386 h 6858000"/>
              <a:gd name="connsiteX480" fmla="*/ 3189263 w 7467663"/>
              <a:gd name="connsiteY480" fmla="*/ 3625726 h 6858000"/>
              <a:gd name="connsiteX481" fmla="*/ 3560912 w 7467663"/>
              <a:gd name="connsiteY481" fmla="*/ 4079863 h 6858000"/>
              <a:gd name="connsiteX482" fmla="*/ 3626636 w 7467663"/>
              <a:gd name="connsiteY482" fmla="*/ 4512230 h 6858000"/>
              <a:gd name="connsiteX483" fmla="*/ 3653088 w 7467663"/>
              <a:gd name="connsiteY483" fmla="*/ 4521417 h 6858000"/>
              <a:gd name="connsiteX484" fmla="*/ 3988128 w 7467663"/>
              <a:gd name="connsiteY484" fmla="*/ 4817267 h 6858000"/>
              <a:gd name="connsiteX485" fmla="*/ 4830582 w 7467663"/>
              <a:gd name="connsiteY485" fmla="*/ 4676000 h 6858000"/>
              <a:gd name="connsiteX486" fmla="*/ 4830100 w 7467663"/>
              <a:gd name="connsiteY486" fmla="*/ 4675554 h 6858000"/>
              <a:gd name="connsiteX487" fmla="*/ 4036318 w 7467663"/>
              <a:gd name="connsiteY487" fmla="*/ 4147013 h 6858000"/>
              <a:gd name="connsiteX488" fmla="*/ 3432098 w 7467663"/>
              <a:gd name="connsiteY488" fmla="*/ 3537312 h 6858000"/>
              <a:gd name="connsiteX489" fmla="*/ 3446761 w 7467663"/>
              <a:gd name="connsiteY489" fmla="*/ 3461278 h 6858000"/>
              <a:gd name="connsiteX490" fmla="*/ 4419733 w 7467663"/>
              <a:gd name="connsiteY490" fmla="*/ 3963555 h 6858000"/>
              <a:gd name="connsiteX491" fmla="*/ 4781371 w 7467663"/>
              <a:gd name="connsiteY491" fmla="*/ 4458604 h 6858000"/>
              <a:gd name="connsiteX492" fmla="*/ 4780440 w 7467663"/>
              <a:gd name="connsiteY492" fmla="*/ 4470290 h 6858000"/>
              <a:gd name="connsiteX493" fmla="*/ 4898954 w 7467663"/>
              <a:gd name="connsiteY493" fmla="*/ 4662092 h 6858000"/>
              <a:gd name="connsiteX494" fmla="*/ 4900699 w 7467663"/>
              <a:gd name="connsiteY494" fmla="*/ 4670867 h 6858000"/>
              <a:gd name="connsiteX495" fmla="*/ 5714511 w 7467663"/>
              <a:gd name="connsiteY495" fmla="*/ 4663483 h 6858000"/>
              <a:gd name="connsiteX496" fmla="*/ 5464793 w 7467663"/>
              <a:gd name="connsiteY496" fmla="*/ 4393556 h 6858000"/>
              <a:gd name="connsiteX497" fmla="*/ 5461897 w 7467663"/>
              <a:gd name="connsiteY497" fmla="*/ 4390879 h 6858000"/>
              <a:gd name="connsiteX498" fmla="*/ 4294126 w 7467663"/>
              <a:gd name="connsiteY498" fmla="*/ 3303048 h 6858000"/>
              <a:gd name="connsiteX499" fmla="*/ 4305321 w 7467663"/>
              <a:gd name="connsiteY499" fmla="*/ 3256953 h 6858000"/>
              <a:gd name="connsiteX500" fmla="*/ 4949299 w 7467663"/>
              <a:gd name="connsiteY500" fmla="*/ 3766336 h 6858000"/>
              <a:gd name="connsiteX501" fmla="*/ 5291452 w 7467663"/>
              <a:gd name="connsiteY501" fmla="*/ 4076801 h 6858000"/>
              <a:gd name="connsiteX502" fmla="*/ 5434998 w 7467663"/>
              <a:gd name="connsiteY502" fmla="*/ 4254100 h 6858000"/>
              <a:gd name="connsiteX503" fmla="*/ 5351015 w 7467663"/>
              <a:gd name="connsiteY503" fmla="*/ 3760989 h 6858000"/>
              <a:gd name="connsiteX504" fmla="*/ 5413780 w 7467663"/>
              <a:gd name="connsiteY504" fmla="*/ 2966265 h 6858000"/>
              <a:gd name="connsiteX505" fmla="*/ 5425627 w 7467663"/>
              <a:gd name="connsiteY505" fmla="*/ 2954192 h 6858000"/>
              <a:gd name="connsiteX506" fmla="*/ 6604735 w 7467663"/>
              <a:gd name="connsiteY506" fmla="*/ 2041381 h 6858000"/>
              <a:gd name="connsiteX507" fmla="*/ 7204487 w 7467663"/>
              <a:gd name="connsiteY507" fmla="*/ 2742112 h 6858000"/>
              <a:gd name="connsiteX508" fmla="*/ 7131592 w 7467663"/>
              <a:gd name="connsiteY508" fmla="*/ 2672096 h 6858000"/>
              <a:gd name="connsiteX509" fmla="*/ 6996344 w 7467663"/>
              <a:gd name="connsiteY509" fmla="*/ 2518310 h 6858000"/>
              <a:gd name="connsiteX510" fmla="*/ 6735495 w 7467663"/>
              <a:gd name="connsiteY510" fmla="*/ 2196890 h 6858000"/>
              <a:gd name="connsiteX511" fmla="*/ 6721901 w 7467663"/>
              <a:gd name="connsiteY511" fmla="*/ 2179274 h 6858000"/>
              <a:gd name="connsiteX512" fmla="*/ 6604735 w 7467663"/>
              <a:gd name="connsiteY512" fmla="*/ 2041381 h 6858000"/>
              <a:gd name="connsiteX513" fmla="*/ 6591670 w 7467663"/>
              <a:gd name="connsiteY513" fmla="*/ 1988277 h 6858000"/>
              <a:gd name="connsiteX514" fmla="*/ 6747349 w 7467663"/>
              <a:gd name="connsiteY514" fmla="*/ 2160069 h 6858000"/>
              <a:gd name="connsiteX515" fmla="*/ 6760943 w 7467663"/>
              <a:gd name="connsiteY515" fmla="*/ 2177686 h 6858000"/>
              <a:gd name="connsiteX516" fmla="*/ 7021065 w 7467663"/>
              <a:gd name="connsiteY516" fmla="*/ 2498102 h 6858000"/>
              <a:gd name="connsiteX517" fmla="*/ 7155223 w 7467663"/>
              <a:gd name="connsiteY517" fmla="*/ 2650386 h 6858000"/>
              <a:gd name="connsiteX518" fmla="*/ 7203167 w 7467663"/>
              <a:gd name="connsiteY518" fmla="*/ 2697288 h 6858000"/>
              <a:gd name="connsiteX519" fmla="*/ 6937703 w 7467663"/>
              <a:gd name="connsiteY519" fmla="*/ 2321981 h 6858000"/>
              <a:gd name="connsiteX520" fmla="*/ 6591670 w 7467663"/>
              <a:gd name="connsiteY520" fmla="*/ 1988277 h 6858000"/>
              <a:gd name="connsiteX521" fmla="*/ 5798671 w 7467663"/>
              <a:gd name="connsiteY521" fmla="*/ 1981601 h 6858000"/>
              <a:gd name="connsiteX522" fmla="*/ 5754709 w 7467663"/>
              <a:gd name="connsiteY522" fmla="*/ 2071454 h 6858000"/>
              <a:gd name="connsiteX523" fmla="*/ 5763044 w 7467663"/>
              <a:gd name="connsiteY523" fmla="*/ 2842206 h 6858000"/>
              <a:gd name="connsiteX524" fmla="*/ 5764974 w 7467663"/>
              <a:gd name="connsiteY524" fmla="*/ 2799609 h 6858000"/>
              <a:gd name="connsiteX525" fmla="*/ 5767665 w 7467663"/>
              <a:gd name="connsiteY525" fmla="*/ 2666409 h 6858000"/>
              <a:gd name="connsiteX526" fmla="*/ 5763055 w 7467663"/>
              <a:gd name="connsiteY526" fmla="*/ 2579705 h 6858000"/>
              <a:gd name="connsiteX527" fmla="*/ 5758079 w 7467663"/>
              <a:gd name="connsiteY527" fmla="*/ 2492508 h 6858000"/>
              <a:gd name="connsiteX528" fmla="*/ 5779325 w 7467663"/>
              <a:gd name="connsiteY528" fmla="*/ 2197069 h 6858000"/>
              <a:gd name="connsiteX529" fmla="*/ 5798671 w 7467663"/>
              <a:gd name="connsiteY529" fmla="*/ 1981601 h 6858000"/>
              <a:gd name="connsiteX530" fmla="*/ 5829202 w 7467663"/>
              <a:gd name="connsiteY530" fmla="*/ 1971679 h 6858000"/>
              <a:gd name="connsiteX531" fmla="*/ 5809558 w 7467663"/>
              <a:gd name="connsiteY531" fmla="*/ 2198043 h 6858000"/>
              <a:gd name="connsiteX532" fmla="*/ 5788653 w 7467663"/>
              <a:gd name="connsiteY532" fmla="*/ 2489430 h 6858000"/>
              <a:gd name="connsiteX533" fmla="*/ 5793439 w 7467663"/>
              <a:gd name="connsiteY533" fmla="*/ 2575235 h 6858000"/>
              <a:gd name="connsiteX534" fmla="*/ 5796837 w 7467663"/>
              <a:gd name="connsiteY534" fmla="*/ 2637633 h 6858000"/>
              <a:gd name="connsiteX535" fmla="*/ 5818614 w 7467663"/>
              <a:gd name="connsiteY535" fmla="*/ 2473055 h 6858000"/>
              <a:gd name="connsiteX536" fmla="*/ 5829202 w 7467663"/>
              <a:gd name="connsiteY536" fmla="*/ 1971679 h 6858000"/>
              <a:gd name="connsiteX537" fmla="*/ 5911389 w 7467663"/>
              <a:gd name="connsiteY537" fmla="*/ 1898371 h 6858000"/>
              <a:gd name="connsiteX538" fmla="*/ 6237627 w 7467663"/>
              <a:gd name="connsiteY538" fmla="*/ 2231921 h 6858000"/>
              <a:gd name="connsiteX539" fmla="*/ 5911389 w 7467663"/>
              <a:gd name="connsiteY539" fmla="*/ 1898371 h 6858000"/>
              <a:gd name="connsiteX540" fmla="*/ 6944437 w 7467663"/>
              <a:gd name="connsiteY540" fmla="*/ 1575402 h 6858000"/>
              <a:gd name="connsiteX541" fmla="*/ 6304730 w 7467663"/>
              <a:gd name="connsiteY541" fmla="*/ 1766654 h 6858000"/>
              <a:gd name="connsiteX542" fmla="*/ 6944437 w 7467663"/>
              <a:gd name="connsiteY542" fmla="*/ 1575402 h 6858000"/>
              <a:gd name="connsiteX543" fmla="*/ 7019523 w 7467663"/>
              <a:gd name="connsiteY543" fmla="*/ 1519450 h 6858000"/>
              <a:gd name="connsiteX544" fmla="*/ 6298091 w 7467663"/>
              <a:gd name="connsiteY544" fmla="*/ 1737122 h 6858000"/>
              <a:gd name="connsiteX545" fmla="*/ 7019523 w 7467663"/>
              <a:gd name="connsiteY545" fmla="*/ 1519450 h 6858000"/>
              <a:gd name="connsiteX546" fmla="*/ 2399523 w 7467663"/>
              <a:gd name="connsiteY546" fmla="*/ 1428234 h 6858000"/>
              <a:gd name="connsiteX547" fmla="*/ 2224982 w 7467663"/>
              <a:gd name="connsiteY547" fmla="*/ 1826201 h 6858000"/>
              <a:gd name="connsiteX548" fmla="*/ 2096099 w 7467663"/>
              <a:gd name="connsiteY548" fmla="*/ 2345900 h 6858000"/>
              <a:gd name="connsiteX549" fmla="*/ 2283317 w 7467663"/>
              <a:gd name="connsiteY549" fmla="*/ 1796925 h 6858000"/>
              <a:gd name="connsiteX550" fmla="*/ 2399523 w 7467663"/>
              <a:gd name="connsiteY550" fmla="*/ 1428234 h 6858000"/>
              <a:gd name="connsiteX551" fmla="*/ 2448558 w 7467663"/>
              <a:gd name="connsiteY551" fmla="*/ 1373435 h 6858000"/>
              <a:gd name="connsiteX552" fmla="*/ 2312521 w 7467663"/>
              <a:gd name="connsiteY552" fmla="*/ 1806140 h 6858000"/>
              <a:gd name="connsiteX553" fmla="*/ 2127533 w 7467663"/>
              <a:gd name="connsiteY553" fmla="*/ 2348380 h 6858000"/>
              <a:gd name="connsiteX554" fmla="*/ 2358080 w 7467663"/>
              <a:gd name="connsiteY554" fmla="*/ 1866134 h 6858000"/>
              <a:gd name="connsiteX555" fmla="*/ 2407436 w 7467663"/>
              <a:gd name="connsiteY555" fmla="*/ 1651070 h 6858000"/>
              <a:gd name="connsiteX556" fmla="*/ 2448558 w 7467663"/>
              <a:gd name="connsiteY556" fmla="*/ 1373435 h 6858000"/>
              <a:gd name="connsiteX557" fmla="*/ 278707 w 7467663"/>
              <a:gd name="connsiteY557" fmla="*/ 1352270 h 6858000"/>
              <a:gd name="connsiteX558" fmla="*/ 321570 w 7467663"/>
              <a:gd name="connsiteY558" fmla="*/ 1861610 h 6858000"/>
              <a:gd name="connsiteX559" fmla="*/ 294281 w 7467663"/>
              <a:gd name="connsiteY559" fmla="*/ 1440658 h 6858000"/>
              <a:gd name="connsiteX560" fmla="*/ 278707 w 7467663"/>
              <a:gd name="connsiteY560" fmla="*/ 1352270 h 6858000"/>
              <a:gd name="connsiteX561" fmla="*/ 1423821 w 7467663"/>
              <a:gd name="connsiteY561" fmla="*/ 1351958 h 6858000"/>
              <a:gd name="connsiteX562" fmla="*/ 1638521 w 7467663"/>
              <a:gd name="connsiteY562" fmla="*/ 1908470 h 6858000"/>
              <a:gd name="connsiteX563" fmla="*/ 1754199 w 7467663"/>
              <a:gd name="connsiteY563" fmla="*/ 2149284 h 6858000"/>
              <a:gd name="connsiteX564" fmla="*/ 1908359 w 7467663"/>
              <a:gd name="connsiteY564" fmla="*/ 2364988 h 6858000"/>
              <a:gd name="connsiteX565" fmla="*/ 1647661 w 7467663"/>
              <a:gd name="connsiteY565" fmla="*/ 1825945 h 6858000"/>
              <a:gd name="connsiteX566" fmla="*/ 1423821 w 7467663"/>
              <a:gd name="connsiteY566" fmla="*/ 1351958 h 6858000"/>
              <a:gd name="connsiteX567" fmla="*/ 1431890 w 7467663"/>
              <a:gd name="connsiteY567" fmla="*/ 1306475 h 6858000"/>
              <a:gd name="connsiteX568" fmla="*/ 1507597 w 7467663"/>
              <a:gd name="connsiteY568" fmla="*/ 1446132 h 6858000"/>
              <a:gd name="connsiteX569" fmla="*/ 1674586 w 7467663"/>
              <a:gd name="connsiteY569" fmla="*/ 1813832 h 6858000"/>
              <a:gd name="connsiteX570" fmla="*/ 1815950 w 7467663"/>
              <a:gd name="connsiteY570" fmla="*/ 2128564 h 6858000"/>
              <a:gd name="connsiteX571" fmla="*/ 1984242 w 7467663"/>
              <a:gd name="connsiteY571" fmla="*/ 2430829 h 6858000"/>
              <a:gd name="connsiteX572" fmla="*/ 2014023 w 7467663"/>
              <a:gd name="connsiteY572" fmla="*/ 2450995 h 6858000"/>
              <a:gd name="connsiteX573" fmla="*/ 1747337 w 7467663"/>
              <a:gd name="connsiteY573" fmla="*/ 1855264 h 6858000"/>
              <a:gd name="connsiteX574" fmla="*/ 1533749 w 7467663"/>
              <a:gd name="connsiteY574" fmla="*/ 1478656 h 6858000"/>
              <a:gd name="connsiteX575" fmla="*/ 1431890 w 7467663"/>
              <a:gd name="connsiteY575" fmla="*/ 1306475 h 6858000"/>
              <a:gd name="connsiteX576" fmla="*/ 5052692 w 7467663"/>
              <a:gd name="connsiteY576" fmla="*/ 1292994 h 6858000"/>
              <a:gd name="connsiteX577" fmla="*/ 5200661 w 7467663"/>
              <a:gd name="connsiteY577" fmla="*/ 1635186 h 6858000"/>
              <a:gd name="connsiteX578" fmla="*/ 5297138 w 7467663"/>
              <a:gd name="connsiteY578" fmla="*/ 1906351 h 6858000"/>
              <a:gd name="connsiteX579" fmla="*/ 5052692 w 7467663"/>
              <a:gd name="connsiteY579" fmla="*/ 1292994 h 6858000"/>
              <a:gd name="connsiteX580" fmla="*/ 5009948 w 7467663"/>
              <a:gd name="connsiteY580" fmla="*/ 1273619 h 6858000"/>
              <a:gd name="connsiteX581" fmla="*/ 5121777 w 7467663"/>
              <a:gd name="connsiteY581" fmla="*/ 1654213 h 6858000"/>
              <a:gd name="connsiteX582" fmla="*/ 5293545 w 7467663"/>
              <a:gd name="connsiteY582" fmla="*/ 2072247 h 6858000"/>
              <a:gd name="connsiteX583" fmla="*/ 5294042 w 7467663"/>
              <a:gd name="connsiteY583" fmla="*/ 2065019 h 6858000"/>
              <a:gd name="connsiteX584" fmla="*/ 5171936 w 7467663"/>
              <a:gd name="connsiteY584" fmla="*/ 1647613 h 6858000"/>
              <a:gd name="connsiteX585" fmla="*/ 5009948 w 7467663"/>
              <a:gd name="connsiteY585" fmla="*/ 1273619 h 6858000"/>
              <a:gd name="connsiteX586" fmla="*/ 655236 w 7467663"/>
              <a:gd name="connsiteY586" fmla="*/ 1268632 h 6858000"/>
              <a:gd name="connsiteX587" fmla="*/ 839521 w 7467663"/>
              <a:gd name="connsiteY587" fmla="*/ 1685315 h 6858000"/>
              <a:gd name="connsiteX588" fmla="*/ 1109416 w 7467663"/>
              <a:gd name="connsiteY588" fmla="*/ 2061663 h 6858000"/>
              <a:gd name="connsiteX589" fmla="*/ 1298300 w 7467663"/>
              <a:gd name="connsiteY589" fmla="*/ 2247742 h 6858000"/>
              <a:gd name="connsiteX590" fmla="*/ 1125871 w 7467663"/>
              <a:gd name="connsiteY590" fmla="*/ 1989513 h 6858000"/>
              <a:gd name="connsiteX591" fmla="*/ 981574 w 7467663"/>
              <a:gd name="connsiteY591" fmla="*/ 1783157 h 6858000"/>
              <a:gd name="connsiteX592" fmla="*/ 922198 w 7467663"/>
              <a:gd name="connsiteY592" fmla="*/ 1677437 h 6858000"/>
              <a:gd name="connsiteX593" fmla="*/ 869293 w 7467663"/>
              <a:gd name="connsiteY593" fmla="*/ 1583214 h 6858000"/>
              <a:gd name="connsiteX594" fmla="*/ 751431 w 7467663"/>
              <a:gd name="connsiteY594" fmla="*/ 1405731 h 6858000"/>
              <a:gd name="connsiteX595" fmla="*/ 655236 w 7467663"/>
              <a:gd name="connsiteY595" fmla="*/ 1268632 h 6858000"/>
              <a:gd name="connsiteX596" fmla="*/ 6516292 w 7467663"/>
              <a:gd name="connsiteY596" fmla="*/ 1263064 h 6858000"/>
              <a:gd name="connsiteX597" fmla="*/ 5736320 w 7467663"/>
              <a:gd name="connsiteY597" fmla="*/ 1501803 h 6858000"/>
              <a:gd name="connsiteX598" fmla="*/ 6516292 w 7467663"/>
              <a:gd name="connsiteY598" fmla="*/ 1263064 h 6858000"/>
              <a:gd name="connsiteX599" fmla="*/ 291466 w 7467663"/>
              <a:gd name="connsiteY599" fmla="*/ 1250369 h 6858000"/>
              <a:gd name="connsiteX600" fmla="*/ 323180 w 7467663"/>
              <a:gd name="connsiteY600" fmla="*/ 1435283 h 6858000"/>
              <a:gd name="connsiteX601" fmla="*/ 349381 w 7467663"/>
              <a:gd name="connsiteY601" fmla="*/ 1875041 h 6858000"/>
              <a:gd name="connsiteX602" fmla="*/ 374363 w 7467663"/>
              <a:gd name="connsiteY602" fmla="*/ 1506494 h 6858000"/>
              <a:gd name="connsiteX603" fmla="*/ 302168 w 7467663"/>
              <a:gd name="connsiteY603" fmla="*/ 1274495 h 6858000"/>
              <a:gd name="connsiteX604" fmla="*/ 291466 w 7467663"/>
              <a:gd name="connsiteY604" fmla="*/ 1250369 h 6858000"/>
              <a:gd name="connsiteX605" fmla="*/ 678222 w 7467663"/>
              <a:gd name="connsiteY605" fmla="*/ 1248670 h 6858000"/>
              <a:gd name="connsiteX606" fmla="*/ 775536 w 7467663"/>
              <a:gd name="connsiteY606" fmla="*/ 1388015 h 6858000"/>
              <a:gd name="connsiteX607" fmla="*/ 894529 w 7467663"/>
              <a:gd name="connsiteY607" fmla="*/ 1567739 h 6858000"/>
              <a:gd name="connsiteX608" fmla="*/ 948000 w 7467663"/>
              <a:gd name="connsiteY608" fmla="*/ 1663088 h 6858000"/>
              <a:gd name="connsiteX609" fmla="*/ 1006812 w 7467663"/>
              <a:gd name="connsiteY609" fmla="*/ 1767683 h 6858000"/>
              <a:gd name="connsiteX610" fmla="*/ 1149133 w 7467663"/>
              <a:gd name="connsiteY610" fmla="*/ 1971513 h 6858000"/>
              <a:gd name="connsiteX611" fmla="*/ 1333952 w 7467663"/>
              <a:gd name="connsiteY611" fmla="*/ 2251620 h 6858000"/>
              <a:gd name="connsiteX612" fmla="*/ 1337329 w 7467663"/>
              <a:gd name="connsiteY612" fmla="*/ 2258350 h 6858000"/>
              <a:gd name="connsiteX613" fmla="*/ 1014726 w 7467663"/>
              <a:gd name="connsiteY613" fmla="*/ 1615556 h 6858000"/>
              <a:gd name="connsiteX614" fmla="*/ 678222 w 7467663"/>
              <a:gd name="connsiteY614" fmla="*/ 1248670 h 6858000"/>
              <a:gd name="connsiteX615" fmla="*/ 6691602 w 7467663"/>
              <a:gd name="connsiteY615" fmla="*/ 1140573 h 6858000"/>
              <a:gd name="connsiteX616" fmla="*/ 6571100 w 7467663"/>
              <a:gd name="connsiteY616" fmla="*/ 1183662 h 6858000"/>
              <a:gd name="connsiteX617" fmla="*/ 6241687 w 7467663"/>
              <a:gd name="connsiteY617" fmla="*/ 1257600 h 6858000"/>
              <a:gd name="connsiteX618" fmla="*/ 5693009 w 7467663"/>
              <a:gd name="connsiteY618" fmla="*/ 1478256 h 6858000"/>
              <a:gd name="connsiteX619" fmla="*/ 6548420 w 7467663"/>
              <a:gd name="connsiteY619" fmla="*/ 1214599 h 6858000"/>
              <a:gd name="connsiteX620" fmla="*/ 6605473 w 7467663"/>
              <a:gd name="connsiteY620" fmla="*/ 1184686 h 6858000"/>
              <a:gd name="connsiteX621" fmla="*/ 6691602 w 7467663"/>
              <a:gd name="connsiteY621" fmla="*/ 1140573 h 6858000"/>
              <a:gd name="connsiteX622" fmla="*/ 4002475 w 7467663"/>
              <a:gd name="connsiteY622" fmla="*/ 1037802 h 6858000"/>
              <a:gd name="connsiteX623" fmla="*/ 4000324 w 7467663"/>
              <a:gd name="connsiteY623" fmla="*/ 1039362 h 6858000"/>
              <a:gd name="connsiteX624" fmla="*/ 4002862 w 7467663"/>
              <a:gd name="connsiteY624" fmla="*/ 1042866 h 6858000"/>
              <a:gd name="connsiteX625" fmla="*/ 4002475 w 7467663"/>
              <a:gd name="connsiteY625" fmla="*/ 1037802 h 6858000"/>
              <a:gd name="connsiteX626" fmla="*/ 506322 w 7467663"/>
              <a:gd name="connsiteY626" fmla="*/ 1020997 h 6858000"/>
              <a:gd name="connsiteX627" fmla="*/ 533068 w 7467663"/>
              <a:gd name="connsiteY627" fmla="*/ 1029409 h 6858000"/>
              <a:gd name="connsiteX628" fmla="*/ 1232525 w 7467663"/>
              <a:gd name="connsiteY628" fmla="*/ 1804675 h 6858000"/>
              <a:gd name="connsiteX629" fmla="*/ 1388858 w 7467663"/>
              <a:gd name="connsiteY629" fmla="*/ 2368011 h 6858000"/>
              <a:gd name="connsiteX630" fmla="*/ 1384098 w 7467663"/>
              <a:gd name="connsiteY630" fmla="*/ 2378125 h 6858000"/>
              <a:gd name="connsiteX631" fmla="*/ 1425393 w 7467663"/>
              <a:gd name="connsiteY631" fmla="*/ 2589124 h 6858000"/>
              <a:gd name="connsiteX632" fmla="*/ 1424001 w 7467663"/>
              <a:gd name="connsiteY632" fmla="*/ 2597541 h 6858000"/>
              <a:gd name="connsiteX633" fmla="*/ 2152729 w 7467663"/>
              <a:gd name="connsiteY633" fmla="*/ 2864487 h 6858000"/>
              <a:gd name="connsiteX634" fmla="*/ 2020609 w 7467663"/>
              <a:gd name="connsiteY634" fmla="*/ 2539671 h 6858000"/>
              <a:gd name="connsiteX635" fmla="*/ 2018920 w 7467663"/>
              <a:gd name="connsiteY635" fmla="*/ 2536309 h 6858000"/>
              <a:gd name="connsiteX636" fmla="*/ 1342441 w 7467663"/>
              <a:gd name="connsiteY636" fmla="*/ 1173017 h 6858000"/>
              <a:gd name="connsiteX637" fmla="*/ 1367925 w 7467663"/>
              <a:gd name="connsiteY637" fmla="*/ 1135648 h 6858000"/>
              <a:gd name="connsiteX638" fmla="*/ 1771401 w 7467663"/>
              <a:gd name="connsiteY638" fmla="*/ 1806673 h 6858000"/>
              <a:gd name="connsiteX639" fmla="*/ 1972385 w 7467663"/>
              <a:gd name="connsiteY639" fmla="*/ 2198735 h 6858000"/>
              <a:gd name="connsiteX640" fmla="*/ 2040892 w 7467663"/>
              <a:gd name="connsiteY640" fmla="*/ 2405205 h 6858000"/>
              <a:gd name="connsiteX641" fmla="*/ 2131689 w 7467663"/>
              <a:gd name="connsiteY641" fmla="*/ 1936926 h 6858000"/>
              <a:gd name="connsiteX642" fmla="*/ 2454820 w 7467663"/>
              <a:gd name="connsiteY642" fmla="*/ 1248808 h 6858000"/>
              <a:gd name="connsiteX643" fmla="*/ 2492512 w 7467663"/>
              <a:gd name="connsiteY643" fmla="*/ 1302920 h 6858000"/>
              <a:gd name="connsiteX644" fmla="*/ 2081216 w 7467663"/>
              <a:gd name="connsiteY644" fmla="*/ 2527513 h 6858000"/>
              <a:gd name="connsiteX645" fmla="*/ 2081211 w 7467663"/>
              <a:gd name="connsiteY645" fmla="*/ 2528916 h 6858000"/>
              <a:gd name="connsiteX646" fmla="*/ 2199067 w 7467663"/>
              <a:gd name="connsiteY646" fmla="*/ 2884061 h 6858000"/>
              <a:gd name="connsiteX647" fmla="*/ 3192586 w 7467663"/>
              <a:gd name="connsiteY647" fmla="*/ 3411496 h 6858000"/>
              <a:gd name="connsiteX648" fmla="*/ 3182620 w 7467663"/>
              <a:gd name="connsiteY648" fmla="*/ 3483279 h 6858000"/>
              <a:gd name="connsiteX649" fmla="*/ 2435119 w 7467663"/>
              <a:gd name="connsiteY649" fmla="*/ 3080173 h 6858000"/>
              <a:gd name="connsiteX650" fmla="*/ 2410152 w 7467663"/>
              <a:gd name="connsiteY650" fmla="*/ 3063751 h 6858000"/>
              <a:gd name="connsiteX651" fmla="*/ 2408099 w 7467663"/>
              <a:gd name="connsiteY651" fmla="*/ 3064403 h 6858000"/>
              <a:gd name="connsiteX652" fmla="*/ 2407218 w 7467663"/>
              <a:gd name="connsiteY652" fmla="*/ 3070324 h 6858000"/>
              <a:gd name="connsiteX653" fmla="*/ 2380138 w 7467663"/>
              <a:gd name="connsiteY653" fmla="*/ 3099341 h 6858000"/>
              <a:gd name="connsiteX654" fmla="*/ 1765923 w 7467663"/>
              <a:gd name="connsiteY654" fmla="*/ 3581043 h 6858000"/>
              <a:gd name="connsiteX655" fmla="*/ 1702258 w 7467663"/>
              <a:gd name="connsiteY655" fmla="*/ 3612286 h 6858000"/>
              <a:gd name="connsiteX656" fmla="*/ 1538370 w 7467663"/>
              <a:gd name="connsiteY656" fmla="*/ 3811804 h 6858000"/>
              <a:gd name="connsiteX657" fmla="*/ 542867 w 7467663"/>
              <a:gd name="connsiteY657" fmla="*/ 4944092 h 6858000"/>
              <a:gd name="connsiteX658" fmla="*/ 515800 w 7467663"/>
              <a:gd name="connsiteY658" fmla="*/ 4862180 h 6858000"/>
              <a:gd name="connsiteX659" fmla="*/ 909145 w 7467663"/>
              <a:gd name="connsiteY659" fmla="*/ 4199225 h 6858000"/>
              <a:gd name="connsiteX660" fmla="*/ 1214067 w 7467663"/>
              <a:gd name="connsiteY660" fmla="*/ 3908561 h 6858000"/>
              <a:gd name="connsiteX661" fmla="*/ 640967 w 7467663"/>
              <a:gd name="connsiteY661" fmla="*/ 4105601 h 6858000"/>
              <a:gd name="connsiteX662" fmla="*/ 112563 w 7467663"/>
              <a:gd name="connsiteY662" fmla="*/ 4396952 h 6858000"/>
              <a:gd name="connsiteX663" fmla="*/ 0 w 7467663"/>
              <a:gd name="connsiteY663" fmla="*/ 4466006 h 6858000"/>
              <a:gd name="connsiteX664" fmla="*/ 0 w 7467663"/>
              <a:gd name="connsiteY664" fmla="*/ 4233763 h 6858000"/>
              <a:gd name="connsiteX665" fmla="*/ 36881 w 7467663"/>
              <a:gd name="connsiteY665" fmla="*/ 4200118 h 6858000"/>
              <a:gd name="connsiteX666" fmla="*/ 910534 w 7467663"/>
              <a:gd name="connsiteY666" fmla="*/ 3629753 h 6858000"/>
              <a:gd name="connsiteX667" fmla="*/ 1578717 w 7467663"/>
              <a:gd name="connsiteY667" fmla="*/ 3575982 h 6858000"/>
              <a:gd name="connsiteX668" fmla="*/ 2338780 w 7467663"/>
              <a:gd name="connsiteY668" fmla="*/ 3033725 h 6858000"/>
              <a:gd name="connsiteX669" fmla="*/ 1807991 w 7467663"/>
              <a:gd name="connsiteY669" fmla="*/ 2807184 h 6858000"/>
              <a:gd name="connsiteX670" fmla="*/ 1416358 w 7467663"/>
              <a:gd name="connsiteY670" fmla="*/ 3112571 h 6858000"/>
              <a:gd name="connsiteX671" fmla="*/ 939066 w 7467663"/>
              <a:gd name="connsiteY671" fmla="*/ 3378798 h 6858000"/>
              <a:gd name="connsiteX672" fmla="*/ 115099 w 7467663"/>
              <a:gd name="connsiteY672" fmla="*/ 3607650 h 6858000"/>
              <a:gd name="connsiteX673" fmla="*/ 97284 w 7467663"/>
              <a:gd name="connsiteY673" fmla="*/ 3520393 h 6858000"/>
              <a:gd name="connsiteX674" fmla="*/ 922050 w 7467663"/>
              <a:gd name="connsiteY674" fmla="*/ 3074867 h 6858000"/>
              <a:gd name="connsiteX675" fmla="*/ 1405265 w 7467663"/>
              <a:gd name="connsiteY675" fmla="*/ 3016319 h 6858000"/>
              <a:gd name="connsiteX676" fmla="*/ 1407512 w 7467663"/>
              <a:gd name="connsiteY676" fmla="*/ 3018001 h 6858000"/>
              <a:gd name="connsiteX677" fmla="*/ 1726266 w 7467663"/>
              <a:gd name="connsiteY677" fmla="*/ 2777274 h 6858000"/>
              <a:gd name="connsiteX678" fmla="*/ 625390 w 7467663"/>
              <a:gd name="connsiteY678" fmla="*/ 2514541 h 6858000"/>
              <a:gd name="connsiteX679" fmla="*/ 619799 w 7467663"/>
              <a:gd name="connsiteY679" fmla="*/ 2527180 h 6858000"/>
              <a:gd name="connsiteX680" fmla="*/ 310030 w 7467663"/>
              <a:gd name="connsiteY680" fmla="*/ 2771818 h 6858000"/>
              <a:gd name="connsiteX681" fmla="*/ 173877 w 7467663"/>
              <a:gd name="connsiteY681" fmla="*/ 2937056 h 6858000"/>
              <a:gd name="connsiteX682" fmla="*/ 77889 w 7467663"/>
              <a:gd name="connsiteY682" fmla="*/ 3138440 h 6858000"/>
              <a:gd name="connsiteX683" fmla="*/ 0 w 7467663"/>
              <a:gd name="connsiteY683" fmla="*/ 3271395 h 6858000"/>
              <a:gd name="connsiteX684" fmla="*/ 0 w 7467663"/>
              <a:gd name="connsiteY684" fmla="*/ 3153002 h 6858000"/>
              <a:gd name="connsiteX685" fmla="*/ 2386 w 7467663"/>
              <a:gd name="connsiteY685" fmla="*/ 3149203 h 6858000"/>
              <a:gd name="connsiteX686" fmla="*/ 89753 w 7467663"/>
              <a:gd name="connsiteY686" fmla="*/ 2987702 h 6858000"/>
              <a:gd name="connsiteX687" fmla="*/ 76869 w 7467663"/>
              <a:gd name="connsiteY687" fmla="*/ 3005404 h 6858000"/>
              <a:gd name="connsiteX688" fmla="*/ 32049 w 7467663"/>
              <a:gd name="connsiteY688" fmla="*/ 3065814 h 6858000"/>
              <a:gd name="connsiteX689" fmla="*/ 0 w 7467663"/>
              <a:gd name="connsiteY689" fmla="*/ 3108744 h 6858000"/>
              <a:gd name="connsiteX690" fmla="*/ 0 w 7467663"/>
              <a:gd name="connsiteY690" fmla="*/ 3058059 h 6858000"/>
              <a:gd name="connsiteX691" fmla="*/ 7610 w 7467663"/>
              <a:gd name="connsiteY691" fmla="*/ 3047889 h 6858000"/>
              <a:gd name="connsiteX692" fmla="*/ 52419 w 7467663"/>
              <a:gd name="connsiteY692" fmla="*/ 2987479 h 6858000"/>
              <a:gd name="connsiteX693" fmla="*/ 59142 w 7467663"/>
              <a:gd name="connsiteY693" fmla="*/ 2978488 h 6858000"/>
              <a:gd name="connsiteX694" fmla="*/ 0 w 7467663"/>
              <a:gd name="connsiteY694" fmla="*/ 3015334 h 6858000"/>
              <a:gd name="connsiteX695" fmla="*/ 0 w 7467663"/>
              <a:gd name="connsiteY695" fmla="*/ 2914286 h 6858000"/>
              <a:gd name="connsiteX696" fmla="*/ 36383 w 7467663"/>
              <a:gd name="connsiteY696" fmla="*/ 2901128 h 6858000"/>
              <a:gd name="connsiteX697" fmla="*/ 156329 w 7467663"/>
              <a:gd name="connsiteY697" fmla="*/ 2840533 h 6858000"/>
              <a:gd name="connsiteX698" fmla="*/ 358355 w 7467663"/>
              <a:gd name="connsiteY698" fmla="*/ 2620471 h 6858000"/>
              <a:gd name="connsiteX699" fmla="*/ 510577 w 7467663"/>
              <a:gd name="connsiteY699" fmla="*/ 2501244 h 6858000"/>
              <a:gd name="connsiteX700" fmla="*/ 211967 w 7467663"/>
              <a:gd name="connsiteY700" fmla="*/ 2479171 h 6858000"/>
              <a:gd name="connsiteX701" fmla="*/ 0 w 7467663"/>
              <a:gd name="connsiteY701" fmla="*/ 2476398 h 6858000"/>
              <a:gd name="connsiteX702" fmla="*/ 0 w 7467663"/>
              <a:gd name="connsiteY702" fmla="*/ 2389189 h 6858000"/>
              <a:gd name="connsiteX703" fmla="*/ 103062 w 7467663"/>
              <a:gd name="connsiteY703" fmla="*/ 2389518 h 6858000"/>
              <a:gd name="connsiteX704" fmla="*/ 510734 w 7467663"/>
              <a:gd name="connsiteY704" fmla="*/ 2416201 h 6858000"/>
              <a:gd name="connsiteX705" fmla="*/ 279257 w 7467663"/>
              <a:gd name="connsiteY705" fmla="*/ 2092102 h 6858000"/>
              <a:gd name="connsiteX706" fmla="*/ 65265 w 7467663"/>
              <a:gd name="connsiteY706" fmla="*/ 2006049 h 6858000"/>
              <a:gd name="connsiteX707" fmla="*/ 0 w 7467663"/>
              <a:gd name="connsiteY707" fmla="*/ 1982532 h 6858000"/>
              <a:gd name="connsiteX708" fmla="*/ 0 w 7467663"/>
              <a:gd name="connsiteY708" fmla="*/ 1912789 h 6858000"/>
              <a:gd name="connsiteX709" fmla="*/ 97460 w 7467663"/>
              <a:gd name="connsiteY709" fmla="*/ 1953725 h 6858000"/>
              <a:gd name="connsiteX710" fmla="*/ 221272 w 7467663"/>
              <a:gd name="connsiteY710" fmla="*/ 1980766 h 6858000"/>
              <a:gd name="connsiteX711" fmla="*/ 116765 w 7467663"/>
              <a:gd name="connsiteY711" fmla="*/ 1911033 h 6858000"/>
              <a:gd name="connsiteX712" fmla="*/ 16405 w 7467663"/>
              <a:gd name="connsiteY712" fmla="*/ 1803412 h 6858000"/>
              <a:gd name="connsiteX713" fmla="*/ 0 w 7467663"/>
              <a:gd name="connsiteY713" fmla="*/ 1784777 h 6858000"/>
              <a:gd name="connsiteX714" fmla="*/ 0 w 7467663"/>
              <a:gd name="connsiteY714" fmla="*/ 1740082 h 6858000"/>
              <a:gd name="connsiteX715" fmla="*/ 39394 w 7467663"/>
              <a:gd name="connsiteY715" fmla="*/ 1784856 h 6858000"/>
              <a:gd name="connsiteX716" fmla="*/ 135813 w 7467663"/>
              <a:gd name="connsiteY716" fmla="*/ 1888838 h 6858000"/>
              <a:gd name="connsiteX717" fmla="*/ 242575 w 7467663"/>
              <a:gd name="connsiteY717" fmla="*/ 1958841 h 6858000"/>
              <a:gd name="connsiteX718" fmla="*/ 82197 w 7467663"/>
              <a:gd name="connsiteY718" fmla="*/ 1754826 h 6858000"/>
              <a:gd name="connsiteX719" fmla="*/ 0 w 7467663"/>
              <a:gd name="connsiteY719" fmla="*/ 1679650 h 6858000"/>
              <a:gd name="connsiteX720" fmla="*/ 0 w 7467663"/>
              <a:gd name="connsiteY720" fmla="*/ 1602463 h 6858000"/>
              <a:gd name="connsiteX721" fmla="*/ 84689 w 7467663"/>
              <a:gd name="connsiteY721" fmla="*/ 1677442 h 6858000"/>
              <a:gd name="connsiteX722" fmla="*/ 298437 w 7467663"/>
              <a:gd name="connsiteY722" fmla="*/ 1968019 h 6858000"/>
              <a:gd name="connsiteX723" fmla="*/ 227269 w 7467663"/>
              <a:gd name="connsiteY723" fmla="*/ 1114064 h 6858000"/>
              <a:gd name="connsiteX724" fmla="*/ 248003 w 7467663"/>
              <a:gd name="connsiteY724" fmla="*/ 1089613 h 6858000"/>
              <a:gd name="connsiteX725" fmla="*/ 427020 w 7467663"/>
              <a:gd name="connsiteY725" fmla="*/ 1619803 h 6858000"/>
              <a:gd name="connsiteX726" fmla="*/ 340345 w 7467663"/>
              <a:gd name="connsiteY726" fmla="*/ 2027739 h 6858000"/>
              <a:gd name="connsiteX727" fmla="*/ 360865 w 7467663"/>
              <a:gd name="connsiteY727" fmla="*/ 2044827 h 6858000"/>
              <a:gd name="connsiteX728" fmla="*/ 560414 w 7467663"/>
              <a:gd name="connsiteY728" fmla="*/ 2421457 h 6858000"/>
              <a:gd name="connsiteX729" fmla="*/ 1359703 w 7467663"/>
              <a:gd name="connsiteY729" fmla="*/ 2578554 h 6858000"/>
              <a:gd name="connsiteX730" fmla="*/ 1359422 w 7467663"/>
              <a:gd name="connsiteY730" fmla="*/ 2577994 h 6858000"/>
              <a:gd name="connsiteX731" fmla="*/ 828701 w 7467663"/>
              <a:gd name="connsiteY731" fmla="*/ 1839520 h 6858000"/>
              <a:gd name="connsiteX732" fmla="*/ 494427 w 7467663"/>
              <a:gd name="connsiteY732" fmla="*/ 1092333 h 6858000"/>
              <a:gd name="connsiteX733" fmla="*/ 506322 w 7467663"/>
              <a:gd name="connsiteY733" fmla="*/ 1020997 h 6858000"/>
              <a:gd name="connsiteX734" fmla="*/ 4570198 w 7467663"/>
              <a:gd name="connsiteY734" fmla="*/ 978081 h 6858000"/>
              <a:gd name="connsiteX735" fmla="*/ 4523691 w 7467663"/>
              <a:gd name="connsiteY735" fmla="*/ 1127776 h 6858000"/>
              <a:gd name="connsiteX736" fmla="*/ 4509875 w 7467663"/>
              <a:gd name="connsiteY736" fmla="*/ 1167552 h 6858000"/>
              <a:gd name="connsiteX737" fmla="*/ 4478168 w 7467663"/>
              <a:gd name="connsiteY737" fmla="*/ 1260735 h 6858000"/>
              <a:gd name="connsiteX738" fmla="*/ 4409309 w 7467663"/>
              <a:gd name="connsiteY738" fmla="*/ 1666996 h 6858000"/>
              <a:gd name="connsiteX739" fmla="*/ 4370031 w 7467663"/>
              <a:gd name="connsiteY739" fmla="*/ 1955666 h 6858000"/>
              <a:gd name="connsiteX740" fmla="*/ 4570198 w 7467663"/>
              <a:gd name="connsiteY740" fmla="*/ 978081 h 6858000"/>
              <a:gd name="connsiteX741" fmla="*/ 4557898 w 7467663"/>
              <a:gd name="connsiteY741" fmla="*/ 900011 h 6858000"/>
              <a:gd name="connsiteX742" fmla="*/ 4344840 w 7467663"/>
              <a:gd name="connsiteY742" fmla="*/ 1922038 h 6858000"/>
              <a:gd name="connsiteX743" fmla="*/ 4378710 w 7467663"/>
              <a:gd name="connsiteY743" fmla="*/ 1665516 h 6858000"/>
              <a:gd name="connsiteX744" fmla="*/ 4448798 w 7467663"/>
              <a:gd name="connsiteY744" fmla="*/ 1253024 h 6858000"/>
              <a:gd name="connsiteX745" fmla="*/ 4480315 w 7467663"/>
              <a:gd name="connsiteY745" fmla="*/ 1158454 h 6858000"/>
              <a:gd name="connsiteX746" fmla="*/ 4494133 w 7467663"/>
              <a:gd name="connsiteY746" fmla="*/ 1118676 h 6858000"/>
              <a:gd name="connsiteX747" fmla="*/ 4557898 w 7467663"/>
              <a:gd name="connsiteY747" fmla="*/ 900011 h 6858000"/>
              <a:gd name="connsiteX748" fmla="*/ 5870151 w 7467663"/>
              <a:gd name="connsiteY748" fmla="*/ 898890 h 6858000"/>
              <a:gd name="connsiteX749" fmla="*/ 5861335 w 7467663"/>
              <a:gd name="connsiteY749" fmla="*/ 899177 h 6858000"/>
              <a:gd name="connsiteX750" fmla="*/ 5843702 w 7467663"/>
              <a:gd name="connsiteY750" fmla="*/ 899748 h 6858000"/>
              <a:gd name="connsiteX751" fmla="*/ 5651107 w 7467663"/>
              <a:gd name="connsiteY751" fmla="*/ 920306 h 6858000"/>
              <a:gd name="connsiteX752" fmla="*/ 5459407 w 7467663"/>
              <a:gd name="connsiteY752" fmla="*/ 940975 h 6858000"/>
              <a:gd name="connsiteX753" fmla="*/ 5374846 w 7467663"/>
              <a:gd name="connsiteY753" fmla="*/ 941988 h 6858000"/>
              <a:gd name="connsiteX754" fmla="*/ 5256105 w 7467663"/>
              <a:gd name="connsiteY754" fmla="*/ 945632 h 6858000"/>
              <a:gd name="connsiteX755" fmla="*/ 5107071 w 7467663"/>
              <a:gd name="connsiteY755" fmla="*/ 969720 h 6858000"/>
              <a:gd name="connsiteX756" fmla="*/ 4998681 w 7467663"/>
              <a:gd name="connsiteY756" fmla="*/ 988771 h 6858000"/>
              <a:gd name="connsiteX757" fmla="*/ 5870151 w 7467663"/>
              <a:gd name="connsiteY757" fmla="*/ 898890 h 6858000"/>
              <a:gd name="connsiteX758" fmla="*/ 5504425 w 7467663"/>
              <a:gd name="connsiteY758" fmla="*/ 848067 h 6858000"/>
              <a:gd name="connsiteX759" fmla="*/ 4968849 w 7467663"/>
              <a:gd name="connsiteY759" fmla="*/ 962318 h 6858000"/>
              <a:gd name="connsiteX760" fmla="*/ 5104039 w 7467663"/>
              <a:gd name="connsiteY760" fmla="*/ 940634 h 6858000"/>
              <a:gd name="connsiteX761" fmla="*/ 5256311 w 7467663"/>
              <a:gd name="connsiteY761" fmla="*/ 916490 h 6858000"/>
              <a:gd name="connsiteX762" fmla="*/ 5377381 w 7467663"/>
              <a:gd name="connsiteY762" fmla="*/ 912671 h 6858000"/>
              <a:gd name="connsiteX763" fmla="*/ 5460148 w 7467663"/>
              <a:gd name="connsiteY763" fmla="*/ 911442 h 6858000"/>
              <a:gd name="connsiteX764" fmla="*/ 5648971 w 7467663"/>
              <a:gd name="connsiteY764" fmla="*/ 891331 h 6858000"/>
              <a:gd name="connsiteX765" fmla="*/ 5844807 w 7467663"/>
              <a:gd name="connsiteY765" fmla="*/ 870718 h 6858000"/>
              <a:gd name="connsiteX766" fmla="*/ 5862975 w 7467663"/>
              <a:gd name="connsiteY766" fmla="*/ 869756 h 6858000"/>
              <a:gd name="connsiteX767" fmla="*/ 5920887 w 7467663"/>
              <a:gd name="connsiteY767" fmla="*/ 865929 h 6858000"/>
              <a:gd name="connsiteX768" fmla="*/ 5504425 w 7467663"/>
              <a:gd name="connsiteY768" fmla="*/ 848067 h 6858000"/>
              <a:gd name="connsiteX769" fmla="*/ 3607114 w 7467663"/>
              <a:gd name="connsiteY769" fmla="*/ 467441 h 6858000"/>
              <a:gd name="connsiteX770" fmla="*/ 3296242 w 7467663"/>
              <a:gd name="connsiteY770" fmla="*/ 807991 h 6858000"/>
              <a:gd name="connsiteX771" fmla="*/ 3174674 w 7467663"/>
              <a:gd name="connsiteY771" fmla="*/ 919759 h 6858000"/>
              <a:gd name="connsiteX772" fmla="*/ 3042978 w 7467663"/>
              <a:gd name="connsiteY772" fmla="*/ 1054894 h 6858000"/>
              <a:gd name="connsiteX773" fmla="*/ 2968914 w 7467663"/>
              <a:gd name="connsiteY773" fmla="*/ 1133756 h 6858000"/>
              <a:gd name="connsiteX774" fmla="*/ 3103823 w 7467663"/>
              <a:gd name="connsiteY774" fmla="*/ 1026814 h 6858000"/>
              <a:gd name="connsiteX775" fmla="*/ 3607114 w 7467663"/>
              <a:gd name="connsiteY775" fmla="*/ 467441 h 6858000"/>
              <a:gd name="connsiteX776" fmla="*/ 3744487 w 7467663"/>
              <a:gd name="connsiteY776" fmla="*/ 383136 h 6858000"/>
              <a:gd name="connsiteX777" fmla="*/ 3970213 w 7467663"/>
              <a:gd name="connsiteY777" fmla="*/ 995559 h 6858000"/>
              <a:gd name="connsiteX778" fmla="*/ 3744487 w 7467663"/>
              <a:gd name="connsiteY778" fmla="*/ 383136 h 6858000"/>
              <a:gd name="connsiteX779" fmla="*/ 3624562 w 7467663"/>
              <a:gd name="connsiteY779" fmla="*/ 367041 h 6858000"/>
              <a:gd name="connsiteX780" fmla="*/ 3489712 w 7467663"/>
              <a:gd name="connsiteY780" fmla="*/ 485386 h 6858000"/>
              <a:gd name="connsiteX781" fmla="*/ 3182994 w 7467663"/>
              <a:gd name="connsiteY781" fmla="*/ 828265 h 6858000"/>
              <a:gd name="connsiteX782" fmla="*/ 2892114 w 7467663"/>
              <a:gd name="connsiteY782" fmla="*/ 1172635 h 6858000"/>
              <a:gd name="connsiteX783" fmla="*/ 3021459 w 7467663"/>
              <a:gd name="connsiteY783" fmla="*/ 1035385 h 6858000"/>
              <a:gd name="connsiteX784" fmla="*/ 3153873 w 7467663"/>
              <a:gd name="connsiteY784" fmla="*/ 898971 h 6858000"/>
              <a:gd name="connsiteX785" fmla="*/ 3276511 w 7467663"/>
              <a:gd name="connsiteY785" fmla="*/ 786423 h 6858000"/>
              <a:gd name="connsiteX786" fmla="*/ 3584154 w 7467663"/>
              <a:gd name="connsiteY786" fmla="*/ 448218 h 6858000"/>
              <a:gd name="connsiteX787" fmla="*/ 3624562 w 7467663"/>
              <a:gd name="connsiteY787" fmla="*/ 367041 h 6858000"/>
              <a:gd name="connsiteX788" fmla="*/ 3766672 w 7467663"/>
              <a:gd name="connsiteY788" fmla="*/ 359429 h 6858000"/>
              <a:gd name="connsiteX789" fmla="*/ 3996338 w 7467663"/>
              <a:gd name="connsiteY789" fmla="*/ 968237 h 6858000"/>
              <a:gd name="connsiteX790" fmla="*/ 3766672 w 7467663"/>
              <a:gd name="connsiteY790" fmla="*/ 359429 h 6858000"/>
              <a:gd name="connsiteX791" fmla="*/ 5805386 w 7467663"/>
              <a:gd name="connsiteY791" fmla="*/ 239240 h 6858000"/>
              <a:gd name="connsiteX792" fmla="*/ 5736947 w 7467663"/>
              <a:gd name="connsiteY792" fmla="*/ 261367 h 6858000"/>
              <a:gd name="connsiteX793" fmla="*/ 5427012 w 7467663"/>
              <a:gd name="connsiteY793" fmla="*/ 311272 h 6858000"/>
              <a:gd name="connsiteX794" fmla="*/ 5147818 w 7467663"/>
              <a:gd name="connsiteY794" fmla="*/ 322112 h 6858000"/>
              <a:gd name="connsiteX795" fmla="*/ 5060854 w 7467663"/>
              <a:gd name="connsiteY795" fmla="*/ 311882 h 6858000"/>
              <a:gd name="connsiteX796" fmla="*/ 4945989 w 7467663"/>
              <a:gd name="connsiteY796" fmla="*/ 300516 h 6858000"/>
              <a:gd name="connsiteX797" fmla="*/ 5410479 w 7467663"/>
              <a:gd name="connsiteY797" fmla="*/ 348434 h 6858000"/>
              <a:gd name="connsiteX798" fmla="*/ 5805386 w 7467663"/>
              <a:gd name="connsiteY798" fmla="*/ 239240 h 6858000"/>
              <a:gd name="connsiteX799" fmla="*/ 5905192 w 7467663"/>
              <a:gd name="connsiteY799" fmla="*/ 163079 h 6858000"/>
              <a:gd name="connsiteX800" fmla="*/ 5865655 w 7467663"/>
              <a:gd name="connsiteY800" fmla="*/ 171901 h 6858000"/>
              <a:gd name="connsiteX801" fmla="*/ 5259740 w 7467663"/>
              <a:gd name="connsiteY801" fmla="*/ 257013 h 6858000"/>
              <a:gd name="connsiteX802" fmla="*/ 5208466 w 7467663"/>
              <a:gd name="connsiteY802" fmla="*/ 257550 h 6858000"/>
              <a:gd name="connsiteX803" fmla="*/ 4980204 w 7467663"/>
              <a:gd name="connsiteY803" fmla="*/ 271903 h 6858000"/>
              <a:gd name="connsiteX804" fmla="*/ 5068068 w 7467663"/>
              <a:gd name="connsiteY804" fmla="*/ 282244 h 6858000"/>
              <a:gd name="connsiteX805" fmla="*/ 5153231 w 7467663"/>
              <a:gd name="connsiteY805" fmla="*/ 292240 h 6858000"/>
              <a:gd name="connsiteX806" fmla="*/ 5426491 w 7467663"/>
              <a:gd name="connsiteY806" fmla="*/ 281128 h 6858000"/>
              <a:gd name="connsiteX807" fmla="*/ 5731212 w 7467663"/>
              <a:gd name="connsiteY807" fmla="*/ 231951 h 6858000"/>
              <a:gd name="connsiteX808" fmla="*/ 5905192 w 7467663"/>
              <a:gd name="connsiteY808" fmla="*/ 163079 h 6858000"/>
              <a:gd name="connsiteX809" fmla="*/ 5944437 w 7467663"/>
              <a:gd name="connsiteY809" fmla="*/ 113829 h 6858000"/>
              <a:gd name="connsiteX810" fmla="*/ 5825032 w 7467663"/>
              <a:gd name="connsiteY810" fmla="*/ 146405 h 6858000"/>
              <a:gd name="connsiteX811" fmla="*/ 4955599 w 7467663"/>
              <a:gd name="connsiteY811" fmla="*/ 247008 h 6858000"/>
              <a:gd name="connsiteX812" fmla="*/ 5210104 w 7467663"/>
              <a:gd name="connsiteY812" fmla="*/ 228123 h 6858000"/>
              <a:gd name="connsiteX813" fmla="*/ 5261015 w 7467663"/>
              <a:gd name="connsiteY813" fmla="*/ 227087 h 6858000"/>
              <a:gd name="connsiteX814" fmla="*/ 5861181 w 7467663"/>
              <a:gd name="connsiteY814" fmla="*/ 143093 h 6858000"/>
              <a:gd name="connsiteX815" fmla="*/ 5961252 w 7467663"/>
              <a:gd name="connsiteY815" fmla="*/ 114820 h 6858000"/>
              <a:gd name="connsiteX816" fmla="*/ 5944437 w 7467663"/>
              <a:gd name="connsiteY816" fmla="*/ 113829 h 6858000"/>
              <a:gd name="connsiteX817" fmla="*/ 3882765 w 7467663"/>
              <a:gd name="connsiteY817" fmla="*/ 0 h 6858000"/>
              <a:gd name="connsiteX818" fmla="*/ 3995099 w 7467663"/>
              <a:gd name="connsiteY818" fmla="*/ 0 h 6858000"/>
              <a:gd name="connsiteX819" fmla="*/ 4163818 w 7467663"/>
              <a:gd name="connsiteY819" fmla="*/ 234104 h 6858000"/>
              <a:gd name="connsiteX820" fmla="*/ 4172099 w 7467663"/>
              <a:gd name="connsiteY820" fmla="*/ 234207 h 6858000"/>
              <a:gd name="connsiteX821" fmla="*/ 4784282 w 7467663"/>
              <a:gd name="connsiteY821" fmla="*/ 276561 h 6858000"/>
              <a:gd name="connsiteX822" fmla="*/ 4801687 w 7467663"/>
              <a:gd name="connsiteY822" fmla="*/ 267764 h 6858000"/>
              <a:gd name="connsiteX823" fmla="*/ 6082788 w 7467663"/>
              <a:gd name="connsiteY823" fmla="*/ 64119 h 6858000"/>
              <a:gd name="connsiteX824" fmla="*/ 6099442 w 7467663"/>
              <a:gd name="connsiteY824" fmla="*/ 82568 h 6858000"/>
              <a:gd name="connsiteX825" fmla="*/ 4804137 w 7467663"/>
              <a:gd name="connsiteY825" fmla="*/ 320931 h 6858000"/>
              <a:gd name="connsiteX826" fmla="*/ 4227047 w 7467663"/>
              <a:gd name="connsiteY826" fmla="*/ 313415 h 6858000"/>
              <a:gd name="connsiteX827" fmla="*/ 4346041 w 7467663"/>
              <a:gd name="connsiteY827" fmla="*/ 456086 h 6858000"/>
              <a:gd name="connsiteX828" fmla="*/ 4870967 w 7467663"/>
              <a:gd name="connsiteY828" fmla="*/ 963061 h 6858000"/>
              <a:gd name="connsiteX829" fmla="*/ 4889647 w 7467663"/>
              <a:gd name="connsiteY829" fmla="*/ 957147 h 6858000"/>
              <a:gd name="connsiteX830" fmla="*/ 5422504 w 7467663"/>
              <a:gd name="connsiteY830" fmla="*/ 805191 h 6858000"/>
              <a:gd name="connsiteX831" fmla="*/ 6087656 w 7467663"/>
              <a:gd name="connsiteY831" fmla="*/ 826703 h 6858000"/>
              <a:gd name="connsiteX832" fmla="*/ 6058717 w 7467663"/>
              <a:gd name="connsiteY832" fmla="*/ 865992 h 6858000"/>
              <a:gd name="connsiteX833" fmla="*/ 4974153 w 7467663"/>
              <a:gd name="connsiteY833" fmla="*/ 1045456 h 6858000"/>
              <a:gd name="connsiteX834" fmla="*/ 5627835 w 7467663"/>
              <a:gd name="connsiteY834" fmla="*/ 1472077 h 6858000"/>
              <a:gd name="connsiteX835" fmla="*/ 5629817 w 7467663"/>
              <a:gd name="connsiteY835" fmla="*/ 1471412 h 6858000"/>
              <a:gd name="connsiteX836" fmla="*/ 5634124 w 7467663"/>
              <a:gd name="connsiteY836" fmla="*/ 1470572 h 6858000"/>
              <a:gd name="connsiteX837" fmla="*/ 5755832 w 7467663"/>
              <a:gd name="connsiteY837" fmla="*/ 1383886 h 6858000"/>
              <a:gd name="connsiteX838" fmla="*/ 6014186 w 7467663"/>
              <a:gd name="connsiteY838" fmla="*/ 1279799 h 6858000"/>
              <a:gd name="connsiteX839" fmla="*/ 6901619 w 7467663"/>
              <a:gd name="connsiteY839" fmla="*/ 1047874 h 6858000"/>
              <a:gd name="connsiteX840" fmla="*/ 6931566 w 7467663"/>
              <a:gd name="connsiteY840" fmla="*/ 1062034 h 6858000"/>
              <a:gd name="connsiteX841" fmla="*/ 5790982 w 7467663"/>
              <a:gd name="connsiteY841" fmla="*/ 1561380 h 6858000"/>
              <a:gd name="connsiteX842" fmla="*/ 6188971 w 7467663"/>
              <a:gd name="connsiteY842" fmla="*/ 1755168 h 6858000"/>
              <a:gd name="connsiteX843" fmla="*/ 6202446 w 7467663"/>
              <a:gd name="connsiteY843" fmla="*/ 1752268 h 6858000"/>
              <a:gd name="connsiteX844" fmla="*/ 7179560 w 7467663"/>
              <a:gd name="connsiteY844" fmla="*/ 1467551 h 6858000"/>
              <a:gd name="connsiteX845" fmla="*/ 7158730 w 7467663"/>
              <a:gd name="connsiteY845" fmla="*/ 1507835 h 6858000"/>
              <a:gd name="connsiteX846" fmla="*/ 6326959 w 7467663"/>
              <a:gd name="connsiteY846" fmla="*/ 1817686 h 6858000"/>
              <a:gd name="connsiteX847" fmla="*/ 6537433 w 7467663"/>
              <a:gd name="connsiteY847" fmla="*/ 1907790 h 6858000"/>
              <a:gd name="connsiteX848" fmla="*/ 6550221 w 7467663"/>
              <a:gd name="connsiteY848" fmla="*/ 1910729 h 6858000"/>
              <a:gd name="connsiteX849" fmla="*/ 6964438 w 7467663"/>
              <a:gd name="connsiteY849" fmla="*/ 2209505 h 6858000"/>
              <a:gd name="connsiteX850" fmla="*/ 7367862 w 7467663"/>
              <a:gd name="connsiteY850" fmla="*/ 2806833 h 6858000"/>
              <a:gd name="connsiteX851" fmla="*/ 7364329 w 7467663"/>
              <a:gd name="connsiteY851" fmla="*/ 2826907 h 6858000"/>
              <a:gd name="connsiteX852" fmla="*/ 7290545 w 7467663"/>
              <a:gd name="connsiteY852" fmla="*/ 2850663 h 6858000"/>
              <a:gd name="connsiteX853" fmla="*/ 6472036 w 7467663"/>
              <a:gd name="connsiteY853" fmla="*/ 1959003 h 6858000"/>
              <a:gd name="connsiteX854" fmla="*/ 5792897 w 7467663"/>
              <a:gd name="connsiteY854" fmla="*/ 1647747 h 6858000"/>
              <a:gd name="connsiteX855" fmla="*/ 5842751 w 7467663"/>
              <a:gd name="connsiteY855" fmla="*/ 1816112 h 6858000"/>
              <a:gd name="connsiteX856" fmla="*/ 5847424 w 7467663"/>
              <a:gd name="connsiteY856" fmla="*/ 1815776 h 6858000"/>
              <a:gd name="connsiteX857" fmla="*/ 6399821 w 7467663"/>
              <a:gd name="connsiteY857" fmla="*/ 2344799 h 6858000"/>
              <a:gd name="connsiteX858" fmla="*/ 6323232 w 7467663"/>
              <a:gd name="connsiteY858" fmla="*/ 2389634 h 6858000"/>
              <a:gd name="connsiteX859" fmla="*/ 5942958 w 7467663"/>
              <a:gd name="connsiteY859" fmla="*/ 2077708 h 6858000"/>
              <a:gd name="connsiteX860" fmla="*/ 5921559 w 7467663"/>
              <a:gd name="connsiteY860" fmla="*/ 2378596 h 6858000"/>
              <a:gd name="connsiteX861" fmla="*/ 5817651 w 7467663"/>
              <a:gd name="connsiteY861" fmla="*/ 3023919 h 6858000"/>
              <a:gd name="connsiteX862" fmla="*/ 5729634 w 7467663"/>
              <a:gd name="connsiteY862" fmla="*/ 3051849 h 6858000"/>
              <a:gd name="connsiteX863" fmla="*/ 5611018 w 7467663"/>
              <a:gd name="connsiteY863" fmla="*/ 2316769 h 6858000"/>
              <a:gd name="connsiteX864" fmla="*/ 5687608 w 7467663"/>
              <a:gd name="connsiteY864" fmla="*/ 2039972 h 6858000"/>
              <a:gd name="connsiteX865" fmla="*/ 5657554 w 7467663"/>
              <a:gd name="connsiteY865" fmla="*/ 1576445 h 6858000"/>
              <a:gd name="connsiteX866" fmla="*/ 5150475 w 7467663"/>
              <a:gd name="connsiteY866" fmla="*/ 1274012 h 6858000"/>
              <a:gd name="connsiteX867" fmla="*/ 5349142 w 7467663"/>
              <a:gd name="connsiteY867" fmla="*/ 2204405 h 6858000"/>
              <a:gd name="connsiteX868" fmla="*/ 5262214 w 7467663"/>
              <a:gd name="connsiteY868" fmla="*/ 2233836 h 6858000"/>
              <a:gd name="connsiteX869" fmla="*/ 4981539 w 7467663"/>
              <a:gd name="connsiteY869" fmla="*/ 1542201 h 6858000"/>
              <a:gd name="connsiteX870" fmla="*/ 4958461 w 7467663"/>
              <a:gd name="connsiteY870" fmla="*/ 1136957 h 6858000"/>
              <a:gd name="connsiteX871" fmla="*/ 4655015 w 7467663"/>
              <a:gd name="connsiteY871" fmla="*/ 891426 h 6858000"/>
              <a:gd name="connsiteX872" fmla="*/ 4348002 w 7467663"/>
              <a:gd name="connsiteY872" fmla="*/ 2205895 h 6858000"/>
              <a:gd name="connsiteX873" fmla="*/ 4262250 w 7467663"/>
              <a:gd name="connsiteY873" fmla="*/ 2219972 h 6858000"/>
              <a:gd name="connsiteX874" fmla="*/ 4550611 w 7467663"/>
              <a:gd name="connsiteY874" fmla="*/ 817540 h 6858000"/>
              <a:gd name="connsiteX875" fmla="*/ 4564418 w 7467663"/>
              <a:gd name="connsiteY875" fmla="*/ 808293 h 6858000"/>
              <a:gd name="connsiteX876" fmla="*/ 4266388 w 7467663"/>
              <a:gd name="connsiteY876" fmla="*/ 500083 h 6858000"/>
              <a:gd name="connsiteX877" fmla="*/ 4032842 w 7467663"/>
              <a:gd name="connsiteY877" fmla="*/ 211809 h 6858000"/>
              <a:gd name="connsiteX878" fmla="*/ 3882765 w 7467663"/>
              <a:gd name="connsiteY878" fmla="*/ 0 h 6858000"/>
              <a:gd name="connsiteX879" fmla="*/ 3721337 w 7467663"/>
              <a:gd name="connsiteY879" fmla="*/ 0 h 6858000"/>
              <a:gd name="connsiteX880" fmla="*/ 3797544 w 7467663"/>
              <a:gd name="connsiteY880" fmla="*/ 0 h 6858000"/>
              <a:gd name="connsiteX881" fmla="*/ 3775734 w 7467663"/>
              <a:gd name="connsiteY881" fmla="*/ 95131 h 6858000"/>
              <a:gd name="connsiteX882" fmla="*/ 3724807 w 7467663"/>
              <a:gd name="connsiteY882" fmla="*/ 272257 h 6858000"/>
              <a:gd name="connsiteX883" fmla="*/ 3726844 w 7467663"/>
              <a:gd name="connsiteY883" fmla="*/ 282988 h 6858000"/>
              <a:gd name="connsiteX884" fmla="*/ 3742664 w 7467663"/>
              <a:gd name="connsiteY884" fmla="*/ 279918 h 6858000"/>
              <a:gd name="connsiteX885" fmla="*/ 4103910 w 7467663"/>
              <a:gd name="connsiteY885" fmla="*/ 1161917 h 6858000"/>
              <a:gd name="connsiteX886" fmla="*/ 4020269 w 7467663"/>
              <a:gd name="connsiteY886" fmla="*/ 1200406 h 6858000"/>
              <a:gd name="connsiteX887" fmla="*/ 3674882 w 7467663"/>
              <a:gd name="connsiteY887" fmla="*/ 488524 h 6858000"/>
              <a:gd name="connsiteX888" fmla="*/ 3132682 w 7467663"/>
              <a:gd name="connsiteY888" fmla="*/ 1072284 h 6858000"/>
              <a:gd name="connsiteX889" fmla="*/ 2716346 w 7467663"/>
              <a:gd name="connsiteY889" fmla="*/ 1276376 h 6858000"/>
              <a:gd name="connsiteX890" fmla="*/ 2716772 w 7467663"/>
              <a:gd name="connsiteY890" fmla="*/ 1255462 h 6858000"/>
              <a:gd name="connsiteX891" fmla="*/ 3471096 w 7467663"/>
              <a:gd name="connsiteY891" fmla="*/ 437072 h 6858000"/>
              <a:gd name="connsiteX892" fmla="*/ 3639057 w 7467663"/>
              <a:gd name="connsiteY892" fmla="*/ 286334 h 6858000"/>
              <a:gd name="connsiteX893" fmla="*/ 3640309 w 7467663"/>
              <a:gd name="connsiteY893" fmla="*/ 284664 h 6858000"/>
              <a:gd name="connsiteX894" fmla="*/ 3646022 w 7467663"/>
              <a:gd name="connsiteY894" fmla="*/ 276711 h 6858000"/>
              <a:gd name="connsiteX895" fmla="*/ 3707943 w 7467663"/>
              <a:gd name="connsiteY895" fmla="*/ 65958 h 6858000"/>
              <a:gd name="connsiteX896" fmla="*/ 3721337 w 7467663"/>
              <a:gd name="connsiteY896" fmla="*/ 0 h 6858000"/>
              <a:gd name="connsiteX897" fmla="*/ 2867960 w 7467663"/>
              <a:gd name="connsiteY897" fmla="*/ 0 h 6858000"/>
              <a:gd name="connsiteX898" fmla="*/ 2926351 w 7467663"/>
              <a:gd name="connsiteY898" fmla="*/ 0 h 6858000"/>
              <a:gd name="connsiteX899" fmla="*/ 2902823 w 7467663"/>
              <a:gd name="connsiteY899" fmla="*/ 262929 h 6858000"/>
              <a:gd name="connsiteX900" fmla="*/ 2940663 w 7467663"/>
              <a:gd name="connsiteY900" fmla="*/ 140884 h 6858000"/>
              <a:gd name="connsiteX901" fmla="*/ 2947039 w 7467663"/>
              <a:gd name="connsiteY901" fmla="*/ 122524 h 6858000"/>
              <a:gd name="connsiteX902" fmla="*/ 2984316 w 7467663"/>
              <a:gd name="connsiteY902" fmla="*/ 0 h 6858000"/>
              <a:gd name="connsiteX903" fmla="*/ 3016114 w 7467663"/>
              <a:gd name="connsiteY903" fmla="*/ 0 h 6858000"/>
              <a:gd name="connsiteX904" fmla="*/ 2979949 w 7467663"/>
              <a:gd name="connsiteY904" fmla="*/ 119274 h 6858000"/>
              <a:gd name="connsiteX905" fmla="*/ 3023879 w 7467663"/>
              <a:gd name="connsiteY905" fmla="*/ 0 h 6858000"/>
              <a:gd name="connsiteX906" fmla="*/ 3105400 w 7467663"/>
              <a:gd name="connsiteY906" fmla="*/ 0 h 6858000"/>
              <a:gd name="connsiteX907" fmla="*/ 3094669 w 7467663"/>
              <a:gd name="connsiteY907" fmla="*/ 30308 h 6858000"/>
              <a:gd name="connsiteX908" fmla="*/ 2901945 w 7467663"/>
              <a:gd name="connsiteY908" fmla="*/ 466538 h 6858000"/>
              <a:gd name="connsiteX909" fmla="*/ 2815209 w 7467663"/>
              <a:gd name="connsiteY909" fmla="*/ 497361 h 6858000"/>
              <a:gd name="connsiteX910" fmla="*/ 2844845 w 7467663"/>
              <a:gd name="connsiteY910" fmla="*/ 127638 h 6858000"/>
              <a:gd name="connsiteX911" fmla="*/ 2867960 w 7467663"/>
              <a:gd name="connsiteY911" fmla="*/ 0 h 6858000"/>
              <a:gd name="connsiteX912" fmla="*/ 1057230 w 7467663"/>
              <a:gd name="connsiteY912" fmla="*/ 0 h 6858000"/>
              <a:gd name="connsiteX913" fmla="*/ 1111003 w 7467663"/>
              <a:gd name="connsiteY913" fmla="*/ 0 h 6858000"/>
              <a:gd name="connsiteX914" fmla="*/ 1125553 w 7467663"/>
              <a:gd name="connsiteY914" fmla="*/ 52588 h 6858000"/>
              <a:gd name="connsiteX915" fmla="*/ 1304276 w 7467663"/>
              <a:gd name="connsiteY915" fmla="*/ 476275 h 6858000"/>
              <a:gd name="connsiteX916" fmla="*/ 1492066 w 7467663"/>
              <a:gd name="connsiteY916" fmla="*/ 886333 h 6858000"/>
              <a:gd name="connsiteX917" fmla="*/ 1423698 w 7467663"/>
              <a:gd name="connsiteY917" fmla="*/ 710817 h 6858000"/>
              <a:gd name="connsiteX918" fmla="*/ 1357609 w 7467663"/>
              <a:gd name="connsiteY918" fmla="*/ 532892 h 6858000"/>
              <a:gd name="connsiteX919" fmla="*/ 1309550 w 7467663"/>
              <a:gd name="connsiteY919" fmla="*/ 374031 h 6858000"/>
              <a:gd name="connsiteX920" fmla="*/ 1193673 w 7467663"/>
              <a:gd name="connsiteY920" fmla="*/ 49533 h 6858000"/>
              <a:gd name="connsiteX921" fmla="*/ 1164391 w 7467663"/>
              <a:gd name="connsiteY921" fmla="*/ 0 h 6858000"/>
              <a:gd name="connsiteX922" fmla="*/ 1200666 w 7467663"/>
              <a:gd name="connsiteY922" fmla="*/ 0 h 6858000"/>
              <a:gd name="connsiteX923" fmla="*/ 1223408 w 7467663"/>
              <a:gd name="connsiteY923" fmla="*/ 38996 h 6858000"/>
              <a:gd name="connsiteX924" fmla="*/ 1339635 w 7467663"/>
              <a:gd name="connsiteY924" fmla="*/ 365517 h 6858000"/>
              <a:gd name="connsiteX925" fmla="*/ 1387469 w 7467663"/>
              <a:gd name="connsiteY925" fmla="*/ 523079 h 6858000"/>
              <a:gd name="connsiteX926" fmla="*/ 1452685 w 7467663"/>
              <a:gd name="connsiteY926" fmla="*/ 699806 h 6858000"/>
              <a:gd name="connsiteX927" fmla="*/ 1492092 w 7467663"/>
              <a:gd name="connsiteY927" fmla="*/ 800424 h 6858000"/>
              <a:gd name="connsiteX928" fmla="*/ 1455302 w 7467663"/>
              <a:gd name="connsiteY928" fmla="*/ 632913 h 6858000"/>
              <a:gd name="connsiteX929" fmla="*/ 1222336 w 7467663"/>
              <a:gd name="connsiteY929" fmla="*/ 9480 h 6858000"/>
              <a:gd name="connsiteX930" fmla="*/ 1214634 w 7467663"/>
              <a:gd name="connsiteY930" fmla="*/ 0 h 6858000"/>
              <a:gd name="connsiteX931" fmla="*/ 1289827 w 7467663"/>
              <a:gd name="connsiteY931" fmla="*/ 0 h 6858000"/>
              <a:gd name="connsiteX932" fmla="*/ 1321076 w 7467663"/>
              <a:gd name="connsiteY932" fmla="*/ 59722 h 6858000"/>
              <a:gd name="connsiteX933" fmla="*/ 1512579 w 7467663"/>
              <a:gd name="connsiteY933" fmla="*/ 626441 h 6858000"/>
              <a:gd name="connsiteX934" fmla="*/ 1506076 w 7467663"/>
              <a:gd name="connsiteY934" fmla="*/ 1089289 h 6858000"/>
              <a:gd name="connsiteX935" fmla="*/ 1486346 w 7467663"/>
              <a:gd name="connsiteY935" fmla="*/ 1079919 h 6858000"/>
              <a:gd name="connsiteX936" fmla="*/ 1070511 w 7467663"/>
              <a:gd name="connsiteY936" fmla="*/ 48609 h 6858000"/>
              <a:gd name="connsiteX937" fmla="*/ 1057230 w 7467663"/>
              <a:gd name="connsiteY937" fmla="*/ 0 h 6858000"/>
              <a:gd name="connsiteX938" fmla="*/ 43151 w 7467663"/>
              <a:gd name="connsiteY938" fmla="*/ 0 h 6858000"/>
              <a:gd name="connsiteX939" fmla="*/ 95283 w 7467663"/>
              <a:gd name="connsiteY939" fmla="*/ 0 h 6858000"/>
              <a:gd name="connsiteX940" fmla="*/ 300708 w 7467663"/>
              <a:gd name="connsiteY940" fmla="*/ 154571 h 6858000"/>
              <a:gd name="connsiteX941" fmla="*/ 530414 w 7467663"/>
              <a:gd name="connsiteY941" fmla="*/ 354673 h 6858000"/>
              <a:gd name="connsiteX942" fmla="*/ 333785 w 7467663"/>
              <a:gd name="connsiteY942" fmla="*/ 161564 h 6858000"/>
              <a:gd name="connsiteX943" fmla="*/ 147005 w 7467663"/>
              <a:gd name="connsiteY943" fmla="*/ 0 h 6858000"/>
              <a:gd name="connsiteX944" fmla="*/ 272509 w 7467663"/>
              <a:gd name="connsiteY944" fmla="*/ 0 h 6858000"/>
              <a:gd name="connsiteX945" fmla="*/ 326276 w 7467663"/>
              <a:gd name="connsiteY945" fmla="*/ 45847 h 6858000"/>
              <a:gd name="connsiteX946" fmla="*/ 823759 w 7467663"/>
              <a:gd name="connsiteY946" fmla="*/ 574145 h 6858000"/>
              <a:gd name="connsiteX947" fmla="*/ 811254 w 7467663"/>
              <a:gd name="connsiteY947" fmla="*/ 665546 h 6858000"/>
              <a:gd name="connsiteX948" fmla="*/ 154042 w 7467663"/>
              <a:gd name="connsiteY948" fmla="*/ 261522 h 6858000"/>
              <a:gd name="connsiteX949" fmla="*/ 13550 w 7467663"/>
              <a:gd name="connsiteY949" fmla="*/ 158423 h 6858000"/>
              <a:gd name="connsiteX950" fmla="*/ 0 w 7467663"/>
              <a:gd name="connsiteY950" fmla="*/ 146618 h 6858000"/>
              <a:gd name="connsiteX951" fmla="*/ 0 w 7467663"/>
              <a:gd name="connsiteY951" fmla="*/ 59161 h 6858000"/>
              <a:gd name="connsiteX952" fmla="*/ 45427 w 7467663"/>
              <a:gd name="connsiteY952" fmla="*/ 101078 h 6858000"/>
              <a:gd name="connsiteX953" fmla="*/ 630103 w 7467663"/>
              <a:gd name="connsiteY953" fmla="*/ 485885 h 6858000"/>
              <a:gd name="connsiteX954" fmla="*/ 532040 w 7467663"/>
              <a:gd name="connsiteY954" fmla="*/ 399359 h 6858000"/>
              <a:gd name="connsiteX955" fmla="*/ 517618 w 7467663"/>
              <a:gd name="connsiteY955" fmla="*/ 385726 h 6858000"/>
              <a:gd name="connsiteX956" fmla="*/ 285074 w 7467663"/>
              <a:gd name="connsiteY956" fmla="*/ 182755 h 6858000"/>
              <a:gd name="connsiteX957" fmla="*/ 43151 w 7467663"/>
              <a:gd name="connsiteY957" fmla="*/ 0 h 6858000"/>
              <a:gd name="connsiteX0" fmla="*/ 369702 w 7467663"/>
              <a:gd name="connsiteY0" fmla="*/ 6712169 h 6858000"/>
              <a:gd name="connsiteX1" fmla="*/ 366575 w 7467663"/>
              <a:gd name="connsiteY1" fmla="*/ 6715556 h 6858000"/>
              <a:gd name="connsiteX2" fmla="*/ 371637 w 7467663"/>
              <a:gd name="connsiteY2" fmla="*/ 6713954 h 6858000"/>
              <a:gd name="connsiteX3" fmla="*/ 369702 w 7467663"/>
              <a:gd name="connsiteY3" fmla="*/ 6712169 h 6858000"/>
              <a:gd name="connsiteX4" fmla="*/ 7088673 w 7467663"/>
              <a:gd name="connsiteY4" fmla="*/ 6610396 h 6858000"/>
              <a:gd name="connsiteX5" fmla="*/ 7440138 w 7467663"/>
              <a:gd name="connsiteY5" fmla="*/ 6622648 h 6858000"/>
              <a:gd name="connsiteX6" fmla="*/ 7467600 w 7467663"/>
              <a:gd name="connsiteY6" fmla="*/ 6628217 h 6858000"/>
              <a:gd name="connsiteX7" fmla="*/ 7467600 w 7467663"/>
              <a:gd name="connsiteY7" fmla="*/ 6668575 h 6858000"/>
              <a:gd name="connsiteX8" fmla="*/ 7392322 w 7467663"/>
              <a:gd name="connsiteY8" fmla="*/ 6658238 h 6858000"/>
              <a:gd name="connsiteX9" fmla="*/ 7467600 w 7467663"/>
              <a:gd name="connsiteY9" fmla="*/ 6683873 h 6858000"/>
              <a:gd name="connsiteX10" fmla="*/ 7467600 w 7467663"/>
              <a:gd name="connsiteY10" fmla="*/ 6714215 h 6858000"/>
              <a:gd name="connsiteX11" fmla="*/ 7447383 w 7467663"/>
              <a:gd name="connsiteY11" fmla="*/ 6707202 h 6858000"/>
              <a:gd name="connsiteX12" fmla="*/ 7289862 w 7467663"/>
              <a:gd name="connsiteY12" fmla="*/ 6659827 h 6858000"/>
              <a:gd name="connsiteX13" fmla="*/ 7434024 w 7467663"/>
              <a:gd name="connsiteY13" fmla="*/ 6722130 h 6858000"/>
              <a:gd name="connsiteX14" fmla="*/ 7467600 w 7467663"/>
              <a:gd name="connsiteY14" fmla="*/ 6736157 h 6858000"/>
              <a:gd name="connsiteX15" fmla="*/ 7467600 w 7467663"/>
              <a:gd name="connsiteY15" fmla="*/ 6767913 h 6858000"/>
              <a:gd name="connsiteX16" fmla="*/ 7392158 w 7467663"/>
              <a:gd name="connsiteY16" fmla="*/ 6771365 h 6858000"/>
              <a:gd name="connsiteX17" fmla="*/ 7467600 w 7467663"/>
              <a:gd name="connsiteY17" fmla="*/ 6805948 h 6858000"/>
              <a:gd name="connsiteX18" fmla="*/ 7467600 w 7467663"/>
              <a:gd name="connsiteY18" fmla="*/ 6831490 h 6858000"/>
              <a:gd name="connsiteX19" fmla="*/ 7410696 w 7467663"/>
              <a:gd name="connsiteY19" fmla="*/ 6803861 h 6858000"/>
              <a:gd name="connsiteX20" fmla="*/ 7088673 w 7467663"/>
              <a:gd name="connsiteY20" fmla="*/ 6610396 h 6858000"/>
              <a:gd name="connsiteX21" fmla="*/ 1019354 w 7467663"/>
              <a:gd name="connsiteY21" fmla="*/ 6315006 h 6858000"/>
              <a:gd name="connsiteX22" fmla="*/ 441046 w 7467663"/>
              <a:gd name="connsiteY22" fmla="*/ 6691153 h 6858000"/>
              <a:gd name="connsiteX23" fmla="*/ 1019354 w 7467663"/>
              <a:gd name="connsiteY23" fmla="*/ 6315006 h 6858000"/>
              <a:gd name="connsiteX24" fmla="*/ 991680 w 7467663"/>
              <a:gd name="connsiteY24" fmla="*/ 6298413 h 6858000"/>
              <a:gd name="connsiteX25" fmla="*/ 409060 w 7467663"/>
              <a:gd name="connsiteY25" fmla="*/ 6671470 h 6858000"/>
              <a:gd name="connsiteX26" fmla="*/ 991680 w 7467663"/>
              <a:gd name="connsiteY26" fmla="*/ 6298413 h 6858000"/>
              <a:gd name="connsiteX27" fmla="*/ 103333 w 7467663"/>
              <a:gd name="connsiteY27" fmla="*/ 5699602 h 6858000"/>
              <a:gd name="connsiteX28" fmla="*/ 233938 w 7467663"/>
              <a:gd name="connsiteY28" fmla="*/ 5809416 h 6858000"/>
              <a:gd name="connsiteX29" fmla="*/ 883580 w 7467663"/>
              <a:gd name="connsiteY29" fmla="*/ 6180710 h 6858000"/>
              <a:gd name="connsiteX30" fmla="*/ 487337 w 7467663"/>
              <a:gd name="connsiteY30" fmla="*/ 5950182 h 6858000"/>
              <a:gd name="connsiteX31" fmla="*/ 354051 w 7467663"/>
              <a:gd name="connsiteY31" fmla="*/ 5854912 h 6858000"/>
              <a:gd name="connsiteX32" fmla="*/ 195436 w 7467663"/>
              <a:gd name="connsiteY32" fmla="*/ 5755068 h 6858000"/>
              <a:gd name="connsiteX33" fmla="*/ 103333 w 7467663"/>
              <a:gd name="connsiteY33" fmla="*/ 5699602 h 6858000"/>
              <a:gd name="connsiteX34" fmla="*/ 5539432 w 7467663"/>
              <a:gd name="connsiteY34" fmla="*/ 5642928 h 6858000"/>
              <a:gd name="connsiteX35" fmla="*/ 5555462 w 7467663"/>
              <a:gd name="connsiteY35" fmla="*/ 5694454 h 6858000"/>
              <a:gd name="connsiteX36" fmla="*/ 5828270 w 7467663"/>
              <a:gd name="connsiteY36" fmla="*/ 6320663 h 6858000"/>
              <a:gd name="connsiteX37" fmla="*/ 5947416 w 7467663"/>
              <a:gd name="connsiteY37" fmla="*/ 6574846 h 6858000"/>
              <a:gd name="connsiteX38" fmla="*/ 5539432 w 7467663"/>
              <a:gd name="connsiteY38" fmla="*/ 5642928 h 6858000"/>
              <a:gd name="connsiteX39" fmla="*/ 51253 w 7467663"/>
              <a:gd name="connsiteY39" fmla="*/ 5631825 h 6858000"/>
              <a:gd name="connsiteX40" fmla="*/ 211622 w 7467663"/>
              <a:gd name="connsiteY40" fmla="*/ 5728803 h 6858000"/>
              <a:gd name="connsiteX41" fmla="*/ 371652 w 7467663"/>
              <a:gd name="connsiteY41" fmla="*/ 5829062 h 6858000"/>
              <a:gd name="connsiteX42" fmla="*/ 505903 w 7467663"/>
              <a:gd name="connsiteY42" fmla="*/ 5925221 h 6858000"/>
              <a:gd name="connsiteX43" fmla="*/ 899240 w 7467663"/>
              <a:gd name="connsiteY43" fmla="*/ 6153068 h 6858000"/>
              <a:gd name="connsiteX44" fmla="*/ 988114 w 7467663"/>
              <a:gd name="connsiteY44" fmla="*/ 6174204 h 6858000"/>
              <a:gd name="connsiteX45" fmla="*/ 845971 w 7467663"/>
              <a:gd name="connsiteY45" fmla="*/ 6067177 h 6858000"/>
              <a:gd name="connsiteX46" fmla="*/ 448057 w 7467663"/>
              <a:gd name="connsiteY46" fmla="*/ 5841376 h 6858000"/>
              <a:gd name="connsiteX47" fmla="*/ 51253 w 7467663"/>
              <a:gd name="connsiteY47" fmla="*/ 5631825 h 6858000"/>
              <a:gd name="connsiteX48" fmla="*/ 2606687 w 7467663"/>
              <a:gd name="connsiteY48" fmla="*/ 5630718 h 6858000"/>
              <a:gd name="connsiteX49" fmla="*/ 2645658 w 7467663"/>
              <a:gd name="connsiteY49" fmla="*/ 6640259 h 6858000"/>
              <a:gd name="connsiteX50" fmla="*/ 2606687 w 7467663"/>
              <a:gd name="connsiteY50" fmla="*/ 5630718 h 6858000"/>
              <a:gd name="connsiteX51" fmla="*/ 3642057 w 7467663"/>
              <a:gd name="connsiteY51" fmla="*/ 5573487 h 6858000"/>
              <a:gd name="connsiteX52" fmla="*/ 3632981 w 7467663"/>
              <a:gd name="connsiteY52" fmla="*/ 5579437 h 6858000"/>
              <a:gd name="connsiteX53" fmla="*/ 3382436 w 7467663"/>
              <a:gd name="connsiteY53" fmla="*/ 5952726 h 6858000"/>
              <a:gd name="connsiteX54" fmla="*/ 3191929 w 7467663"/>
              <a:gd name="connsiteY54" fmla="*/ 6662669 h 6858000"/>
              <a:gd name="connsiteX55" fmla="*/ 3369898 w 7467663"/>
              <a:gd name="connsiteY55" fmla="*/ 6081771 h 6858000"/>
              <a:gd name="connsiteX56" fmla="*/ 3642057 w 7467663"/>
              <a:gd name="connsiteY56" fmla="*/ 5573487 h 6858000"/>
              <a:gd name="connsiteX57" fmla="*/ 2650666 w 7467663"/>
              <a:gd name="connsiteY57" fmla="*/ 5530686 h 6858000"/>
              <a:gd name="connsiteX58" fmla="*/ 2650249 w 7467663"/>
              <a:gd name="connsiteY58" fmla="*/ 5532101 h 6858000"/>
              <a:gd name="connsiteX59" fmla="*/ 2663808 w 7467663"/>
              <a:gd name="connsiteY59" fmla="*/ 6535215 h 6858000"/>
              <a:gd name="connsiteX60" fmla="*/ 2665418 w 7467663"/>
              <a:gd name="connsiteY60" fmla="*/ 6132756 h 6858000"/>
              <a:gd name="connsiteX61" fmla="*/ 2650666 w 7467663"/>
              <a:gd name="connsiteY61" fmla="*/ 5530686 h 6858000"/>
              <a:gd name="connsiteX62" fmla="*/ 2680277 w 7467663"/>
              <a:gd name="connsiteY62" fmla="*/ 5479204 h 6858000"/>
              <a:gd name="connsiteX63" fmla="*/ 2678972 w 7467663"/>
              <a:gd name="connsiteY63" fmla="*/ 5481582 h 6858000"/>
              <a:gd name="connsiteX64" fmla="*/ 2696666 w 7467663"/>
              <a:gd name="connsiteY64" fmla="*/ 6133836 h 6858000"/>
              <a:gd name="connsiteX65" fmla="*/ 2695769 w 7467663"/>
              <a:gd name="connsiteY65" fmla="*/ 6390955 h 6858000"/>
              <a:gd name="connsiteX66" fmla="*/ 2739893 w 7467663"/>
              <a:gd name="connsiteY66" fmla="*/ 6108357 h 6858000"/>
              <a:gd name="connsiteX67" fmla="*/ 2680277 w 7467663"/>
              <a:gd name="connsiteY67" fmla="*/ 5479204 h 6858000"/>
              <a:gd name="connsiteX68" fmla="*/ 1132195 w 7467663"/>
              <a:gd name="connsiteY68" fmla="*/ 5467980 h 6858000"/>
              <a:gd name="connsiteX69" fmla="*/ 1679056 w 7467663"/>
              <a:gd name="connsiteY69" fmla="*/ 5516907 h 6858000"/>
              <a:gd name="connsiteX70" fmla="*/ 2128648 w 7467663"/>
              <a:gd name="connsiteY70" fmla="*/ 5474249 h 6858000"/>
              <a:gd name="connsiteX71" fmla="*/ 1825619 w 7467663"/>
              <a:gd name="connsiteY71" fmla="*/ 5478447 h 6858000"/>
              <a:gd name="connsiteX72" fmla="*/ 1737798 w 7467663"/>
              <a:gd name="connsiteY72" fmla="*/ 5483353 h 6858000"/>
              <a:gd name="connsiteX73" fmla="*/ 1132195 w 7467663"/>
              <a:gd name="connsiteY73" fmla="*/ 5467980 h 6858000"/>
              <a:gd name="connsiteX74" fmla="*/ 7454976 w 7467663"/>
              <a:gd name="connsiteY74" fmla="*/ 6318297 h 6858000"/>
              <a:gd name="connsiteX75" fmla="*/ 7467600 w 7467663"/>
              <a:gd name="connsiteY75" fmla="*/ 6163634 h 6858000"/>
              <a:gd name="connsiteX76" fmla="*/ 7467600 w 7467663"/>
              <a:gd name="connsiteY76" fmla="*/ 6334256 h 6858000"/>
              <a:gd name="connsiteX77" fmla="*/ 7454976 w 7467663"/>
              <a:gd name="connsiteY77" fmla="*/ 6318297 h 6858000"/>
              <a:gd name="connsiteX78" fmla="*/ 1456157 w 7467663"/>
              <a:gd name="connsiteY78" fmla="*/ 5371404 h 6858000"/>
              <a:gd name="connsiteX79" fmla="*/ 1244432 w 7467663"/>
              <a:gd name="connsiteY79" fmla="*/ 5385601 h 6858000"/>
              <a:gd name="connsiteX80" fmla="*/ 973990 w 7467663"/>
              <a:gd name="connsiteY80" fmla="*/ 5424940 h 6858000"/>
              <a:gd name="connsiteX81" fmla="*/ 1103809 w 7467663"/>
              <a:gd name="connsiteY81" fmla="*/ 5433720 h 6858000"/>
              <a:gd name="connsiteX82" fmla="*/ 1123454 w 7467663"/>
              <a:gd name="connsiteY82" fmla="*/ 5435727 h 6858000"/>
              <a:gd name="connsiteX83" fmla="*/ 1737017 w 7467663"/>
              <a:gd name="connsiteY83" fmla="*/ 5452183 h 6858000"/>
              <a:gd name="connsiteX84" fmla="*/ 1824397 w 7467663"/>
              <a:gd name="connsiteY84" fmla="*/ 5447757 h 6858000"/>
              <a:gd name="connsiteX85" fmla="*/ 2070059 w 7467663"/>
              <a:gd name="connsiteY85" fmla="*/ 5441660 h 6858000"/>
              <a:gd name="connsiteX86" fmla="*/ 1456157 w 7467663"/>
              <a:gd name="connsiteY86" fmla="*/ 5371404 h 6858000"/>
              <a:gd name="connsiteX87" fmla="*/ 4988186 w 7467663"/>
              <a:gd name="connsiteY87" fmla="*/ 5216467 h 6858000"/>
              <a:gd name="connsiteX88" fmla="*/ 4777334 w 7467663"/>
              <a:gd name="connsiteY88" fmla="*/ 5406072 h 6858000"/>
              <a:gd name="connsiteX89" fmla="*/ 4718341 w 7467663"/>
              <a:gd name="connsiteY89" fmla="*/ 5468043 h 6858000"/>
              <a:gd name="connsiteX90" fmla="*/ 4604655 w 7467663"/>
              <a:gd name="connsiteY90" fmla="*/ 5583434 h 6858000"/>
              <a:gd name="connsiteX91" fmla="*/ 4565074 w 7467663"/>
              <a:gd name="connsiteY91" fmla="*/ 5618550 h 6858000"/>
              <a:gd name="connsiteX92" fmla="*/ 4988186 w 7467663"/>
              <a:gd name="connsiteY92" fmla="*/ 5216467 h 6858000"/>
              <a:gd name="connsiteX93" fmla="*/ 4978032 w 7467663"/>
              <a:gd name="connsiteY93" fmla="*/ 5183809 h 6858000"/>
              <a:gd name="connsiteX94" fmla="*/ 4463413 w 7467663"/>
              <a:gd name="connsiteY94" fmla="*/ 5615162 h 6858000"/>
              <a:gd name="connsiteX95" fmla="*/ 4358134 w 7467663"/>
              <a:gd name="connsiteY95" fmla="*/ 5742791 h 6858000"/>
              <a:gd name="connsiteX96" fmla="*/ 4376219 w 7467663"/>
              <a:gd name="connsiteY96" fmla="*/ 5729027 h 6858000"/>
              <a:gd name="connsiteX97" fmla="*/ 4582340 w 7467663"/>
              <a:gd name="connsiteY97" fmla="*/ 5561037 h 6858000"/>
              <a:gd name="connsiteX98" fmla="*/ 4694684 w 7467663"/>
              <a:gd name="connsiteY98" fmla="*/ 5447098 h 6858000"/>
              <a:gd name="connsiteX99" fmla="*/ 4754123 w 7467663"/>
              <a:gd name="connsiteY99" fmla="*/ 5384643 h 6858000"/>
              <a:gd name="connsiteX100" fmla="*/ 4978032 w 7467663"/>
              <a:gd name="connsiteY100" fmla="*/ 5183809 h 6858000"/>
              <a:gd name="connsiteX101" fmla="*/ 1903353 w 7467663"/>
              <a:gd name="connsiteY101" fmla="*/ 5044827 h 6858000"/>
              <a:gd name="connsiteX102" fmla="*/ 1936931 w 7467663"/>
              <a:gd name="connsiteY102" fmla="*/ 5093954 h 6858000"/>
              <a:gd name="connsiteX103" fmla="*/ 2195868 w 7467663"/>
              <a:gd name="connsiteY103" fmla="*/ 5396574 h 6858000"/>
              <a:gd name="connsiteX104" fmla="*/ 2088852 w 7467663"/>
              <a:gd name="connsiteY104" fmla="*/ 5166123 h 6858000"/>
              <a:gd name="connsiteX105" fmla="*/ 1958241 w 7467663"/>
              <a:gd name="connsiteY105" fmla="*/ 5067955 h 6858000"/>
              <a:gd name="connsiteX106" fmla="*/ 1903353 w 7467663"/>
              <a:gd name="connsiteY106" fmla="*/ 5044827 h 6858000"/>
              <a:gd name="connsiteX107" fmla="*/ 1979378 w 7467663"/>
              <a:gd name="connsiteY107" fmla="*/ 4769504 h 6858000"/>
              <a:gd name="connsiteX108" fmla="*/ 2882120 w 7467663"/>
              <a:gd name="connsiteY108" fmla="*/ 5064547 h 6858000"/>
              <a:gd name="connsiteX109" fmla="*/ 2793103 w 7467663"/>
              <a:gd name="connsiteY109" fmla="*/ 5039699 h 6858000"/>
              <a:gd name="connsiteX110" fmla="*/ 2770041 w 7467663"/>
              <a:gd name="connsiteY110" fmla="*/ 5033634 h 6858000"/>
              <a:gd name="connsiteX111" fmla="*/ 1979378 w 7467663"/>
              <a:gd name="connsiteY111" fmla="*/ 4769504 h 6858000"/>
              <a:gd name="connsiteX112" fmla="*/ 1927410 w 7467663"/>
              <a:gd name="connsiteY112" fmla="*/ 4716164 h 6858000"/>
              <a:gd name="connsiteX113" fmla="*/ 1959587 w 7467663"/>
              <a:gd name="connsiteY113" fmla="*/ 4728849 h 6858000"/>
              <a:gd name="connsiteX114" fmla="*/ 2777707 w 7467663"/>
              <a:gd name="connsiteY114" fmla="*/ 5003991 h 6858000"/>
              <a:gd name="connsiteX115" fmla="*/ 2800768 w 7467663"/>
              <a:gd name="connsiteY115" fmla="*/ 5010056 h 6858000"/>
              <a:gd name="connsiteX116" fmla="*/ 2879408 w 7467663"/>
              <a:gd name="connsiteY116" fmla="*/ 5031590 h 6858000"/>
              <a:gd name="connsiteX117" fmla="*/ 2862295 w 7467663"/>
              <a:gd name="connsiteY117" fmla="*/ 5022958 h 6858000"/>
              <a:gd name="connsiteX118" fmla="*/ 2813343 w 7467663"/>
              <a:gd name="connsiteY118" fmla="*/ 4998369 h 6858000"/>
              <a:gd name="connsiteX119" fmla="*/ 2646245 w 7467663"/>
              <a:gd name="connsiteY119" fmla="*/ 4930999 h 6858000"/>
              <a:gd name="connsiteX120" fmla="*/ 1999243 w 7467663"/>
              <a:gd name="connsiteY120" fmla="*/ 4730524 h 6858000"/>
              <a:gd name="connsiteX121" fmla="*/ 1979527 w 7467663"/>
              <a:gd name="connsiteY121" fmla="*/ 4726651 h 6858000"/>
              <a:gd name="connsiteX122" fmla="*/ 1927410 w 7467663"/>
              <a:gd name="connsiteY122" fmla="*/ 4716164 h 6858000"/>
              <a:gd name="connsiteX123" fmla="*/ 1997014 w 7467663"/>
              <a:gd name="connsiteY123" fmla="*/ 4698007 h 6858000"/>
              <a:gd name="connsiteX124" fmla="*/ 2005458 w 7467663"/>
              <a:gd name="connsiteY124" fmla="*/ 4699540 h 6858000"/>
              <a:gd name="connsiteX125" fmla="*/ 2657186 w 7467663"/>
              <a:gd name="connsiteY125" fmla="*/ 4901687 h 6858000"/>
              <a:gd name="connsiteX126" fmla="*/ 2826662 w 7467663"/>
              <a:gd name="connsiteY126" fmla="*/ 4970362 h 6858000"/>
              <a:gd name="connsiteX127" fmla="*/ 2876100 w 7467663"/>
              <a:gd name="connsiteY127" fmla="*/ 4995397 h 6858000"/>
              <a:gd name="connsiteX128" fmla="*/ 3042600 w 7467663"/>
              <a:gd name="connsiteY128" fmla="*/ 5059532 h 6858000"/>
              <a:gd name="connsiteX129" fmla="*/ 1997014 w 7467663"/>
              <a:gd name="connsiteY129" fmla="*/ 4698007 h 6858000"/>
              <a:gd name="connsiteX130" fmla="*/ 2305292 w 7467663"/>
              <a:gd name="connsiteY130" fmla="*/ 4219492 h 6858000"/>
              <a:gd name="connsiteX131" fmla="*/ 3360922 w 7467663"/>
              <a:gd name="connsiteY131" fmla="*/ 4529373 h 6858000"/>
              <a:gd name="connsiteX132" fmla="*/ 3492420 w 7467663"/>
              <a:gd name="connsiteY132" fmla="*/ 4510145 h 6858000"/>
              <a:gd name="connsiteX133" fmla="*/ 3364086 w 7467663"/>
              <a:gd name="connsiteY133" fmla="*/ 4480340 h 6858000"/>
              <a:gd name="connsiteX134" fmla="*/ 3225818 w 7467663"/>
              <a:gd name="connsiteY134" fmla="*/ 4411822 h 6858000"/>
              <a:gd name="connsiteX135" fmla="*/ 3129696 w 7467663"/>
              <a:gd name="connsiteY135" fmla="*/ 4360704 h 6858000"/>
              <a:gd name="connsiteX136" fmla="*/ 2814545 w 7467663"/>
              <a:gd name="connsiteY136" fmla="*/ 4282955 h 6858000"/>
              <a:gd name="connsiteX137" fmla="*/ 2305292 w 7467663"/>
              <a:gd name="connsiteY137" fmla="*/ 4219492 h 6858000"/>
              <a:gd name="connsiteX138" fmla="*/ 2626982 w 7467663"/>
              <a:gd name="connsiteY138" fmla="*/ 4206450 h 6858000"/>
              <a:gd name="connsiteX139" fmla="*/ 2490617 w 7467663"/>
              <a:gd name="connsiteY139" fmla="*/ 4206951 h 6858000"/>
              <a:gd name="connsiteX140" fmla="*/ 2819869 w 7467663"/>
              <a:gd name="connsiteY140" fmla="*/ 4252936 h 6858000"/>
              <a:gd name="connsiteX141" fmla="*/ 3143018 w 7467663"/>
              <a:gd name="connsiteY141" fmla="*/ 4332698 h 6858000"/>
              <a:gd name="connsiteX142" fmla="*/ 3241520 w 7467663"/>
              <a:gd name="connsiteY142" fmla="*/ 4385112 h 6858000"/>
              <a:gd name="connsiteX143" fmla="*/ 3374575 w 7467663"/>
              <a:gd name="connsiteY143" fmla="*/ 4451517 h 6858000"/>
              <a:gd name="connsiteX144" fmla="*/ 3505221 w 7467663"/>
              <a:gd name="connsiteY144" fmla="*/ 4480757 h 6858000"/>
              <a:gd name="connsiteX145" fmla="*/ 2626982 w 7467663"/>
              <a:gd name="connsiteY145" fmla="*/ 4206450 h 6858000"/>
              <a:gd name="connsiteX146" fmla="*/ 1310106 w 7467663"/>
              <a:gd name="connsiteY146" fmla="*/ 3943217 h 6858000"/>
              <a:gd name="connsiteX147" fmla="*/ 854994 w 7467663"/>
              <a:gd name="connsiteY147" fmla="*/ 4399136 h 6858000"/>
              <a:gd name="connsiteX148" fmla="*/ 742462 w 7467663"/>
              <a:gd name="connsiteY148" fmla="*/ 4594648 h 6858000"/>
              <a:gd name="connsiteX149" fmla="*/ 820602 w 7467663"/>
              <a:gd name="connsiteY149" fmla="*/ 4485915 h 6858000"/>
              <a:gd name="connsiteX150" fmla="*/ 878295 w 7467663"/>
              <a:gd name="connsiteY150" fmla="*/ 4403594 h 6858000"/>
              <a:gd name="connsiteX151" fmla="*/ 1240607 w 7467663"/>
              <a:gd name="connsiteY151" fmla="*/ 4010401 h 6858000"/>
              <a:gd name="connsiteX152" fmla="*/ 1310106 w 7467663"/>
              <a:gd name="connsiteY152" fmla="*/ 3943217 h 6858000"/>
              <a:gd name="connsiteX153" fmla="*/ 1423113 w 7467663"/>
              <a:gd name="connsiteY153" fmla="*/ 3874565 h 6858000"/>
              <a:gd name="connsiteX154" fmla="*/ 1260565 w 7467663"/>
              <a:gd name="connsiteY154" fmla="*/ 4031982 h 6858000"/>
              <a:gd name="connsiteX155" fmla="*/ 901900 w 7467663"/>
              <a:gd name="connsiteY155" fmla="*/ 4421236 h 6858000"/>
              <a:gd name="connsiteX156" fmla="*/ 845044 w 7467663"/>
              <a:gd name="connsiteY156" fmla="*/ 4502436 h 6858000"/>
              <a:gd name="connsiteX157" fmla="*/ 685926 w 7467663"/>
              <a:gd name="connsiteY157" fmla="*/ 4703069 h 6858000"/>
              <a:gd name="connsiteX158" fmla="*/ 684248 w 7467663"/>
              <a:gd name="connsiteY158" fmla="*/ 4706721 h 6858000"/>
              <a:gd name="connsiteX159" fmla="*/ 1423113 w 7467663"/>
              <a:gd name="connsiteY159" fmla="*/ 3874565 h 6858000"/>
              <a:gd name="connsiteX160" fmla="*/ 3316479 w 7467663"/>
              <a:gd name="connsiteY160" fmla="*/ 3872136 h 6858000"/>
              <a:gd name="connsiteX161" fmla="*/ 3546806 w 7467663"/>
              <a:gd name="connsiteY161" fmla="*/ 4356139 h 6858000"/>
              <a:gd name="connsiteX162" fmla="*/ 3364433 w 7467663"/>
              <a:gd name="connsiteY162" fmla="*/ 3953121 h 6858000"/>
              <a:gd name="connsiteX163" fmla="*/ 3316479 w 7467663"/>
              <a:gd name="connsiteY163" fmla="*/ 3872136 h 6858000"/>
              <a:gd name="connsiteX164" fmla="*/ 3291335 w 7467663"/>
              <a:gd name="connsiteY164" fmla="*/ 3767420 h 6858000"/>
              <a:gd name="connsiteX165" fmla="*/ 3390805 w 7467663"/>
              <a:gd name="connsiteY165" fmla="*/ 3937163 h 6858000"/>
              <a:gd name="connsiteX166" fmla="*/ 3579062 w 7467663"/>
              <a:gd name="connsiteY166" fmla="*/ 4359040 h 6858000"/>
              <a:gd name="connsiteX167" fmla="*/ 3467355 w 7467663"/>
              <a:gd name="connsiteY167" fmla="*/ 3988130 h 6858000"/>
              <a:gd name="connsiteX168" fmla="*/ 3310753 w 7467663"/>
              <a:gd name="connsiteY168" fmla="*/ 3787140 h 6858000"/>
              <a:gd name="connsiteX169" fmla="*/ 3291335 w 7467663"/>
              <a:gd name="connsiteY169" fmla="*/ 3767420 h 6858000"/>
              <a:gd name="connsiteX170" fmla="*/ 1635889 w 7467663"/>
              <a:gd name="connsiteY170" fmla="*/ 3709494 h 6858000"/>
              <a:gd name="connsiteX171" fmla="*/ 1634800 w 7467663"/>
              <a:gd name="connsiteY171" fmla="*/ 3731111 h 6858000"/>
              <a:gd name="connsiteX172" fmla="*/ 1635889 w 7467663"/>
              <a:gd name="connsiteY172" fmla="*/ 3709494 h 6858000"/>
              <a:gd name="connsiteX173" fmla="*/ 1510397 w 7467663"/>
              <a:gd name="connsiteY173" fmla="*/ 3684705 h 6858000"/>
              <a:gd name="connsiteX174" fmla="*/ 1146550 w 7467663"/>
              <a:gd name="connsiteY174" fmla="*/ 3802012 h 6858000"/>
              <a:gd name="connsiteX175" fmla="*/ 698834 w 7467663"/>
              <a:gd name="connsiteY175" fmla="*/ 3952272 h 6858000"/>
              <a:gd name="connsiteX176" fmla="*/ 34256 w 7467663"/>
              <a:gd name="connsiteY176" fmla="*/ 4347603 h 6858000"/>
              <a:gd name="connsiteX177" fmla="*/ 527241 w 7467663"/>
              <a:gd name="connsiteY177" fmla="*/ 4065078 h 6858000"/>
              <a:gd name="connsiteX178" fmla="*/ 1510397 w 7467663"/>
              <a:gd name="connsiteY178" fmla="*/ 3684705 h 6858000"/>
              <a:gd name="connsiteX179" fmla="*/ 1313114 w 7467663"/>
              <a:gd name="connsiteY179" fmla="*/ 3655216 h 6858000"/>
              <a:gd name="connsiteX180" fmla="*/ 1109304 w 7467663"/>
              <a:gd name="connsiteY180" fmla="*/ 3669030 h 6858000"/>
              <a:gd name="connsiteX181" fmla="*/ 8129 w 7467663"/>
              <a:gd name="connsiteY181" fmla="*/ 4330519 h 6858000"/>
              <a:gd name="connsiteX182" fmla="*/ 687572 w 7467663"/>
              <a:gd name="connsiteY182" fmla="*/ 3925629 h 6858000"/>
              <a:gd name="connsiteX183" fmla="*/ 1138365 w 7467663"/>
              <a:gd name="connsiteY183" fmla="*/ 3774515 h 6858000"/>
              <a:gd name="connsiteX184" fmla="*/ 1505579 w 7467663"/>
              <a:gd name="connsiteY184" fmla="*/ 3655526 h 6858000"/>
              <a:gd name="connsiteX185" fmla="*/ 1313114 w 7467663"/>
              <a:gd name="connsiteY185" fmla="*/ 3655216 h 6858000"/>
              <a:gd name="connsiteX186" fmla="*/ 3655073 w 7467663"/>
              <a:gd name="connsiteY186" fmla="*/ 3650884 h 6858000"/>
              <a:gd name="connsiteX187" fmla="*/ 3989938 w 7467663"/>
              <a:gd name="connsiteY187" fmla="*/ 3991685 h 6858000"/>
              <a:gd name="connsiteX188" fmla="*/ 4393907 w 7467663"/>
              <a:gd name="connsiteY188" fmla="*/ 4261258 h 6858000"/>
              <a:gd name="connsiteX189" fmla="*/ 4648051 w 7467663"/>
              <a:gd name="connsiteY189" fmla="*/ 4374051 h 6858000"/>
              <a:gd name="connsiteX190" fmla="*/ 4383389 w 7467663"/>
              <a:gd name="connsiteY190" fmla="*/ 4184369 h 6858000"/>
              <a:gd name="connsiteX191" fmla="*/ 4165508 w 7467663"/>
              <a:gd name="connsiteY191" fmla="*/ 4035196 h 6858000"/>
              <a:gd name="connsiteX192" fmla="*/ 4068162 w 7467663"/>
              <a:gd name="connsiteY192" fmla="*/ 3953394 h 6858000"/>
              <a:gd name="connsiteX193" fmla="*/ 3981416 w 7467663"/>
              <a:gd name="connsiteY193" fmla="*/ 3880482 h 6858000"/>
              <a:gd name="connsiteX194" fmla="*/ 3800147 w 7467663"/>
              <a:gd name="connsiteY194" fmla="*/ 3749872 h 6858000"/>
              <a:gd name="connsiteX195" fmla="*/ 3655073 w 7467663"/>
              <a:gd name="connsiteY195" fmla="*/ 3650884 h 6858000"/>
              <a:gd name="connsiteX196" fmla="*/ 3670252 w 7467663"/>
              <a:gd name="connsiteY196" fmla="*/ 3622798 h 6858000"/>
              <a:gd name="connsiteX197" fmla="*/ 3817258 w 7467663"/>
              <a:gd name="connsiteY197" fmla="*/ 3723577 h 6858000"/>
              <a:gd name="connsiteX198" fmla="*/ 4000461 w 7467663"/>
              <a:gd name="connsiteY198" fmla="*/ 3855966 h 6858000"/>
              <a:gd name="connsiteX199" fmla="*/ 4088180 w 7467663"/>
              <a:gd name="connsiteY199" fmla="*/ 3929774 h 6858000"/>
              <a:gd name="connsiteX200" fmla="*/ 4184555 w 7467663"/>
              <a:gd name="connsiteY200" fmla="*/ 4010683 h 6858000"/>
              <a:gd name="connsiteX201" fmla="*/ 4399563 w 7467663"/>
              <a:gd name="connsiteY201" fmla="*/ 4158106 h 6858000"/>
              <a:gd name="connsiteX202" fmla="*/ 4684469 w 7467663"/>
              <a:gd name="connsiteY202" fmla="*/ 4364680 h 6858000"/>
              <a:gd name="connsiteX203" fmla="*/ 4690271 w 7467663"/>
              <a:gd name="connsiteY203" fmla="*/ 4370034 h 6858000"/>
              <a:gd name="connsiteX204" fmla="*/ 4136093 w 7467663"/>
              <a:gd name="connsiteY204" fmla="*/ 3858466 h 6858000"/>
              <a:gd name="connsiteX205" fmla="*/ 3670252 w 7467663"/>
              <a:gd name="connsiteY205" fmla="*/ 3622798 h 6858000"/>
              <a:gd name="connsiteX206" fmla="*/ 4440129 w 7467663"/>
              <a:gd name="connsiteY206" fmla="*/ 3448571 h 6858000"/>
              <a:gd name="connsiteX207" fmla="*/ 4856525 w 7467663"/>
              <a:gd name="connsiteY207" fmla="*/ 3915351 h 6858000"/>
              <a:gd name="connsiteX208" fmla="*/ 5059055 w 7467663"/>
              <a:gd name="connsiteY208" fmla="*/ 4108918 h 6858000"/>
              <a:gd name="connsiteX209" fmla="*/ 5290070 w 7467663"/>
              <a:gd name="connsiteY209" fmla="*/ 4263619 h 6858000"/>
              <a:gd name="connsiteX210" fmla="*/ 4834991 w 7467663"/>
              <a:gd name="connsiteY210" fmla="*/ 3830985 h 6858000"/>
              <a:gd name="connsiteX211" fmla="*/ 4440129 w 7467663"/>
              <a:gd name="connsiteY211" fmla="*/ 3448571 h 6858000"/>
              <a:gd name="connsiteX212" fmla="*/ 4441737 w 7467663"/>
              <a:gd name="connsiteY212" fmla="*/ 3399734 h 6858000"/>
              <a:gd name="connsiteX213" fmla="*/ 4431236 w 7467663"/>
              <a:gd name="connsiteY213" fmla="*/ 3400954 h 6858000"/>
              <a:gd name="connsiteX214" fmla="*/ 4557150 w 7467663"/>
              <a:gd name="connsiteY214" fmla="*/ 3510023 h 6858000"/>
              <a:gd name="connsiteX215" fmla="*/ 4856936 w 7467663"/>
              <a:gd name="connsiteY215" fmla="*/ 3809146 h 6858000"/>
              <a:gd name="connsiteX216" fmla="*/ 5111996 w 7467663"/>
              <a:gd name="connsiteY216" fmla="*/ 4065759 h 6858000"/>
              <a:gd name="connsiteX217" fmla="*/ 5388878 w 7467663"/>
              <a:gd name="connsiteY217" fmla="*/ 4300185 h 6858000"/>
              <a:gd name="connsiteX218" fmla="*/ 5425556 w 7467663"/>
              <a:gd name="connsiteY218" fmla="*/ 4308967 h 6858000"/>
              <a:gd name="connsiteX219" fmla="*/ 4943646 w 7467663"/>
              <a:gd name="connsiteY219" fmla="*/ 3822916 h 6858000"/>
              <a:gd name="connsiteX220" fmla="*/ 4594837 w 7467663"/>
              <a:gd name="connsiteY220" fmla="*/ 3532274 h 6858000"/>
              <a:gd name="connsiteX221" fmla="*/ 4441737 w 7467663"/>
              <a:gd name="connsiteY221" fmla="*/ 3399734 h 6858000"/>
              <a:gd name="connsiteX222" fmla="*/ 5425834 w 7467663"/>
              <a:gd name="connsiteY222" fmla="*/ 3162785 h 6858000"/>
              <a:gd name="connsiteX223" fmla="*/ 5401644 w 7467663"/>
              <a:gd name="connsiteY223" fmla="*/ 3617847 h 6858000"/>
              <a:gd name="connsiteX224" fmla="*/ 5467256 w 7467663"/>
              <a:gd name="connsiteY224" fmla="*/ 4175494 h 6858000"/>
              <a:gd name="connsiteX225" fmla="*/ 5448069 w 7467663"/>
              <a:gd name="connsiteY225" fmla="*/ 3567554 h 6858000"/>
              <a:gd name="connsiteX226" fmla="*/ 5425834 w 7467663"/>
              <a:gd name="connsiteY226" fmla="*/ 3162785 h 6858000"/>
              <a:gd name="connsiteX227" fmla="*/ 1318687 w 7467663"/>
              <a:gd name="connsiteY227" fmla="*/ 3113840 h 6858000"/>
              <a:gd name="connsiteX228" fmla="*/ 1066793 w 7467663"/>
              <a:gd name="connsiteY228" fmla="*/ 3212171 h 6858000"/>
              <a:gd name="connsiteX229" fmla="*/ 993319 w 7467663"/>
              <a:gd name="connsiteY229" fmla="*/ 3247648 h 6858000"/>
              <a:gd name="connsiteX230" fmla="*/ 853081 w 7467663"/>
              <a:gd name="connsiteY230" fmla="*/ 3312410 h 6858000"/>
              <a:gd name="connsiteX231" fmla="*/ 805957 w 7467663"/>
              <a:gd name="connsiteY231" fmla="*/ 3330443 h 6858000"/>
              <a:gd name="connsiteX232" fmla="*/ 1318687 w 7467663"/>
              <a:gd name="connsiteY232" fmla="*/ 3113840 h 6858000"/>
              <a:gd name="connsiteX233" fmla="*/ 5453702 w 7467663"/>
              <a:gd name="connsiteY233" fmla="*/ 3090882 h 6858000"/>
              <a:gd name="connsiteX234" fmla="*/ 5480135 w 7467663"/>
              <a:gd name="connsiteY234" fmla="*/ 3565802 h 6858000"/>
              <a:gd name="connsiteX235" fmla="*/ 5499023 w 7467663"/>
              <a:gd name="connsiteY235" fmla="*/ 4166310 h 6858000"/>
              <a:gd name="connsiteX236" fmla="*/ 5547022 w 7467663"/>
              <a:gd name="connsiteY236" fmla="*/ 3607838 h 6858000"/>
              <a:gd name="connsiteX237" fmla="*/ 5515964 w 7467663"/>
              <a:gd name="connsiteY237" fmla="*/ 3378541 h 6858000"/>
              <a:gd name="connsiteX238" fmla="*/ 5453702 w 7467663"/>
              <a:gd name="connsiteY238" fmla="*/ 3090882 h 6858000"/>
              <a:gd name="connsiteX239" fmla="*/ 1238695 w 7467663"/>
              <a:gd name="connsiteY239" fmla="*/ 3076820 h 6858000"/>
              <a:gd name="connsiteX240" fmla="*/ 716371 w 7467663"/>
              <a:gd name="connsiteY240" fmla="*/ 3293249 h 6858000"/>
              <a:gd name="connsiteX241" fmla="*/ 579522 w 7467663"/>
              <a:gd name="connsiteY241" fmla="*/ 3371759 h 6858000"/>
              <a:gd name="connsiteX242" fmla="*/ 600288 w 7467663"/>
              <a:gd name="connsiteY242" fmla="*/ 3365555 h 6858000"/>
              <a:gd name="connsiteX243" fmla="*/ 840692 w 7467663"/>
              <a:gd name="connsiteY243" fmla="*/ 3284921 h 6858000"/>
              <a:gd name="connsiteX244" fmla="*/ 979248 w 7467663"/>
              <a:gd name="connsiteY244" fmla="*/ 3221003 h 6858000"/>
              <a:gd name="connsiteX245" fmla="*/ 1053282 w 7467663"/>
              <a:gd name="connsiteY245" fmla="*/ 3185247 h 6858000"/>
              <a:gd name="connsiteX246" fmla="*/ 1320603 w 7467663"/>
              <a:gd name="connsiteY246" fmla="*/ 3081281 h 6858000"/>
              <a:gd name="connsiteX247" fmla="*/ 1238695 w 7467663"/>
              <a:gd name="connsiteY247" fmla="*/ 3076820 h 6858000"/>
              <a:gd name="connsiteX248" fmla="*/ 5425627 w 7467663"/>
              <a:gd name="connsiteY248" fmla="*/ 2954192 h 6858000"/>
              <a:gd name="connsiteX249" fmla="*/ 5470770 w 7467663"/>
              <a:gd name="connsiteY249" fmla="*/ 3005435 h 6858000"/>
              <a:gd name="connsiteX250" fmla="*/ 5519779 w 7467663"/>
              <a:gd name="connsiteY250" fmla="*/ 4359223 h 6858000"/>
              <a:gd name="connsiteX251" fmla="*/ 5520293 w 7467663"/>
              <a:gd name="connsiteY251" fmla="*/ 4360602 h 6858000"/>
              <a:gd name="connsiteX252" fmla="*/ 5767221 w 7467663"/>
              <a:gd name="connsiteY252" fmla="*/ 4665564 h 6858000"/>
              <a:gd name="connsiteX253" fmla="*/ 6937169 w 7467663"/>
              <a:gd name="connsiteY253" fmla="*/ 4815941 h 6858000"/>
              <a:gd name="connsiteX254" fmla="*/ 6953922 w 7467663"/>
              <a:gd name="connsiteY254" fmla="*/ 4890068 h 6858000"/>
              <a:gd name="connsiteX255" fmla="*/ 6071359 w 7467663"/>
              <a:gd name="connsiteY255" fmla="*/ 4770770 h 6858000"/>
              <a:gd name="connsiteX256" fmla="*/ 6038839 w 7467663"/>
              <a:gd name="connsiteY256" fmla="*/ 4764474 h 6858000"/>
              <a:gd name="connsiteX257" fmla="*/ 6038706 w 7467663"/>
              <a:gd name="connsiteY257" fmla="*/ 4763847 h 6858000"/>
              <a:gd name="connsiteX258" fmla="*/ 6037784 w 7467663"/>
              <a:gd name="connsiteY258" fmla="*/ 4764270 h 6858000"/>
              <a:gd name="connsiteX259" fmla="*/ 6038839 w 7467663"/>
              <a:gd name="connsiteY259" fmla="*/ 4764474 h 6858000"/>
              <a:gd name="connsiteX260" fmla="*/ 6040338 w 7467663"/>
              <a:gd name="connsiteY260" fmla="*/ 4771418 h 6858000"/>
              <a:gd name="connsiteX261" fmla="*/ 6024488 w 7467663"/>
              <a:gd name="connsiteY261" fmla="*/ 4809903 h 6858000"/>
              <a:gd name="connsiteX262" fmla="*/ 5599771 w 7467663"/>
              <a:gd name="connsiteY262" fmla="*/ 5509652 h 6858000"/>
              <a:gd name="connsiteX263" fmla="*/ 5548843 w 7467663"/>
              <a:gd name="connsiteY263" fmla="*/ 5563845 h 6858000"/>
              <a:gd name="connsiteX264" fmla="*/ 5940952 w 7467663"/>
              <a:gd name="connsiteY264" fmla="*/ 6250028 h 6858000"/>
              <a:gd name="connsiteX265" fmla="*/ 6043441 w 7467663"/>
              <a:gd name="connsiteY265" fmla="*/ 6665847 h 6858000"/>
              <a:gd name="connsiteX266" fmla="*/ 6093432 w 7467663"/>
              <a:gd name="connsiteY266" fmla="*/ 6858000 h 6858000"/>
              <a:gd name="connsiteX267" fmla="*/ 6034344 w 7467663"/>
              <a:gd name="connsiteY267" fmla="*/ 6858000 h 6858000"/>
              <a:gd name="connsiteX268" fmla="*/ 6026679 w 7467663"/>
              <a:gd name="connsiteY268" fmla="*/ 6836959 h 6858000"/>
              <a:gd name="connsiteX269" fmla="*/ 5800441 w 7467663"/>
              <a:gd name="connsiteY269" fmla="*/ 6335286 h 6858000"/>
              <a:gd name="connsiteX270" fmla="*/ 5526562 w 7467663"/>
              <a:gd name="connsiteY270" fmla="*/ 5705388 h 6858000"/>
              <a:gd name="connsiteX271" fmla="*/ 5519640 w 7467663"/>
              <a:gd name="connsiteY271" fmla="*/ 5683774 h 6858000"/>
              <a:gd name="connsiteX272" fmla="*/ 5844559 w 7467663"/>
              <a:gd name="connsiteY272" fmla="*/ 6553349 h 6858000"/>
              <a:gd name="connsiteX273" fmla="*/ 5975994 w 7467663"/>
              <a:gd name="connsiteY273" fmla="*/ 6858000 h 6858000"/>
              <a:gd name="connsiteX274" fmla="*/ 5898547 w 7467663"/>
              <a:gd name="connsiteY274" fmla="*/ 6858000 h 6858000"/>
              <a:gd name="connsiteX275" fmla="*/ 5682041 w 7467663"/>
              <a:gd name="connsiteY275" fmla="*/ 6355860 h 6858000"/>
              <a:gd name="connsiteX276" fmla="*/ 5461758 w 7467663"/>
              <a:gd name="connsiteY276" fmla="*/ 5820220 h 6858000"/>
              <a:gd name="connsiteX277" fmla="*/ 5237282 w 7467663"/>
              <a:gd name="connsiteY277" fmla="*/ 6579086 h 6858000"/>
              <a:gd name="connsiteX278" fmla="*/ 5115009 w 7467663"/>
              <a:gd name="connsiteY278" fmla="*/ 6858000 h 6858000"/>
              <a:gd name="connsiteX279" fmla="*/ 5028074 w 7467663"/>
              <a:gd name="connsiteY279" fmla="*/ 6858000 h 6858000"/>
              <a:gd name="connsiteX280" fmla="*/ 5079508 w 7467663"/>
              <a:gd name="connsiteY280" fmla="*/ 6749074 h 6858000"/>
              <a:gd name="connsiteX281" fmla="*/ 5371846 w 7467663"/>
              <a:gd name="connsiteY281" fmla="*/ 5924413 h 6858000"/>
              <a:gd name="connsiteX282" fmla="*/ 5270512 w 7467663"/>
              <a:gd name="connsiteY282" fmla="*/ 6138975 h 6858000"/>
              <a:gd name="connsiteX283" fmla="*/ 5062409 w 7467663"/>
              <a:gd name="connsiteY283" fmla="*/ 6653544 h 6858000"/>
              <a:gd name="connsiteX284" fmla="*/ 5036628 w 7467663"/>
              <a:gd name="connsiteY284" fmla="*/ 6754247 h 6858000"/>
              <a:gd name="connsiteX285" fmla="*/ 5009112 w 7467663"/>
              <a:gd name="connsiteY285" fmla="*/ 6858000 h 6858000"/>
              <a:gd name="connsiteX286" fmla="*/ 4976679 w 7467663"/>
              <a:gd name="connsiteY286" fmla="*/ 6858000 h 6858000"/>
              <a:gd name="connsiteX287" fmla="*/ 5006537 w 7467663"/>
              <a:gd name="connsiteY287" fmla="*/ 6747068 h 6858000"/>
              <a:gd name="connsiteX288" fmla="*/ 5032723 w 7467663"/>
              <a:gd name="connsiteY288" fmla="*/ 6644957 h 6858000"/>
              <a:gd name="connsiteX289" fmla="*/ 5242949 w 7467663"/>
              <a:gd name="connsiteY289" fmla="*/ 6125175 h 6858000"/>
              <a:gd name="connsiteX290" fmla="*/ 5286321 w 7467663"/>
              <a:gd name="connsiteY290" fmla="*/ 6033555 h 6858000"/>
              <a:gd name="connsiteX291" fmla="*/ 5008210 w 7467663"/>
              <a:gd name="connsiteY291" fmla="*/ 6649194 h 6858000"/>
              <a:gd name="connsiteX292" fmla="*/ 4986321 w 7467663"/>
              <a:gd name="connsiteY292" fmla="*/ 6765687 h 6858000"/>
              <a:gd name="connsiteX293" fmla="*/ 4973474 w 7467663"/>
              <a:gd name="connsiteY293" fmla="*/ 6858000 h 6858000"/>
              <a:gd name="connsiteX294" fmla="*/ 4907178 w 7467663"/>
              <a:gd name="connsiteY294" fmla="*/ 6858000 h 6858000"/>
              <a:gd name="connsiteX295" fmla="*/ 4910810 w 7467663"/>
              <a:gd name="connsiteY295" fmla="*/ 6829660 h 6858000"/>
              <a:gd name="connsiteX296" fmla="*/ 4987461 w 7467663"/>
              <a:gd name="connsiteY296" fmla="*/ 6432994 h 6858000"/>
              <a:gd name="connsiteX297" fmla="*/ 5179262 w 7467663"/>
              <a:gd name="connsiteY297" fmla="*/ 6035044 h 6858000"/>
              <a:gd name="connsiteX298" fmla="*/ 4689678 w 7467663"/>
              <a:gd name="connsiteY298" fmla="*/ 6440241 h 6858000"/>
              <a:gd name="connsiteX299" fmla="*/ 4477543 w 7467663"/>
              <a:gd name="connsiteY299" fmla="*/ 6674836 h 6858000"/>
              <a:gd name="connsiteX300" fmla="*/ 4329957 w 7467663"/>
              <a:gd name="connsiteY300" fmla="*/ 6858000 h 6858000"/>
              <a:gd name="connsiteX301" fmla="*/ 4218595 w 7467663"/>
              <a:gd name="connsiteY301" fmla="*/ 6858000 h 6858000"/>
              <a:gd name="connsiteX302" fmla="*/ 4368888 w 7467663"/>
              <a:gd name="connsiteY302" fmla="*/ 6668412 h 6858000"/>
              <a:gd name="connsiteX303" fmla="*/ 4563091 w 7467663"/>
              <a:gd name="connsiteY303" fmla="*/ 6442508 h 6858000"/>
              <a:gd name="connsiteX304" fmla="*/ 5387324 w 7467663"/>
              <a:gd name="connsiteY304" fmla="*/ 5705830 h 6858000"/>
              <a:gd name="connsiteX305" fmla="*/ 5073620 w 7467663"/>
              <a:gd name="connsiteY305" fmla="*/ 5955437 h 6858000"/>
              <a:gd name="connsiteX306" fmla="*/ 4689789 w 7467663"/>
              <a:gd name="connsiteY306" fmla="*/ 6268382 h 6858000"/>
              <a:gd name="connsiteX307" fmla="*/ 4418722 w 7467663"/>
              <a:gd name="connsiteY307" fmla="*/ 6570886 h 6858000"/>
              <a:gd name="connsiteX308" fmla="*/ 4214944 w 7467663"/>
              <a:gd name="connsiteY308" fmla="*/ 6858000 h 6858000"/>
              <a:gd name="connsiteX309" fmla="*/ 4177898 w 7467663"/>
              <a:gd name="connsiteY309" fmla="*/ 6858000 h 6858000"/>
              <a:gd name="connsiteX310" fmla="*/ 4391597 w 7467663"/>
              <a:gd name="connsiteY310" fmla="*/ 6556370 h 6858000"/>
              <a:gd name="connsiteX311" fmla="*/ 4668889 w 7467663"/>
              <a:gd name="connsiteY311" fmla="*/ 6246399 h 6858000"/>
              <a:gd name="connsiteX312" fmla="*/ 5055427 w 7467663"/>
              <a:gd name="connsiteY312" fmla="*/ 5931476 h 6858000"/>
              <a:gd name="connsiteX313" fmla="*/ 5371814 w 7467663"/>
              <a:gd name="connsiteY313" fmla="*/ 5678975 h 6858000"/>
              <a:gd name="connsiteX314" fmla="*/ 4987918 w 7467663"/>
              <a:gd name="connsiteY314" fmla="*/ 5838701 h 6858000"/>
              <a:gd name="connsiteX315" fmla="*/ 4317146 w 7467663"/>
              <a:gd name="connsiteY315" fmla="*/ 6587716 h 6858000"/>
              <a:gd name="connsiteX316" fmla="*/ 4171627 w 7467663"/>
              <a:gd name="connsiteY316" fmla="*/ 6858000 h 6858000"/>
              <a:gd name="connsiteX317" fmla="*/ 4081585 w 7467663"/>
              <a:gd name="connsiteY317" fmla="*/ 6858000 h 6858000"/>
              <a:gd name="connsiteX318" fmla="*/ 4238603 w 7467663"/>
              <a:gd name="connsiteY318" fmla="*/ 6559341 h 6858000"/>
              <a:gd name="connsiteX319" fmla="*/ 4778333 w 7467663"/>
              <a:gd name="connsiteY319" fmla="*/ 5873626 h 6858000"/>
              <a:gd name="connsiteX320" fmla="*/ 5414185 w 7467663"/>
              <a:gd name="connsiteY320" fmla="*/ 5573882 h 6858000"/>
              <a:gd name="connsiteX321" fmla="*/ 5959648 w 7467663"/>
              <a:gd name="connsiteY321" fmla="*/ 4760797 h 6858000"/>
              <a:gd name="connsiteX322" fmla="*/ 5355019 w 7467663"/>
              <a:gd name="connsiteY322" fmla="*/ 4734672 h 6858000"/>
              <a:gd name="connsiteX323" fmla="*/ 5083565 w 7467663"/>
              <a:gd name="connsiteY323" fmla="*/ 5179121 h 6858000"/>
              <a:gd name="connsiteX324" fmla="*/ 4713577 w 7467663"/>
              <a:gd name="connsiteY324" fmla="*/ 5616803 h 6858000"/>
              <a:gd name="connsiteX325" fmla="*/ 3989559 w 7467663"/>
              <a:gd name="connsiteY325" fmla="*/ 6145945 h 6858000"/>
              <a:gd name="connsiteX326" fmla="*/ 3939824 w 7467663"/>
              <a:gd name="connsiteY326" fmla="*/ 6066900 h 6858000"/>
              <a:gd name="connsiteX327" fmla="*/ 4584537 w 7467663"/>
              <a:gd name="connsiteY327" fmla="*/ 5324826 h 6858000"/>
              <a:gd name="connsiteX328" fmla="*/ 5037105 w 7467663"/>
              <a:gd name="connsiteY328" fmla="*/ 5088765 h 6858000"/>
              <a:gd name="connsiteX329" fmla="*/ 5039930 w 7467663"/>
              <a:gd name="connsiteY329" fmla="*/ 5089585 h 6858000"/>
              <a:gd name="connsiteX330" fmla="*/ 5263764 w 7467663"/>
              <a:gd name="connsiteY330" fmla="*/ 4735525 h 6858000"/>
              <a:gd name="connsiteX331" fmla="*/ 4086300 w 7467663"/>
              <a:gd name="connsiteY331" fmla="*/ 4884599 h 6858000"/>
              <a:gd name="connsiteX332" fmla="*/ 4085485 w 7467663"/>
              <a:gd name="connsiteY332" fmla="*/ 4899070 h 6858000"/>
              <a:gd name="connsiteX333" fmla="*/ 3871915 w 7467663"/>
              <a:gd name="connsiteY333" fmla="*/ 5253645 h 6858000"/>
              <a:gd name="connsiteX334" fmla="*/ 3799374 w 7467663"/>
              <a:gd name="connsiteY334" fmla="*/ 5466127 h 6858000"/>
              <a:gd name="connsiteX335" fmla="*/ 3498850 w 7467663"/>
              <a:gd name="connsiteY335" fmla="*/ 6661888 h 6858000"/>
              <a:gd name="connsiteX336" fmla="*/ 3399216 w 7467663"/>
              <a:gd name="connsiteY336" fmla="*/ 6858000 h 6858000"/>
              <a:gd name="connsiteX337" fmla="*/ 3303688 w 7467663"/>
              <a:gd name="connsiteY337" fmla="*/ 6858000 h 6858000"/>
              <a:gd name="connsiteX338" fmla="*/ 3391774 w 7467663"/>
              <a:gd name="connsiteY338" fmla="*/ 6697181 h 6858000"/>
              <a:gd name="connsiteX339" fmla="*/ 3735540 w 7467663"/>
              <a:gd name="connsiteY339" fmla="*/ 5546923 h 6858000"/>
              <a:gd name="connsiteX340" fmla="*/ 3729438 w 7467663"/>
              <a:gd name="connsiteY340" fmla="*/ 5569058 h 6858000"/>
              <a:gd name="connsiteX341" fmla="*/ 3707782 w 7467663"/>
              <a:gd name="connsiteY341" fmla="*/ 5644908 h 6858000"/>
              <a:gd name="connsiteX342" fmla="*/ 3583827 w 7467663"/>
              <a:gd name="connsiteY342" fmla="*/ 6039215 h 6858000"/>
              <a:gd name="connsiteX343" fmla="*/ 3547861 w 7467663"/>
              <a:gd name="connsiteY343" fmla="*/ 6129609 h 6858000"/>
              <a:gd name="connsiteX344" fmla="*/ 3490905 w 7467663"/>
              <a:gd name="connsiteY344" fmla="*/ 6277660 h 6858000"/>
              <a:gd name="connsiteX345" fmla="*/ 3455859 w 7467663"/>
              <a:gd name="connsiteY345" fmla="*/ 6391301 h 6858000"/>
              <a:gd name="connsiteX346" fmla="*/ 3429112 w 7467663"/>
              <a:gd name="connsiteY346" fmla="*/ 6479469 h 6858000"/>
              <a:gd name="connsiteX347" fmla="*/ 3304862 w 7467663"/>
              <a:gd name="connsiteY347" fmla="*/ 6796476 h 6858000"/>
              <a:gd name="connsiteX348" fmla="*/ 3276071 w 7467663"/>
              <a:gd name="connsiteY348" fmla="*/ 6858000 h 6858000"/>
              <a:gd name="connsiteX349" fmla="*/ 3240805 w 7467663"/>
              <a:gd name="connsiteY349" fmla="*/ 6858000 h 6858000"/>
              <a:gd name="connsiteX350" fmla="*/ 3275917 w 7467663"/>
              <a:gd name="connsiteY350" fmla="*/ 6783192 h 6858000"/>
              <a:gd name="connsiteX351" fmla="*/ 3399358 w 7467663"/>
              <a:gd name="connsiteY351" fmla="*/ 6469011 h 6858000"/>
              <a:gd name="connsiteX352" fmla="*/ 3425650 w 7467663"/>
              <a:gd name="connsiteY352" fmla="*/ 6381333 h 6858000"/>
              <a:gd name="connsiteX353" fmla="*/ 3460661 w 7467663"/>
              <a:gd name="connsiteY353" fmla="*/ 6266763 h 6858000"/>
              <a:gd name="connsiteX354" fmla="*/ 3518021 w 7467663"/>
              <a:gd name="connsiteY354" fmla="*/ 6117298 h 6858000"/>
              <a:gd name="connsiteX355" fmla="*/ 3554035 w 7467663"/>
              <a:gd name="connsiteY355" fmla="*/ 6027832 h 6858000"/>
              <a:gd name="connsiteX356" fmla="*/ 3677174 w 7467663"/>
              <a:gd name="connsiteY356" fmla="*/ 5636351 h 6858000"/>
              <a:gd name="connsiteX357" fmla="*/ 3698819 w 7467663"/>
              <a:gd name="connsiteY357" fmla="*/ 5560503 h 6858000"/>
              <a:gd name="connsiteX358" fmla="*/ 3702094 w 7467663"/>
              <a:gd name="connsiteY358" fmla="*/ 5549194 h 6858000"/>
              <a:gd name="connsiteX359" fmla="*/ 3398355 w 7467663"/>
              <a:gd name="connsiteY359" fmla="*/ 6094603 h 6858000"/>
              <a:gd name="connsiteX360" fmla="*/ 3193941 w 7467663"/>
              <a:gd name="connsiteY360" fmla="*/ 6798775 h 6858000"/>
              <a:gd name="connsiteX361" fmla="*/ 3184140 w 7467663"/>
              <a:gd name="connsiteY361" fmla="*/ 6858000 h 6858000"/>
              <a:gd name="connsiteX362" fmla="*/ 3099978 w 7467663"/>
              <a:gd name="connsiteY362" fmla="*/ 6858000 h 6858000"/>
              <a:gd name="connsiteX363" fmla="*/ 3101556 w 7467663"/>
              <a:gd name="connsiteY363" fmla="*/ 6843337 h 6858000"/>
              <a:gd name="connsiteX364" fmla="*/ 3370162 w 7467663"/>
              <a:gd name="connsiteY364" fmla="*/ 5785550 h 6858000"/>
              <a:gd name="connsiteX365" fmla="*/ 3746477 w 7467663"/>
              <a:gd name="connsiteY365" fmla="*/ 5377889 h 6858000"/>
              <a:gd name="connsiteX366" fmla="*/ 3863399 w 7467663"/>
              <a:gd name="connsiteY366" fmla="*/ 5087257 h 6858000"/>
              <a:gd name="connsiteX367" fmla="*/ 3968712 w 7467663"/>
              <a:gd name="connsiteY367" fmla="*/ 4913989 h 6858000"/>
              <a:gd name="connsiteX368" fmla="*/ 2792390 w 7467663"/>
              <a:gd name="connsiteY368" fmla="*/ 5382974 h 6858000"/>
              <a:gd name="connsiteX369" fmla="*/ 2714982 w 7467663"/>
              <a:gd name="connsiteY369" fmla="*/ 5427051 h 6858000"/>
              <a:gd name="connsiteX370" fmla="*/ 2813361 w 7467663"/>
              <a:gd name="connsiteY370" fmla="*/ 6023912 h 6858000"/>
              <a:gd name="connsiteX371" fmla="*/ 2688430 w 7467663"/>
              <a:gd name="connsiteY371" fmla="*/ 6801564 h 6858000"/>
              <a:gd name="connsiteX372" fmla="*/ 2629626 w 7467663"/>
              <a:gd name="connsiteY372" fmla="*/ 6763394 h 6858000"/>
              <a:gd name="connsiteX373" fmla="*/ 2565328 w 7467663"/>
              <a:gd name="connsiteY373" fmla="*/ 5516399 h 6858000"/>
              <a:gd name="connsiteX374" fmla="*/ 1922999 w 7467663"/>
              <a:gd name="connsiteY374" fmla="*/ 5980343 h 6858000"/>
              <a:gd name="connsiteX375" fmla="*/ 1950261 w 7467663"/>
              <a:gd name="connsiteY375" fmla="*/ 6405858 h 6858000"/>
              <a:gd name="connsiteX376" fmla="*/ 2365554 w 7467663"/>
              <a:gd name="connsiteY376" fmla="*/ 6759107 h 6858000"/>
              <a:gd name="connsiteX377" fmla="*/ 2424142 w 7467663"/>
              <a:gd name="connsiteY377" fmla="*/ 6858000 h 6858000"/>
              <a:gd name="connsiteX378" fmla="*/ 2395994 w 7467663"/>
              <a:gd name="connsiteY378" fmla="*/ 6858000 h 6858000"/>
              <a:gd name="connsiteX379" fmla="*/ 2392863 w 7467663"/>
              <a:gd name="connsiteY379" fmla="*/ 6852964 h 6858000"/>
              <a:gd name="connsiteX380" fmla="*/ 2017589 w 7467663"/>
              <a:gd name="connsiteY380" fmla="*/ 6493982 h 6858000"/>
              <a:gd name="connsiteX381" fmla="*/ 2147336 w 7467663"/>
              <a:gd name="connsiteY381" fmla="*/ 6594052 h 6858000"/>
              <a:gd name="connsiteX382" fmla="*/ 2207047 w 7467663"/>
              <a:gd name="connsiteY382" fmla="*/ 6654540 h 6858000"/>
              <a:gd name="connsiteX383" fmla="*/ 2299106 w 7467663"/>
              <a:gd name="connsiteY383" fmla="*/ 6778931 h 6858000"/>
              <a:gd name="connsiteX384" fmla="*/ 2314430 w 7467663"/>
              <a:gd name="connsiteY384" fmla="*/ 6801144 h 6858000"/>
              <a:gd name="connsiteX385" fmla="*/ 2352406 w 7467663"/>
              <a:gd name="connsiteY385" fmla="*/ 6858000 h 6858000"/>
              <a:gd name="connsiteX386" fmla="*/ 2314492 w 7467663"/>
              <a:gd name="connsiteY386" fmla="*/ 6858000 h 6858000"/>
              <a:gd name="connsiteX387" fmla="*/ 2288095 w 7467663"/>
              <a:gd name="connsiteY387" fmla="*/ 6818030 h 6858000"/>
              <a:gd name="connsiteX388" fmla="*/ 2272768 w 7467663"/>
              <a:gd name="connsiteY388" fmla="*/ 6795822 h 6858000"/>
              <a:gd name="connsiteX389" fmla="*/ 2182715 w 7467663"/>
              <a:gd name="connsiteY389" fmla="*/ 6675071 h 6858000"/>
              <a:gd name="connsiteX390" fmla="*/ 2032061 w 7467663"/>
              <a:gd name="connsiteY390" fmla="*/ 6541380 h 6858000"/>
              <a:gd name="connsiteX391" fmla="*/ 2257220 w 7467663"/>
              <a:gd name="connsiteY391" fmla="*/ 6826257 h 6858000"/>
              <a:gd name="connsiteX392" fmla="*/ 2281324 w 7467663"/>
              <a:gd name="connsiteY392" fmla="*/ 6858000 h 6858000"/>
              <a:gd name="connsiteX393" fmla="*/ 2242860 w 7467663"/>
              <a:gd name="connsiteY393" fmla="*/ 6858000 h 6858000"/>
              <a:gd name="connsiteX394" fmla="*/ 2232818 w 7467663"/>
              <a:gd name="connsiteY394" fmla="*/ 6844926 h 6858000"/>
              <a:gd name="connsiteX395" fmla="*/ 1990172 w 7467663"/>
              <a:gd name="connsiteY395" fmla="*/ 6542121 h 6858000"/>
              <a:gd name="connsiteX396" fmla="*/ 2124090 w 7467663"/>
              <a:gd name="connsiteY396" fmla="*/ 6761017 h 6858000"/>
              <a:gd name="connsiteX397" fmla="*/ 2200380 w 7467663"/>
              <a:gd name="connsiteY397" fmla="*/ 6858000 h 6858000"/>
              <a:gd name="connsiteX398" fmla="*/ 2147507 w 7467663"/>
              <a:gd name="connsiteY398" fmla="*/ 6858000 h 6858000"/>
              <a:gd name="connsiteX399" fmla="*/ 2070668 w 7467663"/>
              <a:gd name="connsiteY399" fmla="*/ 6761520 h 6858000"/>
              <a:gd name="connsiteX400" fmla="*/ 1975142 w 7467663"/>
              <a:gd name="connsiteY400" fmla="*/ 6585570 h 6858000"/>
              <a:gd name="connsiteX401" fmla="*/ 2050035 w 7467663"/>
              <a:gd name="connsiteY401" fmla="*/ 6813345 h 6858000"/>
              <a:gd name="connsiteX402" fmla="*/ 2063025 w 7467663"/>
              <a:gd name="connsiteY402" fmla="*/ 6858000 h 6858000"/>
              <a:gd name="connsiteX403" fmla="*/ 2021675 w 7467663"/>
              <a:gd name="connsiteY403" fmla="*/ 6858000 h 6858000"/>
              <a:gd name="connsiteX404" fmla="*/ 2019308 w 7467663"/>
              <a:gd name="connsiteY404" fmla="*/ 6847118 h 6858000"/>
              <a:gd name="connsiteX405" fmla="*/ 1938835 w 7467663"/>
              <a:gd name="connsiteY405" fmla="*/ 6551160 h 6858000"/>
              <a:gd name="connsiteX406" fmla="*/ 1953230 w 7467663"/>
              <a:gd name="connsiteY406" fmla="*/ 6759699 h 6858000"/>
              <a:gd name="connsiteX407" fmla="*/ 1956763 w 7467663"/>
              <a:gd name="connsiteY407" fmla="*/ 6778191 h 6858000"/>
              <a:gd name="connsiteX408" fmla="*/ 1967925 w 7467663"/>
              <a:gd name="connsiteY408" fmla="*/ 6858000 h 6858000"/>
              <a:gd name="connsiteX409" fmla="*/ 1936622 w 7467663"/>
              <a:gd name="connsiteY409" fmla="*/ 6858000 h 6858000"/>
              <a:gd name="connsiteX410" fmla="*/ 1926261 w 7467663"/>
              <a:gd name="connsiteY410" fmla="*/ 6784064 h 6858000"/>
              <a:gd name="connsiteX411" fmla="*/ 1922724 w 7467663"/>
              <a:gd name="connsiteY411" fmla="*/ 6765577 h 6858000"/>
              <a:gd name="connsiteX412" fmla="*/ 1904650 w 7467663"/>
              <a:gd name="connsiteY412" fmla="*/ 6639616 h 6858000"/>
              <a:gd name="connsiteX413" fmla="*/ 1885273 w 7467663"/>
              <a:gd name="connsiteY413" fmla="*/ 6858000 h 6858000"/>
              <a:gd name="connsiteX414" fmla="*/ 1854363 w 7467663"/>
              <a:gd name="connsiteY414" fmla="*/ 6858000 h 6858000"/>
              <a:gd name="connsiteX415" fmla="*/ 1880391 w 7467663"/>
              <a:gd name="connsiteY415" fmla="*/ 6603796 h 6858000"/>
              <a:gd name="connsiteX416" fmla="*/ 1818273 w 7467663"/>
              <a:gd name="connsiteY416" fmla="*/ 6715729 h 6858000"/>
              <a:gd name="connsiteX417" fmla="*/ 1794691 w 7467663"/>
              <a:gd name="connsiteY417" fmla="*/ 6843239 h 6858000"/>
              <a:gd name="connsiteX418" fmla="*/ 1794914 w 7467663"/>
              <a:gd name="connsiteY418" fmla="*/ 6858000 h 6858000"/>
              <a:gd name="connsiteX419" fmla="*/ 1746128 w 7467663"/>
              <a:gd name="connsiteY419" fmla="*/ 6858000 h 6858000"/>
              <a:gd name="connsiteX420" fmla="*/ 1753934 w 7467663"/>
              <a:gd name="connsiteY420" fmla="*/ 6724796 h 6858000"/>
              <a:gd name="connsiteX421" fmla="*/ 1792053 w 7467663"/>
              <a:gd name="connsiteY421" fmla="*/ 6572396 h 6858000"/>
              <a:gd name="connsiteX422" fmla="*/ 1862248 w 7467663"/>
              <a:gd name="connsiteY422" fmla="*/ 6266397 h 6858000"/>
              <a:gd name="connsiteX423" fmla="*/ 1862250 w 7467663"/>
              <a:gd name="connsiteY423" fmla="*/ 6033531 h 6858000"/>
              <a:gd name="connsiteX424" fmla="*/ 1211999 w 7467663"/>
              <a:gd name="connsiteY424" fmla="*/ 6683610 h 6858000"/>
              <a:gd name="connsiteX425" fmla="*/ 1213266 w 7467663"/>
              <a:gd name="connsiteY425" fmla="*/ 6691947 h 6858000"/>
              <a:gd name="connsiteX426" fmla="*/ 1203370 w 7467663"/>
              <a:gd name="connsiteY426" fmla="*/ 6850676 h 6858000"/>
              <a:gd name="connsiteX427" fmla="*/ 1203671 w 7467663"/>
              <a:gd name="connsiteY427" fmla="*/ 6858000 h 6858000"/>
              <a:gd name="connsiteX428" fmla="*/ 1143180 w 7467663"/>
              <a:gd name="connsiteY428" fmla="*/ 6858000 h 6858000"/>
              <a:gd name="connsiteX429" fmla="*/ 1142176 w 7467663"/>
              <a:gd name="connsiteY429" fmla="*/ 6766045 h 6858000"/>
              <a:gd name="connsiteX430" fmla="*/ 1067484 w 7467663"/>
              <a:gd name="connsiteY430" fmla="*/ 6858000 h 6858000"/>
              <a:gd name="connsiteX431" fmla="*/ 953928 w 7467663"/>
              <a:gd name="connsiteY431" fmla="*/ 6858000 h 6858000"/>
              <a:gd name="connsiteX432" fmla="*/ 959715 w 7467663"/>
              <a:gd name="connsiteY432" fmla="*/ 6850185 h 6858000"/>
              <a:gd name="connsiteX433" fmla="*/ 1483788 w 7467663"/>
              <a:gd name="connsiteY433" fmla="*/ 6259174 h 6858000"/>
              <a:gd name="connsiteX434" fmla="*/ 1100671 w 7467663"/>
              <a:gd name="connsiteY434" fmla="*/ 6252137 h 6858000"/>
              <a:gd name="connsiteX435" fmla="*/ 1090144 w 7467663"/>
              <a:gd name="connsiteY435" fmla="*/ 6256748 h 6858000"/>
              <a:gd name="connsiteX436" fmla="*/ 1095872 w 7467663"/>
              <a:gd name="connsiteY436" fmla="*/ 6271892 h 6858000"/>
              <a:gd name="connsiteX437" fmla="*/ 262785 w 7467663"/>
              <a:gd name="connsiteY437" fmla="*/ 6845450 h 6858000"/>
              <a:gd name="connsiteX438" fmla="*/ 209968 w 7467663"/>
              <a:gd name="connsiteY438" fmla="*/ 6770713 h 6858000"/>
              <a:gd name="connsiteX439" fmla="*/ 873460 w 7467663"/>
              <a:gd name="connsiteY439" fmla="*/ 6253768 h 6858000"/>
              <a:gd name="connsiteX440" fmla="*/ 192686 w 7467663"/>
              <a:gd name="connsiteY440" fmla="*/ 5849257 h 6858000"/>
              <a:gd name="connsiteX441" fmla="*/ 4696 w 7467663"/>
              <a:gd name="connsiteY441" fmla="*/ 5697668 h 6858000"/>
              <a:gd name="connsiteX442" fmla="*/ 0 w 7467663"/>
              <a:gd name="connsiteY442" fmla="*/ 5689984 h 6858000"/>
              <a:gd name="connsiteX443" fmla="*/ 0 w 7467663"/>
              <a:gd name="connsiteY443" fmla="*/ 5513472 h 6858000"/>
              <a:gd name="connsiteX444" fmla="*/ 174101 w 7467663"/>
              <a:gd name="connsiteY444" fmla="*/ 5620277 h 6858000"/>
              <a:gd name="connsiteX445" fmla="*/ 891800 w 7467663"/>
              <a:gd name="connsiteY445" fmla="*/ 6036935 h 6858000"/>
              <a:gd name="connsiteX446" fmla="*/ 1072219 w 7467663"/>
              <a:gd name="connsiteY446" fmla="*/ 6169443 h 6858000"/>
              <a:gd name="connsiteX447" fmla="*/ 1074117 w 7467663"/>
              <a:gd name="connsiteY447" fmla="*/ 6170301 h 6858000"/>
              <a:gd name="connsiteX448" fmla="*/ 1083114 w 7467663"/>
              <a:gd name="connsiteY448" fmla="*/ 6174131 h 6858000"/>
              <a:gd name="connsiteX449" fmla="*/ 1543010 w 7467663"/>
              <a:gd name="connsiteY449" fmla="*/ 6191140 h 6858000"/>
              <a:gd name="connsiteX450" fmla="*/ 1551080 w 7467663"/>
              <a:gd name="connsiteY450" fmla="*/ 6195006 h 6858000"/>
              <a:gd name="connsiteX451" fmla="*/ 2345443 w 7467663"/>
              <a:gd name="connsiteY451" fmla="*/ 5549882 h 6858000"/>
              <a:gd name="connsiteX452" fmla="*/ 1721499 w 7467663"/>
              <a:gd name="connsiteY452" fmla="*/ 5599969 h 6858000"/>
              <a:gd name="connsiteX453" fmla="*/ 767716 w 7467663"/>
              <a:gd name="connsiteY453" fmla="*/ 5472768 h 6858000"/>
              <a:gd name="connsiteX454" fmla="*/ 722147 w 7467663"/>
              <a:gd name="connsiteY454" fmla="*/ 5393091 h 6858000"/>
              <a:gd name="connsiteX455" fmla="*/ 1485552 w 7467663"/>
              <a:gd name="connsiteY455" fmla="*/ 5313202 h 6858000"/>
              <a:gd name="connsiteX456" fmla="*/ 2143004 w 7467663"/>
              <a:gd name="connsiteY456" fmla="*/ 5402420 h 6858000"/>
              <a:gd name="connsiteX457" fmla="*/ 1933391 w 7467663"/>
              <a:gd name="connsiteY457" fmla="*/ 5156971 h 6858000"/>
              <a:gd name="connsiteX458" fmla="*/ 1827118 w 7467663"/>
              <a:gd name="connsiteY458" fmla="*/ 4968410 h 6858000"/>
              <a:gd name="connsiteX459" fmla="*/ 1837349 w 7467663"/>
              <a:gd name="connsiteY459" fmla="*/ 4956357 h 6858000"/>
              <a:gd name="connsiteX460" fmla="*/ 2162835 w 7467663"/>
              <a:gd name="connsiteY460" fmla="*/ 5187853 h 6858000"/>
              <a:gd name="connsiteX461" fmla="*/ 2257167 w 7467663"/>
              <a:gd name="connsiteY461" fmla="*/ 5462123 h 6858000"/>
              <a:gd name="connsiteX462" fmla="*/ 2261598 w 7467663"/>
              <a:gd name="connsiteY462" fmla="*/ 5467998 h 6858000"/>
              <a:gd name="connsiteX463" fmla="*/ 2437177 w 7467663"/>
              <a:gd name="connsiteY463" fmla="*/ 5479608 h 6858000"/>
              <a:gd name="connsiteX464" fmla="*/ 2445247 w 7467663"/>
              <a:gd name="connsiteY464" fmla="*/ 5483476 h 6858000"/>
              <a:gd name="connsiteX465" fmla="*/ 2743626 w 7467663"/>
              <a:gd name="connsiteY465" fmla="*/ 5304819 h 6858000"/>
              <a:gd name="connsiteX466" fmla="*/ 3048102 w 7467663"/>
              <a:gd name="connsiteY466" fmla="*/ 5150595 h 6858000"/>
              <a:gd name="connsiteX467" fmla="*/ 1799414 w 7467663"/>
              <a:gd name="connsiteY467" fmla="*/ 4694732 h 6858000"/>
              <a:gd name="connsiteX468" fmla="*/ 1771735 w 7467663"/>
              <a:gd name="connsiteY468" fmla="*/ 4619929 h 6858000"/>
              <a:gd name="connsiteX469" fmla="*/ 3104273 w 7467663"/>
              <a:gd name="connsiteY469" fmla="*/ 5076159 h 6858000"/>
              <a:gd name="connsiteX470" fmla="*/ 3113245 w 7467663"/>
              <a:gd name="connsiteY470" fmla="*/ 5090705 h 6858000"/>
              <a:gd name="connsiteX471" fmla="*/ 3126294 w 7467663"/>
              <a:gd name="connsiteY471" fmla="*/ 5114400 h 6858000"/>
              <a:gd name="connsiteX472" fmla="*/ 3937433 w 7467663"/>
              <a:gd name="connsiteY472" fmla="*/ 4830473 h 6858000"/>
              <a:gd name="connsiteX473" fmla="*/ 3590475 w 7467663"/>
              <a:gd name="connsiteY473" fmla="*/ 4597974 h 6858000"/>
              <a:gd name="connsiteX474" fmla="*/ 3100264 w 7467663"/>
              <a:gd name="connsiteY474" fmla="*/ 4579845 h 6858000"/>
              <a:gd name="connsiteX475" fmla="*/ 2183576 w 7467663"/>
              <a:gd name="connsiteY475" fmla="*/ 4227150 h 6858000"/>
              <a:gd name="connsiteX476" fmla="*/ 2151029 w 7467663"/>
              <a:gd name="connsiteY476" fmla="*/ 4146947 h 6858000"/>
              <a:gd name="connsiteX477" fmla="*/ 3563434 w 7467663"/>
              <a:gd name="connsiteY477" fmla="*/ 4469115 h 6858000"/>
              <a:gd name="connsiteX478" fmla="*/ 3177952 w 7467663"/>
              <a:gd name="connsiteY478" fmla="*/ 3657386 h 6858000"/>
              <a:gd name="connsiteX479" fmla="*/ 3189263 w 7467663"/>
              <a:gd name="connsiteY479" fmla="*/ 3625726 h 6858000"/>
              <a:gd name="connsiteX480" fmla="*/ 3560912 w 7467663"/>
              <a:gd name="connsiteY480" fmla="*/ 4079863 h 6858000"/>
              <a:gd name="connsiteX481" fmla="*/ 3626636 w 7467663"/>
              <a:gd name="connsiteY481" fmla="*/ 4512230 h 6858000"/>
              <a:gd name="connsiteX482" fmla="*/ 3653088 w 7467663"/>
              <a:gd name="connsiteY482" fmla="*/ 4521417 h 6858000"/>
              <a:gd name="connsiteX483" fmla="*/ 3988128 w 7467663"/>
              <a:gd name="connsiteY483" fmla="*/ 4817267 h 6858000"/>
              <a:gd name="connsiteX484" fmla="*/ 4830582 w 7467663"/>
              <a:gd name="connsiteY484" fmla="*/ 4676000 h 6858000"/>
              <a:gd name="connsiteX485" fmla="*/ 4830100 w 7467663"/>
              <a:gd name="connsiteY485" fmla="*/ 4675554 h 6858000"/>
              <a:gd name="connsiteX486" fmla="*/ 4036318 w 7467663"/>
              <a:gd name="connsiteY486" fmla="*/ 4147013 h 6858000"/>
              <a:gd name="connsiteX487" fmla="*/ 3432098 w 7467663"/>
              <a:gd name="connsiteY487" fmla="*/ 3537312 h 6858000"/>
              <a:gd name="connsiteX488" fmla="*/ 3446761 w 7467663"/>
              <a:gd name="connsiteY488" fmla="*/ 3461278 h 6858000"/>
              <a:gd name="connsiteX489" fmla="*/ 4419733 w 7467663"/>
              <a:gd name="connsiteY489" fmla="*/ 3963555 h 6858000"/>
              <a:gd name="connsiteX490" fmla="*/ 4781371 w 7467663"/>
              <a:gd name="connsiteY490" fmla="*/ 4458604 h 6858000"/>
              <a:gd name="connsiteX491" fmla="*/ 4780440 w 7467663"/>
              <a:gd name="connsiteY491" fmla="*/ 4470290 h 6858000"/>
              <a:gd name="connsiteX492" fmla="*/ 4898954 w 7467663"/>
              <a:gd name="connsiteY492" fmla="*/ 4662092 h 6858000"/>
              <a:gd name="connsiteX493" fmla="*/ 4900699 w 7467663"/>
              <a:gd name="connsiteY493" fmla="*/ 4670867 h 6858000"/>
              <a:gd name="connsiteX494" fmla="*/ 5714511 w 7467663"/>
              <a:gd name="connsiteY494" fmla="*/ 4663483 h 6858000"/>
              <a:gd name="connsiteX495" fmla="*/ 5464793 w 7467663"/>
              <a:gd name="connsiteY495" fmla="*/ 4393556 h 6858000"/>
              <a:gd name="connsiteX496" fmla="*/ 5461897 w 7467663"/>
              <a:gd name="connsiteY496" fmla="*/ 4390879 h 6858000"/>
              <a:gd name="connsiteX497" fmla="*/ 4294126 w 7467663"/>
              <a:gd name="connsiteY497" fmla="*/ 3303048 h 6858000"/>
              <a:gd name="connsiteX498" fmla="*/ 4305321 w 7467663"/>
              <a:gd name="connsiteY498" fmla="*/ 3256953 h 6858000"/>
              <a:gd name="connsiteX499" fmla="*/ 4949299 w 7467663"/>
              <a:gd name="connsiteY499" fmla="*/ 3766336 h 6858000"/>
              <a:gd name="connsiteX500" fmla="*/ 5291452 w 7467663"/>
              <a:gd name="connsiteY500" fmla="*/ 4076801 h 6858000"/>
              <a:gd name="connsiteX501" fmla="*/ 5434998 w 7467663"/>
              <a:gd name="connsiteY501" fmla="*/ 4254100 h 6858000"/>
              <a:gd name="connsiteX502" fmla="*/ 5351015 w 7467663"/>
              <a:gd name="connsiteY502" fmla="*/ 3760989 h 6858000"/>
              <a:gd name="connsiteX503" fmla="*/ 5413780 w 7467663"/>
              <a:gd name="connsiteY503" fmla="*/ 2966265 h 6858000"/>
              <a:gd name="connsiteX504" fmla="*/ 5425627 w 7467663"/>
              <a:gd name="connsiteY504" fmla="*/ 2954192 h 6858000"/>
              <a:gd name="connsiteX505" fmla="*/ 6604735 w 7467663"/>
              <a:gd name="connsiteY505" fmla="*/ 2041381 h 6858000"/>
              <a:gd name="connsiteX506" fmla="*/ 7204487 w 7467663"/>
              <a:gd name="connsiteY506" fmla="*/ 2742112 h 6858000"/>
              <a:gd name="connsiteX507" fmla="*/ 7131592 w 7467663"/>
              <a:gd name="connsiteY507" fmla="*/ 2672096 h 6858000"/>
              <a:gd name="connsiteX508" fmla="*/ 6996344 w 7467663"/>
              <a:gd name="connsiteY508" fmla="*/ 2518310 h 6858000"/>
              <a:gd name="connsiteX509" fmla="*/ 6735495 w 7467663"/>
              <a:gd name="connsiteY509" fmla="*/ 2196890 h 6858000"/>
              <a:gd name="connsiteX510" fmla="*/ 6721901 w 7467663"/>
              <a:gd name="connsiteY510" fmla="*/ 2179274 h 6858000"/>
              <a:gd name="connsiteX511" fmla="*/ 6604735 w 7467663"/>
              <a:gd name="connsiteY511" fmla="*/ 2041381 h 6858000"/>
              <a:gd name="connsiteX512" fmla="*/ 6591670 w 7467663"/>
              <a:gd name="connsiteY512" fmla="*/ 1988277 h 6858000"/>
              <a:gd name="connsiteX513" fmla="*/ 6747349 w 7467663"/>
              <a:gd name="connsiteY513" fmla="*/ 2160069 h 6858000"/>
              <a:gd name="connsiteX514" fmla="*/ 6760943 w 7467663"/>
              <a:gd name="connsiteY514" fmla="*/ 2177686 h 6858000"/>
              <a:gd name="connsiteX515" fmla="*/ 7021065 w 7467663"/>
              <a:gd name="connsiteY515" fmla="*/ 2498102 h 6858000"/>
              <a:gd name="connsiteX516" fmla="*/ 7155223 w 7467663"/>
              <a:gd name="connsiteY516" fmla="*/ 2650386 h 6858000"/>
              <a:gd name="connsiteX517" fmla="*/ 7203167 w 7467663"/>
              <a:gd name="connsiteY517" fmla="*/ 2697288 h 6858000"/>
              <a:gd name="connsiteX518" fmla="*/ 6937703 w 7467663"/>
              <a:gd name="connsiteY518" fmla="*/ 2321981 h 6858000"/>
              <a:gd name="connsiteX519" fmla="*/ 6591670 w 7467663"/>
              <a:gd name="connsiteY519" fmla="*/ 1988277 h 6858000"/>
              <a:gd name="connsiteX520" fmla="*/ 5798671 w 7467663"/>
              <a:gd name="connsiteY520" fmla="*/ 1981601 h 6858000"/>
              <a:gd name="connsiteX521" fmla="*/ 5754709 w 7467663"/>
              <a:gd name="connsiteY521" fmla="*/ 2071454 h 6858000"/>
              <a:gd name="connsiteX522" fmla="*/ 5763044 w 7467663"/>
              <a:gd name="connsiteY522" fmla="*/ 2842206 h 6858000"/>
              <a:gd name="connsiteX523" fmla="*/ 5764974 w 7467663"/>
              <a:gd name="connsiteY523" fmla="*/ 2799609 h 6858000"/>
              <a:gd name="connsiteX524" fmla="*/ 5767665 w 7467663"/>
              <a:gd name="connsiteY524" fmla="*/ 2666409 h 6858000"/>
              <a:gd name="connsiteX525" fmla="*/ 5763055 w 7467663"/>
              <a:gd name="connsiteY525" fmla="*/ 2579705 h 6858000"/>
              <a:gd name="connsiteX526" fmla="*/ 5758079 w 7467663"/>
              <a:gd name="connsiteY526" fmla="*/ 2492508 h 6858000"/>
              <a:gd name="connsiteX527" fmla="*/ 5779325 w 7467663"/>
              <a:gd name="connsiteY527" fmla="*/ 2197069 h 6858000"/>
              <a:gd name="connsiteX528" fmla="*/ 5798671 w 7467663"/>
              <a:gd name="connsiteY528" fmla="*/ 1981601 h 6858000"/>
              <a:gd name="connsiteX529" fmla="*/ 5829202 w 7467663"/>
              <a:gd name="connsiteY529" fmla="*/ 1971679 h 6858000"/>
              <a:gd name="connsiteX530" fmla="*/ 5809558 w 7467663"/>
              <a:gd name="connsiteY530" fmla="*/ 2198043 h 6858000"/>
              <a:gd name="connsiteX531" fmla="*/ 5788653 w 7467663"/>
              <a:gd name="connsiteY531" fmla="*/ 2489430 h 6858000"/>
              <a:gd name="connsiteX532" fmla="*/ 5793439 w 7467663"/>
              <a:gd name="connsiteY532" fmla="*/ 2575235 h 6858000"/>
              <a:gd name="connsiteX533" fmla="*/ 5796837 w 7467663"/>
              <a:gd name="connsiteY533" fmla="*/ 2637633 h 6858000"/>
              <a:gd name="connsiteX534" fmla="*/ 5818614 w 7467663"/>
              <a:gd name="connsiteY534" fmla="*/ 2473055 h 6858000"/>
              <a:gd name="connsiteX535" fmla="*/ 5829202 w 7467663"/>
              <a:gd name="connsiteY535" fmla="*/ 1971679 h 6858000"/>
              <a:gd name="connsiteX536" fmla="*/ 5911389 w 7467663"/>
              <a:gd name="connsiteY536" fmla="*/ 1898371 h 6858000"/>
              <a:gd name="connsiteX537" fmla="*/ 6237627 w 7467663"/>
              <a:gd name="connsiteY537" fmla="*/ 2231921 h 6858000"/>
              <a:gd name="connsiteX538" fmla="*/ 5911389 w 7467663"/>
              <a:gd name="connsiteY538" fmla="*/ 1898371 h 6858000"/>
              <a:gd name="connsiteX539" fmla="*/ 6944437 w 7467663"/>
              <a:gd name="connsiteY539" fmla="*/ 1575402 h 6858000"/>
              <a:gd name="connsiteX540" fmla="*/ 6304730 w 7467663"/>
              <a:gd name="connsiteY540" fmla="*/ 1766654 h 6858000"/>
              <a:gd name="connsiteX541" fmla="*/ 6944437 w 7467663"/>
              <a:gd name="connsiteY541" fmla="*/ 1575402 h 6858000"/>
              <a:gd name="connsiteX542" fmla="*/ 7019523 w 7467663"/>
              <a:gd name="connsiteY542" fmla="*/ 1519450 h 6858000"/>
              <a:gd name="connsiteX543" fmla="*/ 6298091 w 7467663"/>
              <a:gd name="connsiteY543" fmla="*/ 1737122 h 6858000"/>
              <a:gd name="connsiteX544" fmla="*/ 7019523 w 7467663"/>
              <a:gd name="connsiteY544" fmla="*/ 1519450 h 6858000"/>
              <a:gd name="connsiteX545" fmla="*/ 2399523 w 7467663"/>
              <a:gd name="connsiteY545" fmla="*/ 1428234 h 6858000"/>
              <a:gd name="connsiteX546" fmla="*/ 2224982 w 7467663"/>
              <a:gd name="connsiteY546" fmla="*/ 1826201 h 6858000"/>
              <a:gd name="connsiteX547" fmla="*/ 2096099 w 7467663"/>
              <a:gd name="connsiteY547" fmla="*/ 2345900 h 6858000"/>
              <a:gd name="connsiteX548" fmla="*/ 2283317 w 7467663"/>
              <a:gd name="connsiteY548" fmla="*/ 1796925 h 6858000"/>
              <a:gd name="connsiteX549" fmla="*/ 2399523 w 7467663"/>
              <a:gd name="connsiteY549" fmla="*/ 1428234 h 6858000"/>
              <a:gd name="connsiteX550" fmla="*/ 2448558 w 7467663"/>
              <a:gd name="connsiteY550" fmla="*/ 1373435 h 6858000"/>
              <a:gd name="connsiteX551" fmla="*/ 2312521 w 7467663"/>
              <a:gd name="connsiteY551" fmla="*/ 1806140 h 6858000"/>
              <a:gd name="connsiteX552" fmla="*/ 2127533 w 7467663"/>
              <a:gd name="connsiteY552" fmla="*/ 2348380 h 6858000"/>
              <a:gd name="connsiteX553" fmla="*/ 2358080 w 7467663"/>
              <a:gd name="connsiteY553" fmla="*/ 1866134 h 6858000"/>
              <a:gd name="connsiteX554" fmla="*/ 2407436 w 7467663"/>
              <a:gd name="connsiteY554" fmla="*/ 1651070 h 6858000"/>
              <a:gd name="connsiteX555" fmla="*/ 2448558 w 7467663"/>
              <a:gd name="connsiteY555" fmla="*/ 1373435 h 6858000"/>
              <a:gd name="connsiteX556" fmla="*/ 278707 w 7467663"/>
              <a:gd name="connsiteY556" fmla="*/ 1352270 h 6858000"/>
              <a:gd name="connsiteX557" fmla="*/ 321570 w 7467663"/>
              <a:gd name="connsiteY557" fmla="*/ 1861610 h 6858000"/>
              <a:gd name="connsiteX558" fmla="*/ 294281 w 7467663"/>
              <a:gd name="connsiteY558" fmla="*/ 1440658 h 6858000"/>
              <a:gd name="connsiteX559" fmla="*/ 278707 w 7467663"/>
              <a:gd name="connsiteY559" fmla="*/ 1352270 h 6858000"/>
              <a:gd name="connsiteX560" fmla="*/ 1423821 w 7467663"/>
              <a:gd name="connsiteY560" fmla="*/ 1351958 h 6858000"/>
              <a:gd name="connsiteX561" fmla="*/ 1638521 w 7467663"/>
              <a:gd name="connsiteY561" fmla="*/ 1908470 h 6858000"/>
              <a:gd name="connsiteX562" fmla="*/ 1754199 w 7467663"/>
              <a:gd name="connsiteY562" fmla="*/ 2149284 h 6858000"/>
              <a:gd name="connsiteX563" fmla="*/ 1908359 w 7467663"/>
              <a:gd name="connsiteY563" fmla="*/ 2364988 h 6858000"/>
              <a:gd name="connsiteX564" fmla="*/ 1647661 w 7467663"/>
              <a:gd name="connsiteY564" fmla="*/ 1825945 h 6858000"/>
              <a:gd name="connsiteX565" fmla="*/ 1423821 w 7467663"/>
              <a:gd name="connsiteY565" fmla="*/ 1351958 h 6858000"/>
              <a:gd name="connsiteX566" fmla="*/ 1431890 w 7467663"/>
              <a:gd name="connsiteY566" fmla="*/ 1306475 h 6858000"/>
              <a:gd name="connsiteX567" fmla="*/ 1507597 w 7467663"/>
              <a:gd name="connsiteY567" fmla="*/ 1446132 h 6858000"/>
              <a:gd name="connsiteX568" fmla="*/ 1674586 w 7467663"/>
              <a:gd name="connsiteY568" fmla="*/ 1813832 h 6858000"/>
              <a:gd name="connsiteX569" fmla="*/ 1815950 w 7467663"/>
              <a:gd name="connsiteY569" fmla="*/ 2128564 h 6858000"/>
              <a:gd name="connsiteX570" fmla="*/ 1984242 w 7467663"/>
              <a:gd name="connsiteY570" fmla="*/ 2430829 h 6858000"/>
              <a:gd name="connsiteX571" fmla="*/ 2014023 w 7467663"/>
              <a:gd name="connsiteY571" fmla="*/ 2450995 h 6858000"/>
              <a:gd name="connsiteX572" fmla="*/ 1747337 w 7467663"/>
              <a:gd name="connsiteY572" fmla="*/ 1855264 h 6858000"/>
              <a:gd name="connsiteX573" fmla="*/ 1533749 w 7467663"/>
              <a:gd name="connsiteY573" fmla="*/ 1478656 h 6858000"/>
              <a:gd name="connsiteX574" fmla="*/ 1431890 w 7467663"/>
              <a:gd name="connsiteY574" fmla="*/ 1306475 h 6858000"/>
              <a:gd name="connsiteX575" fmla="*/ 5052692 w 7467663"/>
              <a:gd name="connsiteY575" fmla="*/ 1292994 h 6858000"/>
              <a:gd name="connsiteX576" fmla="*/ 5200661 w 7467663"/>
              <a:gd name="connsiteY576" fmla="*/ 1635186 h 6858000"/>
              <a:gd name="connsiteX577" fmla="*/ 5297138 w 7467663"/>
              <a:gd name="connsiteY577" fmla="*/ 1906351 h 6858000"/>
              <a:gd name="connsiteX578" fmla="*/ 5052692 w 7467663"/>
              <a:gd name="connsiteY578" fmla="*/ 1292994 h 6858000"/>
              <a:gd name="connsiteX579" fmla="*/ 5009948 w 7467663"/>
              <a:gd name="connsiteY579" fmla="*/ 1273619 h 6858000"/>
              <a:gd name="connsiteX580" fmla="*/ 5121777 w 7467663"/>
              <a:gd name="connsiteY580" fmla="*/ 1654213 h 6858000"/>
              <a:gd name="connsiteX581" fmla="*/ 5293545 w 7467663"/>
              <a:gd name="connsiteY581" fmla="*/ 2072247 h 6858000"/>
              <a:gd name="connsiteX582" fmla="*/ 5294042 w 7467663"/>
              <a:gd name="connsiteY582" fmla="*/ 2065019 h 6858000"/>
              <a:gd name="connsiteX583" fmla="*/ 5171936 w 7467663"/>
              <a:gd name="connsiteY583" fmla="*/ 1647613 h 6858000"/>
              <a:gd name="connsiteX584" fmla="*/ 5009948 w 7467663"/>
              <a:gd name="connsiteY584" fmla="*/ 1273619 h 6858000"/>
              <a:gd name="connsiteX585" fmla="*/ 655236 w 7467663"/>
              <a:gd name="connsiteY585" fmla="*/ 1268632 h 6858000"/>
              <a:gd name="connsiteX586" fmla="*/ 839521 w 7467663"/>
              <a:gd name="connsiteY586" fmla="*/ 1685315 h 6858000"/>
              <a:gd name="connsiteX587" fmla="*/ 1109416 w 7467663"/>
              <a:gd name="connsiteY587" fmla="*/ 2061663 h 6858000"/>
              <a:gd name="connsiteX588" fmla="*/ 1298300 w 7467663"/>
              <a:gd name="connsiteY588" fmla="*/ 2247742 h 6858000"/>
              <a:gd name="connsiteX589" fmla="*/ 1125871 w 7467663"/>
              <a:gd name="connsiteY589" fmla="*/ 1989513 h 6858000"/>
              <a:gd name="connsiteX590" fmla="*/ 981574 w 7467663"/>
              <a:gd name="connsiteY590" fmla="*/ 1783157 h 6858000"/>
              <a:gd name="connsiteX591" fmla="*/ 922198 w 7467663"/>
              <a:gd name="connsiteY591" fmla="*/ 1677437 h 6858000"/>
              <a:gd name="connsiteX592" fmla="*/ 869293 w 7467663"/>
              <a:gd name="connsiteY592" fmla="*/ 1583214 h 6858000"/>
              <a:gd name="connsiteX593" fmla="*/ 751431 w 7467663"/>
              <a:gd name="connsiteY593" fmla="*/ 1405731 h 6858000"/>
              <a:gd name="connsiteX594" fmla="*/ 655236 w 7467663"/>
              <a:gd name="connsiteY594" fmla="*/ 1268632 h 6858000"/>
              <a:gd name="connsiteX595" fmla="*/ 6516292 w 7467663"/>
              <a:gd name="connsiteY595" fmla="*/ 1263064 h 6858000"/>
              <a:gd name="connsiteX596" fmla="*/ 5736320 w 7467663"/>
              <a:gd name="connsiteY596" fmla="*/ 1501803 h 6858000"/>
              <a:gd name="connsiteX597" fmla="*/ 6516292 w 7467663"/>
              <a:gd name="connsiteY597" fmla="*/ 1263064 h 6858000"/>
              <a:gd name="connsiteX598" fmla="*/ 291466 w 7467663"/>
              <a:gd name="connsiteY598" fmla="*/ 1250369 h 6858000"/>
              <a:gd name="connsiteX599" fmla="*/ 323180 w 7467663"/>
              <a:gd name="connsiteY599" fmla="*/ 1435283 h 6858000"/>
              <a:gd name="connsiteX600" fmla="*/ 349381 w 7467663"/>
              <a:gd name="connsiteY600" fmla="*/ 1875041 h 6858000"/>
              <a:gd name="connsiteX601" fmla="*/ 374363 w 7467663"/>
              <a:gd name="connsiteY601" fmla="*/ 1506494 h 6858000"/>
              <a:gd name="connsiteX602" fmla="*/ 302168 w 7467663"/>
              <a:gd name="connsiteY602" fmla="*/ 1274495 h 6858000"/>
              <a:gd name="connsiteX603" fmla="*/ 291466 w 7467663"/>
              <a:gd name="connsiteY603" fmla="*/ 1250369 h 6858000"/>
              <a:gd name="connsiteX604" fmla="*/ 678222 w 7467663"/>
              <a:gd name="connsiteY604" fmla="*/ 1248670 h 6858000"/>
              <a:gd name="connsiteX605" fmla="*/ 775536 w 7467663"/>
              <a:gd name="connsiteY605" fmla="*/ 1388015 h 6858000"/>
              <a:gd name="connsiteX606" fmla="*/ 894529 w 7467663"/>
              <a:gd name="connsiteY606" fmla="*/ 1567739 h 6858000"/>
              <a:gd name="connsiteX607" fmla="*/ 948000 w 7467663"/>
              <a:gd name="connsiteY607" fmla="*/ 1663088 h 6858000"/>
              <a:gd name="connsiteX608" fmla="*/ 1006812 w 7467663"/>
              <a:gd name="connsiteY608" fmla="*/ 1767683 h 6858000"/>
              <a:gd name="connsiteX609" fmla="*/ 1149133 w 7467663"/>
              <a:gd name="connsiteY609" fmla="*/ 1971513 h 6858000"/>
              <a:gd name="connsiteX610" fmla="*/ 1333952 w 7467663"/>
              <a:gd name="connsiteY610" fmla="*/ 2251620 h 6858000"/>
              <a:gd name="connsiteX611" fmla="*/ 1337329 w 7467663"/>
              <a:gd name="connsiteY611" fmla="*/ 2258350 h 6858000"/>
              <a:gd name="connsiteX612" fmla="*/ 1014726 w 7467663"/>
              <a:gd name="connsiteY612" fmla="*/ 1615556 h 6858000"/>
              <a:gd name="connsiteX613" fmla="*/ 678222 w 7467663"/>
              <a:gd name="connsiteY613" fmla="*/ 1248670 h 6858000"/>
              <a:gd name="connsiteX614" fmla="*/ 6691602 w 7467663"/>
              <a:gd name="connsiteY614" fmla="*/ 1140573 h 6858000"/>
              <a:gd name="connsiteX615" fmla="*/ 6571100 w 7467663"/>
              <a:gd name="connsiteY615" fmla="*/ 1183662 h 6858000"/>
              <a:gd name="connsiteX616" fmla="*/ 6241687 w 7467663"/>
              <a:gd name="connsiteY616" fmla="*/ 1257600 h 6858000"/>
              <a:gd name="connsiteX617" fmla="*/ 5693009 w 7467663"/>
              <a:gd name="connsiteY617" fmla="*/ 1478256 h 6858000"/>
              <a:gd name="connsiteX618" fmla="*/ 6548420 w 7467663"/>
              <a:gd name="connsiteY618" fmla="*/ 1214599 h 6858000"/>
              <a:gd name="connsiteX619" fmla="*/ 6605473 w 7467663"/>
              <a:gd name="connsiteY619" fmla="*/ 1184686 h 6858000"/>
              <a:gd name="connsiteX620" fmla="*/ 6691602 w 7467663"/>
              <a:gd name="connsiteY620" fmla="*/ 1140573 h 6858000"/>
              <a:gd name="connsiteX621" fmla="*/ 4002475 w 7467663"/>
              <a:gd name="connsiteY621" fmla="*/ 1037802 h 6858000"/>
              <a:gd name="connsiteX622" fmla="*/ 4000324 w 7467663"/>
              <a:gd name="connsiteY622" fmla="*/ 1039362 h 6858000"/>
              <a:gd name="connsiteX623" fmla="*/ 4002862 w 7467663"/>
              <a:gd name="connsiteY623" fmla="*/ 1042866 h 6858000"/>
              <a:gd name="connsiteX624" fmla="*/ 4002475 w 7467663"/>
              <a:gd name="connsiteY624" fmla="*/ 1037802 h 6858000"/>
              <a:gd name="connsiteX625" fmla="*/ 506322 w 7467663"/>
              <a:gd name="connsiteY625" fmla="*/ 1020997 h 6858000"/>
              <a:gd name="connsiteX626" fmla="*/ 533068 w 7467663"/>
              <a:gd name="connsiteY626" fmla="*/ 1029409 h 6858000"/>
              <a:gd name="connsiteX627" fmla="*/ 1232525 w 7467663"/>
              <a:gd name="connsiteY627" fmla="*/ 1804675 h 6858000"/>
              <a:gd name="connsiteX628" fmla="*/ 1388858 w 7467663"/>
              <a:gd name="connsiteY628" fmla="*/ 2368011 h 6858000"/>
              <a:gd name="connsiteX629" fmla="*/ 1384098 w 7467663"/>
              <a:gd name="connsiteY629" fmla="*/ 2378125 h 6858000"/>
              <a:gd name="connsiteX630" fmla="*/ 1425393 w 7467663"/>
              <a:gd name="connsiteY630" fmla="*/ 2589124 h 6858000"/>
              <a:gd name="connsiteX631" fmla="*/ 1424001 w 7467663"/>
              <a:gd name="connsiteY631" fmla="*/ 2597541 h 6858000"/>
              <a:gd name="connsiteX632" fmla="*/ 2152729 w 7467663"/>
              <a:gd name="connsiteY632" fmla="*/ 2864487 h 6858000"/>
              <a:gd name="connsiteX633" fmla="*/ 2020609 w 7467663"/>
              <a:gd name="connsiteY633" fmla="*/ 2539671 h 6858000"/>
              <a:gd name="connsiteX634" fmla="*/ 2018920 w 7467663"/>
              <a:gd name="connsiteY634" fmla="*/ 2536309 h 6858000"/>
              <a:gd name="connsiteX635" fmla="*/ 1342441 w 7467663"/>
              <a:gd name="connsiteY635" fmla="*/ 1173017 h 6858000"/>
              <a:gd name="connsiteX636" fmla="*/ 1367925 w 7467663"/>
              <a:gd name="connsiteY636" fmla="*/ 1135648 h 6858000"/>
              <a:gd name="connsiteX637" fmla="*/ 1771401 w 7467663"/>
              <a:gd name="connsiteY637" fmla="*/ 1806673 h 6858000"/>
              <a:gd name="connsiteX638" fmla="*/ 1972385 w 7467663"/>
              <a:gd name="connsiteY638" fmla="*/ 2198735 h 6858000"/>
              <a:gd name="connsiteX639" fmla="*/ 2040892 w 7467663"/>
              <a:gd name="connsiteY639" fmla="*/ 2405205 h 6858000"/>
              <a:gd name="connsiteX640" fmla="*/ 2131689 w 7467663"/>
              <a:gd name="connsiteY640" fmla="*/ 1936926 h 6858000"/>
              <a:gd name="connsiteX641" fmla="*/ 2454820 w 7467663"/>
              <a:gd name="connsiteY641" fmla="*/ 1248808 h 6858000"/>
              <a:gd name="connsiteX642" fmla="*/ 2492512 w 7467663"/>
              <a:gd name="connsiteY642" fmla="*/ 1302920 h 6858000"/>
              <a:gd name="connsiteX643" fmla="*/ 2081216 w 7467663"/>
              <a:gd name="connsiteY643" fmla="*/ 2527513 h 6858000"/>
              <a:gd name="connsiteX644" fmla="*/ 2081211 w 7467663"/>
              <a:gd name="connsiteY644" fmla="*/ 2528916 h 6858000"/>
              <a:gd name="connsiteX645" fmla="*/ 2199067 w 7467663"/>
              <a:gd name="connsiteY645" fmla="*/ 2884061 h 6858000"/>
              <a:gd name="connsiteX646" fmla="*/ 3192586 w 7467663"/>
              <a:gd name="connsiteY646" fmla="*/ 3411496 h 6858000"/>
              <a:gd name="connsiteX647" fmla="*/ 3182620 w 7467663"/>
              <a:gd name="connsiteY647" fmla="*/ 3483279 h 6858000"/>
              <a:gd name="connsiteX648" fmla="*/ 2435119 w 7467663"/>
              <a:gd name="connsiteY648" fmla="*/ 3080173 h 6858000"/>
              <a:gd name="connsiteX649" fmla="*/ 2410152 w 7467663"/>
              <a:gd name="connsiteY649" fmla="*/ 3063751 h 6858000"/>
              <a:gd name="connsiteX650" fmla="*/ 2408099 w 7467663"/>
              <a:gd name="connsiteY650" fmla="*/ 3064403 h 6858000"/>
              <a:gd name="connsiteX651" fmla="*/ 2407218 w 7467663"/>
              <a:gd name="connsiteY651" fmla="*/ 3070324 h 6858000"/>
              <a:gd name="connsiteX652" fmla="*/ 2380138 w 7467663"/>
              <a:gd name="connsiteY652" fmla="*/ 3099341 h 6858000"/>
              <a:gd name="connsiteX653" fmla="*/ 1765923 w 7467663"/>
              <a:gd name="connsiteY653" fmla="*/ 3581043 h 6858000"/>
              <a:gd name="connsiteX654" fmla="*/ 1702258 w 7467663"/>
              <a:gd name="connsiteY654" fmla="*/ 3612286 h 6858000"/>
              <a:gd name="connsiteX655" fmla="*/ 1538370 w 7467663"/>
              <a:gd name="connsiteY655" fmla="*/ 3811804 h 6858000"/>
              <a:gd name="connsiteX656" fmla="*/ 542867 w 7467663"/>
              <a:gd name="connsiteY656" fmla="*/ 4944092 h 6858000"/>
              <a:gd name="connsiteX657" fmla="*/ 515800 w 7467663"/>
              <a:gd name="connsiteY657" fmla="*/ 4862180 h 6858000"/>
              <a:gd name="connsiteX658" fmla="*/ 909145 w 7467663"/>
              <a:gd name="connsiteY658" fmla="*/ 4199225 h 6858000"/>
              <a:gd name="connsiteX659" fmla="*/ 1214067 w 7467663"/>
              <a:gd name="connsiteY659" fmla="*/ 3908561 h 6858000"/>
              <a:gd name="connsiteX660" fmla="*/ 640967 w 7467663"/>
              <a:gd name="connsiteY660" fmla="*/ 4105601 h 6858000"/>
              <a:gd name="connsiteX661" fmla="*/ 112563 w 7467663"/>
              <a:gd name="connsiteY661" fmla="*/ 4396952 h 6858000"/>
              <a:gd name="connsiteX662" fmla="*/ 0 w 7467663"/>
              <a:gd name="connsiteY662" fmla="*/ 4466006 h 6858000"/>
              <a:gd name="connsiteX663" fmla="*/ 0 w 7467663"/>
              <a:gd name="connsiteY663" fmla="*/ 4233763 h 6858000"/>
              <a:gd name="connsiteX664" fmla="*/ 36881 w 7467663"/>
              <a:gd name="connsiteY664" fmla="*/ 4200118 h 6858000"/>
              <a:gd name="connsiteX665" fmla="*/ 910534 w 7467663"/>
              <a:gd name="connsiteY665" fmla="*/ 3629753 h 6858000"/>
              <a:gd name="connsiteX666" fmla="*/ 1578717 w 7467663"/>
              <a:gd name="connsiteY666" fmla="*/ 3575982 h 6858000"/>
              <a:gd name="connsiteX667" fmla="*/ 2338780 w 7467663"/>
              <a:gd name="connsiteY667" fmla="*/ 3033725 h 6858000"/>
              <a:gd name="connsiteX668" fmla="*/ 1807991 w 7467663"/>
              <a:gd name="connsiteY668" fmla="*/ 2807184 h 6858000"/>
              <a:gd name="connsiteX669" fmla="*/ 1416358 w 7467663"/>
              <a:gd name="connsiteY669" fmla="*/ 3112571 h 6858000"/>
              <a:gd name="connsiteX670" fmla="*/ 939066 w 7467663"/>
              <a:gd name="connsiteY670" fmla="*/ 3378798 h 6858000"/>
              <a:gd name="connsiteX671" fmla="*/ 115099 w 7467663"/>
              <a:gd name="connsiteY671" fmla="*/ 3607650 h 6858000"/>
              <a:gd name="connsiteX672" fmla="*/ 97284 w 7467663"/>
              <a:gd name="connsiteY672" fmla="*/ 3520393 h 6858000"/>
              <a:gd name="connsiteX673" fmla="*/ 922050 w 7467663"/>
              <a:gd name="connsiteY673" fmla="*/ 3074867 h 6858000"/>
              <a:gd name="connsiteX674" fmla="*/ 1405265 w 7467663"/>
              <a:gd name="connsiteY674" fmla="*/ 3016319 h 6858000"/>
              <a:gd name="connsiteX675" fmla="*/ 1407512 w 7467663"/>
              <a:gd name="connsiteY675" fmla="*/ 3018001 h 6858000"/>
              <a:gd name="connsiteX676" fmla="*/ 1726266 w 7467663"/>
              <a:gd name="connsiteY676" fmla="*/ 2777274 h 6858000"/>
              <a:gd name="connsiteX677" fmla="*/ 625390 w 7467663"/>
              <a:gd name="connsiteY677" fmla="*/ 2514541 h 6858000"/>
              <a:gd name="connsiteX678" fmla="*/ 619799 w 7467663"/>
              <a:gd name="connsiteY678" fmla="*/ 2527180 h 6858000"/>
              <a:gd name="connsiteX679" fmla="*/ 310030 w 7467663"/>
              <a:gd name="connsiteY679" fmla="*/ 2771818 h 6858000"/>
              <a:gd name="connsiteX680" fmla="*/ 173877 w 7467663"/>
              <a:gd name="connsiteY680" fmla="*/ 2937056 h 6858000"/>
              <a:gd name="connsiteX681" fmla="*/ 77889 w 7467663"/>
              <a:gd name="connsiteY681" fmla="*/ 3138440 h 6858000"/>
              <a:gd name="connsiteX682" fmla="*/ 0 w 7467663"/>
              <a:gd name="connsiteY682" fmla="*/ 3271395 h 6858000"/>
              <a:gd name="connsiteX683" fmla="*/ 0 w 7467663"/>
              <a:gd name="connsiteY683" fmla="*/ 3153002 h 6858000"/>
              <a:gd name="connsiteX684" fmla="*/ 2386 w 7467663"/>
              <a:gd name="connsiteY684" fmla="*/ 3149203 h 6858000"/>
              <a:gd name="connsiteX685" fmla="*/ 89753 w 7467663"/>
              <a:gd name="connsiteY685" fmla="*/ 2987702 h 6858000"/>
              <a:gd name="connsiteX686" fmla="*/ 76869 w 7467663"/>
              <a:gd name="connsiteY686" fmla="*/ 3005404 h 6858000"/>
              <a:gd name="connsiteX687" fmla="*/ 32049 w 7467663"/>
              <a:gd name="connsiteY687" fmla="*/ 3065814 h 6858000"/>
              <a:gd name="connsiteX688" fmla="*/ 0 w 7467663"/>
              <a:gd name="connsiteY688" fmla="*/ 3108744 h 6858000"/>
              <a:gd name="connsiteX689" fmla="*/ 0 w 7467663"/>
              <a:gd name="connsiteY689" fmla="*/ 3058059 h 6858000"/>
              <a:gd name="connsiteX690" fmla="*/ 7610 w 7467663"/>
              <a:gd name="connsiteY690" fmla="*/ 3047889 h 6858000"/>
              <a:gd name="connsiteX691" fmla="*/ 52419 w 7467663"/>
              <a:gd name="connsiteY691" fmla="*/ 2987479 h 6858000"/>
              <a:gd name="connsiteX692" fmla="*/ 59142 w 7467663"/>
              <a:gd name="connsiteY692" fmla="*/ 2978488 h 6858000"/>
              <a:gd name="connsiteX693" fmla="*/ 0 w 7467663"/>
              <a:gd name="connsiteY693" fmla="*/ 3015334 h 6858000"/>
              <a:gd name="connsiteX694" fmla="*/ 0 w 7467663"/>
              <a:gd name="connsiteY694" fmla="*/ 2914286 h 6858000"/>
              <a:gd name="connsiteX695" fmla="*/ 36383 w 7467663"/>
              <a:gd name="connsiteY695" fmla="*/ 2901128 h 6858000"/>
              <a:gd name="connsiteX696" fmla="*/ 156329 w 7467663"/>
              <a:gd name="connsiteY696" fmla="*/ 2840533 h 6858000"/>
              <a:gd name="connsiteX697" fmla="*/ 358355 w 7467663"/>
              <a:gd name="connsiteY697" fmla="*/ 2620471 h 6858000"/>
              <a:gd name="connsiteX698" fmla="*/ 510577 w 7467663"/>
              <a:gd name="connsiteY698" fmla="*/ 2501244 h 6858000"/>
              <a:gd name="connsiteX699" fmla="*/ 211967 w 7467663"/>
              <a:gd name="connsiteY699" fmla="*/ 2479171 h 6858000"/>
              <a:gd name="connsiteX700" fmla="*/ 0 w 7467663"/>
              <a:gd name="connsiteY700" fmla="*/ 2476398 h 6858000"/>
              <a:gd name="connsiteX701" fmla="*/ 0 w 7467663"/>
              <a:gd name="connsiteY701" fmla="*/ 2389189 h 6858000"/>
              <a:gd name="connsiteX702" fmla="*/ 103062 w 7467663"/>
              <a:gd name="connsiteY702" fmla="*/ 2389518 h 6858000"/>
              <a:gd name="connsiteX703" fmla="*/ 510734 w 7467663"/>
              <a:gd name="connsiteY703" fmla="*/ 2416201 h 6858000"/>
              <a:gd name="connsiteX704" fmla="*/ 279257 w 7467663"/>
              <a:gd name="connsiteY704" fmla="*/ 2092102 h 6858000"/>
              <a:gd name="connsiteX705" fmla="*/ 65265 w 7467663"/>
              <a:gd name="connsiteY705" fmla="*/ 2006049 h 6858000"/>
              <a:gd name="connsiteX706" fmla="*/ 0 w 7467663"/>
              <a:gd name="connsiteY706" fmla="*/ 1982532 h 6858000"/>
              <a:gd name="connsiteX707" fmla="*/ 0 w 7467663"/>
              <a:gd name="connsiteY707" fmla="*/ 1912789 h 6858000"/>
              <a:gd name="connsiteX708" fmla="*/ 97460 w 7467663"/>
              <a:gd name="connsiteY708" fmla="*/ 1953725 h 6858000"/>
              <a:gd name="connsiteX709" fmla="*/ 221272 w 7467663"/>
              <a:gd name="connsiteY709" fmla="*/ 1980766 h 6858000"/>
              <a:gd name="connsiteX710" fmla="*/ 116765 w 7467663"/>
              <a:gd name="connsiteY710" fmla="*/ 1911033 h 6858000"/>
              <a:gd name="connsiteX711" fmla="*/ 16405 w 7467663"/>
              <a:gd name="connsiteY711" fmla="*/ 1803412 h 6858000"/>
              <a:gd name="connsiteX712" fmla="*/ 0 w 7467663"/>
              <a:gd name="connsiteY712" fmla="*/ 1784777 h 6858000"/>
              <a:gd name="connsiteX713" fmla="*/ 0 w 7467663"/>
              <a:gd name="connsiteY713" fmla="*/ 1740082 h 6858000"/>
              <a:gd name="connsiteX714" fmla="*/ 39394 w 7467663"/>
              <a:gd name="connsiteY714" fmla="*/ 1784856 h 6858000"/>
              <a:gd name="connsiteX715" fmla="*/ 135813 w 7467663"/>
              <a:gd name="connsiteY715" fmla="*/ 1888838 h 6858000"/>
              <a:gd name="connsiteX716" fmla="*/ 242575 w 7467663"/>
              <a:gd name="connsiteY716" fmla="*/ 1958841 h 6858000"/>
              <a:gd name="connsiteX717" fmla="*/ 82197 w 7467663"/>
              <a:gd name="connsiteY717" fmla="*/ 1754826 h 6858000"/>
              <a:gd name="connsiteX718" fmla="*/ 0 w 7467663"/>
              <a:gd name="connsiteY718" fmla="*/ 1679650 h 6858000"/>
              <a:gd name="connsiteX719" fmla="*/ 0 w 7467663"/>
              <a:gd name="connsiteY719" fmla="*/ 1602463 h 6858000"/>
              <a:gd name="connsiteX720" fmla="*/ 84689 w 7467663"/>
              <a:gd name="connsiteY720" fmla="*/ 1677442 h 6858000"/>
              <a:gd name="connsiteX721" fmla="*/ 298437 w 7467663"/>
              <a:gd name="connsiteY721" fmla="*/ 1968019 h 6858000"/>
              <a:gd name="connsiteX722" fmla="*/ 227269 w 7467663"/>
              <a:gd name="connsiteY722" fmla="*/ 1114064 h 6858000"/>
              <a:gd name="connsiteX723" fmla="*/ 248003 w 7467663"/>
              <a:gd name="connsiteY723" fmla="*/ 1089613 h 6858000"/>
              <a:gd name="connsiteX724" fmla="*/ 427020 w 7467663"/>
              <a:gd name="connsiteY724" fmla="*/ 1619803 h 6858000"/>
              <a:gd name="connsiteX725" fmla="*/ 340345 w 7467663"/>
              <a:gd name="connsiteY725" fmla="*/ 2027739 h 6858000"/>
              <a:gd name="connsiteX726" fmla="*/ 360865 w 7467663"/>
              <a:gd name="connsiteY726" fmla="*/ 2044827 h 6858000"/>
              <a:gd name="connsiteX727" fmla="*/ 560414 w 7467663"/>
              <a:gd name="connsiteY727" fmla="*/ 2421457 h 6858000"/>
              <a:gd name="connsiteX728" fmla="*/ 1359703 w 7467663"/>
              <a:gd name="connsiteY728" fmla="*/ 2578554 h 6858000"/>
              <a:gd name="connsiteX729" fmla="*/ 1359422 w 7467663"/>
              <a:gd name="connsiteY729" fmla="*/ 2577994 h 6858000"/>
              <a:gd name="connsiteX730" fmla="*/ 828701 w 7467663"/>
              <a:gd name="connsiteY730" fmla="*/ 1839520 h 6858000"/>
              <a:gd name="connsiteX731" fmla="*/ 494427 w 7467663"/>
              <a:gd name="connsiteY731" fmla="*/ 1092333 h 6858000"/>
              <a:gd name="connsiteX732" fmla="*/ 506322 w 7467663"/>
              <a:gd name="connsiteY732" fmla="*/ 1020997 h 6858000"/>
              <a:gd name="connsiteX733" fmla="*/ 4570198 w 7467663"/>
              <a:gd name="connsiteY733" fmla="*/ 978081 h 6858000"/>
              <a:gd name="connsiteX734" fmla="*/ 4523691 w 7467663"/>
              <a:gd name="connsiteY734" fmla="*/ 1127776 h 6858000"/>
              <a:gd name="connsiteX735" fmla="*/ 4509875 w 7467663"/>
              <a:gd name="connsiteY735" fmla="*/ 1167552 h 6858000"/>
              <a:gd name="connsiteX736" fmla="*/ 4478168 w 7467663"/>
              <a:gd name="connsiteY736" fmla="*/ 1260735 h 6858000"/>
              <a:gd name="connsiteX737" fmla="*/ 4409309 w 7467663"/>
              <a:gd name="connsiteY737" fmla="*/ 1666996 h 6858000"/>
              <a:gd name="connsiteX738" fmla="*/ 4370031 w 7467663"/>
              <a:gd name="connsiteY738" fmla="*/ 1955666 h 6858000"/>
              <a:gd name="connsiteX739" fmla="*/ 4570198 w 7467663"/>
              <a:gd name="connsiteY739" fmla="*/ 978081 h 6858000"/>
              <a:gd name="connsiteX740" fmla="*/ 4557898 w 7467663"/>
              <a:gd name="connsiteY740" fmla="*/ 900011 h 6858000"/>
              <a:gd name="connsiteX741" fmla="*/ 4344840 w 7467663"/>
              <a:gd name="connsiteY741" fmla="*/ 1922038 h 6858000"/>
              <a:gd name="connsiteX742" fmla="*/ 4378710 w 7467663"/>
              <a:gd name="connsiteY742" fmla="*/ 1665516 h 6858000"/>
              <a:gd name="connsiteX743" fmla="*/ 4448798 w 7467663"/>
              <a:gd name="connsiteY743" fmla="*/ 1253024 h 6858000"/>
              <a:gd name="connsiteX744" fmla="*/ 4480315 w 7467663"/>
              <a:gd name="connsiteY744" fmla="*/ 1158454 h 6858000"/>
              <a:gd name="connsiteX745" fmla="*/ 4494133 w 7467663"/>
              <a:gd name="connsiteY745" fmla="*/ 1118676 h 6858000"/>
              <a:gd name="connsiteX746" fmla="*/ 4557898 w 7467663"/>
              <a:gd name="connsiteY746" fmla="*/ 900011 h 6858000"/>
              <a:gd name="connsiteX747" fmla="*/ 5870151 w 7467663"/>
              <a:gd name="connsiteY747" fmla="*/ 898890 h 6858000"/>
              <a:gd name="connsiteX748" fmla="*/ 5861335 w 7467663"/>
              <a:gd name="connsiteY748" fmla="*/ 899177 h 6858000"/>
              <a:gd name="connsiteX749" fmla="*/ 5843702 w 7467663"/>
              <a:gd name="connsiteY749" fmla="*/ 899748 h 6858000"/>
              <a:gd name="connsiteX750" fmla="*/ 5651107 w 7467663"/>
              <a:gd name="connsiteY750" fmla="*/ 920306 h 6858000"/>
              <a:gd name="connsiteX751" fmla="*/ 5459407 w 7467663"/>
              <a:gd name="connsiteY751" fmla="*/ 940975 h 6858000"/>
              <a:gd name="connsiteX752" fmla="*/ 5374846 w 7467663"/>
              <a:gd name="connsiteY752" fmla="*/ 941988 h 6858000"/>
              <a:gd name="connsiteX753" fmla="*/ 5256105 w 7467663"/>
              <a:gd name="connsiteY753" fmla="*/ 945632 h 6858000"/>
              <a:gd name="connsiteX754" fmla="*/ 5107071 w 7467663"/>
              <a:gd name="connsiteY754" fmla="*/ 969720 h 6858000"/>
              <a:gd name="connsiteX755" fmla="*/ 4998681 w 7467663"/>
              <a:gd name="connsiteY755" fmla="*/ 988771 h 6858000"/>
              <a:gd name="connsiteX756" fmla="*/ 5870151 w 7467663"/>
              <a:gd name="connsiteY756" fmla="*/ 898890 h 6858000"/>
              <a:gd name="connsiteX757" fmla="*/ 5504425 w 7467663"/>
              <a:gd name="connsiteY757" fmla="*/ 848067 h 6858000"/>
              <a:gd name="connsiteX758" fmla="*/ 4968849 w 7467663"/>
              <a:gd name="connsiteY758" fmla="*/ 962318 h 6858000"/>
              <a:gd name="connsiteX759" fmla="*/ 5104039 w 7467663"/>
              <a:gd name="connsiteY759" fmla="*/ 940634 h 6858000"/>
              <a:gd name="connsiteX760" fmla="*/ 5256311 w 7467663"/>
              <a:gd name="connsiteY760" fmla="*/ 916490 h 6858000"/>
              <a:gd name="connsiteX761" fmla="*/ 5377381 w 7467663"/>
              <a:gd name="connsiteY761" fmla="*/ 912671 h 6858000"/>
              <a:gd name="connsiteX762" fmla="*/ 5460148 w 7467663"/>
              <a:gd name="connsiteY762" fmla="*/ 911442 h 6858000"/>
              <a:gd name="connsiteX763" fmla="*/ 5648971 w 7467663"/>
              <a:gd name="connsiteY763" fmla="*/ 891331 h 6858000"/>
              <a:gd name="connsiteX764" fmla="*/ 5844807 w 7467663"/>
              <a:gd name="connsiteY764" fmla="*/ 870718 h 6858000"/>
              <a:gd name="connsiteX765" fmla="*/ 5862975 w 7467663"/>
              <a:gd name="connsiteY765" fmla="*/ 869756 h 6858000"/>
              <a:gd name="connsiteX766" fmla="*/ 5920887 w 7467663"/>
              <a:gd name="connsiteY766" fmla="*/ 865929 h 6858000"/>
              <a:gd name="connsiteX767" fmla="*/ 5504425 w 7467663"/>
              <a:gd name="connsiteY767" fmla="*/ 848067 h 6858000"/>
              <a:gd name="connsiteX768" fmla="*/ 3607114 w 7467663"/>
              <a:gd name="connsiteY768" fmla="*/ 467441 h 6858000"/>
              <a:gd name="connsiteX769" fmla="*/ 3296242 w 7467663"/>
              <a:gd name="connsiteY769" fmla="*/ 807991 h 6858000"/>
              <a:gd name="connsiteX770" fmla="*/ 3174674 w 7467663"/>
              <a:gd name="connsiteY770" fmla="*/ 919759 h 6858000"/>
              <a:gd name="connsiteX771" fmla="*/ 3042978 w 7467663"/>
              <a:gd name="connsiteY771" fmla="*/ 1054894 h 6858000"/>
              <a:gd name="connsiteX772" fmla="*/ 2968914 w 7467663"/>
              <a:gd name="connsiteY772" fmla="*/ 1133756 h 6858000"/>
              <a:gd name="connsiteX773" fmla="*/ 3103823 w 7467663"/>
              <a:gd name="connsiteY773" fmla="*/ 1026814 h 6858000"/>
              <a:gd name="connsiteX774" fmla="*/ 3607114 w 7467663"/>
              <a:gd name="connsiteY774" fmla="*/ 467441 h 6858000"/>
              <a:gd name="connsiteX775" fmla="*/ 3744487 w 7467663"/>
              <a:gd name="connsiteY775" fmla="*/ 383136 h 6858000"/>
              <a:gd name="connsiteX776" fmla="*/ 3970213 w 7467663"/>
              <a:gd name="connsiteY776" fmla="*/ 995559 h 6858000"/>
              <a:gd name="connsiteX777" fmla="*/ 3744487 w 7467663"/>
              <a:gd name="connsiteY777" fmla="*/ 383136 h 6858000"/>
              <a:gd name="connsiteX778" fmla="*/ 3624562 w 7467663"/>
              <a:gd name="connsiteY778" fmla="*/ 367041 h 6858000"/>
              <a:gd name="connsiteX779" fmla="*/ 3489712 w 7467663"/>
              <a:gd name="connsiteY779" fmla="*/ 485386 h 6858000"/>
              <a:gd name="connsiteX780" fmla="*/ 3182994 w 7467663"/>
              <a:gd name="connsiteY780" fmla="*/ 828265 h 6858000"/>
              <a:gd name="connsiteX781" fmla="*/ 2892114 w 7467663"/>
              <a:gd name="connsiteY781" fmla="*/ 1172635 h 6858000"/>
              <a:gd name="connsiteX782" fmla="*/ 3021459 w 7467663"/>
              <a:gd name="connsiteY782" fmla="*/ 1035385 h 6858000"/>
              <a:gd name="connsiteX783" fmla="*/ 3153873 w 7467663"/>
              <a:gd name="connsiteY783" fmla="*/ 898971 h 6858000"/>
              <a:gd name="connsiteX784" fmla="*/ 3276511 w 7467663"/>
              <a:gd name="connsiteY784" fmla="*/ 786423 h 6858000"/>
              <a:gd name="connsiteX785" fmla="*/ 3584154 w 7467663"/>
              <a:gd name="connsiteY785" fmla="*/ 448218 h 6858000"/>
              <a:gd name="connsiteX786" fmla="*/ 3624562 w 7467663"/>
              <a:gd name="connsiteY786" fmla="*/ 367041 h 6858000"/>
              <a:gd name="connsiteX787" fmla="*/ 3766672 w 7467663"/>
              <a:gd name="connsiteY787" fmla="*/ 359429 h 6858000"/>
              <a:gd name="connsiteX788" fmla="*/ 3996338 w 7467663"/>
              <a:gd name="connsiteY788" fmla="*/ 968237 h 6858000"/>
              <a:gd name="connsiteX789" fmla="*/ 3766672 w 7467663"/>
              <a:gd name="connsiteY789" fmla="*/ 359429 h 6858000"/>
              <a:gd name="connsiteX790" fmla="*/ 5805386 w 7467663"/>
              <a:gd name="connsiteY790" fmla="*/ 239240 h 6858000"/>
              <a:gd name="connsiteX791" fmla="*/ 5736947 w 7467663"/>
              <a:gd name="connsiteY791" fmla="*/ 261367 h 6858000"/>
              <a:gd name="connsiteX792" fmla="*/ 5427012 w 7467663"/>
              <a:gd name="connsiteY792" fmla="*/ 311272 h 6858000"/>
              <a:gd name="connsiteX793" fmla="*/ 5147818 w 7467663"/>
              <a:gd name="connsiteY793" fmla="*/ 322112 h 6858000"/>
              <a:gd name="connsiteX794" fmla="*/ 5060854 w 7467663"/>
              <a:gd name="connsiteY794" fmla="*/ 311882 h 6858000"/>
              <a:gd name="connsiteX795" fmla="*/ 4945989 w 7467663"/>
              <a:gd name="connsiteY795" fmla="*/ 300516 h 6858000"/>
              <a:gd name="connsiteX796" fmla="*/ 5410479 w 7467663"/>
              <a:gd name="connsiteY796" fmla="*/ 348434 h 6858000"/>
              <a:gd name="connsiteX797" fmla="*/ 5805386 w 7467663"/>
              <a:gd name="connsiteY797" fmla="*/ 239240 h 6858000"/>
              <a:gd name="connsiteX798" fmla="*/ 5905192 w 7467663"/>
              <a:gd name="connsiteY798" fmla="*/ 163079 h 6858000"/>
              <a:gd name="connsiteX799" fmla="*/ 5865655 w 7467663"/>
              <a:gd name="connsiteY799" fmla="*/ 171901 h 6858000"/>
              <a:gd name="connsiteX800" fmla="*/ 5259740 w 7467663"/>
              <a:gd name="connsiteY800" fmla="*/ 257013 h 6858000"/>
              <a:gd name="connsiteX801" fmla="*/ 5208466 w 7467663"/>
              <a:gd name="connsiteY801" fmla="*/ 257550 h 6858000"/>
              <a:gd name="connsiteX802" fmla="*/ 4980204 w 7467663"/>
              <a:gd name="connsiteY802" fmla="*/ 271903 h 6858000"/>
              <a:gd name="connsiteX803" fmla="*/ 5068068 w 7467663"/>
              <a:gd name="connsiteY803" fmla="*/ 282244 h 6858000"/>
              <a:gd name="connsiteX804" fmla="*/ 5153231 w 7467663"/>
              <a:gd name="connsiteY804" fmla="*/ 292240 h 6858000"/>
              <a:gd name="connsiteX805" fmla="*/ 5426491 w 7467663"/>
              <a:gd name="connsiteY805" fmla="*/ 281128 h 6858000"/>
              <a:gd name="connsiteX806" fmla="*/ 5731212 w 7467663"/>
              <a:gd name="connsiteY806" fmla="*/ 231951 h 6858000"/>
              <a:gd name="connsiteX807" fmla="*/ 5905192 w 7467663"/>
              <a:gd name="connsiteY807" fmla="*/ 163079 h 6858000"/>
              <a:gd name="connsiteX808" fmla="*/ 5944437 w 7467663"/>
              <a:gd name="connsiteY808" fmla="*/ 113829 h 6858000"/>
              <a:gd name="connsiteX809" fmla="*/ 5825032 w 7467663"/>
              <a:gd name="connsiteY809" fmla="*/ 146405 h 6858000"/>
              <a:gd name="connsiteX810" fmla="*/ 4955599 w 7467663"/>
              <a:gd name="connsiteY810" fmla="*/ 247008 h 6858000"/>
              <a:gd name="connsiteX811" fmla="*/ 5210104 w 7467663"/>
              <a:gd name="connsiteY811" fmla="*/ 228123 h 6858000"/>
              <a:gd name="connsiteX812" fmla="*/ 5261015 w 7467663"/>
              <a:gd name="connsiteY812" fmla="*/ 227087 h 6858000"/>
              <a:gd name="connsiteX813" fmla="*/ 5861181 w 7467663"/>
              <a:gd name="connsiteY813" fmla="*/ 143093 h 6858000"/>
              <a:gd name="connsiteX814" fmla="*/ 5961252 w 7467663"/>
              <a:gd name="connsiteY814" fmla="*/ 114820 h 6858000"/>
              <a:gd name="connsiteX815" fmla="*/ 5944437 w 7467663"/>
              <a:gd name="connsiteY815" fmla="*/ 113829 h 6858000"/>
              <a:gd name="connsiteX816" fmla="*/ 3882765 w 7467663"/>
              <a:gd name="connsiteY816" fmla="*/ 0 h 6858000"/>
              <a:gd name="connsiteX817" fmla="*/ 3995099 w 7467663"/>
              <a:gd name="connsiteY817" fmla="*/ 0 h 6858000"/>
              <a:gd name="connsiteX818" fmla="*/ 4163818 w 7467663"/>
              <a:gd name="connsiteY818" fmla="*/ 234104 h 6858000"/>
              <a:gd name="connsiteX819" fmla="*/ 4172099 w 7467663"/>
              <a:gd name="connsiteY819" fmla="*/ 234207 h 6858000"/>
              <a:gd name="connsiteX820" fmla="*/ 4784282 w 7467663"/>
              <a:gd name="connsiteY820" fmla="*/ 276561 h 6858000"/>
              <a:gd name="connsiteX821" fmla="*/ 4801687 w 7467663"/>
              <a:gd name="connsiteY821" fmla="*/ 267764 h 6858000"/>
              <a:gd name="connsiteX822" fmla="*/ 6082788 w 7467663"/>
              <a:gd name="connsiteY822" fmla="*/ 64119 h 6858000"/>
              <a:gd name="connsiteX823" fmla="*/ 6099442 w 7467663"/>
              <a:gd name="connsiteY823" fmla="*/ 82568 h 6858000"/>
              <a:gd name="connsiteX824" fmla="*/ 4804137 w 7467663"/>
              <a:gd name="connsiteY824" fmla="*/ 320931 h 6858000"/>
              <a:gd name="connsiteX825" fmla="*/ 4227047 w 7467663"/>
              <a:gd name="connsiteY825" fmla="*/ 313415 h 6858000"/>
              <a:gd name="connsiteX826" fmla="*/ 4346041 w 7467663"/>
              <a:gd name="connsiteY826" fmla="*/ 456086 h 6858000"/>
              <a:gd name="connsiteX827" fmla="*/ 4870967 w 7467663"/>
              <a:gd name="connsiteY827" fmla="*/ 963061 h 6858000"/>
              <a:gd name="connsiteX828" fmla="*/ 4889647 w 7467663"/>
              <a:gd name="connsiteY828" fmla="*/ 957147 h 6858000"/>
              <a:gd name="connsiteX829" fmla="*/ 5422504 w 7467663"/>
              <a:gd name="connsiteY829" fmla="*/ 805191 h 6858000"/>
              <a:gd name="connsiteX830" fmla="*/ 6087656 w 7467663"/>
              <a:gd name="connsiteY830" fmla="*/ 826703 h 6858000"/>
              <a:gd name="connsiteX831" fmla="*/ 6058717 w 7467663"/>
              <a:gd name="connsiteY831" fmla="*/ 865992 h 6858000"/>
              <a:gd name="connsiteX832" fmla="*/ 4974153 w 7467663"/>
              <a:gd name="connsiteY832" fmla="*/ 1045456 h 6858000"/>
              <a:gd name="connsiteX833" fmla="*/ 5627835 w 7467663"/>
              <a:gd name="connsiteY833" fmla="*/ 1472077 h 6858000"/>
              <a:gd name="connsiteX834" fmla="*/ 5629817 w 7467663"/>
              <a:gd name="connsiteY834" fmla="*/ 1471412 h 6858000"/>
              <a:gd name="connsiteX835" fmla="*/ 5634124 w 7467663"/>
              <a:gd name="connsiteY835" fmla="*/ 1470572 h 6858000"/>
              <a:gd name="connsiteX836" fmla="*/ 5755832 w 7467663"/>
              <a:gd name="connsiteY836" fmla="*/ 1383886 h 6858000"/>
              <a:gd name="connsiteX837" fmla="*/ 6014186 w 7467663"/>
              <a:gd name="connsiteY837" fmla="*/ 1279799 h 6858000"/>
              <a:gd name="connsiteX838" fmla="*/ 6901619 w 7467663"/>
              <a:gd name="connsiteY838" fmla="*/ 1047874 h 6858000"/>
              <a:gd name="connsiteX839" fmla="*/ 6931566 w 7467663"/>
              <a:gd name="connsiteY839" fmla="*/ 1062034 h 6858000"/>
              <a:gd name="connsiteX840" fmla="*/ 5790982 w 7467663"/>
              <a:gd name="connsiteY840" fmla="*/ 1561380 h 6858000"/>
              <a:gd name="connsiteX841" fmla="*/ 6188971 w 7467663"/>
              <a:gd name="connsiteY841" fmla="*/ 1755168 h 6858000"/>
              <a:gd name="connsiteX842" fmla="*/ 6202446 w 7467663"/>
              <a:gd name="connsiteY842" fmla="*/ 1752268 h 6858000"/>
              <a:gd name="connsiteX843" fmla="*/ 7179560 w 7467663"/>
              <a:gd name="connsiteY843" fmla="*/ 1467551 h 6858000"/>
              <a:gd name="connsiteX844" fmla="*/ 7158730 w 7467663"/>
              <a:gd name="connsiteY844" fmla="*/ 1507835 h 6858000"/>
              <a:gd name="connsiteX845" fmla="*/ 6326959 w 7467663"/>
              <a:gd name="connsiteY845" fmla="*/ 1817686 h 6858000"/>
              <a:gd name="connsiteX846" fmla="*/ 6537433 w 7467663"/>
              <a:gd name="connsiteY846" fmla="*/ 1907790 h 6858000"/>
              <a:gd name="connsiteX847" fmla="*/ 6550221 w 7467663"/>
              <a:gd name="connsiteY847" fmla="*/ 1910729 h 6858000"/>
              <a:gd name="connsiteX848" fmla="*/ 6964438 w 7467663"/>
              <a:gd name="connsiteY848" fmla="*/ 2209505 h 6858000"/>
              <a:gd name="connsiteX849" fmla="*/ 7367862 w 7467663"/>
              <a:gd name="connsiteY849" fmla="*/ 2806833 h 6858000"/>
              <a:gd name="connsiteX850" fmla="*/ 7364329 w 7467663"/>
              <a:gd name="connsiteY850" fmla="*/ 2826907 h 6858000"/>
              <a:gd name="connsiteX851" fmla="*/ 7290545 w 7467663"/>
              <a:gd name="connsiteY851" fmla="*/ 2850663 h 6858000"/>
              <a:gd name="connsiteX852" fmla="*/ 6472036 w 7467663"/>
              <a:gd name="connsiteY852" fmla="*/ 1959003 h 6858000"/>
              <a:gd name="connsiteX853" fmla="*/ 5792897 w 7467663"/>
              <a:gd name="connsiteY853" fmla="*/ 1647747 h 6858000"/>
              <a:gd name="connsiteX854" fmla="*/ 5842751 w 7467663"/>
              <a:gd name="connsiteY854" fmla="*/ 1816112 h 6858000"/>
              <a:gd name="connsiteX855" fmla="*/ 5847424 w 7467663"/>
              <a:gd name="connsiteY855" fmla="*/ 1815776 h 6858000"/>
              <a:gd name="connsiteX856" fmla="*/ 6399821 w 7467663"/>
              <a:gd name="connsiteY856" fmla="*/ 2344799 h 6858000"/>
              <a:gd name="connsiteX857" fmla="*/ 6323232 w 7467663"/>
              <a:gd name="connsiteY857" fmla="*/ 2389634 h 6858000"/>
              <a:gd name="connsiteX858" fmla="*/ 5942958 w 7467663"/>
              <a:gd name="connsiteY858" fmla="*/ 2077708 h 6858000"/>
              <a:gd name="connsiteX859" fmla="*/ 5921559 w 7467663"/>
              <a:gd name="connsiteY859" fmla="*/ 2378596 h 6858000"/>
              <a:gd name="connsiteX860" fmla="*/ 5817651 w 7467663"/>
              <a:gd name="connsiteY860" fmla="*/ 3023919 h 6858000"/>
              <a:gd name="connsiteX861" fmla="*/ 5729634 w 7467663"/>
              <a:gd name="connsiteY861" fmla="*/ 3051849 h 6858000"/>
              <a:gd name="connsiteX862" fmla="*/ 5611018 w 7467663"/>
              <a:gd name="connsiteY862" fmla="*/ 2316769 h 6858000"/>
              <a:gd name="connsiteX863" fmla="*/ 5687608 w 7467663"/>
              <a:gd name="connsiteY863" fmla="*/ 2039972 h 6858000"/>
              <a:gd name="connsiteX864" fmla="*/ 5657554 w 7467663"/>
              <a:gd name="connsiteY864" fmla="*/ 1576445 h 6858000"/>
              <a:gd name="connsiteX865" fmla="*/ 5150475 w 7467663"/>
              <a:gd name="connsiteY865" fmla="*/ 1274012 h 6858000"/>
              <a:gd name="connsiteX866" fmla="*/ 5349142 w 7467663"/>
              <a:gd name="connsiteY866" fmla="*/ 2204405 h 6858000"/>
              <a:gd name="connsiteX867" fmla="*/ 5262214 w 7467663"/>
              <a:gd name="connsiteY867" fmla="*/ 2233836 h 6858000"/>
              <a:gd name="connsiteX868" fmla="*/ 4981539 w 7467663"/>
              <a:gd name="connsiteY868" fmla="*/ 1542201 h 6858000"/>
              <a:gd name="connsiteX869" fmla="*/ 4958461 w 7467663"/>
              <a:gd name="connsiteY869" fmla="*/ 1136957 h 6858000"/>
              <a:gd name="connsiteX870" fmla="*/ 4655015 w 7467663"/>
              <a:gd name="connsiteY870" fmla="*/ 891426 h 6858000"/>
              <a:gd name="connsiteX871" fmla="*/ 4348002 w 7467663"/>
              <a:gd name="connsiteY871" fmla="*/ 2205895 h 6858000"/>
              <a:gd name="connsiteX872" fmla="*/ 4262250 w 7467663"/>
              <a:gd name="connsiteY872" fmla="*/ 2219972 h 6858000"/>
              <a:gd name="connsiteX873" fmla="*/ 4550611 w 7467663"/>
              <a:gd name="connsiteY873" fmla="*/ 817540 h 6858000"/>
              <a:gd name="connsiteX874" fmla="*/ 4564418 w 7467663"/>
              <a:gd name="connsiteY874" fmla="*/ 808293 h 6858000"/>
              <a:gd name="connsiteX875" fmla="*/ 4266388 w 7467663"/>
              <a:gd name="connsiteY875" fmla="*/ 500083 h 6858000"/>
              <a:gd name="connsiteX876" fmla="*/ 4032842 w 7467663"/>
              <a:gd name="connsiteY876" fmla="*/ 211809 h 6858000"/>
              <a:gd name="connsiteX877" fmla="*/ 3882765 w 7467663"/>
              <a:gd name="connsiteY877" fmla="*/ 0 h 6858000"/>
              <a:gd name="connsiteX878" fmla="*/ 3721337 w 7467663"/>
              <a:gd name="connsiteY878" fmla="*/ 0 h 6858000"/>
              <a:gd name="connsiteX879" fmla="*/ 3797544 w 7467663"/>
              <a:gd name="connsiteY879" fmla="*/ 0 h 6858000"/>
              <a:gd name="connsiteX880" fmla="*/ 3775734 w 7467663"/>
              <a:gd name="connsiteY880" fmla="*/ 95131 h 6858000"/>
              <a:gd name="connsiteX881" fmla="*/ 3724807 w 7467663"/>
              <a:gd name="connsiteY881" fmla="*/ 272257 h 6858000"/>
              <a:gd name="connsiteX882" fmla="*/ 3726844 w 7467663"/>
              <a:gd name="connsiteY882" fmla="*/ 282988 h 6858000"/>
              <a:gd name="connsiteX883" fmla="*/ 3742664 w 7467663"/>
              <a:gd name="connsiteY883" fmla="*/ 279918 h 6858000"/>
              <a:gd name="connsiteX884" fmla="*/ 4103910 w 7467663"/>
              <a:gd name="connsiteY884" fmla="*/ 1161917 h 6858000"/>
              <a:gd name="connsiteX885" fmla="*/ 4020269 w 7467663"/>
              <a:gd name="connsiteY885" fmla="*/ 1200406 h 6858000"/>
              <a:gd name="connsiteX886" fmla="*/ 3674882 w 7467663"/>
              <a:gd name="connsiteY886" fmla="*/ 488524 h 6858000"/>
              <a:gd name="connsiteX887" fmla="*/ 3132682 w 7467663"/>
              <a:gd name="connsiteY887" fmla="*/ 1072284 h 6858000"/>
              <a:gd name="connsiteX888" fmla="*/ 2716346 w 7467663"/>
              <a:gd name="connsiteY888" fmla="*/ 1276376 h 6858000"/>
              <a:gd name="connsiteX889" fmla="*/ 2716772 w 7467663"/>
              <a:gd name="connsiteY889" fmla="*/ 1255462 h 6858000"/>
              <a:gd name="connsiteX890" fmla="*/ 3471096 w 7467663"/>
              <a:gd name="connsiteY890" fmla="*/ 437072 h 6858000"/>
              <a:gd name="connsiteX891" fmla="*/ 3639057 w 7467663"/>
              <a:gd name="connsiteY891" fmla="*/ 286334 h 6858000"/>
              <a:gd name="connsiteX892" fmla="*/ 3640309 w 7467663"/>
              <a:gd name="connsiteY892" fmla="*/ 284664 h 6858000"/>
              <a:gd name="connsiteX893" fmla="*/ 3646022 w 7467663"/>
              <a:gd name="connsiteY893" fmla="*/ 276711 h 6858000"/>
              <a:gd name="connsiteX894" fmla="*/ 3707943 w 7467663"/>
              <a:gd name="connsiteY894" fmla="*/ 65958 h 6858000"/>
              <a:gd name="connsiteX895" fmla="*/ 3721337 w 7467663"/>
              <a:gd name="connsiteY895" fmla="*/ 0 h 6858000"/>
              <a:gd name="connsiteX896" fmla="*/ 2867960 w 7467663"/>
              <a:gd name="connsiteY896" fmla="*/ 0 h 6858000"/>
              <a:gd name="connsiteX897" fmla="*/ 2926351 w 7467663"/>
              <a:gd name="connsiteY897" fmla="*/ 0 h 6858000"/>
              <a:gd name="connsiteX898" fmla="*/ 2902823 w 7467663"/>
              <a:gd name="connsiteY898" fmla="*/ 262929 h 6858000"/>
              <a:gd name="connsiteX899" fmla="*/ 2940663 w 7467663"/>
              <a:gd name="connsiteY899" fmla="*/ 140884 h 6858000"/>
              <a:gd name="connsiteX900" fmla="*/ 2947039 w 7467663"/>
              <a:gd name="connsiteY900" fmla="*/ 122524 h 6858000"/>
              <a:gd name="connsiteX901" fmla="*/ 2984316 w 7467663"/>
              <a:gd name="connsiteY901" fmla="*/ 0 h 6858000"/>
              <a:gd name="connsiteX902" fmla="*/ 3016114 w 7467663"/>
              <a:gd name="connsiteY902" fmla="*/ 0 h 6858000"/>
              <a:gd name="connsiteX903" fmla="*/ 2979949 w 7467663"/>
              <a:gd name="connsiteY903" fmla="*/ 119274 h 6858000"/>
              <a:gd name="connsiteX904" fmla="*/ 3023879 w 7467663"/>
              <a:gd name="connsiteY904" fmla="*/ 0 h 6858000"/>
              <a:gd name="connsiteX905" fmla="*/ 3105400 w 7467663"/>
              <a:gd name="connsiteY905" fmla="*/ 0 h 6858000"/>
              <a:gd name="connsiteX906" fmla="*/ 3094669 w 7467663"/>
              <a:gd name="connsiteY906" fmla="*/ 30308 h 6858000"/>
              <a:gd name="connsiteX907" fmla="*/ 2901945 w 7467663"/>
              <a:gd name="connsiteY907" fmla="*/ 466538 h 6858000"/>
              <a:gd name="connsiteX908" fmla="*/ 2815209 w 7467663"/>
              <a:gd name="connsiteY908" fmla="*/ 497361 h 6858000"/>
              <a:gd name="connsiteX909" fmla="*/ 2844845 w 7467663"/>
              <a:gd name="connsiteY909" fmla="*/ 127638 h 6858000"/>
              <a:gd name="connsiteX910" fmla="*/ 2867960 w 7467663"/>
              <a:gd name="connsiteY910" fmla="*/ 0 h 6858000"/>
              <a:gd name="connsiteX911" fmla="*/ 1057230 w 7467663"/>
              <a:gd name="connsiteY911" fmla="*/ 0 h 6858000"/>
              <a:gd name="connsiteX912" fmla="*/ 1111003 w 7467663"/>
              <a:gd name="connsiteY912" fmla="*/ 0 h 6858000"/>
              <a:gd name="connsiteX913" fmla="*/ 1125553 w 7467663"/>
              <a:gd name="connsiteY913" fmla="*/ 52588 h 6858000"/>
              <a:gd name="connsiteX914" fmla="*/ 1304276 w 7467663"/>
              <a:gd name="connsiteY914" fmla="*/ 476275 h 6858000"/>
              <a:gd name="connsiteX915" fmla="*/ 1492066 w 7467663"/>
              <a:gd name="connsiteY915" fmla="*/ 886333 h 6858000"/>
              <a:gd name="connsiteX916" fmla="*/ 1423698 w 7467663"/>
              <a:gd name="connsiteY916" fmla="*/ 710817 h 6858000"/>
              <a:gd name="connsiteX917" fmla="*/ 1357609 w 7467663"/>
              <a:gd name="connsiteY917" fmla="*/ 532892 h 6858000"/>
              <a:gd name="connsiteX918" fmla="*/ 1309550 w 7467663"/>
              <a:gd name="connsiteY918" fmla="*/ 374031 h 6858000"/>
              <a:gd name="connsiteX919" fmla="*/ 1193673 w 7467663"/>
              <a:gd name="connsiteY919" fmla="*/ 49533 h 6858000"/>
              <a:gd name="connsiteX920" fmla="*/ 1164391 w 7467663"/>
              <a:gd name="connsiteY920" fmla="*/ 0 h 6858000"/>
              <a:gd name="connsiteX921" fmla="*/ 1200666 w 7467663"/>
              <a:gd name="connsiteY921" fmla="*/ 0 h 6858000"/>
              <a:gd name="connsiteX922" fmla="*/ 1223408 w 7467663"/>
              <a:gd name="connsiteY922" fmla="*/ 38996 h 6858000"/>
              <a:gd name="connsiteX923" fmla="*/ 1339635 w 7467663"/>
              <a:gd name="connsiteY923" fmla="*/ 365517 h 6858000"/>
              <a:gd name="connsiteX924" fmla="*/ 1387469 w 7467663"/>
              <a:gd name="connsiteY924" fmla="*/ 523079 h 6858000"/>
              <a:gd name="connsiteX925" fmla="*/ 1452685 w 7467663"/>
              <a:gd name="connsiteY925" fmla="*/ 699806 h 6858000"/>
              <a:gd name="connsiteX926" fmla="*/ 1492092 w 7467663"/>
              <a:gd name="connsiteY926" fmla="*/ 800424 h 6858000"/>
              <a:gd name="connsiteX927" fmla="*/ 1455302 w 7467663"/>
              <a:gd name="connsiteY927" fmla="*/ 632913 h 6858000"/>
              <a:gd name="connsiteX928" fmla="*/ 1222336 w 7467663"/>
              <a:gd name="connsiteY928" fmla="*/ 9480 h 6858000"/>
              <a:gd name="connsiteX929" fmla="*/ 1214634 w 7467663"/>
              <a:gd name="connsiteY929" fmla="*/ 0 h 6858000"/>
              <a:gd name="connsiteX930" fmla="*/ 1289827 w 7467663"/>
              <a:gd name="connsiteY930" fmla="*/ 0 h 6858000"/>
              <a:gd name="connsiteX931" fmla="*/ 1321076 w 7467663"/>
              <a:gd name="connsiteY931" fmla="*/ 59722 h 6858000"/>
              <a:gd name="connsiteX932" fmla="*/ 1512579 w 7467663"/>
              <a:gd name="connsiteY932" fmla="*/ 626441 h 6858000"/>
              <a:gd name="connsiteX933" fmla="*/ 1506076 w 7467663"/>
              <a:gd name="connsiteY933" fmla="*/ 1089289 h 6858000"/>
              <a:gd name="connsiteX934" fmla="*/ 1486346 w 7467663"/>
              <a:gd name="connsiteY934" fmla="*/ 1079919 h 6858000"/>
              <a:gd name="connsiteX935" fmla="*/ 1070511 w 7467663"/>
              <a:gd name="connsiteY935" fmla="*/ 48609 h 6858000"/>
              <a:gd name="connsiteX936" fmla="*/ 1057230 w 7467663"/>
              <a:gd name="connsiteY936" fmla="*/ 0 h 6858000"/>
              <a:gd name="connsiteX937" fmla="*/ 43151 w 7467663"/>
              <a:gd name="connsiteY937" fmla="*/ 0 h 6858000"/>
              <a:gd name="connsiteX938" fmla="*/ 95283 w 7467663"/>
              <a:gd name="connsiteY938" fmla="*/ 0 h 6858000"/>
              <a:gd name="connsiteX939" fmla="*/ 300708 w 7467663"/>
              <a:gd name="connsiteY939" fmla="*/ 154571 h 6858000"/>
              <a:gd name="connsiteX940" fmla="*/ 530414 w 7467663"/>
              <a:gd name="connsiteY940" fmla="*/ 354673 h 6858000"/>
              <a:gd name="connsiteX941" fmla="*/ 333785 w 7467663"/>
              <a:gd name="connsiteY941" fmla="*/ 161564 h 6858000"/>
              <a:gd name="connsiteX942" fmla="*/ 147005 w 7467663"/>
              <a:gd name="connsiteY942" fmla="*/ 0 h 6858000"/>
              <a:gd name="connsiteX943" fmla="*/ 272509 w 7467663"/>
              <a:gd name="connsiteY943" fmla="*/ 0 h 6858000"/>
              <a:gd name="connsiteX944" fmla="*/ 326276 w 7467663"/>
              <a:gd name="connsiteY944" fmla="*/ 45847 h 6858000"/>
              <a:gd name="connsiteX945" fmla="*/ 823759 w 7467663"/>
              <a:gd name="connsiteY945" fmla="*/ 574145 h 6858000"/>
              <a:gd name="connsiteX946" fmla="*/ 811254 w 7467663"/>
              <a:gd name="connsiteY946" fmla="*/ 665546 h 6858000"/>
              <a:gd name="connsiteX947" fmla="*/ 154042 w 7467663"/>
              <a:gd name="connsiteY947" fmla="*/ 261522 h 6858000"/>
              <a:gd name="connsiteX948" fmla="*/ 13550 w 7467663"/>
              <a:gd name="connsiteY948" fmla="*/ 158423 h 6858000"/>
              <a:gd name="connsiteX949" fmla="*/ 0 w 7467663"/>
              <a:gd name="connsiteY949" fmla="*/ 146618 h 6858000"/>
              <a:gd name="connsiteX950" fmla="*/ 0 w 7467663"/>
              <a:gd name="connsiteY950" fmla="*/ 59161 h 6858000"/>
              <a:gd name="connsiteX951" fmla="*/ 45427 w 7467663"/>
              <a:gd name="connsiteY951" fmla="*/ 101078 h 6858000"/>
              <a:gd name="connsiteX952" fmla="*/ 630103 w 7467663"/>
              <a:gd name="connsiteY952" fmla="*/ 485885 h 6858000"/>
              <a:gd name="connsiteX953" fmla="*/ 532040 w 7467663"/>
              <a:gd name="connsiteY953" fmla="*/ 399359 h 6858000"/>
              <a:gd name="connsiteX954" fmla="*/ 517618 w 7467663"/>
              <a:gd name="connsiteY954" fmla="*/ 385726 h 6858000"/>
              <a:gd name="connsiteX955" fmla="*/ 285074 w 7467663"/>
              <a:gd name="connsiteY955" fmla="*/ 182755 h 6858000"/>
              <a:gd name="connsiteX956" fmla="*/ 43151 w 7467663"/>
              <a:gd name="connsiteY956"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88673 w 7467600"/>
              <a:gd name="connsiteY4" fmla="*/ 6610396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392158 w 7467600"/>
              <a:gd name="connsiteY16" fmla="*/ 6771365 h 6858000"/>
              <a:gd name="connsiteX17" fmla="*/ 7467600 w 7467600"/>
              <a:gd name="connsiteY17" fmla="*/ 6805948 h 6858000"/>
              <a:gd name="connsiteX18" fmla="*/ 7467600 w 7467600"/>
              <a:gd name="connsiteY18" fmla="*/ 6831490 h 6858000"/>
              <a:gd name="connsiteX19" fmla="*/ 7410696 w 7467600"/>
              <a:gd name="connsiteY19" fmla="*/ 6803861 h 6858000"/>
              <a:gd name="connsiteX20" fmla="*/ 7088673 w 7467600"/>
              <a:gd name="connsiteY20" fmla="*/ 6610396 h 6858000"/>
              <a:gd name="connsiteX21" fmla="*/ 1019354 w 7467600"/>
              <a:gd name="connsiteY21" fmla="*/ 6315006 h 6858000"/>
              <a:gd name="connsiteX22" fmla="*/ 441046 w 7467600"/>
              <a:gd name="connsiteY22" fmla="*/ 6691153 h 6858000"/>
              <a:gd name="connsiteX23" fmla="*/ 1019354 w 7467600"/>
              <a:gd name="connsiteY23" fmla="*/ 6315006 h 6858000"/>
              <a:gd name="connsiteX24" fmla="*/ 991680 w 7467600"/>
              <a:gd name="connsiteY24" fmla="*/ 6298413 h 6858000"/>
              <a:gd name="connsiteX25" fmla="*/ 409060 w 7467600"/>
              <a:gd name="connsiteY25" fmla="*/ 6671470 h 6858000"/>
              <a:gd name="connsiteX26" fmla="*/ 991680 w 7467600"/>
              <a:gd name="connsiteY26" fmla="*/ 6298413 h 6858000"/>
              <a:gd name="connsiteX27" fmla="*/ 103333 w 7467600"/>
              <a:gd name="connsiteY27" fmla="*/ 5699602 h 6858000"/>
              <a:gd name="connsiteX28" fmla="*/ 233938 w 7467600"/>
              <a:gd name="connsiteY28" fmla="*/ 5809416 h 6858000"/>
              <a:gd name="connsiteX29" fmla="*/ 883580 w 7467600"/>
              <a:gd name="connsiteY29" fmla="*/ 6180710 h 6858000"/>
              <a:gd name="connsiteX30" fmla="*/ 487337 w 7467600"/>
              <a:gd name="connsiteY30" fmla="*/ 5950182 h 6858000"/>
              <a:gd name="connsiteX31" fmla="*/ 354051 w 7467600"/>
              <a:gd name="connsiteY31" fmla="*/ 5854912 h 6858000"/>
              <a:gd name="connsiteX32" fmla="*/ 195436 w 7467600"/>
              <a:gd name="connsiteY32" fmla="*/ 5755068 h 6858000"/>
              <a:gd name="connsiteX33" fmla="*/ 103333 w 7467600"/>
              <a:gd name="connsiteY33" fmla="*/ 5699602 h 6858000"/>
              <a:gd name="connsiteX34" fmla="*/ 5539432 w 7467600"/>
              <a:gd name="connsiteY34" fmla="*/ 5642928 h 6858000"/>
              <a:gd name="connsiteX35" fmla="*/ 5555462 w 7467600"/>
              <a:gd name="connsiteY35" fmla="*/ 5694454 h 6858000"/>
              <a:gd name="connsiteX36" fmla="*/ 5828270 w 7467600"/>
              <a:gd name="connsiteY36" fmla="*/ 6320663 h 6858000"/>
              <a:gd name="connsiteX37" fmla="*/ 5947416 w 7467600"/>
              <a:gd name="connsiteY37" fmla="*/ 6574846 h 6858000"/>
              <a:gd name="connsiteX38" fmla="*/ 5539432 w 7467600"/>
              <a:gd name="connsiteY38" fmla="*/ 5642928 h 6858000"/>
              <a:gd name="connsiteX39" fmla="*/ 51253 w 7467600"/>
              <a:gd name="connsiteY39" fmla="*/ 5631825 h 6858000"/>
              <a:gd name="connsiteX40" fmla="*/ 211622 w 7467600"/>
              <a:gd name="connsiteY40" fmla="*/ 5728803 h 6858000"/>
              <a:gd name="connsiteX41" fmla="*/ 371652 w 7467600"/>
              <a:gd name="connsiteY41" fmla="*/ 5829062 h 6858000"/>
              <a:gd name="connsiteX42" fmla="*/ 505903 w 7467600"/>
              <a:gd name="connsiteY42" fmla="*/ 5925221 h 6858000"/>
              <a:gd name="connsiteX43" fmla="*/ 899240 w 7467600"/>
              <a:gd name="connsiteY43" fmla="*/ 6153068 h 6858000"/>
              <a:gd name="connsiteX44" fmla="*/ 988114 w 7467600"/>
              <a:gd name="connsiteY44" fmla="*/ 6174204 h 6858000"/>
              <a:gd name="connsiteX45" fmla="*/ 845971 w 7467600"/>
              <a:gd name="connsiteY45" fmla="*/ 6067177 h 6858000"/>
              <a:gd name="connsiteX46" fmla="*/ 448057 w 7467600"/>
              <a:gd name="connsiteY46" fmla="*/ 5841376 h 6858000"/>
              <a:gd name="connsiteX47" fmla="*/ 51253 w 7467600"/>
              <a:gd name="connsiteY47" fmla="*/ 5631825 h 6858000"/>
              <a:gd name="connsiteX48" fmla="*/ 2606687 w 7467600"/>
              <a:gd name="connsiteY48" fmla="*/ 5630718 h 6858000"/>
              <a:gd name="connsiteX49" fmla="*/ 2645658 w 7467600"/>
              <a:gd name="connsiteY49" fmla="*/ 6640259 h 6858000"/>
              <a:gd name="connsiteX50" fmla="*/ 2606687 w 7467600"/>
              <a:gd name="connsiteY50" fmla="*/ 5630718 h 6858000"/>
              <a:gd name="connsiteX51" fmla="*/ 3642057 w 7467600"/>
              <a:gd name="connsiteY51" fmla="*/ 5573487 h 6858000"/>
              <a:gd name="connsiteX52" fmla="*/ 3632981 w 7467600"/>
              <a:gd name="connsiteY52" fmla="*/ 5579437 h 6858000"/>
              <a:gd name="connsiteX53" fmla="*/ 3382436 w 7467600"/>
              <a:gd name="connsiteY53" fmla="*/ 5952726 h 6858000"/>
              <a:gd name="connsiteX54" fmla="*/ 3191929 w 7467600"/>
              <a:gd name="connsiteY54" fmla="*/ 6662669 h 6858000"/>
              <a:gd name="connsiteX55" fmla="*/ 3369898 w 7467600"/>
              <a:gd name="connsiteY55" fmla="*/ 6081771 h 6858000"/>
              <a:gd name="connsiteX56" fmla="*/ 3642057 w 7467600"/>
              <a:gd name="connsiteY56" fmla="*/ 5573487 h 6858000"/>
              <a:gd name="connsiteX57" fmla="*/ 2650666 w 7467600"/>
              <a:gd name="connsiteY57" fmla="*/ 5530686 h 6858000"/>
              <a:gd name="connsiteX58" fmla="*/ 2650249 w 7467600"/>
              <a:gd name="connsiteY58" fmla="*/ 5532101 h 6858000"/>
              <a:gd name="connsiteX59" fmla="*/ 2663808 w 7467600"/>
              <a:gd name="connsiteY59" fmla="*/ 6535215 h 6858000"/>
              <a:gd name="connsiteX60" fmla="*/ 2665418 w 7467600"/>
              <a:gd name="connsiteY60" fmla="*/ 6132756 h 6858000"/>
              <a:gd name="connsiteX61" fmla="*/ 2650666 w 7467600"/>
              <a:gd name="connsiteY61" fmla="*/ 5530686 h 6858000"/>
              <a:gd name="connsiteX62" fmla="*/ 2680277 w 7467600"/>
              <a:gd name="connsiteY62" fmla="*/ 5479204 h 6858000"/>
              <a:gd name="connsiteX63" fmla="*/ 2678972 w 7467600"/>
              <a:gd name="connsiteY63" fmla="*/ 5481582 h 6858000"/>
              <a:gd name="connsiteX64" fmla="*/ 2696666 w 7467600"/>
              <a:gd name="connsiteY64" fmla="*/ 6133836 h 6858000"/>
              <a:gd name="connsiteX65" fmla="*/ 2695769 w 7467600"/>
              <a:gd name="connsiteY65" fmla="*/ 6390955 h 6858000"/>
              <a:gd name="connsiteX66" fmla="*/ 2739893 w 7467600"/>
              <a:gd name="connsiteY66" fmla="*/ 6108357 h 6858000"/>
              <a:gd name="connsiteX67" fmla="*/ 2680277 w 7467600"/>
              <a:gd name="connsiteY67" fmla="*/ 5479204 h 6858000"/>
              <a:gd name="connsiteX68" fmla="*/ 1132195 w 7467600"/>
              <a:gd name="connsiteY68" fmla="*/ 5467980 h 6858000"/>
              <a:gd name="connsiteX69" fmla="*/ 1679056 w 7467600"/>
              <a:gd name="connsiteY69" fmla="*/ 5516907 h 6858000"/>
              <a:gd name="connsiteX70" fmla="*/ 2128648 w 7467600"/>
              <a:gd name="connsiteY70" fmla="*/ 5474249 h 6858000"/>
              <a:gd name="connsiteX71" fmla="*/ 1825619 w 7467600"/>
              <a:gd name="connsiteY71" fmla="*/ 5478447 h 6858000"/>
              <a:gd name="connsiteX72" fmla="*/ 1737798 w 7467600"/>
              <a:gd name="connsiteY72" fmla="*/ 5483353 h 6858000"/>
              <a:gd name="connsiteX73" fmla="*/ 1132195 w 7467600"/>
              <a:gd name="connsiteY73" fmla="*/ 5467980 h 6858000"/>
              <a:gd name="connsiteX74" fmla="*/ 7454976 w 7467600"/>
              <a:gd name="connsiteY74" fmla="*/ 6318297 h 6858000"/>
              <a:gd name="connsiteX75" fmla="*/ 7467600 w 7467600"/>
              <a:gd name="connsiteY75" fmla="*/ 6334256 h 6858000"/>
              <a:gd name="connsiteX76" fmla="*/ 7454976 w 7467600"/>
              <a:gd name="connsiteY76" fmla="*/ 6318297 h 6858000"/>
              <a:gd name="connsiteX77" fmla="*/ 1456157 w 7467600"/>
              <a:gd name="connsiteY77" fmla="*/ 5371404 h 6858000"/>
              <a:gd name="connsiteX78" fmla="*/ 1244432 w 7467600"/>
              <a:gd name="connsiteY78" fmla="*/ 5385601 h 6858000"/>
              <a:gd name="connsiteX79" fmla="*/ 973990 w 7467600"/>
              <a:gd name="connsiteY79" fmla="*/ 5424940 h 6858000"/>
              <a:gd name="connsiteX80" fmla="*/ 1103809 w 7467600"/>
              <a:gd name="connsiteY80" fmla="*/ 5433720 h 6858000"/>
              <a:gd name="connsiteX81" fmla="*/ 1123454 w 7467600"/>
              <a:gd name="connsiteY81" fmla="*/ 5435727 h 6858000"/>
              <a:gd name="connsiteX82" fmla="*/ 1737017 w 7467600"/>
              <a:gd name="connsiteY82" fmla="*/ 5452183 h 6858000"/>
              <a:gd name="connsiteX83" fmla="*/ 1824397 w 7467600"/>
              <a:gd name="connsiteY83" fmla="*/ 5447757 h 6858000"/>
              <a:gd name="connsiteX84" fmla="*/ 2070059 w 7467600"/>
              <a:gd name="connsiteY84" fmla="*/ 5441660 h 6858000"/>
              <a:gd name="connsiteX85" fmla="*/ 1456157 w 7467600"/>
              <a:gd name="connsiteY85" fmla="*/ 5371404 h 6858000"/>
              <a:gd name="connsiteX86" fmla="*/ 4988186 w 7467600"/>
              <a:gd name="connsiteY86" fmla="*/ 5216467 h 6858000"/>
              <a:gd name="connsiteX87" fmla="*/ 4777334 w 7467600"/>
              <a:gd name="connsiteY87" fmla="*/ 5406072 h 6858000"/>
              <a:gd name="connsiteX88" fmla="*/ 4718341 w 7467600"/>
              <a:gd name="connsiteY88" fmla="*/ 5468043 h 6858000"/>
              <a:gd name="connsiteX89" fmla="*/ 4604655 w 7467600"/>
              <a:gd name="connsiteY89" fmla="*/ 5583434 h 6858000"/>
              <a:gd name="connsiteX90" fmla="*/ 4565074 w 7467600"/>
              <a:gd name="connsiteY90" fmla="*/ 5618550 h 6858000"/>
              <a:gd name="connsiteX91" fmla="*/ 4988186 w 7467600"/>
              <a:gd name="connsiteY91" fmla="*/ 5216467 h 6858000"/>
              <a:gd name="connsiteX92" fmla="*/ 4978032 w 7467600"/>
              <a:gd name="connsiteY92" fmla="*/ 5183809 h 6858000"/>
              <a:gd name="connsiteX93" fmla="*/ 4463413 w 7467600"/>
              <a:gd name="connsiteY93" fmla="*/ 5615162 h 6858000"/>
              <a:gd name="connsiteX94" fmla="*/ 4358134 w 7467600"/>
              <a:gd name="connsiteY94" fmla="*/ 5742791 h 6858000"/>
              <a:gd name="connsiteX95" fmla="*/ 4376219 w 7467600"/>
              <a:gd name="connsiteY95" fmla="*/ 5729027 h 6858000"/>
              <a:gd name="connsiteX96" fmla="*/ 4582340 w 7467600"/>
              <a:gd name="connsiteY96" fmla="*/ 5561037 h 6858000"/>
              <a:gd name="connsiteX97" fmla="*/ 4694684 w 7467600"/>
              <a:gd name="connsiteY97" fmla="*/ 5447098 h 6858000"/>
              <a:gd name="connsiteX98" fmla="*/ 4754123 w 7467600"/>
              <a:gd name="connsiteY98" fmla="*/ 5384643 h 6858000"/>
              <a:gd name="connsiteX99" fmla="*/ 4978032 w 7467600"/>
              <a:gd name="connsiteY99" fmla="*/ 5183809 h 6858000"/>
              <a:gd name="connsiteX100" fmla="*/ 1903353 w 7467600"/>
              <a:gd name="connsiteY100" fmla="*/ 5044827 h 6858000"/>
              <a:gd name="connsiteX101" fmla="*/ 1936931 w 7467600"/>
              <a:gd name="connsiteY101" fmla="*/ 5093954 h 6858000"/>
              <a:gd name="connsiteX102" fmla="*/ 2195868 w 7467600"/>
              <a:gd name="connsiteY102" fmla="*/ 5396574 h 6858000"/>
              <a:gd name="connsiteX103" fmla="*/ 2088852 w 7467600"/>
              <a:gd name="connsiteY103" fmla="*/ 5166123 h 6858000"/>
              <a:gd name="connsiteX104" fmla="*/ 1958241 w 7467600"/>
              <a:gd name="connsiteY104" fmla="*/ 5067955 h 6858000"/>
              <a:gd name="connsiteX105" fmla="*/ 1903353 w 7467600"/>
              <a:gd name="connsiteY105" fmla="*/ 5044827 h 6858000"/>
              <a:gd name="connsiteX106" fmla="*/ 1979378 w 7467600"/>
              <a:gd name="connsiteY106" fmla="*/ 4769504 h 6858000"/>
              <a:gd name="connsiteX107" fmla="*/ 2882120 w 7467600"/>
              <a:gd name="connsiteY107" fmla="*/ 5064547 h 6858000"/>
              <a:gd name="connsiteX108" fmla="*/ 2793103 w 7467600"/>
              <a:gd name="connsiteY108" fmla="*/ 5039699 h 6858000"/>
              <a:gd name="connsiteX109" fmla="*/ 2770041 w 7467600"/>
              <a:gd name="connsiteY109" fmla="*/ 5033634 h 6858000"/>
              <a:gd name="connsiteX110" fmla="*/ 1979378 w 7467600"/>
              <a:gd name="connsiteY110" fmla="*/ 4769504 h 6858000"/>
              <a:gd name="connsiteX111" fmla="*/ 1927410 w 7467600"/>
              <a:gd name="connsiteY111" fmla="*/ 4716164 h 6858000"/>
              <a:gd name="connsiteX112" fmla="*/ 1959587 w 7467600"/>
              <a:gd name="connsiteY112" fmla="*/ 4728849 h 6858000"/>
              <a:gd name="connsiteX113" fmla="*/ 2777707 w 7467600"/>
              <a:gd name="connsiteY113" fmla="*/ 5003991 h 6858000"/>
              <a:gd name="connsiteX114" fmla="*/ 2800768 w 7467600"/>
              <a:gd name="connsiteY114" fmla="*/ 5010056 h 6858000"/>
              <a:gd name="connsiteX115" fmla="*/ 2879408 w 7467600"/>
              <a:gd name="connsiteY115" fmla="*/ 5031590 h 6858000"/>
              <a:gd name="connsiteX116" fmla="*/ 2862295 w 7467600"/>
              <a:gd name="connsiteY116" fmla="*/ 5022958 h 6858000"/>
              <a:gd name="connsiteX117" fmla="*/ 2813343 w 7467600"/>
              <a:gd name="connsiteY117" fmla="*/ 4998369 h 6858000"/>
              <a:gd name="connsiteX118" fmla="*/ 2646245 w 7467600"/>
              <a:gd name="connsiteY118" fmla="*/ 4930999 h 6858000"/>
              <a:gd name="connsiteX119" fmla="*/ 1999243 w 7467600"/>
              <a:gd name="connsiteY119" fmla="*/ 4730524 h 6858000"/>
              <a:gd name="connsiteX120" fmla="*/ 1979527 w 7467600"/>
              <a:gd name="connsiteY120" fmla="*/ 4726651 h 6858000"/>
              <a:gd name="connsiteX121" fmla="*/ 1927410 w 7467600"/>
              <a:gd name="connsiteY121" fmla="*/ 4716164 h 6858000"/>
              <a:gd name="connsiteX122" fmla="*/ 1997014 w 7467600"/>
              <a:gd name="connsiteY122" fmla="*/ 4698007 h 6858000"/>
              <a:gd name="connsiteX123" fmla="*/ 2005458 w 7467600"/>
              <a:gd name="connsiteY123" fmla="*/ 4699540 h 6858000"/>
              <a:gd name="connsiteX124" fmla="*/ 2657186 w 7467600"/>
              <a:gd name="connsiteY124" fmla="*/ 4901687 h 6858000"/>
              <a:gd name="connsiteX125" fmla="*/ 2826662 w 7467600"/>
              <a:gd name="connsiteY125" fmla="*/ 4970362 h 6858000"/>
              <a:gd name="connsiteX126" fmla="*/ 2876100 w 7467600"/>
              <a:gd name="connsiteY126" fmla="*/ 4995397 h 6858000"/>
              <a:gd name="connsiteX127" fmla="*/ 3042600 w 7467600"/>
              <a:gd name="connsiteY127" fmla="*/ 5059532 h 6858000"/>
              <a:gd name="connsiteX128" fmla="*/ 1997014 w 7467600"/>
              <a:gd name="connsiteY128" fmla="*/ 4698007 h 6858000"/>
              <a:gd name="connsiteX129" fmla="*/ 2305292 w 7467600"/>
              <a:gd name="connsiteY129" fmla="*/ 4219492 h 6858000"/>
              <a:gd name="connsiteX130" fmla="*/ 3360922 w 7467600"/>
              <a:gd name="connsiteY130" fmla="*/ 4529373 h 6858000"/>
              <a:gd name="connsiteX131" fmla="*/ 3492420 w 7467600"/>
              <a:gd name="connsiteY131" fmla="*/ 4510145 h 6858000"/>
              <a:gd name="connsiteX132" fmla="*/ 3364086 w 7467600"/>
              <a:gd name="connsiteY132" fmla="*/ 4480340 h 6858000"/>
              <a:gd name="connsiteX133" fmla="*/ 3225818 w 7467600"/>
              <a:gd name="connsiteY133" fmla="*/ 4411822 h 6858000"/>
              <a:gd name="connsiteX134" fmla="*/ 3129696 w 7467600"/>
              <a:gd name="connsiteY134" fmla="*/ 4360704 h 6858000"/>
              <a:gd name="connsiteX135" fmla="*/ 2814545 w 7467600"/>
              <a:gd name="connsiteY135" fmla="*/ 4282955 h 6858000"/>
              <a:gd name="connsiteX136" fmla="*/ 2305292 w 7467600"/>
              <a:gd name="connsiteY136" fmla="*/ 4219492 h 6858000"/>
              <a:gd name="connsiteX137" fmla="*/ 2626982 w 7467600"/>
              <a:gd name="connsiteY137" fmla="*/ 4206450 h 6858000"/>
              <a:gd name="connsiteX138" fmla="*/ 2490617 w 7467600"/>
              <a:gd name="connsiteY138" fmla="*/ 4206951 h 6858000"/>
              <a:gd name="connsiteX139" fmla="*/ 2819869 w 7467600"/>
              <a:gd name="connsiteY139" fmla="*/ 4252936 h 6858000"/>
              <a:gd name="connsiteX140" fmla="*/ 3143018 w 7467600"/>
              <a:gd name="connsiteY140" fmla="*/ 4332698 h 6858000"/>
              <a:gd name="connsiteX141" fmla="*/ 3241520 w 7467600"/>
              <a:gd name="connsiteY141" fmla="*/ 4385112 h 6858000"/>
              <a:gd name="connsiteX142" fmla="*/ 3374575 w 7467600"/>
              <a:gd name="connsiteY142" fmla="*/ 4451517 h 6858000"/>
              <a:gd name="connsiteX143" fmla="*/ 3505221 w 7467600"/>
              <a:gd name="connsiteY143" fmla="*/ 4480757 h 6858000"/>
              <a:gd name="connsiteX144" fmla="*/ 2626982 w 7467600"/>
              <a:gd name="connsiteY144" fmla="*/ 4206450 h 6858000"/>
              <a:gd name="connsiteX145" fmla="*/ 1310106 w 7467600"/>
              <a:gd name="connsiteY145" fmla="*/ 3943217 h 6858000"/>
              <a:gd name="connsiteX146" fmla="*/ 854994 w 7467600"/>
              <a:gd name="connsiteY146" fmla="*/ 4399136 h 6858000"/>
              <a:gd name="connsiteX147" fmla="*/ 742462 w 7467600"/>
              <a:gd name="connsiteY147" fmla="*/ 4594648 h 6858000"/>
              <a:gd name="connsiteX148" fmla="*/ 820602 w 7467600"/>
              <a:gd name="connsiteY148" fmla="*/ 4485915 h 6858000"/>
              <a:gd name="connsiteX149" fmla="*/ 878295 w 7467600"/>
              <a:gd name="connsiteY149" fmla="*/ 4403594 h 6858000"/>
              <a:gd name="connsiteX150" fmla="*/ 1240607 w 7467600"/>
              <a:gd name="connsiteY150" fmla="*/ 4010401 h 6858000"/>
              <a:gd name="connsiteX151" fmla="*/ 1310106 w 7467600"/>
              <a:gd name="connsiteY151" fmla="*/ 3943217 h 6858000"/>
              <a:gd name="connsiteX152" fmla="*/ 1423113 w 7467600"/>
              <a:gd name="connsiteY152" fmla="*/ 3874565 h 6858000"/>
              <a:gd name="connsiteX153" fmla="*/ 1260565 w 7467600"/>
              <a:gd name="connsiteY153" fmla="*/ 4031982 h 6858000"/>
              <a:gd name="connsiteX154" fmla="*/ 901900 w 7467600"/>
              <a:gd name="connsiteY154" fmla="*/ 4421236 h 6858000"/>
              <a:gd name="connsiteX155" fmla="*/ 845044 w 7467600"/>
              <a:gd name="connsiteY155" fmla="*/ 4502436 h 6858000"/>
              <a:gd name="connsiteX156" fmla="*/ 685926 w 7467600"/>
              <a:gd name="connsiteY156" fmla="*/ 4703069 h 6858000"/>
              <a:gd name="connsiteX157" fmla="*/ 684248 w 7467600"/>
              <a:gd name="connsiteY157" fmla="*/ 4706721 h 6858000"/>
              <a:gd name="connsiteX158" fmla="*/ 1423113 w 7467600"/>
              <a:gd name="connsiteY158" fmla="*/ 3874565 h 6858000"/>
              <a:gd name="connsiteX159" fmla="*/ 3316479 w 7467600"/>
              <a:gd name="connsiteY159" fmla="*/ 3872136 h 6858000"/>
              <a:gd name="connsiteX160" fmla="*/ 3546806 w 7467600"/>
              <a:gd name="connsiteY160" fmla="*/ 4356139 h 6858000"/>
              <a:gd name="connsiteX161" fmla="*/ 3364433 w 7467600"/>
              <a:gd name="connsiteY161" fmla="*/ 3953121 h 6858000"/>
              <a:gd name="connsiteX162" fmla="*/ 3316479 w 7467600"/>
              <a:gd name="connsiteY162" fmla="*/ 3872136 h 6858000"/>
              <a:gd name="connsiteX163" fmla="*/ 3291335 w 7467600"/>
              <a:gd name="connsiteY163" fmla="*/ 3767420 h 6858000"/>
              <a:gd name="connsiteX164" fmla="*/ 3390805 w 7467600"/>
              <a:gd name="connsiteY164" fmla="*/ 3937163 h 6858000"/>
              <a:gd name="connsiteX165" fmla="*/ 3579062 w 7467600"/>
              <a:gd name="connsiteY165" fmla="*/ 4359040 h 6858000"/>
              <a:gd name="connsiteX166" fmla="*/ 3467355 w 7467600"/>
              <a:gd name="connsiteY166" fmla="*/ 3988130 h 6858000"/>
              <a:gd name="connsiteX167" fmla="*/ 3310753 w 7467600"/>
              <a:gd name="connsiteY167" fmla="*/ 3787140 h 6858000"/>
              <a:gd name="connsiteX168" fmla="*/ 3291335 w 7467600"/>
              <a:gd name="connsiteY168" fmla="*/ 3767420 h 6858000"/>
              <a:gd name="connsiteX169" fmla="*/ 1635889 w 7467600"/>
              <a:gd name="connsiteY169" fmla="*/ 3709494 h 6858000"/>
              <a:gd name="connsiteX170" fmla="*/ 1634800 w 7467600"/>
              <a:gd name="connsiteY170" fmla="*/ 3731111 h 6858000"/>
              <a:gd name="connsiteX171" fmla="*/ 1635889 w 7467600"/>
              <a:gd name="connsiteY171" fmla="*/ 3709494 h 6858000"/>
              <a:gd name="connsiteX172" fmla="*/ 1510397 w 7467600"/>
              <a:gd name="connsiteY172" fmla="*/ 3684705 h 6858000"/>
              <a:gd name="connsiteX173" fmla="*/ 1146550 w 7467600"/>
              <a:gd name="connsiteY173" fmla="*/ 3802012 h 6858000"/>
              <a:gd name="connsiteX174" fmla="*/ 698834 w 7467600"/>
              <a:gd name="connsiteY174" fmla="*/ 3952272 h 6858000"/>
              <a:gd name="connsiteX175" fmla="*/ 34256 w 7467600"/>
              <a:gd name="connsiteY175" fmla="*/ 4347603 h 6858000"/>
              <a:gd name="connsiteX176" fmla="*/ 527241 w 7467600"/>
              <a:gd name="connsiteY176" fmla="*/ 4065078 h 6858000"/>
              <a:gd name="connsiteX177" fmla="*/ 1510397 w 7467600"/>
              <a:gd name="connsiteY177" fmla="*/ 3684705 h 6858000"/>
              <a:gd name="connsiteX178" fmla="*/ 1313114 w 7467600"/>
              <a:gd name="connsiteY178" fmla="*/ 3655216 h 6858000"/>
              <a:gd name="connsiteX179" fmla="*/ 1109304 w 7467600"/>
              <a:gd name="connsiteY179" fmla="*/ 3669030 h 6858000"/>
              <a:gd name="connsiteX180" fmla="*/ 8129 w 7467600"/>
              <a:gd name="connsiteY180" fmla="*/ 4330519 h 6858000"/>
              <a:gd name="connsiteX181" fmla="*/ 687572 w 7467600"/>
              <a:gd name="connsiteY181" fmla="*/ 3925629 h 6858000"/>
              <a:gd name="connsiteX182" fmla="*/ 1138365 w 7467600"/>
              <a:gd name="connsiteY182" fmla="*/ 3774515 h 6858000"/>
              <a:gd name="connsiteX183" fmla="*/ 1505579 w 7467600"/>
              <a:gd name="connsiteY183" fmla="*/ 3655526 h 6858000"/>
              <a:gd name="connsiteX184" fmla="*/ 1313114 w 7467600"/>
              <a:gd name="connsiteY184" fmla="*/ 3655216 h 6858000"/>
              <a:gd name="connsiteX185" fmla="*/ 3655073 w 7467600"/>
              <a:gd name="connsiteY185" fmla="*/ 3650884 h 6858000"/>
              <a:gd name="connsiteX186" fmla="*/ 3989938 w 7467600"/>
              <a:gd name="connsiteY186" fmla="*/ 3991685 h 6858000"/>
              <a:gd name="connsiteX187" fmla="*/ 4393907 w 7467600"/>
              <a:gd name="connsiteY187" fmla="*/ 4261258 h 6858000"/>
              <a:gd name="connsiteX188" fmla="*/ 4648051 w 7467600"/>
              <a:gd name="connsiteY188" fmla="*/ 4374051 h 6858000"/>
              <a:gd name="connsiteX189" fmla="*/ 4383389 w 7467600"/>
              <a:gd name="connsiteY189" fmla="*/ 4184369 h 6858000"/>
              <a:gd name="connsiteX190" fmla="*/ 4165508 w 7467600"/>
              <a:gd name="connsiteY190" fmla="*/ 4035196 h 6858000"/>
              <a:gd name="connsiteX191" fmla="*/ 4068162 w 7467600"/>
              <a:gd name="connsiteY191" fmla="*/ 3953394 h 6858000"/>
              <a:gd name="connsiteX192" fmla="*/ 3981416 w 7467600"/>
              <a:gd name="connsiteY192" fmla="*/ 3880482 h 6858000"/>
              <a:gd name="connsiteX193" fmla="*/ 3800147 w 7467600"/>
              <a:gd name="connsiteY193" fmla="*/ 3749872 h 6858000"/>
              <a:gd name="connsiteX194" fmla="*/ 3655073 w 7467600"/>
              <a:gd name="connsiteY194" fmla="*/ 3650884 h 6858000"/>
              <a:gd name="connsiteX195" fmla="*/ 3670252 w 7467600"/>
              <a:gd name="connsiteY195" fmla="*/ 3622798 h 6858000"/>
              <a:gd name="connsiteX196" fmla="*/ 3817258 w 7467600"/>
              <a:gd name="connsiteY196" fmla="*/ 3723577 h 6858000"/>
              <a:gd name="connsiteX197" fmla="*/ 4000461 w 7467600"/>
              <a:gd name="connsiteY197" fmla="*/ 3855966 h 6858000"/>
              <a:gd name="connsiteX198" fmla="*/ 4088180 w 7467600"/>
              <a:gd name="connsiteY198" fmla="*/ 3929774 h 6858000"/>
              <a:gd name="connsiteX199" fmla="*/ 4184555 w 7467600"/>
              <a:gd name="connsiteY199" fmla="*/ 4010683 h 6858000"/>
              <a:gd name="connsiteX200" fmla="*/ 4399563 w 7467600"/>
              <a:gd name="connsiteY200" fmla="*/ 4158106 h 6858000"/>
              <a:gd name="connsiteX201" fmla="*/ 4684469 w 7467600"/>
              <a:gd name="connsiteY201" fmla="*/ 4364680 h 6858000"/>
              <a:gd name="connsiteX202" fmla="*/ 4690271 w 7467600"/>
              <a:gd name="connsiteY202" fmla="*/ 4370034 h 6858000"/>
              <a:gd name="connsiteX203" fmla="*/ 4136093 w 7467600"/>
              <a:gd name="connsiteY203" fmla="*/ 3858466 h 6858000"/>
              <a:gd name="connsiteX204" fmla="*/ 3670252 w 7467600"/>
              <a:gd name="connsiteY204" fmla="*/ 3622798 h 6858000"/>
              <a:gd name="connsiteX205" fmla="*/ 4440129 w 7467600"/>
              <a:gd name="connsiteY205" fmla="*/ 3448571 h 6858000"/>
              <a:gd name="connsiteX206" fmla="*/ 4856525 w 7467600"/>
              <a:gd name="connsiteY206" fmla="*/ 3915351 h 6858000"/>
              <a:gd name="connsiteX207" fmla="*/ 5059055 w 7467600"/>
              <a:gd name="connsiteY207" fmla="*/ 4108918 h 6858000"/>
              <a:gd name="connsiteX208" fmla="*/ 5290070 w 7467600"/>
              <a:gd name="connsiteY208" fmla="*/ 4263619 h 6858000"/>
              <a:gd name="connsiteX209" fmla="*/ 4834991 w 7467600"/>
              <a:gd name="connsiteY209" fmla="*/ 3830985 h 6858000"/>
              <a:gd name="connsiteX210" fmla="*/ 4440129 w 7467600"/>
              <a:gd name="connsiteY210" fmla="*/ 3448571 h 6858000"/>
              <a:gd name="connsiteX211" fmla="*/ 4441737 w 7467600"/>
              <a:gd name="connsiteY211" fmla="*/ 3399734 h 6858000"/>
              <a:gd name="connsiteX212" fmla="*/ 4431236 w 7467600"/>
              <a:gd name="connsiteY212" fmla="*/ 3400954 h 6858000"/>
              <a:gd name="connsiteX213" fmla="*/ 4557150 w 7467600"/>
              <a:gd name="connsiteY213" fmla="*/ 3510023 h 6858000"/>
              <a:gd name="connsiteX214" fmla="*/ 4856936 w 7467600"/>
              <a:gd name="connsiteY214" fmla="*/ 3809146 h 6858000"/>
              <a:gd name="connsiteX215" fmla="*/ 5111996 w 7467600"/>
              <a:gd name="connsiteY215" fmla="*/ 4065759 h 6858000"/>
              <a:gd name="connsiteX216" fmla="*/ 5388878 w 7467600"/>
              <a:gd name="connsiteY216" fmla="*/ 4300185 h 6858000"/>
              <a:gd name="connsiteX217" fmla="*/ 5425556 w 7467600"/>
              <a:gd name="connsiteY217" fmla="*/ 4308967 h 6858000"/>
              <a:gd name="connsiteX218" fmla="*/ 4943646 w 7467600"/>
              <a:gd name="connsiteY218" fmla="*/ 3822916 h 6858000"/>
              <a:gd name="connsiteX219" fmla="*/ 4594837 w 7467600"/>
              <a:gd name="connsiteY219" fmla="*/ 3532274 h 6858000"/>
              <a:gd name="connsiteX220" fmla="*/ 4441737 w 7467600"/>
              <a:gd name="connsiteY220" fmla="*/ 3399734 h 6858000"/>
              <a:gd name="connsiteX221" fmla="*/ 5425834 w 7467600"/>
              <a:gd name="connsiteY221" fmla="*/ 3162785 h 6858000"/>
              <a:gd name="connsiteX222" fmla="*/ 5401644 w 7467600"/>
              <a:gd name="connsiteY222" fmla="*/ 3617847 h 6858000"/>
              <a:gd name="connsiteX223" fmla="*/ 5467256 w 7467600"/>
              <a:gd name="connsiteY223" fmla="*/ 4175494 h 6858000"/>
              <a:gd name="connsiteX224" fmla="*/ 5448069 w 7467600"/>
              <a:gd name="connsiteY224" fmla="*/ 3567554 h 6858000"/>
              <a:gd name="connsiteX225" fmla="*/ 5425834 w 7467600"/>
              <a:gd name="connsiteY225" fmla="*/ 3162785 h 6858000"/>
              <a:gd name="connsiteX226" fmla="*/ 1318687 w 7467600"/>
              <a:gd name="connsiteY226" fmla="*/ 3113840 h 6858000"/>
              <a:gd name="connsiteX227" fmla="*/ 1066793 w 7467600"/>
              <a:gd name="connsiteY227" fmla="*/ 3212171 h 6858000"/>
              <a:gd name="connsiteX228" fmla="*/ 993319 w 7467600"/>
              <a:gd name="connsiteY228" fmla="*/ 3247648 h 6858000"/>
              <a:gd name="connsiteX229" fmla="*/ 853081 w 7467600"/>
              <a:gd name="connsiteY229" fmla="*/ 3312410 h 6858000"/>
              <a:gd name="connsiteX230" fmla="*/ 805957 w 7467600"/>
              <a:gd name="connsiteY230" fmla="*/ 3330443 h 6858000"/>
              <a:gd name="connsiteX231" fmla="*/ 1318687 w 7467600"/>
              <a:gd name="connsiteY231" fmla="*/ 3113840 h 6858000"/>
              <a:gd name="connsiteX232" fmla="*/ 5453702 w 7467600"/>
              <a:gd name="connsiteY232" fmla="*/ 3090882 h 6858000"/>
              <a:gd name="connsiteX233" fmla="*/ 5480135 w 7467600"/>
              <a:gd name="connsiteY233" fmla="*/ 3565802 h 6858000"/>
              <a:gd name="connsiteX234" fmla="*/ 5499023 w 7467600"/>
              <a:gd name="connsiteY234" fmla="*/ 4166310 h 6858000"/>
              <a:gd name="connsiteX235" fmla="*/ 5547022 w 7467600"/>
              <a:gd name="connsiteY235" fmla="*/ 3607838 h 6858000"/>
              <a:gd name="connsiteX236" fmla="*/ 5515964 w 7467600"/>
              <a:gd name="connsiteY236" fmla="*/ 3378541 h 6858000"/>
              <a:gd name="connsiteX237" fmla="*/ 5453702 w 7467600"/>
              <a:gd name="connsiteY237" fmla="*/ 3090882 h 6858000"/>
              <a:gd name="connsiteX238" fmla="*/ 1238695 w 7467600"/>
              <a:gd name="connsiteY238" fmla="*/ 3076820 h 6858000"/>
              <a:gd name="connsiteX239" fmla="*/ 716371 w 7467600"/>
              <a:gd name="connsiteY239" fmla="*/ 3293249 h 6858000"/>
              <a:gd name="connsiteX240" fmla="*/ 579522 w 7467600"/>
              <a:gd name="connsiteY240" fmla="*/ 3371759 h 6858000"/>
              <a:gd name="connsiteX241" fmla="*/ 600288 w 7467600"/>
              <a:gd name="connsiteY241" fmla="*/ 3365555 h 6858000"/>
              <a:gd name="connsiteX242" fmla="*/ 840692 w 7467600"/>
              <a:gd name="connsiteY242" fmla="*/ 3284921 h 6858000"/>
              <a:gd name="connsiteX243" fmla="*/ 979248 w 7467600"/>
              <a:gd name="connsiteY243" fmla="*/ 3221003 h 6858000"/>
              <a:gd name="connsiteX244" fmla="*/ 1053282 w 7467600"/>
              <a:gd name="connsiteY244" fmla="*/ 3185247 h 6858000"/>
              <a:gd name="connsiteX245" fmla="*/ 1320603 w 7467600"/>
              <a:gd name="connsiteY245" fmla="*/ 3081281 h 6858000"/>
              <a:gd name="connsiteX246" fmla="*/ 1238695 w 7467600"/>
              <a:gd name="connsiteY246" fmla="*/ 3076820 h 6858000"/>
              <a:gd name="connsiteX247" fmla="*/ 5425627 w 7467600"/>
              <a:gd name="connsiteY247" fmla="*/ 2954192 h 6858000"/>
              <a:gd name="connsiteX248" fmla="*/ 5470770 w 7467600"/>
              <a:gd name="connsiteY248" fmla="*/ 3005435 h 6858000"/>
              <a:gd name="connsiteX249" fmla="*/ 5519779 w 7467600"/>
              <a:gd name="connsiteY249" fmla="*/ 4359223 h 6858000"/>
              <a:gd name="connsiteX250" fmla="*/ 5520293 w 7467600"/>
              <a:gd name="connsiteY250" fmla="*/ 4360602 h 6858000"/>
              <a:gd name="connsiteX251" fmla="*/ 5767221 w 7467600"/>
              <a:gd name="connsiteY251" fmla="*/ 4665564 h 6858000"/>
              <a:gd name="connsiteX252" fmla="*/ 6937169 w 7467600"/>
              <a:gd name="connsiteY252" fmla="*/ 4815941 h 6858000"/>
              <a:gd name="connsiteX253" fmla="*/ 6953922 w 7467600"/>
              <a:gd name="connsiteY253" fmla="*/ 4890068 h 6858000"/>
              <a:gd name="connsiteX254" fmla="*/ 6071359 w 7467600"/>
              <a:gd name="connsiteY254" fmla="*/ 4770770 h 6858000"/>
              <a:gd name="connsiteX255" fmla="*/ 6038839 w 7467600"/>
              <a:gd name="connsiteY255" fmla="*/ 4764474 h 6858000"/>
              <a:gd name="connsiteX256" fmla="*/ 6038706 w 7467600"/>
              <a:gd name="connsiteY256" fmla="*/ 4763847 h 6858000"/>
              <a:gd name="connsiteX257" fmla="*/ 6037784 w 7467600"/>
              <a:gd name="connsiteY257" fmla="*/ 4764270 h 6858000"/>
              <a:gd name="connsiteX258" fmla="*/ 6038839 w 7467600"/>
              <a:gd name="connsiteY258" fmla="*/ 4764474 h 6858000"/>
              <a:gd name="connsiteX259" fmla="*/ 6040338 w 7467600"/>
              <a:gd name="connsiteY259" fmla="*/ 4771418 h 6858000"/>
              <a:gd name="connsiteX260" fmla="*/ 6024488 w 7467600"/>
              <a:gd name="connsiteY260" fmla="*/ 4809903 h 6858000"/>
              <a:gd name="connsiteX261" fmla="*/ 5599771 w 7467600"/>
              <a:gd name="connsiteY261" fmla="*/ 5509652 h 6858000"/>
              <a:gd name="connsiteX262" fmla="*/ 5548843 w 7467600"/>
              <a:gd name="connsiteY262" fmla="*/ 5563845 h 6858000"/>
              <a:gd name="connsiteX263" fmla="*/ 5940952 w 7467600"/>
              <a:gd name="connsiteY263" fmla="*/ 6250028 h 6858000"/>
              <a:gd name="connsiteX264" fmla="*/ 6043441 w 7467600"/>
              <a:gd name="connsiteY264" fmla="*/ 6665847 h 6858000"/>
              <a:gd name="connsiteX265" fmla="*/ 6093432 w 7467600"/>
              <a:gd name="connsiteY265" fmla="*/ 6858000 h 6858000"/>
              <a:gd name="connsiteX266" fmla="*/ 6034344 w 7467600"/>
              <a:gd name="connsiteY266" fmla="*/ 6858000 h 6858000"/>
              <a:gd name="connsiteX267" fmla="*/ 6026679 w 7467600"/>
              <a:gd name="connsiteY267" fmla="*/ 6836959 h 6858000"/>
              <a:gd name="connsiteX268" fmla="*/ 5800441 w 7467600"/>
              <a:gd name="connsiteY268" fmla="*/ 6335286 h 6858000"/>
              <a:gd name="connsiteX269" fmla="*/ 5526562 w 7467600"/>
              <a:gd name="connsiteY269" fmla="*/ 5705388 h 6858000"/>
              <a:gd name="connsiteX270" fmla="*/ 5519640 w 7467600"/>
              <a:gd name="connsiteY270" fmla="*/ 5683774 h 6858000"/>
              <a:gd name="connsiteX271" fmla="*/ 5844559 w 7467600"/>
              <a:gd name="connsiteY271" fmla="*/ 6553349 h 6858000"/>
              <a:gd name="connsiteX272" fmla="*/ 5975994 w 7467600"/>
              <a:gd name="connsiteY272" fmla="*/ 6858000 h 6858000"/>
              <a:gd name="connsiteX273" fmla="*/ 5898547 w 7467600"/>
              <a:gd name="connsiteY273" fmla="*/ 6858000 h 6858000"/>
              <a:gd name="connsiteX274" fmla="*/ 5682041 w 7467600"/>
              <a:gd name="connsiteY274" fmla="*/ 6355860 h 6858000"/>
              <a:gd name="connsiteX275" fmla="*/ 5461758 w 7467600"/>
              <a:gd name="connsiteY275" fmla="*/ 5820220 h 6858000"/>
              <a:gd name="connsiteX276" fmla="*/ 5237282 w 7467600"/>
              <a:gd name="connsiteY276" fmla="*/ 6579086 h 6858000"/>
              <a:gd name="connsiteX277" fmla="*/ 5115009 w 7467600"/>
              <a:gd name="connsiteY277" fmla="*/ 6858000 h 6858000"/>
              <a:gd name="connsiteX278" fmla="*/ 5028074 w 7467600"/>
              <a:gd name="connsiteY278" fmla="*/ 6858000 h 6858000"/>
              <a:gd name="connsiteX279" fmla="*/ 5079508 w 7467600"/>
              <a:gd name="connsiteY279" fmla="*/ 6749074 h 6858000"/>
              <a:gd name="connsiteX280" fmla="*/ 5371846 w 7467600"/>
              <a:gd name="connsiteY280" fmla="*/ 5924413 h 6858000"/>
              <a:gd name="connsiteX281" fmla="*/ 5270512 w 7467600"/>
              <a:gd name="connsiteY281" fmla="*/ 6138975 h 6858000"/>
              <a:gd name="connsiteX282" fmla="*/ 5062409 w 7467600"/>
              <a:gd name="connsiteY282" fmla="*/ 6653544 h 6858000"/>
              <a:gd name="connsiteX283" fmla="*/ 5036628 w 7467600"/>
              <a:gd name="connsiteY283" fmla="*/ 6754247 h 6858000"/>
              <a:gd name="connsiteX284" fmla="*/ 5009112 w 7467600"/>
              <a:gd name="connsiteY284" fmla="*/ 6858000 h 6858000"/>
              <a:gd name="connsiteX285" fmla="*/ 4976679 w 7467600"/>
              <a:gd name="connsiteY285" fmla="*/ 6858000 h 6858000"/>
              <a:gd name="connsiteX286" fmla="*/ 5006537 w 7467600"/>
              <a:gd name="connsiteY286" fmla="*/ 6747068 h 6858000"/>
              <a:gd name="connsiteX287" fmla="*/ 5032723 w 7467600"/>
              <a:gd name="connsiteY287" fmla="*/ 6644957 h 6858000"/>
              <a:gd name="connsiteX288" fmla="*/ 5242949 w 7467600"/>
              <a:gd name="connsiteY288" fmla="*/ 6125175 h 6858000"/>
              <a:gd name="connsiteX289" fmla="*/ 5286321 w 7467600"/>
              <a:gd name="connsiteY289" fmla="*/ 6033555 h 6858000"/>
              <a:gd name="connsiteX290" fmla="*/ 5008210 w 7467600"/>
              <a:gd name="connsiteY290" fmla="*/ 6649194 h 6858000"/>
              <a:gd name="connsiteX291" fmla="*/ 4986321 w 7467600"/>
              <a:gd name="connsiteY291" fmla="*/ 6765687 h 6858000"/>
              <a:gd name="connsiteX292" fmla="*/ 4973474 w 7467600"/>
              <a:gd name="connsiteY292" fmla="*/ 6858000 h 6858000"/>
              <a:gd name="connsiteX293" fmla="*/ 4907178 w 7467600"/>
              <a:gd name="connsiteY293" fmla="*/ 6858000 h 6858000"/>
              <a:gd name="connsiteX294" fmla="*/ 4910810 w 7467600"/>
              <a:gd name="connsiteY294" fmla="*/ 6829660 h 6858000"/>
              <a:gd name="connsiteX295" fmla="*/ 4987461 w 7467600"/>
              <a:gd name="connsiteY295" fmla="*/ 6432994 h 6858000"/>
              <a:gd name="connsiteX296" fmla="*/ 5179262 w 7467600"/>
              <a:gd name="connsiteY296" fmla="*/ 6035044 h 6858000"/>
              <a:gd name="connsiteX297" fmla="*/ 4689678 w 7467600"/>
              <a:gd name="connsiteY297" fmla="*/ 6440241 h 6858000"/>
              <a:gd name="connsiteX298" fmla="*/ 4477543 w 7467600"/>
              <a:gd name="connsiteY298" fmla="*/ 6674836 h 6858000"/>
              <a:gd name="connsiteX299" fmla="*/ 4329957 w 7467600"/>
              <a:gd name="connsiteY299" fmla="*/ 6858000 h 6858000"/>
              <a:gd name="connsiteX300" fmla="*/ 4218595 w 7467600"/>
              <a:gd name="connsiteY300" fmla="*/ 6858000 h 6858000"/>
              <a:gd name="connsiteX301" fmla="*/ 4368888 w 7467600"/>
              <a:gd name="connsiteY301" fmla="*/ 6668412 h 6858000"/>
              <a:gd name="connsiteX302" fmla="*/ 4563091 w 7467600"/>
              <a:gd name="connsiteY302" fmla="*/ 6442508 h 6858000"/>
              <a:gd name="connsiteX303" fmla="*/ 5387324 w 7467600"/>
              <a:gd name="connsiteY303" fmla="*/ 5705830 h 6858000"/>
              <a:gd name="connsiteX304" fmla="*/ 5073620 w 7467600"/>
              <a:gd name="connsiteY304" fmla="*/ 5955437 h 6858000"/>
              <a:gd name="connsiteX305" fmla="*/ 4689789 w 7467600"/>
              <a:gd name="connsiteY305" fmla="*/ 6268382 h 6858000"/>
              <a:gd name="connsiteX306" fmla="*/ 4418722 w 7467600"/>
              <a:gd name="connsiteY306" fmla="*/ 6570886 h 6858000"/>
              <a:gd name="connsiteX307" fmla="*/ 4214944 w 7467600"/>
              <a:gd name="connsiteY307" fmla="*/ 6858000 h 6858000"/>
              <a:gd name="connsiteX308" fmla="*/ 4177898 w 7467600"/>
              <a:gd name="connsiteY308" fmla="*/ 6858000 h 6858000"/>
              <a:gd name="connsiteX309" fmla="*/ 4391597 w 7467600"/>
              <a:gd name="connsiteY309" fmla="*/ 6556370 h 6858000"/>
              <a:gd name="connsiteX310" fmla="*/ 4668889 w 7467600"/>
              <a:gd name="connsiteY310" fmla="*/ 6246399 h 6858000"/>
              <a:gd name="connsiteX311" fmla="*/ 5055427 w 7467600"/>
              <a:gd name="connsiteY311" fmla="*/ 5931476 h 6858000"/>
              <a:gd name="connsiteX312" fmla="*/ 5371814 w 7467600"/>
              <a:gd name="connsiteY312" fmla="*/ 5678975 h 6858000"/>
              <a:gd name="connsiteX313" fmla="*/ 4987918 w 7467600"/>
              <a:gd name="connsiteY313" fmla="*/ 5838701 h 6858000"/>
              <a:gd name="connsiteX314" fmla="*/ 4317146 w 7467600"/>
              <a:gd name="connsiteY314" fmla="*/ 6587716 h 6858000"/>
              <a:gd name="connsiteX315" fmla="*/ 4171627 w 7467600"/>
              <a:gd name="connsiteY315" fmla="*/ 6858000 h 6858000"/>
              <a:gd name="connsiteX316" fmla="*/ 4081585 w 7467600"/>
              <a:gd name="connsiteY316" fmla="*/ 6858000 h 6858000"/>
              <a:gd name="connsiteX317" fmla="*/ 4238603 w 7467600"/>
              <a:gd name="connsiteY317" fmla="*/ 6559341 h 6858000"/>
              <a:gd name="connsiteX318" fmla="*/ 4778333 w 7467600"/>
              <a:gd name="connsiteY318" fmla="*/ 5873626 h 6858000"/>
              <a:gd name="connsiteX319" fmla="*/ 5414185 w 7467600"/>
              <a:gd name="connsiteY319" fmla="*/ 5573882 h 6858000"/>
              <a:gd name="connsiteX320" fmla="*/ 5959648 w 7467600"/>
              <a:gd name="connsiteY320" fmla="*/ 4760797 h 6858000"/>
              <a:gd name="connsiteX321" fmla="*/ 5355019 w 7467600"/>
              <a:gd name="connsiteY321" fmla="*/ 4734672 h 6858000"/>
              <a:gd name="connsiteX322" fmla="*/ 5083565 w 7467600"/>
              <a:gd name="connsiteY322" fmla="*/ 5179121 h 6858000"/>
              <a:gd name="connsiteX323" fmla="*/ 4713577 w 7467600"/>
              <a:gd name="connsiteY323" fmla="*/ 5616803 h 6858000"/>
              <a:gd name="connsiteX324" fmla="*/ 3989559 w 7467600"/>
              <a:gd name="connsiteY324" fmla="*/ 6145945 h 6858000"/>
              <a:gd name="connsiteX325" fmla="*/ 3939824 w 7467600"/>
              <a:gd name="connsiteY325" fmla="*/ 6066900 h 6858000"/>
              <a:gd name="connsiteX326" fmla="*/ 4584537 w 7467600"/>
              <a:gd name="connsiteY326" fmla="*/ 5324826 h 6858000"/>
              <a:gd name="connsiteX327" fmla="*/ 5037105 w 7467600"/>
              <a:gd name="connsiteY327" fmla="*/ 5088765 h 6858000"/>
              <a:gd name="connsiteX328" fmla="*/ 5039930 w 7467600"/>
              <a:gd name="connsiteY328" fmla="*/ 5089585 h 6858000"/>
              <a:gd name="connsiteX329" fmla="*/ 5263764 w 7467600"/>
              <a:gd name="connsiteY329" fmla="*/ 4735525 h 6858000"/>
              <a:gd name="connsiteX330" fmla="*/ 4086300 w 7467600"/>
              <a:gd name="connsiteY330" fmla="*/ 4884599 h 6858000"/>
              <a:gd name="connsiteX331" fmla="*/ 4085485 w 7467600"/>
              <a:gd name="connsiteY331" fmla="*/ 4899070 h 6858000"/>
              <a:gd name="connsiteX332" fmla="*/ 3871915 w 7467600"/>
              <a:gd name="connsiteY332" fmla="*/ 5253645 h 6858000"/>
              <a:gd name="connsiteX333" fmla="*/ 3799374 w 7467600"/>
              <a:gd name="connsiteY333" fmla="*/ 5466127 h 6858000"/>
              <a:gd name="connsiteX334" fmla="*/ 3498850 w 7467600"/>
              <a:gd name="connsiteY334" fmla="*/ 6661888 h 6858000"/>
              <a:gd name="connsiteX335" fmla="*/ 3399216 w 7467600"/>
              <a:gd name="connsiteY335" fmla="*/ 6858000 h 6858000"/>
              <a:gd name="connsiteX336" fmla="*/ 3303688 w 7467600"/>
              <a:gd name="connsiteY336" fmla="*/ 6858000 h 6858000"/>
              <a:gd name="connsiteX337" fmla="*/ 3391774 w 7467600"/>
              <a:gd name="connsiteY337" fmla="*/ 6697181 h 6858000"/>
              <a:gd name="connsiteX338" fmla="*/ 3735540 w 7467600"/>
              <a:gd name="connsiteY338" fmla="*/ 5546923 h 6858000"/>
              <a:gd name="connsiteX339" fmla="*/ 3729438 w 7467600"/>
              <a:gd name="connsiteY339" fmla="*/ 5569058 h 6858000"/>
              <a:gd name="connsiteX340" fmla="*/ 3707782 w 7467600"/>
              <a:gd name="connsiteY340" fmla="*/ 5644908 h 6858000"/>
              <a:gd name="connsiteX341" fmla="*/ 3583827 w 7467600"/>
              <a:gd name="connsiteY341" fmla="*/ 6039215 h 6858000"/>
              <a:gd name="connsiteX342" fmla="*/ 3547861 w 7467600"/>
              <a:gd name="connsiteY342" fmla="*/ 6129609 h 6858000"/>
              <a:gd name="connsiteX343" fmla="*/ 3490905 w 7467600"/>
              <a:gd name="connsiteY343" fmla="*/ 6277660 h 6858000"/>
              <a:gd name="connsiteX344" fmla="*/ 3455859 w 7467600"/>
              <a:gd name="connsiteY344" fmla="*/ 6391301 h 6858000"/>
              <a:gd name="connsiteX345" fmla="*/ 3429112 w 7467600"/>
              <a:gd name="connsiteY345" fmla="*/ 6479469 h 6858000"/>
              <a:gd name="connsiteX346" fmla="*/ 3304862 w 7467600"/>
              <a:gd name="connsiteY346" fmla="*/ 6796476 h 6858000"/>
              <a:gd name="connsiteX347" fmla="*/ 3276071 w 7467600"/>
              <a:gd name="connsiteY347" fmla="*/ 6858000 h 6858000"/>
              <a:gd name="connsiteX348" fmla="*/ 3240805 w 7467600"/>
              <a:gd name="connsiteY348" fmla="*/ 6858000 h 6858000"/>
              <a:gd name="connsiteX349" fmla="*/ 3275917 w 7467600"/>
              <a:gd name="connsiteY349" fmla="*/ 6783192 h 6858000"/>
              <a:gd name="connsiteX350" fmla="*/ 3399358 w 7467600"/>
              <a:gd name="connsiteY350" fmla="*/ 6469011 h 6858000"/>
              <a:gd name="connsiteX351" fmla="*/ 3425650 w 7467600"/>
              <a:gd name="connsiteY351" fmla="*/ 6381333 h 6858000"/>
              <a:gd name="connsiteX352" fmla="*/ 3460661 w 7467600"/>
              <a:gd name="connsiteY352" fmla="*/ 6266763 h 6858000"/>
              <a:gd name="connsiteX353" fmla="*/ 3518021 w 7467600"/>
              <a:gd name="connsiteY353" fmla="*/ 6117298 h 6858000"/>
              <a:gd name="connsiteX354" fmla="*/ 3554035 w 7467600"/>
              <a:gd name="connsiteY354" fmla="*/ 6027832 h 6858000"/>
              <a:gd name="connsiteX355" fmla="*/ 3677174 w 7467600"/>
              <a:gd name="connsiteY355" fmla="*/ 5636351 h 6858000"/>
              <a:gd name="connsiteX356" fmla="*/ 3698819 w 7467600"/>
              <a:gd name="connsiteY356" fmla="*/ 5560503 h 6858000"/>
              <a:gd name="connsiteX357" fmla="*/ 3702094 w 7467600"/>
              <a:gd name="connsiteY357" fmla="*/ 5549194 h 6858000"/>
              <a:gd name="connsiteX358" fmla="*/ 3398355 w 7467600"/>
              <a:gd name="connsiteY358" fmla="*/ 6094603 h 6858000"/>
              <a:gd name="connsiteX359" fmla="*/ 3193941 w 7467600"/>
              <a:gd name="connsiteY359" fmla="*/ 6798775 h 6858000"/>
              <a:gd name="connsiteX360" fmla="*/ 3184140 w 7467600"/>
              <a:gd name="connsiteY360" fmla="*/ 6858000 h 6858000"/>
              <a:gd name="connsiteX361" fmla="*/ 3099978 w 7467600"/>
              <a:gd name="connsiteY361" fmla="*/ 6858000 h 6858000"/>
              <a:gd name="connsiteX362" fmla="*/ 3101556 w 7467600"/>
              <a:gd name="connsiteY362" fmla="*/ 6843337 h 6858000"/>
              <a:gd name="connsiteX363" fmla="*/ 3370162 w 7467600"/>
              <a:gd name="connsiteY363" fmla="*/ 5785550 h 6858000"/>
              <a:gd name="connsiteX364" fmla="*/ 3746477 w 7467600"/>
              <a:gd name="connsiteY364" fmla="*/ 5377889 h 6858000"/>
              <a:gd name="connsiteX365" fmla="*/ 3863399 w 7467600"/>
              <a:gd name="connsiteY365" fmla="*/ 5087257 h 6858000"/>
              <a:gd name="connsiteX366" fmla="*/ 3968712 w 7467600"/>
              <a:gd name="connsiteY366" fmla="*/ 4913989 h 6858000"/>
              <a:gd name="connsiteX367" fmla="*/ 2792390 w 7467600"/>
              <a:gd name="connsiteY367" fmla="*/ 5382974 h 6858000"/>
              <a:gd name="connsiteX368" fmla="*/ 2714982 w 7467600"/>
              <a:gd name="connsiteY368" fmla="*/ 5427051 h 6858000"/>
              <a:gd name="connsiteX369" fmla="*/ 2813361 w 7467600"/>
              <a:gd name="connsiteY369" fmla="*/ 6023912 h 6858000"/>
              <a:gd name="connsiteX370" fmla="*/ 2688430 w 7467600"/>
              <a:gd name="connsiteY370" fmla="*/ 6801564 h 6858000"/>
              <a:gd name="connsiteX371" fmla="*/ 2629626 w 7467600"/>
              <a:gd name="connsiteY371" fmla="*/ 6763394 h 6858000"/>
              <a:gd name="connsiteX372" fmla="*/ 2565328 w 7467600"/>
              <a:gd name="connsiteY372" fmla="*/ 5516399 h 6858000"/>
              <a:gd name="connsiteX373" fmla="*/ 1922999 w 7467600"/>
              <a:gd name="connsiteY373" fmla="*/ 5980343 h 6858000"/>
              <a:gd name="connsiteX374" fmla="*/ 1950261 w 7467600"/>
              <a:gd name="connsiteY374" fmla="*/ 6405858 h 6858000"/>
              <a:gd name="connsiteX375" fmla="*/ 2365554 w 7467600"/>
              <a:gd name="connsiteY375" fmla="*/ 6759107 h 6858000"/>
              <a:gd name="connsiteX376" fmla="*/ 2424142 w 7467600"/>
              <a:gd name="connsiteY376" fmla="*/ 6858000 h 6858000"/>
              <a:gd name="connsiteX377" fmla="*/ 2395994 w 7467600"/>
              <a:gd name="connsiteY377" fmla="*/ 6858000 h 6858000"/>
              <a:gd name="connsiteX378" fmla="*/ 2392863 w 7467600"/>
              <a:gd name="connsiteY378" fmla="*/ 6852964 h 6858000"/>
              <a:gd name="connsiteX379" fmla="*/ 2017589 w 7467600"/>
              <a:gd name="connsiteY379" fmla="*/ 6493982 h 6858000"/>
              <a:gd name="connsiteX380" fmla="*/ 2147336 w 7467600"/>
              <a:gd name="connsiteY380" fmla="*/ 6594052 h 6858000"/>
              <a:gd name="connsiteX381" fmla="*/ 2207047 w 7467600"/>
              <a:gd name="connsiteY381" fmla="*/ 6654540 h 6858000"/>
              <a:gd name="connsiteX382" fmla="*/ 2299106 w 7467600"/>
              <a:gd name="connsiteY382" fmla="*/ 6778931 h 6858000"/>
              <a:gd name="connsiteX383" fmla="*/ 2314430 w 7467600"/>
              <a:gd name="connsiteY383" fmla="*/ 6801144 h 6858000"/>
              <a:gd name="connsiteX384" fmla="*/ 2352406 w 7467600"/>
              <a:gd name="connsiteY384" fmla="*/ 6858000 h 6858000"/>
              <a:gd name="connsiteX385" fmla="*/ 2314492 w 7467600"/>
              <a:gd name="connsiteY385" fmla="*/ 6858000 h 6858000"/>
              <a:gd name="connsiteX386" fmla="*/ 2288095 w 7467600"/>
              <a:gd name="connsiteY386" fmla="*/ 6818030 h 6858000"/>
              <a:gd name="connsiteX387" fmla="*/ 2272768 w 7467600"/>
              <a:gd name="connsiteY387" fmla="*/ 6795822 h 6858000"/>
              <a:gd name="connsiteX388" fmla="*/ 2182715 w 7467600"/>
              <a:gd name="connsiteY388" fmla="*/ 6675071 h 6858000"/>
              <a:gd name="connsiteX389" fmla="*/ 2032061 w 7467600"/>
              <a:gd name="connsiteY389" fmla="*/ 6541380 h 6858000"/>
              <a:gd name="connsiteX390" fmla="*/ 2257220 w 7467600"/>
              <a:gd name="connsiteY390" fmla="*/ 6826257 h 6858000"/>
              <a:gd name="connsiteX391" fmla="*/ 2281324 w 7467600"/>
              <a:gd name="connsiteY391" fmla="*/ 6858000 h 6858000"/>
              <a:gd name="connsiteX392" fmla="*/ 2242860 w 7467600"/>
              <a:gd name="connsiteY392" fmla="*/ 6858000 h 6858000"/>
              <a:gd name="connsiteX393" fmla="*/ 2232818 w 7467600"/>
              <a:gd name="connsiteY393" fmla="*/ 6844926 h 6858000"/>
              <a:gd name="connsiteX394" fmla="*/ 1990172 w 7467600"/>
              <a:gd name="connsiteY394" fmla="*/ 6542121 h 6858000"/>
              <a:gd name="connsiteX395" fmla="*/ 2124090 w 7467600"/>
              <a:gd name="connsiteY395" fmla="*/ 6761017 h 6858000"/>
              <a:gd name="connsiteX396" fmla="*/ 2200380 w 7467600"/>
              <a:gd name="connsiteY396" fmla="*/ 6858000 h 6858000"/>
              <a:gd name="connsiteX397" fmla="*/ 2147507 w 7467600"/>
              <a:gd name="connsiteY397" fmla="*/ 6858000 h 6858000"/>
              <a:gd name="connsiteX398" fmla="*/ 2070668 w 7467600"/>
              <a:gd name="connsiteY398" fmla="*/ 6761520 h 6858000"/>
              <a:gd name="connsiteX399" fmla="*/ 1975142 w 7467600"/>
              <a:gd name="connsiteY399" fmla="*/ 6585570 h 6858000"/>
              <a:gd name="connsiteX400" fmla="*/ 2050035 w 7467600"/>
              <a:gd name="connsiteY400" fmla="*/ 6813345 h 6858000"/>
              <a:gd name="connsiteX401" fmla="*/ 2063025 w 7467600"/>
              <a:gd name="connsiteY401" fmla="*/ 6858000 h 6858000"/>
              <a:gd name="connsiteX402" fmla="*/ 2021675 w 7467600"/>
              <a:gd name="connsiteY402" fmla="*/ 6858000 h 6858000"/>
              <a:gd name="connsiteX403" fmla="*/ 2019308 w 7467600"/>
              <a:gd name="connsiteY403" fmla="*/ 6847118 h 6858000"/>
              <a:gd name="connsiteX404" fmla="*/ 1938835 w 7467600"/>
              <a:gd name="connsiteY404" fmla="*/ 6551160 h 6858000"/>
              <a:gd name="connsiteX405" fmla="*/ 1953230 w 7467600"/>
              <a:gd name="connsiteY405" fmla="*/ 6759699 h 6858000"/>
              <a:gd name="connsiteX406" fmla="*/ 1956763 w 7467600"/>
              <a:gd name="connsiteY406" fmla="*/ 6778191 h 6858000"/>
              <a:gd name="connsiteX407" fmla="*/ 1967925 w 7467600"/>
              <a:gd name="connsiteY407" fmla="*/ 6858000 h 6858000"/>
              <a:gd name="connsiteX408" fmla="*/ 1936622 w 7467600"/>
              <a:gd name="connsiteY408" fmla="*/ 6858000 h 6858000"/>
              <a:gd name="connsiteX409" fmla="*/ 1926261 w 7467600"/>
              <a:gd name="connsiteY409" fmla="*/ 6784064 h 6858000"/>
              <a:gd name="connsiteX410" fmla="*/ 1922724 w 7467600"/>
              <a:gd name="connsiteY410" fmla="*/ 6765577 h 6858000"/>
              <a:gd name="connsiteX411" fmla="*/ 1904650 w 7467600"/>
              <a:gd name="connsiteY411" fmla="*/ 6639616 h 6858000"/>
              <a:gd name="connsiteX412" fmla="*/ 1885273 w 7467600"/>
              <a:gd name="connsiteY412" fmla="*/ 6858000 h 6858000"/>
              <a:gd name="connsiteX413" fmla="*/ 1854363 w 7467600"/>
              <a:gd name="connsiteY413" fmla="*/ 6858000 h 6858000"/>
              <a:gd name="connsiteX414" fmla="*/ 1880391 w 7467600"/>
              <a:gd name="connsiteY414" fmla="*/ 6603796 h 6858000"/>
              <a:gd name="connsiteX415" fmla="*/ 1818273 w 7467600"/>
              <a:gd name="connsiteY415" fmla="*/ 6715729 h 6858000"/>
              <a:gd name="connsiteX416" fmla="*/ 1794691 w 7467600"/>
              <a:gd name="connsiteY416" fmla="*/ 6843239 h 6858000"/>
              <a:gd name="connsiteX417" fmla="*/ 1794914 w 7467600"/>
              <a:gd name="connsiteY417" fmla="*/ 6858000 h 6858000"/>
              <a:gd name="connsiteX418" fmla="*/ 1746128 w 7467600"/>
              <a:gd name="connsiteY418" fmla="*/ 6858000 h 6858000"/>
              <a:gd name="connsiteX419" fmla="*/ 1753934 w 7467600"/>
              <a:gd name="connsiteY419" fmla="*/ 6724796 h 6858000"/>
              <a:gd name="connsiteX420" fmla="*/ 1792053 w 7467600"/>
              <a:gd name="connsiteY420" fmla="*/ 6572396 h 6858000"/>
              <a:gd name="connsiteX421" fmla="*/ 1862248 w 7467600"/>
              <a:gd name="connsiteY421" fmla="*/ 6266397 h 6858000"/>
              <a:gd name="connsiteX422" fmla="*/ 1862250 w 7467600"/>
              <a:gd name="connsiteY422" fmla="*/ 6033531 h 6858000"/>
              <a:gd name="connsiteX423" fmla="*/ 1211999 w 7467600"/>
              <a:gd name="connsiteY423" fmla="*/ 6683610 h 6858000"/>
              <a:gd name="connsiteX424" fmla="*/ 1213266 w 7467600"/>
              <a:gd name="connsiteY424" fmla="*/ 6691947 h 6858000"/>
              <a:gd name="connsiteX425" fmla="*/ 1203370 w 7467600"/>
              <a:gd name="connsiteY425" fmla="*/ 6850676 h 6858000"/>
              <a:gd name="connsiteX426" fmla="*/ 1203671 w 7467600"/>
              <a:gd name="connsiteY426" fmla="*/ 6858000 h 6858000"/>
              <a:gd name="connsiteX427" fmla="*/ 1143180 w 7467600"/>
              <a:gd name="connsiteY427" fmla="*/ 6858000 h 6858000"/>
              <a:gd name="connsiteX428" fmla="*/ 1142176 w 7467600"/>
              <a:gd name="connsiteY428" fmla="*/ 6766045 h 6858000"/>
              <a:gd name="connsiteX429" fmla="*/ 1067484 w 7467600"/>
              <a:gd name="connsiteY429" fmla="*/ 6858000 h 6858000"/>
              <a:gd name="connsiteX430" fmla="*/ 953928 w 7467600"/>
              <a:gd name="connsiteY430" fmla="*/ 6858000 h 6858000"/>
              <a:gd name="connsiteX431" fmla="*/ 959715 w 7467600"/>
              <a:gd name="connsiteY431" fmla="*/ 6850185 h 6858000"/>
              <a:gd name="connsiteX432" fmla="*/ 1483788 w 7467600"/>
              <a:gd name="connsiteY432" fmla="*/ 6259174 h 6858000"/>
              <a:gd name="connsiteX433" fmla="*/ 1100671 w 7467600"/>
              <a:gd name="connsiteY433" fmla="*/ 6252137 h 6858000"/>
              <a:gd name="connsiteX434" fmla="*/ 1090144 w 7467600"/>
              <a:gd name="connsiteY434" fmla="*/ 6256748 h 6858000"/>
              <a:gd name="connsiteX435" fmla="*/ 1095872 w 7467600"/>
              <a:gd name="connsiteY435" fmla="*/ 6271892 h 6858000"/>
              <a:gd name="connsiteX436" fmla="*/ 262785 w 7467600"/>
              <a:gd name="connsiteY436" fmla="*/ 6845450 h 6858000"/>
              <a:gd name="connsiteX437" fmla="*/ 209968 w 7467600"/>
              <a:gd name="connsiteY437" fmla="*/ 6770713 h 6858000"/>
              <a:gd name="connsiteX438" fmla="*/ 873460 w 7467600"/>
              <a:gd name="connsiteY438" fmla="*/ 6253768 h 6858000"/>
              <a:gd name="connsiteX439" fmla="*/ 192686 w 7467600"/>
              <a:gd name="connsiteY439" fmla="*/ 5849257 h 6858000"/>
              <a:gd name="connsiteX440" fmla="*/ 4696 w 7467600"/>
              <a:gd name="connsiteY440" fmla="*/ 5697668 h 6858000"/>
              <a:gd name="connsiteX441" fmla="*/ 0 w 7467600"/>
              <a:gd name="connsiteY441" fmla="*/ 5689984 h 6858000"/>
              <a:gd name="connsiteX442" fmla="*/ 0 w 7467600"/>
              <a:gd name="connsiteY442" fmla="*/ 5513472 h 6858000"/>
              <a:gd name="connsiteX443" fmla="*/ 174101 w 7467600"/>
              <a:gd name="connsiteY443" fmla="*/ 5620277 h 6858000"/>
              <a:gd name="connsiteX444" fmla="*/ 891800 w 7467600"/>
              <a:gd name="connsiteY444" fmla="*/ 6036935 h 6858000"/>
              <a:gd name="connsiteX445" fmla="*/ 1072219 w 7467600"/>
              <a:gd name="connsiteY445" fmla="*/ 6169443 h 6858000"/>
              <a:gd name="connsiteX446" fmla="*/ 1074117 w 7467600"/>
              <a:gd name="connsiteY446" fmla="*/ 6170301 h 6858000"/>
              <a:gd name="connsiteX447" fmla="*/ 1083114 w 7467600"/>
              <a:gd name="connsiteY447" fmla="*/ 6174131 h 6858000"/>
              <a:gd name="connsiteX448" fmla="*/ 1543010 w 7467600"/>
              <a:gd name="connsiteY448" fmla="*/ 6191140 h 6858000"/>
              <a:gd name="connsiteX449" fmla="*/ 1551080 w 7467600"/>
              <a:gd name="connsiteY449" fmla="*/ 6195006 h 6858000"/>
              <a:gd name="connsiteX450" fmla="*/ 2345443 w 7467600"/>
              <a:gd name="connsiteY450" fmla="*/ 5549882 h 6858000"/>
              <a:gd name="connsiteX451" fmla="*/ 1721499 w 7467600"/>
              <a:gd name="connsiteY451" fmla="*/ 5599969 h 6858000"/>
              <a:gd name="connsiteX452" fmla="*/ 767716 w 7467600"/>
              <a:gd name="connsiteY452" fmla="*/ 5472768 h 6858000"/>
              <a:gd name="connsiteX453" fmla="*/ 722147 w 7467600"/>
              <a:gd name="connsiteY453" fmla="*/ 5393091 h 6858000"/>
              <a:gd name="connsiteX454" fmla="*/ 1485552 w 7467600"/>
              <a:gd name="connsiteY454" fmla="*/ 5313202 h 6858000"/>
              <a:gd name="connsiteX455" fmla="*/ 2143004 w 7467600"/>
              <a:gd name="connsiteY455" fmla="*/ 5402420 h 6858000"/>
              <a:gd name="connsiteX456" fmla="*/ 1933391 w 7467600"/>
              <a:gd name="connsiteY456" fmla="*/ 5156971 h 6858000"/>
              <a:gd name="connsiteX457" fmla="*/ 1827118 w 7467600"/>
              <a:gd name="connsiteY457" fmla="*/ 4968410 h 6858000"/>
              <a:gd name="connsiteX458" fmla="*/ 1837349 w 7467600"/>
              <a:gd name="connsiteY458" fmla="*/ 4956357 h 6858000"/>
              <a:gd name="connsiteX459" fmla="*/ 2162835 w 7467600"/>
              <a:gd name="connsiteY459" fmla="*/ 5187853 h 6858000"/>
              <a:gd name="connsiteX460" fmla="*/ 2257167 w 7467600"/>
              <a:gd name="connsiteY460" fmla="*/ 5462123 h 6858000"/>
              <a:gd name="connsiteX461" fmla="*/ 2261598 w 7467600"/>
              <a:gd name="connsiteY461" fmla="*/ 5467998 h 6858000"/>
              <a:gd name="connsiteX462" fmla="*/ 2437177 w 7467600"/>
              <a:gd name="connsiteY462" fmla="*/ 5479608 h 6858000"/>
              <a:gd name="connsiteX463" fmla="*/ 2445247 w 7467600"/>
              <a:gd name="connsiteY463" fmla="*/ 5483476 h 6858000"/>
              <a:gd name="connsiteX464" fmla="*/ 2743626 w 7467600"/>
              <a:gd name="connsiteY464" fmla="*/ 5304819 h 6858000"/>
              <a:gd name="connsiteX465" fmla="*/ 3048102 w 7467600"/>
              <a:gd name="connsiteY465" fmla="*/ 5150595 h 6858000"/>
              <a:gd name="connsiteX466" fmla="*/ 1799414 w 7467600"/>
              <a:gd name="connsiteY466" fmla="*/ 4694732 h 6858000"/>
              <a:gd name="connsiteX467" fmla="*/ 1771735 w 7467600"/>
              <a:gd name="connsiteY467" fmla="*/ 4619929 h 6858000"/>
              <a:gd name="connsiteX468" fmla="*/ 3104273 w 7467600"/>
              <a:gd name="connsiteY468" fmla="*/ 5076159 h 6858000"/>
              <a:gd name="connsiteX469" fmla="*/ 3113245 w 7467600"/>
              <a:gd name="connsiteY469" fmla="*/ 5090705 h 6858000"/>
              <a:gd name="connsiteX470" fmla="*/ 3126294 w 7467600"/>
              <a:gd name="connsiteY470" fmla="*/ 5114400 h 6858000"/>
              <a:gd name="connsiteX471" fmla="*/ 3937433 w 7467600"/>
              <a:gd name="connsiteY471" fmla="*/ 4830473 h 6858000"/>
              <a:gd name="connsiteX472" fmla="*/ 3590475 w 7467600"/>
              <a:gd name="connsiteY472" fmla="*/ 4597974 h 6858000"/>
              <a:gd name="connsiteX473" fmla="*/ 3100264 w 7467600"/>
              <a:gd name="connsiteY473" fmla="*/ 4579845 h 6858000"/>
              <a:gd name="connsiteX474" fmla="*/ 2183576 w 7467600"/>
              <a:gd name="connsiteY474" fmla="*/ 4227150 h 6858000"/>
              <a:gd name="connsiteX475" fmla="*/ 2151029 w 7467600"/>
              <a:gd name="connsiteY475" fmla="*/ 4146947 h 6858000"/>
              <a:gd name="connsiteX476" fmla="*/ 3563434 w 7467600"/>
              <a:gd name="connsiteY476" fmla="*/ 4469115 h 6858000"/>
              <a:gd name="connsiteX477" fmla="*/ 3177952 w 7467600"/>
              <a:gd name="connsiteY477" fmla="*/ 3657386 h 6858000"/>
              <a:gd name="connsiteX478" fmla="*/ 3189263 w 7467600"/>
              <a:gd name="connsiteY478" fmla="*/ 3625726 h 6858000"/>
              <a:gd name="connsiteX479" fmla="*/ 3560912 w 7467600"/>
              <a:gd name="connsiteY479" fmla="*/ 4079863 h 6858000"/>
              <a:gd name="connsiteX480" fmla="*/ 3626636 w 7467600"/>
              <a:gd name="connsiteY480" fmla="*/ 4512230 h 6858000"/>
              <a:gd name="connsiteX481" fmla="*/ 3653088 w 7467600"/>
              <a:gd name="connsiteY481" fmla="*/ 4521417 h 6858000"/>
              <a:gd name="connsiteX482" fmla="*/ 3988128 w 7467600"/>
              <a:gd name="connsiteY482" fmla="*/ 4817267 h 6858000"/>
              <a:gd name="connsiteX483" fmla="*/ 4830582 w 7467600"/>
              <a:gd name="connsiteY483" fmla="*/ 4676000 h 6858000"/>
              <a:gd name="connsiteX484" fmla="*/ 4830100 w 7467600"/>
              <a:gd name="connsiteY484" fmla="*/ 4675554 h 6858000"/>
              <a:gd name="connsiteX485" fmla="*/ 4036318 w 7467600"/>
              <a:gd name="connsiteY485" fmla="*/ 4147013 h 6858000"/>
              <a:gd name="connsiteX486" fmla="*/ 3432098 w 7467600"/>
              <a:gd name="connsiteY486" fmla="*/ 3537312 h 6858000"/>
              <a:gd name="connsiteX487" fmla="*/ 3446761 w 7467600"/>
              <a:gd name="connsiteY487" fmla="*/ 3461278 h 6858000"/>
              <a:gd name="connsiteX488" fmla="*/ 4419733 w 7467600"/>
              <a:gd name="connsiteY488" fmla="*/ 3963555 h 6858000"/>
              <a:gd name="connsiteX489" fmla="*/ 4781371 w 7467600"/>
              <a:gd name="connsiteY489" fmla="*/ 4458604 h 6858000"/>
              <a:gd name="connsiteX490" fmla="*/ 4780440 w 7467600"/>
              <a:gd name="connsiteY490" fmla="*/ 4470290 h 6858000"/>
              <a:gd name="connsiteX491" fmla="*/ 4898954 w 7467600"/>
              <a:gd name="connsiteY491" fmla="*/ 4662092 h 6858000"/>
              <a:gd name="connsiteX492" fmla="*/ 4900699 w 7467600"/>
              <a:gd name="connsiteY492" fmla="*/ 4670867 h 6858000"/>
              <a:gd name="connsiteX493" fmla="*/ 5714511 w 7467600"/>
              <a:gd name="connsiteY493" fmla="*/ 4663483 h 6858000"/>
              <a:gd name="connsiteX494" fmla="*/ 5464793 w 7467600"/>
              <a:gd name="connsiteY494" fmla="*/ 4393556 h 6858000"/>
              <a:gd name="connsiteX495" fmla="*/ 5461897 w 7467600"/>
              <a:gd name="connsiteY495" fmla="*/ 4390879 h 6858000"/>
              <a:gd name="connsiteX496" fmla="*/ 4294126 w 7467600"/>
              <a:gd name="connsiteY496" fmla="*/ 3303048 h 6858000"/>
              <a:gd name="connsiteX497" fmla="*/ 4305321 w 7467600"/>
              <a:gd name="connsiteY497" fmla="*/ 3256953 h 6858000"/>
              <a:gd name="connsiteX498" fmla="*/ 4949299 w 7467600"/>
              <a:gd name="connsiteY498" fmla="*/ 3766336 h 6858000"/>
              <a:gd name="connsiteX499" fmla="*/ 5291452 w 7467600"/>
              <a:gd name="connsiteY499" fmla="*/ 4076801 h 6858000"/>
              <a:gd name="connsiteX500" fmla="*/ 5434998 w 7467600"/>
              <a:gd name="connsiteY500" fmla="*/ 4254100 h 6858000"/>
              <a:gd name="connsiteX501" fmla="*/ 5351015 w 7467600"/>
              <a:gd name="connsiteY501" fmla="*/ 3760989 h 6858000"/>
              <a:gd name="connsiteX502" fmla="*/ 5413780 w 7467600"/>
              <a:gd name="connsiteY502" fmla="*/ 2966265 h 6858000"/>
              <a:gd name="connsiteX503" fmla="*/ 5425627 w 7467600"/>
              <a:gd name="connsiteY503" fmla="*/ 2954192 h 6858000"/>
              <a:gd name="connsiteX504" fmla="*/ 6604735 w 7467600"/>
              <a:gd name="connsiteY504" fmla="*/ 2041381 h 6858000"/>
              <a:gd name="connsiteX505" fmla="*/ 7204487 w 7467600"/>
              <a:gd name="connsiteY505" fmla="*/ 2742112 h 6858000"/>
              <a:gd name="connsiteX506" fmla="*/ 7131592 w 7467600"/>
              <a:gd name="connsiteY506" fmla="*/ 2672096 h 6858000"/>
              <a:gd name="connsiteX507" fmla="*/ 6996344 w 7467600"/>
              <a:gd name="connsiteY507" fmla="*/ 2518310 h 6858000"/>
              <a:gd name="connsiteX508" fmla="*/ 6735495 w 7467600"/>
              <a:gd name="connsiteY508" fmla="*/ 2196890 h 6858000"/>
              <a:gd name="connsiteX509" fmla="*/ 6721901 w 7467600"/>
              <a:gd name="connsiteY509" fmla="*/ 2179274 h 6858000"/>
              <a:gd name="connsiteX510" fmla="*/ 6604735 w 7467600"/>
              <a:gd name="connsiteY510" fmla="*/ 2041381 h 6858000"/>
              <a:gd name="connsiteX511" fmla="*/ 6591670 w 7467600"/>
              <a:gd name="connsiteY511" fmla="*/ 1988277 h 6858000"/>
              <a:gd name="connsiteX512" fmla="*/ 6747349 w 7467600"/>
              <a:gd name="connsiteY512" fmla="*/ 2160069 h 6858000"/>
              <a:gd name="connsiteX513" fmla="*/ 6760943 w 7467600"/>
              <a:gd name="connsiteY513" fmla="*/ 2177686 h 6858000"/>
              <a:gd name="connsiteX514" fmla="*/ 7021065 w 7467600"/>
              <a:gd name="connsiteY514" fmla="*/ 2498102 h 6858000"/>
              <a:gd name="connsiteX515" fmla="*/ 7155223 w 7467600"/>
              <a:gd name="connsiteY515" fmla="*/ 2650386 h 6858000"/>
              <a:gd name="connsiteX516" fmla="*/ 7203167 w 7467600"/>
              <a:gd name="connsiteY516" fmla="*/ 2697288 h 6858000"/>
              <a:gd name="connsiteX517" fmla="*/ 6937703 w 7467600"/>
              <a:gd name="connsiteY517" fmla="*/ 2321981 h 6858000"/>
              <a:gd name="connsiteX518" fmla="*/ 6591670 w 7467600"/>
              <a:gd name="connsiteY518" fmla="*/ 1988277 h 6858000"/>
              <a:gd name="connsiteX519" fmla="*/ 5798671 w 7467600"/>
              <a:gd name="connsiteY519" fmla="*/ 1981601 h 6858000"/>
              <a:gd name="connsiteX520" fmla="*/ 5754709 w 7467600"/>
              <a:gd name="connsiteY520" fmla="*/ 2071454 h 6858000"/>
              <a:gd name="connsiteX521" fmla="*/ 5763044 w 7467600"/>
              <a:gd name="connsiteY521" fmla="*/ 2842206 h 6858000"/>
              <a:gd name="connsiteX522" fmla="*/ 5764974 w 7467600"/>
              <a:gd name="connsiteY522" fmla="*/ 2799609 h 6858000"/>
              <a:gd name="connsiteX523" fmla="*/ 5767665 w 7467600"/>
              <a:gd name="connsiteY523" fmla="*/ 2666409 h 6858000"/>
              <a:gd name="connsiteX524" fmla="*/ 5763055 w 7467600"/>
              <a:gd name="connsiteY524" fmla="*/ 2579705 h 6858000"/>
              <a:gd name="connsiteX525" fmla="*/ 5758079 w 7467600"/>
              <a:gd name="connsiteY525" fmla="*/ 2492508 h 6858000"/>
              <a:gd name="connsiteX526" fmla="*/ 5779325 w 7467600"/>
              <a:gd name="connsiteY526" fmla="*/ 2197069 h 6858000"/>
              <a:gd name="connsiteX527" fmla="*/ 5798671 w 7467600"/>
              <a:gd name="connsiteY527" fmla="*/ 1981601 h 6858000"/>
              <a:gd name="connsiteX528" fmla="*/ 5829202 w 7467600"/>
              <a:gd name="connsiteY528" fmla="*/ 1971679 h 6858000"/>
              <a:gd name="connsiteX529" fmla="*/ 5809558 w 7467600"/>
              <a:gd name="connsiteY529" fmla="*/ 2198043 h 6858000"/>
              <a:gd name="connsiteX530" fmla="*/ 5788653 w 7467600"/>
              <a:gd name="connsiteY530" fmla="*/ 2489430 h 6858000"/>
              <a:gd name="connsiteX531" fmla="*/ 5793439 w 7467600"/>
              <a:gd name="connsiteY531" fmla="*/ 2575235 h 6858000"/>
              <a:gd name="connsiteX532" fmla="*/ 5796837 w 7467600"/>
              <a:gd name="connsiteY532" fmla="*/ 2637633 h 6858000"/>
              <a:gd name="connsiteX533" fmla="*/ 5818614 w 7467600"/>
              <a:gd name="connsiteY533" fmla="*/ 2473055 h 6858000"/>
              <a:gd name="connsiteX534" fmla="*/ 5829202 w 7467600"/>
              <a:gd name="connsiteY534" fmla="*/ 1971679 h 6858000"/>
              <a:gd name="connsiteX535" fmla="*/ 5911389 w 7467600"/>
              <a:gd name="connsiteY535" fmla="*/ 1898371 h 6858000"/>
              <a:gd name="connsiteX536" fmla="*/ 6237627 w 7467600"/>
              <a:gd name="connsiteY536" fmla="*/ 2231921 h 6858000"/>
              <a:gd name="connsiteX537" fmla="*/ 5911389 w 7467600"/>
              <a:gd name="connsiteY537" fmla="*/ 1898371 h 6858000"/>
              <a:gd name="connsiteX538" fmla="*/ 6944437 w 7467600"/>
              <a:gd name="connsiteY538" fmla="*/ 1575402 h 6858000"/>
              <a:gd name="connsiteX539" fmla="*/ 6304730 w 7467600"/>
              <a:gd name="connsiteY539" fmla="*/ 1766654 h 6858000"/>
              <a:gd name="connsiteX540" fmla="*/ 6944437 w 7467600"/>
              <a:gd name="connsiteY540" fmla="*/ 1575402 h 6858000"/>
              <a:gd name="connsiteX541" fmla="*/ 7019523 w 7467600"/>
              <a:gd name="connsiteY541" fmla="*/ 1519450 h 6858000"/>
              <a:gd name="connsiteX542" fmla="*/ 6298091 w 7467600"/>
              <a:gd name="connsiteY542" fmla="*/ 1737122 h 6858000"/>
              <a:gd name="connsiteX543" fmla="*/ 7019523 w 7467600"/>
              <a:gd name="connsiteY543" fmla="*/ 1519450 h 6858000"/>
              <a:gd name="connsiteX544" fmla="*/ 2399523 w 7467600"/>
              <a:gd name="connsiteY544" fmla="*/ 1428234 h 6858000"/>
              <a:gd name="connsiteX545" fmla="*/ 2224982 w 7467600"/>
              <a:gd name="connsiteY545" fmla="*/ 1826201 h 6858000"/>
              <a:gd name="connsiteX546" fmla="*/ 2096099 w 7467600"/>
              <a:gd name="connsiteY546" fmla="*/ 2345900 h 6858000"/>
              <a:gd name="connsiteX547" fmla="*/ 2283317 w 7467600"/>
              <a:gd name="connsiteY547" fmla="*/ 1796925 h 6858000"/>
              <a:gd name="connsiteX548" fmla="*/ 2399523 w 7467600"/>
              <a:gd name="connsiteY548" fmla="*/ 1428234 h 6858000"/>
              <a:gd name="connsiteX549" fmla="*/ 2448558 w 7467600"/>
              <a:gd name="connsiteY549" fmla="*/ 1373435 h 6858000"/>
              <a:gd name="connsiteX550" fmla="*/ 2312521 w 7467600"/>
              <a:gd name="connsiteY550" fmla="*/ 1806140 h 6858000"/>
              <a:gd name="connsiteX551" fmla="*/ 2127533 w 7467600"/>
              <a:gd name="connsiteY551" fmla="*/ 2348380 h 6858000"/>
              <a:gd name="connsiteX552" fmla="*/ 2358080 w 7467600"/>
              <a:gd name="connsiteY552" fmla="*/ 1866134 h 6858000"/>
              <a:gd name="connsiteX553" fmla="*/ 2407436 w 7467600"/>
              <a:gd name="connsiteY553" fmla="*/ 1651070 h 6858000"/>
              <a:gd name="connsiteX554" fmla="*/ 2448558 w 7467600"/>
              <a:gd name="connsiteY554" fmla="*/ 1373435 h 6858000"/>
              <a:gd name="connsiteX555" fmla="*/ 278707 w 7467600"/>
              <a:gd name="connsiteY555" fmla="*/ 1352270 h 6858000"/>
              <a:gd name="connsiteX556" fmla="*/ 321570 w 7467600"/>
              <a:gd name="connsiteY556" fmla="*/ 1861610 h 6858000"/>
              <a:gd name="connsiteX557" fmla="*/ 294281 w 7467600"/>
              <a:gd name="connsiteY557" fmla="*/ 1440658 h 6858000"/>
              <a:gd name="connsiteX558" fmla="*/ 278707 w 7467600"/>
              <a:gd name="connsiteY558" fmla="*/ 1352270 h 6858000"/>
              <a:gd name="connsiteX559" fmla="*/ 1423821 w 7467600"/>
              <a:gd name="connsiteY559" fmla="*/ 1351958 h 6858000"/>
              <a:gd name="connsiteX560" fmla="*/ 1638521 w 7467600"/>
              <a:gd name="connsiteY560" fmla="*/ 1908470 h 6858000"/>
              <a:gd name="connsiteX561" fmla="*/ 1754199 w 7467600"/>
              <a:gd name="connsiteY561" fmla="*/ 2149284 h 6858000"/>
              <a:gd name="connsiteX562" fmla="*/ 1908359 w 7467600"/>
              <a:gd name="connsiteY562" fmla="*/ 2364988 h 6858000"/>
              <a:gd name="connsiteX563" fmla="*/ 1647661 w 7467600"/>
              <a:gd name="connsiteY563" fmla="*/ 1825945 h 6858000"/>
              <a:gd name="connsiteX564" fmla="*/ 1423821 w 7467600"/>
              <a:gd name="connsiteY564" fmla="*/ 1351958 h 6858000"/>
              <a:gd name="connsiteX565" fmla="*/ 1431890 w 7467600"/>
              <a:gd name="connsiteY565" fmla="*/ 1306475 h 6858000"/>
              <a:gd name="connsiteX566" fmla="*/ 1507597 w 7467600"/>
              <a:gd name="connsiteY566" fmla="*/ 1446132 h 6858000"/>
              <a:gd name="connsiteX567" fmla="*/ 1674586 w 7467600"/>
              <a:gd name="connsiteY567" fmla="*/ 1813832 h 6858000"/>
              <a:gd name="connsiteX568" fmla="*/ 1815950 w 7467600"/>
              <a:gd name="connsiteY568" fmla="*/ 2128564 h 6858000"/>
              <a:gd name="connsiteX569" fmla="*/ 1984242 w 7467600"/>
              <a:gd name="connsiteY569" fmla="*/ 2430829 h 6858000"/>
              <a:gd name="connsiteX570" fmla="*/ 2014023 w 7467600"/>
              <a:gd name="connsiteY570" fmla="*/ 2450995 h 6858000"/>
              <a:gd name="connsiteX571" fmla="*/ 1747337 w 7467600"/>
              <a:gd name="connsiteY571" fmla="*/ 1855264 h 6858000"/>
              <a:gd name="connsiteX572" fmla="*/ 1533749 w 7467600"/>
              <a:gd name="connsiteY572" fmla="*/ 1478656 h 6858000"/>
              <a:gd name="connsiteX573" fmla="*/ 1431890 w 7467600"/>
              <a:gd name="connsiteY573" fmla="*/ 1306475 h 6858000"/>
              <a:gd name="connsiteX574" fmla="*/ 5052692 w 7467600"/>
              <a:gd name="connsiteY574" fmla="*/ 1292994 h 6858000"/>
              <a:gd name="connsiteX575" fmla="*/ 5200661 w 7467600"/>
              <a:gd name="connsiteY575" fmla="*/ 1635186 h 6858000"/>
              <a:gd name="connsiteX576" fmla="*/ 5297138 w 7467600"/>
              <a:gd name="connsiteY576" fmla="*/ 1906351 h 6858000"/>
              <a:gd name="connsiteX577" fmla="*/ 5052692 w 7467600"/>
              <a:gd name="connsiteY577" fmla="*/ 1292994 h 6858000"/>
              <a:gd name="connsiteX578" fmla="*/ 5009948 w 7467600"/>
              <a:gd name="connsiteY578" fmla="*/ 1273619 h 6858000"/>
              <a:gd name="connsiteX579" fmla="*/ 5121777 w 7467600"/>
              <a:gd name="connsiteY579" fmla="*/ 1654213 h 6858000"/>
              <a:gd name="connsiteX580" fmla="*/ 5293545 w 7467600"/>
              <a:gd name="connsiteY580" fmla="*/ 2072247 h 6858000"/>
              <a:gd name="connsiteX581" fmla="*/ 5294042 w 7467600"/>
              <a:gd name="connsiteY581" fmla="*/ 2065019 h 6858000"/>
              <a:gd name="connsiteX582" fmla="*/ 5171936 w 7467600"/>
              <a:gd name="connsiteY582" fmla="*/ 1647613 h 6858000"/>
              <a:gd name="connsiteX583" fmla="*/ 5009948 w 7467600"/>
              <a:gd name="connsiteY583" fmla="*/ 1273619 h 6858000"/>
              <a:gd name="connsiteX584" fmla="*/ 655236 w 7467600"/>
              <a:gd name="connsiteY584" fmla="*/ 1268632 h 6858000"/>
              <a:gd name="connsiteX585" fmla="*/ 839521 w 7467600"/>
              <a:gd name="connsiteY585" fmla="*/ 1685315 h 6858000"/>
              <a:gd name="connsiteX586" fmla="*/ 1109416 w 7467600"/>
              <a:gd name="connsiteY586" fmla="*/ 2061663 h 6858000"/>
              <a:gd name="connsiteX587" fmla="*/ 1298300 w 7467600"/>
              <a:gd name="connsiteY587" fmla="*/ 2247742 h 6858000"/>
              <a:gd name="connsiteX588" fmla="*/ 1125871 w 7467600"/>
              <a:gd name="connsiteY588" fmla="*/ 1989513 h 6858000"/>
              <a:gd name="connsiteX589" fmla="*/ 981574 w 7467600"/>
              <a:gd name="connsiteY589" fmla="*/ 1783157 h 6858000"/>
              <a:gd name="connsiteX590" fmla="*/ 922198 w 7467600"/>
              <a:gd name="connsiteY590" fmla="*/ 1677437 h 6858000"/>
              <a:gd name="connsiteX591" fmla="*/ 869293 w 7467600"/>
              <a:gd name="connsiteY591" fmla="*/ 1583214 h 6858000"/>
              <a:gd name="connsiteX592" fmla="*/ 751431 w 7467600"/>
              <a:gd name="connsiteY592" fmla="*/ 1405731 h 6858000"/>
              <a:gd name="connsiteX593" fmla="*/ 655236 w 7467600"/>
              <a:gd name="connsiteY593" fmla="*/ 1268632 h 6858000"/>
              <a:gd name="connsiteX594" fmla="*/ 6516292 w 7467600"/>
              <a:gd name="connsiteY594" fmla="*/ 1263064 h 6858000"/>
              <a:gd name="connsiteX595" fmla="*/ 5736320 w 7467600"/>
              <a:gd name="connsiteY595" fmla="*/ 1501803 h 6858000"/>
              <a:gd name="connsiteX596" fmla="*/ 6516292 w 7467600"/>
              <a:gd name="connsiteY596" fmla="*/ 1263064 h 6858000"/>
              <a:gd name="connsiteX597" fmla="*/ 291466 w 7467600"/>
              <a:gd name="connsiteY597" fmla="*/ 1250369 h 6858000"/>
              <a:gd name="connsiteX598" fmla="*/ 323180 w 7467600"/>
              <a:gd name="connsiteY598" fmla="*/ 1435283 h 6858000"/>
              <a:gd name="connsiteX599" fmla="*/ 349381 w 7467600"/>
              <a:gd name="connsiteY599" fmla="*/ 1875041 h 6858000"/>
              <a:gd name="connsiteX600" fmla="*/ 374363 w 7467600"/>
              <a:gd name="connsiteY600" fmla="*/ 1506494 h 6858000"/>
              <a:gd name="connsiteX601" fmla="*/ 302168 w 7467600"/>
              <a:gd name="connsiteY601" fmla="*/ 1274495 h 6858000"/>
              <a:gd name="connsiteX602" fmla="*/ 291466 w 7467600"/>
              <a:gd name="connsiteY602" fmla="*/ 1250369 h 6858000"/>
              <a:gd name="connsiteX603" fmla="*/ 678222 w 7467600"/>
              <a:gd name="connsiteY603" fmla="*/ 1248670 h 6858000"/>
              <a:gd name="connsiteX604" fmla="*/ 775536 w 7467600"/>
              <a:gd name="connsiteY604" fmla="*/ 1388015 h 6858000"/>
              <a:gd name="connsiteX605" fmla="*/ 894529 w 7467600"/>
              <a:gd name="connsiteY605" fmla="*/ 1567739 h 6858000"/>
              <a:gd name="connsiteX606" fmla="*/ 948000 w 7467600"/>
              <a:gd name="connsiteY606" fmla="*/ 1663088 h 6858000"/>
              <a:gd name="connsiteX607" fmla="*/ 1006812 w 7467600"/>
              <a:gd name="connsiteY607" fmla="*/ 1767683 h 6858000"/>
              <a:gd name="connsiteX608" fmla="*/ 1149133 w 7467600"/>
              <a:gd name="connsiteY608" fmla="*/ 1971513 h 6858000"/>
              <a:gd name="connsiteX609" fmla="*/ 1333952 w 7467600"/>
              <a:gd name="connsiteY609" fmla="*/ 2251620 h 6858000"/>
              <a:gd name="connsiteX610" fmla="*/ 1337329 w 7467600"/>
              <a:gd name="connsiteY610" fmla="*/ 2258350 h 6858000"/>
              <a:gd name="connsiteX611" fmla="*/ 1014726 w 7467600"/>
              <a:gd name="connsiteY611" fmla="*/ 1615556 h 6858000"/>
              <a:gd name="connsiteX612" fmla="*/ 678222 w 7467600"/>
              <a:gd name="connsiteY612" fmla="*/ 1248670 h 6858000"/>
              <a:gd name="connsiteX613" fmla="*/ 6691602 w 7467600"/>
              <a:gd name="connsiteY613" fmla="*/ 1140573 h 6858000"/>
              <a:gd name="connsiteX614" fmla="*/ 6571100 w 7467600"/>
              <a:gd name="connsiteY614" fmla="*/ 1183662 h 6858000"/>
              <a:gd name="connsiteX615" fmla="*/ 6241687 w 7467600"/>
              <a:gd name="connsiteY615" fmla="*/ 1257600 h 6858000"/>
              <a:gd name="connsiteX616" fmla="*/ 5693009 w 7467600"/>
              <a:gd name="connsiteY616" fmla="*/ 1478256 h 6858000"/>
              <a:gd name="connsiteX617" fmla="*/ 6548420 w 7467600"/>
              <a:gd name="connsiteY617" fmla="*/ 1214599 h 6858000"/>
              <a:gd name="connsiteX618" fmla="*/ 6605473 w 7467600"/>
              <a:gd name="connsiteY618" fmla="*/ 1184686 h 6858000"/>
              <a:gd name="connsiteX619" fmla="*/ 6691602 w 7467600"/>
              <a:gd name="connsiteY619" fmla="*/ 1140573 h 6858000"/>
              <a:gd name="connsiteX620" fmla="*/ 4002475 w 7467600"/>
              <a:gd name="connsiteY620" fmla="*/ 1037802 h 6858000"/>
              <a:gd name="connsiteX621" fmla="*/ 4000324 w 7467600"/>
              <a:gd name="connsiteY621" fmla="*/ 1039362 h 6858000"/>
              <a:gd name="connsiteX622" fmla="*/ 4002862 w 7467600"/>
              <a:gd name="connsiteY622" fmla="*/ 1042866 h 6858000"/>
              <a:gd name="connsiteX623" fmla="*/ 4002475 w 7467600"/>
              <a:gd name="connsiteY623" fmla="*/ 1037802 h 6858000"/>
              <a:gd name="connsiteX624" fmla="*/ 506322 w 7467600"/>
              <a:gd name="connsiteY624" fmla="*/ 1020997 h 6858000"/>
              <a:gd name="connsiteX625" fmla="*/ 533068 w 7467600"/>
              <a:gd name="connsiteY625" fmla="*/ 1029409 h 6858000"/>
              <a:gd name="connsiteX626" fmla="*/ 1232525 w 7467600"/>
              <a:gd name="connsiteY626" fmla="*/ 1804675 h 6858000"/>
              <a:gd name="connsiteX627" fmla="*/ 1388858 w 7467600"/>
              <a:gd name="connsiteY627" fmla="*/ 2368011 h 6858000"/>
              <a:gd name="connsiteX628" fmla="*/ 1384098 w 7467600"/>
              <a:gd name="connsiteY628" fmla="*/ 2378125 h 6858000"/>
              <a:gd name="connsiteX629" fmla="*/ 1425393 w 7467600"/>
              <a:gd name="connsiteY629" fmla="*/ 2589124 h 6858000"/>
              <a:gd name="connsiteX630" fmla="*/ 1424001 w 7467600"/>
              <a:gd name="connsiteY630" fmla="*/ 2597541 h 6858000"/>
              <a:gd name="connsiteX631" fmla="*/ 2152729 w 7467600"/>
              <a:gd name="connsiteY631" fmla="*/ 2864487 h 6858000"/>
              <a:gd name="connsiteX632" fmla="*/ 2020609 w 7467600"/>
              <a:gd name="connsiteY632" fmla="*/ 2539671 h 6858000"/>
              <a:gd name="connsiteX633" fmla="*/ 2018920 w 7467600"/>
              <a:gd name="connsiteY633" fmla="*/ 2536309 h 6858000"/>
              <a:gd name="connsiteX634" fmla="*/ 1342441 w 7467600"/>
              <a:gd name="connsiteY634" fmla="*/ 1173017 h 6858000"/>
              <a:gd name="connsiteX635" fmla="*/ 1367925 w 7467600"/>
              <a:gd name="connsiteY635" fmla="*/ 1135648 h 6858000"/>
              <a:gd name="connsiteX636" fmla="*/ 1771401 w 7467600"/>
              <a:gd name="connsiteY636" fmla="*/ 1806673 h 6858000"/>
              <a:gd name="connsiteX637" fmla="*/ 1972385 w 7467600"/>
              <a:gd name="connsiteY637" fmla="*/ 2198735 h 6858000"/>
              <a:gd name="connsiteX638" fmla="*/ 2040892 w 7467600"/>
              <a:gd name="connsiteY638" fmla="*/ 2405205 h 6858000"/>
              <a:gd name="connsiteX639" fmla="*/ 2131689 w 7467600"/>
              <a:gd name="connsiteY639" fmla="*/ 1936926 h 6858000"/>
              <a:gd name="connsiteX640" fmla="*/ 2454820 w 7467600"/>
              <a:gd name="connsiteY640" fmla="*/ 1248808 h 6858000"/>
              <a:gd name="connsiteX641" fmla="*/ 2492512 w 7467600"/>
              <a:gd name="connsiteY641" fmla="*/ 1302920 h 6858000"/>
              <a:gd name="connsiteX642" fmla="*/ 2081216 w 7467600"/>
              <a:gd name="connsiteY642" fmla="*/ 2527513 h 6858000"/>
              <a:gd name="connsiteX643" fmla="*/ 2081211 w 7467600"/>
              <a:gd name="connsiteY643" fmla="*/ 2528916 h 6858000"/>
              <a:gd name="connsiteX644" fmla="*/ 2199067 w 7467600"/>
              <a:gd name="connsiteY644" fmla="*/ 2884061 h 6858000"/>
              <a:gd name="connsiteX645" fmla="*/ 3192586 w 7467600"/>
              <a:gd name="connsiteY645" fmla="*/ 3411496 h 6858000"/>
              <a:gd name="connsiteX646" fmla="*/ 3182620 w 7467600"/>
              <a:gd name="connsiteY646" fmla="*/ 3483279 h 6858000"/>
              <a:gd name="connsiteX647" fmla="*/ 2435119 w 7467600"/>
              <a:gd name="connsiteY647" fmla="*/ 3080173 h 6858000"/>
              <a:gd name="connsiteX648" fmla="*/ 2410152 w 7467600"/>
              <a:gd name="connsiteY648" fmla="*/ 3063751 h 6858000"/>
              <a:gd name="connsiteX649" fmla="*/ 2408099 w 7467600"/>
              <a:gd name="connsiteY649" fmla="*/ 3064403 h 6858000"/>
              <a:gd name="connsiteX650" fmla="*/ 2407218 w 7467600"/>
              <a:gd name="connsiteY650" fmla="*/ 3070324 h 6858000"/>
              <a:gd name="connsiteX651" fmla="*/ 2380138 w 7467600"/>
              <a:gd name="connsiteY651" fmla="*/ 3099341 h 6858000"/>
              <a:gd name="connsiteX652" fmla="*/ 1765923 w 7467600"/>
              <a:gd name="connsiteY652" fmla="*/ 3581043 h 6858000"/>
              <a:gd name="connsiteX653" fmla="*/ 1702258 w 7467600"/>
              <a:gd name="connsiteY653" fmla="*/ 3612286 h 6858000"/>
              <a:gd name="connsiteX654" fmla="*/ 1538370 w 7467600"/>
              <a:gd name="connsiteY654" fmla="*/ 3811804 h 6858000"/>
              <a:gd name="connsiteX655" fmla="*/ 542867 w 7467600"/>
              <a:gd name="connsiteY655" fmla="*/ 4944092 h 6858000"/>
              <a:gd name="connsiteX656" fmla="*/ 515800 w 7467600"/>
              <a:gd name="connsiteY656" fmla="*/ 4862180 h 6858000"/>
              <a:gd name="connsiteX657" fmla="*/ 909145 w 7467600"/>
              <a:gd name="connsiteY657" fmla="*/ 4199225 h 6858000"/>
              <a:gd name="connsiteX658" fmla="*/ 1214067 w 7467600"/>
              <a:gd name="connsiteY658" fmla="*/ 3908561 h 6858000"/>
              <a:gd name="connsiteX659" fmla="*/ 640967 w 7467600"/>
              <a:gd name="connsiteY659" fmla="*/ 4105601 h 6858000"/>
              <a:gd name="connsiteX660" fmla="*/ 112563 w 7467600"/>
              <a:gd name="connsiteY660" fmla="*/ 4396952 h 6858000"/>
              <a:gd name="connsiteX661" fmla="*/ 0 w 7467600"/>
              <a:gd name="connsiteY661" fmla="*/ 4466006 h 6858000"/>
              <a:gd name="connsiteX662" fmla="*/ 0 w 7467600"/>
              <a:gd name="connsiteY662" fmla="*/ 4233763 h 6858000"/>
              <a:gd name="connsiteX663" fmla="*/ 36881 w 7467600"/>
              <a:gd name="connsiteY663" fmla="*/ 4200118 h 6858000"/>
              <a:gd name="connsiteX664" fmla="*/ 910534 w 7467600"/>
              <a:gd name="connsiteY664" fmla="*/ 3629753 h 6858000"/>
              <a:gd name="connsiteX665" fmla="*/ 1578717 w 7467600"/>
              <a:gd name="connsiteY665" fmla="*/ 3575982 h 6858000"/>
              <a:gd name="connsiteX666" fmla="*/ 2338780 w 7467600"/>
              <a:gd name="connsiteY666" fmla="*/ 3033725 h 6858000"/>
              <a:gd name="connsiteX667" fmla="*/ 1807991 w 7467600"/>
              <a:gd name="connsiteY667" fmla="*/ 2807184 h 6858000"/>
              <a:gd name="connsiteX668" fmla="*/ 1416358 w 7467600"/>
              <a:gd name="connsiteY668" fmla="*/ 3112571 h 6858000"/>
              <a:gd name="connsiteX669" fmla="*/ 939066 w 7467600"/>
              <a:gd name="connsiteY669" fmla="*/ 3378798 h 6858000"/>
              <a:gd name="connsiteX670" fmla="*/ 115099 w 7467600"/>
              <a:gd name="connsiteY670" fmla="*/ 3607650 h 6858000"/>
              <a:gd name="connsiteX671" fmla="*/ 97284 w 7467600"/>
              <a:gd name="connsiteY671" fmla="*/ 3520393 h 6858000"/>
              <a:gd name="connsiteX672" fmla="*/ 922050 w 7467600"/>
              <a:gd name="connsiteY672" fmla="*/ 3074867 h 6858000"/>
              <a:gd name="connsiteX673" fmla="*/ 1405265 w 7467600"/>
              <a:gd name="connsiteY673" fmla="*/ 3016319 h 6858000"/>
              <a:gd name="connsiteX674" fmla="*/ 1407512 w 7467600"/>
              <a:gd name="connsiteY674" fmla="*/ 3018001 h 6858000"/>
              <a:gd name="connsiteX675" fmla="*/ 1726266 w 7467600"/>
              <a:gd name="connsiteY675" fmla="*/ 2777274 h 6858000"/>
              <a:gd name="connsiteX676" fmla="*/ 625390 w 7467600"/>
              <a:gd name="connsiteY676" fmla="*/ 2514541 h 6858000"/>
              <a:gd name="connsiteX677" fmla="*/ 619799 w 7467600"/>
              <a:gd name="connsiteY677" fmla="*/ 2527180 h 6858000"/>
              <a:gd name="connsiteX678" fmla="*/ 310030 w 7467600"/>
              <a:gd name="connsiteY678" fmla="*/ 2771818 h 6858000"/>
              <a:gd name="connsiteX679" fmla="*/ 173877 w 7467600"/>
              <a:gd name="connsiteY679" fmla="*/ 2937056 h 6858000"/>
              <a:gd name="connsiteX680" fmla="*/ 77889 w 7467600"/>
              <a:gd name="connsiteY680" fmla="*/ 3138440 h 6858000"/>
              <a:gd name="connsiteX681" fmla="*/ 0 w 7467600"/>
              <a:gd name="connsiteY681" fmla="*/ 3271395 h 6858000"/>
              <a:gd name="connsiteX682" fmla="*/ 0 w 7467600"/>
              <a:gd name="connsiteY682" fmla="*/ 3153002 h 6858000"/>
              <a:gd name="connsiteX683" fmla="*/ 2386 w 7467600"/>
              <a:gd name="connsiteY683" fmla="*/ 3149203 h 6858000"/>
              <a:gd name="connsiteX684" fmla="*/ 89753 w 7467600"/>
              <a:gd name="connsiteY684" fmla="*/ 2987702 h 6858000"/>
              <a:gd name="connsiteX685" fmla="*/ 76869 w 7467600"/>
              <a:gd name="connsiteY685" fmla="*/ 3005404 h 6858000"/>
              <a:gd name="connsiteX686" fmla="*/ 32049 w 7467600"/>
              <a:gd name="connsiteY686" fmla="*/ 3065814 h 6858000"/>
              <a:gd name="connsiteX687" fmla="*/ 0 w 7467600"/>
              <a:gd name="connsiteY687" fmla="*/ 3108744 h 6858000"/>
              <a:gd name="connsiteX688" fmla="*/ 0 w 7467600"/>
              <a:gd name="connsiteY688" fmla="*/ 3058059 h 6858000"/>
              <a:gd name="connsiteX689" fmla="*/ 7610 w 7467600"/>
              <a:gd name="connsiteY689" fmla="*/ 3047889 h 6858000"/>
              <a:gd name="connsiteX690" fmla="*/ 52419 w 7467600"/>
              <a:gd name="connsiteY690" fmla="*/ 2987479 h 6858000"/>
              <a:gd name="connsiteX691" fmla="*/ 59142 w 7467600"/>
              <a:gd name="connsiteY691" fmla="*/ 2978488 h 6858000"/>
              <a:gd name="connsiteX692" fmla="*/ 0 w 7467600"/>
              <a:gd name="connsiteY692" fmla="*/ 3015334 h 6858000"/>
              <a:gd name="connsiteX693" fmla="*/ 0 w 7467600"/>
              <a:gd name="connsiteY693" fmla="*/ 2914286 h 6858000"/>
              <a:gd name="connsiteX694" fmla="*/ 36383 w 7467600"/>
              <a:gd name="connsiteY694" fmla="*/ 2901128 h 6858000"/>
              <a:gd name="connsiteX695" fmla="*/ 156329 w 7467600"/>
              <a:gd name="connsiteY695" fmla="*/ 2840533 h 6858000"/>
              <a:gd name="connsiteX696" fmla="*/ 358355 w 7467600"/>
              <a:gd name="connsiteY696" fmla="*/ 2620471 h 6858000"/>
              <a:gd name="connsiteX697" fmla="*/ 510577 w 7467600"/>
              <a:gd name="connsiteY697" fmla="*/ 2501244 h 6858000"/>
              <a:gd name="connsiteX698" fmla="*/ 211967 w 7467600"/>
              <a:gd name="connsiteY698" fmla="*/ 2479171 h 6858000"/>
              <a:gd name="connsiteX699" fmla="*/ 0 w 7467600"/>
              <a:gd name="connsiteY699" fmla="*/ 2476398 h 6858000"/>
              <a:gd name="connsiteX700" fmla="*/ 0 w 7467600"/>
              <a:gd name="connsiteY700" fmla="*/ 2389189 h 6858000"/>
              <a:gd name="connsiteX701" fmla="*/ 103062 w 7467600"/>
              <a:gd name="connsiteY701" fmla="*/ 2389518 h 6858000"/>
              <a:gd name="connsiteX702" fmla="*/ 510734 w 7467600"/>
              <a:gd name="connsiteY702" fmla="*/ 2416201 h 6858000"/>
              <a:gd name="connsiteX703" fmla="*/ 279257 w 7467600"/>
              <a:gd name="connsiteY703" fmla="*/ 2092102 h 6858000"/>
              <a:gd name="connsiteX704" fmla="*/ 65265 w 7467600"/>
              <a:gd name="connsiteY704" fmla="*/ 2006049 h 6858000"/>
              <a:gd name="connsiteX705" fmla="*/ 0 w 7467600"/>
              <a:gd name="connsiteY705" fmla="*/ 1982532 h 6858000"/>
              <a:gd name="connsiteX706" fmla="*/ 0 w 7467600"/>
              <a:gd name="connsiteY706" fmla="*/ 1912789 h 6858000"/>
              <a:gd name="connsiteX707" fmla="*/ 97460 w 7467600"/>
              <a:gd name="connsiteY707" fmla="*/ 1953725 h 6858000"/>
              <a:gd name="connsiteX708" fmla="*/ 221272 w 7467600"/>
              <a:gd name="connsiteY708" fmla="*/ 1980766 h 6858000"/>
              <a:gd name="connsiteX709" fmla="*/ 116765 w 7467600"/>
              <a:gd name="connsiteY709" fmla="*/ 1911033 h 6858000"/>
              <a:gd name="connsiteX710" fmla="*/ 16405 w 7467600"/>
              <a:gd name="connsiteY710" fmla="*/ 1803412 h 6858000"/>
              <a:gd name="connsiteX711" fmla="*/ 0 w 7467600"/>
              <a:gd name="connsiteY711" fmla="*/ 1784777 h 6858000"/>
              <a:gd name="connsiteX712" fmla="*/ 0 w 7467600"/>
              <a:gd name="connsiteY712" fmla="*/ 1740082 h 6858000"/>
              <a:gd name="connsiteX713" fmla="*/ 39394 w 7467600"/>
              <a:gd name="connsiteY713" fmla="*/ 1784856 h 6858000"/>
              <a:gd name="connsiteX714" fmla="*/ 135813 w 7467600"/>
              <a:gd name="connsiteY714" fmla="*/ 1888838 h 6858000"/>
              <a:gd name="connsiteX715" fmla="*/ 242575 w 7467600"/>
              <a:gd name="connsiteY715" fmla="*/ 1958841 h 6858000"/>
              <a:gd name="connsiteX716" fmla="*/ 82197 w 7467600"/>
              <a:gd name="connsiteY716" fmla="*/ 1754826 h 6858000"/>
              <a:gd name="connsiteX717" fmla="*/ 0 w 7467600"/>
              <a:gd name="connsiteY717" fmla="*/ 1679650 h 6858000"/>
              <a:gd name="connsiteX718" fmla="*/ 0 w 7467600"/>
              <a:gd name="connsiteY718" fmla="*/ 1602463 h 6858000"/>
              <a:gd name="connsiteX719" fmla="*/ 84689 w 7467600"/>
              <a:gd name="connsiteY719" fmla="*/ 1677442 h 6858000"/>
              <a:gd name="connsiteX720" fmla="*/ 298437 w 7467600"/>
              <a:gd name="connsiteY720" fmla="*/ 1968019 h 6858000"/>
              <a:gd name="connsiteX721" fmla="*/ 227269 w 7467600"/>
              <a:gd name="connsiteY721" fmla="*/ 1114064 h 6858000"/>
              <a:gd name="connsiteX722" fmla="*/ 248003 w 7467600"/>
              <a:gd name="connsiteY722" fmla="*/ 1089613 h 6858000"/>
              <a:gd name="connsiteX723" fmla="*/ 427020 w 7467600"/>
              <a:gd name="connsiteY723" fmla="*/ 1619803 h 6858000"/>
              <a:gd name="connsiteX724" fmla="*/ 340345 w 7467600"/>
              <a:gd name="connsiteY724" fmla="*/ 2027739 h 6858000"/>
              <a:gd name="connsiteX725" fmla="*/ 360865 w 7467600"/>
              <a:gd name="connsiteY725" fmla="*/ 2044827 h 6858000"/>
              <a:gd name="connsiteX726" fmla="*/ 560414 w 7467600"/>
              <a:gd name="connsiteY726" fmla="*/ 2421457 h 6858000"/>
              <a:gd name="connsiteX727" fmla="*/ 1359703 w 7467600"/>
              <a:gd name="connsiteY727" fmla="*/ 2578554 h 6858000"/>
              <a:gd name="connsiteX728" fmla="*/ 1359422 w 7467600"/>
              <a:gd name="connsiteY728" fmla="*/ 2577994 h 6858000"/>
              <a:gd name="connsiteX729" fmla="*/ 828701 w 7467600"/>
              <a:gd name="connsiteY729" fmla="*/ 1839520 h 6858000"/>
              <a:gd name="connsiteX730" fmla="*/ 494427 w 7467600"/>
              <a:gd name="connsiteY730" fmla="*/ 1092333 h 6858000"/>
              <a:gd name="connsiteX731" fmla="*/ 506322 w 7467600"/>
              <a:gd name="connsiteY731" fmla="*/ 1020997 h 6858000"/>
              <a:gd name="connsiteX732" fmla="*/ 4570198 w 7467600"/>
              <a:gd name="connsiteY732" fmla="*/ 978081 h 6858000"/>
              <a:gd name="connsiteX733" fmla="*/ 4523691 w 7467600"/>
              <a:gd name="connsiteY733" fmla="*/ 1127776 h 6858000"/>
              <a:gd name="connsiteX734" fmla="*/ 4509875 w 7467600"/>
              <a:gd name="connsiteY734" fmla="*/ 1167552 h 6858000"/>
              <a:gd name="connsiteX735" fmla="*/ 4478168 w 7467600"/>
              <a:gd name="connsiteY735" fmla="*/ 1260735 h 6858000"/>
              <a:gd name="connsiteX736" fmla="*/ 4409309 w 7467600"/>
              <a:gd name="connsiteY736" fmla="*/ 1666996 h 6858000"/>
              <a:gd name="connsiteX737" fmla="*/ 4370031 w 7467600"/>
              <a:gd name="connsiteY737" fmla="*/ 1955666 h 6858000"/>
              <a:gd name="connsiteX738" fmla="*/ 4570198 w 7467600"/>
              <a:gd name="connsiteY738" fmla="*/ 978081 h 6858000"/>
              <a:gd name="connsiteX739" fmla="*/ 4557898 w 7467600"/>
              <a:gd name="connsiteY739" fmla="*/ 900011 h 6858000"/>
              <a:gd name="connsiteX740" fmla="*/ 4344840 w 7467600"/>
              <a:gd name="connsiteY740" fmla="*/ 1922038 h 6858000"/>
              <a:gd name="connsiteX741" fmla="*/ 4378710 w 7467600"/>
              <a:gd name="connsiteY741" fmla="*/ 1665516 h 6858000"/>
              <a:gd name="connsiteX742" fmla="*/ 4448798 w 7467600"/>
              <a:gd name="connsiteY742" fmla="*/ 1253024 h 6858000"/>
              <a:gd name="connsiteX743" fmla="*/ 4480315 w 7467600"/>
              <a:gd name="connsiteY743" fmla="*/ 1158454 h 6858000"/>
              <a:gd name="connsiteX744" fmla="*/ 4494133 w 7467600"/>
              <a:gd name="connsiteY744" fmla="*/ 1118676 h 6858000"/>
              <a:gd name="connsiteX745" fmla="*/ 4557898 w 7467600"/>
              <a:gd name="connsiteY745" fmla="*/ 900011 h 6858000"/>
              <a:gd name="connsiteX746" fmla="*/ 5870151 w 7467600"/>
              <a:gd name="connsiteY746" fmla="*/ 898890 h 6858000"/>
              <a:gd name="connsiteX747" fmla="*/ 5861335 w 7467600"/>
              <a:gd name="connsiteY747" fmla="*/ 899177 h 6858000"/>
              <a:gd name="connsiteX748" fmla="*/ 5843702 w 7467600"/>
              <a:gd name="connsiteY748" fmla="*/ 899748 h 6858000"/>
              <a:gd name="connsiteX749" fmla="*/ 5651107 w 7467600"/>
              <a:gd name="connsiteY749" fmla="*/ 920306 h 6858000"/>
              <a:gd name="connsiteX750" fmla="*/ 5459407 w 7467600"/>
              <a:gd name="connsiteY750" fmla="*/ 940975 h 6858000"/>
              <a:gd name="connsiteX751" fmla="*/ 5374846 w 7467600"/>
              <a:gd name="connsiteY751" fmla="*/ 941988 h 6858000"/>
              <a:gd name="connsiteX752" fmla="*/ 5256105 w 7467600"/>
              <a:gd name="connsiteY752" fmla="*/ 945632 h 6858000"/>
              <a:gd name="connsiteX753" fmla="*/ 5107071 w 7467600"/>
              <a:gd name="connsiteY753" fmla="*/ 969720 h 6858000"/>
              <a:gd name="connsiteX754" fmla="*/ 4998681 w 7467600"/>
              <a:gd name="connsiteY754" fmla="*/ 988771 h 6858000"/>
              <a:gd name="connsiteX755" fmla="*/ 5870151 w 7467600"/>
              <a:gd name="connsiteY755" fmla="*/ 898890 h 6858000"/>
              <a:gd name="connsiteX756" fmla="*/ 5504425 w 7467600"/>
              <a:gd name="connsiteY756" fmla="*/ 848067 h 6858000"/>
              <a:gd name="connsiteX757" fmla="*/ 4968849 w 7467600"/>
              <a:gd name="connsiteY757" fmla="*/ 962318 h 6858000"/>
              <a:gd name="connsiteX758" fmla="*/ 5104039 w 7467600"/>
              <a:gd name="connsiteY758" fmla="*/ 940634 h 6858000"/>
              <a:gd name="connsiteX759" fmla="*/ 5256311 w 7467600"/>
              <a:gd name="connsiteY759" fmla="*/ 916490 h 6858000"/>
              <a:gd name="connsiteX760" fmla="*/ 5377381 w 7467600"/>
              <a:gd name="connsiteY760" fmla="*/ 912671 h 6858000"/>
              <a:gd name="connsiteX761" fmla="*/ 5460148 w 7467600"/>
              <a:gd name="connsiteY761" fmla="*/ 911442 h 6858000"/>
              <a:gd name="connsiteX762" fmla="*/ 5648971 w 7467600"/>
              <a:gd name="connsiteY762" fmla="*/ 891331 h 6858000"/>
              <a:gd name="connsiteX763" fmla="*/ 5844807 w 7467600"/>
              <a:gd name="connsiteY763" fmla="*/ 870718 h 6858000"/>
              <a:gd name="connsiteX764" fmla="*/ 5862975 w 7467600"/>
              <a:gd name="connsiteY764" fmla="*/ 869756 h 6858000"/>
              <a:gd name="connsiteX765" fmla="*/ 5920887 w 7467600"/>
              <a:gd name="connsiteY765" fmla="*/ 865929 h 6858000"/>
              <a:gd name="connsiteX766" fmla="*/ 5504425 w 7467600"/>
              <a:gd name="connsiteY766" fmla="*/ 848067 h 6858000"/>
              <a:gd name="connsiteX767" fmla="*/ 3607114 w 7467600"/>
              <a:gd name="connsiteY767" fmla="*/ 467441 h 6858000"/>
              <a:gd name="connsiteX768" fmla="*/ 3296242 w 7467600"/>
              <a:gd name="connsiteY768" fmla="*/ 807991 h 6858000"/>
              <a:gd name="connsiteX769" fmla="*/ 3174674 w 7467600"/>
              <a:gd name="connsiteY769" fmla="*/ 919759 h 6858000"/>
              <a:gd name="connsiteX770" fmla="*/ 3042978 w 7467600"/>
              <a:gd name="connsiteY770" fmla="*/ 1054894 h 6858000"/>
              <a:gd name="connsiteX771" fmla="*/ 2968914 w 7467600"/>
              <a:gd name="connsiteY771" fmla="*/ 1133756 h 6858000"/>
              <a:gd name="connsiteX772" fmla="*/ 3103823 w 7467600"/>
              <a:gd name="connsiteY772" fmla="*/ 1026814 h 6858000"/>
              <a:gd name="connsiteX773" fmla="*/ 3607114 w 7467600"/>
              <a:gd name="connsiteY773" fmla="*/ 467441 h 6858000"/>
              <a:gd name="connsiteX774" fmla="*/ 3744487 w 7467600"/>
              <a:gd name="connsiteY774" fmla="*/ 383136 h 6858000"/>
              <a:gd name="connsiteX775" fmla="*/ 3970213 w 7467600"/>
              <a:gd name="connsiteY775" fmla="*/ 995559 h 6858000"/>
              <a:gd name="connsiteX776" fmla="*/ 3744487 w 7467600"/>
              <a:gd name="connsiteY776" fmla="*/ 383136 h 6858000"/>
              <a:gd name="connsiteX777" fmla="*/ 3624562 w 7467600"/>
              <a:gd name="connsiteY777" fmla="*/ 367041 h 6858000"/>
              <a:gd name="connsiteX778" fmla="*/ 3489712 w 7467600"/>
              <a:gd name="connsiteY778" fmla="*/ 485386 h 6858000"/>
              <a:gd name="connsiteX779" fmla="*/ 3182994 w 7467600"/>
              <a:gd name="connsiteY779" fmla="*/ 828265 h 6858000"/>
              <a:gd name="connsiteX780" fmla="*/ 2892114 w 7467600"/>
              <a:gd name="connsiteY780" fmla="*/ 1172635 h 6858000"/>
              <a:gd name="connsiteX781" fmla="*/ 3021459 w 7467600"/>
              <a:gd name="connsiteY781" fmla="*/ 1035385 h 6858000"/>
              <a:gd name="connsiteX782" fmla="*/ 3153873 w 7467600"/>
              <a:gd name="connsiteY782" fmla="*/ 898971 h 6858000"/>
              <a:gd name="connsiteX783" fmla="*/ 3276511 w 7467600"/>
              <a:gd name="connsiteY783" fmla="*/ 786423 h 6858000"/>
              <a:gd name="connsiteX784" fmla="*/ 3584154 w 7467600"/>
              <a:gd name="connsiteY784" fmla="*/ 448218 h 6858000"/>
              <a:gd name="connsiteX785" fmla="*/ 3624562 w 7467600"/>
              <a:gd name="connsiteY785" fmla="*/ 367041 h 6858000"/>
              <a:gd name="connsiteX786" fmla="*/ 3766672 w 7467600"/>
              <a:gd name="connsiteY786" fmla="*/ 359429 h 6858000"/>
              <a:gd name="connsiteX787" fmla="*/ 3996338 w 7467600"/>
              <a:gd name="connsiteY787" fmla="*/ 968237 h 6858000"/>
              <a:gd name="connsiteX788" fmla="*/ 3766672 w 7467600"/>
              <a:gd name="connsiteY788" fmla="*/ 359429 h 6858000"/>
              <a:gd name="connsiteX789" fmla="*/ 5805386 w 7467600"/>
              <a:gd name="connsiteY789" fmla="*/ 239240 h 6858000"/>
              <a:gd name="connsiteX790" fmla="*/ 5736947 w 7467600"/>
              <a:gd name="connsiteY790" fmla="*/ 261367 h 6858000"/>
              <a:gd name="connsiteX791" fmla="*/ 5427012 w 7467600"/>
              <a:gd name="connsiteY791" fmla="*/ 311272 h 6858000"/>
              <a:gd name="connsiteX792" fmla="*/ 5147818 w 7467600"/>
              <a:gd name="connsiteY792" fmla="*/ 322112 h 6858000"/>
              <a:gd name="connsiteX793" fmla="*/ 5060854 w 7467600"/>
              <a:gd name="connsiteY793" fmla="*/ 311882 h 6858000"/>
              <a:gd name="connsiteX794" fmla="*/ 4945989 w 7467600"/>
              <a:gd name="connsiteY794" fmla="*/ 300516 h 6858000"/>
              <a:gd name="connsiteX795" fmla="*/ 5410479 w 7467600"/>
              <a:gd name="connsiteY795" fmla="*/ 348434 h 6858000"/>
              <a:gd name="connsiteX796" fmla="*/ 5805386 w 7467600"/>
              <a:gd name="connsiteY796" fmla="*/ 239240 h 6858000"/>
              <a:gd name="connsiteX797" fmla="*/ 5905192 w 7467600"/>
              <a:gd name="connsiteY797" fmla="*/ 163079 h 6858000"/>
              <a:gd name="connsiteX798" fmla="*/ 5865655 w 7467600"/>
              <a:gd name="connsiteY798" fmla="*/ 171901 h 6858000"/>
              <a:gd name="connsiteX799" fmla="*/ 5259740 w 7467600"/>
              <a:gd name="connsiteY799" fmla="*/ 257013 h 6858000"/>
              <a:gd name="connsiteX800" fmla="*/ 5208466 w 7467600"/>
              <a:gd name="connsiteY800" fmla="*/ 257550 h 6858000"/>
              <a:gd name="connsiteX801" fmla="*/ 4980204 w 7467600"/>
              <a:gd name="connsiteY801" fmla="*/ 271903 h 6858000"/>
              <a:gd name="connsiteX802" fmla="*/ 5068068 w 7467600"/>
              <a:gd name="connsiteY802" fmla="*/ 282244 h 6858000"/>
              <a:gd name="connsiteX803" fmla="*/ 5153231 w 7467600"/>
              <a:gd name="connsiteY803" fmla="*/ 292240 h 6858000"/>
              <a:gd name="connsiteX804" fmla="*/ 5426491 w 7467600"/>
              <a:gd name="connsiteY804" fmla="*/ 281128 h 6858000"/>
              <a:gd name="connsiteX805" fmla="*/ 5731212 w 7467600"/>
              <a:gd name="connsiteY805" fmla="*/ 231951 h 6858000"/>
              <a:gd name="connsiteX806" fmla="*/ 5905192 w 7467600"/>
              <a:gd name="connsiteY806" fmla="*/ 163079 h 6858000"/>
              <a:gd name="connsiteX807" fmla="*/ 5944437 w 7467600"/>
              <a:gd name="connsiteY807" fmla="*/ 113829 h 6858000"/>
              <a:gd name="connsiteX808" fmla="*/ 5825032 w 7467600"/>
              <a:gd name="connsiteY808" fmla="*/ 146405 h 6858000"/>
              <a:gd name="connsiteX809" fmla="*/ 4955599 w 7467600"/>
              <a:gd name="connsiteY809" fmla="*/ 247008 h 6858000"/>
              <a:gd name="connsiteX810" fmla="*/ 5210104 w 7467600"/>
              <a:gd name="connsiteY810" fmla="*/ 228123 h 6858000"/>
              <a:gd name="connsiteX811" fmla="*/ 5261015 w 7467600"/>
              <a:gd name="connsiteY811" fmla="*/ 227087 h 6858000"/>
              <a:gd name="connsiteX812" fmla="*/ 5861181 w 7467600"/>
              <a:gd name="connsiteY812" fmla="*/ 143093 h 6858000"/>
              <a:gd name="connsiteX813" fmla="*/ 5961252 w 7467600"/>
              <a:gd name="connsiteY813" fmla="*/ 114820 h 6858000"/>
              <a:gd name="connsiteX814" fmla="*/ 5944437 w 7467600"/>
              <a:gd name="connsiteY814" fmla="*/ 113829 h 6858000"/>
              <a:gd name="connsiteX815" fmla="*/ 3882765 w 7467600"/>
              <a:gd name="connsiteY815" fmla="*/ 0 h 6858000"/>
              <a:gd name="connsiteX816" fmla="*/ 3995099 w 7467600"/>
              <a:gd name="connsiteY816" fmla="*/ 0 h 6858000"/>
              <a:gd name="connsiteX817" fmla="*/ 4163818 w 7467600"/>
              <a:gd name="connsiteY817" fmla="*/ 234104 h 6858000"/>
              <a:gd name="connsiteX818" fmla="*/ 4172099 w 7467600"/>
              <a:gd name="connsiteY818" fmla="*/ 234207 h 6858000"/>
              <a:gd name="connsiteX819" fmla="*/ 4784282 w 7467600"/>
              <a:gd name="connsiteY819" fmla="*/ 276561 h 6858000"/>
              <a:gd name="connsiteX820" fmla="*/ 4801687 w 7467600"/>
              <a:gd name="connsiteY820" fmla="*/ 267764 h 6858000"/>
              <a:gd name="connsiteX821" fmla="*/ 6082788 w 7467600"/>
              <a:gd name="connsiteY821" fmla="*/ 64119 h 6858000"/>
              <a:gd name="connsiteX822" fmla="*/ 6099442 w 7467600"/>
              <a:gd name="connsiteY822" fmla="*/ 82568 h 6858000"/>
              <a:gd name="connsiteX823" fmla="*/ 4804137 w 7467600"/>
              <a:gd name="connsiteY823" fmla="*/ 320931 h 6858000"/>
              <a:gd name="connsiteX824" fmla="*/ 4227047 w 7467600"/>
              <a:gd name="connsiteY824" fmla="*/ 313415 h 6858000"/>
              <a:gd name="connsiteX825" fmla="*/ 4346041 w 7467600"/>
              <a:gd name="connsiteY825" fmla="*/ 456086 h 6858000"/>
              <a:gd name="connsiteX826" fmla="*/ 4870967 w 7467600"/>
              <a:gd name="connsiteY826" fmla="*/ 963061 h 6858000"/>
              <a:gd name="connsiteX827" fmla="*/ 4889647 w 7467600"/>
              <a:gd name="connsiteY827" fmla="*/ 957147 h 6858000"/>
              <a:gd name="connsiteX828" fmla="*/ 5422504 w 7467600"/>
              <a:gd name="connsiteY828" fmla="*/ 805191 h 6858000"/>
              <a:gd name="connsiteX829" fmla="*/ 6087656 w 7467600"/>
              <a:gd name="connsiteY829" fmla="*/ 826703 h 6858000"/>
              <a:gd name="connsiteX830" fmla="*/ 6058717 w 7467600"/>
              <a:gd name="connsiteY830" fmla="*/ 865992 h 6858000"/>
              <a:gd name="connsiteX831" fmla="*/ 4974153 w 7467600"/>
              <a:gd name="connsiteY831" fmla="*/ 1045456 h 6858000"/>
              <a:gd name="connsiteX832" fmla="*/ 5627835 w 7467600"/>
              <a:gd name="connsiteY832" fmla="*/ 1472077 h 6858000"/>
              <a:gd name="connsiteX833" fmla="*/ 5629817 w 7467600"/>
              <a:gd name="connsiteY833" fmla="*/ 1471412 h 6858000"/>
              <a:gd name="connsiteX834" fmla="*/ 5634124 w 7467600"/>
              <a:gd name="connsiteY834" fmla="*/ 1470572 h 6858000"/>
              <a:gd name="connsiteX835" fmla="*/ 5755832 w 7467600"/>
              <a:gd name="connsiteY835" fmla="*/ 1383886 h 6858000"/>
              <a:gd name="connsiteX836" fmla="*/ 6014186 w 7467600"/>
              <a:gd name="connsiteY836" fmla="*/ 1279799 h 6858000"/>
              <a:gd name="connsiteX837" fmla="*/ 6901619 w 7467600"/>
              <a:gd name="connsiteY837" fmla="*/ 1047874 h 6858000"/>
              <a:gd name="connsiteX838" fmla="*/ 6931566 w 7467600"/>
              <a:gd name="connsiteY838" fmla="*/ 1062034 h 6858000"/>
              <a:gd name="connsiteX839" fmla="*/ 5790982 w 7467600"/>
              <a:gd name="connsiteY839" fmla="*/ 1561380 h 6858000"/>
              <a:gd name="connsiteX840" fmla="*/ 6188971 w 7467600"/>
              <a:gd name="connsiteY840" fmla="*/ 1755168 h 6858000"/>
              <a:gd name="connsiteX841" fmla="*/ 6202446 w 7467600"/>
              <a:gd name="connsiteY841" fmla="*/ 1752268 h 6858000"/>
              <a:gd name="connsiteX842" fmla="*/ 7179560 w 7467600"/>
              <a:gd name="connsiteY842" fmla="*/ 1467551 h 6858000"/>
              <a:gd name="connsiteX843" fmla="*/ 7158730 w 7467600"/>
              <a:gd name="connsiteY843" fmla="*/ 1507835 h 6858000"/>
              <a:gd name="connsiteX844" fmla="*/ 6326959 w 7467600"/>
              <a:gd name="connsiteY844" fmla="*/ 1817686 h 6858000"/>
              <a:gd name="connsiteX845" fmla="*/ 6537433 w 7467600"/>
              <a:gd name="connsiteY845" fmla="*/ 1907790 h 6858000"/>
              <a:gd name="connsiteX846" fmla="*/ 6550221 w 7467600"/>
              <a:gd name="connsiteY846" fmla="*/ 1910729 h 6858000"/>
              <a:gd name="connsiteX847" fmla="*/ 6964438 w 7467600"/>
              <a:gd name="connsiteY847" fmla="*/ 2209505 h 6858000"/>
              <a:gd name="connsiteX848" fmla="*/ 7367862 w 7467600"/>
              <a:gd name="connsiteY848" fmla="*/ 2806833 h 6858000"/>
              <a:gd name="connsiteX849" fmla="*/ 7364329 w 7467600"/>
              <a:gd name="connsiteY849" fmla="*/ 2826907 h 6858000"/>
              <a:gd name="connsiteX850" fmla="*/ 7290545 w 7467600"/>
              <a:gd name="connsiteY850" fmla="*/ 2850663 h 6858000"/>
              <a:gd name="connsiteX851" fmla="*/ 6472036 w 7467600"/>
              <a:gd name="connsiteY851" fmla="*/ 1959003 h 6858000"/>
              <a:gd name="connsiteX852" fmla="*/ 5792897 w 7467600"/>
              <a:gd name="connsiteY852" fmla="*/ 1647747 h 6858000"/>
              <a:gd name="connsiteX853" fmla="*/ 5842751 w 7467600"/>
              <a:gd name="connsiteY853" fmla="*/ 1816112 h 6858000"/>
              <a:gd name="connsiteX854" fmla="*/ 5847424 w 7467600"/>
              <a:gd name="connsiteY854" fmla="*/ 1815776 h 6858000"/>
              <a:gd name="connsiteX855" fmla="*/ 6399821 w 7467600"/>
              <a:gd name="connsiteY855" fmla="*/ 2344799 h 6858000"/>
              <a:gd name="connsiteX856" fmla="*/ 6323232 w 7467600"/>
              <a:gd name="connsiteY856" fmla="*/ 2389634 h 6858000"/>
              <a:gd name="connsiteX857" fmla="*/ 5942958 w 7467600"/>
              <a:gd name="connsiteY857" fmla="*/ 2077708 h 6858000"/>
              <a:gd name="connsiteX858" fmla="*/ 5921559 w 7467600"/>
              <a:gd name="connsiteY858" fmla="*/ 2378596 h 6858000"/>
              <a:gd name="connsiteX859" fmla="*/ 5817651 w 7467600"/>
              <a:gd name="connsiteY859" fmla="*/ 3023919 h 6858000"/>
              <a:gd name="connsiteX860" fmla="*/ 5729634 w 7467600"/>
              <a:gd name="connsiteY860" fmla="*/ 3051849 h 6858000"/>
              <a:gd name="connsiteX861" fmla="*/ 5611018 w 7467600"/>
              <a:gd name="connsiteY861" fmla="*/ 2316769 h 6858000"/>
              <a:gd name="connsiteX862" fmla="*/ 5687608 w 7467600"/>
              <a:gd name="connsiteY862" fmla="*/ 2039972 h 6858000"/>
              <a:gd name="connsiteX863" fmla="*/ 5657554 w 7467600"/>
              <a:gd name="connsiteY863" fmla="*/ 1576445 h 6858000"/>
              <a:gd name="connsiteX864" fmla="*/ 5150475 w 7467600"/>
              <a:gd name="connsiteY864" fmla="*/ 1274012 h 6858000"/>
              <a:gd name="connsiteX865" fmla="*/ 5349142 w 7467600"/>
              <a:gd name="connsiteY865" fmla="*/ 2204405 h 6858000"/>
              <a:gd name="connsiteX866" fmla="*/ 5262214 w 7467600"/>
              <a:gd name="connsiteY866" fmla="*/ 2233836 h 6858000"/>
              <a:gd name="connsiteX867" fmla="*/ 4981539 w 7467600"/>
              <a:gd name="connsiteY867" fmla="*/ 1542201 h 6858000"/>
              <a:gd name="connsiteX868" fmla="*/ 4958461 w 7467600"/>
              <a:gd name="connsiteY868" fmla="*/ 1136957 h 6858000"/>
              <a:gd name="connsiteX869" fmla="*/ 4655015 w 7467600"/>
              <a:gd name="connsiteY869" fmla="*/ 891426 h 6858000"/>
              <a:gd name="connsiteX870" fmla="*/ 4348002 w 7467600"/>
              <a:gd name="connsiteY870" fmla="*/ 2205895 h 6858000"/>
              <a:gd name="connsiteX871" fmla="*/ 4262250 w 7467600"/>
              <a:gd name="connsiteY871" fmla="*/ 2219972 h 6858000"/>
              <a:gd name="connsiteX872" fmla="*/ 4550611 w 7467600"/>
              <a:gd name="connsiteY872" fmla="*/ 817540 h 6858000"/>
              <a:gd name="connsiteX873" fmla="*/ 4564418 w 7467600"/>
              <a:gd name="connsiteY873" fmla="*/ 808293 h 6858000"/>
              <a:gd name="connsiteX874" fmla="*/ 4266388 w 7467600"/>
              <a:gd name="connsiteY874" fmla="*/ 500083 h 6858000"/>
              <a:gd name="connsiteX875" fmla="*/ 4032842 w 7467600"/>
              <a:gd name="connsiteY875" fmla="*/ 211809 h 6858000"/>
              <a:gd name="connsiteX876" fmla="*/ 3882765 w 7467600"/>
              <a:gd name="connsiteY876" fmla="*/ 0 h 6858000"/>
              <a:gd name="connsiteX877" fmla="*/ 3721337 w 7467600"/>
              <a:gd name="connsiteY877" fmla="*/ 0 h 6858000"/>
              <a:gd name="connsiteX878" fmla="*/ 3797544 w 7467600"/>
              <a:gd name="connsiteY878" fmla="*/ 0 h 6858000"/>
              <a:gd name="connsiteX879" fmla="*/ 3775734 w 7467600"/>
              <a:gd name="connsiteY879" fmla="*/ 95131 h 6858000"/>
              <a:gd name="connsiteX880" fmla="*/ 3724807 w 7467600"/>
              <a:gd name="connsiteY880" fmla="*/ 272257 h 6858000"/>
              <a:gd name="connsiteX881" fmla="*/ 3726844 w 7467600"/>
              <a:gd name="connsiteY881" fmla="*/ 282988 h 6858000"/>
              <a:gd name="connsiteX882" fmla="*/ 3742664 w 7467600"/>
              <a:gd name="connsiteY882" fmla="*/ 279918 h 6858000"/>
              <a:gd name="connsiteX883" fmla="*/ 4103910 w 7467600"/>
              <a:gd name="connsiteY883" fmla="*/ 1161917 h 6858000"/>
              <a:gd name="connsiteX884" fmla="*/ 4020269 w 7467600"/>
              <a:gd name="connsiteY884" fmla="*/ 1200406 h 6858000"/>
              <a:gd name="connsiteX885" fmla="*/ 3674882 w 7467600"/>
              <a:gd name="connsiteY885" fmla="*/ 488524 h 6858000"/>
              <a:gd name="connsiteX886" fmla="*/ 3132682 w 7467600"/>
              <a:gd name="connsiteY886" fmla="*/ 1072284 h 6858000"/>
              <a:gd name="connsiteX887" fmla="*/ 2716346 w 7467600"/>
              <a:gd name="connsiteY887" fmla="*/ 1276376 h 6858000"/>
              <a:gd name="connsiteX888" fmla="*/ 2716772 w 7467600"/>
              <a:gd name="connsiteY888" fmla="*/ 1255462 h 6858000"/>
              <a:gd name="connsiteX889" fmla="*/ 3471096 w 7467600"/>
              <a:gd name="connsiteY889" fmla="*/ 437072 h 6858000"/>
              <a:gd name="connsiteX890" fmla="*/ 3639057 w 7467600"/>
              <a:gd name="connsiteY890" fmla="*/ 286334 h 6858000"/>
              <a:gd name="connsiteX891" fmla="*/ 3640309 w 7467600"/>
              <a:gd name="connsiteY891" fmla="*/ 284664 h 6858000"/>
              <a:gd name="connsiteX892" fmla="*/ 3646022 w 7467600"/>
              <a:gd name="connsiteY892" fmla="*/ 276711 h 6858000"/>
              <a:gd name="connsiteX893" fmla="*/ 3707943 w 7467600"/>
              <a:gd name="connsiteY893" fmla="*/ 65958 h 6858000"/>
              <a:gd name="connsiteX894" fmla="*/ 3721337 w 7467600"/>
              <a:gd name="connsiteY894" fmla="*/ 0 h 6858000"/>
              <a:gd name="connsiteX895" fmla="*/ 2867960 w 7467600"/>
              <a:gd name="connsiteY895" fmla="*/ 0 h 6858000"/>
              <a:gd name="connsiteX896" fmla="*/ 2926351 w 7467600"/>
              <a:gd name="connsiteY896" fmla="*/ 0 h 6858000"/>
              <a:gd name="connsiteX897" fmla="*/ 2902823 w 7467600"/>
              <a:gd name="connsiteY897" fmla="*/ 262929 h 6858000"/>
              <a:gd name="connsiteX898" fmla="*/ 2940663 w 7467600"/>
              <a:gd name="connsiteY898" fmla="*/ 140884 h 6858000"/>
              <a:gd name="connsiteX899" fmla="*/ 2947039 w 7467600"/>
              <a:gd name="connsiteY899" fmla="*/ 122524 h 6858000"/>
              <a:gd name="connsiteX900" fmla="*/ 2984316 w 7467600"/>
              <a:gd name="connsiteY900" fmla="*/ 0 h 6858000"/>
              <a:gd name="connsiteX901" fmla="*/ 3016114 w 7467600"/>
              <a:gd name="connsiteY901" fmla="*/ 0 h 6858000"/>
              <a:gd name="connsiteX902" fmla="*/ 2979949 w 7467600"/>
              <a:gd name="connsiteY902" fmla="*/ 119274 h 6858000"/>
              <a:gd name="connsiteX903" fmla="*/ 3023879 w 7467600"/>
              <a:gd name="connsiteY903" fmla="*/ 0 h 6858000"/>
              <a:gd name="connsiteX904" fmla="*/ 3105400 w 7467600"/>
              <a:gd name="connsiteY904" fmla="*/ 0 h 6858000"/>
              <a:gd name="connsiteX905" fmla="*/ 3094669 w 7467600"/>
              <a:gd name="connsiteY905" fmla="*/ 30308 h 6858000"/>
              <a:gd name="connsiteX906" fmla="*/ 2901945 w 7467600"/>
              <a:gd name="connsiteY906" fmla="*/ 466538 h 6858000"/>
              <a:gd name="connsiteX907" fmla="*/ 2815209 w 7467600"/>
              <a:gd name="connsiteY907" fmla="*/ 497361 h 6858000"/>
              <a:gd name="connsiteX908" fmla="*/ 2844845 w 7467600"/>
              <a:gd name="connsiteY908" fmla="*/ 127638 h 6858000"/>
              <a:gd name="connsiteX909" fmla="*/ 2867960 w 7467600"/>
              <a:gd name="connsiteY909" fmla="*/ 0 h 6858000"/>
              <a:gd name="connsiteX910" fmla="*/ 1057230 w 7467600"/>
              <a:gd name="connsiteY910" fmla="*/ 0 h 6858000"/>
              <a:gd name="connsiteX911" fmla="*/ 1111003 w 7467600"/>
              <a:gd name="connsiteY911" fmla="*/ 0 h 6858000"/>
              <a:gd name="connsiteX912" fmla="*/ 1125553 w 7467600"/>
              <a:gd name="connsiteY912" fmla="*/ 52588 h 6858000"/>
              <a:gd name="connsiteX913" fmla="*/ 1304276 w 7467600"/>
              <a:gd name="connsiteY913" fmla="*/ 476275 h 6858000"/>
              <a:gd name="connsiteX914" fmla="*/ 1492066 w 7467600"/>
              <a:gd name="connsiteY914" fmla="*/ 886333 h 6858000"/>
              <a:gd name="connsiteX915" fmla="*/ 1423698 w 7467600"/>
              <a:gd name="connsiteY915" fmla="*/ 710817 h 6858000"/>
              <a:gd name="connsiteX916" fmla="*/ 1357609 w 7467600"/>
              <a:gd name="connsiteY916" fmla="*/ 532892 h 6858000"/>
              <a:gd name="connsiteX917" fmla="*/ 1309550 w 7467600"/>
              <a:gd name="connsiteY917" fmla="*/ 374031 h 6858000"/>
              <a:gd name="connsiteX918" fmla="*/ 1193673 w 7467600"/>
              <a:gd name="connsiteY918" fmla="*/ 49533 h 6858000"/>
              <a:gd name="connsiteX919" fmla="*/ 1164391 w 7467600"/>
              <a:gd name="connsiteY919" fmla="*/ 0 h 6858000"/>
              <a:gd name="connsiteX920" fmla="*/ 1200666 w 7467600"/>
              <a:gd name="connsiteY920" fmla="*/ 0 h 6858000"/>
              <a:gd name="connsiteX921" fmla="*/ 1223408 w 7467600"/>
              <a:gd name="connsiteY921" fmla="*/ 38996 h 6858000"/>
              <a:gd name="connsiteX922" fmla="*/ 1339635 w 7467600"/>
              <a:gd name="connsiteY922" fmla="*/ 365517 h 6858000"/>
              <a:gd name="connsiteX923" fmla="*/ 1387469 w 7467600"/>
              <a:gd name="connsiteY923" fmla="*/ 523079 h 6858000"/>
              <a:gd name="connsiteX924" fmla="*/ 1452685 w 7467600"/>
              <a:gd name="connsiteY924" fmla="*/ 699806 h 6858000"/>
              <a:gd name="connsiteX925" fmla="*/ 1492092 w 7467600"/>
              <a:gd name="connsiteY925" fmla="*/ 800424 h 6858000"/>
              <a:gd name="connsiteX926" fmla="*/ 1455302 w 7467600"/>
              <a:gd name="connsiteY926" fmla="*/ 632913 h 6858000"/>
              <a:gd name="connsiteX927" fmla="*/ 1222336 w 7467600"/>
              <a:gd name="connsiteY927" fmla="*/ 9480 h 6858000"/>
              <a:gd name="connsiteX928" fmla="*/ 1214634 w 7467600"/>
              <a:gd name="connsiteY928" fmla="*/ 0 h 6858000"/>
              <a:gd name="connsiteX929" fmla="*/ 1289827 w 7467600"/>
              <a:gd name="connsiteY929" fmla="*/ 0 h 6858000"/>
              <a:gd name="connsiteX930" fmla="*/ 1321076 w 7467600"/>
              <a:gd name="connsiteY930" fmla="*/ 59722 h 6858000"/>
              <a:gd name="connsiteX931" fmla="*/ 1512579 w 7467600"/>
              <a:gd name="connsiteY931" fmla="*/ 626441 h 6858000"/>
              <a:gd name="connsiteX932" fmla="*/ 1506076 w 7467600"/>
              <a:gd name="connsiteY932" fmla="*/ 1089289 h 6858000"/>
              <a:gd name="connsiteX933" fmla="*/ 1486346 w 7467600"/>
              <a:gd name="connsiteY933" fmla="*/ 1079919 h 6858000"/>
              <a:gd name="connsiteX934" fmla="*/ 1070511 w 7467600"/>
              <a:gd name="connsiteY934" fmla="*/ 48609 h 6858000"/>
              <a:gd name="connsiteX935" fmla="*/ 1057230 w 7467600"/>
              <a:gd name="connsiteY935" fmla="*/ 0 h 6858000"/>
              <a:gd name="connsiteX936" fmla="*/ 43151 w 7467600"/>
              <a:gd name="connsiteY936" fmla="*/ 0 h 6858000"/>
              <a:gd name="connsiteX937" fmla="*/ 95283 w 7467600"/>
              <a:gd name="connsiteY937" fmla="*/ 0 h 6858000"/>
              <a:gd name="connsiteX938" fmla="*/ 300708 w 7467600"/>
              <a:gd name="connsiteY938" fmla="*/ 154571 h 6858000"/>
              <a:gd name="connsiteX939" fmla="*/ 530414 w 7467600"/>
              <a:gd name="connsiteY939" fmla="*/ 354673 h 6858000"/>
              <a:gd name="connsiteX940" fmla="*/ 333785 w 7467600"/>
              <a:gd name="connsiteY940" fmla="*/ 161564 h 6858000"/>
              <a:gd name="connsiteX941" fmla="*/ 147005 w 7467600"/>
              <a:gd name="connsiteY941" fmla="*/ 0 h 6858000"/>
              <a:gd name="connsiteX942" fmla="*/ 272509 w 7467600"/>
              <a:gd name="connsiteY942" fmla="*/ 0 h 6858000"/>
              <a:gd name="connsiteX943" fmla="*/ 326276 w 7467600"/>
              <a:gd name="connsiteY943" fmla="*/ 45847 h 6858000"/>
              <a:gd name="connsiteX944" fmla="*/ 823759 w 7467600"/>
              <a:gd name="connsiteY944" fmla="*/ 574145 h 6858000"/>
              <a:gd name="connsiteX945" fmla="*/ 811254 w 7467600"/>
              <a:gd name="connsiteY945" fmla="*/ 665546 h 6858000"/>
              <a:gd name="connsiteX946" fmla="*/ 154042 w 7467600"/>
              <a:gd name="connsiteY946" fmla="*/ 261522 h 6858000"/>
              <a:gd name="connsiteX947" fmla="*/ 13550 w 7467600"/>
              <a:gd name="connsiteY947" fmla="*/ 158423 h 6858000"/>
              <a:gd name="connsiteX948" fmla="*/ 0 w 7467600"/>
              <a:gd name="connsiteY948" fmla="*/ 146618 h 6858000"/>
              <a:gd name="connsiteX949" fmla="*/ 0 w 7467600"/>
              <a:gd name="connsiteY949" fmla="*/ 59161 h 6858000"/>
              <a:gd name="connsiteX950" fmla="*/ 45427 w 7467600"/>
              <a:gd name="connsiteY950" fmla="*/ 101078 h 6858000"/>
              <a:gd name="connsiteX951" fmla="*/ 630103 w 7467600"/>
              <a:gd name="connsiteY951" fmla="*/ 485885 h 6858000"/>
              <a:gd name="connsiteX952" fmla="*/ 532040 w 7467600"/>
              <a:gd name="connsiteY952" fmla="*/ 399359 h 6858000"/>
              <a:gd name="connsiteX953" fmla="*/ 517618 w 7467600"/>
              <a:gd name="connsiteY953" fmla="*/ 385726 h 6858000"/>
              <a:gd name="connsiteX954" fmla="*/ 285074 w 7467600"/>
              <a:gd name="connsiteY954" fmla="*/ 182755 h 6858000"/>
              <a:gd name="connsiteX955" fmla="*/ 43151 w 7467600"/>
              <a:gd name="connsiteY955"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88673 w 7467600"/>
              <a:gd name="connsiteY4" fmla="*/ 6610396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392158 w 7467600"/>
              <a:gd name="connsiteY16" fmla="*/ 6771365 h 6858000"/>
              <a:gd name="connsiteX17" fmla="*/ 7467600 w 7467600"/>
              <a:gd name="connsiteY17" fmla="*/ 6805948 h 6858000"/>
              <a:gd name="connsiteX18" fmla="*/ 7467600 w 7467600"/>
              <a:gd name="connsiteY18" fmla="*/ 6831490 h 6858000"/>
              <a:gd name="connsiteX19" fmla="*/ 7410696 w 7467600"/>
              <a:gd name="connsiteY19" fmla="*/ 6803861 h 6858000"/>
              <a:gd name="connsiteX20" fmla="*/ 7088673 w 7467600"/>
              <a:gd name="connsiteY20" fmla="*/ 6610396 h 6858000"/>
              <a:gd name="connsiteX21" fmla="*/ 1019354 w 7467600"/>
              <a:gd name="connsiteY21" fmla="*/ 6315006 h 6858000"/>
              <a:gd name="connsiteX22" fmla="*/ 441046 w 7467600"/>
              <a:gd name="connsiteY22" fmla="*/ 6691153 h 6858000"/>
              <a:gd name="connsiteX23" fmla="*/ 1019354 w 7467600"/>
              <a:gd name="connsiteY23" fmla="*/ 6315006 h 6858000"/>
              <a:gd name="connsiteX24" fmla="*/ 991680 w 7467600"/>
              <a:gd name="connsiteY24" fmla="*/ 6298413 h 6858000"/>
              <a:gd name="connsiteX25" fmla="*/ 409060 w 7467600"/>
              <a:gd name="connsiteY25" fmla="*/ 6671470 h 6858000"/>
              <a:gd name="connsiteX26" fmla="*/ 991680 w 7467600"/>
              <a:gd name="connsiteY26" fmla="*/ 6298413 h 6858000"/>
              <a:gd name="connsiteX27" fmla="*/ 103333 w 7467600"/>
              <a:gd name="connsiteY27" fmla="*/ 5699602 h 6858000"/>
              <a:gd name="connsiteX28" fmla="*/ 233938 w 7467600"/>
              <a:gd name="connsiteY28" fmla="*/ 5809416 h 6858000"/>
              <a:gd name="connsiteX29" fmla="*/ 883580 w 7467600"/>
              <a:gd name="connsiteY29" fmla="*/ 6180710 h 6858000"/>
              <a:gd name="connsiteX30" fmla="*/ 487337 w 7467600"/>
              <a:gd name="connsiteY30" fmla="*/ 5950182 h 6858000"/>
              <a:gd name="connsiteX31" fmla="*/ 354051 w 7467600"/>
              <a:gd name="connsiteY31" fmla="*/ 5854912 h 6858000"/>
              <a:gd name="connsiteX32" fmla="*/ 195436 w 7467600"/>
              <a:gd name="connsiteY32" fmla="*/ 5755068 h 6858000"/>
              <a:gd name="connsiteX33" fmla="*/ 103333 w 7467600"/>
              <a:gd name="connsiteY33" fmla="*/ 5699602 h 6858000"/>
              <a:gd name="connsiteX34" fmla="*/ 5539432 w 7467600"/>
              <a:gd name="connsiteY34" fmla="*/ 5642928 h 6858000"/>
              <a:gd name="connsiteX35" fmla="*/ 5555462 w 7467600"/>
              <a:gd name="connsiteY35" fmla="*/ 5694454 h 6858000"/>
              <a:gd name="connsiteX36" fmla="*/ 5828270 w 7467600"/>
              <a:gd name="connsiteY36" fmla="*/ 6320663 h 6858000"/>
              <a:gd name="connsiteX37" fmla="*/ 5947416 w 7467600"/>
              <a:gd name="connsiteY37" fmla="*/ 6574846 h 6858000"/>
              <a:gd name="connsiteX38" fmla="*/ 5539432 w 7467600"/>
              <a:gd name="connsiteY38" fmla="*/ 5642928 h 6858000"/>
              <a:gd name="connsiteX39" fmla="*/ 51253 w 7467600"/>
              <a:gd name="connsiteY39" fmla="*/ 5631825 h 6858000"/>
              <a:gd name="connsiteX40" fmla="*/ 211622 w 7467600"/>
              <a:gd name="connsiteY40" fmla="*/ 5728803 h 6858000"/>
              <a:gd name="connsiteX41" fmla="*/ 371652 w 7467600"/>
              <a:gd name="connsiteY41" fmla="*/ 5829062 h 6858000"/>
              <a:gd name="connsiteX42" fmla="*/ 505903 w 7467600"/>
              <a:gd name="connsiteY42" fmla="*/ 5925221 h 6858000"/>
              <a:gd name="connsiteX43" fmla="*/ 899240 w 7467600"/>
              <a:gd name="connsiteY43" fmla="*/ 6153068 h 6858000"/>
              <a:gd name="connsiteX44" fmla="*/ 988114 w 7467600"/>
              <a:gd name="connsiteY44" fmla="*/ 6174204 h 6858000"/>
              <a:gd name="connsiteX45" fmla="*/ 845971 w 7467600"/>
              <a:gd name="connsiteY45" fmla="*/ 6067177 h 6858000"/>
              <a:gd name="connsiteX46" fmla="*/ 448057 w 7467600"/>
              <a:gd name="connsiteY46" fmla="*/ 5841376 h 6858000"/>
              <a:gd name="connsiteX47" fmla="*/ 51253 w 7467600"/>
              <a:gd name="connsiteY47" fmla="*/ 5631825 h 6858000"/>
              <a:gd name="connsiteX48" fmla="*/ 2606687 w 7467600"/>
              <a:gd name="connsiteY48" fmla="*/ 5630718 h 6858000"/>
              <a:gd name="connsiteX49" fmla="*/ 2645658 w 7467600"/>
              <a:gd name="connsiteY49" fmla="*/ 6640259 h 6858000"/>
              <a:gd name="connsiteX50" fmla="*/ 2606687 w 7467600"/>
              <a:gd name="connsiteY50" fmla="*/ 5630718 h 6858000"/>
              <a:gd name="connsiteX51" fmla="*/ 3642057 w 7467600"/>
              <a:gd name="connsiteY51" fmla="*/ 5573487 h 6858000"/>
              <a:gd name="connsiteX52" fmla="*/ 3632981 w 7467600"/>
              <a:gd name="connsiteY52" fmla="*/ 5579437 h 6858000"/>
              <a:gd name="connsiteX53" fmla="*/ 3382436 w 7467600"/>
              <a:gd name="connsiteY53" fmla="*/ 5952726 h 6858000"/>
              <a:gd name="connsiteX54" fmla="*/ 3191929 w 7467600"/>
              <a:gd name="connsiteY54" fmla="*/ 6662669 h 6858000"/>
              <a:gd name="connsiteX55" fmla="*/ 3369898 w 7467600"/>
              <a:gd name="connsiteY55" fmla="*/ 6081771 h 6858000"/>
              <a:gd name="connsiteX56" fmla="*/ 3642057 w 7467600"/>
              <a:gd name="connsiteY56" fmla="*/ 5573487 h 6858000"/>
              <a:gd name="connsiteX57" fmla="*/ 2650666 w 7467600"/>
              <a:gd name="connsiteY57" fmla="*/ 5530686 h 6858000"/>
              <a:gd name="connsiteX58" fmla="*/ 2650249 w 7467600"/>
              <a:gd name="connsiteY58" fmla="*/ 5532101 h 6858000"/>
              <a:gd name="connsiteX59" fmla="*/ 2663808 w 7467600"/>
              <a:gd name="connsiteY59" fmla="*/ 6535215 h 6858000"/>
              <a:gd name="connsiteX60" fmla="*/ 2665418 w 7467600"/>
              <a:gd name="connsiteY60" fmla="*/ 6132756 h 6858000"/>
              <a:gd name="connsiteX61" fmla="*/ 2650666 w 7467600"/>
              <a:gd name="connsiteY61" fmla="*/ 5530686 h 6858000"/>
              <a:gd name="connsiteX62" fmla="*/ 2680277 w 7467600"/>
              <a:gd name="connsiteY62" fmla="*/ 5479204 h 6858000"/>
              <a:gd name="connsiteX63" fmla="*/ 2678972 w 7467600"/>
              <a:gd name="connsiteY63" fmla="*/ 5481582 h 6858000"/>
              <a:gd name="connsiteX64" fmla="*/ 2696666 w 7467600"/>
              <a:gd name="connsiteY64" fmla="*/ 6133836 h 6858000"/>
              <a:gd name="connsiteX65" fmla="*/ 2695769 w 7467600"/>
              <a:gd name="connsiteY65" fmla="*/ 6390955 h 6858000"/>
              <a:gd name="connsiteX66" fmla="*/ 2739893 w 7467600"/>
              <a:gd name="connsiteY66" fmla="*/ 6108357 h 6858000"/>
              <a:gd name="connsiteX67" fmla="*/ 2680277 w 7467600"/>
              <a:gd name="connsiteY67" fmla="*/ 5479204 h 6858000"/>
              <a:gd name="connsiteX68" fmla="*/ 1132195 w 7467600"/>
              <a:gd name="connsiteY68" fmla="*/ 5467980 h 6858000"/>
              <a:gd name="connsiteX69" fmla="*/ 1679056 w 7467600"/>
              <a:gd name="connsiteY69" fmla="*/ 5516907 h 6858000"/>
              <a:gd name="connsiteX70" fmla="*/ 2128648 w 7467600"/>
              <a:gd name="connsiteY70" fmla="*/ 5474249 h 6858000"/>
              <a:gd name="connsiteX71" fmla="*/ 1825619 w 7467600"/>
              <a:gd name="connsiteY71" fmla="*/ 5478447 h 6858000"/>
              <a:gd name="connsiteX72" fmla="*/ 1737798 w 7467600"/>
              <a:gd name="connsiteY72" fmla="*/ 5483353 h 6858000"/>
              <a:gd name="connsiteX73" fmla="*/ 1132195 w 7467600"/>
              <a:gd name="connsiteY73" fmla="*/ 5467980 h 6858000"/>
              <a:gd name="connsiteX74" fmla="*/ 1456157 w 7467600"/>
              <a:gd name="connsiteY74" fmla="*/ 5371404 h 6858000"/>
              <a:gd name="connsiteX75" fmla="*/ 1244432 w 7467600"/>
              <a:gd name="connsiteY75" fmla="*/ 5385601 h 6858000"/>
              <a:gd name="connsiteX76" fmla="*/ 973990 w 7467600"/>
              <a:gd name="connsiteY76" fmla="*/ 5424940 h 6858000"/>
              <a:gd name="connsiteX77" fmla="*/ 1103809 w 7467600"/>
              <a:gd name="connsiteY77" fmla="*/ 5433720 h 6858000"/>
              <a:gd name="connsiteX78" fmla="*/ 1123454 w 7467600"/>
              <a:gd name="connsiteY78" fmla="*/ 5435727 h 6858000"/>
              <a:gd name="connsiteX79" fmla="*/ 1737017 w 7467600"/>
              <a:gd name="connsiteY79" fmla="*/ 5452183 h 6858000"/>
              <a:gd name="connsiteX80" fmla="*/ 1824397 w 7467600"/>
              <a:gd name="connsiteY80" fmla="*/ 5447757 h 6858000"/>
              <a:gd name="connsiteX81" fmla="*/ 2070059 w 7467600"/>
              <a:gd name="connsiteY81" fmla="*/ 5441660 h 6858000"/>
              <a:gd name="connsiteX82" fmla="*/ 1456157 w 7467600"/>
              <a:gd name="connsiteY82" fmla="*/ 5371404 h 6858000"/>
              <a:gd name="connsiteX83" fmla="*/ 4988186 w 7467600"/>
              <a:gd name="connsiteY83" fmla="*/ 5216467 h 6858000"/>
              <a:gd name="connsiteX84" fmla="*/ 4777334 w 7467600"/>
              <a:gd name="connsiteY84" fmla="*/ 5406072 h 6858000"/>
              <a:gd name="connsiteX85" fmla="*/ 4718341 w 7467600"/>
              <a:gd name="connsiteY85" fmla="*/ 5468043 h 6858000"/>
              <a:gd name="connsiteX86" fmla="*/ 4604655 w 7467600"/>
              <a:gd name="connsiteY86" fmla="*/ 5583434 h 6858000"/>
              <a:gd name="connsiteX87" fmla="*/ 4565074 w 7467600"/>
              <a:gd name="connsiteY87" fmla="*/ 5618550 h 6858000"/>
              <a:gd name="connsiteX88" fmla="*/ 4988186 w 7467600"/>
              <a:gd name="connsiteY88" fmla="*/ 5216467 h 6858000"/>
              <a:gd name="connsiteX89" fmla="*/ 4978032 w 7467600"/>
              <a:gd name="connsiteY89" fmla="*/ 5183809 h 6858000"/>
              <a:gd name="connsiteX90" fmla="*/ 4463413 w 7467600"/>
              <a:gd name="connsiteY90" fmla="*/ 5615162 h 6858000"/>
              <a:gd name="connsiteX91" fmla="*/ 4358134 w 7467600"/>
              <a:gd name="connsiteY91" fmla="*/ 5742791 h 6858000"/>
              <a:gd name="connsiteX92" fmla="*/ 4376219 w 7467600"/>
              <a:gd name="connsiteY92" fmla="*/ 5729027 h 6858000"/>
              <a:gd name="connsiteX93" fmla="*/ 4582340 w 7467600"/>
              <a:gd name="connsiteY93" fmla="*/ 5561037 h 6858000"/>
              <a:gd name="connsiteX94" fmla="*/ 4694684 w 7467600"/>
              <a:gd name="connsiteY94" fmla="*/ 5447098 h 6858000"/>
              <a:gd name="connsiteX95" fmla="*/ 4754123 w 7467600"/>
              <a:gd name="connsiteY95" fmla="*/ 5384643 h 6858000"/>
              <a:gd name="connsiteX96" fmla="*/ 4978032 w 7467600"/>
              <a:gd name="connsiteY96" fmla="*/ 5183809 h 6858000"/>
              <a:gd name="connsiteX97" fmla="*/ 1903353 w 7467600"/>
              <a:gd name="connsiteY97" fmla="*/ 5044827 h 6858000"/>
              <a:gd name="connsiteX98" fmla="*/ 1936931 w 7467600"/>
              <a:gd name="connsiteY98" fmla="*/ 5093954 h 6858000"/>
              <a:gd name="connsiteX99" fmla="*/ 2195868 w 7467600"/>
              <a:gd name="connsiteY99" fmla="*/ 5396574 h 6858000"/>
              <a:gd name="connsiteX100" fmla="*/ 2088852 w 7467600"/>
              <a:gd name="connsiteY100" fmla="*/ 5166123 h 6858000"/>
              <a:gd name="connsiteX101" fmla="*/ 1958241 w 7467600"/>
              <a:gd name="connsiteY101" fmla="*/ 5067955 h 6858000"/>
              <a:gd name="connsiteX102" fmla="*/ 1903353 w 7467600"/>
              <a:gd name="connsiteY102" fmla="*/ 5044827 h 6858000"/>
              <a:gd name="connsiteX103" fmla="*/ 1979378 w 7467600"/>
              <a:gd name="connsiteY103" fmla="*/ 4769504 h 6858000"/>
              <a:gd name="connsiteX104" fmla="*/ 2882120 w 7467600"/>
              <a:gd name="connsiteY104" fmla="*/ 5064547 h 6858000"/>
              <a:gd name="connsiteX105" fmla="*/ 2793103 w 7467600"/>
              <a:gd name="connsiteY105" fmla="*/ 5039699 h 6858000"/>
              <a:gd name="connsiteX106" fmla="*/ 2770041 w 7467600"/>
              <a:gd name="connsiteY106" fmla="*/ 5033634 h 6858000"/>
              <a:gd name="connsiteX107" fmla="*/ 1979378 w 7467600"/>
              <a:gd name="connsiteY107" fmla="*/ 4769504 h 6858000"/>
              <a:gd name="connsiteX108" fmla="*/ 1927410 w 7467600"/>
              <a:gd name="connsiteY108" fmla="*/ 4716164 h 6858000"/>
              <a:gd name="connsiteX109" fmla="*/ 1959587 w 7467600"/>
              <a:gd name="connsiteY109" fmla="*/ 4728849 h 6858000"/>
              <a:gd name="connsiteX110" fmla="*/ 2777707 w 7467600"/>
              <a:gd name="connsiteY110" fmla="*/ 5003991 h 6858000"/>
              <a:gd name="connsiteX111" fmla="*/ 2800768 w 7467600"/>
              <a:gd name="connsiteY111" fmla="*/ 5010056 h 6858000"/>
              <a:gd name="connsiteX112" fmla="*/ 2879408 w 7467600"/>
              <a:gd name="connsiteY112" fmla="*/ 5031590 h 6858000"/>
              <a:gd name="connsiteX113" fmla="*/ 2862295 w 7467600"/>
              <a:gd name="connsiteY113" fmla="*/ 5022958 h 6858000"/>
              <a:gd name="connsiteX114" fmla="*/ 2813343 w 7467600"/>
              <a:gd name="connsiteY114" fmla="*/ 4998369 h 6858000"/>
              <a:gd name="connsiteX115" fmla="*/ 2646245 w 7467600"/>
              <a:gd name="connsiteY115" fmla="*/ 4930999 h 6858000"/>
              <a:gd name="connsiteX116" fmla="*/ 1999243 w 7467600"/>
              <a:gd name="connsiteY116" fmla="*/ 4730524 h 6858000"/>
              <a:gd name="connsiteX117" fmla="*/ 1979527 w 7467600"/>
              <a:gd name="connsiteY117" fmla="*/ 4726651 h 6858000"/>
              <a:gd name="connsiteX118" fmla="*/ 1927410 w 7467600"/>
              <a:gd name="connsiteY118" fmla="*/ 4716164 h 6858000"/>
              <a:gd name="connsiteX119" fmla="*/ 1997014 w 7467600"/>
              <a:gd name="connsiteY119" fmla="*/ 4698007 h 6858000"/>
              <a:gd name="connsiteX120" fmla="*/ 2005458 w 7467600"/>
              <a:gd name="connsiteY120" fmla="*/ 4699540 h 6858000"/>
              <a:gd name="connsiteX121" fmla="*/ 2657186 w 7467600"/>
              <a:gd name="connsiteY121" fmla="*/ 4901687 h 6858000"/>
              <a:gd name="connsiteX122" fmla="*/ 2826662 w 7467600"/>
              <a:gd name="connsiteY122" fmla="*/ 4970362 h 6858000"/>
              <a:gd name="connsiteX123" fmla="*/ 2876100 w 7467600"/>
              <a:gd name="connsiteY123" fmla="*/ 4995397 h 6858000"/>
              <a:gd name="connsiteX124" fmla="*/ 3042600 w 7467600"/>
              <a:gd name="connsiteY124" fmla="*/ 5059532 h 6858000"/>
              <a:gd name="connsiteX125" fmla="*/ 1997014 w 7467600"/>
              <a:gd name="connsiteY125" fmla="*/ 4698007 h 6858000"/>
              <a:gd name="connsiteX126" fmla="*/ 2305292 w 7467600"/>
              <a:gd name="connsiteY126" fmla="*/ 4219492 h 6858000"/>
              <a:gd name="connsiteX127" fmla="*/ 3360922 w 7467600"/>
              <a:gd name="connsiteY127" fmla="*/ 4529373 h 6858000"/>
              <a:gd name="connsiteX128" fmla="*/ 3492420 w 7467600"/>
              <a:gd name="connsiteY128" fmla="*/ 4510145 h 6858000"/>
              <a:gd name="connsiteX129" fmla="*/ 3364086 w 7467600"/>
              <a:gd name="connsiteY129" fmla="*/ 4480340 h 6858000"/>
              <a:gd name="connsiteX130" fmla="*/ 3225818 w 7467600"/>
              <a:gd name="connsiteY130" fmla="*/ 4411822 h 6858000"/>
              <a:gd name="connsiteX131" fmla="*/ 3129696 w 7467600"/>
              <a:gd name="connsiteY131" fmla="*/ 4360704 h 6858000"/>
              <a:gd name="connsiteX132" fmla="*/ 2814545 w 7467600"/>
              <a:gd name="connsiteY132" fmla="*/ 4282955 h 6858000"/>
              <a:gd name="connsiteX133" fmla="*/ 2305292 w 7467600"/>
              <a:gd name="connsiteY133" fmla="*/ 4219492 h 6858000"/>
              <a:gd name="connsiteX134" fmla="*/ 2626982 w 7467600"/>
              <a:gd name="connsiteY134" fmla="*/ 4206450 h 6858000"/>
              <a:gd name="connsiteX135" fmla="*/ 2490617 w 7467600"/>
              <a:gd name="connsiteY135" fmla="*/ 4206951 h 6858000"/>
              <a:gd name="connsiteX136" fmla="*/ 2819869 w 7467600"/>
              <a:gd name="connsiteY136" fmla="*/ 4252936 h 6858000"/>
              <a:gd name="connsiteX137" fmla="*/ 3143018 w 7467600"/>
              <a:gd name="connsiteY137" fmla="*/ 4332698 h 6858000"/>
              <a:gd name="connsiteX138" fmla="*/ 3241520 w 7467600"/>
              <a:gd name="connsiteY138" fmla="*/ 4385112 h 6858000"/>
              <a:gd name="connsiteX139" fmla="*/ 3374575 w 7467600"/>
              <a:gd name="connsiteY139" fmla="*/ 4451517 h 6858000"/>
              <a:gd name="connsiteX140" fmla="*/ 3505221 w 7467600"/>
              <a:gd name="connsiteY140" fmla="*/ 4480757 h 6858000"/>
              <a:gd name="connsiteX141" fmla="*/ 2626982 w 7467600"/>
              <a:gd name="connsiteY141" fmla="*/ 4206450 h 6858000"/>
              <a:gd name="connsiteX142" fmla="*/ 1310106 w 7467600"/>
              <a:gd name="connsiteY142" fmla="*/ 3943217 h 6858000"/>
              <a:gd name="connsiteX143" fmla="*/ 854994 w 7467600"/>
              <a:gd name="connsiteY143" fmla="*/ 4399136 h 6858000"/>
              <a:gd name="connsiteX144" fmla="*/ 742462 w 7467600"/>
              <a:gd name="connsiteY144" fmla="*/ 4594648 h 6858000"/>
              <a:gd name="connsiteX145" fmla="*/ 820602 w 7467600"/>
              <a:gd name="connsiteY145" fmla="*/ 4485915 h 6858000"/>
              <a:gd name="connsiteX146" fmla="*/ 878295 w 7467600"/>
              <a:gd name="connsiteY146" fmla="*/ 4403594 h 6858000"/>
              <a:gd name="connsiteX147" fmla="*/ 1240607 w 7467600"/>
              <a:gd name="connsiteY147" fmla="*/ 4010401 h 6858000"/>
              <a:gd name="connsiteX148" fmla="*/ 1310106 w 7467600"/>
              <a:gd name="connsiteY148" fmla="*/ 3943217 h 6858000"/>
              <a:gd name="connsiteX149" fmla="*/ 1423113 w 7467600"/>
              <a:gd name="connsiteY149" fmla="*/ 3874565 h 6858000"/>
              <a:gd name="connsiteX150" fmla="*/ 1260565 w 7467600"/>
              <a:gd name="connsiteY150" fmla="*/ 4031982 h 6858000"/>
              <a:gd name="connsiteX151" fmla="*/ 901900 w 7467600"/>
              <a:gd name="connsiteY151" fmla="*/ 4421236 h 6858000"/>
              <a:gd name="connsiteX152" fmla="*/ 845044 w 7467600"/>
              <a:gd name="connsiteY152" fmla="*/ 4502436 h 6858000"/>
              <a:gd name="connsiteX153" fmla="*/ 685926 w 7467600"/>
              <a:gd name="connsiteY153" fmla="*/ 4703069 h 6858000"/>
              <a:gd name="connsiteX154" fmla="*/ 684248 w 7467600"/>
              <a:gd name="connsiteY154" fmla="*/ 4706721 h 6858000"/>
              <a:gd name="connsiteX155" fmla="*/ 1423113 w 7467600"/>
              <a:gd name="connsiteY155" fmla="*/ 3874565 h 6858000"/>
              <a:gd name="connsiteX156" fmla="*/ 3316479 w 7467600"/>
              <a:gd name="connsiteY156" fmla="*/ 3872136 h 6858000"/>
              <a:gd name="connsiteX157" fmla="*/ 3546806 w 7467600"/>
              <a:gd name="connsiteY157" fmla="*/ 4356139 h 6858000"/>
              <a:gd name="connsiteX158" fmla="*/ 3364433 w 7467600"/>
              <a:gd name="connsiteY158" fmla="*/ 3953121 h 6858000"/>
              <a:gd name="connsiteX159" fmla="*/ 3316479 w 7467600"/>
              <a:gd name="connsiteY159" fmla="*/ 3872136 h 6858000"/>
              <a:gd name="connsiteX160" fmla="*/ 3291335 w 7467600"/>
              <a:gd name="connsiteY160" fmla="*/ 3767420 h 6858000"/>
              <a:gd name="connsiteX161" fmla="*/ 3390805 w 7467600"/>
              <a:gd name="connsiteY161" fmla="*/ 3937163 h 6858000"/>
              <a:gd name="connsiteX162" fmla="*/ 3579062 w 7467600"/>
              <a:gd name="connsiteY162" fmla="*/ 4359040 h 6858000"/>
              <a:gd name="connsiteX163" fmla="*/ 3467355 w 7467600"/>
              <a:gd name="connsiteY163" fmla="*/ 3988130 h 6858000"/>
              <a:gd name="connsiteX164" fmla="*/ 3310753 w 7467600"/>
              <a:gd name="connsiteY164" fmla="*/ 3787140 h 6858000"/>
              <a:gd name="connsiteX165" fmla="*/ 3291335 w 7467600"/>
              <a:gd name="connsiteY165" fmla="*/ 3767420 h 6858000"/>
              <a:gd name="connsiteX166" fmla="*/ 1635889 w 7467600"/>
              <a:gd name="connsiteY166" fmla="*/ 3709494 h 6858000"/>
              <a:gd name="connsiteX167" fmla="*/ 1634800 w 7467600"/>
              <a:gd name="connsiteY167" fmla="*/ 3731111 h 6858000"/>
              <a:gd name="connsiteX168" fmla="*/ 1635889 w 7467600"/>
              <a:gd name="connsiteY168" fmla="*/ 3709494 h 6858000"/>
              <a:gd name="connsiteX169" fmla="*/ 1510397 w 7467600"/>
              <a:gd name="connsiteY169" fmla="*/ 3684705 h 6858000"/>
              <a:gd name="connsiteX170" fmla="*/ 1146550 w 7467600"/>
              <a:gd name="connsiteY170" fmla="*/ 3802012 h 6858000"/>
              <a:gd name="connsiteX171" fmla="*/ 698834 w 7467600"/>
              <a:gd name="connsiteY171" fmla="*/ 3952272 h 6858000"/>
              <a:gd name="connsiteX172" fmla="*/ 34256 w 7467600"/>
              <a:gd name="connsiteY172" fmla="*/ 4347603 h 6858000"/>
              <a:gd name="connsiteX173" fmla="*/ 527241 w 7467600"/>
              <a:gd name="connsiteY173" fmla="*/ 4065078 h 6858000"/>
              <a:gd name="connsiteX174" fmla="*/ 1510397 w 7467600"/>
              <a:gd name="connsiteY174" fmla="*/ 3684705 h 6858000"/>
              <a:gd name="connsiteX175" fmla="*/ 1313114 w 7467600"/>
              <a:gd name="connsiteY175" fmla="*/ 3655216 h 6858000"/>
              <a:gd name="connsiteX176" fmla="*/ 1109304 w 7467600"/>
              <a:gd name="connsiteY176" fmla="*/ 3669030 h 6858000"/>
              <a:gd name="connsiteX177" fmla="*/ 8129 w 7467600"/>
              <a:gd name="connsiteY177" fmla="*/ 4330519 h 6858000"/>
              <a:gd name="connsiteX178" fmla="*/ 687572 w 7467600"/>
              <a:gd name="connsiteY178" fmla="*/ 3925629 h 6858000"/>
              <a:gd name="connsiteX179" fmla="*/ 1138365 w 7467600"/>
              <a:gd name="connsiteY179" fmla="*/ 3774515 h 6858000"/>
              <a:gd name="connsiteX180" fmla="*/ 1505579 w 7467600"/>
              <a:gd name="connsiteY180" fmla="*/ 3655526 h 6858000"/>
              <a:gd name="connsiteX181" fmla="*/ 1313114 w 7467600"/>
              <a:gd name="connsiteY181" fmla="*/ 3655216 h 6858000"/>
              <a:gd name="connsiteX182" fmla="*/ 3655073 w 7467600"/>
              <a:gd name="connsiteY182" fmla="*/ 3650884 h 6858000"/>
              <a:gd name="connsiteX183" fmla="*/ 3989938 w 7467600"/>
              <a:gd name="connsiteY183" fmla="*/ 3991685 h 6858000"/>
              <a:gd name="connsiteX184" fmla="*/ 4393907 w 7467600"/>
              <a:gd name="connsiteY184" fmla="*/ 4261258 h 6858000"/>
              <a:gd name="connsiteX185" fmla="*/ 4648051 w 7467600"/>
              <a:gd name="connsiteY185" fmla="*/ 4374051 h 6858000"/>
              <a:gd name="connsiteX186" fmla="*/ 4383389 w 7467600"/>
              <a:gd name="connsiteY186" fmla="*/ 4184369 h 6858000"/>
              <a:gd name="connsiteX187" fmla="*/ 4165508 w 7467600"/>
              <a:gd name="connsiteY187" fmla="*/ 4035196 h 6858000"/>
              <a:gd name="connsiteX188" fmla="*/ 4068162 w 7467600"/>
              <a:gd name="connsiteY188" fmla="*/ 3953394 h 6858000"/>
              <a:gd name="connsiteX189" fmla="*/ 3981416 w 7467600"/>
              <a:gd name="connsiteY189" fmla="*/ 3880482 h 6858000"/>
              <a:gd name="connsiteX190" fmla="*/ 3800147 w 7467600"/>
              <a:gd name="connsiteY190" fmla="*/ 3749872 h 6858000"/>
              <a:gd name="connsiteX191" fmla="*/ 3655073 w 7467600"/>
              <a:gd name="connsiteY191" fmla="*/ 3650884 h 6858000"/>
              <a:gd name="connsiteX192" fmla="*/ 3670252 w 7467600"/>
              <a:gd name="connsiteY192" fmla="*/ 3622798 h 6858000"/>
              <a:gd name="connsiteX193" fmla="*/ 3817258 w 7467600"/>
              <a:gd name="connsiteY193" fmla="*/ 3723577 h 6858000"/>
              <a:gd name="connsiteX194" fmla="*/ 4000461 w 7467600"/>
              <a:gd name="connsiteY194" fmla="*/ 3855966 h 6858000"/>
              <a:gd name="connsiteX195" fmla="*/ 4088180 w 7467600"/>
              <a:gd name="connsiteY195" fmla="*/ 3929774 h 6858000"/>
              <a:gd name="connsiteX196" fmla="*/ 4184555 w 7467600"/>
              <a:gd name="connsiteY196" fmla="*/ 4010683 h 6858000"/>
              <a:gd name="connsiteX197" fmla="*/ 4399563 w 7467600"/>
              <a:gd name="connsiteY197" fmla="*/ 4158106 h 6858000"/>
              <a:gd name="connsiteX198" fmla="*/ 4684469 w 7467600"/>
              <a:gd name="connsiteY198" fmla="*/ 4364680 h 6858000"/>
              <a:gd name="connsiteX199" fmla="*/ 4690271 w 7467600"/>
              <a:gd name="connsiteY199" fmla="*/ 4370034 h 6858000"/>
              <a:gd name="connsiteX200" fmla="*/ 4136093 w 7467600"/>
              <a:gd name="connsiteY200" fmla="*/ 3858466 h 6858000"/>
              <a:gd name="connsiteX201" fmla="*/ 3670252 w 7467600"/>
              <a:gd name="connsiteY201" fmla="*/ 3622798 h 6858000"/>
              <a:gd name="connsiteX202" fmla="*/ 4440129 w 7467600"/>
              <a:gd name="connsiteY202" fmla="*/ 3448571 h 6858000"/>
              <a:gd name="connsiteX203" fmla="*/ 4856525 w 7467600"/>
              <a:gd name="connsiteY203" fmla="*/ 3915351 h 6858000"/>
              <a:gd name="connsiteX204" fmla="*/ 5059055 w 7467600"/>
              <a:gd name="connsiteY204" fmla="*/ 4108918 h 6858000"/>
              <a:gd name="connsiteX205" fmla="*/ 5290070 w 7467600"/>
              <a:gd name="connsiteY205" fmla="*/ 4263619 h 6858000"/>
              <a:gd name="connsiteX206" fmla="*/ 4834991 w 7467600"/>
              <a:gd name="connsiteY206" fmla="*/ 3830985 h 6858000"/>
              <a:gd name="connsiteX207" fmla="*/ 4440129 w 7467600"/>
              <a:gd name="connsiteY207" fmla="*/ 3448571 h 6858000"/>
              <a:gd name="connsiteX208" fmla="*/ 4441737 w 7467600"/>
              <a:gd name="connsiteY208" fmla="*/ 3399734 h 6858000"/>
              <a:gd name="connsiteX209" fmla="*/ 4431236 w 7467600"/>
              <a:gd name="connsiteY209" fmla="*/ 3400954 h 6858000"/>
              <a:gd name="connsiteX210" fmla="*/ 4557150 w 7467600"/>
              <a:gd name="connsiteY210" fmla="*/ 3510023 h 6858000"/>
              <a:gd name="connsiteX211" fmla="*/ 4856936 w 7467600"/>
              <a:gd name="connsiteY211" fmla="*/ 3809146 h 6858000"/>
              <a:gd name="connsiteX212" fmla="*/ 5111996 w 7467600"/>
              <a:gd name="connsiteY212" fmla="*/ 4065759 h 6858000"/>
              <a:gd name="connsiteX213" fmla="*/ 5388878 w 7467600"/>
              <a:gd name="connsiteY213" fmla="*/ 4300185 h 6858000"/>
              <a:gd name="connsiteX214" fmla="*/ 5425556 w 7467600"/>
              <a:gd name="connsiteY214" fmla="*/ 4308967 h 6858000"/>
              <a:gd name="connsiteX215" fmla="*/ 4943646 w 7467600"/>
              <a:gd name="connsiteY215" fmla="*/ 3822916 h 6858000"/>
              <a:gd name="connsiteX216" fmla="*/ 4594837 w 7467600"/>
              <a:gd name="connsiteY216" fmla="*/ 3532274 h 6858000"/>
              <a:gd name="connsiteX217" fmla="*/ 4441737 w 7467600"/>
              <a:gd name="connsiteY217" fmla="*/ 3399734 h 6858000"/>
              <a:gd name="connsiteX218" fmla="*/ 5425834 w 7467600"/>
              <a:gd name="connsiteY218" fmla="*/ 3162785 h 6858000"/>
              <a:gd name="connsiteX219" fmla="*/ 5401644 w 7467600"/>
              <a:gd name="connsiteY219" fmla="*/ 3617847 h 6858000"/>
              <a:gd name="connsiteX220" fmla="*/ 5467256 w 7467600"/>
              <a:gd name="connsiteY220" fmla="*/ 4175494 h 6858000"/>
              <a:gd name="connsiteX221" fmla="*/ 5448069 w 7467600"/>
              <a:gd name="connsiteY221" fmla="*/ 3567554 h 6858000"/>
              <a:gd name="connsiteX222" fmla="*/ 5425834 w 7467600"/>
              <a:gd name="connsiteY222" fmla="*/ 3162785 h 6858000"/>
              <a:gd name="connsiteX223" fmla="*/ 1318687 w 7467600"/>
              <a:gd name="connsiteY223" fmla="*/ 3113840 h 6858000"/>
              <a:gd name="connsiteX224" fmla="*/ 1066793 w 7467600"/>
              <a:gd name="connsiteY224" fmla="*/ 3212171 h 6858000"/>
              <a:gd name="connsiteX225" fmla="*/ 993319 w 7467600"/>
              <a:gd name="connsiteY225" fmla="*/ 3247648 h 6858000"/>
              <a:gd name="connsiteX226" fmla="*/ 853081 w 7467600"/>
              <a:gd name="connsiteY226" fmla="*/ 3312410 h 6858000"/>
              <a:gd name="connsiteX227" fmla="*/ 805957 w 7467600"/>
              <a:gd name="connsiteY227" fmla="*/ 3330443 h 6858000"/>
              <a:gd name="connsiteX228" fmla="*/ 1318687 w 7467600"/>
              <a:gd name="connsiteY228" fmla="*/ 3113840 h 6858000"/>
              <a:gd name="connsiteX229" fmla="*/ 5453702 w 7467600"/>
              <a:gd name="connsiteY229" fmla="*/ 3090882 h 6858000"/>
              <a:gd name="connsiteX230" fmla="*/ 5480135 w 7467600"/>
              <a:gd name="connsiteY230" fmla="*/ 3565802 h 6858000"/>
              <a:gd name="connsiteX231" fmla="*/ 5499023 w 7467600"/>
              <a:gd name="connsiteY231" fmla="*/ 4166310 h 6858000"/>
              <a:gd name="connsiteX232" fmla="*/ 5547022 w 7467600"/>
              <a:gd name="connsiteY232" fmla="*/ 3607838 h 6858000"/>
              <a:gd name="connsiteX233" fmla="*/ 5515964 w 7467600"/>
              <a:gd name="connsiteY233" fmla="*/ 3378541 h 6858000"/>
              <a:gd name="connsiteX234" fmla="*/ 5453702 w 7467600"/>
              <a:gd name="connsiteY234" fmla="*/ 3090882 h 6858000"/>
              <a:gd name="connsiteX235" fmla="*/ 1238695 w 7467600"/>
              <a:gd name="connsiteY235" fmla="*/ 3076820 h 6858000"/>
              <a:gd name="connsiteX236" fmla="*/ 716371 w 7467600"/>
              <a:gd name="connsiteY236" fmla="*/ 3293249 h 6858000"/>
              <a:gd name="connsiteX237" fmla="*/ 579522 w 7467600"/>
              <a:gd name="connsiteY237" fmla="*/ 3371759 h 6858000"/>
              <a:gd name="connsiteX238" fmla="*/ 600288 w 7467600"/>
              <a:gd name="connsiteY238" fmla="*/ 3365555 h 6858000"/>
              <a:gd name="connsiteX239" fmla="*/ 840692 w 7467600"/>
              <a:gd name="connsiteY239" fmla="*/ 3284921 h 6858000"/>
              <a:gd name="connsiteX240" fmla="*/ 979248 w 7467600"/>
              <a:gd name="connsiteY240" fmla="*/ 3221003 h 6858000"/>
              <a:gd name="connsiteX241" fmla="*/ 1053282 w 7467600"/>
              <a:gd name="connsiteY241" fmla="*/ 3185247 h 6858000"/>
              <a:gd name="connsiteX242" fmla="*/ 1320603 w 7467600"/>
              <a:gd name="connsiteY242" fmla="*/ 3081281 h 6858000"/>
              <a:gd name="connsiteX243" fmla="*/ 1238695 w 7467600"/>
              <a:gd name="connsiteY243" fmla="*/ 3076820 h 6858000"/>
              <a:gd name="connsiteX244" fmla="*/ 5425627 w 7467600"/>
              <a:gd name="connsiteY244" fmla="*/ 2954192 h 6858000"/>
              <a:gd name="connsiteX245" fmla="*/ 5470770 w 7467600"/>
              <a:gd name="connsiteY245" fmla="*/ 3005435 h 6858000"/>
              <a:gd name="connsiteX246" fmla="*/ 5519779 w 7467600"/>
              <a:gd name="connsiteY246" fmla="*/ 4359223 h 6858000"/>
              <a:gd name="connsiteX247" fmla="*/ 5520293 w 7467600"/>
              <a:gd name="connsiteY247" fmla="*/ 4360602 h 6858000"/>
              <a:gd name="connsiteX248" fmla="*/ 5767221 w 7467600"/>
              <a:gd name="connsiteY248" fmla="*/ 4665564 h 6858000"/>
              <a:gd name="connsiteX249" fmla="*/ 6937169 w 7467600"/>
              <a:gd name="connsiteY249" fmla="*/ 4815941 h 6858000"/>
              <a:gd name="connsiteX250" fmla="*/ 6953922 w 7467600"/>
              <a:gd name="connsiteY250" fmla="*/ 4890068 h 6858000"/>
              <a:gd name="connsiteX251" fmla="*/ 6071359 w 7467600"/>
              <a:gd name="connsiteY251" fmla="*/ 4770770 h 6858000"/>
              <a:gd name="connsiteX252" fmla="*/ 6038839 w 7467600"/>
              <a:gd name="connsiteY252" fmla="*/ 4764474 h 6858000"/>
              <a:gd name="connsiteX253" fmla="*/ 6038706 w 7467600"/>
              <a:gd name="connsiteY253" fmla="*/ 4763847 h 6858000"/>
              <a:gd name="connsiteX254" fmla="*/ 6037784 w 7467600"/>
              <a:gd name="connsiteY254" fmla="*/ 4764270 h 6858000"/>
              <a:gd name="connsiteX255" fmla="*/ 6038839 w 7467600"/>
              <a:gd name="connsiteY255" fmla="*/ 4764474 h 6858000"/>
              <a:gd name="connsiteX256" fmla="*/ 6040338 w 7467600"/>
              <a:gd name="connsiteY256" fmla="*/ 4771418 h 6858000"/>
              <a:gd name="connsiteX257" fmla="*/ 6024488 w 7467600"/>
              <a:gd name="connsiteY257" fmla="*/ 4809903 h 6858000"/>
              <a:gd name="connsiteX258" fmla="*/ 5599771 w 7467600"/>
              <a:gd name="connsiteY258" fmla="*/ 5509652 h 6858000"/>
              <a:gd name="connsiteX259" fmla="*/ 5548843 w 7467600"/>
              <a:gd name="connsiteY259" fmla="*/ 5563845 h 6858000"/>
              <a:gd name="connsiteX260" fmla="*/ 5940952 w 7467600"/>
              <a:gd name="connsiteY260" fmla="*/ 6250028 h 6858000"/>
              <a:gd name="connsiteX261" fmla="*/ 6043441 w 7467600"/>
              <a:gd name="connsiteY261" fmla="*/ 6665847 h 6858000"/>
              <a:gd name="connsiteX262" fmla="*/ 6093432 w 7467600"/>
              <a:gd name="connsiteY262" fmla="*/ 6858000 h 6858000"/>
              <a:gd name="connsiteX263" fmla="*/ 6034344 w 7467600"/>
              <a:gd name="connsiteY263" fmla="*/ 6858000 h 6858000"/>
              <a:gd name="connsiteX264" fmla="*/ 6026679 w 7467600"/>
              <a:gd name="connsiteY264" fmla="*/ 6836959 h 6858000"/>
              <a:gd name="connsiteX265" fmla="*/ 5800441 w 7467600"/>
              <a:gd name="connsiteY265" fmla="*/ 6335286 h 6858000"/>
              <a:gd name="connsiteX266" fmla="*/ 5526562 w 7467600"/>
              <a:gd name="connsiteY266" fmla="*/ 5705388 h 6858000"/>
              <a:gd name="connsiteX267" fmla="*/ 5519640 w 7467600"/>
              <a:gd name="connsiteY267" fmla="*/ 5683774 h 6858000"/>
              <a:gd name="connsiteX268" fmla="*/ 5844559 w 7467600"/>
              <a:gd name="connsiteY268" fmla="*/ 6553349 h 6858000"/>
              <a:gd name="connsiteX269" fmla="*/ 5975994 w 7467600"/>
              <a:gd name="connsiteY269" fmla="*/ 6858000 h 6858000"/>
              <a:gd name="connsiteX270" fmla="*/ 5898547 w 7467600"/>
              <a:gd name="connsiteY270" fmla="*/ 6858000 h 6858000"/>
              <a:gd name="connsiteX271" fmla="*/ 5682041 w 7467600"/>
              <a:gd name="connsiteY271" fmla="*/ 6355860 h 6858000"/>
              <a:gd name="connsiteX272" fmla="*/ 5461758 w 7467600"/>
              <a:gd name="connsiteY272" fmla="*/ 5820220 h 6858000"/>
              <a:gd name="connsiteX273" fmla="*/ 5237282 w 7467600"/>
              <a:gd name="connsiteY273" fmla="*/ 6579086 h 6858000"/>
              <a:gd name="connsiteX274" fmla="*/ 5115009 w 7467600"/>
              <a:gd name="connsiteY274" fmla="*/ 6858000 h 6858000"/>
              <a:gd name="connsiteX275" fmla="*/ 5028074 w 7467600"/>
              <a:gd name="connsiteY275" fmla="*/ 6858000 h 6858000"/>
              <a:gd name="connsiteX276" fmla="*/ 5079508 w 7467600"/>
              <a:gd name="connsiteY276" fmla="*/ 6749074 h 6858000"/>
              <a:gd name="connsiteX277" fmla="*/ 5371846 w 7467600"/>
              <a:gd name="connsiteY277" fmla="*/ 5924413 h 6858000"/>
              <a:gd name="connsiteX278" fmla="*/ 5270512 w 7467600"/>
              <a:gd name="connsiteY278" fmla="*/ 6138975 h 6858000"/>
              <a:gd name="connsiteX279" fmla="*/ 5062409 w 7467600"/>
              <a:gd name="connsiteY279" fmla="*/ 6653544 h 6858000"/>
              <a:gd name="connsiteX280" fmla="*/ 5036628 w 7467600"/>
              <a:gd name="connsiteY280" fmla="*/ 6754247 h 6858000"/>
              <a:gd name="connsiteX281" fmla="*/ 5009112 w 7467600"/>
              <a:gd name="connsiteY281" fmla="*/ 6858000 h 6858000"/>
              <a:gd name="connsiteX282" fmla="*/ 4976679 w 7467600"/>
              <a:gd name="connsiteY282" fmla="*/ 6858000 h 6858000"/>
              <a:gd name="connsiteX283" fmla="*/ 5006537 w 7467600"/>
              <a:gd name="connsiteY283" fmla="*/ 6747068 h 6858000"/>
              <a:gd name="connsiteX284" fmla="*/ 5032723 w 7467600"/>
              <a:gd name="connsiteY284" fmla="*/ 6644957 h 6858000"/>
              <a:gd name="connsiteX285" fmla="*/ 5242949 w 7467600"/>
              <a:gd name="connsiteY285" fmla="*/ 6125175 h 6858000"/>
              <a:gd name="connsiteX286" fmla="*/ 5286321 w 7467600"/>
              <a:gd name="connsiteY286" fmla="*/ 6033555 h 6858000"/>
              <a:gd name="connsiteX287" fmla="*/ 5008210 w 7467600"/>
              <a:gd name="connsiteY287" fmla="*/ 6649194 h 6858000"/>
              <a:gd name="connsiteX288" fmla="*/ 4986321 w 7467600"/>
              <a:gd name="connsiteY288" fmla="*/ 6765687 h 6858000"/>
              <a:gd name="connsiteX289" fmla="*/ 4973474 w 7467600"/>
              <a:gd name="connsiteY289" fmla="*/ 6858000 h 6858000"/>
              <a:gd name="connsiteX290" fmla="*/ 4907178 w 7467600"/>
              <a:gd name="connsiteY290" fmla="*/ 6858000 h 6858000"/>
              <a:gd name="connsiteX291" fmla="*/ 4910810 w 7467600"/>
              <a:gd name="connsiteY291" fmla="*/ 6829660 h 6858000"/>
              <a:gd name="connsiteX292" fmla="*/ 4987461 w 7467600"/>
              <a:gd name="connsiteY292" fmla="*/ 6432994 h 6858000"/>
              <a:gd name="connsiteX293" fmla="*/ 5179262 w 7467600"/>
              <a:gd name="connsiteY293" fmla="*/ 6035044 h 6858000"/>
              <a:gd name="connsiteX294" fmla="*/ 4689678 w 7467600"/>
              <a:gd name="connsiteY294" fmla="*/ 6440241 h 6858000"/>
              <a:gd name="connsiteX295" fmla="*/ 4477543 w 7467600"/>
              <a:gd name="connsiteY295" fmla="*/ 6674836 h 6858000"/>
              <a:gd name="connsiteX296" fmla="*/ 4329957 w 7467600"/>
              <a:gd name="connsiteY296" fmla="*/ 6858000 h 6858000"/>
              <a:gd name="connsiteX297" fmla="*/ 4218595 w 7467600"/>
              <a:gd name="connsiteY297" fmla="*/ 6858000 h 6858000"/>
              <a:gd name="connsiteX298" fmla="*/ 4368888 w 7467600"/>
              <a:gd name="connsiteY298" fmla="*/ 6668412 h 6858000"/>
              <a:gd name="connsiteX299" fmla="*/ 4563091 w 7467600"/>
              <a:gd name="connsiteY299" fmla="*/ 6442508 h 6858000"/>
              <a:gd name="connsiteX300" fmla="*/ 5387324 w 7467600"/>
              <a:gd name="connsiteY300" fmla="*/ 5705830 h 6858000"/>
              <a:gd name="connsiteX301" fmla="*/ 5073620 w 7467600"/>
              <a:gd name="connsiteY301" fmla="*/ 5955437 h 6858000"/>
              <a:gd name="connsiteX302" fmla="*/ 4689789 w 7467600"/>
              <a:gd name="connsiteY302" fmla="*/ 6268382 h 6858000"/>
              <a:gd name="connsiteX303" fmla="*/ 4418722 w 7467600"/>
              <a:gd name="connsiteY303" fmla="*/ 6570886 h 6858000"/>
              <a:gd name="connsiteX304" fmla="*/ 4214944 w 7467600"/>
              <a:gd name="connsiteY304" fmla="*/ 6858000 h 6858000"/>
              <a:gd name="connsiteX305" fmla="*/ 4177898 w 7467600"/>
              <a:gd name="connsiteY305" fmla="*/ 6858000 h 6858000"/>
              <a:gd name="connsiteX306" fmla="*/ 4391597 w 7467600"/>
              <a:gd name="connsiteY306" fmla="*/ 6556370 h 6858000"/>
              <a:gd name="connsiteX307" fmla="*/ 4668889 w 7467600"/>
              <a:gd name="connsiteY307" fmla="*/ 6246399 h 6858000"/>
              <a:gd name="connsiteX308" fmla="*/ 5055427 w 7467600"/>
              <a:gd name="connsiteY308" fmla="*/ 5931476 h 6858000"/>
              <a:gd name="connsiteX309" fmla="*/ 5371814 w 7467600"/>
              <a:gd name="connsiteY309" fmla="*/ 5678975 h 6858000"/>
              <a:gd name="connsiteX310" fmla="*/ 4987918 w 7467600"/>
              <a:gd name="connsiteY310" fmla="*/ 5838701 h 6858000"/>
              <a:gd name="connsiteX311" fmla="*/ 4317146 w 7467600"/>
              <a:gd name="connsiteY311" fmla="*/ 6587716 h 6858000"/>
              <a:gd name="connsiteX312" fmla="*/ 4171627 w 7467600"/>
              <a:gd name="connsiteY312" fmla="*/ 6858000 h 6858000"/>
              <a:gd name="connsiteX313" fmla="*/ 4081585 w 7467600"/>
              <a:gd name="connsiteY313" fmla="*/ 6858000 h 6858000"/>
              <a:gd name="connsiteX314" fmla="*/ 4238603 w 7467600"/>
              <a:gd name="connsiteY314" fmla="*/ 6559341 h 6858000"/>
              <a:gd name="connsiteX315" fmla="*/ 4778333 w 7467600"/>
              <a:gd name="connsiteY315" fmla="*/ 5873626 h 6858000"/>
              <a:gd name="connsiteX316" fmla="*/ 5414185 w 7467600"/>
              <a:gd name="connsiteY316" fmla="*/ 5573882 h 6858000"/>
              <a:gd name="connsiteX317" fmla="*/ 5959648 w 7467600"/>
              <a:gd name="connsiteY317" fmla="*/ 4760797 h 6858000"/>
              <a:gd name="connsiteX318" fmla="*/ 5355019 w 7467600"/>
              <a:gd name="connsiteY318" fmla="*/ 4734672 h 6858000"/>
              <a:gd name="connsiteX319" fmla="*/ 5083565 w 7467600"/>
              <a:gd name="connsiteY319" fmla="*/ 5179121 h 6858000"/>
              <a:gd name="connsiteX320" fmla="*/ 4713577 w 7467600"/>
              <a:gd name="connsiteY320" fmla="*/ 5616803 h 6858000"/>
              <a:gd name="connsiteX321" fmla="*/ 3989559 w 7467600"/>
              <a:gd name="connsiteY321" fmla="*/ 6145945 h 6858000"/>
              <a:gd name="connsiteX322" fmla="*/ 3939824 w 7467600"/>
              <a:gd name="connsiteY322" fmla="*/ 6066900 h 6858000"/>
              <a:gd name="connsiteX323" fmla="*/ 4584537 w 7467600"/>
              <a:gd name="connsiteY323" fmla="*/ 5324826 h 6858000"/>
              <a:gd name="connsiteX324" fmla="*/ 5037105 w 7467600"/>
              <a:gd name="connsiteY324" fmla="*/ 5088765 h 6858000"/>
              <a:gd name="connsiteX325" fmla="*/ 5039930 w 7467600"/>
              <a:gd name="connsiteY325" fmla="*/ 5089585 h 6858000"/>
              <a:gd name="connsiteX326" fmla="*/ 5263764 w 7467600"/>
              <a:gd name="connsiteY326" fmla="*/ 4735525 h 6858000"/>
              <a:gd name="connsiteX327" fmla="*/ 4086300 w 7467600"/>
              <a:gd name="connsiteY327" fmla="*/ 4884599 h 6858000"/>
              <a:gd name="connsiteX328" fmla="*/ 4085485 w 7467600"/>
              <a:gd name="connsiteY328" fmla="*/ 4899070 h 6858000"/>
              <a:gd name="connsiteX329" fmla="*/ 3871915 w 7467600"/>
              <a:gd name="connsiteY329" fmla="*/ 5253645 h 6858000"/>
              <a:gd name="connsiteX330" fmla="*/ 3799374 w 7467600"/>
              <a:gd name="connsiteY330" fmla="*/ 5466127 h 6858000"/>
              <a:gd name="connsiteX331" fmla="*/ 3498850 w 7467600"/>
              <a:gd name="connsiteY331" fmla="*/ 6661888 h 6858000"/>
              <a:gd name="connsiteX332" fmla="*/ 3399216 w 7467600"/>
              <a:gd name="connsiteY332" fmla="*/ 6858000 h 6858000"/>
              <a:gd name="connsiteX333" fmla="*/ 3303688 w 7467600"/>
              <a:gd name="connsiteY333" fmla="*/ 6858000 h 6858000"/>
              <a:gd name="connsiteX334" fmla="*/ 3391774 w 7467600"/>
              <a:gd name="connsiteY334" fmla="*/ 6697181 h 6858000"/>
              <a:gd name="connsiteX335" fmla="*/ 3735540 w 7467600"/>
              <a:gd name="connsiteY335" fmla="*/ 5546923 h 6858000"/>
              <a:gd name="connsiteX336" fmla="*/ 3729438 w 7467600"/>
              <a:gd name="connsiteY336" fmla="*/ 5569058 h 6858000"/>
              <a:gd name="connsiteX337" fmla="*/ 3707782 w 7467600"/>
              <a:gd name="connsiteY337" fmla="*/ 5644908 h 6858000"/>
              <a:gd name="connsiteX338" fmla="*/ 3583827 w 7467600"/>
              <a:gd name="connsiteY338" fmla="*/ 6039215 h 6858000"/>
              <a:gd name="connsiteX339" fmla="*/ 3547861 w 7467600"/>
              <a:gd name="connsiteY339" fmla="*/ 6129609 h 6858000"/>
              <a:gd name="connsiteX340" fmla="*/ 3490905 w 7467600"/>
              <a:gd name="connsiteY340" fmla="*/ 6277660 h 6858000"/>
              <a:gd name="connsiteX341" fmla="*/ 3455859 w 7467600"/>
              <a:gd name="connsiteY341" fmla="*/ 6391301 h 6858000"/>
              <a:gd name="connsiteX342" fmla="*/ 3429112 w 7467600"/>
              <a:gd name="connsiteY342" fmla="*/ 6479469 h 6858000"/>
              <a:gd name="connsiteX343" fmla="*/ 3304862 w 7467600"/>
              <a:gd name="connsiteY343" fmla="*/ 6796476 h 6858000"/>
              <a:gd name="connsiteX344" fmla="*/ 3276071 w 7467600"/>
              <a:gd name="connsiteY344" fmla="*/ 6858000 h 6858000"/>
              <a:gd name="connsiteX345" fmla="*/ 3240805 w 7467600"/>
              <a:gd name="connsiteY345" fmla="*/ 6858000 h 6858000"/>
              <a:gd name="connsiteX346" fmla="*/ 3275917 w 7467600"/>
              <a:gd name="connsiteY346" fmla="*/ 6783192 h 6858000"/>
              <a:gd name="connsiteX347" fmla="*/ 3399358 w 7467600"/>
              <a:gd name="connsiteY347" fmla="*/ 6469011 h 6858000"/>
              <a:gd name="connsiteX348" fmla="*/ 3425650 w 7467600"/>
              <a:gd name="connsiteY348" fmla="*/ 6381333 h 6858000"/>
              <a:gd name="connsiteX349" fmla="*/ 3460661 w 7467600"/>
              <a:gd name="connsiteY349" fmla="*/ 6266763 h 6858000"/>
              <a:gd name="connsiteX350" fmla="*/ 3518021 w 7467600"/>
              <a:gd name="connsiteY350" fmla="*/ 6117298 h 6858000"/>
              <a:gd name="connsiteX351" fmla="*/ 3554035 w 7467600"/>
              <a:gd name="connsiteY351" fmla="*/ 6027832 h 6858000"/>
              <a:gd name="connsiteX352" fmla="*/ 3677174 w 7467600"/>
              <a:gd name="connsiteY352" fmla="*/ 5636351 h 6858000"/>
              <a:gd name="connsiteX353" fmla="*/ 3698819 w 7467600"/>
              <a:gd name="connsiteY353" fmla="*/ 5560503 h 6858000"/>
              <a:gd name="connsiteX354" fmla="*/ 3702094 w 7467600"/>
              <a:gd name="connsiteY354" fmla="*/ 5549194 h 6858000"/>
              <a:gd name="connsiteX355" fmla="*/ 3398355 w 7467600"/>
              <a:gd name="connsiteY355" fmla="*/ 6094603 h 6858000"/>
              <a:gd name="connsiteX356" fmla="*/ 3193941 w 7467600"/>
              <a:gd name="connsiteY356" fmla="*/ 6798775 h 6858000"/>
              <a:gd name="connsiteX357" fmla="*/ 3184140 w 7467600"/>
              <a:gd name="connsiteY357" fmla="*/ 6858000 h 6858000"/>
              <a:gd name="connsiteX358" fmla="*/ 3099978 w 7467600"/>
              <a:gd name="connsiteY358" fmla="*/ 6858000 h 6858000"/>
              <a:gd name="connsiteX359" fmla="*/ 3101556 w 7467600"/>
              <a:gd name="connsiteY359" fmla="*/ 6843337 h 6858000"/>
              <a:gd name="connsiteX360" fmla="*/ 3370162 w 7467600"/>
              <a:gd name="connsiteY360" fmla="*/ 5785550 h 6858000"/>
              <a:gd name="connsiteX361" fmla="*/ 3746477 w 7467600"/>
              <a:gd name="connsiteY361" fmla="*/ 5377889 h 6858000"/>
              <a:gd name="connsiteX362" fmla="*/ 3863399 w 7467600"/>
              <a:gd name="connsiteY362" fmla="*/ 5087257 h 6858000"/>
              <a:gd name="connsiteX363" fmla="*/ 3968712 w 7467600"/>
              <a:gd name="connsiteY363" fmla="*/ 4913989 h 6858000"/>
              <a:gd name="connsiteX364" fmla="*/ 2792390 w 7467600"/>
              <a:gd name="connsiteY364" fmla="*/ 5382974 h 6858000"/>
              <a:gd name="connsiteX365" fmla="*/ 2714982 w 7467600"/>
              <a:gd name="connsiteY365" fmla="*/ 5427051 h 6858000"/>
              <a:gd name="connsiteX366" fmla="*/ 2813361 w 7467600"/>
              <a:gd name="connsiteY366" fmla="*/ 6023912 h 6858000"/>
              <a:gd name="connsiteX367" fmla="*/ 2688430 w 7467600"/>
              <a:gd name="connsiteY367" fmla="*/ 6801564 h 6858000"/>
              <a:gd name="connsiteX368" fmla="*/ 2629626 w 7467600"/>
              <a:gd name="connsiteY368" fmla="*/ 6763394 h 6858000"/>
              <a:gd name="connsiteX369" fmla="*/ 2565328 w 7467600"/>
              <a:gd name="connsiteY369" fmla="*/ 5516399 h 6858000"/>
              <a:gd name="connsiteX370" fmla="*/ 1922999 w 7467600"/>
              <a:gd name="connsiteY370" fmla="*/ 5980343 h 6858000"/>
              <a:gd name="connsiteX371" fmla="*/ 1950261 w 7467600"/>
              <a:gd name="connsiteY371" fmla="*/ 6405858 h 6858000"/>
              <a:gd name="connsiteX372" fmla="*/ 2365554 w 7467600"/>
              <a:gd name="connsiteY372" fmla="*/ 6759107 h 6858000"/>
              <a:gd name="connsiteX373" fmla="*/ 2424142 w 7467600"/>
              <a:gd name="connsiteY373" fmla="*/ 6858000 h 6858000"/>
              <a:gd name="connsiteX374" fmla="*/ 2395994 w 7467600"/>
              <a:gd name="connsiteY374" fmla="*/ 6858000 h 6858000"/>
              <a:gd name="connsiteX375" fmla="*/ 2392863 w 7467600"/>
              <a:gd name="connsiteY375" fmla="*/ 6852964 h 6858000"/>
              <a:gd name="connsiteX376" fmla="*/ 2017589 w 7467600"/>
              <a:gd name="connsiteY376" fmla="*/ 6493982 h 6858000"/>
              <a:gd name="connsiteX377" fmla="*/ 2147336 w 7467600"/>
              <a:gd name="connsiteY377" fmla="*/ 6594052 h 6858000"/>
              <a:gd name="connsiteX378" fmla="*/ 2207047 w 7467600"/>
              <a:gd name="connsiteY378" fmla="*/ 6654540 h 6858000"/>
              <a:gd name="connsiteX379" fmla="*/ 2299106 w 7467600"/>
              <a:gd name="connsiteY379" fmla="*/ 6778931 h 6858000"/>
              <a:gd name="connsiteX380" fmla="*/ 2314430 w 7467600"/>
              <a:gd name="connsiteY380" fmla="*/ 6801144 h 6858000"/>
              <a:gd name="connsiteX381" fmla="*/ 2352406 w 7467600"/>
              <a:gd name="connsiteY381" fmla="*/ 6858000 h 6858000"/>
              <a:gd name="connsiteX382" fmla="*/ 2314492 w 7467600"/>
              <a:gd name="connsiteY382" fmla="*/ 6858000 h 6858000"/>
              <a:gd name="connsiteX383" fmla="*/ 2288095 w 7467600"/>
              <a:gd name="connsiteY383" fmla="*/ 6818030 h 6858000"/>
              <a:gd name="connsiteX384" fmla="*/ 2272768 w 7467600"/>
              <a:gd name="connsiteY384" fmla="*/ 6795822 h 6858000"/>
              <a:gd name="connsiteX385" fmla="*/ 2182715 w 7467600"/>
              <a:gd name="connsiteY385" fmla="*/ 6675071 h 6858000"/>
              <a:gd name="connsiteX386" fmla="*/ 2032061 w 7467600"/>
              <a:gd name="connsiteY386" fmla="*/ 6541380 h 6858000"/>
              <a:gd name="connsiteX387" fmla="*/ 2257220 w 7467600"/>
              <a:gd name="connsiteY387" fmla="*/ 6826257 h 6858000"/>
              <a:gd name="connsiteX388" fmla="*/ 2281324 w 7467600"/>
              <a:gd name="connsiteY388" fmla="*/ 6858000 h 6858000"/>
              <a:gd name="connsiteX389" fmla="*/ 2242860 w 7467600"/>
              <a:gd name="connsiteY389" fmla="*/ 6858000 h 6858000"/>
              <a:gd name="connsiteX390" fmla="*/ 2232818 w 7467600"/>
              <a:gd name="connsiteY390" fmla="*/ 6844926 h 6858000"/>
              <a:gd name="connsiteX391" fmla="*/ 1990172 w 7467600"/>
              <a:gd name="connsiteY391" fmla="*/ 6542121 h 6858000"/>
              <a:gd name="connsiteX392" fmla="*/ 2124090 w 7467600"/>
              <a:gd name="connsiteY392" fmla="*/ 6761017 h 6858000"/>
              <a:gd name="connsiteX393" fmla="*/ 2200380 w 7467600"/>
              <a:gd name="connsiteY393" fmla="*/ 6858000 h 6858000"/>
              <a:gd name="connsiteX394" fmla="*/ 2147507 w 7467600"/>
              <a:gd name="connsiteY394" fmla="*/ 6858000 h 6858000"/>
              <a:gd name="connsiteX395" fmla="*/ 2070668 w 7467600"/>
              <a:gd name="connsiteY395" fmla="*/ 6761520 h 6858000"/>
              <a:gd name="connsiteX396" fmla="*/ 1975142 w 7467600"/>
              <a:gd name="connsiteY396" fmla="*/ 6585570 h 6858000"/>
              <a:gd name="connsiteX397" fmla="*/ 2050035 w 7467600"/>
              <a:gd name="connsiteY397" fmla="*/ 6813345 h 6858000"/>
              <a:gd name="connsiteX398" fmla="*/ 2063025 w 7467600"/>
              <a:gd name="connsiteY398" fmla="*/ 6858000 h 6858000"/>
              <a:gd name="connsiteX399" fmla="*/ 2021675 w 7467600"/>
              <a:gd name="connsiteY399" fmla="*/ 6858000 h 6858000"/>
              <a:gd name="connsiteX400" fmla="*/ 2019308 w 7467600"/>
              <a:gd name="connsiteY400" fmla="*/ 6847118 h 6858000"/>
              <a:gd name="connsiteX401" fmla="*/ 1938835 w 7467600"/>
              <a:gd name="connsiteY401" fmla="*/ 6551160 h 6858000"/>
              <a:gd name="connsiteX402" fmla="*/ 1953230 w 7467600"/>
              <a:gd name="connsiteY402" fmla="*/ 6759699 h 6858000"/>
              <a:gd name="connsiteX403" fmla="*/ 1956763 w 7467600"/>
              <a:gd name="connsiteY403" fmla="*/ 6778191 h 6858000"/>
              <a:gd name="connsiteX404" fmla="*/ 1967925 w 7467600"/>
              <a:gd name="connsiteY404" fmla="*/ 6858000 h 6858000"/>
              <a:gd name="connsiteX405" fmla="*/ 1936622 w 7467600"/>
              <a:gd name="connsiteY405" fmla="*/ 6858000 h 6858000"/>
              <a:gd name="connsiteX406" fmla="*/ 1926261 w 7467600"/>
              <a:gd name="connsiteY406" fmla="*/ 6784064 h 6858000"/>
              <a:gd name="connsiteX407" fmla="*/ 1922724 w 7467600"/>
              <a:gd name="connsiteY407" fmla="*/ 6765577 h 6858000"/>
              <a:gd name="connsiteX408" fmla="*/ 1904650 w 7467600"/>
              <a:gd name="connsiteY408" fmla="*/ 6639616 h 6858000"/>
              <a:gd name="connsiteX409" fmla="*/ 1885273 w 7467600"/>
              <a:gd name="connsiteY409" fmla="*/ 6858000 h 6858000"/>
              <a:gd name="connsiteX410" fmla="*/ 1854363 w 7467600"/>
              <a:gd name="connsiteY410" fmla="*/ 6858000 h 6858000"/>
              <a:gd name="connsiteX411" fmla="*/ 1880391 w 7467600"/>
              <a:gd name="connsiteY411" fmla="*/ 6603796 h 6858000"/>
              <a:gd name="connsiteX412" fmla="*/ 1818273 w 7467600"/>
              <a:gd name="connsiteY412" fmla="*/ 6715729 h 6858000"/>
              <a:gd name="connsiteX413" fmla="*/ 1794691 w 7467600"/>
              <a:gd name="connsiteY413" fmla="*/ 6843239 h 6858000"/>
              <a:gd name="connsiteX414" fmla="*/ 1794914 w 7467600"/>
              <a:gd name="connsiteY414" fmla="*/ 6858000 h 6858000"/>
              <a:gd name="connsiteX415" fmla="*/ 1746128 w 7467600"/>
              <a:gd name="connsiteY415" fmla="*/ 6858000 h 6858000"/>
              <a:gd name="connsiteX416" fmla="*/ 1753934 w 7467600"/>
              <a:gd name="connsiteY416" fmla="*/ 6724796 h 6858000"/>
              <a:gd name="connsiteX417" fmla="*/ 1792053 w 7467600"/>
              <a:gd name="connsiteY417" fmla="*/ 6572396 h 6858000"/>
              <a:gd name="connsiteX418" fmla="*/ 1862248 w 7467600"/>
              <a:gd name="connsiteY418" fmla="*/ 6266397 h 6858000"/>
              <a:gd name="connsiteX419" fmla="*/ 1862250 w 7467600"/>
              <a:gd name="connsiteY419" fmla="*/ 6033531 h 6858000"/>
              <a:gd name="connsiteX420" fmla="*/ 1211999 w 7467600"/>
              <a:gd name="connsiteY420" fmla="*/ 6683610 h 6858000"/>
              <a:gd name="connsiteX421" fmla="*/ 1213266 w 7467600"/>
              <a:gd name="connsiteY421" fmla="*/ 6691947 h 6858000"/>
              <a:gd name="connsiteX422" fmla="*/ 1203370 w 7467600"/>
              <a:gd name="connsiteY422" fmla="*/ 6850676 h 6858000"/>
              <a:gd name="connsiteX423" fmla="*/ 1203671 w 7467600"/>
              <a:gd name="connsiteY423" fmla="*/ 6858000 h 6858000"/>
              <a:gd name="connsiteX424" fmla="*/ 1143180 w 7467600"/>
              <a:gd name="connsiteY424" fmla="*/ 6858000 h 6858000"/>
              <a:gd name="connsiteX425" fmla="*/ 1142176 w 7467600"/>
              <a:gd name="connsiteY425" fmla="*/ 6766045 h 6858000"/>
              <a:gd name="connsiteX426" fmla="*/ 1067484 w 7467600"/>
              <a:gd name="connsiteY426" fmla="*/ 6858000 h 6858000"/>
              <a:gd name="connsiteX427" fmla="*/ 953928 w 7467600"/>
              <a:gd name="connsiteY427" fmla="*/ 6858000 h 6858000"/>
              <a:gd name="connsiteX428" fmla="*/ 959715 w 7467600"/>
              <a:gd name="connsiteY428" fmla="*/ 6850185 h 6858000"/>
              <a:gd name="connsiteX429" fmla="*/ 1483788 w 7467600"/>
              <a:gd name="connsiteY429" fmla="*/ 6259174 h 6858000"/>
              <a:gd name="connsiteX430" fmla="*/ 1100671 w 7467600"/>
              <a:gd name="connsiteY430" fmla="*/ 6252137 h 6858000"/>
              <a:gd name="connsiteX431" fmla="*/ 1090144 w 7467600"/>
              <a:gd name="connsiteY431" fmla="*/ 6256748 h 6858000"/>
              <a:gd name="connsiteX432" fmla="*/ 1095872 w 7467600"/>
              <a:gd name="connsiteY432" fmla="*/ 6271892 h 6858000"/>
              <a:gd name="connsiteX433" fmla="*/ 262785 w 7467600"/>
              <a:gd name="connsiteY433" fmla="*/ 6845450 h 6858000"/>
              <a:gd name="connsiteX434" fmla="*/ 209968 w 7467600"/>
              <a:gd name="connsiteY434" fmla="*/ 6770713 h 6858000"/>
              <a:gd name="connsiteX435" fmla="*/ 873460 w 7467600"/>
              <a:gd name="connsiteY435" fmla="*/ 6253768 h 6858000"/>
              <a:gd name="connsiteX436" fmla="*/ 192686 w 7467600"/>
              <a:gd name="connsiteY436" fmla="*/ 5849257 h 6858000"/>
              <a:gd name="connsiteX437" fmla="*/ 4696 w 7467600"/>
              <a:gd name="connsiteY437" fmla="*/ 5697668 h 6858000"/>
              <a:gd name="connsiteX438" fmla="*/ 0 w 7467600"/>
              <a:gd name="connsiteY438" fmla="*/ 5689984 h 6858000"/>
              <a:gd name="connsiteX439" fmla="*/ 0 w 7467600"/>
              <a:gd name="connsiteY439" fmla="*/ 5513472 h 6858000"/>
              <a:gd name="connsiteX440" fmla="*/ 174101 w 7467600"/>
              <a:gd name="connsiteY440" fmla="*/ 5620277 h 6858000"/>
              <a:gd name="connsiteX441" fmla="*/ 891800 w 7467600"/>
              <a:gd name="connsiteY441" fmla="*/ 6036935 h 6858000"/>
              <a:gd name="connsiteX442" fmla="*/ 1072219 w 7467600"/>
              <a:gd name="connsiteY442" fmla="*/ 6169443 h 6858000"/>
              <a:gd name="connsiteX443" fmla="*/ 1074117 w 7467600"/>
              <a:gd name="connsiteY443" fmla="*/ 6170301 h 6858000"/>
              <a:gd name="connsiteX444" fmla="*/ 1083114 w 7467600"/>
              <a:gd name="connsiteY444" fmla="*/ 6174131 h 6858000"/>
              <a:gd name="connsiteX445" fmla="*/ 1543010 w 7467600"/>
              <a:gd name="connsiteY445" fmla="*/ 6191140 h 6858000"/>
              <a:gd name="connsiteX446" fmla="*/ 1551080 w 7467600"/>
              <a:gd name="connsiteY446" fmla="*/ 6195006 h 6858000"/>
              <a:gd name="connsiteX447" fmla="*/ 2345443 w 7467600"/>
              <a:gd name="connsiteY447" fmla="*/ 5549882 h 6858000"/>
              <a:gd name="connsiteX448" fmla="*/ 1721499 w 7467600"/>
              <a:gd name="connsiteY448" fmla="*/ 5599969 h 6858000"/>
              <a:gd name="connsiteX449" fmla="*/ 767716 w 7467600"/>
              <a:gd name="connsiteY449" fmla="*/ 5472768 h 6858000"/>
              <a:gd name="connsiteX450" fmla="*/ 722147 w 7467600"/>
              <a:gd name="connsiteY450" fmla="*/ 5393091 h 6858000"/>
              <a:gd name="connsiteX451" fmla="*/ 1485552 w 7467600"/>
              <a:gd name="connsiteY451" fmla="*/ 5313202 h 6858000"/>
              <a:gd name="connsiteX452" fmla="*/ 2143004 w 7467600"/>
              <a:gd name="connsiteY452" fmla="*/ 5402420 h 6858000"/>
              <a:gd name="connsiteX453" fmla="*/ 1933391 w 7467600"/>
              <a:gd name="connsiteY453" fmla="*/ 5156971 h 6858000"/>
              <a:gd name="connsiteX454" fmla="*/ 1827118 w 7467600"/>
              <a:gd name="connsiteY454" fmla="*/ 4968410 h 6858000"/>
              <a:gd name="connsiteX455" fmla="*/ 1837349 w 7467600"/>
              <a:gd name="connsiteY455" fmla="*/ 4956357 h 6858000"/>
              <a:gd name="connsiteX456" fmla="*/ 2162835 w 7467600"/>
              <a:gd name="connsiteY456" fmla="*/ 5187853 h 6858000"/>
              <a:gd name="connsiteX457" fmla="*/ 2257167 w 7467600"/>
              <a:gd name="connsiteY457" fmla="*/ 5462123 h 6858000"/>
              <a:gd name="connsiteX458" fmla="*/ 2261598 w 7467600"/>
              <a:gd name="connsiteY458" fmla="*/ 5467998 h 6858000"/>
              <a:gd name="connsiteX459" fmla="*/ 2437177 w 7467600"/>
              <a:gd name="connsiteY459" fmla="*/ 5479608 h 6858000"/>
              <a:gd name="connsiteX460" fmla="*/ 2445247 w 7467600"/>
              <a:gd name="connsiteY460" fmla="*/ 5483476 h 6858000"/>
              <a:gd name="connsiteX461" fmla="*/ 2743626 w 7467600"/>
              <a:gd name="connsiteY461" fmla="*/ 5304819 h 6858000"/>
              <a:gd name="connsiteX462" fmla="*/ 3048102 w 7467600"/>
              <a:gd name="connsiteY462" fmla="*/ 5150595 h 6858000"/>
              <a:gd name="connsiteX463" fmla="*/ 1799414 w 7467600"/>
              <a:gd name="connsiteY463" fmla="*/ 4694732 h 6858000"/>
              <a:gd name="connsiteX464" fmla="*/ 1771735 w 7467600"/>
              <a:gd name="connsiteY464" fmla="*/ 4619929 h 6858000"/>
              <a:gd name="connsiteX465" fmla="*/ 3104273 w 7467600"/>
              <a:gd name="connsiteY465" fmla="*/ 5076159 h 6858000"/>
              <a:gd name="connsiteX466" fmla="*/ 3113245 w 7467600"/>
              <a:gd name="connsiteY466" fmla="*/ 5090705 h 6858000"/>
              <a:gd name="connsiteX467" fmla="*/ 3126294 w 7467600"/>
              <a:gd name="connsiteY467" fmla="*/ 5114400 h 6858000"/>
              <a:gd name="connsiteX468" fmla="*/ 3937433 w 7467600"/>
              <a:gd name="connsiteY468" fmla="*/ 4830473 h 6858000"/>
              <a:gd name="connsiteX469" fmla="*/ 3590475 w 7467600"/>
              <a:gd name="connsiteY469" fmla="*/ 4597974 h 6858000"/>
              <a:gd name="connsiteX470" fmla="*/ 3100264 w 7467600"/>
              <a:gd name="connsiteY470" fmla="*/ 4579845 h 6858000"/>
              <a:gd name="connsiteX471" fmla="*/ 2183576 w 7467600"/>
              <a:gd name="connsiteY471" fmla="*/ 4227150 h 6858000"/>
              <a:gd name="connsiteX472" fmla="*/ 2151029 w 7467600"/>
              <a:gd name="connsiteY472" fmla="*/ 4146947 h 6858000"/>
              <a:gd name="connsiteX473" fmla="*/ 3563434 w 7467600"/>
              <a:gd name="connsiteY473" fmla="*/ 4469115 h 6858000"/>
              <a:gd name="connsiteX474" fmla="*/ 3177952 w 7467600"/>
              <a:gd name="connsiteY474" fmla="*/ 3657386 h 6858000"/>
              <a:gd name="connsiteX475" fmla="*/ 3189263 w 7467600"/>
              <a:gd name="connsiteY475" fmla="*/ 3625726 h 6858000"/>
              <a:gd name="connsiteX476" fmla="*/ 3560912 w 7467600"/>
              <a:gd name="connsiteY476" fmla="*/ 4079863 h 6858000"/>
              <a:gd name="connsiteX477" fmla="*/ 3626636 w 7467600"/>
              <a:gd name="connsiteY477" fmla="*/ 4512230 h 6858000"/>
              <a:gd name="connsiteX478" fmla="*/ 3653088 w 7467600"/>
              <a:gd name="connsiteY478" fmla="*/ 4521417 h 6858000"/>
              <a:gd name="connsiteX479" fmla="*/ 3988128 w 7467600"/>
              <a:gd name="connsiteY479" fmla="*/ 4817267 h 6858000"/>
              <a:gd name="connsiteX480" fmla="*/ 4830582 w 7467600"/>
              <a:gd name="connsiteY480" fmla="*/ 4676000 h 6858000"/>
              <a:gd name="connsiteX481" fmla="*/ 4830100 w 7467600"/>
              <a:gd name="connsiteY481" fmla="*/ 4675554 h 6858000"/>
              <a:gd name="connsiteX482" fmla="*/ 4036318 w 7467600"/>
              <a:gd name="connsiteY482" fmla="*/ 4147013 h 6858000"/>
              <a:gd name="connsiteX483" fmla="*/ 3432098 w 7467600"/>
              <a:gd name="connsiteY483" fmla="*/ 3537312 h 6858000"/>
              <a:gd name="connsiteX484" fmla="*/ 3446761 w 7467600"/>
              <a:gd name="connsiteY484" fmla="*/ 3461278 h 6858000"/>
              <a:gd name="connsiteX485" fmla="*/ 4419733 w 7467600"/>
              <a:gd name="connsiteY485" fmla="*/ 3963555 h 6858000"/>
              <a:gd name="connsiteX486" fmla="*/ 4781371 w 7467600"/>
              <a:gd name="connsiteY486" fmla="*/ 4458604 h 6858000"/>
              <a:gd name="connsiteX487" fmla="*/ 4780440 w 7467600"/>
              <a:gd name="connsiteY487" fmla="*/ 4470290 h 6858000"/>
              <a:gd name="connsiteX488" fmla="*/ 4898954 w 7467600"/>
              <a:gd name="connsiteY488" fmla="*/ 4662092 h 6858000"/>
              <a:gd name="connsiteX489" fmla="*/ 4900699 w 7467600"/>
              <a:gd name="connsiteY489" fmla="*/ 4670867 h 6858000"/>
              <a:gd name="connsiteX490" fmla="*/ 5714511 w 7467600"/>
              <a:gd name="connsiteY490" fmla="*/ 4663483 h 6858000"/>
              <a:gd name="connsiteX491" fmla="*/ 5464793 w 7467600"/>
              <a:gd name="connsiteY491" fmla="*/ 4393556 h 6858000"/>
              <a:gd name="connsiteX492" fmla="*/ 5461897 w 7467600"/>
              <a:gd name="connsiteY492" fmla="*/ 4390879 h 6858000"/>
              <a:gd name="connsiteX493" fmla="*/ 4294126 w 7467600"/>
              <a:gd name="connsiteY493" fmla="*/ 3303048 h 6858000"/>
              <a:gd name="connsiteX494" fmla="*/ 4305321 w 7467600"/>
              <a:gd name="connsiteY494" fmla="*/ 3256953 h 6858000"/>
              <a:gd name="connsiteX495" fmla="*/ 4949299 w 7467600"/>
              <a:gd name="connsiteY495" fmla="*/ 3766336 h 6858000"/>
              <a:gd name="connsiteX496" fmla="*/ 5291452 w 7467600"/>
              <a:gd name="connsiteY496" fmla="*/ 4076801 h 6858000"/>
              <a:gd name="connsiteX497" fmla="*/ 5434998 w 7467600"/>
              <a:gd name="connsiteY497" fmla="*/ 4254100 h 6858000"/>
              <a:gd name="connsiteX498" fmla="*/ 5351015 w 7467600"/>
              <a:gd name="connsiteY498" fmla="*/ 3760989 h 6858000"/>
              <a:gd name="connsiteX499" fmla="*/ 5413780 w 7467600"/>
              <a:gd name="connsiteY499" fmla="*/ 2966265 h 6858000"/>
              <a:gd name="connsiteX500" fmla="*/ 5425627 w 7467600"/>
              <a:gd name="connsiteY500" fmla="*/ 2954192 h 6858000"/>
              <a:gd name="connsiteX501" fmla="*/ 6604735 w 7467600"/>
              <a:gd name="connsiteY501" fmla="*/ 2041381 h 6858000"/>
              <a:gd name="connsiteX502" fmla="*/ 7204487 w 7467600"/>
              <a:gd name="connsiteY502" fmla="*/ 2742112 h 6858000"/>
              <a:gd name="connsiteX503" fmla="*/ 7131592 w 7467600"/>
              <a:gd name="connsiteY503" fmla="*/ 2672096 h 6858000"/>
              <a:gd name="connsiteX504" fmla="*/ 6996344 w 7467600"/>
              <a:gd name="connsiteY504" fmla="*/ 2518310 h 6858000"/>
              <a:gd name="connsiteX505" fmla="*/ 6735495 w 7467600"/>
              <a:gd name="connsiteY505" fmla="*/ 2196890 h 6858000"/>
              <a:gd name="connsiteX506" fmla="*/ 6721901 w 7467600"/>
              <a:gd name="connsiteY506" fmla="*/ 2179274 h 6858000"/>
              <a:gd name="connsiteX507" fmla="*/ 6604735 w 7467600"/>
              <a:gd name="connsiteY507" fmla="*/ 2041381 h 6858000"/>
              <a:gd name="connsiteX508" fmla="*/ 6591670 w 7467600"/>
              <a:gd name="connsiteY508" fmla="*/ 1988277 h 6858000"/>
              <a:gd name="connsiteX509" fmla="*/ 6747349 w 7467600"/>
              <a:gd name="connsiteY509" fmla="*/ 2160069 h 6858000"/>
              <a:gd name="connsiteX510" fmla="*/ 6760943 w 7467600"/>
              <a:gd name="connsiteY510" fmla="*/ 2177686 h 6858000"/>
              <a:gd name="connsiteX511" fmla="*/ 7021065 w 7467600"/>
              <a:gd name="connsiteY511" fmla="*/ 2498102 h 6858000"/>
              <a:gd name="connsiteX512" fmla="*/ 7155223 w 7467600"/>
              <a:gd name="connsiteY512" fmla="*/ 2650386 h 6858000"/>
              <a:gd name="connsiteX513" fmla="*/ 7203167 w 7467600"/>
              <a:gd name="connsiteY513" fmla="*/ 2697288 h 6858000"/>
              <a:gd name="connsiteX514" fmla="*/ 6937703 w 7467600"/>
              <a:gd name="connsiteY514" fmla="*/ 2321981 h 6858000"/>
              <a:gd name="connsiteX515" fmla="*/ 6591670 w 7467600"/>
              <a:gd name="connsiteY515" fmla="*/ 1988277 h 6858000"/>
              <a:gd name="connsiteX516" fmla="*/ 5798671 w 7467600"/>
              <a:gd name="connsiteY516" fmla="*/ 1981601 h 6858000"/>
              <a:gd name="connsiteX517" fmla="*/ 5754709 w 7467600"/>
              <a:gd name="connsiteY517" fmla="*/ 2071454 h 6858000"/>
              <a:gd name="connsiteX518" fmla="*/ 5763044 w 7467600"/>
              <a:gd name="connsiteY518" fmla="*/ 2842206 h 6858000"/>
              <a:gd name="connsiteX519" fmla="*/ 5764974 w 7467600"/>
              <a:gd name="connsiteY519" fmla="*/ 2799609 h 6858000"/>
              <a:gd name="connsiteX520" fmla="*/ 5767665 w 7467600"/>
              <a:gd name="connsiteY520" fmla="*/ 2666409 h 6858000"/>
              <a:gd name="connsiteX521" fmla="*/ 5763055 w 7467600"/>
              <a:gd name="connsiteY521" fmla="*/ 2579705 h 6858000"/>
              <a:gd name="connsiteX522" fmla="*/ 5758079 w 7467600"/>
              <a:gd name="connsiteY522" fmla="*/ 2492508 h 6858000"/>
              <a:gd name="connsiteX523" fmla="*/ 5779325 w 7467600"/>
              <a:gd name="connsiteY523" fmla="*/ 2197069 h 6858000"/>
              <a:gd name="connsiteX524" fmla="*/ 5798671 w 7467600"/>
              <a:gd name="connsiteY524" fmla="*/ 1981601 h 6858000"/>
              <a:gd name="connsiteX525" fmla="*/ 5829202 w 7467600"/>
              <a:gd name="connsiteY525" fmla="*/ 1971679 h 6858000"/>
              <a:gd name="connsiteX526" fmla="*/ 5809558 w 7467600"/>
              <a:gd name="connsiteY526" fmla="*/ 2198043 h 6858000"/>
              <a:gd name="connsiteX527" fmla="*/ 5788653 w 7467600"/>
              <a:gd name="connsiteY527" fmla="*/ 2489430 h 6858000"/>
              <a:gd name="connsiteX528" fmla="*/ 5793439 w 7467600"/>
              <a:gd name="connsiteY528" fmla="*/ 2575235 h 6858000"/>
              <a:gd name="connsiteX529" fmla="*/ 5796837 w 7467600"/>
              <a:gd name="connsiteY529" fmla="*/ 2637633 h 6858000"/>
              <a:gd name="connsiteX530" fmla="*/ 5818614 w 7467600"/>
              <a:gd name="connsiteY530" fmla="*/ 2473055 h 6858000"/>
              <a:gd name="connsiteX531" fmla="*/ 5829202 w 7467600"/>
              <a:gd name="connsiteY531" fmla="*/ 1971679 h 6858000"/>
              <a:gd name="connsiteX532" fmla="*/ 5911389 w 7467600"/>
              <a:gd name="connsiteY532" fmla="*/ 1898371 h 6858000"/>
              <a:gd name="connsiteX533" fmla="*/ 6237627 w 7467600"/>
              <a:gd name="connsiteY533" fmla="*/ 2231921 h 6858000"/>
              <a:gd name="connsiteX534" fmla="*/ 5911389 w 7467600"/>
              <a:gd name="connsiteY534" fmla="*/ 1898371 h 6858000"/>
              <a:gd name="connsiteX535" fmla="*/ 6944437 w 7467600"/>
              <a:gd name="connsiteY535" fmla="*/ 1575402 h 6858000"/>
              <a:gd name="connsiteX536" fmla="*/ 6304730 w 7467600"/>
              <a:gd name="connsiteY536" fmla="*/ 1766654 h 6858000"/>
              <a:gd name="connsiteX537" fmla="*/ 6944437 w 7467600"/>
              <a:gd name="connsiteY537" fmla="*/ 1575402 h 6858000"/>
              <a:gd name="connsiteX538" fmla="*/ 7019523 w 7467600"/>
              <a:gd name="connsiteY538" fmla="*/ 1519450 h 6858000"/>
              <a:gd name="connsiteX539" fmla="*/ 6298091 w 7467600"/>
              <a:gd name="connsiteY539" fmla="*/ 1737122 h 6858000"/>
              <a:gd name="connsiteX540" fmla="*/ 7019523 w 7467600"/>
              <a:gd name="connsiteY540" fmla="*/ 1519450 h 6858000"/>
              <a:gd name="connsiteX541" fmla="*/ 2399523 w 7467600"/>
              <a:gd name="connsiteY541" fmla="*/ 1428234 h 6858000"/>
              <a:gd name="connsiteX542" fmla="*/ 2224982 w 7467600"/>
              <a:gd name="connsiteY542" fmla="*/ 1826201 h 6858000"/>
              <a:gd name="connsiteX543" fmla="*/ 2096099 w 7467600"/>
              <a:gd name="connsiteY543" fmla="*/ 2345900 h 6858000"/>
              <a:gd name="connsiteX544" fmla="*/ 2283317 w 7467600"/>
              <a:gd name="connsiteY544" fmla="*/ 1796925 h 6858000"/>
              <a:gd name="connsiteX545" fmla="*/ 2399523 w 7467600"/>
              <a:gd name="connsiteY545" fmla="*/ 1428234 h 6858000"/>
              <a:gd name="connsiteX546" fmla="*/ 2448558 w 7467600"/>
              <a:gd name="connsiteY546" fmla="*/ 1373435 h 6858000"/>
              <a:gd name="connsiteX547" fmla="*/ 2312521 w 7467600"/>
              <a:gd name="connsiteY547" fmla="*/ 1806140 h 6858000"/>
              <a:gd name="connsiteX548" fmla="*/ 2127533 w 7467600"/>
              <a:gd name="connsiteY548" fmla="*/ 2348380 h 6858000"/>
              <a:gd name="connsiteX549" fmla="*/ 2358080 w 7467600"/>
              <a:gd name="connsiteY549" fmla="*/ 1866134 h 6858000"/>
              <a:gd name="connsiteX550" fmla="*/ 2407436 w 7467600"/>
              <a:gd name="connsiteY550" fmla="*/ 1651070 h 6858000"/>
              <a:gd name="connsiteX551" fmla="*/ 2448558 w 7467600"/>
              <a:gd name="connsiteY551" fmla="*/ 1373435 h 6858000"/>
              <a:gd name="connsiteX552" fmla="*/ 278707 w 7467600"/>
              <a:gd name="connsiteY552" fmla="*/ 1352270 h 6858000"/>
              <a:gd name="connsiteX553" fmla="*/ 321570 w 7467600"/>
              <a:gd name="connsiteY553" fmla="*/ 1861610 h 6858000"/>
              <a:gd name="connsiteX554" fmla="*/ 294281 w 7467600"/>
              <a:gd name="connsiteY554" fmla="*/ 1440658 h 6858000"/>
              <a:gd name="connsiteX555" fmla="*/ 278707 w 7467600"/>
              <a:gd name="connsiteY555" fmla="*/ 1352270 h 6858000"/>
              <a:gd name="connsiteX556" fmla="*/ 1423821 w 7467600"/>
              <a:gd name="connsiteY556" fmla="*/ 1351958 h 6858000"/>
              <a:gd name="connsiteX557" fmla="*/ 1638521 w 7467600"/>
              <a:gd name="connsiteY557" fmla="*/ 1908470 h 6858000"/>
              <a:gd name="connsiteX558" fmla="*/ 1754199 w 7467600"/>
              <a:gd name="connsiteY558" fmla="*/ 2149284 h 6858000"/>
              <a:gd name="connsiteX559" fmla="*/ 1908359 w 7467600"/>
              <a:gd name="connsiteY559" fmla="*/ 2364988 h 6858000"/>
              <a:gd name="connsiteX560" fmla="*/ 1647661 w 7467600"/>
              <a:gd name="connsiteY560" fmla="*/ 1825945 h 6858000"/>
              <a:gd name="connsiteX561" fmla="*/ 1423821 w 7467600"/>
              <a:gd name="connsiteY561" fmla="*/ 1351958 h 6858000"/>
              <a:gd name="connsiteX562" fmla="*/ 1431890 w 7467600"/>
              <a:gd name="connsiteY562" fmla="*/ 1306475 h 6858000"/>
              <a:gd name="connsiteX563" fmla="*/ 1507597 w 7467600"/>
              <a:gd name="connsiteY563" fmla="*/ 1446132 h 6858000"/>
              <a:gd name="connsiteX564" fmla="*/ 1674586 w 7467600"/>
              <a:gd name="connsiteY564" fmla="*/ 1813832 h 6858000"/>
              <a:gd name="connsiteX565" fmla="*/ 1815950 w 7467600"/>
              <a:gd name="connsiteY565" fmla="*/ 2128564 h 6858000"/>
              <a:gd name="connsiteX566" fmla="*/ 1984242 w 7467600"/>
              <a:gd name="connsiteY566" fmla="*/ 2430829 h 6858000"/>
              <a:gd name="connsiteX567" fmla="*/ 2014023 w 7467600"/>
              <a:gd name="connsiteY567" fmla="*/ 2450995 h 6858000"/>
              <a:gd name="connsiteX568" fmla="*/ 1747337 w 7467600"/>
              <a:gd name="connsiteY568" fmla="*/ 1855264 h 6858000"/>
              <a:gd name="connsiteX569" fmla="*/ 1533749 w 7467600"/>
              <a:gd name="connsiteY569" fmla="*/ 1478656 h 6858000"/>
              <a:gd name="connsiteX570" fmla="*/ 1431890 w 7467600"/>
              <a:gd name="connsiteY570" fmla="*/ 1306475 h 6858000"/>
              <a:gd name="connsiteX571" fmla="*/ 5052692 w 7467600"/>
              <a:gd name="connsiteY571" fmla="*/ 1292994 h 6858000"/>
              <a:gd name="connsiteX572" fmla="*/ 5200661 w 7467600"/>
              <a:gd name="connsiteY572" fmla="*/ 1635186 h 6858000"/>
              <a:gd name="connsiteX573" fmla="*/ 5297138 w 7467600"/>
              <a:gd name="connsiteY573" fmla="*/ 1906351 h 6858000"/>
              <a:gd name="connsiteX574" fmla="*/ 5052692 w 7467600"/>
              <a:gd name="connsiteY574" fmla="*/ 1292994 h 6858000"/>
              <a:gd name="connsiteX575" fmla="*/ 5009948 w 7467600"/>
              <a:gd name="connsiteY575" fmla="*/ 1273619 h 6858000"/>
              <a:gd name="connsiteX576" fmla="*/ 5121777 w 7467600"/>
              <a:gd name="connsiteY576" fmla="*/ 1654213 h 6858000"/>
              <a:gd name="connsiteX577" fmla="*/ 5293545 w 7467600"/>
              <a:gd name="connsiteY577" fmla="*/ 2072247 h 6858000"/>
              <a:gd name="connsiteX578" fmla="*/ 5294042 w 7467600"/>
              <a:gd name="connsiteY578" fmla="*/ 2065019 h 6858000"/>
              <a:gd name="connsiteX579" fmla="*/ 5171936 w 7467600"/>
              <a:gd name="connsiteY579" fmla="*/ 1647613 h 6858000"/>
              <a:gd name="connsiteX580" fmla="*/ 5009948 w 7467600"/>
              <a:gd name="connsiteY580" fmla="*/ 1273619 h 6858000"/>
              <a:gd name="connsiteX581" fmla="*/ 655236 w 7467600"/>
              <a:gd name="connsiteY581" fmla="*/ 1268632 h 6858000"/>
              <a:gd name="connsiteX582" fmla="*/ 839521 w 7467600"/>
              <a:gd name="connsiteY582" fmla="*/ 1685315 h 6858000"/>
              <a:gd name="connsiteX583" fmla="*/ 1109416 w 7467600"/>
              <a:gd name="connsiteY583" fmla="*/ 2061663 h 6858000"/>
              <a:gd name="connsiteX584" fmla="*/ 1298300 w 7467600"/>
              <a:gd name="connsiteY584" fmla="*/ 2247742 h 6858000"/>
              <a:gd name="connsiteX585" fmla="*/ 1125871 w 7467600"/>
              <a:gd name="connsiteY585" fmla="*/ 1989513 h 6858000"/>
              <a:gd name="connsiteX586" fmla="*/ 981574 w 7467600"/>
              <a:gd name="connsiteY586" fmla="*/ 1783157 h 6858000"/>
              <a:gd name="connsiteX587" fmla="*/ 922198 w 7467600"/>
              <a:gd name="connsiteY587" fmla="*/ 1677437 h 6858000"/>
              <a:gd name="connsiteX588" fmla="*/ 869293 w 7467600"/>
              <a:gd name="connsiteY588" fmla="*/ 1583214 h 6858000"/>
              <a:gd name="connsiteX589" fmla="*/ 751431 w 7467600"/>
              <a:gd name="connsiteY589" fmla="*/ 1405731 h 6858000"/>
              <a:gd name="connsiteX590" fmla="*/ 655236 w 7467600"/>
              <a:gd name="connsiteY590" fmla="*/ 1268632 h 6858000"/>
              <a:gd name="connsiteX591" fmla="*/ 6516292 w 7467600"/>
              <a:gd name="connsiteY591" fmla="*/ 1263064 h 6858000"/>
              <a:gd name="connsiteX592" fmla="*/ 5736320 w 7467600"/>
              <a:gd name="connsiteY592" fmla="*/ 1501803 h 6858000"/>
              <a:gd name="connsiteX593" fmla="*/ 6516292 w 7467600"/>
              <a:gd name="connsiteY593" fmla="*/ 1263064 h 6858000"/>
              <a:gd name="connsiteX594" fmla="*/ 291466 w 7467600"/>
              <a:gd name="connsiteY594" fmla="*/ 1250369 h 6858000"/>
              <a:gd name="connsiteX595" fmla="*/ 323180 w 7467600"/>
              <a:gd name="connsiteY595" fmla="*/ 1435283 h 6858000"/>
              <a:gd name="connsiteX596" fmla="*/ 349381 w 7467600"/>
              <a:gd name="connsiteY596" fmla="*/ 1875041 h 6858000"/>
              <a:gd name="connsiteX597" fmla="*/ 374363 w 7467600"/>
              <a:gd name="connsiteY597" fmla="*/ 1506494 h 6858000"/>
              <a:gd name="connsiteX598" fmla="*/ 302168 w 7467600"/>
              <a:gd name="connsiteY598" fmla="*/ 1274495 h 6858000"/>
              <a:gd name="connsiteX599" fmla="*/ 291466 w 7467600"/>
              <a:gd name="connsiteY599" fmla="*/ 1250369 h 6858000"/>
              <a:gd name="connsiteX600" fmla="*/ 678222 w 7467600"/>
              <a:gd name="connsiteY600" fmla="*/ 1248670 h 6858000"/>
              <a:gd name="connsiteX601" fmla="*/ 775536 w 7467600"/>
              <a:gd name="connsiteY601" fmla="*/ 1388015 h 6858000"/>
              <a:gd name="connsiteX602" fmla="*/ 894529 w 7467600"/>
              <a:gd name="connsiteY602" fmla="*/ 1567739 h 6858000"/>
              <a:gd name="connsiteX603" fmla="*/ 948000 w 7467600"/>
              <a:gd name="connsiteY603" fmla="*/ 1663088 h 6858000"/>
              <a:gd name="connsiteX604" fmla="*/ 1006812 w 7467600"/>
              <a:gd name="connsiteY604" fmla="*/ 1767683 h 6858000"/>
              <a:gd name="connsiteX605" fmla="*/ 1149133 w 7467600"/>
              <a:gd name="connsiteY605" fmla="*/ 1971513 h 6858000"/>
              <a:gd name="connsiteX606" fmla="*/ 1333952 w 7467600"/>
              <a:gd name="connsiteY606" fmla="*/ 2251620 h 6858000"/>
              <a:gd name="connsiteX607" fmla="*/ 1337329 w 7467600"/>
              <a:gd name="connsiteY607" fmla="*/ 2258350 h 6858000"/>
              <a:gd name="connsiteX608" fmla="*/ 1014726 w 7467600"/>
              <a:gd name="connsiteY608" fmla="*/ 1615556 h 6858000"/>
              <a:gd name="connsiteX609" fmla="*/ 678222 w 7467600"/>
              <a:gd name="connsiteY609" fmla="*/ 1248670 h 6858000"/>
              <a:gd name="connsiteX610" fmla="*/ 6691602 w 7467600"/>
              <a:gd name="connsiteY610" fmla="*/ 1140573 h 6858000"/>
              <a:gd name="connsiteX611" fmla="*/ 6571100 w 7467600"/>
              <a:gd name="connsiteY611" fmla="*/ 1183662 h 6858000"/>
              <a:gd name="connsiteX612" fmla="*/ 6241687 w 7467600"/>
              <a:gd name="connsiteY612" fmla="*/ 1257600 h 6858000"/>
              <a:gd name="connsiteX613" fmla="*/ 5693009 w 7467600"/>
              <a:gd name="connsiteY613" fmla="*/ 1478256 h 6858000"/>
              <a:gd name="connsiteX614" fmla="*/ 6548420 w 7467600"/>
              <a:gd name="connsiteY614" fmla="*/ 1214599 h 6858000"/>
              <a:gd name="connsiteX615" fmla="*/ 6605473 w 7467600"/>
              <a:gd name="connsiteY615" fmla="*/ 1184686 h 6858000"/>
              <a:gd name="connsiteX616" fmla="*/ 6691602 w 7467600"/>
              <a:gd name="connsiteY616" fmla="*/ 1140573 h 6858000"/>
              <a:gd name="connsiteX617" fmla="*/ 4002475 w 7467600"/>
              <a:gd name="connsiteY617" fmla="*/ 1037802 h 6858000"/>
              <a:gd name="connsiteX618" fmla="*/ 4000324 w 7467600"/>
              <a:gd name="connsiteY618" fmla="*/ 1039362 h 6858000"/>
              <a:gd name="connsiteX619" fmla="*/ 4002862 w 7467600"/>
              <a:gd name="connsiteY619" fmla="*/ 1042866 h 6858000"/>
              <a:gd name="connsiteX620" fmla="*/ 4002475 w 7467600"/>
              <a:gd name="connsiteY620" fmla="*/ 1037802 h 6858000"/>
              <a:gd name="connsiteX621" fmla="*/ 506322 w 7467600"/>
              <a:gd name="connsiteY621" fmla="*/ 1020997 h 6858000"/>
              <a:gd name="connsiteX622" fmla="*/ 533068 w 7467600"/>
              <a:gd name="connsiteY622" fmla="*/ 1029409 h 6858000"/>
              <a:gd name="connsiteX623" fmla="*/ 1232525 w 7467600"/>
              <a:gd name="connsiteY623" fmla="*/ 1804675 h 6858000"/>
              <a:gd name="connsiteX624" fmla="*/ 1388858 w 7467600"/>
              <a:gd name="connsiteY624" fmla="*/ 2368011 h 6858000"/>
              <a:gd name="connsiteX625" fmla="*/ 1384098 w 7467600"/>
              <a:gd name="connsiteY625" fmla="*/ 2378125 h 6858000"/>
              <a:gd name="connsiteX626" fmla="*/ 1425393 w 7467600"/>
              <a:gd name="connsiteY626" fmla="*/ 2589124 h 6858000"/>
              <a:gd name="connsiteX627" fmla="*/ 1424001 w 7467600"/>
              <a:gd name="connsiteY627" fmla="*/ 2597541 h 6858000"/>
              <a:gd name="connsiteX628" fmla="*/ 2152729 w 7467600"/>
              <a:gd name="connsiteY628" fmla="*/ 2864487 h 6858000"/>
              <a:gd name="connsiteX629" fmla="*/ 2020609 w 7467600"/>
              <a:gd name="connsiteY629" fmla="*/ 2539671 h 6858000"/>
              <a:gd name="connsiteX630" fmla="*/ 2018920 w 7467600"/>
              <a:gd name="connsiteY630" fmla="*/ 2536309 h 6858000"/>
              <a:gd name="connsiteX631" fmla="*/ 1342441 w 7467600"/>
              <a:gd name="connsiteY631" fmla="*/ 1173017 h 6858000"/>
              <a:gd name="connsiteX632" fmla="*/ 1367925 w 7467600"/>
              <a:gd name="connsiteY632" fmla="*/ 1135648 h 6858000"/>
              <a:gd name="connsiteX633" fmla="*/ 1771401 w 7467600"/>
              <a:gd name="connsiteY633" fmla="*/ 1806673 h 6858000"/>
              <a:gd name="connsiteX634" fmla="*/ 1972385 w 7467600"/>
              <a:gd name="connsiteY634" fmla="*/ 2198735 h 6858000"/>
              <a:gd name="connsiteX635" fmla="*/ 2040892 w 7467600"/>
              <a:gd name="connsiteY635" fmla="*/ 2405205 h 6858000"/>
              <a:gd name="connsiteX636" fmla="*/ 2131689 w 7467600"/>
              <a:gd name="connsiteY636" fmla="*/ 1936926 h 6858000"/>
              <a:gd name="connsiteX637" fmla="*/ 2454820 w 7467600"/>
              <a:gd name="connsiteY637" fmla="*/ 1248808 h 6858000"/>
              <a:gd name="connsiteX638" fmla="*/ 2492512 w 7467600"/>
              <a:gd name="connsiteY638" fmla="*/ 1302920 h 6858000"/>
              <a:gd name="connsiteX639" fmla="*/ 2081216 w 7467600"/>
              <a:gd name="connsiteY639" fmla="*/ 2527513 h 6858000"/>
              <a:gd name="connsiteX640" fmla="*/ 2081211 w 7467600"/>
              <a:gd name="connsiteY640" fmla="*/ 2528916 h 6858000"/>
              <a:gd name="connsiteX641" fmla="*/ 2199067 w 7467600"/>
              <a:gd name="connsiteY641" fmla="*/ 2884061 h 6858000"/>
              <a:gd name="connsiteX642" fmla="*/ 3192586 w 7467600"/>
              <a:gd name="connsiteY642" fmla="*/ 3411496 h 6858000"/>
              <a:gd name="connsiteX643" fmla="*/ 3182620 w 7467600"/>
              <a:gd name="connsiteY643" fmla="*/ 3483279 h 6858000"/>
              <a:gd name="connsiteX644" fmla="*/ 2435119 w 7467600"/>
              <a:gd name="connsiteY644" fmla="*/ 3080173 h 6858000"/>
              <a:gd name="connsiteX645" fmla="*/ 2410152 w 7467600"/>
              <a:gd name="connsiteY645" fmla="*/ 3063751 h 6858000"/>
              <a:gd name="connsiteX646" fmla="*/ 2408099 w 7467600"/>
              <a:gd name="connsiteY646" fmla="*/ 3064403 h 6858000"/>
              <a:gd name="connsiteX647" fmla="*/ 2407218 w 7467600"/>
              <a:gd name="connsiteY647" fmla="*/ 3070324 h 6858000"/>
              <a:gd name="connsiteX648" fmla="*/ 2380138 w 7467600"/>
              <a:gd name="connsiteY648" fmla="*/ 3099341 h 6858000"/>
              <a:gd name="connsiteX649" fmla="*/ 1765923 w 7467600"/>
              <a:gd name="connsiteY649" fmla="*/ 3581043 h 6858000"/>
              <a:gd name="connsiteX650" fmla="*/ 1702258 w 7467600"/>
              <a:gd name="connsiteY650" fmla="*/ 3612286 h 6858000"/>
              <a:gd name="connsiteX651" fmla="*/ 1538370 w 7467600"/>
              <a:gd name="connsiteY651" fmla="*/ 3811804 h 6858000"/>
              <a:gd name="connsiteX652" fmla="*/ 542867 w 7467600"/>
              <a:gd name="connsiteY652" fmla="*/ 4944092 h 6858000"/>
              <a:gd name="connsiteX653" fmla="*/ 515800 w 7467600"/>
              <a:gd name="connsiteY653" fmla="*/ 4862180 h 6858000"/>
              <a:gd name="connsiteX654" fmla="*/ 909145 w 7467600"/>
              <a:gd name="connsiteY654" fmla="*/ 4199225 h 6858000"/>
              <a:gd name="connsiteX655" fmla="*/ 1214067 w 7467600"/>
              <a:gd name="connsiteY655" fmla="*/ 3908561 h 6858000"/>
              <a:gd name="connsiteX656" fmla="*/ 640967 w 7467600"/>
              <a:gd name="connsiteY656" fmla="*/ 4105601 h 6858000"/>
              <a:gd name="connsiteX657" fmla="*/ 112563 w 7467600"/>
              <a:gd name="connsiteY657" fmla="*/ 4396952 h 6858000"/>
              <a:gd name="connsiteX658" fmla="*/ 0 w 7467600"/>
              <a:gd name="connsiteY658" fmla="*/ 4466006 h 6858000"/>
              <a:gd name="connsiteX659" fmla="*/ 0 w 7467600"/>
              <a:gd name="connsiteY659" fmla="*/ 4233763 h 6858000"/>
              <a:gd name="connsiteX660" fmla="*/ 36881 w 7467600"/>
              <a:gd name="connsiteY660" fmla="*/ 4200118 h 6858000"/>
              <a:gd name="connsiteX661" fmla="*/ 910534 w 7467600"/>
              <a:gd name="connsiteY661" fmla="*/ 3629753 h 6858000"/>
              <a:gd name="connsiteX662" fmla="*/ 1578717 w 7467600"/>
              <a:gd name="connsiteY662" fmla="*/ 3575982 h 6858000"/>
              <a:gd name="connsiteX663" fmla="*/ 2338780 w 7467600"/>
              <a:gd name="connsiteY663" fmla="*/ 3033725 h 6858000"/>
              <a:gd name="connsiteX664" fmla="*/ 1807991 w 7467600"/>
              <a:gd name="connsiteY664" fmla="*/ 2807184 h 6858000"/>
              <a:gd name="connsiteX665" fmla="*/ 1416358 w 7467600"/>
              <a:gd name="connsiteY665" fmla="*/ 3112571 h 6858000"/>
              <a:gd name="connsiteX666" fmla="*/ 939066 w 7467600"/>
              <a:gd name="connsiteY666" fmla="*/ 3378798 h 6858000"/>
              <a:gd name="connsiteX667" fmla="*/ 115099 w 7467600"/>
              <a:gd name="connsiteY667" fmla="*/ 3607650 h 6858000"/>
              <a:gd name="connsiteX668" fmla="*/ 97284 w 7467600"/>
              <a:gd name="connsiteY668" fmla="*/ 3520393 h 6858000"/>
              <a:gd name="connsiteX669" fmla="*/ 922050 w 7467600"/>
              <a:gd name="connsiteY669" fmla="*/ 3074867 h 6858000"/>
              <a:gd name="connsiteX670" fmla="*/ 1405265 w 7467600"/>
              <a:gd name="connsiteY670" fmla="*/ 3016319 h 6858000"/>
              <a:gd name="connsiteX671" fmla="*/ 1407512 w 7467600"/>
              <a:gd name="connsiteY671" fmla="*/ 3018001 h 6858000"/>
              <a:gd name="connsiteX672" fmla="*/ 1726266 w 7467600"/>
              <a:gd name="connsiteY672" fmla="*/ 2777274 h 6858000"/>
              <a:gd name="connsiteX673" fmla="*/ 625390 w 7467600"/>
              <a:gd name="connsiteY673" fmla="*/ 2514541 h 6858000"/>
              <a:gd name="connsiteX674" fmla="*/ 619799 w 7467600"/>
              <a:gd name="connsiteY674" fmla="*/ 2527180 h 6858000"/>
              <a:gd name="connsiteX675" fmla="*/ 310030 w 7467600"/>
              <a:gd name="connsiteY675" fmla="*/ 2771818 h 6858000"/>
              <a:gd name="connsiteX676" fmla="*/ 173877 w 7467600"/>
              <a:gd name="connsiteY676" fmla="*/ 2937056 h 6858000"/>
              <a:gd name="connsiteX677" fmla="*/ 77889 w 7467600"/>
              <a:gd name="connsiteY677" fmla="*/ 3138440 h 6858000"/>
              <a:gd name="connsiteX678" fmla="*/ 0 w 7467600"/>
              <a:gd name="connsiteY678" fmla="*/ 3271395 h 6858000"/>
              <a:gd name="connsiteX679" fmla="*/ 0 w 7467600"/>
              <a:gd name="connsiteY679" fmla="*/ 3153002 h 6858000"/>
              <a:gd name="connsiteX680" fmla="*/ 2386 w 7467600"/>
              <a:gd name="connsiteY680" fmla="*/ 3149203 h 6858000"/>
              <a:gd name="connsiteX681" fmla="*/ 89753 w 7467600"/>
              <a:gd name="connsiteY681" fmla="*/ 2987702 h 6858000"/>
              <a:gd name="connsiteX682" fmla="*/ 76869 w 7467600"/>
              <a:gd name="connsiteY682" fmla="*/ 3005404 h 6858000"/>
              <a:gd name="connsiteX683" fmla="*/ 32049 w 7467600"/>
              <a:gd name="connsiteY683" fmla="*/ 3065814 h 6858000"/>
              <a:gd name="connsiteX684" fmla="*/ 0 w 7467600"/>
              <a:gd name="connsiteY684" fmla="*/ 3108744 h 6858000"/>
              <a:gd name="connsiteX685" fmla="*/ 0 w 7467600"/>
              <a:gd name="connsiteY685" fmla="*/ 3058059 h 6858000"/>
              <a:gd name="connsiteX686" fmla="*/ 7610 w 7467600"/>
              <a:gd name="connsiteY686" fmla="*/ 3047889 h 6858000"/>
              <a:gd name="connsiteX687" fmla="*/ 52419 w 7467600"/>
              <a:gd name="connsiteY687" fmla="*/ 2987479 h 6858000"/>
              <a:gd name="connsiteX688" fmla="*/ 59142 w 7467600"/>
              <a:gd name="connsiteY688" fmla="*/ 2978488 h 6858000"/>
              <a:gd name="connsiteX689" fmla="*/ 0 w 7467600"/>
              <a:gd name="connsiteY689" fmla="*/ 3015334 h 6858000"/>
              <a:gd name="connsiteX690" fmla="*/ 0 w 7467600"/>
              <a:gd name="connsiteY690" fmla="*/ 2914286 h 6858000"/>
              <a:gd name="connsiteX691" fmla="*/ 36383 w 7467600"/>
              <a:gd name="connsiteY691" fmla="*/ 2901128 h 6858000"/>
              <a:gd name="connsiteX692" fmla="*/ 156329 w 7467600"/>
              <a:gd name="connsiteY692" fmla="*/ 2840533 h 6858000"/>
              <a:gd name="connsiteX693" fmla="*/ 358355 w 7467600"/>
              <a:gd name="connsiteY693" fmla="*/ 2620471 h 6858000"/>
              <a:gd name="connsiteX694" fmla="*/ 510577 w 7467600"/>
              <a:gd name="connsiteY694" fmla="*/ 2501244 h 6858000"/>
              <a:gd name="connsiteX695" fmla="*/ 211967 w 7467600"/>
              <a:gd name="connsiteY695" fmla="*/ 2479171 h 6858000"/>
              <a:gd name="connsiteX696" fmla="*/ 0 w 7467600"/>
              <a:gd name="connsiteY696" fmla="*/ 2476398 h 6858000"/>
              <a:gd name="connsiteX697" fmla="*/ 0 w 7467600"/>
              <a:gd name="connsiteY697" fmla="*/ 2389189 h 6858000"/>
              <a:gd name="connsiteX698" fmla="*/ 103062 w 7467600"/>
              <a:gd name="connsiteY698" fmla="*/ 2389518 h 6858000"/>
              <a:gd name="connsiteX699" fmla="*/ 510734 w 7467600"/>
              <a:gd name="connsiteY699" fmla="*/ 2416201 h 6858000"/>
              <a:gd name="connsiteX700" fmla="*/ 279257 w 7467600"/>
              <a:gd name="connsiteY700" fmla="*/ 2092102 h 6858000"/>
              <a:gd name="connsiteX701" fmla="*/ 65265 w 7467600"/>
              <a:gd name="connsiteY701" fmla="*/ 2006049 h 6858000"/>
              <a:gd name="connsiteX702" fmla="*/ 0 w 7467600"/>
              <a:gd name="connsiteY702" fmla="*/ 1982532 h 6858000"/>
              <a:gd name="connsiteX703" fmla="*/ 0 w 7467600"/>
              <a:gd name="connsiteY703" fmla="*/ 1912789 h 6858000"/>
              <a:gd name="connsiteX704" fmla="*/ 97460 w 7467600"/>
              <a:gd name="connsiteY704" fmla="*/ 1953725 h 6858000"/>
              <a:gd name="connsiteX705" fmla="*/ 221272 w 7467600"/>
              <a:gd name="connsiteY705" fmla="*/ 1980766 h 6858000"/>
              <a:gd name="connsiteX706" fmla="*/ 116765 w 7467600"/>
              <a:gd name="connsiteY706" fmla="*/ 1911033 h 6858000"/>
              <a:gd name="connsiteX707" fmla="*/ 16405 w 7467600"/>
              <a:gd name="connsiteY707" fmla="*/ 1803412 h 6858000"/>
              <a:gd name="connsiteX708" fmla="*/ 0 w 7467600"/>
              <a:gd name="connsiteY708" fmla="*/ 1784777 h 6858000"/>
              <a:gd name="connsiteX709" fmla="*/ 0 w 7467600"/>
              <a:gd name="connsiteY709" fmla="*/ 1740082 h 6858000"/>
              <a:gd name="connsiteX710" fmla="*/ 39394 w 7467600"/>
              <a:gd name="connsiteY710" fmla="*/ 1784856 h 6858000"/>
              <a:gd name="connsiteX711" fmla="*/ 135813 w 7467600"/>
              <a:gd name="connsiteY711" fmla="*/ 1888838 h 6858000"/>
              <a:gd name="connsiteX712" fmla="*/ 242575 w 7467600"/>
              <a:gd name="connsiteY712" fmla="*/ 1958841 h 6858000"/>
              <a:gd name="connsiteX713" fmla="*/ 82197 w 7467600"/>
              <a:gd name="connsiteY713" fmla="*/ 1754826 h 6858000"/>
              <a:gd name="connsiteX714" fmla="*/ 0 w 7467600"/>
              <a:gd name="connsiteY714" fmla="*/ 1679650 h 6858000"/>
              <a:gd name="connsiteX715" fmla="*/ 0 w 7467600"/>
              <a:gd name="connsiteY715" fmla="*/ 1602463 h 6858000"/>
              <a:gd name="connsiteX716" fmla="*/ 84689 w 7467600"/>
              <a:gd name="connsiteY716" fmla="*/ 1677442 h 6858000"/>
              <a:gd name="connsiteX717" fmla="*/ 298437 w 7467600"/>
              <a:gd name="connsiteY717" fmla="*/ 1968019 h 6858000"/>
              <a:gd name="connsiteX718" fmla="*/ 227269 w 7467600"/>
              <a:gd name="connsiteY718" fmla="*/ 1114064 h 6858000"/>
              <a:gd name="connsiteX719" fmla="*/ 248003 w 7467600"/>
              <a:gd name="connsiteY719" fmla="*/ 1089613 h 6858000"/>
              <a:gd name="connsiteX720" fmla="*/ 427020 w 7467600"/>
              <a:gd name="connsiteY720" fmla="*/ 1619803 h 6858000"/>
              <a:gd name="connsiteX721" fmla="*/ 340345 w 7467600"/>
              <a:gd name="connsiteY721" fmla="*/ 2027739 h 6858000"/>
              <a:gd name="connsiteX722" fmla="*/ 360865 w 7467600"/>
              <a:gd name="connsiteY722" fmla="*/ 2044827 h 6858000"/>
              <a:gd name="connsiteX723" fmla="*/ 560414 w 7467600"/>
              <a:gd name="connsiteY723" fmla="*/ 2421457 h 6858000"/>
              <a:gd name="connsiteX724" fmla="*/ 1359703 w 7467600"/>
              <a:gd name="connsiteY724" fmla="*/ 2578554 h 6858000"/>
              <a:gd name="connsiteX725" fmla="*/ 1359422 w 7467600"/>
              <a:gd name="connsiteY725" fmla="*/ 2577994 h 6858000"/>
              <a:gd name="connsiteX726" fmla="*/ 828701 w 7467600"/>
              <a:gd name="connsiteY726" fmla="*/ 1839520 h 6858000"/>
              <a:gd name="connsiteX727" fmla="*/ 494427 w 7467600"/>
              <a:gd name="connsiteY727" fmla="*/ 1092333 h 6858000"/>
              <a:gd name="connsiteX728" fmla="*/ 506322 w 7467600"/>
              <a:gd name="connsiteY728" fmla="*/ 1020997 h 6858000"/>
              <a:gd name="connsiteX729" fmla="*/ 4570198 w 7467600"/>
              <a:gd name="connsiteY729" fmla="*/ 978081 h 6858000"/>
              <a:gd name="connsiteX730" fmla="*/ 4523691 w 7467600"/>
              <a:gd name="connsiteY730" fmla="*/ 1127776 h 6858000"/>
              <a:gd name="connsiteX731" fmla="*/ 4509875 w 7467600"/>
              <a:gd name="connsiteY731" fmla="*/ 1167552 h 6858000"/>
              <a:gd name="connsiteX732" fmla="*/ 4478168 w 7467600"/>
              <a:gd name="connsiteY732" fmla="*/ 1260735 h 6858000"/>
              <a:gd name="connsiteX733" fmla="*/ 4409309 w 7467600"/>
              <a:gd name="connsiteY733" fmla="*/ 1666996 h 6858000"/>
              <a:gd name="connsiteX734" fmla="*/ 4370031 w 7467600"/>
              <a:gd name="connsiteY734" fmla="*/ 1955666 h 6858000"/>
              <a:gd name="connsiteX735" fmla="*/ 4570198 w 7467600"/>
              <a:gd name="connsiteY735" fmla="*/ 978081 h 6858000"/>
              <a:gd name="connsiteX736" fmla="*/ 4557898 w 7467600"/>
              <a:gd name="connsiteY736" fmla="*/ 900011 h 6858000"/>
              <a:gd name="connsiteX737" fmla="*/ 4344840 w 7467600"/>
              <a:gd name="connsiteY737" fmla="*/ 1922038 h 6858000"/>
              <a:gd name="connsiteX738" fmla="*/ 4378710 w 7467600"/>
              <a:gd name="connsiteY738" fmla="*/ 1665516 h 6858000"/>
              <a:gd name="connsiteX739" fmla="*/ 4448798 w 7467600"/>
              <a:gd name="connsiteY739" fmla="*/ 1253024 h 6858000"/>
              <a:gd name="connsiteX740" fmla="*/ 4480315 w 7467600"/>
              <a:gd name="connsiteY740" fmla="*/ 1158454 h 6858000"/>
              <a:gd name="connsiteX741" fmla="*/ 4494133 w 7467600"/>
              <a:gd name="connsiteY741" fmla="*/ 1118676 h 6858000"/>
              <a:gd name="connsiteX742" fmla="*/ 4557898 w 7467600"/>
              <a:gd name="connsiteY742" fmla="*/ 900011 h 6858000"/>
              <a:gd name="connsiteX743" fmla="*/ 5870151 w 7467600"/>
              <a:gd name="connsiteY743" fmla="*/ 898890 h 6858000"/>
              <a:gd name="connsiteX744" fmla="*/ 5861335 w 7467600"/>
              <a:gd name="connsiteY744" fmla="*/ 899177 h 6858000"/>
              <a:gd name="connsiteX745" fmla="*/ 5843702 w 7467600"/>
              <a:gd name="connsiteY745" fmla="*/ 899748 h 6858000"/>
              <a:gd name="connsiteX746" fmla="*/ 5651107 w 7467600"/>
              <a:gd name="connsiteY746" fmla="*/ 920306 h 6858000"/>
              <a:gd name="connsiteX747" fmla="*/ 5459407 w 7467600"/>
              <a:gd name="connsiteY747" fmla="*/ 940975 h 6858000"/>
              <a:gd name="connsiteX748" fmla="*/ 5374846 w 7467600"/>
              <a:gd name="connsiteY748" fmla="*/ 941988 h 6858000"/>
              <a:gd name="connsiteX749" fmla="*/ 5256105 w 7467600"/>
              <a:gd name="connsiteY749" fmla="*/ 945632 h 6858000"/>
              <a:gd name="connsiteX750" fmla="*/ 5107071 w 7467600"/>
              <a:gd name="connsiteY750" fmla="*/ 969720 h 6858000"/>
              <a:gd name="connsiteX751" fmla="*/ 4998681 w 7467600"/>
              <a:gd name="connsiteY751" fmla="*/ 988771 h 6858000"/>
              <a:gd name="connsiteX752" fmla="*/ 5870151 w 7467600"/>
              <a:gd name="connsiteY752" fmla="*/ 898890 h 6858000"/>
              <a:gd name="connsiteX753" fmla="*/ 5504425 w 7467600"/>
              <a:gd name="connsiteY753" fmla="*/ 848067 h 6858000"/>
              <a:gd name="connsiteX754" fmla="*/ 4968849 w 7467600"/>
              <a:gd name="connsiteY754" fmla="*/ 962318 h 6858000"/>
              <a:gd name="connsiteX755" fmla="*/ 5104039 w 7467600"/>
              <a:gd name="connsiteY755" fmla="*/ 940634 h 6858000"/>
              <a:gd name="connsiteX756" fmla="*/ 5256311 w 7467600"/>
              <a:gd name="connsiteY756" fmla="*/ 916490 h 6858000"/>
              <a:gd name="connsiteX757" fmla="*/ 5377381 w 7467600"/>
              <a:gd name="connsiteY757" fmla="*/ 912671 h 6858000"/>
              <a:gd name="connsiteX758" fmla="*/ 5460148 w 7467600"/>
              <a:gd name="connsiteY758" fmla="*/ 911442 h 6858000"/>
              <a:gd name="connsiteX759" fmla="*/ 5648971 w 7467600"/>
              <a:gd name="connsiteY759" fmla="*/ 891331 h 6858000"/>
              <a:gd name="connsiteX760" fmla="*/ 5844807 w 7467600"/>
              <a:gd name="connsiteY760" fmla="*/ 870718 h 6858000"/>
              <a:gd name="connsiteX761" fmla="*/ 5862975 w 7467600"/>
              <a:gd name="connsiteY761" fmla="*/ 869756 h 6858000"/>
              <a:gd name="connsiteX762" fmla="*/ 5920887 w 7467600"/>
              <a:gd name="connsiteY762" fmla="*/ 865929 h 6858000"/>
              <a:gd name="connsiteX763" fmla="*/ 5504425 w 7467600"/>
              <a:gd name="connsiteY763" fmla="*/ 848067 h 6858000"/>
              <a:gd name="connsiteX764" fmla="*/ 3607114 w 7467600"/>
              <a:gd name="connsiteY764" fmla="*/ 467441 h 6858000"/>
              <a:gd name="connsiteX765" fmla="*/ 3296242 w 7467600"/>
              <a:gd name="connsiteY765" fmla="*/ 807991 h 6858000"/>
              <a:gd name="connsiteX766" fmla="*/ 3174674 w 7467600"/>
              <a:gd name="connsiteY766" fmla="*/ 919759 h 6858000"/>
              <a:gd name="connsiteX767" fmla="*/ 3042978 w 7467600"/>
              <a:gd name="connsiteY767" fmla="*/ 1054894 h 6858000"/>
              <a:gd name="connsiteX768" fmla="*/ 2968914 w 7467600"/>
              <a:gd name="connsiteY768" fmla="*/ 1133756 h 6858000"/>
              <a:gd name="connsiteX769" fmla="*/ 3103823 w 7467600"/>
              <a:gd name="connsiteY769" fmla="*/ 1026814 h 6858000"/>
              <a:gd name="connsiteX770" fmla="*/ 3607114 w 7467600"/>
              <a:gd name="connsiteY770" fmla="*/ 467441 h 6858000"/>
              <a:gd name="connsiteX771" fmla="*/ 3744487 w 7467600"/>
              <a:gd name="connsiteY771" fmla="*/ 383136 h 6858000"/>
              <a:gd name="connsiteX772" fmla="*/ 3970213 w 7467600"/>
              <a:gd name="connsiteY772" fmla="*/ 995559 h 6858000"/>
              <a:gd name="connsiteX773" fmla="*/ 3744487 w 7467600"/>
              <a:gd name="connsiteY773" fmla="*/ 383136 h 6858000"/>
              <a:gd name="connsiteX774" fmla="*/ 3624562 w 7467600"/>
              <a:gd name="connsiteY774" fmla="*/ 367041 h 6858000"/>
              <a:gd name="connsiteX775" fmla="*/ 3489712 w 7467600"/>
              <a:gd name="connsiteY775" fmla="*/ 485386 h 6858000"/>
              <a:gd name="connsiteX776" fmla="*/ 3182994 w 7467600"/>
              <a:gd name="connsiteY776" fmla="*/ 828265 h 6858000"/>
              <a:gd name="connsiteX777" fmla="*/ 2892114 w 7467600"/>
              <a:gd name="connsiteY777" fmla="*/ 1172635 h 6858000"/>
              <a:gd name="connsiteX778" fmla="*/ 3021459 w 7467600"/>
              <a:gd name="connsiteY778" fmla="*/ 1035385 h 6858000"/>
              <a:gd name="connsiteX779" fmla="*/ 3153873 w 7467600"/>
              <a:gd name="connsiteY779" fmla="*/ 898971 h 6858000"/>
              <a:gd name="connsiteX780" fmla="*/ 3276511 w 7467600"/>
              <a:gd name="connsiteY780" fmla="*/ 786423 h 6858000"/>
              <a:gd name="connsiteX781" fmla="*/ 3584154 w 7467600"/>
              <a:gd name="connsiteY781" fmla="*/ 448218 h 6858000"/>
              <a:gd name="connsiteX782" fmla="*/ 3624562 w 7467600"/>
              <a:gd name="connsiteY782" fmla="*/ 367041 h 6858000"/>
              <a:gd name="connsiteX783" fmla="*/ 3766672 w 7467600"/>
              <a:gd name="connsiteY783" fmla="*/ 359429 h 6858000"/>
              <a:gd name="connsiteX784" fmla="*/ 3996338 w 7467600"/>
              <a:gd name="connsiteY784" fmla="*/ 968237 h 6858000"/>
              <a:gd name="connsiteX785" fmla="*/ 3766672 w 7467600"/>
              <a:gd name="connsiteY785" fmla="*/ 359429 h 6858000"/>
              <a:gd name="connsiteX786" fmla="*/ 5805386 w 7467600"/>
              <a:gd name="connsiteY786" fmla="*/ 239240 h 6858000"/>
              <a:gd name="connsiteX787" fmla="*/ 5736947 w 7467600"/>
              <a:gd name="connsiteY787" fmla="*/ 261367 h 6858000"/>
              <a:gd name="connsiteX788" fmla="*/ 5427012 w 7467600"/>
              <a:gd name="connsiteY788" fmla="*/ 311272 h 6858000"/>
              <a:gd name="connsiteX789" fmla="*/ 5147818 w 7467600"/>
              <a:gd name="connsiteY789" fmla="*/ 322112 h 6858000"/>
              <a:gd name="connsiteX790" fmla="*/ 5060854 w 7467600"/>
              <a:gd name="connsiteY790" fmla="*/ 311882 h 6858000"/>
              <a:gd name="connsiteX791" fmla="*/ 4945989 w 7467600"/>
              <a:gd name="connsiteY791" fmla="*/ 300516 h 6858000"/>
              <a:gd name="connsiteX792" fmla="*/ 5410479 w 7467600"/>
              <a:gd name="connsiteY792" fmla="*/ 348434 h 6858000"/>
              <a:gd name="connsiteX793" fmla="*/ 5805386 w 7467600"/>
              <a:gd name="connsiteY793" fmla="*/ 239240 h 6858000"/>
              <a:gd name="connsiteX794" fmla="*/ 5905192 w 7467600"/>
              <a:gd name="connsiteY794" fmla="*/ 163079 h 6858000"/>
              <a:gd name="connsiteX795" fmla="*/ 5865655 w 7467600"/>
              <a:gd name="connsiteY795" fmla="*/ 171901 h 6858000"/>
              <a:gd name="connsiteX796" fmla="*/ 5259740 w 7467600"/>
              <a:gd name="connsiteY796" fmla="*/ 257013 h 6858000"/>
              <a:gd name="connsiteX797" fmla="*/ 5208466 w 7467600"/>
              <a:gd name="connsiteY797" fmla="*/ 257550 h 6858000"/>
              <a:gd name="connsiteX798" fmla="*/ 4980204 w 7467600"/>
              <a:gd name="connsiteY798" fmla="*/ 271903 h 6858000"/>
              <a:gd name="connsiteX799" fmla="*/ 5068068 w 7467600"/>
              <a:gd name="connsiteY799" fmla="*/ 282244 h 6858000"/>
              <a:gd name="connsiteX800" fmla="*/ 5153231 w 7467600"/>
              <a:gd name="connsiteY800" fmla="*/ 292240 h 6858000"/>
              <a:gd name="connsiteX801" fmla="*/ 5426491 w 7467600"/>
              <a:gd name="connsiteY801" fmla="*/ 281128 h 6858000"/>
              <a:gd name="connsiteX802" fmla="*/ 5731212 w 7467600"/>
              <a:gd name="connsiteY802" fmla="*/ 231951 h 6858000"/>
              <a:gd name="connsiteX803" fmla="*/ 5905192 w 7467600"/>
              <a:gd name="connsiteY803" fmla="*/ 163079 h 6858000"/>
              <a:gd name="connsiteX804" fmla="*/ 5944437 w 7467600"/>
              <a:gd name="connsiteY804" fmla="*/ 113829 h 6858000"/>
              <a:gd name="connsiteX805" fmla="*/ 5825032 w 7467600"/>
              <a:gd name="connsiteY805" fmla="*/ 146405 h 6858000"/>
              <a:gd name="connsiteX806" fmla="*/ 4955599 w 7467600"/>
              <a:gd name="connsiteY806" fmla="*/ 247008 h 6858000"/>
              <a:gd name="connsiteX807" fmla="*/ 5210104 w 7467600"/>
              <a:gd name="connsiteY807" fmla="*/ 228123 h 6858000"/>
              <a:gd name="connsiteX808" fmla="*/ 5261015 w 7467600"/>
              <a:gd name="connsiteY808" fmla="*/ 227087 h 6858000"/>
              <a:gd name="connsiteX809" fmla="*/ 5861181 w 7467600"/>
              <a:gd name="connsiteY809" fmla="*/ 143093 h 6858000"/>
              <a:gd name="connsiteX810" fmla="*/ 5961252 w 7467600"/>
              <a:gd name="connsiteY810" fmla="*/ 114820 h 6858000"/>
              <a:gd name="connsiteX811" fmla="*/ 5944437 w 7467600"/>
              <a:gd name="connsiteY811" fmla="*/ 113829 h 6858000"/>
              <a:gd name="connsiteX812" fmla="*/ 3882765 w 7467600"/>
              <a:gd name="connsiteY812" fmla="*/ 0 h 6858000"/>
              <a:gd name="connsiteX813" fmla="*/ 3995099 w 7467600"/>
              <a:gd name="connsiteY813" fmla="*/ 0 h 6858000"/>
              <a:gd name="connsiteX814" fmla="*/ 4163818 w 7467600"/>
              <a:gd name="connsiteY814" fmla="*/ 234104 h 6858000"/>
              <a:gd name="connsiteX815" fmla="*/ 4172099 w 7467600"/>
              <a:gd name="connsiteY815" fmla="*/ 234207 h 6858000"/>
              <a:gd name="connsiteX816" fmla="*/ 4784282 w 7467600"/>
              <a:gd name="connsiteY816" fmla="*/ 276561 h 6858000"/>
              <a:gd name="connsiteX817" fmla="*/ 4801687 w 7467600"/>
              <a:gd name="connsiteY817" fmla="*/ 267764 h 6858000"/>
              <a:gd name="connsiteX818" fmla="*/ 6082788 w 7467600"/>
              <a:gd name="connsiteY818" fmla="*/ 64119 h 6858000"/>
              <a:gd name="connsiteX819" fmla="*/ 6099442 w 7467600"/>
              <a:gd name="connsiteY819" fmla="*/ 82568 h 6858000"/>
              <a:gd name="connsiteX820" fmla="*/ 4804137 w 7467600"/>
              <a:gd name="connsiteY820" fmla="*/ 320931 h 6858000"/>
              <a:gd name="connsiteX821" fmla="*/ 4227047 w 7467600"/>
              <a:gd name="connsiteY821" fmla="*/ 313415 h 6858000"/>
              <a:gd name="connsiteX822" fmla="*/ 4346041 w 7467600"/>
              <a:gd name="connsiteY822" fmla="*/ 456086 h 6858000"/>
              <a:gd name="connsiteX823" fmla="*/ 4870967 w 7467600"/>
              <a:gd name="connsiteY823" fmla="*/ 963061 h 6858000"/>
              <a:gd name="connsiteX824" fmla="*/ 4889647 w 7467600"/>
              <a:gd name="connsiteY824" fmla="*/ 957147 h 6858000"/>
              <a:gd name="connsiteX825" fmla="*/ 5422504 w 7467600"/>
              <a:gd name="connsiteY825" fmla="*/ 805191 h 6858000"/>
              <a:gd name="connsiteX826" fmla="*/ 6087656 w 7467600"/>
              <a:gd name="connsiteY826" fmla="*/ 826703 h 6858000"/>
              <a:gd name="connsiteX827" fmla="*/ 6058717 w 7467600"/>
              <a:gd name="connsiteY827" fmla="*/ 865992 h 6858000"/>
              <a:gd name="connsiteX828" fmla="*/ 4974153 w 7467600"/>
              <a:gd name="connsiteY828" fmla="*/ 1045456 h 6858000"/>
              <a:gd name="connsiteX829" fmla="*/ 5627835 w 7467600"/>
              <a:gd name="connsiteY829" fmla="*/ 1472077 h 6858000"/>
              <a:gd name="connsiteX830" fmla="*/ 5629817 w 7467600"/>
              <a:gd name="connsiteY830" fmla="*/ 1471412 h 6858000"/>
              <a:gd name="connsiteX831" fmla="*/ 5634124 w 7467600"/>
              <a:gd name="connsiteY831" fmla="*/ 1470572 h 6858000"/>
              <a:gd name="connsiteX832" fmla="*/ 5755832 w 7467600"/>
              <a:gd name="connsiteY832" fmla="*/ 1383886 h 6858000"/>
              <a:gd name="connsiteX833" fmla="*/ 6014186 w 7467600"/>
              <a:gd name="connsiteY833" fmla="*/ 1279799 h 6858000"/>
              <a:gd name="connsiteX834" fmla="*/ 6901619 w 7467600"/>
              <a:gd name="connsiteY834" fmla="*/ 1047874 h 6858000"/>
              <a:gd name="connsiteX835" fmla="*/ 6931566 w 7467600"/>
              <a:gd name="connsiteY835" fmla="*/ 1062034 h 6858000"/>
              <a:gd name="connsiteX836" fmla="*/ 5790982 w 7467600"/>
              <a:gd name="connsiteY836" fmla="*/ 1561380 h 6858000"/>
              <a:gd name="connsiteX837" fmla="*/ 6188971 w 7467600"/>
              <a:gd name="connsiteY837" fmla="*/ 1755168 h 6858000"/>
              <a:gd name="connsiteX838" fmla="*/ 6202446 w 7467600"/>
              <a:gd name="connsiteY838" fmla="*/ 1752268 h 6858000"/>
              <a:gd name="connsiteX839" fmla="*/ 7179560 w 7467600"/>
              <a:gd name="connsiteY839" fmla="*/ 1467551 h 6858000"/>
              <a:gd name="connsiteX840" fmla="*/ 7158730 w 7467600"/>
              <a:gd name="connsiteY840" fmla="*/ 1507835 h 6858000"/>
              <a:gd name="connsiteX841" fmla="*/ 6326959 w 7467600"/>
              <a:gd name="connsiteY841" fmla="*/ 1817686 h 6858000"/>
              <a:gd name="connsiteX842" fmla="*/ 6537433 w 7467600"/>
              <a:gd name="connsiteY842" fmla="*/ 1907790 h 6858000"/>
              <a:gd name="connsiteX843" fmla="*/ 6550221 w 7467600"/>
              <a:gd name="connsiteY843" fmla="*/ 1910729 h 6858000"/>
              <a:gd name="connsiteX844" fmla="*/ 6964438 w 7467600"/>
              <a:gd name="connsiteY844" fmla="*/ 2209505 h 6858000"/>
              <a:gd name="connsiteX845" fmla="*/ 7367862 w 7467600"/>
              <a:gd name="connsiteY845" fmla="*/ 2806833 h 6858000"/>
              <a:gd name="connsiteX846" fmla="*/ 7364329 w 7467600"/>
              <a:gd name="connsiteY846" fmla="*/ 2826907 h 6858000"/>
              <a:gd name="connsiteX847" fmla="*/ 7290545 w 7467600"/>
              <a:gd name="connsiteY847" fmla="*/ 2850663 h 6858000"/>
              <a:gd name="connsiteX848" fmla="*/ 6472036 w 7467600"/>
              <a:gd name="connsiteY848" fmla="*/ 1959003 h 6858000"/>
              <a:gd name="connsiteX849" fmla="*/ 5792897 w 7467600"/>
              <a:gd name="connsiteY849" fmla="*/ 1647747 h 6858000"/>
              <a:gd name="connsiteX850" fmla="*/ 5842751 w 7467600"/>
              <a:gd name="connsiteY850" fmla="*/ 1816112 h 6858000"/>
              <a:gd name="connsiteX851" fmla="*/ 5847424 w 7467600"/>
              <a:gd name="connsiteY851" fmla="*/ 1815776 h 6858000"/>
              <a:gd name="connsiteX852" fmla="*/ 6399821 w 7467600"/>
              <a:gd name="connsiteY852" fmla="*/ 2344799 h 6858000"/>
              <a:gd name="connsiteX853" fmla="*/ 6323232 w 7467600"/>
              <a:gd name="connsiteY853" fmla="*/ 2389634 h 6858000"/>
              <a:gd name="connsiteX854" fmla="*/ 5942958 w 7467600"/>
              <a:gd name="connsiteY854" fmla="*/ 2077708 h 6858000"/>
              <a:gd name="connsiteX855" fmla="*/ 5921559 w 7467600"/>
              <a:gd name="connsiteY855" fmla="*/ 2378596 h 6858000"/>
              <a:gd name="connsiteX856" fmla="*/ 5817651 w 7467600"/>
              <a:gd name="connsiteY856" fmla="*/ 3023919 h 6858000"/>
              <a:gd name="connsiteX857" fmla="*/ 5729634 w 7467600"/>
              <a:gd name="connsiteY857" fmla="*/ 3051849 h 6858000"/>
              <a:gd name="connsiteX858" fmla="*/ 5611018 w 7467600"/>
              <a:gd name="connsiteY858" fmla="*/ 2316769 h 6858000"/>
              <a:gd name="connsiteX859" fmla="*/ 5687608 w 7467600"/>
              <a:gd name="connsiteY859" fmla="*/ 2039972 h 6858000"/>
              <a:gd name="connsiteX860" fmla="*/ 5657554 w 7467600"/>
              <a:gd name="connsiteY860" fmla="*/ 1576445 h 6858000"/>
              <a:gd name="connsiteX861" fmla="*/ 5150475 w 7467600"/>
              <a:gd name="connsiteY861" fmla="*/ 1274012 h 6858000"/>
              <a:gd name="connsiteX862" fmla="*/ 5349142 w 7467600"/>
              <a:gd name="connsiteY862" fmla="*/ 2204405 h 6858000"/>
              <a:gd name="connsiteX863" fmla="*/ 5262214 w 7467600"/>
              <a:gd name="connsiteY863" fmla="*/ 2233836 h 6858000"/>
              <a:gd name="connsiteX864" fmla="*/ 4981539 w 7467600"/>
              <a:gd name="connsiteY864" fmla="*/ 1542201 h 6858000"/>
              <a:gd name="connsiteX865" fmla="*/ 4958461 w 7467600"/>
              <a:gd name="connsiteY865" fmla="*/ 1136957 h 6858000"/>
              <a:gd name="connsiteX866" fmla="*/ 4655015 w 7467600"/>
              <a:gd name="connsiteY866" fmla="*/ 891426 h 6858000"/>
              <a:gd name="connsiteX867" fmla="*/ 4348002 w 7467600"/>
              <a:gd name="connsiteY867" fmla="*/ 2205895 h 6858000"/>
              <a:gd name="connsiteX868" fmla="*/ 4262250 w 7467600"/>
              <a:gd name="connsiteY868" fmla="*/ 2219972 h 6858000"/>
              <a:gd name="connsiteX869" fmla="*/ 4550611 w 7467600"/>
              <a:gd name="connsiteY869" fmla="*/ 817540 h 6858000"/>
              <a:gd name="connsiteX870" fmla="*/ 4564418 w 7467600"/>
              <a:gd name="connsiteY870" fmla="*/ 808293 h 6858000"/>
              <a:gd name="connsiteX871" fmla="*/ 4266388 w 7467600"/>
              <a:gd name="connsiteY871" fmla="*/ 500083 h 6858000"/>
              <a:gd name="connsiteX872" fmla="*/ 4032842 w 7467600"/>
              <a:gd name="connsiteY872" fmla="*/ 211809 h 6858000"/>
              <a:gd name="connsiteX873" fmla="*/ 3882765 w 7467600"/>
              <a:gd name="connsiteY873" fmla="*/ 0 h 6858000"/>
              <a:gd name="connsiteX874" fmla="*/ 3721337 w 7467600"/>
              <a:gd name="connsiteY874" fmla="*/ 0 h 6858000"/>
              <a:gd name="connsiteX875" fmla="*/ 3797544 w 7467600"/>
              <a:gd name="connsiteY875" fmla="*/ 0 h 6858000"/>
              <a:gd name="connsiteX876" fmla="*/ 3775734 w 7467600"/>
              <a:gd name="connsiteY876" fmla="*/ 95131 h 6858000"/>
              <a:gd name="connsiteX877" fmla="*/ 3724807 w 7467600"/>
              <a:gd name="connsiteY877" fmla="*/ 272257 h 6858000"/>
              <a:gd name="connsiteX878" fmla="*/ 3726844 w 7467600"/>
              <a:gd name="connsiteY878" fmla="*/ 282988 h 6858000"/>
              <a:gd name="connsiteX879" fmla="*/ 3742664 w 7467600"/>
              <a:gd name="connsiteY879" fmla="*/ 279918 h 6858000"/>
              <a:gd name="connsiteX880" fmla="*/ 4103910 w 7467600"/>
              <a:gd name="connsiteY880" fmla="*/ 1161917 h 6858000"/>
              <a:gd name="connsiteX881" fmla="*/ 4020269 w 7467600"/>
              <a:gd name="connsiteY881" fmla="*/ 1200406 h 6858000"/>
              <a:gd name="connsiteX882" fmla="*/ 3674882 w 7467600"/>
              <a:gd name="connsiteY882" fmla="*/ 488524 h 6858000"/>
              <a:gd name="connsiteX883" fmla="*/ 3132682 w 7467600"/>
              <a:gd name="connsiteY883" fmla="*/ 1072284 h 6858000"/>
              <a:gd name="connsiteX884" fmla="*/ 2716346 w 7467600"/>
              <a:gd name="connsiteY884" fmla="*/ 1276376 h 6858000"/>
              <a:gd name="connsiteX885" fmla="*/ 2716772 w 7467600"/>
              <a:gd name="connsiteY885" fmla="*/ 1255462 h 6858000"/>
              <a:gd name="connsiteX886" fmla="*/ 3471096 w 7467600"/>
              <a:gd name="connsiteY886" fmla="*/ 437072 h 6858000"/>
              <a:gd name="connsiteX887" fmla="*/ 3639057 w 7467600"/>
              <a:gd name="connsiteY887" fmla="*/ 286334 h 6858000"/>
              <a:gd name="connsiteX888" fmla="*/ 3640309 w 7467600"/>
              <a:gd name="connsiteY888" fmla="*/ 284664 h 6858000"/>
              <a:gd name="connsiteX889" fmla="*/ 3646022 w 7467600"/>
              <a:gd name="connsiteY889" fmla="*/ 276711 h 6858000"/>
              <a:gd name="connsiteX890" fmla="*/ 3707943 w 7467600"/>
              <a:gd name="connsiteY890" fmla="*/ 65958 h 6858000"/>
              <a:gd name="connsiteX891" fmla="*/ 3721337 w 7467600"/>
              <a:gd name="connsiteY891" fmla="*/ 0 h 6858000"/>
              <a:gd name="connsiteX892" fmla="*/ 2867960 w 7467600"/>
              <a:gd name="connsiteY892" fmla="*/ 0 h 6858000"/>
              <a:gd name="connsiteX893" fmla="*/ 2926351 w 7467600"/>
              <a:gd name="connsiteY893" fmla="*/ 0 h 6858000"/>
              <a:gd name="connsiteX894" fmla="*/ 2902823 w 7467600"/>
              <a:gd name="connsiteY894" fmla="*/ 262929 h 6858000"/>
              <a:gd name="connsiteX895" fmla="*/ 2940663 w 7467600"/>
              <a:gd name="connsiteY895" fmla="*/ 140884 h 6858000"/>
              <a:gd name="connsiteX896" fmla="*/ 2947039 w 7467600"/>
              <a:gd name="connsiteY896" fmla="*/ 122524 h 6858000"/>
              <a:gd name="connsiteX897" fmla="*/ 2984316 w 7467600"/>
              <a:gd name="connsiteY897" fmla="*/ 0 h 6858000"/>
              <a:gd name="connsiteX898" fmla="*/ 3016114 w 7467600"/>
              <a:gd name="connsiteY898" fmla="*/ 0 h 6858000"/>
              <a:gd name="connsiteX899" fmla="*/ 2979949 w 7467600"/>
              <a:gd name="connsiteY899" fmla="*/ 119274 h 6858000"/>
              <a:gd name="connsiteX900" fmla="*/ 3023879 w 7467600"/>
              <a:gd name="connsiteY900" fmla="*/ 0 h 6858000"/>
              <a:gd name="connsiteX901" fmla="*/ 3105400 w 7467600"/>
              <a:gd name="connsiteY901" fmla="*/ 0 h 6858000"/>
              <a:gd name="connsiteX902" fmla="*/ 3094669 w 7467600"/>
              <a:gd name="connsiteY902" fmla="*/ 30308 h 6858000"/>
              <a:gd name="connsiteX903" fmla="*/ 2901945 w 7467600"/>
              <a:gd name="connsiteY903" fmla="*/ 466538 h 6858000"/>
              <a:gd name="connsiteX904" fmla="*/ 2815209 w 7467600"/>
              <a:gd name="connsiteY904" fmla="*/ 497361 h 6858000"/>
              <a:gd name="connsiteX905" fmla="*/ 2844845 w 7467600"/>
              <a:gd name="connsiteY905" fmla="*/ 127638 h 6858000"/>
              <a:gd name="connsiteX906" fmla="*/ 2867960 w 7467600"/>
              <a:gd name="connsiteY906" fmla="*/ 0 h 6858000"/>
              <a:gd name="connsiteX907" fmla="*/ 1057230 w 7467600"/>
              <a:gd name="connsiteY907" fmla="*/ 0 h 6858000"/>
              <a:gd name="connsiteX908" fmla="*/ 1111003 w 7467600"/>
              <a:gd name="connsiteY908" fmla="*/ 0 h 6858000"/>
              <a:gd name="connsiteX909" fmla="*/ 1125553 w 7467600"/>
              <a:gd name="connsiteY909" fmla="*/ 52588 h 6858000"/>
              <a:gd name="connsiteX910" fmla="*/ 1304276 w 7467600"/>
              <a:gd name="connsiteY910" fmla="*/ 476275 h 6858000"/>
              <a:gd name="connsiteX911" fmla="*/ 1492066 w 7467600"/>
              <a:gd name="connsiteY911" fmla="*/ 886333 h 6858000"/>
              <a:gd name="connsiteX912" fmla="*/ 1423698 w 7467600"/>
              <a:gd name="connsiteY912" fmla="*/ 710817 h 6858000"/>
              <a:gd name="connsiteX913" fmla="*/ 1357609 w 7467600"/>
              <a:gd name="connsiteY913" fmla="*/ 532892 h 6858000"/>
              <a:gd name="connsiteX914" fmla="*/ 1309550 w 7467600"/>
              <a:gd name="connsiteY914" fmla="*/ 374031 h 6858000"/>
              <a:gd name="connsiteX915" fmla="*/ 1193673 w 7467600"/>
              <a:gd name="connsiteY915" fmla="*/ 49533 h 6858000"/>
              <a:gd name="connsiteX916" fmla="*/ 1164391 w 7467600"/>
              <a:gd name="connsiteY916" fmla="*/ 0 h 6858000"/>
              <a:gd name="connsiteX917" fmla="*/ 1200666 w 7467600"/>
              <a:gd name="connsiteY917" fmla="*/ 0 h 6858000"/>
              <a:gd name="connsiteX918" fmla="*/ 1223408 w 7467600"/>
              <a:gd name="connsiteY918" fmla="*/ 38996 h 6858000"/>
              <a:gd name="connsiteX919" fmla="*/ 1339635 w 7467600"/>
              <a:gd name="connsiteY919" fmla="*/ 365517 h 6858000"/>
              <a:gd name="connsiteX920" fmla="*/ 1387469 w 7467600"/>
              <a:gd name="connsiteY920" fmla="*/ 523079 h 6858000"/>
              <a:gd name="connsiteX921" fmla="*/ 1452685 w 7467600"/>
              <a:gd name="connsiteY921" fmla="*/ 699806 h 6858000"/>
              <a:gd name="connsiteX922" fmla="*/ 1492092 w 7467600"/>
              <a:gd name="connsiteY922" fmla="*/ 800424 h 6858000"/>
              <a:gd name="connsiteX923" fmla="*/ 1455302 w 7467600"/>
              <a:gd name="connsiteY923" fmla="*/ 632913 h 6858000"/>
              <a:gd name="connsiteX924" fmla="*/ 1222336 w 7467600"/>
              <a:gd name="connsiteY924" fmla="*/ 9480 h 6858000"/>
              <a:gd name="connsiteX925" fmla="*/ 1214634 w 7467600"/>
              <a:gd name="connsiteY925" fmla="*/ 0 h 6858000"/>
              <a:gd name="connsiteX926" fmla="*/ 1289827 w 7467600"/>
              <a:gd name="connsiteY926" fmla="*/ 0 h 6858000"/>
              <a:gd name="connsiteX927" fmla="*/ 1321076 w 7467600"/>
              <a:gd name="connsiteY927" fmla="*/ 59722 h 6858000"/>
              <a:gd name="connsiteX928" fmla="*/ 1512579 w 7467600"/>
              <a:gd name="connsiteY928" fmla="*/ 626441 h 6858000"/>
              <a:gd name="connsiteX929" fmla="*/ 1506076 w 7467600"/>
              <a:gd name="connsiteY929" fmla="*/ 1089289 h 6858000"/>
              <a:gd name="connsiteX930" fmla="*/ 1486346 w 7467600"/>
              <a:gd name="connsiteY930" fmla="*/ 1079919 h 6858000"/>
              <a:gd name="connsiteX931" fmla="*/ 1070511 w 7467600"/>
              <a:gd name="connsiteY931" fmla="*/ 48609 h 6858000"/>
              <a:gd name="connsiteX932" fmla="*/ 1057230 w 7467600"/>
              <a:gd name="connsiteY932" fmla="*/ 0 h 6858000"/>
              <a:gd name="connsiteX933" fmla="*/ 43151 w 7467600"/>
              <a:gd name="connsiteY933" fmla="*/ 0 h 6858000"/>
              <a:gd name="connsiteX934" fmla="*/ 95283 w 7467600"/>
              <a:gd name="connsiteY934" fmla="*/ 0 h 6858000"/>
              <a:gd name="connsiteX935" fmla="*/ 300708 w 7467600"/>
              <a:gd name="connsiteY935" fmla="*/ 154571 h 6858000"/>
              <a:gd name="connsiteX936" fmla="*/ 530414 w 7467600"/>
              <a:gd name="connsiteY936" fmla="*/ 354673 h 6858000"/>
              <a:gd name="connsiteX937" fmla="*/ 333785 w 7467600"/>
              <a:gd name="connsiteY937" fmla="*/ 161564 h 6858000"/>
              <a:gd name="connsiteX938" fmla="*/ 147005 w 7467600"/>
              <a:gd name="connsiteY938" fmla="*/ 0 h 6858000"/>
              <a:gd name="connsiteX939" fmla="*/ 272509 w 7467600"/>
              <a:gd name="connsiteY939" fmla="*/ 0 h 6858000"/>
              <a:gd name="connsiteX940" fmla="*/ 326276 w 7467600"/>
              <a:gd name="connsiteY940" fmla="*/ 45847 h 6858000"/>
              <a:gd name="connsiteX941" fmla="*/ 823759 w 7467600"/>
              <a:gd name="connsiteY941" fmla="*/ 574145 h 6858000"/>
              <a:gd name="connsiteX942" fmla="*/ 811254 w 7467600"/>
              <a:gd name="connsiteY942" fmla="*/ 665546 h 6858000"/>
              <a:gd name="connsiteX943" fmla="*/ 154042 w 7467600"/>
              <a:gd name="connsiteY943" fmla="*/ 261522 h 6858000"/>
              <a:gd name="connsiteX944" fmla="*/ 13550 w 7467600"/>
              <a:gd name="connsiteY944" fmla="*/ 158423 h 6858000"/>
              <a:gd name="connsiteX945" fmla="*/ 0 w 7467600"/>
              <a:gd name="connsiteY945" fmla="*/ 146618 h 6858000"/>
              <a:gd name="connsiteX946" fmla="*/ 0 w 7467600"/>
              <a:gd name="connsiteY946" fmla="*/ 59161 h 6858000"/>
              <a:gd name="connsiteX947" fmla="*/ 45427 w 7467600"/>
              <a:gd name="connsiteY947" fmla="*/ 101078 h 6858000"/>
              <a:gd name="connsiteX948" fmla="*/ 630103 w 7467600"/>
              <a:gd name="connsiteY948" fmla="*/ 485885 h 6858000"/>
              <a:gd name="connsiteX949" fmla="*/ 532040 w 7467600"/>
              <a:gd name="connsiteY949" fmla="*/ 399359 h 6858000"/>
              <a:gd name="connsiteX950" fmla="*/ 517618 w 7467600"/>
              <a:gd name="connsiteY950" fmla="*/ 385726 h 6858000"/>
              <a:gd name="connsiteX951" fmla="*/ 285074 w 7467600"/>
              <a:gd name="connsiteY951" fmla="*/ 182755 h 6858000"/>
              <a:gd name="connsiteX952" fmla="*/ 43151 w 7467600"/>
              <a:gd name="connsiteY952"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410696 w 7467600"/>
              <a:gd name="connsiteY4" fmla="*/ 6803861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392158 w 7467600"/>
              <a:gd name="connsiteY16" fmla="*/ 6771365 h 6858000"/>
              <a:gd name="connsiteX17" fmla="*/ 7467600 w 7467600"/>
              <a:gd name="connsiteY17" fmla="*/ 6805948 h 6858000"/>
              <a:gd name="connsiteX18" fmla="*/ 7467600 w 7467600"/>
              <a:gd name="connsiteY18" fmla="*/ 6831490 h 6858000"/>
              <a:gd name="connsiteX19" fmla="*/ 7410696 w 7467600"/>
              <a:gd name="connsiteY19" fmla="*/ 6803861 h 6858000"/>
              <a:gd name="connsiteX20" fmla="*/ 1019354 w 7467600"/>
              <a:gd name="connsiteY20" fmla="*/ 6315006 h 6858000"/>
              <a:gd name="connsiteX21" fmla="*/ 441046 w 7467600"/>
              <a:gd name="connsiteY21" fmla="*/ 6691153 h 6858000"/>
              <a:gd name="connsiteX22" fmla="*/ 1019354 w 7467600"/>
              <a:gd name="connsiteY22" fmla="*/ 6315006 h 6858000"/>
              <a:gd name="connsiteX23" fmla="*/ 991680 w 7467600"/>
              <a:gd name="connsiteY23" fmla="*/ 6298413 h 6858000"/>
              <a:gd name="connsiteX24" fmla="*/ 409060 w 7467600"/>
              <a:gd name="connsiteY24" fmla="*/ 6671470 h 6858000"/>
              <a:gd name="connsiteX25" fmla="*/ 991680 w 7467600"/>
              <a:gd name="connsiteY25" fmla="*/ 6298413 h 6858000"/>
              <a:gd name="connsiteX26" fmla="*/ 103333 w 7467600"/>
              <a:gd name="connsiteY26" fmla="*/ 5699602 h 6858000"/>
              <a:gd name="connsiteX27" fmla="*/ 233938 w 7467600"/>
              <a:gd name="connsiteY27" fmla="*/ 5809416 h 6858000"/>
              <a:gd name="connsiteX28" fmla="*/ 883580 w 7467600"/>
              <a:gd name="connsiteY28" fmla="*/ 6180710 h 6858000"/>
              <a:gd name="connsiteX29" fmla="*/ 487337 w 7467600"/>
              <a:gd name="connsiteY29" fmla="*/ 5950182 h 6858000"/>
              <a:gd name="connsiteX30" fmla="*/ 354051 w 7467600"/>
              <a:gd name="connsiteY30" fmla="*/ 5854912 h 6858000"/>
              <a:gd name="connsiteX31" fmla="*/ 195436 w 7467600"/>
              <a:gd name="connsiteY31" fmla="*/ 5755068 h 6858000"/>
              <a:gd name="connsiteX32" fmla="*/ 103333 w 7467600"/>
              <a:gd name="connsiteY32" fmla="*/ 5699602 h 6858000"/>
              <a:gd name="connsiteX33" fmla="*/ 5539432 w 7467600"/>
              <a:gd name="connsiteY33" fmla="*/ 5642928 h 6858000"/>
              <a:gd name="connsiteX34" fmla="*/ 5555462 w 7467600"/>
              <a:gd name="connsiteY34" fmla="*/ 5694454 h 6858000"/>
              <a:gd name="connsiteX35" fmla="*/ 5828270 w 7467600"/>
              <a:gd name="connsiteY35" fmla="*/ 6320663 h 6858000"/>
              <a:gd name="connsiteX36" fmla="*/ 5947416 w 7467600"/>
              <a:gd name="connsiteY36" fmla="*/ 6574846 h 6858000"/>
              <a:gd name="connsiteX37" fmla="*/ 5539432 w 7467600"/>
              <a:gd name="connsiteY37" fmla="*/ 5642928 h 6858000"/>
              <a:gd name="connsiteX38" fmla="*/ 51253 w 7467600"/>
              <a:gd name="connsiteY38" fmla="*/ 5631825 h 6858000"/>
              <a:gd name="connsiteX39" fmla="*/ 211622 w 7467600"/>
              <a:gd name="connsiteY39" fmla="*/ 5728803 h 6858000"/>
              <a:gd name="connsiteX40" fmla="*/ 371652 w 7467600"/>
              <a:gd name="connsiteY40" fmla="*/ 5829062 h 6858000"/>
              <a:gd name="connsiteX41" fmla="*/ 505903 w 7467600"/>
              <a:gd name="connsiteY41" fmla="*/ 5925221 h 6858000"/>
              <a:gd name="connsiteX42" fmla="*/ 899240 w 7467600"/>
              <a:gd name="connsiteY42" fmla="*/ 6153068 h 6858000"/>
              <a:gd name="connsiteX43" fmla="*/ 988114 w 7467600"/>
              <a:gd name="connsiteY43" fmla="*/ 6174204 h 6858000"/>
              <a:gd name="connsiteX44" fmla="*/ 845971 w 7467600"/>
              <a:gd name="connsiteY44" fmla="*/ 6067177 h 6858000"/>
              <a:gd name="connsiteX45" fmla="*/ 448057 w 7467600"/>
              <a:gd name="connsiteY45" fmla="*/ 5841376 h 6858000"/>
              <a:gd name="connsiteX46" fmla="*/ 51253 w 7467600"/>
              <a:gd name="connsiteY46" fmla="*/ 5631825 h 6858000"/>
              <a:gd name="connsiteX47" fmla="*/ 2606687 w 7467600"/>
              <a:gd name="connsiteY47" fmla="*/ 5630718 h 6858000"/>
              <a:gd name="connsiteX48" fmla="*/ 2645658 w 7467600"/>
              <a:gd name="connsiteY48" fmla="*/ 6640259 h 6858000"/>
              <a:gd name="connsiteX49" fmla="*/ 2606687 w 7467600"/>
              <a:gd name="connsiteY49" fmla="*/ 5630718 h 6858000"/>
              <a:gd name="connsiteX50" fmla="*/ 3642057 w 7467600"/>
              <a:gd name="connsiteY50" fmla="*/ 5573487 h 6858000"/>
              <a:gd name="connsiteX51" fmla="*/ 3632981 w 7467600"/>
              <a:gd name="connsiteY51" fmla="*/ 5579437 h 6858000"/>
              <a:gd name="connsiteX52" fmla="*/ 3382436 w 7467600"/>
              <a:gd name="connsiteY52" fmla="*/ 5952726 h 6858000"/>
              <a:gd name="connsiteX53" fmla="*/ 3191929 w 7467600"/>
              <a:gd name="connsiteY53" fmla="*/ 6662669 h 6858000"/>
              <a:gd name="connsiteX54" fmla="*/ 3369898 w 7467600"/>
              <a:gd name="connsiteY54" fmla="*/ 6081771 h 6858000"/>
              <a:gd name="connsiteX55" fmla="*/ 3642057 w 7467600"/>
              <a:gd name="connsiteY55" fmla="*/ 5573487 h 6858000"/>
              <a:gd name="connsiteX56" fmla="*/ 2650666 w 7467600"/>
              <a:gd name="connsiteY56" fmla="*/ 5530686 h 6858000"/>
              <a:gd name="connsiteX57" fmla="*/ 2650249 w 7467600"/>
              <a:gd name="connsiteY57" fmla="*/ 5532101 h 6858000"/>
              <a:gd name="connsiteX58" fmla="*/ 2663808 w 7467600"/>
              <a:gd name="connsiteY58" fmla="*/ 6535215 h 6858000"/>
              <a:gd name="connsiteX59" fmla="*/ 2665418 w 7467600"/>
              <a:gd name="connsiteY59" fmla="*/ 6132756 h 6858000"/>
              <a:gd name="connsiteX60" fmla="*/ 2650666 w 7467600"/>
              <a:gd name="connsiteY60" fmla="*/ 5530686 h 6858000"/>
              <a:gd name="connsiteX61" fmla="*/ 2680277 w 7467600"/>
              <a:gd name="connsiteY61" fmla="*/ 5479204 h 6858000"/>
              <a:gd name="connsiteX62" fmla="*/ 2678972 w 7467600"/>
              <a:gd name="connsiteY62" fmla="*/ 5481582 h 6858000"/>
              <a:gd name="connsiteX63" fmla="*/ 2696666 w 7467600"/>
              <a:gd name="connsiteY63" fmla="*/ 6133836 h 6858000"/>
              <a:gd name="connsiteX64" fmla="*/ 2695769 w 7467600"/>
              <a:gd name="connsiteY64" fmla="*/ 6390955 h 6858000"/>
              <a:gd name="connsiteX65" fmla="*/ 2739893 w 7467600"/>
              <a:gd name="connsiteY65" fmla="*/ 6108357 h 6858000"/>
              <a:gd name="connsiteX66" fmla="*/ 2680277 w 7467600"/>
              <a:gd name="connsiteY66" fmla="*/ 5479204 h 6858000"/>
              <a:gd name="connsiteX67" fmla="*/ 1132195 w 7467600"/>
              <a:gd name="connsiteY67" fmla="*/ 5467980 h 6858000"/>
              <a:gd name="connsiteX68" fmla="*/ 1679056 w 7467600"/>
              <a:gd name="connsiteY68" fmla="*/ 5516907 h 6858000"/>
              <a:gd name="connsiteX69" fmla="*/ 2128648 w 7467600"/>
              <a:gd name="connsiteY69" fmla="*/ 5474249 h 6858000"/>
              <a:gd name="connsiteX70" fmla="*/ 1825619 w 7467600"/>
              <a:gd name="connsiteY70" fmla="*/ 5478447 h 6858000"/>
              <a:gd name="connsiteX71" fmla="*/ 1737798 w 7467600"/>
              <a:gd name="connsiteY71" fmla="*/ 5483353 h 6858000"/>
              <a:gd name="connsiteX72" fmla="*/ 1132195 w 7467600"/>
              <a:gd name="connsiteY72" fmla="*/ 5467980 h 6858000"/>
              <a:gd name="connsiteX73" fmla="*/ 1456157 w 7467600"/>
              <a:gd name="connsiteY73" fmla="*/ 5371404 h 6858000"/>
              <a:gd name="connsiteX74" fmla="*/ 1244432 w 7467600"/>
              <a:gd name="connsiteY74" fmla="*/ 5385601 h 6858000"/>
              <a:gd name="connsiteX75" fmla="*/ 973990 w 7467600"/>
              <a:gd name="connsiteY75" fmla="*/ 5424940 h 6858000"/>
              <a:gd name="connsiteX76" fmla="*/ 1103809 w 7467600"/>
              <a:gd name="connsiteY76" fmla="*/ 5433720 h 6858000"/>
              <a:gd name="connsiteX77" fmla="*/ 1123454 w 7467600"/>
              <a:gd name="connsiteY77" fmla="*/ 5435727 h 6858000"/>
              <a:gd name="connsiteX78" fmla="*/ 1737017 w 7467600"/>
              <a:gd name="connsiteY78" fmla="*/ 5452183 h 6858000"/>
              <a:gd name="connsiteX79" fmla="*/ 1824397 w 7467600"/>
              <a:gd name="connsiteY79" fmla="*/ 5447757 h 6858000"/>
              <a:gd name="connsiteX80" fmla="*/ 2070059 w 7467600"/>
              <a:gd name="connsiteY80" fmla="*/ 5441660 h 6858000"/>
              <a:gd name="connsiteX81" fmla="*/ 1456157 w 7467600"/>
              <a:gd name="connsiteY81" fmla="*/ 5371404 h 6858000"/>
              <a:gd name="connsiteX82" fmla="*/ 4988186 w 7467600"/>
              <a:gd name="connsiteY82" fmla="*/ 5216467 h 6858000"/>
              <a:gd name="connsiteX83" fmla="*/ 4777334 w 7467600"/>
              <a:gd name="connsiteY83" fmla="*/ 5406072 h 6858000"/>
              <a:gd name="connsiteX84" fmla="*/ 4718341 w 7467600"/>
              <a:gd name="connsiteY84" fmla="*/ 5468043 h 6858000"/>
              <a:gd name="connsiteX85" fmla="*/ 4604655 w 7467600"/>
              <a:gd name="connsiteY85" fmla="*/ 5583434 h 6858000"/>
              <a:gd name="connsiteX86" fmla="*/ 4565074 w 7467600"/>
              <a:gd name="connsiteY86" fmla="*/ 5618550 h 6858000"/>
              <a:gd name="connsiteX87" fmla="*/ 4988186 w 7467600"/>
              <a:gd name="connsiteY87" fmla="*/ 5216467 h 6858000"/>
              <a:gd name="connsiteX88" fmla="*/ 4978032 w 7467600"/>
              <a:gd name="connsiteY88" fmla="*/ 5183809 h 6858000"/>
              <a:gd name="connsiteX89" fmla="*/ 4463413 w 7467600"/>
              <a:gd name="connsiteY89" fmla="*/ 5615162 h 6858000"/>
              <a:gd name="connsiteX90" fmla="*/ 4358134 w 7467600"/>
              <a:gd name="connsiteY90" fmla="*/ 5742791 h 6858000"/>
              <a:gd name="connsiteX91" fmla="*/ 4376219 w 7467600"/>
              <a:gd name="connsiteY91" fmla="*/ 5729027 h 6858000"/>
              <a:gd name="connsiteX92" fmla="*/ 4582340 w 7467600"/>
              <a:gd name="connsiteY92" fmla="*/ 5561037 h 6858000"/>
              <a:gd name="connsiteX93" fmla="*/ 4694684 w 7467600"/>
              <a:gd name="connsiteY93" fmla="*/ 5447098 h 6858000"/>
              <a:gd name="connsiteX94" fmla="*/ 4754123 w 7467600"/>
              <a:gd name="connsiteY94" fmla="*/ 5384643 h 6858000"/>
              <a:gd name="connsiteX95" fmla="*/ 4978032 w 7467600"/>
              <a:gd name="connsiteY95" fmla="*/ 5183809 h 6858000"/>
              <a:gd name="connsiteX96" fmla="*/ 1903353 w 7467600"/>
              <a:gd name="connsiteY96" fmla="*/ 5044827 h 6858000"/>
              <a:gd name="connsiteX97" fmla="*/ 1936931 w 7467600"/>
              <a:gd name="connsiteY97" fmla="*/ 5093954 h 6858000"/>
              <a:gd name="connsiteX98" fmla="*/ 2195868 w 7467600"/>
              <a:gd name="connsiteY98" fmla="*/ 5396574 h 6858000"/>
              <a:gd name="connsiteX99" fmla="*/ 2088852 w 7467600"/>
              <a:gd name="connsiteY99" fmla="*/ 5166123 h 6858000"/>
              <a:gd name="connsiteX100" fmla="*/ 1958241 w 7467600"/>
              <a:gd name="connsiteY100" fmla="*/ 5067955 h 6858000"/>
              <a:gd name="connsiteX101" fmla="*/ 1903353 w 7467600"/>
              <a:gd name="connsiteY101" fmla="*/ 5044827 h 6858000"/>
              <a:gd name="connsiteX102" fmla="*/ 1979378 w 7467600"/>
              <a:gd name="connsiteY102" fmla="*/ 4769504 h 6858000"/>
              <a:gd name="connsiteX103" fmla="*/ 2882120 w 7467600"/>
              <a:gd name="connsiteY103" fmla="*/ 5064547 h 6858000"/>
              <a:gd name="connsiteX104" fmla="*/ 2793103 w 7467600"/>
              <a:gd name="connsiteY104" fmla="*/ 5039699 h 6858000"/>
              <a:gd name="connsiteX105" fmla="*/ 2770041 w 7467600"/>
              <a:gd name="connsiteY105" fmla="*/ 5033634 h 6858000"/>
              <a:gd name="connsiteX106" fmla="*/ 1979378 w 7467600"/>
              <a:gd name="connsiteY106" fmla="*/ 4769504 h 6858000"/>
              <a:gd name="connsiteX107" fmla="*/ 1927410 w 7467600"/>
              <a:gd name="connsiteY107" fmla="*/ 4716164 h 6858000"/>
              <a:gd name="connsiteX108" fmla="*/ 1959587 w 7467600"/>
              <a:gd name="connsiteY108" fmla="*/ 4728849 h 6858000"/>
              <a:gd name="connsiteX109" fmla="*/ 2777707 w 7467600"/>
              <a:gd name="connsiteY109" fmla="*/ 5003991 h 6858000"/>
              <a:gd name="connsiteX110" fmla="*/ 2800768 w 7467600"/>
              <a:gd name="connsiteY110" fmla="*/ 5010056 h 6858000"/>
              <a:gd name="connsiteX111" fmla="*/ 2879408 w 7467600"/>
              <a:gd name="connsiteY111" fmla="*/ 5031590 h 6858000"/>
              <a:gd name="connsiteX112" fmla="*/ 2862295 w 7467600"/>
              <a:gd name="connsiteY112" fmla="*/ 5022958 h 6858000"/>
              <a:gd name="connsiteX113" fmla="*/ 2813343 w 7467600"/>
              <a:gd name="connsiteY113" fmla="*/ 4998369 h 6858000"/>
              <a:gd name="connsiteX114" fmla="*/ 2646245 w 7467600"/>
              <a:gd name="connsiteY114" fmla="*/ 4930999 h 6858000"/>
              <a:gd name="connsiteX115" fmla="*/ 1999243 w 7467600"/>
              <a:gd name="connsiteY115" fmla="*/ 4730524 h 6858000"/>
              <a:gd name="connsiteX116" fmla="*/ 1979527 w 7467600"/>
              <a:gd name="connsiteY116" fmla="*/ 4726651 h 6858000"/>
              <a:gd name="connsiteX117" fmla="*/ 1927410 w 7467600"/>
              <a:gd name="connsiteY117" fmla="*/ 4716164 h 6858000"/>
              <a:gd name="connsiteX118" fmla="*/ 1997014 w 7467600"/>
              <a:gd name="connsiteY118" fmla="*/ 4698007 h 6858000"/>
              <a:gd name="connsiteX119" fmla="*/ 2005458 w 7467600"/>
              <a:gd name="connsiteY119" fmla="*/ 4699540 h 6858000"/>
              <a:gd name="connsiteX120" fmla="*/ 2657186 w 7467600"/>
              <a:gd name="connsiteY120" fmla="*/ 4901687 h 6858000"/>
              <a:gd name="connsiteX121" fmla="*/ 2826662 w 7467600"/>
              <a:gd name="connsiteY121" fmla="*/ 4970362 h 6858000"/>
              <a:gd name="connsiteX122" fmla="*/ 2876100 w 7467600"/>
              <a:gd name="connsiteY122" fmla="*/ 4995397 h 6858000"/>
              <a:gd name="connsiteX123" fmla="*/ 3042600 w 7467600"/>
              <a:gd name="connsiteY123" fmla="*/ 5059532 h 6858000"/>
              <a:gd name="connsiteX124" fmla="*/ 1997014 w 7467600"/>
              <a:gd name="connsiteY124" fmla="*/ 4698007 h 6858000"/>
              <a:gd name="connsiteX125" fmla="*/ 2305292 w 7467600"/>
              <a:gd name="connsiteY125" fmla="*/ 4219492 h 6858000"/>
              <a:gd name="connsiteX126" fmla="*/ 3360922 w 7467600"/>
              <a:gd name="connsiteY126" fmla="*/ 4529373 h 6858000"/>
              <a:gd name="connsiteX127" fmla="*/ 3492420 w 7467600"/>
              <a:gd name="connsiteY127" fmla="*/ 4510145 h 6858000"/>
              <a:gd name="connsiteX128" fmla="*/ 3364086 w 7467600"/>
              <a:gd name="connsiteY128" fmla="*/ 4480340 h 6858000"/>
              <a:gd name="connsiteX129" fmla="*/ 3225818 w 7467600"/>
              <a:gd name="connsiteY129" fmla="*/ 4411822 h 6858000"/>
              <a:gd name="connsiteX130" fmla="*/ 3129696 w 7467600"/>
              <a:gd name="connsiteY130" fmla="*/ 4360704 h 6858000"/>
              <a:gd name="connsiteX131" fmla="*/ 2814545 w 7467600"/>
              <a:gd name="connsiteY131" fmla="*/ 4282955 h 6858000"/>
              <a:gd name="connsiteX132" fmla="*/ 2305292 w 7467600"/>
              <a:gd name="connsiteY132" fmla="*/ 4219492 h 6858000"/>
              <a:gd name="connsiteX133" fmla="*/ 2626982 w 7467600"/>
              <a:gd name="connsiteY133" fmla="*/ 4206450 h 6858000"/>
              <a:gd name="connsiteX134" fmla="*/ 2490617 w 7467600"/>
              <a:gd name="connsiteY134" fmla="*/ 4206951 h 6858000"/>
              <a:gd name="connsiteX135" fmla="*/ 2819869 w 7467600"/>
              <a:gd name="connsiteY135" fmla="*/ 4252936 h 6858000"/>
              <a:gd name="connsiteX136" fmla="*/ 3143018 w 7467600"/>
              <a:gd name="connsiteY136" fmla="*/ 4332698 h 6858000"/>
              <a:gd name="connsiteX137" fmla="*/ 3241520 w 7467600"/>
              <a:gd name="connsiteY137" fmla="*/ 4385112 h 6858000"/>
              <a:gd name="connsiteX138" fmla="*/ 3374575 w 7467600"/>
              <a:gd name="connsiteY138" fmla="*/ 4451517 h 6858000"/>
              <a:gd name="connsiteX139" fmla="*/ 3505221 w 7467600"/>
              <a:gd name="connsiteY139" fmla="*/ 4480757 h 6858000"/>
              <a:gd name="connsiteX140" fmla="*/ 2626982 w 7467600"/>
              <a:gd name="connsiteY140" fmla="*/ 4206450 h 6858000"/>
              <a:gd name="connsiteX141" fmla="*/ 1310106 w 7467600"/>
              <a:gd name="connsiteY141" fmla="*/ 3943217 h 6858000"/>
              <a:gd name="connsiteX142" fmla="*/ 854994 w 7467600"/>
              <a:gd name="connsiteY142" fmla="*/ 4399136 h 6858000"/>
              <a:gd name="connsiteX143" fmla="*/ 742462 w 7467600"/>
              <a:gd name="connsiteY143" fmla="*/ 4594648 h 6858000"/>
              <a:gd name="connsiteX144" fmla="*/ 820602 w 7467600"/>
              <a:gd name="connsiteY144" fmla="*/ 4485915 h 6858000"/>
              <a:gd name="connsiteX145" fmla="*/ 878295 w 7467600"/>
              <a:gd name="connsiteY145" fmla="*/ 4403594 h 6858000"/>
              <a:gd name="connsiteX146" fmla="*/ 1240607 w 7467600"/>
              <a:gd name="connsiteY146" fmla="*/ 4010401 h 6858000"/>
              <a:gd name="connsiteX147" fmla="*/ 1310106 w 7467600"/>
              <a:gd name="connsiteY147" fmla="*/ 3943217 h 6858000"/>
              <a:gd name="connsiteX148" fmla="*/ 1423113 w 7467600"/>
              <a:gd name="connsiteY148" fmla="*/ 3874565 h 6858000"/>
              <a:gd name="connsiteX149" fmla="*/ 1260565 w 7467600"/>
              <a:gd name="connsiteY149" fmla="*/ 4031982 h 6858000"/>
              <a:gd name="connsiteX150" fmla="*/ 901900 w 7467600"/>
              <a:gd name="connsiteY150" fmla="*/ 4421236 h 6858000"/>
              <a:gd name="connsiteX151" fmla="*/ 845044 w 7467600"/>
              <a:gd name="connsiteY151" fmla="*/ 4502436 h 6858000"/>
              <a:gd name="connsiteX152" fmla="*/ 685926 w 7467600"/>
              <a:gd name="connsiteY152" fmla="*/ 4703069 h 6858000"/>
              <a:gd name="connsiteX153" fmla="*/ 684248 w 7467600"/>
              <a:gd name="connsiteY153" fmla="*/ 4706721 h 6858000"/>
              <a:gd name="connsiteX154" fmla="*/ 1423113 w 7467600"/>
              <a:gd name="connsiteY154" fmla="*/ 3874565 h 6858000"/>
              <a:gd name="connsiteX155" fmla="*/ 3316479 w 7467600"/>
              <a:gd name="connsiteY155" fmla="*/ 3872136 h 6858000"/>
              <a:gd name="connsiteX156" fmla="*/ 3546806 w 7467600"/>
              <a:gd name="connsiteY156" fmla="*/ 4356139 h 6858000"/>
              <a:gd name="connsiteX157" fmla="*/ 3364433 w 7467600"/>
              <a:gd name="connsiteY157" fmla="*/ 3953121 h 6858000"/>
              <a:gd name="connsiteX158" fmla="*/ 3316479 w 7467600"/>
              <a:gd name="connsiteY158" fmla="*/ 3872136 h 6858000"/>
              <a:gd name="connsiteX159" fmla="*/ 3291335 w 7467600"/>
              <a:gd name="connsiteY159" fmla="*/ 3767420 h 6858000"/>
              <a:gd name="connsiteX160" fmla="*/ 3390805 w 7467600"/>
              <a:gd name="connsiteY160" fmla="*/ 3937163 h 6858000"/>
              <a:gd name="connsiteX161" fmla="*/ 3579062 w 7467600"/>
              <a:gd name="connsiteY161" fmla="*/ 4359040 h 6858000"/>
              <a:gd name="connsiteX162" fmla="*/ 3467355 w 7467600"/>
              <a:gd name="connsiteY162" fmla="*/ 3988130 h 6858000"/>
              <a:gd name="connsiteX163" fmla="*/ 3310753 w 7467600"/>
              <a:gd name="connsiteY163" fmla="*/ 3787140 h 6858000"/>
              <a:gd name="connsiteX164" fmla="*/ 3291335 w 7467600"/>
              <a:gd name="connsiteY164" fmla="*/ 3767420 h 6858000"/>
              <a:gd name="connsiteX165" fmla="*/ 1635889 w 7467600"/>
              <a:gd name="connsiteY165" fmla="*/ 3709494 h 6858000"/>
              <a:gd name="connsiteX166" fmla="*/ 1634800 w 7467600"/>
              <a:gd name="connsiteY166" fmla="*/ 3731111 h 6858000"/>
              <a:gd name="connsiteX167" fmla="*/ 1635889 w 7467600"/>
              <a:gd name="connsiteY167" fmla="*/ 3709494 h 6858000"/>
              <a:gd name="connsiteX168" fmla="*/ 1510397 w 7467600"/>
              <a:gd name="connsiteY168" fmla="*/ 3684705 h 6858000"/>
              <a:gd name="connsiteX169" fmla="*/ 1146550 w 7467600"/>
              <a:gd name="connsiteY169" fmla="*/ 3802012 h 6858000"/>
              <a:gd name="connsiteX170" fmla="*/ 698834 w 7467600"/>
              <a:gd name="connsiteY170" fmla="*/ 3952272 h 6858000"/>
              <a:gd name="connsiteX171" fmla="*/ 34256 w 7467600"/>
              <a:gd name="connsiteY171" fmla="*/ 4347603 h 6858000"/>
              <a:gd name="connsiteX172" fmla="*/ 527241 w 7467600"/>
              <a:gd name="connsiteY172" fmla="*/ 4065078 h 6858000"/>
              <a:gd name="connsiteX173" fmla="*/ 1510397 w 7467600"/>
              <a:gd name="connsiteY173" fmla="*/ 3684705 h 6858000"/>
              <a:gd name="connsiteX174" fmla="*/ 1313114 w 7467600"/>
              <a:gd name="connsiteY174" fmla="*/ 3655216 h 6858000"/>
              <a:gd name="connsiteX175" fmla="*/ 1109304 w 7467600"/>
              <a:gd name="connsiteY175" fmla="*/ 3669030 h 6858000"/>
              <a:gd name="connsiteX176" fmla="*/ 8129 w 7467600"/>
              <a:gd name="connsiteY176" fmla="*/ 4330519 h 6858000"/>
              <a:gd name="connsiteX177" fmla="*/ 687572 w 7467600"/>
              <a:gd name="connsiteY177" fmla="*/ 3925629 h 6858000"/>
              <a:gd name="connsiteX178" fmla="*/ 1138365 w 7467600"/>
              <a:gd name="connsiteY178" fmla="*/ 3774515 h 6858000"/>
              <a:gd name="connsiteX179" fmla="*/ 1505579 w 7467600"/>
              <a:gd name="connsiteY179" fmla="*/ 3655526 h 6858000"/>
              <a:gd name="connsiteX180" fmla="*/ 1313114 w 7467600"/>
              <a:gd name="connsiteY180" fmla="*/ 3655216 h 6858000"/>
              <a:gd name="connsiteX181" fmla="*/ 3655073 w 7467600"/>
              <a:gd name="connsiteY181" fmla="*/ 3650884 h 6858000"/>
              <a:gd name="connsiteX182" fmla="*/ 3989938 w 7467600"/>
              <a:gd name="connsiteY182" fmla="*/ 3991685 h 6858000"/>
              <a:gd name="connsiteX183" fmla="*/ 4393907 w 7467600"/>
              <a:gd name="connsiteY183" fmla="*/ 4261258 h 6858000"/>
              <a:gd name="connsiteX184" fmla="*/ 4648051 w 7467600"/>
              <a:gd name="connsiteY184" fmla="*/ 4374051 h 6858000"/>
              <a:gd name="connsiteX185" fmla="*/ 4383389 w 7467600"/>
              <a:gd name="connsiteY185" fmla="*/ 4184369 h 6858000"/>
              <a:gd name="connsiteX186" fmla="*/ 4165508 w 7467600"/>
              <a:gd name="connsiteY186" fmla="*/ 4035196 h 6858000"/>
              <a:gd name="connsiteX187" fmla="*/ 4068162 w 7467600"/>
              <a:gd name="connsiteY187" fmla="*/ 3953394 h 6858000"/>
              <a:gd name="connsiteX188" fmla="*/ 3981416 w 7467600"/>
              <a:gd name="connsiteY188" fmla="*/ 3880482 h 6858000"/>
              <a:gd name="connsiteX189" fmla="*/ 3800147 w 7467600"/>
              <a:gd name="connsiteY189" fmla="*/ 3749872 h 6858000"/>
              <a:gd name="connsiteX190" fmla="*/ 3655073 w 7467600"/>
              <a:gd name="connsiteY190" fmla="*/ 3650884 h 6858000"/>
              <a:gd name="connsiteX191" fmla="*/ 3670252 w 7467600"/>
              <a:gd name="connsiteY191" fmla="*/ 3622798 h 6858000"/>
              <a:gd name="connsiteX192" fmla="*/ 3817258 w 7467600"/>
              <a:gd name="connsiteY192" fmla="*/ 3723577 h 6858000"/>
              <a:gd name="connsiteX193" fmla="*/ 4000461 w 7467600"/>
              <a:gd name="connsiteY193" fmla="*/ 3855966 h 6858000"/>
              <a:gd name="connsiteX194" fmla="*/ 4088180 w 7467600"/>
              <a:gd name="connsiteY194" fmla="*/ 3929774 h 6858000"/>
              <a:gd name="connsiteX195" fmla="*/ 4184555 w 7467600"/>
              <a:gd name="connsiteY195" fmla="*/ 4010683 h 6858000"/>
              <a:gd name="connsiteX196" fmla="*/ 4399563 w 7467600"/>
              <a:gd name="connsiteY196" fmla="*/ 4158106 h 6858000"/>
              <a:gd name="connsiteX197" fmla="*/ 4684469 w 7467600"/>
              <a:gd name="connsiteY197" fmla="*/ 4364680 h 6858000"/>
              <a:gd name="connsiteX198" fmla="*/ 4690271 w 7467600"/>
              <a:gd name="connsiteY198" fmla="*/ 4370034 h 6858000"/>
              <a:gd name="connsiteX199" fmla="*/ 4136093 w 7467600"/>
              <a:gd name="connsiteY199" fmla="*/ 3858466 h 6858000"/>
              <a:gd name="connsiteX200" fmla="*/ 3670252 w 7467600"/>
              <a:gd name="connsiteY200" fmla="*/ 3622798 h 6858000"/>
              <a:gd name="connsiteX201" fmla="*/ 4440129 w 7467600"/>
              <a:gd name="connsiteY201" fmla="*/ 3448571 h 6858000"/>
              <a:gd name="connsiteX202" fmla="*/ 4856525 w 7467600"/>
              <a:gd name="connsiteY202" fmla="*/ 3915351 h 6858000"/>
              <a:gd name="connsiteX203" fmla="*/ 5059055 w 7467600"/>
              <a:gd name="connsiteY203" fmla="*/ 4108918 h 6858000"/>
              <a:gd name="connsiteX204" fmla="*/ 5290070 w 7467600"/>
              <a:gd name="connsiteY204" fmla="*/ 4263619 h 6858000"/>
              <a:gd name="connsiteX205" fmla="*/ 4834991 w 7467600"/>
              <a:gd name="connsiteY205" fmla="*/ 3830985 h 6858000"/>
              <a:gd name="connsiteX206" fmla="*/ 4440129 w 7467600"/>
              <a:gd name="connsiteY206" fmla="*/ 3448571 h 6858000"/>
              <a:gd name="connsiteX207" fmla="*/ 4441737 w 7467600"/>
              <a:gd name="connsiteY207" fmla="*/ 3399734 h 6858000"/>
              <a:gd name="connsiteX208" fmla="*/ 4431236 w 7467600"/>
              <a:gd name="connsiteY208" fmla="*/ 3400954 h 6858000"/>
              <a:gd name="connsiteX209" fmla="*/ 4557150 w 7467600"/>
              <a:gd name="connsiteY209" fmla="*/ 3510023 h 6858000"/>
              <a:gd name="connsiteX210" fmla="*/ 4856936 w 7467600"/>
              <a:gd name="connsiteY210" fmla="*/ 3809146 h 6858000"/>
              <a:gd name="connsiteX211" fmla="*/ 5111996 w 7467600"/>
              <a:gd name="connsiteY211" fmla="*/ 4065759 h 6858000"/>
              <a:gd name="connsiteX212" fmla="*/ 5388878 w 7467600"/>
              <a:gd name="connsiteY212" fmla="*/ 4300185 h 6858000"/>
              <a:gd name="connsiteX213" fmla="*/ 5425556 w 7467600"/>
              <a:gd name="connsiteY213" fmla="*/ 4308967 h 6858000"/>
              <a:gd name="connsiteX214" fmla="*/ 4943646 w 7467600"/>
              <a:gd name="connsiteY214" fmla="*/ 3822916 h 6858000"/>
              <a:gd name="connsiteX215" fmla="*/ 4594837 w 7467600"/>
              <a:gd name="connsiteY215" fmla="*/ 3532274 h 6858000"/>
              <a:gd name="connsiteX216" fmla="*/ 4441737 w 7467600"/>
              <a:gd name="connsiteY216" fmla="*/ 3399734 h 6858000"/>
              <a:gd name="connsiteX217" fmla="*/ 5425834 w 7467600"/>
              <a:gd name="connsiteY217" fmla="*/ 3162785 h 6858000"/>
              <a:gd name="connsiteX218" fmla="*/ 5401644 w 7467600"/>
              <a:gd name="connsiteY218" fmla="*/ 3617847 h 6858000"/>
              <a:gd name="connsiteX219" fmla="*/ 5467256 w 7467600"/>
              <a:gd name="connsiteY219" fmla="*/ 4175494 h 6858000"/>
              <a:gd name="connsiteX220" fmla="*/ 5448069 w 7467600"/>
              <a:gd name="connsiteY220" fmla="*/ 3567554 h 6858000"/>
              <a:gd name="connsiteX221" fmla="*/ 5425834 w 7467600"/>
              <a:gd name="connsiteY221" fmla="*/ 3162785 h 6858000"/>
              <a:gd name="connsiteX222" fmla="*/ 1318687 w 7467600"/>
              <a:gd name="connsiteY222" fmla="*/ 3113840 h 6858000"/>
              <a:gd name="connsiteX223" fmla="*/ 1066793 w 7467600"/>
              <a:gd name="connsiteY223" fmla="*/ 3212171 h 6858000"/>
              <a:gd name="connsiteX224" fmla="*/ 993319 w 7467600"/>
              <a:gd name="connsiteY224" fmla="*/ 3247648 h 6858000"/>
              <a:gd name="connsiteX225" fmla="*/ 853081 w 7467600"/>
              <a:gd name="connsiteY225" fmla="*/ 3312410 h 6858000"/>
              <a:gd name="connsiteX226" fmla="*/ 805957 w 7467600"/>
              <a:gd name="connsiteY226" fmla="*/ 3330443 h 6858000"/>
              <a:gd name="connsiteX227" fmla="*/ 1318687 w 7467600"/>
              <a:gd name="connsiteY227" fmla="*/ 3113840 h 6858000"/>
              <a:gd name="connsiteX228" fmla="*/ 5453702 w 7467600"/>
              <a:gd name="connsiteY228" fmla="*/ 3090882 h 6858000"/>
              <a:gd name="connsiteX229" fmla="*/ 5480135 w 7467600"/>
              <a:gd name="connsiteY229" fmla="*/ 3565802 h 6858000"/>
              <a:gd name="connsiteX230" fmla="*/ 5499023 w 7467600"/>
              <a:gd name="connsiteY230" fmla="*/ 4166310 h 6858000"/>
              <a:gd name="connsiteX231" fmla="*/ 5547022 w 7467600"/>
              <a:gd name="connsiteY231" fmla="*/ 3607838 h 6858000"/>
              <a:gd name="connsiteX232" fmla="*/ 5515964 w 7467600"/>
              <a:gd name="connsiteY232" fmla="*/ 3378541 h 6858000"/>
              <a:gd name="connsiteX233" fmla="*/ 5453702 w 7467600"/>
              <a:gd name="connsiteY233" fmla="*/ 3090882 h 6858000"/>
              <a:gd name="connsiteX234" fmla="*/ 1238695 w 7467600"/>
              <a:gd name="connsiteY234" fmla="*/ 3076820 h 6858000"/>
              <a:gd name="connsiteX235" fmla="*/ 716371 w 7467600"/>
              <a:gd name="connsiteY235" fmla="*/ 3293249 h 6858000"/>
              <a:gd name="connsiteX236" fmla="*/ 579522 w 7467600"/>
              <a:gd name="connsiteY236" fmla="*/ 3371759 h 6858000"/>
              <a:gd name="connsiteX237" fmla="*/ 600288 w 7467600"/>
              <a:gd name="connsiteY237" fmla="*/ 3365555 h 6858000"/>
              <a:gd name="connsiteX238" fmla="*/ 840692 w 7467600"/>
              <a:gd name="connsiteY238" fmla="*/ 3284921 h 6858000"/>
              <a:gd name="connsiteX239" fmla="*/ 979248 w 7467600"/>
              <a:gd name="connsiteY239" fmla="*/ 3221003 h 6858000"/>
              <a:gd name="connsiteX240" fmla="*/ 1053282 w 7467600"/>
              <a:gd name="connsiteY240" fmla="*/ 3185247 h 6858000"/>
              <a:gd name="connsiteX241" fmla="*/ 1320603 w 7467600"/>
              <a:gd name="connsiteY241" fmla="*/ 3081281 h 6858000"/>
              <a:gd name="connsiteX242" fmla="*/ 1238695 w 7467600"/>
              <a:gd name="connsiteY242" fmla="*/ 3076820 h 6858000"/>
              <a:gd name="connsiteX243" fmla="*/ 5425627 w 7467600"/>
              <a:gd name="connsiteY243" fmla="*/ 2954192 h 6858000"/>
              <a:gd name="connsiteX244" fmla="*/ 5470770 w 7467600"/>
              <a:gd name="connsiteY244" fmla="*/ 3005435 h 6858000"/>
              <a:gd name="connsiteX245" fmla="*/ 5519779 w 7467600"/>
              <a:gd name="connsiteY245" fmla="*/ 4359223 h 6858000"/>
              <a:gd name="connsiteX246" fmla="*/ 5520293 w 7467600"/>
              <a:gd name="connsiteY246" fmla="*/ 4360602 h 6858000"/>
              <a:gd name="connsiteX247" fmla="*/ 5767221 w 7467600"/>
              <a:gd name="connsiteY247" fmla="*/ 4665564 h 6858000"/>
              <a:gd name="connsiteX248" fmla="*/ 6937169 w 7467600"/>
              <a:gd name="connsiteY248" fmla="*/ 4815941 h 6858000"/>
              <a:gd name="connsiteX249" fmla="*/ 6953922 w 7467600"/>
              <a:gd name="connsiteY249" fmla="*/ 4890068 h 6858000"/>
              <a:gd name="connsiteX250" fmla="*/ 6071359 w 7467600"/>
              <a:gd name="connsiteY250" fmla="*/ 4770770 h 6858000"/>
              <a:gd name="connsiteX251" fmla="*/ 6038839 w 7467600"/>
              <a:gd name="connsiteY251" fmla="*/ 4764474 h 6858000"/>
              <a:gd name="connsiteX252" fmla="*/ 6038706 w 7467600"/>
              <a:gd name="connsiteY252" fmla="*/ 4763847 h 6858000"/>
              <a:gd name="connsiteX253" fmla="*/ 6037784 w 7467600"/>
              <a:gd name="connsiteY253" fmla="*/ 4764270 h 6858000"/>
              <a:gd name="connsiteX254" fmla="*/ 6038839 w 7467600"/>
              <a:gd name="connsiteY254" fmla="*/ 4764474 h 6858000"/>
              <a:gd name="connsiteX255" fmla="*/ 6040338 w 7467600"/>
              <a:gd name="connsiteY255" fmla="*/ 4771418 h 6858000"/>
              <a:gd name="connsiteX256" fmla="*/ 6024488 w 7467600"/>
              <a:gd name="connsiteY256" fmla="*/ 4809903 h 6858000"/>
              <a:gd name="connsiteX257" fmla="*/ 5599771 w 7467600"/>
              <a:gd name="connsiteY257" fmla="*/ 5509652 h 6858000"/>
              <a:gd name="connsiteX258" fmla="*/ 5548843 w 7467600"/>
              <a:gd name="connsiteY258" fmla="*/ 5563845 h 6858000"/>
              <a:gd name="connsiteX259" fmla="*/ 5940952 w 7467600"/>
              <a:gd name="connsiteY259" fmla="*/ 6250028 h 6858000"/>
              <a:gd name="connsiteX260" fmla="*/ 6043441 w 7467600"/>
              <a:gd name="connsiteY260" fmla="*/ 6665847 h 6858000"/>
              <a:gd name="connsiteX261" fmla="*/ 6093432 w 7467600"/>
              <a:gd name="connsiteY261" fmla="*/ 6858000 h 6858000"/>
              <a:gd name="connsiteX262" fmla="*/ 6034344 w 7467600"/>
              <a:gd name="connsiteY262" fmla="*/ 6858000 h 6858000"/>
              <a:gd name="connsiteX263" fmla="*/ 6026679 w 7467600"/>
              <a:gd name="connsiteY263" fmla="*/ 6836959 h 6858000"/>
              <a:gd name="connsiteX264" fmla="*/ 5800441 w 7467600"/>
              <a:gd name="connsiteY264" fmla="*/ 6335286 h 6858000"/>
              <a:gd name="connsiteX265" fmla="*/ 5526562 w 7467600"/>
              <a:gd name="connsiteY265" fmla="*/ 5705388 h 6858000"/>
              <a:gd name="connsiteX266" fmla="*/ 5519640 w 7467600"/>
              <a:gd name="connsiteY266" fmla="*/ 5683774 h 6858000"/>
              <a:gd name="connsiteX267" fmla="*/ 5844559 w 7467600"/>
              <a:gd name="connsiteY267" fmla="*/ 6553349 h 6858000"/>
              <a:gd name="connsiteX268" fmla="*/ 5975994 w 7467600"/>
              <a:gd name="connsiteY268" fmla="*/ 6858000 h 6858000"/>
              <a:gd name="connsiteX269" fmla="*/ 5898547 w 7467600"/>
              <a:gd name="connsiteY269" fmla="*/ 6858000 h 6858000"/>
              <a:gd name="connsiteX270" fmla="*/ 5682041 w 7467600"/>
              <a:gd name="connsiteY270" fmla="*/ 6355860 h 6858000"/>
              <a:gd name="connsiteX271" fmla="*/ 5461758 w 7467600"/>
              <a:gd name="connsiteY271" fmla="*/ 5820220 h 6858000"/>
              <a:gd name="connsiteX272" fmla="*/ 5237282 w 7467600"/>
              <a:gd name="connsiteY272" fmla="*/ 6579086 h 6858000"/>
              <a:gd name="connsiteX273" fmla="*/ 5115009 w 7467600"/>
              <a:gd name="connsiteY273" fmla="*/ 6858000 h 6858000"/>
              <a:gd name="connsiteX274" fmla="*/ 5028074 w 7467600"/>
              <a:gd name="connsiteY274" fmla="*/ 6858000 h 6858000"/>
              <a:gd name="connsiteX275" fmla="*/ 5079508 w 7467600"/>
              <a:gd name="connsiteY275" fmla="*/ 6749074 h 6858000"/>
              <a:gd name="connsiteX276" fmla="*/ 5371846 w 7467600"/>
              <a:gd name="connsiteY276" fmla="*/ 5924413 h 6858000"/>
              <a:gd name="connsiteX277" fmla="*/ 5270512 w 7467600"/>
              <a:gd name="connsiteY277" fmla="*/ 6138975 h 6858000"/>
              <a:gd name="connsiteX278" fmla="*/ 5062409 w 7467600"/>
              <a:gd name="connsiteY278" fmla="*/ 6653544 h 6858000"/>
              <a:gd name="connsiteX279" fmla="*/ 5036628 w 7467600"/>
              <a:gd name="connsiteY279" fmla="*/ 6754247 h 6858000"/>
              <a:gd name="connsiteX280" fmla="*/ 5009112 w 7467600"/>
              <a:gd name="connsiteY280" fmla="*/ 6858000 h 6858000"/>
              <a:gd name="connsiteX281" fmla="*/ 4976679 w 7467600"/>
              <a:gd name="connsiteY281" fmla="*/ 6858000 h 6858000"/>
              <a:gd name="connsiteX282" fmla="*/ 5006537 w 7467600"/>
              <a:gd name="connsiteY282" fmla="*/ 6747068 h 6858000"/>
              <a:gd name="connsiteX283" fmla="*/ 5032723 w 7467600"/>
              <a:gd name="connsiteY283" fmla="*/ 6644957 h 6858000"/>
              <a:gd name="connsiteX284" fmla="*/ 5242949 w 7467600"/>
              <a:gd name="connsiteY284" fmla="*/ 6125175 h 6858000"/>
              <a:gd name="connsiteX285" fmla="*/ 5286321 w 7467600"/>
              <a:gd name="connsiteY285" fmla="*/ 6033555 h 6858000"/>
              <a:gd name="connsiteX286" fmla="*/ 5008210 w 7467600"/>
              <a:gd name="connsiteY286" fmla="*/ 6649194 h 6858000"/>
              <a:gd name="connsiteX287" fmla="*/ 4986321 w 7467600"/>
              <a:gd name="connsiteY287" fmla="*/ 6765687 h 6858000"/>
              <a:gd name="connsiteX288" fmla="*/ 4973474 w 7467600"/>
              <a:gd name="connsiteY288" fmla="*/ 6858000 h 6858000"/>
              <a:gd name="connsiteX289" fmla="*/ 4907178 w 7467600"/>
              <a:gd name="connsiteY289" fmla="*/ 6858000 h 6858000"/>
              <a:gd name="connsiteX290" fmla="*/ 4910810 w 7467600"/>
              <a:gd name="connsiteY290" fmla="*/ 6829660 h 6858000"/>
              <a:gd name="connsiteX291" fmla="*/ 4987461 w 7467600"/>
              <a:gd name="connsiteY291" fmla="*/ 6432994 h 6858000"/>
              <a:gd name="connsiteX292" fmla="*/ 5179262 w 7467600"/>
              <a:gd name="connsiteY292" fmla="*/ 6035044 h 6858000"/>
              <a:gd name="connsiteX293" fmla="*/ 4689678 w 7467600"/>
              <a:gd name="connsiteY293" fmla="*/ 6440241 h 6858000"/>
              <a:gd name="connsiteX294" fmla="*/ 4477543 w 7467600"/>
              <a:gd name="connsiteY294" fmla="*/ 6674836 h 6858000"/>
              <a:gd name="connsiteX295" fmla="*/ 4329957 w 7467600"/>
              <a:gd name="connsiteY295" fmla="*/ 6858000 h 6858000"/>
              <a:gd name="connsiteX296" fmla="*/ 4218595 w 7467600"/>
              <a:gd name="connsiteY296" fmla="*/ 6858000 h 6858000"/>
              <a:gd name="connsiteX297" fmla="*/ 4368888 w 7467600"/>
              <a:gd name="connsiteY297" fmla="*/ 6668412 h 6858000"/>
              <a:gd name="connsiteX298" fmla="*/ 4563091 w 7467600"/>
              <a:gd name="connsiteY298" fmla="*/ 6442508 h 6858000"/>
              <a:gd name="connsiteX299" fmla="*/ 5387324 w 7467600"/>
              <a:gd name="connsiteY299" fmla="*/ 5705830 h 6858000"/>
              <a:gd name="connsiteX300" fmla="*/ 5073620 w 7467600"/>
              <a:gd name="connsiteY300" fmla="*/ 5955437 h 6858000"/>
              <a:gd name="connsiteX301" fmla="*/ 4689789 w 7467600"/>
              <a:gd name="connsiteY301" fmla="*/ 6268382 h 6858000"/>
              <a:gd name="connsiteX302" fmla="*/ 4418722 w 7467600"/>
              <a:gd name="connsiteY302" fmla="*/ 6570886 h 6858000"/>
              <a:gd name="connsiteX303" fmla="*/ 4214944 w 7467600"/>
              <a:gd name="connsiteY303" fmla="*/ 6858000 h 6858000"/>
              <a:gd name="connsiteX304" fmla="*/ 4177898 w 7467600"/>
              <a:gd name="connsiteY304" fmla="*/ 6858000 h 6858000"/>
              <a:gd name="connsiteX305" fmla="*/ 4391597 w 7467600"/>
              <a:gd name="connsiteY305" fmla="*/ 6556370 h 6858000"/>
              <a:gd name="connsiteX306" fmla="*/ 4668889 w 7467600"/>
              <a:gd name="connsiteY306" fmla="*/ 6246399 h 6858000"/>
              <a:gd name="connsiteX307" fmla="*/ 5055427 w 7467600"/>
              <a:gd name="connsiteY307" fmla="*/ 5931476 h 6858000"/>
              <a:gd name="connsiteX308" fmla="*/ 5371814 w 7467600"/>
              <a:gd name="connsiteY308" fmla="*/ 5678975 h 6858000"/>
              <a:gd name="connsiteX309" fmla="*/ 4987918 w 7467600"/>
              <a:gd name="connsiteY309" fmla="*/ 5838701 h 6858000"/>
              <a:gd name="connsiteX310" fmla="*/ 4317146 w 7467600"/>
              <a:gd name="connsiteY310" fmla="*/ 6587716 h 6858000"/>
              <a:gd name="connsiteX311" fmla="*/ 4171627 w 7467600"/>
              <a:gd name="connsiteY311" fmla="*/ 6858000 h 6858000"/>
              <a:gd name="connsiteX312" fmla="*/ 4081585 w 7467600"/>
              <a:gd name="connsiteY312" fmla="*/ 6858000 h 6858000"/>
              <a:gd name="connsiteX313" fmla="*/ 4238603 w 7467600"/>
              <a:gd name="connsiteY313" fmla="*/ 6559341 h 6858000"/>
              <a:gd name="connsiteX314" fmla="*/ 4778333 w 7467600"/>
              <a:gd name="connsiteY314" fmla="*/ 5873626 h 6858000"/>
              <a:gd name="connsiteX315" fmla="*/ 5414185 w 7467600"/>
              <a:gd name="connsiteY315" fmla="*/ 5573882 h 6858000"/>
              <a:gd name="connsiteX316" fmla="*/ 5959648 w 7467600"/>
              <a:gd name="connsiteY316" fmla="*/ 4760797 h 6858000"/>
              <a:gd name="connsiteX317" fmla="*/ 5355019 w 7467600"/>
              <a:gd name="connsiteY317" fmla="*/ 4734672 h 6858000"/>
              <a:gd name="connsiteX318" fmla="*/ 5083565 w 7467600"/>
              <a:gd name="connsiteY318" fmla="*/ 5179121 h 6858000"/>
              <a:gd name="connsiteX319" fmla="*/ 4713577 w 7467600"/>
              <a:gd name="connsiteY319" fmla="*/ 5616803 h 6858000"/>
              <a:gd name="connsiteX320" fmla="*/ 3989559 w 7467600"/>
              <a:gd name="connsiteY320" fmla="*/ 6145945 h 6858000"/>
              <a:gd name="connsiteX321" fmla="*/ 3939824 w 7467600"/>
              <a:gd name="connsiteY321" fmla="*/ 6066900 h 6858000"/>
              <a:gd name="connsiteX322" fmla="*/ 4584537 w 7467600"/>
              <a:gd name="connsiteY322" fmla="*/ 5324826 h 6858000"/>
              <a:gd name="connsiteX323" fmla="*/ 5037105 w 7467600"/>
              <a:gd name="connsiteY323" fmla="*/ 5088765 h 6858000"/>
              <a:gd name="connsiteX324" fmla="*/ 5039930 w 7467600"/>
              <a:gd name="connsiteY324" fmla="*/ 5089585 h 6858000"/>
              <a:gd name="connsiteX325" fmla="*/ 5263764 w 7467600"/>
              <a:gd name="connsiteY325" fmla="*/ 4735525 h 6858000"/>
              <a:gd name="connsiteX326" fmla="*/ 4086300 w 7467600"/>
              <a:gd name="connsiteY326" fmla="*/ 4884599 h 6858000"/>
              <a:gd name="connsiteX327" fmla="*/ 4085485 w 7467600"/>
              <a:gd name="connsiteY327" fmla="*/ 4899070 h 6858000"/>
              <a:gd name="connsiteX328" fmla="*/ 3871915 w 7467600"/>
              <a:gd name="connsiteY328" fmla="*/ 5253645 h 6858000"/>
              <a:gd name="connsiteX329" fmla="*/ 3799374 w 7467600"/>
              <a:gd name="connsiteY329" fmla="*/ 5466127 h 6858000"/>
              <a:gd name="connsiteX330" fmla="*/ 3498850 w 7467600"/>
              <a:gd name="connsiteY330" fmla="*/ 6661888 h 6858000"/>
              <a:gd name="connsiteX331" fmla="*/ 3399216 w 7467600"/>
              <a:gd name="connsiteY331" fmla="*/ 6858000 h 6858000"/>
              <a:gd name="connsiteX332" fmla="*/ 3303688 w 7467600"/>
              <a:gd name="connsiteY332" fmla="*/ 6858000 h 6858000"/>
              <a:gd name="connsiteX333" fmla="*/ 3391774 w 7467600"/>
              <a:gd name="connsiteY333" fmla="*/ 6697181 h 6858000"/>
              <a:gd name="connsiteX334" fmla="*/ 3735540 w 7467600"/>
              <a:gd name="connsiteY334" fmla="*/ 5546923 h 6858000"/>
              <a:gd name="connsiteX335" fmla="*/ 3729438 w 7467600"/>
              <a:gd name="connsiteY335" fmla="*/ 5569058 h 6858000"/>
              <a:gd name="connsiteX336" fmla="*/ 3707782 w 7467600"/>
              <a:gd name="connsiteY336" fmla="*/ 5644908 h 6858000"/>
              <a:gd name="connsiteX337" fmla="*/ 3583827 w 7467600"/>
              <a:gd name="connsiteY337" fmla="*/ 6039215 h 6858000"/>
              <a:gd name="connsiteX338" fmla="*/ 3547861 w 7467600"/>
              <a:gd name="connsiteY338" fmla="*/ 6129609 h 6858000"/>
              <a:gd name="connsiteX339" fmla="*/ 3490905 w 7467600"/>
              <a:gd name="connsiteY339" fmla="*/ 6277660 h 6858000"/>
              <a:gd name="connsiteX340" fmla="*/ 3455859 w 7467600"/>
              <a:gd name="connsiteY340" fmla="*/ 6391301 h 6858000"/>
              <a:gd name="connsiteX341" fmla="*/ 3429112 w 7467600"/>
              <a:gd name="connsiteY341" fmla="*/ 6479469 h 6858000"/>
              <a:gd name="connsiteX342" fmla="*/ 3304862 w 7467600"/>
              <a:gd name="connsiteY342" fmla="*/ 6796476 h 6858000"/>
              <a:gd name="connsiteX343" fmla="*/ 3276071 w 7467600"/>
              <a:gd name="connsiteY343" fmla="*/ 6858000 h 6858000"/>
              <a:gd name="connsiteX344" fmla="*/ 3240805 w 7467600"/>
              <a:gd name="connsiteY344" fmla="*/ 6858000 h 6858000"/>
              <a:gd name="connsiteX345" fmla="*/ 3275917 w 7467600"/>
              <a:gd name="connsiteY345" fmla="*/ 6783192 h 6858000"/>
              <a:gd name="connsiteX346" fmla="*/ 3399358 w 7467600"/>
              <a:gd name="connsiteY346" fmla="*/ 6469011 h 6858000"/>
              <a:gd name="connsiteX347" fmla="*/ 3425650 w 7467600"/>
              <a:gd name="connsiteY347" fmla="*/ 6381333 h 6858000"/>
              <a:gd name="connsiteX348" fmla="*/ 3460661 w 7467600"/>
              <a:gd name="connsiteY348" fmla="*/ 6266763 h 6858000"/>
              <a:gd name="connsiteX349" fmla="*/ 3518021 w 7467600"/>
              <a:gd name="connsiteY349" fmla="*/ 6117298 h 6858000"/>
              <a:gd name="connsiteX350" fmla="*/ 3554035 w 7467600"/>
              <a:gd name="connsiteY350" fmla="*/ 6027832 h 6858000"/>
              <a:gd name="connsiteX351" fmla="*/ 3677174 w 7467600"/>
              <a:gd name="connsiteY351" fmla="*/ 5636351 h 6858000"/>
              <a:gd name="connsiteX352" fmla="*/ 3698819 w 7467600"/>
              <a:gd name="connsiteY352" fmla="*/ 5560503 h 6858000"/>
              <a:gd name="connsiteX353" fmla="*/ 3702094 w 7467600"/>
              <a:gd name="connsiteY353" fmla="*/ 5549194 h 6858000"/>
              <a:gd name="connsiteX354" fmla="*/ 3398355 w 7467600"/>
              <a:gd name="connsiteY354" fmla="*/ 6094603 h 6858000"/>
              <a:gd name="connsiteX355" fmla="*/ 3193941 w 7467600"/>
              <a:gd name="connsiteY355" fmla="*/ 6798775 h 6858000"/>
              <a:gd name="connsiteX356" fmla="*/ 3184140 w 7467600"/>
              <a:gd name="connsiteY356" fmla="*/ 6858000 h 6858000"/>
              <a:gd name="connsiteX357" fmla="*/ 3099978 w 7467600"/>
              <a:gd name="connsiteY357" fmla="*/ 6858000 h 6858000"/>
              <a:gd name="connsiteX358" fmla="*/ 3101556 w 7467600"/>
              <a:gd name="connsiteY358" fmla="*/ 6843337 h 6858000"/>
              <a:gd name="connsiteX359" fmla="*/ 3370162 w 7467600"/>
              <a:gd name="connsiteY359" fmla="*/ 5785550 h 6858000"/>
              <a:gd name="connsiteX360" fmla="*/ 3746477 w 7467600"/>
              <a:gd name="connsiteY360" fmla="*/ 5377889 h 6858000"/>
              <a:gd name="connsiteX361" fmla="*/ 3863399 w 7467600"/>
              <a:gd name="connsiteY361" fmla="*/ 5087257 h 6858000"/>
              <a:gd name="connsiteX362" fmla="*/ 3968712 w 7467600"/>
              <a:gd name="connsiteY362" fmla="*/ 4913989 h 6858000"/>
              <a:gd name="connsiteX363" fmla="*/ 2792390 w 7467600"/>
              <a:gd name="connsiteY363" fmla="*/ 5382974 h 6858000"/>
              <a:gd name="connsiteX364" fmla="*/ 2714982 w 7467600"/>
              <a:gd name="connsiteY364" fmla="*/ 5427051 h 6858000"/>
              <a:gd name="connsiteX365" fmla="*/ 2813361 w 7467600"/>
              <a:gd name="connsiteY365" fmla="*/ 6023912 h 6858000"/>
              <a:gd name="connsiteX366" fmla="*/ 2688430 w 7467600"/>
              <a:gd name="connsiteY366" fmla="*/ 6801564 h 6858000"/>
              <a:gd name="connsiteX367" fmla="*/ 2629626 w 7467600"/>
              <a:gd name="connsiteY367" fmla="*/ 6763394 h 6858000"/>
              <a:gd name="connsiteX368" fmla="*/ 2565328 w 7467600"/>
              <a:gd name="connsiteY368" fmla="*/ 5516399 h 6858000"/>
              <a:gd name="connsiteX369" fmla="*/ 1922999 w 7467600"/>
              <a:gd name="connsiteY369" fmla="*/ 5980343 h 6858000"/>
              <a:gd name="connsiteX370" fmla="*/ 1950261 w 7467600"/>
              <a:gd name="connsiteY370" fmla="*/ 6405858 h 6858000"/>
              <a:gd name="connsiteX371" fmla="*/ 2365554 w 7467600"/>
              <a:gd name="connsiteY371" fmla="*/ 6759107 h 6858000"/>
              <a:gd name="connsiteX372" fmla="*/ 2424142 w 7467600"/>
              <a:gd name="connsiteY372" fmla="*/ 6858000 h 6858000"/>
              <a:gd name="connsiteX373" fmla="*/ 2395994 w 7467600"/>
              <a:gd name="connsiteY373" fmla="*/ 6858000 h 6858000"/>
              <a:gd name="connsiteX374" fmla="*/ 2392863 w 7467600"/>
              <a:gd name="connsiteY374" fmla="*/ 6852964 h 6858000"/>
              <a:gd name="connsiteX375" fmla="*/ 2017589 w 7467600"/>
              <a:gd name="connsiteY375" fmla="*/ 6493982 h 6858000"/>
              <a:gd name="connsiteX376" fmla="*/ 2147336 w 7467600"/>
              <a:gd name="connsiteY376" fmla="*/ 6594052 h 6858000"/>
              <a:gd name="connsiteX377" fmla="*/ 2207047 w 7467600"/>
              <a:gd name="connsiteY377" fmla="*/ 6654540 h 6858000"/>
              <a:gd name="connsiteX378" fmla="*/ 2299106 w 7467600"/>
              <a:gd name="connsiteY378" fmla="*/ 6778931 h 6858000"/>
              <a:gd name="connsiteX379" fmla="*/ 2314430 w 7467600"/>
              <a:gd name="connsiteY379" fmla="*/ 6801144 h 6858000"/>
              <a:gd name="connsiteX380" fmla="*/ 2352406 w 7467600"/>
              <a:gd name="connsiteY380" fmla="*/ 6858000 h 6858000"/>
              <a:gd name="connsiteX381" fmla="*/ 2314492 w 7467600"/>
              <a:gd name="connsiteY381" fmla="*/ 6858000 h 6858000"/>
              <a:gd name="connsiteX382" fmla="*/ 2288095 w 7467600"/>
              <a:gd name="connsiteY382" fmla="*/ 6818030 h 6858000"/>
              <a:gd name="connsiteX383" fmla="*/ 2272768 w 7467600"/>
              <a:gd name="connsiteY383" fmla="*/ 6795822 h 6858000"/>
              <a:gd name="connsiteX384" fmla="*/ 2182715 w 7467600"/>
              <a:gd name="connsiteY384" fmla="*/ 6675071 h 6858000"/>
              <a:gd name="connsiteX385" fmla="*/ 2032061 w 7467600"/>
              <a:gd name="connsiteY385" fmla="*/ 6541380 h 6858000"/>
              <a:gd name="connsiteX386" fmla="*/ 2257220 w 7467600"/>
              <a:gd name="connsiteY386" fmla="*/ 6826257 h 6858000"/>
              <a:gd name="connsiteX387" fmla="*/ 2281324 w 7467600"/>
              <a:gd name="connsiteY387" fmla="*/ 6858000 h 6858000"/>
              <a:gd name="connsiteX388" fmla="*/ 2242860 w 7467600"/>
              <a:gd name="connsiteY388" fmla="*/ 6858000 h 6858000"/>
              <a:gd name="connsiteX389" fmla="*/ 2232818 w 7467600"/>
              <a:gd name="connsiteY389" fmla="*/ 6844926 h 6858000"/>
              <a:gd name="connsiteX390" fmla="*/ 1990172 w 7467600"/>
              <a:gd name="connsiteY390" fmla="*/ 6542121 h 6858000"/>
              <a:gd name="connsiteX391" fmla="*/ 2124090 w 7467600"/>
              <a:gd name="connsiteY391" fmla="*/ 6761017 h 6858000"/>
              <a:gd name="connsiteX392" fmla="*/ 2200380 w 7467600"/>
              <a:gd name="connsiteY392" fmla="*/ 6858000 h 6858000"/>
              <a:gd name="connsiteX393" fmla="*/ 2147507 w 7467600"/>
              <a:gd name="connsiteY393" fmla="*/ 6858000 h 6858000"/>
              <a:gd name="connsiteX394" fmla="*/ 2070668 w 7467600"/>
              <a:gd name="connsiteY394" fmla="*/ 6761520 h 6858000"/>
              <a:gd name="connsiteX395" fmla="*/ 1975142 w 7467600"/>
              <a:gd name="connsiteY395" fmla="*/ 6585570 h 6858000"/>
              <a:gd name="connsiteX396" fmla="*/ 2050035 w 7467600"/>
              <a:gd name="connsiteY396" fmla="*/ 6813345 h 6858000"/>
              <a:gd name="connsiteX397" fmla="*/ 2063025 w 7467600"/>
              <a:gd name="connsiteY397" fmla="*/ 6858000 h 6858000"/>
              <a:gd name="connsiteX398" fmla="*/ 2021675 w 7467600"/>
              <a:gd name="connsiteY398" fmla="*/ 6858000 h 6858000"/>
              <a:gd name="connsiteX399" fmla="*/ 2019308 w 7467600"/>
              <a:gd name="connsiteY399" fmla="*/ 6847118 h 6858000"/>
              <a:gd name="connsiteX400" fmla="*/ 1938835 w 7467600"/>
              <a:gd name="connsiteY400" fmla="*/ 6551160 h 6858000"/>
              <a:gd name="connsiteX401" fmla="*/ 1953230 w 7467600"/>
              <a:gd name="connsiteY401" fmla="*/ 6759699 h 6858000"/>
              <a:gd name="connsiteX402" fmla="*/ 1956763 w 7467600"/>
              <a:gd name="connsiteY402" fmla="*/ 6778191 h 6858000"/>
              <a:gd name="connsiteX403" fmla="*/ 1967925 w 7467600"/>
              <a:gd name="connsiteY403" fmla="*/ 6858000 h 6858000"/>
              <a:gd name="connsiteX404" fmla="*/ 1936622 w 7467600"/>
              <a:gd name="connsiteY404" fmla="*/ 6858000 h 6858000"/>
              <a:gd name="connsiteX405" fmla="*/ 1926261 w 7467600"/>
              <a:gd name="connsiteY405" fmla="*/ 6784064 h 6858000"/>
              <a:gd name="connsiteX406" fmla="*/ 1922724 w 7467600"/>
              <a:gd name="connsiteY406" fmla="*/ 6765577 h 6858000"/>
              <a:gd name="connsiteX407" fmla="*/ 1904650 w 7467600"/>
              <a:gd name="connsiteY407" fmla="*/ 6639616 h 6858000"/>
              <a:gd name="connsiteX408" fmla="*/ 1885273 w 7467600"/>
              <a:gd name="connsiteY408" fmla="*/ 6858000 h 6858000"/>
              <a:gd name="connsiteX409" fmla="*/ 1854363 w 7467600"/>
              <a:gd name="connsiteY409" fmla="*/ 6858000 h 6858000"/>
              <a:gd name="connsiteX410" fmla="*/ 1880391 w 7467600"/>
              <a:gd name="connsiteY410" fmla="*/ 6603796 h 6858000"/>
              <a:gd name="connsiteX411" fmla="*/ 1818273 w 7467600"/>
              <a:gd name="connsiteY411" fmla="*/ 6715729 h 6858000"/>
              <a:gd name="connsiteX412" fmla="*/ 1794691 w 7467600"/>
              <a:gd name="connsiteY412" fmla="*/ 6843239 h 6858000"/>
              <a:gd name="connsiteX413" fmla="*/ 1794914 w 7467600"/>
              <a:gd name="connsiteY413" fmla="*/ 6858000 h 6858000"/>
              <a:gd name="connsiteX414" fmla="*/ 1746128 w 7467600"/>
              <a:gd name="connsiteY414" fmla="*/ 6858000 h 6858000"/>
              <a:gd name="connsiteX415" fmla="*/ 1753934 w 7467600"/>
              <a:gd name="connsiteY415" fmla="*/ 6724796 h 6858000"/>
              <a:gd name="connsiteX416" fmla="*/ 1792053 w 7467600"/>
              <a:gd name="connsiteY416" fmla="*/ 6572396 h 6858000"/>
              <a:gd name="connsiteX417" fmla="*/ 1862248 w 7467600"/>
              <a:gd name="connsiteY417" fmla="*/ 6266397 h 6858000"/>
              <a:gd name="connsiteX418" fmla="*/ 1862250 w 7467600"/>
              <a:gd name="connsiteY418" fmla="*/ 6033531 h 6858000"/>
              <a:gd name="connsiteX419" fmla="*/ 1211999 w 7467600"/>
              <a:gd name="connsiteY419" fmla="*/ 6683610 h 6858000"/>
              <a:gd name="connsiteX420" fmla="*/ 1213266 w 7467600"/>
              <a:gd name="connsiteY420" fmla="*/ 6691947 h 6858000"/>
              <a:gd name="connsiteX421" fmla="*/ 1203370 w 7467600"/>
              <a:gd name="connsiteY421" fmla="*/ 6850676 h 6858000"/>
              <a:gd name="connsiteX422" fmla="*/ 1203671 w 7467600"/>
              <a:gd name="connsiteY422" fmla="*/ 6858000 h 6858000"/>
              <a:gd name="connsiteX423" fmla="*/ 1143180 w 7467600"/>
              <a:gd name="connsiteY423" fmla="*/ 6858000 h 6858000"/>
              <a:gd name="connsiteX424" fmla="*/ 1142176 w 7467600"/>
              <a:gd name="connsiteY424" fmla="*/ 6766045 h 6858000"/>
              <a:gd name="connsiteX425" fmla="*/ 1067484 w 7467600"/>
              <a:gd name="connsiteY425" fmla="*/ 6858000 h 6858000"/>
              <a:gd name="connsiteX426" fmla="*/ 953928 w 7467600"/>
              <a:gd name="connsiteY426" fmla="*/ 6858000 h 6858000"/>
              <a:gd name="connsiteX427" fmla="*/ 959715 w 7467600"/>
              <a:gd name="connsiteY427" fmla="*/ 6850185 h 6858000"/>
              <a:gd name="connsiteX428" fmla="*/ 1483788 w 7467600"/>
              <a:gd name="connsiteY428" fmla="*/ 6259174 h 6858000"/>
              <a:gd name="connsiteX429" fmla="*/ 1100671 w 7467600"/>
              <a:gd name="connsiteY429" fmla="*/ 6252137 h 6858000"/>
              <a:gd name="connsiteX430" fmla="*/ 1090144 w 7467600"/>
              <a:gd name="connsiteY430" fmla="*/ 6256748 h 6858000"/>
              <a:gd name="connsiteX431" fmla="*/ 1095872 w 7467600"/>
              <a:gd name="connsiteY431" fmla="*/ 6271892 h 6858000"/>
              <a:gd name="connsiteX432" fmla="*/ 262785 w 7467600"/>
              <a:gd name="connsiteY432" fmla="*/ 6845450 h 6858000"/>
              <a:gd name="connsiteX433" fmla="*/ 209968 w 7467600"/>
              <a:gd name="connsiteY433" fmla="*/ 6770713 h 6858000"/>
              <a:gd name="connsiteX434" fmla="*/ 873460 w 7467600"/>
              <a:gd name="connsiteY434" fmla="*/ 6253768 h 6858000"/>
              <a:gd name="connsiteX435" fmla="*/ 192686 w 7467600"/>
              <a:gd name="connsiteY435" fmla="*/ 5849257 h 6858000"/>
              <a:gd name="connsiteX436" fmla="*/ 4696 w 7467600"/>
              <a:gd name="connsiteY436" fmla="*/ 5697668 h 6858000"/>
              <a:gd name="connsiteX437" fmla="*/ 0 w 7467600"/>
              <a:gd name="connsiteY437" fmla="*/ 5689984 h 6858000"/>
              <a:gd name="connsiteX438" fmla="*/ 0 w 7467600"/>
              <a:gd name="connsiteY438" fmla="*/ 5513472 h 6858000"/>
              <a:gd name="connsiteX439" fmla="*/ 174101 w 7467600"/>
              <a:gd name="connsiteY439" fmla="*/ 5620277 h 6858000"/>
              <a:gd name="connsiteX440" fmla="*/ 891800 w 7467600"/>
              <a:gd name="connsiteY440" fmla="*/ 6036935 h 6858000"/>
              <a:gd name="connsiteX441" fmla="*/ 1072219 w 7467600"/>
              <a:gd name="connsiteY441" fmla="*/ 6169443 h 6858000"/>
              <a:gd name="connsiteX442" fmla="*/ 1074117 w 7467600"/>
              <a:gd name="connsiteY442" fmla="*/ 6170301 h 6858000"/>
              <a:gd name="connsiteX443" fmla="*/ 1083114 w 7467600"/>
              <a:gd name="connsiteY443" fmla="*/ 6174131 h 6858000"/>
              <a:gd name="connsiteX444" fmla="*/ 1543010 w 7467600"/>
              <a:gd name="connsiteY444" fmla="*/ 6191140 h 6858000"/>
              <a:gd name="connsiteX445" fmla="*/ 1551080 w 7467600"/>
              <a:gd name="connsiteY445" fmla="*/ 6195006 h 6858000"/>
              <a:gd name="connsiteX446" fmla="*/ 2345443 w 7467600"/>
              <a:gd name="connsiteY446" fmla="*/ 5549882 h 6858000"/>
              <a:gd name="connsiteX447" fmla="*/ 1721499 w 7467600"/>
              <a:gd name="connsiteY447" fmla="*/ 5599969 h 6858000"/>
              <a:gd name="connsiteX448" fmla="*/ 767716 w 7467600"/>
              <a:gd name="connsiteY448" fmla="*/ 5472768 h 6858000"/>
              <a:gd name="connsiteX449" fmla="*/ 722147 w 7467600"/>
              <a:gd name="connsiteY449" fmla="*/ 5393091 h 6858000"/>
              <a:gd name="connsiteX450" fmla="*/ 1485552 w 7467600"/>
              <a:gd name="connsiteY450" fmla="*/ 5313202 h 6858000"/>
              <a:gd name="connsiteX451" fmla="*/ 2143004 w 7467600"/>
              <a:gd name="connsiteY451" fmla="*/ 5402420 h 6858000"/>
              <a:gd name="connsiteX452" fmla="*/ 1933391 w 7467600"/>
              <a:gd name="connsiteY452" fmla="*/ 5156971 h 6858000"/>
              <a:gd name="connsiteX453" fmla="*/ 1827118 w 7467600"/>
              <a:gd name="connsiteY453" fmla="*/ 4968410 h 6858000"/>
              <a:gd name="connsiteX454" fmla="*/ 1837349 w 7467600"/>
              <a:gd name="connsiteY454" fmla="*/ 4956357 h 6858000"/>
              <a:gd name="connsiteX455" fmla="*/ 2162835 w 7467600"/>
              <a:gd name="connsiteY455" fmla="*/ 5187853 h 6858000"/>
              <a:gd name="connsiteX456" fmla="*/ 2257167 w 7467600"/>
              <a:gd name="connsiteY456" fmla="*/ 5462123 h 6858000"/>
              <a:gd name="connsiteX457" fmla="*/ 2261598 w 7467600"/>
              <a:gd name="connsiteY457" fmla="*/ 5467998 h 6858000"/>
              <a:gd name="connsiteX458" fmla="*/ 2437177 w 7467600"/>
              <a:gd name="connsiteY458" fmla="*/ 5479608 h 6858000"/>
              <a:gd name="connsiteX459" fmla="*/ 2445247 w 7467600"/>
              <a:gd name="connsiteY459" fmla="*/ 5483476 h 6858000"/>
              <a:gd name="connsiteX460" fmla="*/ 2743626 w 7467600"/>
              <a:gd name="connsiteY460" fmla="*/ 5304819 h 6858000"/>
              <a:gd name="connsiteX461" fmla="*/ 3048102 w 7467600"/>
              <a:gd name="connsiteY461" fmla="*/ 5150595 h 6858000"/>
              <a:gd name="connsiteX462" fmla="*/ 1799414 w 7467600"/>
              <a:gd name="connsiteY462" fmla="*/ 4694732 h 6858000"/>
              <a:gd name="connsiteX463" fmla="*/ 1771735 w 7467600"/>
              <a:gd name="connsiteY463" fmla="*/ 4619929 h 6858000"/>
              <a:gd name="connsiteX464" fmla="*/ 3104273 w 7467600"/>
              <a:gd name="connsiteY464" fmla="*/ 5076159 h 6858000"/>
              <a:gd name="connsiteX465" fmla="*/ 3113245 w 7467600"/>
              <a:gd name="connsiteY465" fmla="*/ 5090705 h 6858000"/>
              <a:gd name="connsiteX466" fmla="*/ 3126294 w 7467600"/>
              <a:gd name="connsiteY466" fmla="*/ 5114400 h 6858000"/>
              <a:gd name="connsiteX467" fmla="*/ 3937433 w 7467600"/>
              <a:gd name="connsiteY467" fmla="*/ 4830473 h 6858000"/>
              <a:gd name="connsiteX468" fmla="*/ 3590475 w 7467600"/>
              <a:gd name="connsiteY468" fmla="*/ 4597974 h 6858000"/>
              <a:gd name="connsiteX469" fmla="*/ 3100264 w 7467600"/>
              <a:gd name="connsiteY469" fmla="*/ 4579845 h 6858000"/>
              <a:gd name="connsiteX470" fmla="*/ 2183576 w 7467600"/>
              <a:gd name="connsiteY470" fmla="*/ 4227150 h 6858000"/>
              <a:gd name="connsiteX471" fmla="*/ 2151029 w 7467600"/>
              <a:gd name="connsiteY471" fmla="*/ 4146947 h 6858000"/>
              <a:gd name="connsiteX472" fmla="*/ 3563434 w 7467600"/>
              <a:gd name="connsiteY472" fmla="*/ 4469115 h 6858000"/>
              <a:gd name="connsiteX473" fmla="*/ 3177952 w 7467600"/>
              <a:gd name="connsiteY473" fmla="*/ 3657386 h 6858000"/>
              <a:gd name="connsiteX474" fmla="*/ 3189263 w 7467600"/>
              <a:gd name="connsiteY474" fmla="*/ 3625726 h 6858000"/>
              <a:gd name="connsiteX475" fmla="*/ 3560912 w 7467600"/>
              <a:gd name="connsiteY475" fmla="*/ 4079863 h 6858000"/>
              <a:gd name="connsiteX476" fmla="*/ 3626636 w 7467600"/>
              <a:gd name="connsiteY476" fmla="*/ 4512230 h 6858000"/>
              <a:gd name="connsiteX477" fmla="*/ 3653088 w 7467600"/>
              <a:gd name="connsiteY477" fmla="*/ 4521417 h 6858000"/>
              <a:gd name="connsiteX478" fmla="*/ 3988128 w 7467600"/>
              <a:gd name="connsiteY478" fmla="*/ 4817267 h 6858000"/>
              <a:gd name="connsiteX479" fmla="*/ 4830582 w 7467600"/>
              <a:gd name="connsiteY479" fmla="*/ 4676000 h 6858000"/>
              <a:gd name="connsiteX480" fmla="*/ 4830100 w 7467600"/>
              <a:gd name="connsiteY480" fmla="*/ 4675554 h 6858000"/>
              <a:gd name="connsiteX481" fmla="*/ 4036318 w 7467600"/>
              <a:gd name="connsiteY481" fmla="*/ 4147013 h 6858000"/>
              <a:gd name="connsiteX482" fmla="*/ 3432098 w 7467600"/>
              <a:gd name="connsiteY482" fmla="*/ 3537312 h 6858000"/>
              <a:gd name="connsiteX483" fmla="*/ 3446761 w 7467600"/>
              <a:gd name="connsiteY483" fmla="*/ 3461278 h 6858000"/>
              <a:gd name="connsiteX484" fmla="*/ 4419733 w 7467600"/>
              <a:gd name="connsiteY484" fmla="*/ 3963555 h 6858000"/>
              <a:gd name="connsiteX485" fmla="*/ 4781371 w 7467600"/>
              <a:gd name="connsiteY485" fmla="*/ 4458604 h 6858000"/>
              <a:gd name="connsiteX486" fmla="*/ 4780440 w 7467600"/>
              <a:gd name="connsiteY486" fmla="*/ 4470290 h 6858000"/>
              <a:gd name="connsiteX487" fmla="*/ 4898954 w 7467600"/>
              <a:gd name="connsiteY487" fmla="*/ 4662092 h 6858000"/>
              <a:gd name="connsiteX488" fmla="*/ 4900699 w 7467600"/>
              <a:gd name="connsiteY488" fmla="*/ 4670867 h 6858000"/>
              <a:gd name="connsiteX489" fmla="*/ 5714511 w 7467600"/>
              <a:gd name="connsiteY489" fmla="*/ 4663483 h 6858000"/>
              <a:gd name="connsiteX490" fmla="*/ 5464793 w 7467600"/>
              <a:gd name="connsiteY490" fmla="*/ 4393556 h 6858000"/>
              <a:gd name="connsiteX491" fmla="*/ 5461897 w 7467600"/>
              <a:gd name="connsiteY491" fmla="*/ 4390879 h 6858000"/>
              <a:gd name="connsiteX492" fmla="*/ 4294126 w 7467600"/>
              <a:gd name="connsiteY492" fmla="*/ 3303048 h 6858000"/>
              <a:gd name="connsiteX493" fmla="*/ 4305321 w 7467600"/>
              <a:gd name="connsiteY493" fmla="*/ 3256953 h 6858000"/>
              <a:gd name="connsiteX494" fmla="*/ 4949299 w 7467600"/>
              <a:gd name="connsiteY494" fmla="*/ 3766336 h 6858000"/>
              <a:gd name="connsiteX495" fmla="*/ 5291452 w 7467600"/>
              <a:gd name="connsiteY495" fmla="*/ 4076801 h 6858000"/>
              <a:gd name="connsiteX496" fmla="*/ 5434998 w 7467600"/>
              <a:gd name="connsiteY496" fmla="*/ 4254100 h 6858000"/>
              <a:gd name="connsiteX497" fmla="*/ 5351015 w 7467600"/>
              <a:gd name="connsiteY497" fmla="*/ 3760989 h 6858000"/>
              <a:gd name="connsiteX498" fmla="*/ 5413780 w 7467600"/>
              <a:gd name="connsiteY498" fmla="*/ 2966265 h 6858000"/>
              <a:gd name="connsiteX499" fmla="*/ 5425627 w 7467600"/>
              <a:gd name="connsiteY499" fmla="*/ 2954192 h 6858000"/>
              <a:gd name="connsiteX500" fmla="*/ 6604735 w 7467600"/>
              <a:gd name="connsiteY500" fmla="*/ 2041381 h 6858000"/>
              <a:gd name="connsiteX501" fmla="*/ 7204487 w 7467600"/>
              <a:gd name="connsiteY501" fmla="*/ 2742112 h 6858000"/>
              <a:gd name="connsiteX502" fmla="*/ 7131592 w 7467600"/>
              <a:gd name="connsiteY502" fmla="*/ 2672096 h 6858000"/>
              <a:gd name="connsiteX503" fmla="*/ 6996344 w 7467600"/>
              <a:gd name="connsiteY503" fmla="*/ 2518310 h 6858000"/>
              <a:gd name="connsiteX504" fmla="*/ 6735495 w 7467600"/>
              <a:gd name="connsiteY504" fmla="*/ 2196890 h 6858000"/>
              <a:gd name="connsiteX505" fmla="*/ 6721901 w 7467600"/>
              <a:gd name="connsiteY505" fmla="*/ 2179274 h 6858000"/>
              <a:gd name="connsiteX506" fmla="*/ 6604735 w 7467600"/>
              <a:gd name="connsiteY506" fmla="*/ 2041381 h 6858000"/>
              <a:gd name="connsiteX507" fmla="*/ 6591670 w 7467600"/>
              <a:gd name="connsiteY507" fmla="*/ 1988277 h 6858000"/>
              <a:gd name="connsiteX508" fmla="*/ 6747349 w 7467600"/>
              <a:gd name="connsiteY508" fmla="*/ 2160069 h 6858000"/>
              <a:gd name="connsiteX509" fmla="*/ 6760943 w 7467600"/>
              <a:gd name="connsiteY509" fmla="*/ 2177686 h 6858000"/>
              <a:gd name="connsiteX510" fmla="*/ 7021065 w 7467600"/>
              <a:gd name="connsiteY510" fmla="*/ 2498102 h 6858000"/>
              <a:gd name="connsiteX511" fmla="*/ 7155223 w 7467600"/>
              <a:gd name="connsiteY511" fmla="*/ 2650386 h 6858000"/>
              <a:gd name="connsiteX512" fmla="*/ 7203167 w 7467600"/>
              <a:gd name="connsiteY512" fmla="*/ 2697288 h 6858000"/>
              <a:gd name="connsiteX513" fmla="*/ 6937703 w 7467600"/>
              <a:gd name="connsiteY513" fmla="*/ 2321981 h 6858000"/>
              <a:gd name="connsiteX514" fmla="*/ 6591670 w 7467600"/>
              <a:gd name="connsiteY514" fmla="*/ 1988277 h 6858000"/>
              <a:gd name="connsiteX515" fmla="*/ 5798671 w 7467600"/>
              <a:gd name="connsiteY515" fmla="*/ 1981601 h 6858000"/>
              <a:gd name="connsiteX516" fmla="*/ 5754709 w 7467600"/>
              <a:gd name="connsiteY516" fmla="*/ 2071454 h 6858000"/>
              <a:gd name="connsiteX517" fmla="*/ 5763044 w 7467600"/>
              <a:gd name="connsiteY517" fmla="*/ 2842206 h 6858000"/>
              <a:gd name="connsiteX518" fmla="*/ 5764974 w 7467600"/>
              <a:gd name="connsiteY518" fmla="*/ 2799609 h 6858000"/>
              <a:gd name="connsiteX519" fmla="*/ 5767665 w 7467600"/>
              <a:gd name="connsiteY519" fmla="*/ 2666409 h 6858000"/>
              <a:gd name="connsiteX520" fmla="*/ 5763055 w 7467600"/>
              <a:gd name="connsiteY520" fmla="*/ 2579705 h 6858000"/>
              <a:gd name="connsiteX521" fmla="*/ 5758079 w 7467600"/>
              <a:gd name="connsiteY521" fmla="*/ 2492508 h 6858000"/>
              <a:gd name="connsiteX522" fmla="*/ 5779325 w 7467600"/>
              <a:gd name="connsiteY522" fmla="*/ 2197069 h 6858000"/>
              <a:gd name="connsiteX523" fmla="*/ 5798671 w 7467600"/>
              <a:gd name="connsiteY523" fmla="*/ 1981601 h 6858000"/>
              <a:gd name="connsiteX524" fmla="*/ 5829202 w 7467600"/>
              <a:gd name="connsiteY524" fmla="*/ 1971679 h 6858000"/>
              <a:gd name="connsiteX525" fmla="*/ 5809558 w 7467600"/>
              <a:gd name="connsiteY525" fmla="*/ 2198043 h 6858000"/>
              <a:gd name="connsiteX526" fmla="*/ 5788653 w 7467600"/>
              <a:gd name="connsiteY526" fmla="*/ 2489430 h 6858000"/>
              <a:gd name="connsiteX527" fmla="*/ 5793439 w 7467600"/>
              <a:gd name="connsiteY527" fmla="*/ 2575235 h 6858000"/>
              <a:gd name="connsiteX528" fmla="*/ 5796837 w 7467600"/>
              <a:gd name="connsiteY528" fmla="*/ 2637633 h 6858000"/>
              <a:gd name="connsiteX529" fmla="*/ 5818614 w 7467600"/>
              <a:gd name="connsiteY529" fmla="*/ 2473055 h 6858000"/>
              <a:gd name="connsiteX530" fmla="*/ 5829202 w 7467600"/>
              <a:gd name="connsiteY530" fmla="*/ 1971679 h 6858000"/>
              <a:gd name="connsiteX531" fmla="*/ 5911389 w 7467600"/>
              <a:gd name="connsiteY531" fmla="*/ 1898371 h 6858000"/>
              <a:gd name="connsiteX532" fmla="*/ 6237627 w 7467600"/>
              <a:gd name="connsiteY532" fmla="*/ 2231921 h 6858000"/>
              <a:gd name="connsiteX533" fmla="*/ 5911389 w 7467600"/>
              <a:gd name="connsiteY533" fmla="*/ 1898371 h 6858000"/>
              <a:gd name="connsiteX534" fmla="*/ 6944437 w 7467600"/>
              <a:gd name="connsiteY534" fmla="*/ 1575402 h 6858000"/>
              <a:gd name="connsiteX535" fmla="*/ 6304730 w 7467600"/>
              <a:gd name="connsiteY535" fmla="*/ 1766654 h 6858000"/>
              <a:gd name="connsiteX536" fmla="*/ 6944437 w 7467600"/>
              <a:gd name="connsiteY536" fmla="*/ 1575402 h 6858000"/>
              <a:gd name="connsiteX537" fmla="*/ 7019523 w 7467600"/>
              <a:gd name="connsiteY537" fmla="*/ 1519450 h 6858000"/>
              <a:gd name="connsiteX538" fmla="*/ 6298091 w 7467600"/>
              <a:gd name="connsiteY538" fmla="*/ 1737122 h 6858000"/>
              <a:gd name="connsiteX539" fmla="*/ 7019523 w 7467600"/>
              <a:gd name="connsiteY539" fmla="*/ 1519450 h 6858000"/>
              <a:gd name="connsiteX540" fmla="*/ 2399523 w 7467600"/>
              <a:gd name="connsiteY540" fmla="*/ 1428234 h 6858000"/>
              <a:gd name="connsiteX541" fmla="*/ 2224982 w 7467600"/>
              <a:gd name="connsiteY541" fmla="*/ 1826201 h 6858000"/>
              <a:gd name="connsiteX542" fmla="*/ 2096099 w 7467600"/>
              <a:gd name="connsiteY542" fmla="*/ 2345900 h 6858000"/>
              <a:gd name="connsiteX543" fmla="*/ 2283317 w 7467600"/>
              <a:gd name="connsiteY543" fmla="*/ 1796925 h 6858000"/>
              <a:gd name="connsiteX544" fmla="*/ 2399523 w 7467600"/>
              <a:gd name="connsiteY544" fmla="*/ 1428234 h 6858000"/>
              <a:gd name="connsiteX545" fmla="*/ 2448558 w 7467600"/>
              <a:gd name="connsiteY545" fmla="*/ 1373435 h 6858000"/>
              <a:gd name="connsiteX546" fmla="*/ 2312521 w 7467600"/>
              <a:gd name="connsiteY546" fmla="*/ 1806140 h 6858000"/>
              <a:gd name="connsiteX547" fmla="*/ 2127533 w 7467600"/>
              <a:gd name="connsiteY547" fmla="*/ 2348380 h 6858000"/>
              <a:gd name="connsiteX548" fmla="*/ 2358080 w 7467600"/>
              <a:gd name="connsiteY548" fmla="*/ 1866134 h 6858000"/>
              <a:gd name="connsiteX549" fmla="*/ 2407436 w 7467600"/>
              <a:gd name="connsiteY549" fmla="*/ 1651070 h 6858000"/>
              <a:gd name="connsiteX550" fmla="*/ 2448558 w 7467600"/>
              <a:gd name="connsiteY550" fmla="*/ 1373435 h 6858000"/>
              <a:gd name="connsiteX551" fmla="*/ 278707 w 7467600"/>
              <a:gd name="connsiteY551" fmla="*/ 1352270 h 6858000"/>
              <a:gd name="connsiteX552" fmla="*/ 321570 w 7467600"/>
              <a:gd name="connsiteY552" fmla="*/ 1861610 h 6858000"/>
              <a:gd name="connsiteX553" fmla="*/ 294281 w 7467600"/>
              <a:gd name="connsiteY553" fmla="*/ 1440658 h 6858000"/>
              <a:gd name="connsiteX554" fmla="*/ 278707 w 7467600"/>
              <a:gd name="connsiteY554" fmla="*/ 1352270 h 6858000"/>
              <a:gd name="connsiteX555" fmla="*/ 1423821 w 7467600"/>
              <a:gd name="connsiteY555" fmla="*/ 1351958 h 6858000"/>
              <a:gd name="connsiteX556" fmla="*/ 1638521 w 7467600"/>
              <a:gd name="connsiteY556" fmla="*/ 1908470 h 6858000"/>
              <a:gd name="connsiteX557" fmla="*/ 1754199 w 7467600"/>
              <a:gd name="connsiteY557" fmla="*/ 2149284 h 6858000"/>
              <a:gd name="connsiteX558" fmla="*/ 1908359 w 7467600"/>
              <a:gd name="connsiteY558" fmla="*/ 2364988 h 6858000"/>
              <a:gd name="connsiteX559" fmla="*/ 1647661 w 7467600"/>
              <a:gd name="connsiteY559" fmla="*/ 1825945 h 6858000"/>
              <a:gd name="connsiteX560" fmla="*/ 1423821 w 7467600"/>
              <a:gd name="connsiteY560" fmla="*/ 1351958 h 6858000"/>
              <a:gd name="connsiteX561" fmla="*/ 1431890 w 7467600"/>
              <a:gd name="connsiteY561" fmla="*/ 1306475 h 6858000"/>
              <a:gd name="connsiteX562" fmla="*/ 1507597 w 7467600"/>
              <a:gd name="connsiteY562" fmla="*/ 1446132 h 6858000"/>
              <a:gd name="connsiteX563" fmla="*/ 1674586 w 7467600"/>
              <a:gd name="connsiteY563" fmla="*/ 1813832 h 6858000"/>
              <a:gd name="connsiteX564" fmla="*/ 1815950 w 7467600"/>
              <a:gd name="connsiteY564" fmla="*/ 2128564 h 6858000"/>
              <a:gd name="connsiteX565" fmla="*/ 1984242 w 7467600"/>
              <a:gd name="connsiteY565" fmla="*/ 2430829 h 6858000"/>
              <a:gd name="connsiteX566" fmla="*/ 2014023 w 7467600"/>
              <a:gd name="connsiteY566" fmla="*/ 2450995 h 6858000"/>
              <a:gd name="connsiteX567" fmla="*/ 1747337 w 7467600"/>
              <a:gd name="connsiteY567" fmla="*/ 1855264 h 6858000"/>
              <a:gd name="connsiteX568" fmla="*/ 1533749 w 7467600"/>
              <a:gd name="connsiteY568" fmla="*/ 1478656 h 6858000"/>
              <a:gd name="connsiteX569" fmla="*/ 1431890 w 7467600"/>
              <a:gd name="connsiteY569" fmla="*/ 1306475 h 6858000"/>
              <a:gd name="connsiteX570" fmla="*/ 5052692 w 7467600"/>
              <a:gd name="connsiteY570" fmla="*/ 1292994 h 6858000"/>
              <a:gd name="connsiteX571" fmla="*/ 5200661 w 7467600"/>
              <a:gd name="connsiteY571" fmla="*/ 1635186 h 6858000"/>
              <a:gd name="connsiteX572" fmla="*/ 5297138 w 7467600"/>
              <a:gd name="connsiteY572" fmla="*/ 1906351 h 6858000"/>
              <a:gd name="connsiteX573" fmla="*/ 5052692 w 7467600"/>
              <a:gd name="connsiteY573" fmla="*/ 1292994 h 6858000"/>
              <a:gd name="connsiteX574" fmla="*/ 5009948 w 7467600"/>
              <a:gd name="connsiteY574" fmla="*/ 1273619 h 6858000"/>
              <a:gd name="connsiteX575" fmla="*/ 5121777 w 7467600"/>
              <a:gd name="connsiteY575" fmla="*/ 1654213 h 6858000"/>
              <a:gd name="connsiteX576" fmla="*/ 5293545 w 7467600"/>
              <a:gd name="connsiteY576" fmla="*/ 2072247 h 6858000"/>
              <a:gd name="connsiteX577" fmla="*/ 5294042 w 7467600"/>
              <a:gd name="connsiteY577" fmla="*/ 2065019 h 6858000"/>
              <a:gd name="connsiteX578" fmla="*/ 5171936 w 7467600"/>
              <a:gd name="connsiteY578" fmla="*/ 1647613 h 6858000"/>
              <a:gd name="connsiteX579" fmla="*/ 5009948 w 7467600"/>
              <a:gd name="connsiteY579" fmla="*/ 1273619 h 6858000"/>
              <a:gd name="connsiteX580" fmla="*/ 655236 w 7467600"/>
              <a:gd name="connsiteY580" fmla="*/ 1268632 h 6858000"/>
              <a:gd name="connsiteX581" fmla="*/ 839521 w 7467600"/>
              <a:gd name="connsiteY581" fmla="*/ 1685315 h 6858000"/>
              <a:gd name="connsiteX582" fmla="*/ 1109416 w 7467600"/>
              <a:gd name="connsiteY582" fmla="*/ 2061663 h 6858000"/>
              <a:gd name="connsiteX583" fmla="*/ 1298300 w 7467600"/>
              <a:gd name="connsiteY583" fmla="*/ 2247742 h 6858000"/>
              <a:gd name="connsiteX584" fmla="*/ 1125871 w 7467600"/>
              <a:gd name="connsiteY584" fmla="*/ 1989513 h 6858000"/>
              <a:gd name="connsiteX585" fmla="*/ 981574 w 7467600"/>
              <a:gd name="connsiteY585" fmla="*/ 1783157 h 6858000"/>
              <a:gd name="connsiteX586" fmla="*/ 922198 w 7467600"/>
              <a:gd name="connsiteY586" fmla="*/ 1677437 h 6858000"/>
              <a:gd name="connsiteX587" fmla="*/ 869293 w 7467600"/>
              <a:gd name="connsiteY587" fmla="*/ 1583214 h 6858000"/>
              <a:gd name="connsiteX588" fmla="*/ 751431 w 7467600"/>
              <a:gd name="connsiteY588" fmla="*/ 1405731 h 6858000"/>
              <a:gd name="connsiteX589" fmla="*/ 655236 w 7467600"/>
              <a:gd name="connsiteY589" fmla="*/ 1268632 h 6858000"/>
              <a:gd name="connsiteX590" fmla="*/ 6516292 w 7467600"/>
              <a:gd name="connsiteY590" fmla="*/ 1263064 h 6858000"/>
              <a:gd name="connsiteX591" fmla="*/ 5736320 w 7467600"/>
              <a:gd name="connsiteY591" fmla="*/ 1501803 h 6858000"/>
              <a:gd name="connsiteX592" fmla="*/ 6516292 w 7467600"/>
              <a:gd name="connsiteY592" fmla="*/ 1263064 h 6858000"/>
              <a:gd name="connsiteX593" fmla="*/ 291466 w 7467600"/>
              <a:gd name="connsiteY593" fmla="*/ 1250369 h 6858000"/>
              <a:gd name="connsiteX594" fmla="*/ 323180 w 7467600"/>
              <a:gd name="connsiteY594" fmla="*/ 1435283 h 6858000"/>
              <a:gd name="connsiteX595" fmla="*/ 349381 w 7467600"/>
              <a:gd name="connsiteY595" fmla="*/ 1875041 h 6858000"/>
              <a:gd name="connsiteX596" fmla="*/ 374363 w 7467600"/>
              <a:gd name="connsiteY596" fmla="*/ 1506494 h 6858000"/>
              <a:gd name="connsiteX597" fmla="*/ 302168 w 7467600"/>
              <a:gd name="connsiteY597" fmla="*/ 1274495 h 6858000"/>
              <a:gd name="connsiteX598" fmla="*/ 291466 w 7467600"/>
              <a:gd name="connsiteY598" fmla="*/ 1250369 h 6858000"/>
              <a:gd name="connsiteX599" fmla="*/ 678222 w 7467600"/>
              <a:gd name="connsiteY599" fmla="*/ 1248670 h 6858000"/>
              <a:gd name="connsiteX600" fmla="*/ 775536 w 7467600"/>
              <a:gd name="connsiteY600" fmla="*/ 1388015 h 6858000"/>
              <a:gd name="connsiteX601" fmla="*/ 894529 w 7467600"/>
              <a:gd name="connsiteY601" fmla="*/ 1567739 h 6858000"/>
              <a:gd name="connsiteX602" fmla="*/ 948000 w 7467600"/>
              <a:gd name="connsiteY602" fmla="*/ 1663088 h 6858000"/>
              <a:gd name="connsiteX603" fmla="*/ 1006812 w 7467600"/>
              <a:gd name="connsiteY603" fmla="*/ 1767683 h 6858000"/>
              <a:gd name="connsiteX604" fmla="*/ 1149133 w 7467600"/>
              <a:gd name="connsiteY604" fmla="*/ 1971513 h 6858000"/>
              <a:gd name="connsiteX605" fmla="*/ 1333952 w 7467600"/>
              <a:gd name="connsiteY605" fmla="*/ 2251620 h 6858000"/>
              <a:gd name="connsiteX606" fmla="*/ 1337329 w 7467600"/>
              <a:gd name="connsiteY606" fmla="*/ 2258350 h 6858000"/>
              <a:gd name="connsiteX607" fmla="*/ 1014726 w 7467600"/>
              <a:gd name="connsiteY607" fmla="*/ 1615556 h 6858000"/>
              <a:gd name="connsiteX608" fmla="*/ 678222 w 7467600"/>
              <a:gd name="connsiteY608" fmla="*/ 1248670 h 6858000"/>
              <a:gd name="connsiteX609" fmla="*/ 6691602 w 7467600"/>
              <a:gd name="connsiteY609" fmla="*/ 1140573 h 6858000"/>
              <a:gd name="connsiteX610" fmla="*/ 6571100 w 7467600"/>
              <a:gd name="connsiteY610" fmla="*/ 1183662 h 6858000"/>
              <a:gd name="connsiteX611" fmla="*/ 6241687 w 7467600"/>
              <a:gd name="connsiteY611" fmla="*/ 1257600 h 6858000"/>
              <a:gd name="connsiteX612" fmla="*/ 5693009 w 7467600"/>
              <a:gd name="connsiteY612" fmla="*/ 1478256 h 6858000"/>
              <a:gd name="connsiteX613" fmla="*/ 6548420 w 7467600"/>
              <a:gd name="connsiteY613" fmla="*/ 1214599 h 6858000"/>
              <a:gd name="connsiteX614" fmla="*/ 6605473 w 7467600"/>
              <a:gd name="connsiteY614" fmla="*/ 1184686 h 6858000"/>
              <a:gd name="connsiteX615" fmla="*/ 6691602 w 7467600"/>
              <a:gd name="connsiteY615" fmla="*/ 1140573 h 6858000"/>
              <a:gd name="connsiteX616" fmla="*/ 4002475 w 7467600"/>
              <a:gd name="connsiteY616" fmla="*/ 1037802 h 6858000"/>
              <a:gd name="connsiteX617" fmla="*/ 4000324 w 7467600"/>
              <a:gd name="connsiteY617" fmla="*/ 1039362 h 6858000"/>
              <a:gd name="connsiteX618" fmla="*/ 4002862 w 7467600"/>
              <a:gd name="connsiteY618" fmla="*/ 1042866 h 6858000"/>
              <a:gd name="connsiteX619" fmla="*/ 4002475 w 7467600"/>
              <a:gd name="connsiteY619" fmla="*/ 1037802 h 6858000"/>
              <a:gd name="connsiteX620" fmla="*/ 506322 w 7467600"/>
              <a:gd name="connsiteY620" fmla="*/ 1020997 h 6858000"/>
              <a:gd name="connsiteX621" fmla="*/ 533068 w 7467600"/>
              <a:gd name="connsiteY621" fmla="*/ 1029409 h 6858000"/>
              <a:gd name="connsiteX622" fmla="*/ 1232525 w 7467600"/>
              <a:gd name="connsiteY622" fmla="*/ 1804675 h 6858000"/>
              <a:gd name="connsiteX623" fmla="*/ 1388858 w 7467600"/>
              <a:gd name="connsiteY623" fmla="*/ 2368011 h 6858000"/>
              <a:gd name="connsiteX624" fmla="*/ 1384098 w 7467600"/>
              <a:gd name="connsiteY624" fmla="*/ 2378125 h 6858000"/>
              <a:gd name="connsiteX625" fmla="*/ 1425393 w 7467600"/>
              <a:gd name="connsiteY625" fmla="*/ 2589124 h 6858000"/>
              <a:gd name="connsiteX626" fmla="*/ 1424001 w 7467600"/>
              <a:gd name="connsiteY626" fmla="*/ 2597541 h 6858000"/>
              <a:gd name="connsiteX627" fmla="*/ 2152729 w 7467600"/>
              <a:gd name="connsiteY627" fmla="*/ 2864487 h 6858000"/>
              <a:gd name="connsiteX628" fmla="*/ 2020609 w 7467600"/>
              <a:gd name="connsiteY628" fmla="*/ 2539671 h 6858000"/>
              <a:gd name="connsiteX629" fmla="*/ 2018920 w 7467600"/>
              <a:gd name="connsiteY629" fmla="*/ 2536309 h 6858000"/>
              <a:gd name="connsiteX630" fmla="*/ 1342441 w 7467600"/>
              <a:gd name="connsiteY630" fmla="*/ 1173017 h 6858000"/>
              <a:gd name="connsiteX631" fmla="*/ 1367925 w 7467600"/>
              <a:gd name="connsiteY631" fmla="*/ 1135648 h 6858000"/>
              <a:gd name="connsiteX632" fmla="*/ 1771401 w 7467600"/>
              <a:gd name="connsiteY632" fmla="*/ 1806673 h 6858000"/>
              <a:gd name="connsiteX633" fmla="*/ 1972385 w 7467600"/>
              <a:gd name="connsiteY633" fmla="*/ 2198735 h 6858000"/>
              <a:gd name="connsiteX634" fmla="*/ 2040892 w 7467600"/>
              <a:gd name="connsiteY634" fmla="*/ 2405205 h 6858000"/>
              <a:gd name="connsiteX635" fmla="*/ 2131689 w 7467600"/>
              <a:gd name="connsiteY635" fmla="*/ 1936926 h 6858000"/>
              <a:gd name="connsiteX636" fmla="*/ 2454820 w 7467600"/>
              <a:gd name="connsiteY636" fmla="*/ 1248808 h 6858000"/>
              <a:gd name="connsiteX637" fmla="*/ 2492512 w 7467600"/>
              <a:gd name="connsiteY637" fmla="*/ 1302920 h 6858000"/>
              <a:gd name="connsiteX638" fmla="*/ 2081216 w 7467600"/>
              <a:gd name="connsiteY638" fmla="*/ 2527513 h 6858000"/>
              <a:gd name="connsiteX639" fmla="*/ 2081211 w 7467600"/>
              <a:gd name="connsiteY639" fmla="*/ 2528916 h 6858000"/>
              <a:gd name="connsiteX640" fmla="*/ 2199067 w 7467600"/>
              <a:gd name="connsiteY640" fmla="*/ 2884061 h 6858000"/>
              <a:gd name="connsiteX641" fmla="*/ 3192586 w 7467600"/>
              <a:gd name="connsiteY641" fmla="*/ 3411496 h 6858000"/>
              <a:gd name="connsiteX642" fmla="*/ 3182620 w 7467600"/>
              <a:gd name="connsiteY642" fmla="*/ 3483279 h 6858000"/>
              <a:gd name="connsiteX643" fmla="*/ 2435119 w 7467600"/>
              <a:gd name="connsiteY643" fmla="*/ 3080173 h 6858000"/>
              <a:gd name="connsiteX644" fmla="*/ 2410152 w 7467600"/>
              <a:gd name="connsiteY644" fmla="*/ 3063751 h 6858000"/>
              <a:gd name="connsiteX645" fmla="*/ 2408099 w 7467600"/>
              <a:gd name="connsiteY645" fmla="*/ 3064403 h 6858000"/>
              <a:gd name="connsiteX646" fmla="*/ 2407218 w 7467600"/>
              <a:gd name="connsiteY646" fmla="*/ 3070324 h 6858000"/>
              <a:gd name="connsiteX647" fmla="*/ 2380138 w 7467600"/>
              <a:gd name="connsiteY647" fmla="*/ 3099341 h 6858000"/>
              <a:gd name="connsiteX648" fmla="*/ 1765923 w 7467600"/>
              <a:gd name="connsiteY648" fmla="*/ 3581043 h 6858000"/>
              <a:gd name="connsiteX649" fmla="*/ 1702258 w 7467600"/>
              <a:gd name="connsiteY649" fmla="*/ 3612286 h 6858000"/>
              <a:gd name="connsiteX650" fmla="*/ 1538370 w 7467600"/>
              <a:gd name="connsiteY650" fmla="*/ 3811804 h 6858000"/>
              <a:gd name="connsiteX651" fmla="*/ 542867 w 7467600"/>
              <a:gd name="connsiteY651" fmla="*/ 4944092 h 6858000"/>
              <a:gd name="connsiteX652" fmla="*/ 515800 w 7467600"/>
              <a:gd name="connsiteY652" fmla="*/ 4862180 h 6858000"/>
              <a:gd name="connsiteX653" fmla="*/ 909145 w 7467600"/>
              <a:gd name="connsiteY653" fmla="*/ 4199225 h 6858000"/>
              <a:gd name="connsiteX654" fmla="*/ 1214067 w 7467600"/>
              <a:gd name="connsiteY654" fmla="*/ 3908561 h 6858000"/>
              <a:gd name="connsiteX655" fmla="*/ 640967 w 7467600"/>
              <a:gd name="connsiteY655" fmla="*/ 4105601 h 6858000"/>
              <a:gd name="connsiteX656" fmla="*/ 112563 w 7467600"/>
              <a:gd name="connsiteY656" fmla="*/ 4396952 h 6858000"/>
              <a:gd name="connsiteX657" fmla="*/ 0 w 7467600"/>
              <a:gd name="connsiteY657" fmla="*/ 4466006 h 6858000"/>
              <a:gd name="connsiteX658" fmla="*/ 0 w 7467600"/>
              <a:gd name="connsiteY658" fmla="*/ 4233763 h 6858000"/>
              <a:gd name="connsiteX659" fmla="*/ 36881 w 7467600"/>
              <a:gd name="connsiteY659" fmla="*/ 4200118 h 6858000"/>
              <a:gd name="connsiteX660" fmla="*/ 910534 w 7467600"/>
              <a:gd name="connsiteY660" fmla="*/ 3629753 h 6858000"/>
              <a:gd name="connsiteX661" fmla="*/ 1578717 w 7467600"/>
              <a:gd name="connsiteY661" fmla="*/ 3575982 h 6858000"/>
              <a:gd name="connsiteX662" fmla="*/ 2338780 w 7467600"/>
              <a:gd name="connsiteY662" fmla="*/ 3033725 h 6858000"/>
              <a:gd name="connsiteX663" fmla="*/ 1807991 w 7467600"/>
              <a:gd name="connsiteY663" fmla="*/ 2807184 h 6858000"/>
              <a:gd name="connsiteX664" fmla="*/ 1416358 w 7467600"/>
              <a:gd name="connsiteY664" fmla="*/ 3112571 h 6858000"/>
              <a:gd name="connsiteX665" fmla="*/ 939066 w 7467600"/>
              <a:gd name="connsiteY665" fmla="*/ 3378798 h 6858000"/>
              <a:gd name="connsiteX666" fmla="*/ 115099 w 7467600"/>
              <a:gd name="connsiteY666" fmla="*/ 3607650 h 6858000"/>
              <a:gd name="connsiteX667" fmla="*/ 97284 w 7467600"/>
              <a:gd name="connsiteY667" fmla="*/ 3520393 h 6858000"/>
              <a:gd name="connsiteX668" fmla="*/ 922050 w 7467600"/>
              <a:gd name="connsiteY668" fmla="*/ 3074867 h 6858000"/>
              <a:gd name="connsiteX669" fmla="*/ 1405265 w 7467600"/>
              <a:gd name="connsiteY669" fmla="*/ 3016319 h 6858000"/>
              <a:gd name="connsiteX670" fmla="*/ 1407512 w 7467600"/>
              <a:gd name="connsiteY670" fmla="*/ 3018001 h 6858000"/>
              <a:gd name="connsiteX671" fmla="*/ 1726266 w 7467600"/>
              <a:gd name="connsiteY671" fmla="*/ 2777274 h 6858000"/>
              <a:gd name="connsiteX672" fmla="*/ 625390 w 7467600"/>
              <a:gd name="connsiteY672" fmla="*/ 2514541 h 6858000"/>
              <a:gd name="connsiteX673" fmla="*/ 619799 w 7467600"/>
              <a:gd name="connsiteY673" fmla="*/ 2527180 h 6858000"/>
              <a:gd name="connsiteX674" fmla="*/ 310030 w 7467600"/>
              <a:gd name="connsiteY674" fmla="*/ 2771818 h 6858000"/>
              <a:gd name="connsiteX675" fmla="*/ 173877 w 7467600"/>
              <a:gd name="connsiteY675" fmla="*/ 2937056 h 6858000"/>
              <a:gd name="connsiteX676" fmla="*/ 77889 w 7467600"/>
              <a:gd name="connsiteY676" fmla="*/ 3138440 h 6858000"/>
              <a:gd name="connsiteX677" fmla="*/ 0 w 7467600"/>
              <a:gd name="connsiteY677" fmla="*/ 3271395 h 6858000"/>
              <a:gd name="connsiteX678" fmla="*/ 0 w 7467600"/>
              <a:gd name="connsiteY678" fmla="*/ 3153002 h 6858000"/>
              <a:gd name="connsiteX679" fmla="*/ 2386 w 7467600"/>
              <a:gd name="connsiteY679" fmla="*/ 3149203 h 6858000"/>
              <a:gd name="connsiteX680" fmla="*/ 89753 w 7467600"/>
              <a:gd name="connsiteY680" fmla="*/ 2987702 h 6858000"/>
              <a:gd name="connsiteX681" fmla="*/ 76869 w 7467600"/>
              <a:gd name="connsiteY681" fmla="*/ 3005404 h 6858000"/>
              <a:gd name="connsiteX682" fmla="*/ 32049 w 7467600"/>
              <a:gd name="connsiteY682" fmla="*/ 3065814 h 6858000"/>
              <a:gd name="connsiteX683" fmla="*/ 0 w 7467600"/>
              <a:gd name="connsiteY683" fmla="*/ 3108744 h 6858000"/>
              <a:gd name="connsiteX684" fmla="*/ 0 w 7467600"/>
              <a:gd name="connsiteY684" fmla="*/ 3058059 h 6858000"/>
              <a:gd name="connsiteX685" fmla="*/ 7610 w 7467600"/>
              <a:gd name="connsiteY685" fmla="*/ 3047889 h 6858000"/>
              <a:gd name="connsiteX686" fmla="*/ 52419 w 7467600"/>
              <a:gd name="connsiteY686" fmla="*/ 2987479 h 6858000"/>
              <a:gd name="connsiteX687" fmla="*/ 59142 w 7467600"/>
              <a:gd name="connsiteY687" fmla="*/ 2978488 h 6858000"/>
              <a:gd name="connsiteX688" fmla="*/ 0 w 7467600"/>
              <a:gd name="connsiteY688" fmla="*/ 3015334 h 6858000"/>
              <a:gd name="connsiteX689" fmla="*/ 0 w 7467600"/>
              <a:gd name="connsiteY689" fmla="*/ 2914286 h 6858000"/>
              <a:gd name="connsiteX690" fmla="*/ 36383 w 7467600"/>
              <a:gd name="connsiteY690" fmla="*/ 2901128 h 6858000"/>
              <a:gd name="connsiteX691" fmla="*/ 156329 w 7467600"/>
              <a:gd name="connsiteY691" fmla="*/ 2840533 h 6858000"/>
              <a:gd name="connsiteX692" fmla="*/ 358355 w 7467600"/>
              <a:gd name="connsiteY692" fmla="*/ 2620471 h 6858000"/>
              <a:gd name="connsiteX693" fmla="*/ 510577 w 7467600"/>
              <a:gd name="connsiteY693" fmla="*/ 2501244 h 6858000"/>
              <a:gd name="connsiteX694" fmla="*/ 211967 w 7467600"/>
              <a:gd name="connsiteY694" fmla="*/ 2479171 h 6858000"/>
              <a:gd name="connsiteX695" fmla="*/ 0 w 7467600"/>
              <a:gd name="connsiteY695" fmla="*/ 2476398 h 6858000"/>
              <a:gd name="connsiteX696" fmla="*/ 0 w 7467600"/>
              <a:gd name="connsiteY696" fmla="*/ 2389189 h 6858000"/>
              <a:gd name="connsiteX697" fmla="*/ 103062 w 7467600"/>
              <a:gd name="connsiteY697" fmla="*/ 2389518 h 6858000"/>
              <a:gd name="connsiteX698" fmla="*/ 510734 w 7467600"/>
              <a:gd name="connsiteY698" fmla="*/ 2416201 h 6858000"/>
              <a:gd name="connsiteX699" fmla="*/ 279257 w 7467600"/>
              <a:gd name="connsiteY699" fmla="*/ 2092102 h 6858000"/>
              <a:gd name="connsiteX700" fmla="*/ 65265 w 7467600"/>
              <a:gd name="connsiteY700" fmla="*/ 2006049 h 6858000"/>
              <a:gd name="connsiteX701" fmla="*/ 0 w 7467600"/>
              <a:gd name="connsiteY701" fmla="*/ 1982532 h 6858000"/>
              <a:gd name="connsiteX702" fmla="*/ 0 w 7467600"/>
              <a:gd name="connsiteY702" fmla="*/ 1912789 h 6858000"/>
              <a:gd name="connsiteX703" fmla="*/ 97460 w 7467600"/>
              <a:gd name="connsiteY703" fmla="*/ 1953725 h 6858000"/>
              <a:gd name="connsiteX704" fmla="*/ 221272 w 7467600"/>
              <a:gd name="connsiteY704" fmla="*/ 1980766 h 6858000"/>
              <a:gd name="connsiteX705" fmla="*/ 116765 w 7467600"/>
              <a:gd name="connsiteY705" fmla="*/ 1911033 h 6858000"/>
              <a:gd name="connsiteX706" fmla="*/ 16405 w 7467600"/>
              <a:gd name="connsiteY706" fmla="*/ 1803412 h 6858000"/>
              <a:gd name="connsiteX707" fmla="*/ 0 w 7467600"/>
              <a:gd name="connsiteY707" fmla="*/ 1784777 h 6858000"/>
              <a:gd name="connsiteX708" fmla="*/ 0 w 7467600"/>
              <a:gd name="connsiteY708" fmla="*/ 1740082 h 6858000"/>
              <a:gd name="connsiteX709" fmla="*/ 39394 w 7467600"/>
              <a:gd name="connsiteY709" fmla="*/ 1784856 h 6858000"/>
              <a:gd name="connsiteX710" fmla="*/ 135813 w 7467600"/>
              <a:gd name="connsiteY710" fmla="*/ 1888838 h 6858000"/>
              <a:gd name="connsiteX711" fmla="*/ 242575 w 7467600"/>
              <a:gd name="connsiteY711" fmla="*/ 1958841 h 6858000"/>
              <a:gd name="connsiteX712" fmla="*/ 82197 w 7467600"/>
              <a:gd name="connsiteY712" fmla="*/ 1754826 h 6858000"/>
              <a:gd name="connsiteX713" fmla="*/ 0 w 7467600"/>
              <a:gd name="connsiteY713" fmla="*/ 1679650 h 6858000"/>
              <a:gd name="connsiteX714" fmla="*/ 0 w 7467600"/>
              <a:gd name="connsiteY714" fmla="*/ 1602463 h 6858000"/>
              <a:gd name="connsiteX715" fmla="*/ 84689 w 7467600"/>
              <a:gd name="connsiteY715" fmla="*/ 1677442 h 6858000"/>
              <a:gd name="connsiteX716" fmla="*/ 298437 w 7467600"/>
              <a:gd name="connsiteY716" fmla="*/ 1968019 h 6858000"/>
              <a:gd name="connsiteX717" fmla="*/ 227269 w 7467600"/>
              <a:gd name="connsiteY717" fmla="*/ 1114064 h 6858000"/>
              <a:gd name="connsiteX718" fmla="*/ 248003 w 7467600"/>
              <a:gd name="connsiteY718" fmla="*/ 1089613 h 6858000"/>
              <a:gd name="connsiteX719" fmla="*/ 427020 w 7467600"/>
              <a:gd name="connsiteY719" fmla="*/ 1619803 h 6858000"/>
              <a:gd name="connsiteX720" fmla="*/ 340345 w 7467600"/>
              <a:gd name="connsiteY720" fmla="*/ 2027739 h 6858000"/>
              <a:gd name="connsiteX721" fmla="*/ 360865 w 7467600"/>
              <a:gd name="connsiteY721" fmla="*/ 2044827 h 6858000"/>
              <a:gd name="connsiteX722" fmla="*/ 560414 w 7467600"/>
              <a:gd name="connsiteY722" fmla="*/ 2421457 h 6858000"/>
              <a:gd name="connsiteX723" fmla="*/ 1359703 w 7467600"/>
              <a:gd name="connsiteY723" fmla="*/ 2578554 h 6858000"/>
              <a:gd name="connsiteX724" fmla="*/ 1359422 w 7467600"/>
              <a:gd name="connsiteY724" fmla="*/ 2577994 h 6858000"/>
              <a:gd name="connsiteX725" fmla="*/ 828701 w 7467600"/>
              <a:gd name="connsiteY725" fmla="*/ 1839520 h 6858000"/>
              <a:gd name="connsiteX726" fmla="*/ 494427 w 7467600"/>
              <a:gd name="connsiteY726" fmla="*/ 1092333 h 6858000"/>
              <a:gd name="connsiteX727" fmla="*/ 506322 w 7467600"/>
              <a:gd name="connsiteY727" fmla="*/ 1020997 h 6858000"/>
              <a:gd name="connsiteX728" fmla="*/ 4570198 w 7467600"/>
              <a:gd name="connsiteY728" fmla="*/ 978081 h 6858000"/>
              <a:gd name="connsiteX729" fmla="*/ 4523691 w 7467600"/>
              <a:gd name="connsiteY729" fmla="*/ 1127776 h 6858000"/>
              <a:gd name="connsiteX730" fmla="*/ 4509875 w 7467600"/>
              <a:gd name="connsiteY730" fmla="*/ 1167552 h 6858000"/>
              <a:gd name="connsiteX731" fmla="*/ 4478168 w 7467600"/>
              <a:gd name="connsiteY731" fmla="*/ 1260735 h 6858000"/>
              <a:gd name="connsiteX732" fmla="*/ 4409309 w 7467600"/>
              <a:gd name="connsiteY732" fmla="*/ 1666996 h 6858000"/>
              <a:gd name="connsiteX733" fmla="*/ 4370031 w 7467600"/>
              <a:gd name="connsiteY733" fmla="*/ 1955666 h 6858000"/>
              <a:gd name="connsiteX734" fmla="*/ 4570198 w 7467600"/>
              <a:gd name="connsiteY734" fmla="*/ 978081 h 6858000"/>
              <a:gd name="connsiteX735" fmla="*/ 4557898 w 7467600"/>
              <a:gd name="connsiteY735" fmla="*/ 900011 h 6858000"/>
              <a:gd name="connsiteX736" fmla="*/ 4344840 w 7467600"/>
              <a:gd name="connsiteY736" fmla="*/ 1922038 h 6858000"/>
              <a:gd name="connsiteX737" fmla="*/ 4378710 w 7467600"/>
              <a:gd name="connsiteY737" fmla="*/ 1665516 h 6858000"/>
              <a:gd name="connsiteX738" fmla="*/ 4448798 w 7467600"/>
              <a:gd name="connsiteY738" fmla="*/ 1253024 h 6858000"/>
              <a:gd name="connsiteX739" fmla="*/ 4480315 w 7467600"/>
              <a:gd name="connsiteY739" fmla="*/ 1158454 h 6858000"/>
              <a:gd name="connsiteX740" fmla="*/ 4494133 w 7467600"/>
              <a:gd name="connsiteY740" fmla="*/ 1118676 h 6858000"/>
              <a:gd name="connsiteX741" fmla="*/ 4557898 w 7467600"/>
              <a:gd name="connsiteY741" fmla="*/ 900011 h 6858000"/>
              <a:gd name="connsiteX742" fmla="*/ 5870151 w 7467600"/>
              <a:gd name="connsiteY742" fmla="*/ 898890 h 6858000"/>
              <a:gd name="connsiteX743" fmla="*/ 5861335 w 7467600"/>
              <a:gd name="connsiteY743" fmla="*/ 899177 h 6858000"/>
              <a:gd name="connsiteX744" fmla="*/ 5843702 w 7467600"/>
              <a:gd name="connsiteY744" fmla="*/ 899748 h 6858000"/>
              <a:gd name="connsiteX745" fmla="*/ 5651107 w 7467600"/>
              <a:gd name="connsiteY745" fmla="*/ 920306 h 6858000"/>
              <a:gd name="connsiteX746" fmla="*/ 5459407 w 7467600"/>
              <a:gd name="connsiteY746" fmla="*/ 940975 h 6858000"/>
              <a:gd name="connsiteX747" fmla="*/ 5374846 w 7467600"/>
              <a:gd name="connsiteY747" fmla="*/ 941988 h 6858000"/>
              <a:gd name="connsiteX748" fmla="*/ 5256105 w 7467600"/>
              <a:gd name="connsiteY748" fmla="*/ 945632 h 6858000"/>
              <a:gd name="connsiteX749" fmla="*/ 5107071 w 7467600"/>
              <a:gd name="connsiteY749" fmla="*/ 969720 h 6858000"/>
              <a:gd name="connsiteX750" fmla="*/ 4998681 w 7467600"/>
              <a:gd name="connsiteY750" fmla="*/ 988771 h 6858000"/>
              <a:gd name="connsiteX751" fmla="*/ 5870151 w 7467600"/>
              <a:gd name="connsiteY751" fmla="*/ 898890 h 6858000"/>
              <a:gd name="connsiteX752" fmla="*/ 5504425 w 7467600"/>
              <a:gd name="connsiteY752" fmla="*/ 848067 h 6858000"/>
              <a:gd name="connsiteX753" fmla="*/ 4968849 w 7467600"/>
              <a:gd name="connsiteY753" fmla="*/ 962318 h 6858000"/>
              <a:gd name="connsiteX754" fmla="*/ 5104039 w 7467600"/>
              <a:gd name="connsiteY754" fmla="*/ 940634 h 6858000"/>
              <a:gd name="connsiteX755" fmla="*/ 5256311 w 7467600"/>
              <a:gd name="connsiteY755" fmla="*/ 916490 h 6858000"/>
              <a:gd name="connsiteX756" fmla="*/ 5377381 w 7467600"/>
              <a:gd name="connsiteY756" fmla="*/ 912671 h 6858000"/>
              <a:gd name="connsiteX757" fmla="*/ 5460148 w 7467600"/>
              <a:gd name="connsiteY757" fmla="*/ 911442 h 6858000"/>
              <a:gd name="connsiteX758" fmla="*/ 5648971 w 7467600"/>
              <a:gd name="connsiteY758" fmla="*/ 891331 h 6858000"/>
              <a:gd name="connsiteX759" fmla="*/ 5844807 w 7467600"/>
              <a:gd name="connsiteY759" fmla="*/ 870718 h 6858000"/>
              <a:gd name="connsiteX760" fmla="*/ 5862975 w 7467600"/>
              <a:gd name="connsiteY760" fmla="*/ 869756 h 6858000"/>
              <a:gd name="connsiteX761" fmla="*/ 5920887 w 7467600"/>
              <a:gd name="connsiteY761" fmla="*/ 865929 h 6858000"/>
              <a:gd name="connsiteX762" fmla="*/ 5504425 w 7467600"/>
              <a:gd name="connsiteY762" fmla="*/ 848067 h 6858000"/>
              <a:gd name="connsiteX763" fmla="*/ 3607114 w 7467600"/>
              <a:gd name="connsiteY763" fmla="*/ 467441 h 6858000"/>
              <a:gd name="connsiteX764" fmla="*/ 3296242 w 7467600"/>
              <a:gd name="connsiteY764" fmla="*/ 807991 h 6858000"/>
              <a:gd name="connsiteX765" fmla="*/ 3174674 w 7467600"/>
              <a:gd name="connsiteY765" fmla="*/ 919759 h 6858000"/>
              <a:gd name="connsiteX766" fmla="*/ 3042978 w 7467600"/>
              <a:gd name="connsiteY766" fmla="*/ 1054894 h 6858000"/>
              <a:gd name="connsiteX767" fmla="*/ 2968914 w 7467600"/>
              <a:gd name="connsiteY767" fmla="*/ 1133756 h 6858000"/>
              <a:gd name="connsiteX768" fmla="*/ 3103823 w 7467600"/>
              <a:gd name="connsiteY768" fmla="*/ 1026814 h 6858000"/>
              <a:gd name="connsiteX769" fmla="*/ 3607114 w 7467600"/>
              <a:gd name="connsiteY769" fmla="*/ 467441 h 6858000"/>
              <a:gd name="connsiteX770" fmla="*/ 3744487 w 7467600"/>
              <a:gd name="connsiteY770" fmla="*/ 383136 h 6858000"/>
              <a:gd name="connsiteX771" fmla="*/ 3970213 w 7467600"/>
              <a:gd name="connsiteY771" fmla="*/ 995559 h 6858000"/>
              <a:gd name="connsiteX772" fmla="*/ 3744487 w 7467600"/>
              <a:gd name="connsiteY772" fmla="*/ 383136 h 6858000"/>
              <a:gd name="connsiteX773" fmla="*/ 3624562 w 7467600"/>
              <a:gd name="connsiteY773" fmla="*/ 367041 h 6858000"/>
              <a:gd name="connsiteX774" fmla="*/ 3489712 w 7467600"/>
              <a:gd name="connsiteY774" fmla="*/ 485386 h 6858000"/>
              <a:gd name="connsiteX775" fmla="*/ 3182994 w 7467600"/>
              <a:gd name="connsiteY775" fmla="*/ 828265 h 6858000"/>
              <a:gd name="connsiteX776" fmla="*/ 2892114 w 7467600"/>
              <a:gd name="connsiteY776" fmla="*/ 1172635 h 6858000"/>
              <a:gd name="connsiteX777" fmla="*/ 3021459 w 7467600"/>
              <a:gd name="connsiteY777" fmla="*/ 1035385 h 6858000"/>
              <a:gd name="connsiteX778" fmla="*/ 3153873 w 7467600"/>
              <a:gd name="connsiteY778" fmla="*/ 898971 h 6858000"/>
              <a:gd name="connsiteX779" fmla="*/ 3276511 w 7467600"/>
              <a:gd name="connsiteY779" fmla="*/ 786423 h 6858000"/>
              <a:gd name="connsiteX780" fmla="*/ 3584154 w 7467600"/>
              <a:gd name="connsiteY780" fmla="*/ 448218 h 6858000"/>
              <a:gd name="connsiteX781" fmla="*/ 3624562 w 7467600"/>
              <a:gd name="connsiteY781" fmla="*/ 367041 h 6858000"/>
              <a:gd name="connsiteX782" fmla="*/ 3766672 w 7467600"/>
              <a:gd name="connsiteY782" fmla="*/ 359429 h 6858000"/>
              <a:gd name="connsiteX783" fmla="*/ 3996338 w 7467600"/>
              <a:gd name="connsiteY783" fmla="*/ 968237 h 6858000"/>
              <a:gd name="connsiteX784" fmla="*/ 3766672 w 7467600"/>
              <a:gd name="connsiteY784" fmla="*/ 359429 h 6858000"/>
              <a:gd name="connsiteX785" fmla="*/ 5805386 w 7467600"/>
              <a:gd name="connsiteY785" fmla="*/ 239240 h 6858000"/>
              <a:gd name="connsiteX786" fmla="*/ 5736947 w 7467600"/>
              <a:gd name="connsiteY786" fmla="*/ 261367 h 6858000"/>
              <a:gd name="connsiteX787" fmla="*/ 5427012 w 7467600"/>
              <a:gd name="connsiteY787" fmla="*/ 311272 h 6858000"/>
              <a:gd name="connsiteX788" fmla="*/ 5147818 w 7467600"/>
              <a:gd name="connsiteY788" fmla="*/ 322112 h 6858000"/>
              <a:gd name="connsiteX789" fmla="*/ 5060854 w 7467600"/>
              <a:gd name="connsiteY789" fmla="*/ 311882 h 6858000"/>
              <a:gd name="connsiteX790" fmla="*/ 4945989 w 7467600"/>
              <a:gd name="connsiteY790" fmla="*/ 300516 h 6858000"/>
              <a:gd name="connsiteX791" fmla="*/ 5410479 w 7467600"/>
              <a:gd name="connsiteY791" fmla="*/ 348434 h 6858000"/>
              <a:gd name="connsiteX792" fmla="*/ 5805386 w 7467600"/>
              <a:gd name="connsiteY792" fmla="*/ 239240 h 6858000"/>
              <a:gd name="connsiteX793" fmla="*/ 5905192 w 7467600"/>
              <a:gd name="connsiteY793" fmla="*/ 163079 h 6858000"/>
              <a:gd name="connsiteX794" fmla="*/ 5865655 w 7467600"/>
              <a:gd name="connsiteY794" fmla="*/ 171901 h 6858000"/>
              <a:gd name="connsiteX795" fmla="*/ 5259740 w 7467600"/>
              <a:gd name="connsiteY795" fmla="*/ 257013 h 6858000"/>
              <a:gd name="connsiteX796" fmla="*/ 5208466 w 7467600"/>
              <a:gd name="connsiteY796" fmla="*/ 257550 h 6858000"/>
              <a:gd name="connsiteX797" fmla="*/ 4980204 w 7467600"/>
              <a:gd name="connsiteY797" fmla="*/ 271903 h 6858000"/>
              <a:gd name="connsiteX798" fmla="*/ 5068068 w 7467600"/>
              <a:gd name="connsiteY798" fmla="*/ 282244 h 6858000"/>
              <a:gd name="connsiteX799" fmla="*/ 5153231 w 7467600"/>
              <a:gd name="connsiteY799" fmla="*/ 292240 h 6858000"/>
              <a:gd name="connsiteX800" fmla="*/ 5426491 w 7467600"/>
              <a:gd name="connsiteY800" fmla="*/ 281128 h 6858000"/>
              <a:gd name="connsiteX801" fmla="*/ 5731212 w 7467600"/>
              <a:gd name="connsiteY801" fmla="*/ 231951 h 6858000"/>
              <a:gd name="connsiteX802" fmla="*/ 5905192 w 7467600"/>
              <a:gd name="connsiteY802" fmla="*/ 163079 h 6858000"/>
              <a:gd name="connsiteX803" fmla="*/ 5944437 w 7467600"/>
              <a:gd name="connsiteY803" fmla="*/ 113829 h 6858000"/>
              <a:gd name="connsiteX804" fmla="*/ 5825032 w 7467600"/>
              <a:gd name="connsiteY804" fmla="*/ 146405 h 6858000"/>
              <a:gd name="connsiteX805" fmla="*/ 4955599 w 7467600"/>
              <a:gd name="connsiteY805" fmla="*/ 247008 h 6858000"/>
              <a:gd name="connsiteX806" fmla="*/ 5210104 w 7467600"/>
              <a:gd name="connsiteY806" fmla="*/ 228123 h 6858000"/>
              <a:gd name="connsiteX807" fmla="*/ 5261015 w 7467600"/>
              <a:gd name="connsiteY807" fmla="*/ 227087 h 6858000"/>
              <a:gd name="connsiteX808" fmla="*/ 5861181 w 7467600"/>
              <a:gd name="connsiteY808" fmla="*/ 143093 h 6858000"/>
              <a:gd name="connsiteX809" fmla="*/ 5961252 w 7467600"/>
              <a:gd name="connsiteY809" fmla="*/ 114820 h 6858000"/>
              <a:gd name="connsiteX810" fmla="*/ 5944437 w 7467600"/>
              <a:gd name="connsiteY810" fmla="*/ 113829 h 6858000"/>
              <a:gd name="connsiteX811" fmla="*/ 3882765 w 7467600"/>
              <a:gd name="connsiteY811" fmla="*/ 0 h 6858000"/>
              <a:gd name="connsiteX812" fmla="*/ 3995099 w 7467600"/>
              <a:gd name="connsiteY812" fmla="*/ 0 h 6858000"/>
              <a:gd name="connsiteX813" fmla="*/ 4163818 w 7467600"/>
              <a:gd name="connsiteY813" fmla="*/ 234104 h 6858000"/>
              <a:gd name="connsiteX814" fmla="*/ 4172099 w 7467600"/>
              <a:gd name="connsiteY814" fmla="*/ 234207 h 6858000"/>
              <a:gd name="connsiteX815" fmla="*/ 4784282 w 7467600"/>
              <a:gd name="connsiteY815" fmla="*/ 276561 h 6858000"/>
              <a:gd name="connsiteX816" fmla="*/ 4801687 w 7467600"/>
              <a:gd name="connsiteY816" fmla="*/ 267764 h 6858000"/>
              <a:gd name="connsiteX817" fmla="*/ 6082788 w 7467600"/>
              <a:gd name="connsiteY817" fmla="*/ 64119 h 6858000"/>
              <a:gd name="connsiteX818" fmla="*/ 6099442 w 7467600"/>
              <a:gd name="connsiteY818" fmla="*/ 82568 h 6858000"/>
              <a:gd name="connsiteX819" fmla="*/ 4804137 w 7467600"/>
              <a:gd name="connsiteY819" fmla="*/ 320931 h 6858000"/>
              <a:gd name="connsiteX820" fmla="*/ 4227047 w 7467600"/>
              <a:gd name="connsiteY820" fmla="*/ 313415 h 6858000"/>
              <a:gd name="connsiteX821" fmla="*/ 4346041 w 7467600"/>
              <a:gd name="connsiteY821" fmla="*/ 456086 h 6858000"/>
              <a:gd name="connsiteX822" fmla="*/ 4870967 w 7467600"/>
              <a:gd name="connsiteY822" fmla="*/ 963061 h 6858000"/>
              <a:gd name="connsiteX823" fmla="*/ 4889647 w 7467600"/>
              <a:gd name="connsiteY823" fmla="*/ 957147 h 6858000"/>
              <a:gd name="connsiteX824" fmla="*/ 5422504 w 7467600"/>
              <a:gd name="connsiteY824" fmla="*/ 805191 h 6858000"/>
              <a:gd name="connsiteX825" fmla="*/ 6087656 w 7467600"/>
              <a:gd name="connsiteY825" fmla="*/ 826703 h 6858000"/>
              <a:gd name="connsiteX826" fmla="*/ 6058717 w 7467600"/>
              <a:gd name="connsiteY826" fmla="*/ 865992 h 6858000"/>
              <a:gd name="connsiteX827" fmla="*/ 4974153 w 7467600"/>
              <a:gd name="connsiteY827" fmla="*/ 1045456 h 6858000"/>
              <a:gd name="connsiteX828" fmla="*/ 5627835 w 7467600"/>
              <a:gd name="connsiteY828" fmla="*/ 1472077 h 6858000"/>
              <a:gd name="connsiteX829" fmla="*/ 5629817 w 7467600"/>
              <a:gd name="connsiteY829" fmla="*/ 1471412 h 6858000"/>
              <a:gd name="connsiteX830" fmla="*/ 5634124 w 7467600"/>
              <a:gd name="connsiteY830" fmla="*/ 1470572 h 6858000"/>
              <a:gd name="connsiteX831" fmla="*/ 5755832 w 7467600"/>
              <a:gd name="connsiteY831" fmla="*/ 1383886 h 6858000"/>
              <a:gd name="connsiteX832" fmla="*/ 6014186 w 7467600"/>
              <a:gd name="connsiteY832" fmla="*/ 1279799 h 6858000"/>
              <a:gd name="connsiteX833" fmla="*/ 6901619 w 7467600"/>
              <a:gd name="connsiteY833" fmla="*/ 1047874 h 6858000"/>
              <a:gd name="connsiteX834" fmla="*/ 6931566 w 7467600"/>
              <a:gd name="connsiteY834" fmla="*/ 1062034 h 6858000"/>
              <a:gd name="connsiteX835" fmla="*/ 5790982 w 7467600"/>
              <a:gd name="connsiteY835" fmla="*/ 1561380 h 6858000"/>
              <a:gd name="connsiteX836" fmla="*/ 6188971 w 7467600"/>
              <a:gd name="connsiteY836" fmla="*/ 1755168 h 6858000"/>
              <a:gd name="connsiteX837" fmla="*/ 6202446 w 7467600"/>
              <a:gd name="connsiteY837" fmla="*/ 1752268 h 6858000"/>
              <a:gd name="connsiteX838" fmla="*/ 7179560 w 7467600"/>
              <a:gd name="connsiteY838" fmla="*/ 1467551 h 6858000"/>
              <a:gd name="connsiteX839" fmla="*/ 7158730 w 7467600"/>
              <a:gd name="connsiteY839" fmla="*/ 1507835 h 6858000"/>
              <a:gd name="connsiteX840" fmla="*/ 6326959 w 7467600"/>
              <a:gd name="connsiteY840" fmla="*/ 1817686 h 6858000"/>
              <a:gd name="connsiteX841" fmla="*/ 6537433 w 7467600"/>
              <a:gd name="connsiteY841" fmla="*/ 1907790 h 6858000"/>
              <a:gd name="connsiteX842" fmla="*/ 6550221 w 7467600"/>
              <a:gd name="connsiteY842" fmla="*/ 1910729 h 6858000"/>
              <a:gd name="connsiteX843" fmla="*/ 6964438 w 7467600"/>
              <a:gd name="connsiteY843" fmla="*/ 2209505 h 6858000"/>
              <a:gd name="connsiteX844" fmla="*/ 7367862 w 7467600"/>
              <a:gd name="connsiteY844" fmla="*/ 2806833 h 6858000"/>
              <a:gd name="connsiteX845" fmla="*/ 7364329 w 7467600"/>
              <a:gd name="connsiteY845" fmla="*/ 2826907 h 6858000"/>
              <a:gd name="connsiteX846" fmla="*/ 7290545 w 7467600"/>
              <a:gd name="connsiteY846" fmla="*/ 2850663 h 6858000"/>
              <a:gd name="connsiteX847" fmla="*/ 6472036 w 7467600"/>
              <a:gd name="connsiteY847" fmla="*/ 1959003 h 6858000"/>
              <a:gd name="connsiteX848" fmla="*/ 5792897 w 7467600"/>
              <a:gd name="connsiteY848" fmla="*/ 1647747 h 6858000"/>
              <a:gd name="connsiteX849" fmla="*/ 5842751 w 7467600"/>
              <a:gd name="connsiteY849" fmla="*/ 1816112 h 6858000"/>
              <a:gd name="connsiteX850" fmla="*/ 5847424 w 7467600"/>
              <a:gd name="connsiteY850" fmla="*/ 1815776 h 6858000"/>
              <a:gd name="connsiteX851" fmla="*/ 6399821 w 7467600"/>
              <a:gd name="connsiteY851" fmla="*/ 2344799 h 6858000"/>
              <a:gd name="connsiteX852" fmla="*/ 6323232 w 7467600"/>
              <a:gd name="connsiteY852" fmla="*/ 2389634 h 6858000"/>
              <a:gd name="connsiteX853" fmla="*/ 5942958 w 7467600"/>
              <a:gd name="connsiteY853" fmla="*/ 2077708 h 6858000"/>
              <a:gd name="connsiteX854" fmla="*/ 5921559 w 7467600"/>
              <a:gd name="connsiteY854" fmla="*/ 2378596 h 6858000"/>
              <a:gd name="connsiteX855" fmla="*/ 5817651 w 7467600"/>
              <a:gd name="connsiteY855" fmla="*/ 3023919 h 6858000"/>
              <a:gd name="connsiteX856" fmla="*/ 5729634 w 7467600"/>
              <a:gd name="connsiteY856" fmla="*/ 3051849 h 6858000"/>
              <a:gd name="connsiteX857" fmla="*/ 5611018 w 7467600"/>
              <a:gd name="connsiteY857" fmla="*/ 2316769 h 6858000"/>
              <a:gd name="connsiteX858" fmla="*/ 5687608 w 7467600"/>
              <a:gd name="connsiteY858" fmla="*/ 2039972 h 6858000"/>
              <a:gd name="connsiteX859" fmla="*/ 5657554 w 7467600"/>
              <a:gd name="connsiteY859" fmla="*/ 1576445 h 6858000"/>
              <a:gd name="connsiteX860" fmla="*/ 5150475 w 7467600"/>
              <a:gd name="connsiteY860" fmla="*/ 1274012 h 6858000"/>
              <a:gd name="connsiteX861" fmla="*/ 5349142 w 7467600"/>
              <a:gd name="connsiteY861" fmla="*/ 2204405 h 6858000"/>
              <a:gd name="connsiteX862" fmla="*/ 5262214 w 7467600"/>
              <a:gd name="connsiteY862" fmla="*/ 2233836 h 6858000"/>
              <a:gd name="connsiteX863" fmla="*/ 4981539 w 7467600"/>
              <a:gd name="connsiteY863" fmla="*/ 1542201 h 6858000"/>
              <a:gd name="connsiteX864" fmla="*/ 4958461 w 7467600"/>
              <a:gd name="connsiteY864" fmla="*/ 1136957 h 6858000"/>
              <a:gd name="connsiteX865" fmla="*/ 4655015 w 7467600"/>
              <a:gd name="connsiteY865" fmla="*/ 891426 h 6858000"/>
              <a:gd name="connsiteX866" fmla="*/ 4348002 w 7467600"/>
              <a:gd name="connsiteY866" fmla="*/ 2205895 h 6858000"/>
              <a:gd name="connsiteX867" fmla="*/ 4262250 w 7467600"/>
              <a:gd name="connsiteY867" fmla="*/ 2219972 h 6858000"/>
              <a:gd name="connsiteX868" fmla="*/ 4550611 w 7467600"/>
              <a:gd name="connsiteY868" fmla="*/ 817540 h 6858000"/>
              <a:gd name="connsiteX869" fmla="*/ 4564418 w 7467600"/>
              <a:gd name="connsiteY869" fmla="*/ 808293 h 6858000"/>
              <a:gd name="connsiteX870" fmla="*/ 4266388 w 7467600"/>
              <a:gd name="connsiteY870" fmla="*/ 500083 h 6858000"/>
              <a:gd name="connsiteX871" fmla="*/ 4032842 w 7467600"/>
              <a:gd name="connsiteY871" fmla="*/ 211809 h 6858000"/>
              <a:gd name="connsiteX872" fmla="*/ 3882765 w 7467600"/>
              <a:gd name="connsiteY872" fmla="*/ 0 h 6858000"/>
              <a:gd name="connsiteX873" fmla="*/ 3721337 w 7467600"/>
              <a:gd name="connsiteY873" fmla="*/ 0 h 6858000"/>
              <a:gd name="connsiteX874" fmla="*/ 3797544 w 7467600"/>
              <a:gd name="connsiteY874" fmla="*/ 0 h 6858000"/>
              <a:gd name="connsiteX875" fmla="*/ 3775734 w 7467600"/>
              <a:gd name="connsiteY875" fmla="*/ 95131 h 6858000"/>
              <a:gd name="connsiteX876" fmla="*/ 3724807 w 7467600"/>
              <a:gd name="connsiteY876" fmla="*/ 272257 h 6858000"/>
              <a:gd name="connsiteX877" fmla="*/ 3726844 w 7467600"/>
              <a:gd name="connsiteY877" fmla="*/ 282988 h 6858000"/>
              <a:gd name="connsiteX878" fmla="*/ 3742664 w 7467600"/>
              <a:gd name="connsiteY878" fmla="*/ 279918 h 6858000"/>
              <a:gd name="connsiteX879" fmla="*/ 4103910 w 7467600"/>
              <a:gd name="connsiteY879" fmla="*/ 1161917 h 6858000"/>
              <a:gd name="connsiteX880" fmla="*/ 4020269 w 7467600"/>
              <a:gd name="connsiteY880" fmla="*/ 1200406 h 6858000"/>
              <a:gd name="connsiteX881" fmla="*/ 3674882 w 7467600"/>
              <a:gd name="connsiteY881" fmla="*/ 488524 h 6858000"/>
              <a:gd name="connsiteX882" fmla="*/ 3132682 w 7467600"/>
              <a:gd name="connsiteY882" fmla="*/ 1072284 h 6858000"/>
              <a:gd name="connsiteX883" fmla="*/ 2716346 w 7467600"/>
              <a:gd name="connsiteY883" fmla="*/ 1276376 h 6858000"/>
              <a:gd name="connsiteX884" fmla="*/ 2716772 w 7467600"/>
              <a:gd name="connsiteY884" fmla="*/ 1255462 h 6858000"/>
              <a:gd name="connsiteX885" fmla="*/ 3471096 w 7467600"/>
              <a:gd name="connsiteY885" fmla="*/ 437072 h 6858000"/>
              <a:gd name="connsiteX886" fmla="*/ 3639057 w 7467600"/>
              <a:gd name="connsiteY886" fmla="*/ 286334 h 6858000"/>
              <a:gd name="connsiteX887" fmla="*/ 3640309 w 7467600"/>
              <a:gd name="connsiteY887" fmla="*/ 284664 h 6858000"/>
              <a:gd name="connsiteX888" fmla="*/ 3646022 w 7467600"/>
              <a:gd name="connsiteY888" fmla="*/ 276711 h 6858000"/>
              <a:gd name="connsiteX889" fmla="*/ 3707943 w 7467600"/>
              <a:gd name="connsiteY889" fmla="*/ 65958 h 6858000"/>
              <a:gd name="connsiteX890" fmla="*/ 3721337 w 7467600"/>
              <a:gd name="connsiteY890" fmla="*/ 0 h 6858000"/>
              <a:gd name="connsiteX891" fmla="*/ 2867960 w 7467600"/>
              <a:gd name="connsiteY891" fmla="*/ 0 h 6858000"/>
              <a:gd name="connsiteX892" fmla="*/ 2926351 w 7467600"/>
              <a:gd name="connsiteY892" fmla="*/ 0 h 6858000"/>
              <a:gd name="connsiteX893" fmla="*/ 2902823 w 7467600"/>
              <a:gd name="connsiteY893" fmla="*/ 262929 h 6858000"/>
              <a:gd name="connsiteX894" fmla="*/ 2940663 w 7467600"/>
              <a:gd name="connsiteY894" fmla="*/ 140884 h 6858000"/>
              <a:gd name="connsiteX895" fmla="*/ 2947039 w 7467600"/>
              <a:gd name="connsiteY895" fmla="*/ 122524 h 6858000"/>
              <a:gd name="connsiteX896" fmla="*/ 2984316 w 7467600"/>
              <a:gd name="connsiteY896" fmla="*/ 0 h 6858000"/>
              <a:gd name="connsiteX897" fmla="*/ 3016114 w 7467600"/>
              <a:gd name="connsiteY897" fmla="*/ 0 h 6858000"/>
              <a:gd name="connsiteX898" fmla="*/ 2979949 w 7467600"/>
              <a:gd name="connsiteY898" fmla="*/ 119274 h 6858000"/>
              <a:gd name="connsiteX899" fmla="*/ 3023879 w 7467600"/>
              <a:gd name="connsiteY899" fmla="*/ 0 h 6858000"/>
              <a:gd name="connsiteX900" fmla="*/ 3105400 w 7467600"/>
              <a:gd name="connsiteY900" fmla="*/ 0 h 6858000"/>
              <a:gd name="connsiteX901" fmla="*/ 3094669 w 7467600"/>
              <a:gd name="connsiteY901" fmla="*/ 30308 h 6858000"/>
              <a:gd name="connsiteX902" fmla="*/ 2901945 w 7467600"/>
              <a:gd name="connsiteY902" fmla="*/ 466538 h 6858000"/>
              <a:gd name="connsiteX903" fmla="*/ 2815209 w 7467600"/>
              <a:gd name="connsiteY903" fmla="*/ 497361 h 6858000"/>
              <a:gd name="connsiteX904" fmla="*/ 2844845 w 7467600"/>
              <a:gd name="connsiteY904" fmla="*/ 127638 h 6858000"/>
              <a:gd name="connsiteX905" fmla="*/ 2867960 w 7467600"/>
              <a:gd name="connsiteY905" fmla="*/ 0 h 6858000"/>
              <a:gd name="connsiteX906" fmla="*/ 1057230 w 7467600"/>
              <a:gd name="connsiteY906" fmla="*/ 0 h 6858000"/>
              <a:gd name="connsiteX907" fmla="*/ 1111003 w 7467600"/>
              <a:gd name="connsiteY907" fmla="*/ 0 h 6858000"/>
              <a:gd name="connsiteX908" fmla="*/ 1125553 w 7467600"/>
              <a:gd name="connsiteY908" fmla="*/ 52588 h 6858000"/>
              <a:gd name="connsiteX909" fmla="*/ 1304276 w 7467600"/>
              <a:gd name="connsiteY909" fmla="*/ 476275 h 6858000"/>
              <a:gd name="connsiteX910" fmla="*/ 1492066 w 7467600"/>
              <a:gd name="connsiteY910" fmla="*/ 886333 h 6858000"/>
              <a:gd name="connsiteX911" fmla="*/ 1423698 w 7467600"/>
              <a:gd name="connsiteY911" fmla="*/ 710817 h 6858000"/>
              <a:gd name="connsiteX912" fmla="*/ 1357609 w 7467600"/>
              <a:gd name="connsiteY912" fmla="*/ 532892 h 6858000"/>
              <a:gd name="connsiteX913" fmla="*/ 1309550 w 7467600"/>
              <a:gd name="connsiteY913" fmla="*/ 374031 h 6858000"/>
              <a:gd name="connsiteX914" fmla="*/ 1193673 w 7467600"/>
              <a:gd name="connsiteY914" fmla="*/ 49533 h 6858000"/>
              <a:gd name="connsiteX915" fmla="*/ 1164391 w 7467600"/>
              <a:gd name="connsiteY915" fmla="*/ 0 h 6858000"/>
              <a:gd name="connsiteX916" fmla="*/ 1200666 w 7467600"/>
              <a:gd name="connsiteY916" fmla="*/ 0 h 6858000"/>
              <a:gd name="connsiteX917" fmla="*/ 1223408 w 7467600"/>
              <a:gd name="connsiteY917" fmla="*/ 38996 h 6858000"/>
              <a:gd name="connsiteX918" fmla="*/ 1339635 w 7467600"/>
              <a:gd name="connsiteY918" fmla="*/ 365517 h 6858000"/>
              <a:gd name="connsiteX919" fmla="*/ 1387469 w 7467600"/>
              <a:gd name="connsiteY919" fmla="*/ 523079 h 6858000"/>
              <a:gd name="connsiteX920" fmla="*/ 1452685 w 7467600"/>
              <a:gd name="connsiteY920" fmla="*/ 699806 h 6858000"/>
              <a:gd name="connsiteX921" fmla="*/ 1492092 w 7467600"/>
              <a:gd name="connsiteY921" fmla="*/ 800424 h 6858000"/>
              <a:gd name="connsiteX922" fmla="*/ 1455302 w 7467600"/>
              <a:gd name="connsiteY922" fmla="*/ 632913 h 6858000"/>
              <a:gd name="connsiteX923" fmla="*/ 1222336 w 7467600"/>
              <a:gd name="connsiteY923" fmla="*/ 9480 h 6858000"/>
              <a:gd name="connsiteX924" fmla="*/ 1214634 w 7467600"/>
              <a:gd name="connsiteY924" fmla="*/ 0 h 6858000"/>
              <a:gd name="connsiteX925" fmla="*/ 1289827 w 7467600"/>
              <a:gd name="connsiteY925" fmla="*/ 0 h 6858000"/>
              <a:gd name="connsiteX926" fmla="*/ 1321076 w 7467600"/>
              <a:gd name="connsiteY926" fmla="*/ 59722 h 6858000"/>
              <a:gd name="connsiteX927" fmla="*/ 1512579 w 7467600"/>
              <a:gd name="connsiteY927" fmla="*/ 626441 h 6858000"/>
              <a:gd name="connsiteX928" fmla="*/ 1506076 w 7467600"/>
              <a:gd name="connsiteY928" fmla="*/ 1089289 h 6858000"/>
              <a:gd name="connsiteX929" fmla="*/ 1486346 w 7467600"/>
              <a:gd name="connsiteY929" fmla="*/ 1079919 h 6858000"/>
              <a:gd name="connsiteX930" fmla="*/ 1070511 w 7467600"/>
              <a:gd name="connsiteY930" fmla="*/ 48609 h 6858000"/>
              <a:gd name="connsiteX931" fmla="*/ 1057230 w 7467600"/>
              <a:gd name="connsiteY931" fmla="*/ 0 h 6858000"/>
              <a:gd name="connsiteX932" fmla="*/ 43151 w 7467600"/>
              <a:gd name="connsiteY932" fmla="*/ 0 h 6858000"/>
              <a:gd name="connsiteX933" fmla="*/ 95283 w 7467600"/>
              <a:gd name="connsiteY933" fmla="*/ 0 h 6858000"/>
              <a:gd name="connsiteX934" fmla="*/ 300708 w 7467600"/>
              <a:gd name="connsiteY934" fmla="*/ 154571 h 6858000"/>
              <a:gd name="connsiteX935" fmla="*/ 530414 w 7467600"/>
              <a:gd name="connsiteY935" fmla="*/ 354673 h 6858000"/>
              <a:gd name="connsiteX936" fmla="*/ 333785 w 7467600"/>
              <a:gd name="connsiteY936" fmla="*/ 161564 h 6858000"/>
              <a:gd name="connsiteX937" fmla="*/ 147005 w 7467600"/>
              <a:gd name="connsiteY937" fmla="*/ 0 h 6858000"/>
              <a:gd name="connsiteX938" fmla="*/ 272509 w 7467600"/>
              <a:gd name="connsiteY938" fmla="*/ 0 h 6858000"/>
              <a:gd name="connsiteX939" fmla="*/ 326276 w 7467600"/>
              <a:gd name="connsiteY939" fmla="*/ 45847 h 6858000"/>
              <a:gd name="connsiteX940" fmla="*/ 823759 w 7467600"/>
              <a:gd name="connsiteY940" fmla="*/ 574145 h 6858000"/>
              <a:gd name="connsiteX941" fmla="*/ 811254 w 7467600"/>
              <a:gd name="connsiteY941" fmla="*/ 665546 h 6858000"/>
              <a:gd name="connsiteX942" fmla="*/ 154042 w 7467600"/>
              <a:gd name="connsiteY942" fmla="*/ 261522 h 6858000"/>
              <a:gd name="connsiteX943" fmla="*/ 13550 w 7467600"/>
              <a:gd name="connsiteY943" fmla="*/ 158423 h 6858000"/>
              <a:gd name="connsiteX944" fmla="*/ 0 w 7467600"/>
              <a:gd name="connsiteY944" fmla="*/ 146618 h 6858000"/>
              <a:gd name="connsiteX945" fmla="*/ 0 w 7467600"/>
              <a:gd name="connsiteY945" fmla="*/ 59161 h 6858000"/>
              <a:gd name="connsiteX946" fmla="*/ 45427 w 7467600"/>
              <a:gd name="connsiteY946" fmla="*/ 101078 h 6858000"/>
              <a:gd name="connsiteX947" fmla="*/ 630103 w 7467600"/>
              <a:gd name="connsiteY947" fmla="*/ 485885 h 6858000"/>
              <a:gd name="connsiteX948" fmla="*/ 532040 w 7467600"/>
              <a:gd name="connsiteY948" fmla="*/ 399359 h 6858000"/>
              <a:gd name="connsiteX949" fmla="*/ 517618 w 7467600"/>
              <a:gd name="connsiteY949" fmla="*/ 385726 h 6858000"/>
              <a:gd name="connsiteX950" fmla="*/ 285074 w 7467600"/>
              <a:gd name="connsiteY950" fmla="*/ 182755 h 6858000"/>
              <a:gd name="connsiteX951" fmla="*/ 43151 w 7467600"/>
              <a:gd name="connsiteY951"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410696 w 7467600"/>
              <a:gd name="connsiteY4" fmla="*/ 6803861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467600 w 7467600"/>
              <a:gd name="connsiteY16" fmla="*/ 6805948 h 6858000"/>
              <a:gd name="connsiteX17" fmla="*/ 7467600 w 7467600"/>
              <a:gd name="connsiteY17" fmla="*/ 6831490 h 6858000"/>
              <a:gd name="connsiteX18" fmla="*/ 7410696 w 7467600"/>
              <a:gd name="connsiteY18" fmla="*/ 6803861 h 6858000"/>
              <a:gd name="connsiteX19" fmla="*/ 1019354 w 7467600"/>
              <a:gd name="connsiteY19" fmla="*/ 6315006 h 6858000"/>
              <a:gd name="connsiteX20" fmla="*/ 441046 w 7467600"/>
              <a:gd name="connsiteY20" fmla="*/ 6691153 h 6858000"/>
              <a:gd name="connsiteX21" fmla="*/ 1019354 w 7467600"/>
              <a:gd name="connsiteY21" fmla="*/ 6315006 h 6858000"/>
              <a:gd name="connsiteX22" fmla="*/ 991680 w 7467600"/>
              <a:gd name="connsiteY22" fmla="*/ 6298413 h 6858000"/>
              <a:gd name="connsiteX23" fmla="*/ 409060 w 7467600"/>
              <a:gd name="connsiteY23" fmla="*/ 6671470 h 6858000"/>
              <a:gd name="connsiteX24" fmla="*/ 991680 w 7467600"/>
              <a:gd name="connsiteY24" fmla="*/ 6298413 h 6858000"/>
              <a:gd name="connsiteX25" fmla="*/ 103333 w 7467600"/>
              <a:gd name="connsiteY25" fmla="*/ 5699602 h 6858000"/>
              <a:gd name="connsiteX26" fmla="*/ 233938 w 7467600"/>
              <a:gd name="connsiteY26" fmla="*/ 5809416 h 6858000"/>
              <a:gd name="connsiteX27" fmla="*/ 883580 w 7467600"/>
              <a:gd name="connsiteY27" fmla="*/ 6180710 h 6858000"/>
              <a:gd name="connsiteX28" fmla="*/ 487337 w 7467600"/>
              <a:gd name="connsiteY28" fmla="*/ 5950182 h 6858000"/>
              <a:gd name="connsiteX29" fmla="*/ 354051 w 7467600"/>
              <a:gd name="connsiteY29" fmla="*/ 5854912 h 6858000"/>
              <a:gd name="connsiteX30" fmla="*/ 195436 w 7467600"/>
              <a:gd name="connsiteY30" fmla="*/ 5755068 h 6858000"/>
              <a:gd name="connsiteX31" fmla="*/ 103333 w 7467600"/>
              <a:gd name="connsiteY31" fmla="*/ 5699602 h 6858000"/>
              <a:gd name="connsiteX32" fmla="*/ 5539432 w 7467600"/>
              <a:gd name="connsiteY32" fmla="*/ 5642928 h 6858000"/>
              <a:gd name="connsiteX33" fmla="*/ 5555462 w 7467600"/>
              <a:gd name="connsiteY33" fmla="*/ 5694454 h 6858000"/>
              <a:gd name="connsiteX34" fmla="*/ 5828270 w 7467600"/>
              <a:gd name="connsiteY34" fmla="*/ 6320663 h 6858000"/>
              <a:gd name="connsiteX35" fmla="*/ 5947416 w 7467600"/>
              <a:gd name="connsiteY35" fmla="*/ 6574846 h 6858000"/>
              <a:gd name="connsiteX36" fmla="*/ 5539432 w 7467600"/>
              <a:gd name="connsiteY36" fmla="*/ 5642928 h 6858000"/>
              <a:gd name="connsiteX37" fmla="*/ 51253 w 7467600"/>
              <a:gd name="connsiteY37" fmla="*/ 5631825 h 6858000"/>
              <a:gd name="connsiteX38" fmla="*/ 211622 w 7467600"/>
              <a:gd name="connsiteY38" fmla="*/ 5728803 h 6858000"/>
              <a:gd name="connsiteX39" fmla="*/ 371652 w 7467600"/>
              <a:gd name="connsiteY39" fmla="*/ 5829062 h 6858000"/>
              <a:gd name="connsiteX40" fmla="*/ 505903 w 7467600"/>
              <a:gd name="connsiteY40" fmla="*/ 5925221 h 6858000"/>
              <a:gd name="connsiteX41" fmla="*/ 899240 w 7467600"/>
              <a:gd name="connsiteY41" fmla="*/ 6153068 h 6858000"/>
              <a:gd name="connsiteX42" fmla="*/ 988114 w 7467600"/>
              <a:gd name="connsiteY42" fmla="*/ 6174204 h 6858000"/>
              <a:gd name="connsiteX43" fmla="*/ 845971 w 7467600"/>
              <a:gd name="connsiteY43" fmla="*/ 6067177 h 6858000"/>
              <a:gd name="connsiteX44" fmla="*/ 448057 w 7467600"/>
              <a:gd name="connsiteY44" fmla="*/ 5841376 h 6858000"/>
              <a:gd name="connsiteX45" fmla="*/ 51253 w 7467600"/>
              <a:gd name="connsiteY45" fmla="*/ 5631825 h 6858000"/>
              <a:gd name="connsiteX46" fmla="*/ 2606687 w 7467600"/>
              <a:gd name="connsiteY46" fmla="*/ 5630718 h 6858000"/>
              <a:gd name="connsiteX47" fmla="*/ 2645658 w 7467600"/>
              <a:gd name="connsiteY47" fmla="*/ 6640259 h 6858000"/>
              <a:gd name="connsiteX48" fmla="*/ 2606687 w 7467600"/>
              <a:gd name="connsiteY48" fmla="*/ 5630718 h 6858000"/>
              <a:gd name="connsiteX49" fmla="*/ 3642057 w 7467600"/>
              <a:gd name="connsiteY49" fmla="*/ 5573487 h 6858000"/>
              <a:gd name="connsiteX50" fmla="*/ 3632981 w 7467600"/>
              <a:gd name="connsiteY50" fmla="*/ 5579437 h 6858000"/>
              <a:gd name="connsiteX51" fmla="*/ 3382436 w 7467600"/>
              <a:gd name="connsiteY51" fmla="*/ 5952726 h 6858000"/>
              <a:gd name="connsiteX52" fmla="*/ 3191929 w 7467600"/>
              <a:gd name="connsiteY52" fmla="*/ 6662669 h 6858000"/>
              <a:gd name="connsiteX53" fmla="*/ 3369898 w 7467600"/>
              <a:gd name="connsiteY53" fmla="*/ 6081771 h 6858000"/>
              <a:gd name="connsiteX54" fmla="*/ 3642057 w 7467600"/>
              <a:gd name="connsiteY54" fmla="*/ 5573487 h 6858000"/>
              <a:gd name="connsiteX55" fmla="*/ 2650666 w 7467600"/>
              <a:gd name="connsiteY55" fmla="*/ 5530686 h 6858000"/>
              <a:gd name="connsiteX56" fmla="*/ 2650249 w 7467600"/>
              <a:gd name="connsiteY56" fmla="*/ 5532101 h 6858000"/>
              <a:gd name="connsiteX57" fmla="*/ 2663808 w 7467600"/>
              <a:gd name="connsiteY57" fmla="*/ 6535215 h 6858000"/>
              <a:gd name="connsiteX58" fmla="*/ 2665418 w 7467600"/>
              <a:gd name="connsiteY58" fmla="*/ 6132756 h 6858000"/>
              <a:gd name="connsiteX59" fmla="*/ 2650666 w 7467600"/>
              <a:gd name="connsiteY59" fmla="*/ 5530686 h 6858000"/>
              <a:gd name="connsiteX60" fmla="*/ 2680277 w 7467600"/>
              <a:gd name="connsiteY60" fmla="*/ 5479204 h 6858000"/>
              <a:gd name="connsiteX61" fmla="*/ 2678972 w 7467600"/>
              <a:gd name="connsiteY61" fmla="*/ 5481582 h 6858000"/>
              <a:gd name="connsiteX62" fmla="*/ 2696666 w 7467600"/>
              <a:gd name="connsiteY62" fmla="*/ 6133836 h 6858000"/>
              <a:gd name="connsiteX63" fmla="*/ 2695769 w 7467600"/>
              <a:gd name="connsiteY63" fmla="*/ 6390955 h 6858000"/>
              <a:gd name="connsiteX64" fmla="*/ 2739893 w 7467600"/>
              <a:gd name="connsiteY64" fmla="*/ 6108357 h 6858000"/>
              <a:gd name="connsiteX65" fmla="*/ 2680277 w 7467600"/>
              <a:gd name="connsiteY65" fmla="*/ 5479204 h 6858000"/>
              <a:gd name="connsiteX66" fmla="*/ 1132195 w 7467600"/>
              <a:gd name="connsiteY66" fmla="*/ 5467980 h 6858000"/>
              <a:gd name="connsiteX67" fmla="*/ 1679056 w 7467600"/>
              <a:gd name="connsiteY67" fmla="*/ 5516907 h 6858000"/>
              <a:gd name="connsiteX68" fmla="*/ 2128648 w 7467600"/>
              <a:gd name="connsiteY68" fmla="*/ 5474249 h 6858000"/>
              <a:gd name="connsiteX69" fmla="*/ 1825619 w 7467600"/>
              <a:gd name="connsiteY69" fmla="*/ 5478447 h 6858000"/>
              <a:gd name="connsiteX70" fmla="*/ 1737798 w 7467600"/>
              <a:gd name="connsiteY70" fmla="*/ 5483353 h 6858000"/>
              <a:gd name="connsiteX71" fmla="*/ 1132195 w 7467600"/>
              <a:gd name="connsiteY71" fmla="*/ 5467980 h 6858000"/>
              <a:gd name="connsiteX72" fmla="*/ 1456157 w 7467600"/>
              <a:gd name="connsiteY72" fmla="*/ 5371404 h 6858000"/>
              <a:gd name="connsiteX73" fmla="*/ 1244432 w 7467600"/>
              <a:gd name="connsiteY73" fmla="*/ 5385601 h 6858000"/>
              <a:gd name="connsiteX74" fmla="*/ 973990 w 7467600"/>
              <a:gd name="connsiteY74" fmla="*/ 5424940 h 6858000"/>
              <a:gd name="connsiteX75" fmla="*/ 1103809 w 7467600"/>
              <a:gd name="connsiteY75" fmla="*/ 5433720 h 6858000"/>
              <a:gd name="connsiteX76" fmla="*/ 1123454 w 7467600"/>
              <a:gd name="connsiteY76" fmla="*/ 5435727 h 6858000"/>
              <a:gd name="connsiteX77" fmla="*/ 1737017 w 7467600"/>
              <a:gd name="connsiteY77" fmla="*/ 5452183 h 6858000"/>
              <a:gd name="connsiteX78" fmla="*/ 1824397 w 7467600"/>
              <a:gd name="connsiteY78" fmla="*/ 5447757 h 6858000"/>
              <a:gd name="connsiteX79" fmla="*/ 2070059 w 7467600"/>
              <a:gd name="connsiteY79" fmla="*/ 5441660 h 6858000"/>
              <a:gd name="connsiteX80" fmla="*/ 1456157 w 7467600"/>
              <a:gd name="connsiteY80" fmla="*/ 5371404 h 6858000"/>
              <a:gd name="connsiteX81" fmla="*/ 4988186 w 7467600"/>
              <a:gd name="connsiteY81" fmla="*/ 5216467 h 6858000"/>
              <a:gd name="connsiteX82" fmla="*/ 4777334 w 7467600"/>
              <a:gd name="connsiteY82" fmla="*/ 5406072 h 6858000"/>
              <a:gd name="connsiteX83" fmla="*/ 4718341 w 7467600"/>
              <a:gd name="connsiteY83" fmla="*/ 5468043 h 6858000"/>
              <a:gd name="connsiteX84" fmla="*/ 4604655 w 7467600"/>
              <a:gd name="connsiteY84" fmla="*/ 5583434 h 6858000"/>
              <a:gd name="connsiteX85" fmla="*/ 4565074 w 7467600"/>
              <a:gd name="connsiteY85" fmla="*/ 5618550 h 6858000"/>
              <a:gd name="connsiteX86" fmla="*/ 4988186 w 7467600"/>
              <a:gd name="connsiteY86" fmla="*/ 5216467 h 6858000"/>
              <a:gd name="connsiteX87" fmla="*/ 4978032 w 7467600"/>
              <a:gd name="connsiteY87" fmla="*/ 5183809 h 6858000"/>
              <a:gd name="connsiteX88" fmla="*/ 4463413 w 7467600"/>
              <a:gd name="connsiteY88" fmla="*/ 5615162 h 6858000"/>
              <a:gd name="connsiteX89" fmla="*/ 4358134 w 7467600"/>
              <a:gd name="connsiteY89" fmla="*/ 5742791 h 6858000"/>
              <a:gd name="connsiteX90" fmla="*/ 4376219 w 7467600"/>
              <a:gd name="connsiteY90" fmla="*/ 5729027 h 6858000"/>
              <a:gd name="connsiteX91" fmla="*/ 4582340 w 7467600"/>
              <a:gd name="connsiteY91" fmla="*/ 5561037 h 6858000"/>
              <a:gd name="connsiteX92" fmla="*/ 4694684 w 7467600"/>
              <a:gd name="connsiteY92" fmla="*/ 5447098 h 6858000"/>
              <a:gd name="connsiteX93" fmla="*/ 4754123 w 7467600"/>
              <a:gd name="connsiteY93" fmla="*/ 5384643 h 6858000"/>
              <a:gd name="connsiteX94" fmla="*/ 4978032 w 7467600"/>
              <a:gd name="connsiteY94" fmla="*/ 5183809 h 6858000"/>
              <a:gd name="connsiteX95" fmla="*/ 1903353 w 7467600"/>
              <a:gd name="connsiteY95" fmla="*/ 5044827 h 6858000"/>
              <a:gd name="connsiteX96" fmla="*/ 1936931 w 7467600"/>
              <a:gd name="connsiteY96" fmla="*/ 5093954 h 6858000"/>
              <a:gd name="connsiteX97" fmla="*/ 2195868 w 7467600"/>
              <a:gd name="connsiteY97" fmla="*/ 5396574 h 6858000"/>
              <a:gd name="connsiteX98" fmla="*/ 2088852 w 7467600"/>
              <a:gd name="connsiteY98" fmla="*/ 5166123 h 6858000"/>
              <a:gd name="connsiteX99" fmla="*/ 1958241 w 7467600"/>
              <a:gd name="connsiteY99" fmla="*/ 5067955 h 6858000"/>
              <a:gd name="connsiteX100" fmla="*/ 1903353 w 7467600"/>
              <a:gd name="connsiteY100" fmla="*/ 5044827 h 6858000"/>
              <a:gd name="connsiteX101" fmla="*/ 1979378 w 7467600"/>
              <a:gd name="connsiteY101" fmla="*/ 4769504 h 6858000"/>
              <a:gd name="connsiteX102" fmla="*/ 2882120 w 7467600"/>
              <a:gd name="connsiteY102" fmla="*/ 5064547 h 6858000"/>
              <a:gd name="connsiteX103" fmla="*/ 2793103 w 7467600"/>
              <a:gd name="connsiteY103" fmla="*/ 5039699 h 6858000"/>
              <a:gd name="connsiteX104" fmla="*/ 2770041 w 7467600"/>
              <a:gd name="connsiteY104" fmla="*/ 5033634 h 6858000"/>
              <a:gd name="connsiteX105" fmla="*/ 1979378 w 7467600"/>
              <a:gd name="connsiteY105" fmla="*/ 4769504 h 6858000"/>
              <a:gd name="connsiteX106" fmla="*/ 1927410 w 7467600"/>
              <a:gd name="connsiteY106" fmla="*/ 4716164 h 6858000"/>
              <a:gd name="connsiteX107" fmla="*/ 1959587 w 7467600"/>
              <a:gd name="connsiteY107" fmla="*/ 4728849 h 6858000"/>
              <a:gd name="connsiteX108" fmla="*/ 2777707 w 7467600"/>
              <a:gd name="connsiteY108" fmla="*/ 5003991 h 6858000"/>
              <a:gd name="connsiteX109" fmla="*/ 2800768 w 7467600"/>
              <a:gd name="connsiteY109" fmla="*/ 5010056 h 6858000"/>
              <a:gd name="connsiteX110" fmla="*/ 2879408 w 7467600"/>
              <a:gd name="connsiteY110" fmla="*/ 5031590 h 6858000"/>
              <a:gd name="connsiteX111" fmla="*/ 2862295 w 7467600"/>
              <a:gd name="connsiteY111" fmla="*/ 5022958 h 6858000"/>
              <a:gd name="connsiteX112" fmla="*/ 2813343 w 7467600"/>
              <a:gd name="connsiteY112" fmla="*/ 4998369 h 6858000"/>
              <a:gd name="connsiteX113" fmla="*/ 2646245 w 7467600"/>
              <a:gd name="connsiteY113" fmla="*/ 4930999 h 6858000"/>
              <a:gd name="connsiteX114" fmla="*/ 1999243 w 7467600"/>
              <a:gd name="connsiteY114" fmla="*/ 4730524 h 6858000"/>
              <a:gd name="connsiteX115" fmla="*/ 1979527 w 7467600"/>
              <a:gd name="connsiteY115" fmla="*/ 4726651 h 6858000"/>
              <a:gd name="connsiteX116" fmla="*/ 1927410 w 7467600"/>
              <a:gd name="connsiteY116" fmla="*/ 4716164 h 6858000"/>
              <a:gd name="connsiteX117" fmla="*/ 1997014 w 7467600"/>
              <a:gd name="connsiteY117" fmla="*/ 4698007 h 6858000"/>
              <a:gd name="connsiteX118" fmla="*/ 2005458 w 7467600"/>
              <a:gd name="connsiteY118" fmla="*/ 4699540 h 6858000"/>
              <a:gd name="connsiteX119" fmla="*/ 2657186 w 7467600"/>
              <a:gd name="connsiteY119" fmla="*/ 4901687 h 6858000"/>
              <a:gd name="connsiteX120" fmla="*/ 2826662 w 7467600"/>
              <a:gd name="connsiteY120" fmla="*/ 4970362 h 6858000"/>
              <a:gd name="connsiteX121" fmla="*/ 2876100 w 7467600"/>
              <a:gd name="connsiteY121" fmla="*/ 4995397 h 6858000"/>
              <a:gd name="connsiteX122" fmla="*/ 3042600 w 7467600"/>
              <a:gd name="connsiteY122" fmla="*/ 5059532 h 6858000"/>
              <a:gd name="connsiteX123" fmla="*/ 1997014 w 7467600"/>
              <a:gd name="connsiteY123" fmla="*/ 4698007 h 6858000"/>
              <a:gd name="connsiteX124" fmla="*/ 2305292 w 7467600"/>
              <a:gd name="connsiteY124" fmla="*/ 4219492 h 6858000"/>
              <a:gd name="connsiteX125" fmla="*/ 3360922 w 7467600"/>
              <a:gd name="connsiteY125" fmla="*/ 4529373 h 6858000"/>
              <a:gd name="connsiteX126" fmla="*/ 3492420 w 7467600"/>
              <a:gd name="connsiteY126" fmla="*/ 4510145 h 6858000"/>
              <a:gd name="connsiteX127" fmla="*/ 3364086 w 7467600"/>
              <a:gd name="connsiteY127" fmla="*/ 4480340 h 6858000"/>
              <a:gd name="connsiteX128" fmla="*/ 3225818 w 7467600"/>
              <a:gd name="connsiteY128" fmla="*/ 4411822 h 6858000"/>
              <a:gd name="connsiteX129" fmla="*/ 3129696 w 7467600"/>
              <a:gd name="connsiteY129" fmla="*/ 4360704 h 6858000"/>
              <a:gd name="connsiteX130" fmla="*/ 2814545 w 7467600"/>
              <a:gd name="connsiteY130" fmla="*/ 4282955 h 6858000"/>
              <a:gd name="connsiteX131" fmla="*/ 2305292 w 7467600"/>
              <a:gd name="connsiteY131" fmla="*/ 4219492 h 6858000"/>
              <a:gd name="connsiteX132" fmla="*/ 2626982 w 7467600"/>
              <a:gd name="connsiteY132" fmla="*/ 4206450 h 6858000"/>
              <a:gd name="connsiteX133" fmla="*/ 2490617 w 7467600"/>
              <a:gd name="connsiteY133" fmla="*/ 4206951 h 6858000"/>
              <a:gd name="connsiteX134" fmla="*/ 2819869 w 7467600"/>
              <a:gd name="connsiteY134" fmla="*/ 4252936 h 6858000"/>
              <a:gd name="connsiteX135" fmla="*/ 3143018 w 7467600"/>
              <a:gd name="connsiteY135" fmla="*/ 4332698 h 6858000"/>
              <a:gd name="connsiteX136" fmla="*/ 3241520 w 7467600"/>
              <a:gd name="connsiteY136" fmla="*/ 4385112 h 6858000"/>
              <a:gd name="connsiteX137" fmla="*/ 3374575 w 7467600"/>
              <a:gd name="connsiteY137" fmla="*/ 4451517 h 6858000"/>
              <a:gd name="connsiteX138" fmla="*/ 3505221 w 7467600"/>
              <a:gd name="connsiteY138" fmla="*/ 4480757 h 6858000"/>
              <a:gd name="connsiteX139" fmla="*/ 2626982 w 7467600"/>
              <a:gd name="connsiteY139" fmla="*/ 4206450 h 6858000"/>
              <a:gd name="connsiteX140" fmla="*/ 1310106 w 7467600"/>
              <a:gd name="connsiteY140" fmla="*/ 3943217 h 6858000"/>
              <a:gd name="connsiteX141" fmla="*/ 854994 w 7467600"/>
              <a:gd name="connsiteY141" fmla="*/ 4399136 h 6858000"/>
              <a:gd name="connsiteX142" fmla="*/ 742462 w 7467600"/>
              <a:gd name="connsiteY142" fmla="*/ 4594648 h 6858000"/>
              <a:gd name="connsiteX143" fmla="*/ 820602 w 7467600"/>
              <a:gd name="connsiteY143" fmla="*/ 4485915 h 6858000"/>
              <a:gd name="connsiteX144" fmla="*/ 878295 w 7467600"/>
              <a:gd name="connsiteY144" fmla="*/ 4403594 h 6858000"/>
              <a:gd name="connsiteX145" fmla="*/ 1240607 w 7467600"/>
              <a:gd name="connsiteY145" fmla="*/ 4010401 h 6858000"/>
              <a:gd name="connsiteX146" fmla="*/ 1310106 w 7467600"/>
              <a:gd name="connsiteY146" fmla="*/ 3943217 h 6858000"/>
              <a:gd name="connsiteX147" fmla="*/ 1423113 w 7467600"/>
              <a:gd name="connsiteY147" fmla="*/ 3874565 h 6858000"/>
              <a:gd name="connsiteX148" fmla="*/ 1260565 w 7467600"/>
              <a:gd name="connsiteY148" fmla="*/ 4031982 h 6858000"/>
              <a:gd name="connsiteX149" fmla="*/ 901900 w 7467600"/>
              <a:gd name="connsiteY149" fmla="*/ 4421236 h 6858000"/>
              <a:gd name="connsiteX150" fmla="*/ 845044 w 7467600"/>
              <a:gd name="connsiteY150" fmla="*/ 4502436 h 6858000"/>
              <a:gd name="connsiteX151" fmla="*/ 685926 w 7467600"/>
              <a:gd name="connsiteY151" fmla="*/ 4703069 h 6858000"/>
              <a:gd name="connsiteX152" fmla="*/ 684248 w 7467600"/>
              <a:gd name="connsiteY152" fmla="*/ 4706721 h 6858000"/>
              <a:gd name="connsiteX153" fmla="*/ 1423113 w 7467600"/>
              <a:gd name="connsiteY153" fmla="*/ 3874565 h 6858000"/>
              <a:gd name="connsiteX154" fmla="*/ 3316479 w 7467600"/>
              <a:gd name="connsiteY154" fmla="*/ 3872136 h 6858000"/>
              <a:gd name="connsiteX155" fmla="*/ 3546806 w 7467600"/>
              <a:gd name="connsiteY155" fmla="*/ 4356139 h 6858000"/>
              <a:gd name="connsiteX156" fmla="*/ 3364433 w 7467600"/>
              <a:gd name="connsiteY156" fmla="*/ 3953121 h 6858000"/>
              <a:gd name="connsiteX157" fmla="*/ 3316479 w 7467600"/>
              <a:gd name="connsiteY157" fmla="*/ 3872136 h 6858000"/>
              <a:gd name="connsiteX158" fmla="*/ 3291335 w 7467600"/>
              <a:gd name="connsiteY158" fmla="*/ 3767420 h 6858000"/>
              <a:gd name="connsiteX159" fmla="*/ 3390805 w 7467600"/>
              <a:gd name="connsiteY159" fmla="*/ 3937163 h 6858000"/>
              <a:gd name="connsiteX160" fmla="*/ 3579062 w 7467600"/>
              <a:gd name="connsiteY160" fmla="*/ 4359040 h 6858000"/>
              <a:gd name="connsiteX161" fmla="*/ 3467355 w 7467600"/>
              <a:gd name="connsiteY161" fmla="*/ 3988130 h 6858000"/>
              <a:gd name="connsiteX162" fmla="*/ 3310753 w 7467600"/>
              <a:gd name="connsiteY162" fmla="*/ 3787140 h 6858000"/>
              <a:gd name="connsiteX163" fmla="*/ 3291335 w 7467600"/>
              <a:gd name="connsiteY163" fmla="*/ 3767420 h 6858000"/>
              <a:gd name="connsiteX164" fmla="*/ 1635889 w 7467600"/>
              <a:gd name="connsiteY164" fmla="*/ 3709494 h 6858000"/>
              <a:gd name="connsiteX165" fmla="*/ 1634800 w 7467600"/>
              <a:gd name="connsiteY165" fmla="*/ 3731111 h 6858000"/>
              <a:gd name="connsiteX166" fmla="*/ 1635889 w 7467600"/>
              <a:gd name="connsiteY166" fmla="*/ 3709494 h 6858000"/>
              <a:gd name="connsiteX167" fmla="*/ 1510397 w 7467600"/>
              <a:gd name="connsiteY167" fmla="*/ 3684705 h 6858000"/>
              <a:gd name="connsiteX168" fmla="*/ 1146550 w 7467600"/>
              <a:gd name="connsiteY168" fmla="*/ 3802012 h 6858000"/>
              <a:gd name="connsiteX169" fmla="*/ 698834 w 7467600"/>
              <a:gd name="connsiteY169" fmla="*/ 3952272 h 6858000"/>
              <a:gd name="connsiteX170" fmla="*/ 34256 w 7467600"/>
              <a:gd name="connsiteY170" fmla="*/ 4347603 h 6858000"/>
              <a:gd name="connsiteX171" fmla="*/ 527241 w 7467600"/>
              <a:gd name="connsiteY171" fmla="*/ 4065078 h 6858000"/>
              <a:gd name="connsiteX172" fmla="*/ 1510397 w 7467600"/>
              <a:gd name="connsiteY172" fmla="*/ 3684705 h 6858000"/>
              <a:gd name="connsiteX173" fmla="*/ 1313114 w 7467600"/>
              <a:gd name="connsiteY173" fmla="*/ 3655216 h 6858000"/>
              <a:gd name="connsiteX174" fmla="*/ 1109304 w 7467600"/>
              <a:gd name="connsiteY174" fmla="*/ 3669030 h 6858000"/>
              <a:gd name="connsiteX175" fmla="*/ 8129 w 7467600"/>
              <a:gd name="connsiteY175" fmla="*/ 4330519 h 6858000"/>
              <a:gd name="connsiteX176" fmla="*/ 687572 w 7467600"/>
              <a:gd name="connsiteY176" fmla="*/ 3925629 h 6858000"/>
              <a:gd name="connsiteX177" fmla="*/ 1138365 w 7467600"/>
              <a:gd name="connsiteY177" fmla="*/ 3774515 h 6858000"/>
              <a:gd name="connsiteX178" fmla="*/ 1505579 w 7467600"/>
              <a:gd name="connsiteY178" fmla="*/ 3655526 h 6858000"/>
              <a:gd name="connsiteX179" fmla="*/ 1313114 w 7467600"/>
              <a:gd name="connsiteY179" fmla="*/ 3655216 h 6858000"/>
              <a:gd name="connsiteX180" fmla="*/ 3655073 w 7467600"/>
              <a:gd name="connsiteY180" fmla="*/ 3650884 h 6858000"/>
              <a:gd name="connsiteX181" fmla="*/ 3989938 w 7467600"/>
              <a:gd name="connsiteY181" fmla="*/ 3991685 h 6858000"/>
              <a:gd name="connsiteX182" fmla="*/ 4393907 w 7467600"/>
              <a:gd name="connsiteY182" fmla="*/ 4261258 h 6858000"/>
              <a:gd name="connsiteX183" fmla="*/ 4648051 w 7467600"/>
              <a:gd name="connsiteY183" fmla="*/ 4374051 h 6858000"/>
              <a:gd name="connsiteX184" fmla="*/ 4383389 w 7467600"/>
              <a:gd name="connsiteY184" fmla="*/ 4184369 h 6858000"/>
              <a:gd name="connsiteX185" fmla="*/ 4165508 w 7467600"/>
              <a:gd name="connsiteY185" fmla="*/ 4035196 h 6858000"/>
              <a:gd name="connsiteX186" fmla="*/ 4068162 w 7467600"/>
              <a:gd name="connsiteY186" fmla="*/ 3953394 h 6858000"/>
              <a:gd name="connsiteX187" fmla="*/ 3981416 w 7467600"/>
              <a:gd name="connsiteY187" fmla="*/ 3880482 h 6858000"/>
              <a:gd name="connsiteX188" fmla="*/ 3800147 w 7467600"/>
              <a:gd name="connsiteY188" fmla="*/ 3749872 h 6858000"/>
              <a:gd name="connsiteX189" fmla="*/ 3655073 w 7467600"/>
              <a:gd name="connsiteY189" fmla="*/ 3650884 h 6858000"/>
              <a:gd name="connsiteX190" fmla="*/ 3670252 w 7467600"/>
              <a:gd name="connsiteY190" fmla="*/ 3622798 h 6858000"/>
              <a:gd name="connsiteX191" fmla="*/ 3817258 w 7467600"/>
              <a:gd name="connsiteY191" fmla="*/ 3723577 h 6858000"/>
              <a:gd name="connsiteX192" fmla="*/ 4000461 w 7467600"/>
              <a:gd name="connsiteY192" fmla="*/ 3855966 h 6858000"/>
              <a:gd name="connsiteX193" fmla="*/ 4088180 w 7467600"/>
              <a:gd name="connsiteY193" fmla="*/ 3929774 h 6858000"/>
              <a:gd name="connsiteX194" fmla="*/ 4184555 w 7467600"/>
              <a:gd name="connsiteY194" fmla="*/ 4010683 h 6858000"/>
              <a:gd name="connsiteX195" fmla="*/ 4399563 w 7467600"/>
              <a:gd name="connsiteY195" fmla="*/ 4158106 h 6858000"/>
              <a:gd name="connsiteX196" fmla="*/ 4684469 w 7467600"/>
              <a:gd name="connsiteY196" fmla="*/ 4364680 h 6858000"/>
              <a:gd name="connsiteX197" fmla="*/ 4690271 w 7467600"/>
              <a:gd name="connsiteY197" fmla="*/ 4370034 h 6858000"/>
              <a:gd name="connsiteX198" fmla="*/ 4136093 w 7467600"/>
              <a:gd name="connsiteY198" fmla="*/ 3858466 h 6858000"/>
              <a:gd name="connsiteX199" fmla="*/ 3670252 w 7467600"/>
              <a:gd name="connsiteY199" fmla="*/ 3622798 h 6858000"/>
              <a:gd name="connsiteX200" fmla="*/ 4440129 w 7467600"/>
              <a:gd name="connsiteY200" fmla="*/ 3448571 h 6858000"/>
              <a:gd name="connsiteX201" fmla="*/ 4856525 w 7467600"/>
              <a:gd name="connsiteY201" fmla="*/ 3915351 h 6858000"/>
              <a:gd name="connsiteX202" fmla="*/ 5059055 w 7467600"/>
              <a:gd name="connsiteY202" fmla="*/ 4108918 h 6858000"/>
              <a:gd name="connsiteX203" fmla="*/ 5290070 w 7467600"/>
              <a:gd name="connsiteY203" fmla="*/ 4263619 h 6858000"/>
              <a:gd name="connsiteX204" fmla="*/ 4834991 w 7467600"/>
              <a:gd name="connsiteY204" fmla="*/ 3830985 h 6858000"/>
              <a:gd name="connsiteX205" fmla="*/ 4440129 w 7467600"/>
              <a:gd name="connsiteY205" fmla="*/ 3448571 h 6858000"/>
              <a:gd name="connsiteX206" fmla="*/ 4441737 w 7467600"/>
              <a:gd name="connsiteY206" fmla="*/ 3399734 h 6858000"/>
              <a:gd name="connsiteX207" fmla="*/ 4431236 w 7467600"/>
              <a:gd name="connsiteY207" fmla="*/ 3400954 h 6858000"/>
              <a:gd name="connsiteX208" fmla="*/ 4557150 w 7467600"/>
              <a:gd name="connsiteY208" fmla="*/ 3510023 h 6858000"/>
              <a:gd name="connsiteX209" fmla="*/ 4856936 w 7467600"/>
              <a:gd name="connsiteY209" fmla="*/ 3809146 h 6858000"/>
              <a:gd name="connsiteX210" fmla="*/ 5111996 w 7467600"/>
              <a:gd name="connsiteY210" fmla="*/ 4065759 h 6858000"/>
              <a:gd name="connsiteX211" fmla="*/ 5388878 w 7467600"/>
              <a:gd name="connsiteY211" fmla="*/ 4300185 h 6858000"/>
              <a:gd name="connsiteX212" fmla="*/ 5425556 w 7467600"/>
              <a:gd name="connsiteY212" fmla="*/ 4308967 h 6858000"/>
              <a:gd name="connsiteX213" fmla="*/ 4943646 w 7467600"/>
              <a:gd name="connsiteY213" fmla="*/ 3822916 h 6858000"/>
              <a:gd name="connsiteX214" fmla="*/ 4594837 w 7467600"/>
              <a:gd name="connsiteY214" fmla="*/ 3532274 h 6858000"/>
              <a:gd name="connsiteX215" fmla="*/ 4441737 w 7467600"/>
              <a:gd name="connsiteY215" fmla="*/ 3399734 h 6858000"/>
              <a:gd name="connsiteX216" fmla="*/ 5425834 w 7467600"/>
              <a:gd name="connsiteY216" fmla="*/ 3162785 h 6858000"/>
              <a:gd name="connsiteX217" fmla="*/ 5401644 w 7467600"/>
              <a:gd name="connsiteY217" fmla="*/ 3617847 h 6858000"/>
              <a:gd name="connsiteX218" fmla="*/ 5467256 w 7467600"/>
              <a:gd name="connsiteY218" fmla="*/ 4175494 h 6858000"/>
              <a:gd name="connsiteX219" fmla="*/ 5448069 w 7467600"/>
              <a:gd name="connsiteY219" fmla="*/ 3567554 h 6858000"/>
              <a:gd name="connsiteX220" fmla="*/ 5425834 w 7467600"/>
              <a:gd name="connsiteY220" fmla="*/ 3162785 h 6858000"/>
              <a:gd name="connsiteX221" fmla="*/ 1318687 w 7467600"/>
              <a:gd name="connsiteY221" fmla="*/ 3113840 h 6858000"/>
              <a:gd name="connsiteX222" fmla="*/ 1066793 w 7467600"/>
              <a:gd name="connsiteY222" fmla="*/ 3212171 h 6858000"/>
              <a:gd name="connsiteX223" fmla="*/ 993319 w 7467600"/>
              <a:gd name="connsiteY223" fmla="*/ 3247648 h 6858000"/>
              <a:gd name="connsiteX224" fmla="*/ 853081 w 7467600"/>
              <a:gd name="connsiteY224" fmla="*/ 3312410 h 6858000"/>
              <a:gd name="connsiteX225" fmla="*/ 805957 w 7467600"/>
              <a:gd name="connsiteY225" fmla="*/ 3330443 h 6858000"/>
              <a:gd name="connsiteX226" fmla="*/ 1318687 w 7467600"/>
              <a:gd name="connsiteY226" fmla="*/ 3113840 h 6858000"/>
              <a:gd name="connsiteX227" fmla="*/ 5453702 w 7467600"/>
              <a:gd name="connsiteY227" fmla="*/ 3090882 h 6858000"/>
              <a:gd name="connsiteX228" fmla="*/ 5480135 w 7467600"/>
              <a:gd name="connsiteY228" fmla="*/ 3565802 h 6858000"/>
              <a:gd name="connsiteX229" fmla="*/ 5499023 w 7467600"/>
              <a:gd name="connsiteY229" fmla="*/ 4166310 h 6858000"/>
              <a:gd name="connsiteX230" fmla="*/ 5547022 w 7467600"/>
              <a:gd name="connsiteY230" fmla="*/ 3607838 h 6858000"/>
              <a:gd name="connsiteX231" fmla="*/ 5515964 w 7467600"/>
              <a:gd name="connsiteY231" fmla="*/ 3378541 h 6858000"/>
              <a:gd name="connsiteX232" fmla="*/ 5453702 w 7467600"/>
              <a:gd name="connsiteY232" fmla="*/ 3090882 h 6858000"/>
              <a:gd name="connsiteX233" fmla="*/ 1238695 w 7467600"/>
              <a:gd name="connsiteY233" fmla="*/ 3076820 h 6858000"/>
              <a:gd name="connsiteX234" fmla="*/ 716371 w 7467600"/>
              <a:gd name="connsiteY234" fmla="*/ 3293249 h 6858000"/>
              <a:gd name="connsiteX235" fmla="*/ 579522 w 7467600"/>
              <a:gd name="connsiteY235" fmla="*/ 3371759 h 6858000"/>
              <a:gd name="connsiteX236" fmla="*/ 600288 w 7467600"/>
              <a:gd name="connsiteY236" fmla="*/ 3365555 h 6858000"/>
              <a:gd name="connsiteX237" fmla="*/ 840692 w 7467600"/>
              <a:gd name="connsiteY237" fmla="*/ 3284921 h 6858000"/>
              <a:gd name="connsiteX238" fmla="*/ 979248 w 7467600"/>
              <a:gd name="connsiteY238" fmla="*/ 3221003 h 6858000"/>
              <a:gd name="connsiteX239" fmla="*/ 1053282 w 7467600"/>
              <a:gd name="connsiteY239" fmla="*/ 3185247 h 6858000"/>
              <a:gd name="connsiteX240" fmla="*/ 1320603 w 7467600"/>
              <a:gd name="connsiteY240" fmla="*/ 3081281 h 6858000"/>
              <a:gd name="connsiteX241" fmla="*/ 1238695 w 7467600"/>
              <a:gd name="connsiteY241" fmla="*/ 3076820 h 6858000"/>
              <a:gd name="connsiteX242" fmla="*/ 5425627 w 7467600"/>
              <a:gd name="connsiteY242" fmla="*/ 2954192 h 6858000"/>
              <a:gd name="connsiteX243" fmla="*/ 5470770 w 7467600"/>
              <a:gd name="connsiteY243" fmla="*/ 3005435 h 6858000"/>
              <a:gd name="connsiteX244" fmla="*/ 5519779 w 7467600"/>
              <a:gd name="connsiteY244" fmla="*/ 4359223 h 6858000"/>
              <a:gd name="connsiteX245" fmla="*/ 5520293 w 7467600"/>
              <a:gd name="connsiteY245" fmla="*/ 4360602 h 6858000"/>
              <a:gd name="connsiteX246" fmla="*/ 5767221 w 7467600"/>
              <a:gd name="connsiteY246" fmla="*/ 4665564 h 6858000"/>
              <a:gd name="connsiteX247" fmla="*/ 6937169 w 7467600"/>
              <a:gd name="connsiteY247" fmla="*/ 4815941 h 6858000"/>
              <a:gd name="connsiteX248" fmla="*/ 6953922 w 7467600"/>
              <a:gd name="connsiteY248" fmla="*/ 4890068 h 6858000"/>
              <a:gd name="connsiteX249" fmla="*/ 6071359 w 7467600"/>
              <a:gd name="connsiteY249" fmla="*/ 4770770 h 6858000"/>
              <a:gd name="connsiteX250" fmla="*/ 6038839 w 7467600"/>
              <a:gd name="connsiteY250" fmla="*/ 4764474 h 6858000"/>
              <a:gd name="connsiteX251" fmla="*/ 6038706 w 7467600"/>
              <a:gd name="connsiteY251" fmla="*/ 4763847 h 6858000"/>
              <a:gd name="connsiteX252" fmla="*/ 6037784 w 7467600"/>
              <a:gd name="connsiteY252" fmla="*/ 4764270 h 6858000"/>
              <a:gd name="connsiteX253" fmla="*/ 6038839 w 7467600"/>
              <a:gd name="connsiteY253" fmla="*/ 4764474 h 6858000"/>
              <a:gd name="connsiteX254" fmla="*/ 6040338 w 7467600"/>
              <a:gd name="connsiteY254" fmla="*/ 4771418 h 6858000"/>
              <a:gd name="connsiteX255" fmla="*/ 6024488 w 7467600"/>
              <a:gd name="connsiteY255" fmla="*/ 4809903 h 6858000"/>
              <a:gd name="connsiteX256" fmla="*/ 5599771 w 7467600"/>
              <a:gd name="connsiteY256" fmla="*/ 5509652 h 6858000"/>
              <a:gd name="connsiteX257" fmla="*/ 5548843 w 7467600"/>
              <a:gd name="connsiteY257" fmla="*/ 5563845 h 6858000"/>
              <a:gd name="connsiteX258" fmla="*/ 5940952 w 7467600"/>
              <a:gd name="connsiteY258" fmla="*/ 6250028 h 6858000"/>
              <a:gd name="connsiteX259" fmla="*/ 6043441 w 7467600"/>
              <a:gd name="connsiteY259" fmla="*/ 6665847 h 6858000"/>
              <a:gd name="connsiteX260" fmla="*/ 6093432 w 7467600"/>
              <a:gd name="connsiteY260" fmla="*/ 6858000 h 6858000"/>
              <a:gd name="connsiteX261" fmla="*/ 6034344 w 7467600"/>
              <a:gd name="connsiteY261" fmla="*/ 6858000 h 6858000"/>
              <a:gd name="connsiteX262" fmla="*/ 6026679 w 7467600"/>
              <a:gd name="connsiteY262" fmla="*/ 6836959 h 6858000"/>
              <a:gd name="connsiteX263" fmla="*/ 5800441 w 7467600"/>
              <a:gd name="connsiteY263" fmla="*/ 6335286 h 6858000"/>
              <a:gd name="connsiteX264" fmla="*/ 5526562 w 7467600"/>
              <a:gd name="connsiteY264" fmla="*/ 5705388 h 6858000"/>
              <a:gd name="connsiteX265" fmla="*/ 5519640 w 7467600"/>
              <a:gd name="connsiteY265" fmla="*/ 5683774 h 6858000"/>
              <a:gd name="connsiteX266" fmla="*/ 5844559 w 7467600"/>
              <a:gd name="connsiteY266" fmla="*/ 6553349 h 6858000"/>
              <a:gd name="connsiteX267" fmla="*/ 5975994 w 7467600"/>
              <a:gd name="connsiteY267" fmla="*/ 6858000 h 6858000"/>
              <a:gd name="connsiteX268" fmla="*/ 5898547 w 7467600"/>
              <a:gd name="connsiteY268" fmla="*/ 6858000 h 6858000"/>
              <a:gd name="connsiteX269" fmla="*/ 5682041 w 7467600"/>
              <a:gd name="connsiteY269" fmla="*/ 6355860 h 6858000"/>
              <a:gd name="connsiteX270" fmla="*/ 5461758 w 7467600"/>
              <a:gd name="connsiteY270" fmla="*/ 5820220 h 6858000"/>
              <a:gd name="connsiteX271" fmla="*/ 5237282 w 7467600"/>
              <a:gd name="connsiteY271" fmla="*/ 6579086 h 6858000"/>
              <a:gd name="connsiteX272" fmla="*/ 5115009 w 7467600"/>
              <a:gd name="connsiteY272" fmla="*/ 6858000 h 6858000"/>
              <a:gd name="connsiteX273" fmla="*/ 5028074 w 7467600"/>
              <a:gd name="connsiteY273" fmla="*/ 6858000 h 6858000"/>
              <a:gd name="connsiteX274" fmla="*/ 5079508 w 7467600"/>
              <a:gd name="connsiteY274" fmla="*/ 6749074 h 6858000"/>
              <a:gd name="connsiteX275" fmla="*/ 5371846 w 7467600"/>
              <a:gd name="connsiteY275" fmla="*/ 5924413 h 6858000"/>
              <a:gd name="connsiteX276" fmla="*/ 5270512 w 7467600"/>
              <a:gd name="connsiteY276" fmla="*/ 6138975 h 6858000"/>
              <a:gd name="connsiteX277" fmla="*/ 5062409 w 7467600"/>
              <a:gd name="connsiteY277" fmla="*/ 6653544 h 6858000"/>
              <a:gd name="connsiteX278" fmla="*/ 5036628 w 7467600"/>
              <a:gd name="connsiteY278" fmla="*/ 6754247 h 6858000"/>
              <a:gd name="connsiteX279" fmla="*/ 5009112 w 7467600"/>
              <a:gd name="connsiteY279" fmla="*/ 6858000 h 6858000"/>
              <a:gd name="connsiteX280" fmla="*/ 4976679 w 7467600"/>
              <a:gd name="connsiteY280" fmla="*/ 6858000 h 6858000"/>
              <a:gd name="connsiteX281" fmla="*/ 5006537 w 7467600"/>
              <a:gd name="connsiteY281" fmla="*/ 6747068 h 6858000"/>
              <a:gd name="connsiteX282" fmla="*/ 5032723 w 7467600"/>
              <a:gd name="connsiteY282" fmla="*/ 6644957 h 6858000"/>
              <a:gd name="connsiteX283" fmla="*/ 5242949 w 7467600"/>
              <a:gd name="connsiteY283" fmla="*/ 6125175 h 6858000"/>
              <a:gd name="connsiteX284" fmla="*/ 5286321 w 7467600"/>
              <a:gd name="connsiteY284" fmla="*/ 6033555 h 6858000"/>
              <a:gd name="connsiteX285" fmla="*/ 5008210 w 7467600"/>
              <a:gd name="connsiteY285" fmla="*/ 6649194 h 6858000"/>
              <a:gd name="connsiteX286" fmla="*/ 4986321 w 7467600"/>
              <a:gd name="connsiteY286" fmla="*/ 6765687 h 6858000"/>
              <a:gd name="connsiteX287" fmla="*/ 4973474 w 7467600"/>
              <a:gd name="connsiteY287" fmla="*/ 6858000 h 6858000"/>
              <a:gd name="connsiteX288" fmla="*/ 4907178 w 7467600"/>
              <a:gd name="connsiteY288" fmla="*/ 6858000 h 6858000"/>
              <a:gd name="connsiteX289" fmla="*/ 4910810 w 7467600"/>
              <a:gd name="connsiteY289" fmla="*/ 6829660 h 6858000"/>
              <a:gd name="connsiteX290" fmla="*/ 4987461 w 7467600"/>
              <a:gd name="connsiteY290" fmla="*/ 6432994 h 6858000"/>
              <a:gd name="connsiteX291" fmla="*/ 5179262 w 7467600"/>
              <a:gd name="connsiteY291" fmla="*/ 6035044 h 6858000"/>
              <a:gd name="connsiteX292" fmla="*/ 4689678 w 7467600"/>
              <a:gd name="connsiteY292" fmla="*/ 6440241 h 6858000"/>
              <a:gd name="connsiteX293" fmla="*/ 4477543 w 7467600"/>
              <a:gd name="connsiteY293" fmla="*/ 6674836 h 6858000"/>
              <a:gd name="connsiteX294" fmla="*/ 4329957 w 7467600"/>
              <a:gd name="connsiteY294" fmla="*/ 6858000 h 6858000"/>
              <a:gd name="connsiteX295" fmla="*/ 4218595 w 7467600"/>
              <a:gd name="connsiteY295" fmla="*/ 6858000 h 6858000"/>
              <a:gd name="connsiteX296" fmla="*/ 4368888 w 7467600"/>
              <a:gd name="connsiteY296" fmla="*/ 6668412 h 6858000"/>
              <a:gd name="connsiteX297" fmla="*/ 4563091 w 7467600"/>
              <a:gd name="connsiteY297" fmla="*/ 6442508 h 6858000"/>
              <a:gd name="connsiteX298" fmla="*/ 5387324 w 7467600"/>
              <a:gd name="connsiteY298" fmla="*/ 5705830 h 6858000"/>
              <a:gd name="connsiteX299" fmla="*/ 5073620 w 7467600"/>
              <a:gd name="connsiteY299" fmla="*/ 5955437 h 6858000"/>
              <a:gd name="connsiteX300" fmla="*/ 4689789 w 7467600"/>
              <a:gd name="connsiteY300" fmla="*/ 6268382 h 6858000"/>
              <a:gd name="connsiteX301" fmla="*/ 4418722 w 7467600"/>
              <a:gd name="connsiteY301" fmla="*/ 6570886 h 6858000"/>
              <a:gd name="connsiteX302" fmla="*/ 4214944 w 7467600"/>
              <a:gd name="connsiteY302" fmla="*/ 6858000 h 6858000"/>
              <a:gd name="connsiteX303" fmla="*/ 4177898 w 7467600"/>
              <a:gd name="connsiteY303" fmla="*/ 6858000 h 6858000"/>
              <a:gd name="connsiteX304" fmla="*/ 4391597 w 7467600"/>
              <a:gd name="connsiteY304" fmla="*/ 6556370 h 6858000"/>
              <a:gd name="connsiteX305" fmla="*/ 4668889 w 7467600"/>
              <a:gd name="connsiteY305" fmla="*/ 6246399 h 6858000"/>
              <a:gd name="connsiteX306" fmla="*/ 5055427 w 7467600"/>
              <a:gd name="connsiteY306" fmla="*/ 5931476 h 6858000"/>
              <a:gd name="connsiteX307" fmla="*/ 5371814 w 7467600"/>
              <a:gd name="connsiteY307" fmla="*/ 5678975 h 6858000"/>
              <a:gd name="connsiteX308" fmla="*/ 4987918 w 7467600"/>
              <a:gd name="connsiteY308" fmla="*/ 5838701 h 6858000"/>
              <a:gd name="connsiteX309" fmla="*/ 4317146 w 7467600"/>
              <a:gd name="connsiteY309" fmla="*/ 6587716 h 6858000"/>
              <a:gd name="connsiteX310" fmla="*/ 4171627 w 7467600"/>
              <a:gd name="connsiteY310" fmla="*/ 6858000 h 6858000"/>
              <a:gd name="connsiteX311" fmla="*/ 4081585 w 7467600"/>
              <a:gd name="connsiteY311" fmla="*/ 6858000 h 6858000"/>
              <a:gd name="connsiteX312" fmla="*/ 4238603 w 7467600"/>
              <a:gd name="connsiteY312" fmla="*/ 6559341 h 6858000"/>
              <a:gd name="connsiteX313" fmla="*/ 4778333 w 7467600"/>
              <a:gd name="connsiteY313" fmla="*/ 5873626 h 6858000"/>
              <a:gd name="connsiteX314" fmla="*/ 5414185 w 7467600"/>
              <a:gd name="connsiteY314" fmla="*/ 5573882 h 6858000"/>
              <a:gd name="connsiteX315" fmla="*/ 5959648 w 7467600"/>
              <a:gd name="connsiteY315" fmla="*/ 4760797 h 6858000"/>
              <a:gd name="connsiteX316" fmla="*/ 5355019 w 7467600"/>
              <a:gd name="connsiteY316" fmla="*/ 4734672 h 6858000"/>
              <a:gd name="connsiteX317" fmla="*/ 5083565 w 7467600"/>
              <a:gd name="connsiteY317" fmla="*/ 5179121 h 6858000"/>
              <a:gd name="connsiteX318" fmla="*/ 4713577 w 7467600"/>
              <a:gd name="connsiteY318" fmla="*/ 5616803 h 6858000"/>
              <a:gd name="connsiteX319" fmla="*/ 3989559 w 7467600"/>
              <a:gd name="connsiteY319" fmla="*/ 6145945 h 6858000"/>
              <a:gd name="connsiteX320" fmla="*/ 3939824 w 7467600"/>
              <a:gd name="connsiteY320" fmla="*/ 6066900 h 6858000"/>
              <a:gd name="connsiteX321" fmla="*/ 4584537 w 7467600"/>
              <a:gd name="connsiteY321" fmla="*/ 5324826 h 6858000"/>
              <a:gd name="connsiteX322" fmla="*/ 5037105 w 7467600"/>
              <a:gd name="connsiteY322" fmla="*/ 5088765 h 6858000"/>
              <a:gd name="connsiteX323" fmla="*/ 5039930 w 7467600"/>
              <a:gd name="connsiteY323" fmla="*/ 5089585 h 6858000"/>
              <a:gd name="connsiteX324" fmla="*/ 5263764 w 7467600"/>
              <a:gd name="connsiteY324" fmla="*/ 4735525 h 6858000"/>
              <a:gd name="connsiteX325" fmla="*/ 4086300 w 7467600"/>
              <a:gd name="connsiteY325" fmla="*/ 4884599 h 6858000"/>
              <a:gd name="connsiteX326" fmla="*/ 4085485 w 7467600"/>
              <a:gd name="connsiteY326" fmla="*/ 4899070 h 6858000"/>
              <a:gd name="connsiteX327" fmla="*/ 3871915 w 7467600"/>
              <a:gd name="connsiteY327" fmla="*/ 5253645 h 6858000"/>
              <a:gd name="connsiteX328" fmla="*/ 3799374 w 7467600"/>
              <a:gd name="connsiteY328" fmla="*/ 5466127 h 6858000"/>
              <a:gd name="connsiteX329" fmla="*/ 3498850 w 7467600"/>
              <a:gd name="connsiteY329" fmla="*/ 6661888 h 6858000"/>
              <a:gd name="connsiteX330" fmla="*/ 3399216 w 7467600"/>
              <a:gd name="connsiteY330" fmla="*/ 6858000 h 6858000"/>
              <a:gd name="connsiteX331" fmla="*/ 3303688 w 7467600"/>
              <a:gd name="connsiteY331" fmla="*/ 6858000 h 6858000"/>
              <a:gd name="connsiteX332" fmla="*/ 3391774 w 7467600"/>
              <a:gd name="connsiteY332" fmla="*/ 6697181 h 6858000"/>
              <a:gd name="connsiteX333" fmla="*/ 3735540 w 7467600"/>
              <a:gd name="connsiteY333" fmla="*/ 5546923 h 6858000"/>
              <a:gd name="connsiteX334" fmla="*/ 3729438 w 7467600"/>
              <a:gd name="connsiteY334" fmla="*/ 5569058 h 6858000"/>
              <a:gd name="connsiteX335" fmla="*/ 3707782 w 7467600"/>
              <a:gd name="connsiteY335" fmla="*/ 5644908 h 6858000"/>
              <a:gd name="connsiteX336" fmla="*/ 3583827 w 7467600"/>
              <a:gd name="connsiteY336" fmla="*/ 6039215 h 6858000"/>
              <a:gd name="connsiteX337" fmla="*/ 3547861 w 7467600"/>
              <a:gd name="connsiteY337" fmla="*/ 6129609 h 6858000"/>
              <a:gd name="connsiteX338" fmla="*/ 3490905 w 7467600"/>
              <a:gd name="connsiteY338" fmla="*/ 6277660 h 6858000"/>
              <a:gd name="connsiteX339" fmla="*/ 3455859 w 7467600"/>
              <a:gd name="connsiteY339" fmla="*/ 6391301 h 6858000"/>
              <a:gd name="connsiteX340" fmla="*/ 3429112 w 7467600"/>
              <a:gd name="connsiteY340" fmla="*/ 6479469 h 6858000"/>
              <a:gd name="connsiteX341" fmla="*/ 3304862 w 7467600"/>
              <a:gd name="connsiteY341" fmla="*/ 6796476 h 6858000"/>
              <a:gd name="connsiteX342" fmla="*/ 3276071 w 7467600"/>
              <a:gd name="connsiteY342" fmla="*/ 6858000 h 6858000"/>
              <a:gd name="connsiteX343" fmla="*/ 3240805 w 7467600"/>
              <a:gd name="connsiteY343" fmla="*/ 6858000 h 6858000"/>
              <a:gd name="connsiteX344" fmla="*/ 3275917 w 7467600"/>
              <a:gd name="connsiteY344" fmla="*/ 6783192 h 6858000"/>
              <a:gd name="connsiteX345" fmla="*/ 3399358 w 7467600"/>
              <a:gd name="connsiteY345" fmla="*/ 6469011 h 6858000"/>
              <a:gd name="connsiteX346" fmla="*/ 3425650 w 7467600"/>
              <a:gd name="connsiteY346" fmla="*/ 6381333 h 6858000"/>
              <a:gd name="connsiteX347" fmla="*/ 3460661 w 7467600"/>
              <a:gd name="connsiteY347" fmla="*/ 6266763 h 6858000"/>
              <a:gd name="connsiteX348" fmla="*/ 3518021 w 7467600"/>
              <a:gd name="connsiteY348" fmla="*/ 6117298 h 6858000"/>
              <a:gd name="connsiteX349" fmla="*/ 3554035 w 7467600"/>
              <a:gd name="connsiteY349" fmla="*/ 6027832 h 6858000"/>
              <a:gd name="connsiteX350" fmla="*/ 3677174 w 7467600"/>
              <a:gd name="connsiteY350" fmla="*/ 5636351 h 6858000"/>
              <a:gd name="connsiteX351" fmla="*/ 3698819 w 7467600"/>
              <a:gd name="connsiteY351" fmla="*/ 5560503 h 6858000"/>
              <a:gd name="connsiteX352" fmla="*/ 3702094 w 7467600"/>
              <a:gd name="connsiteY352" fmla="*/ 5549194 h 6858000"/>
              <a:gd name="connsiteX353" fmla="*/ 3398355 w 7467600"/>
              <a:gd name="connsiteY353" fmla="*/ 6094603 h 6858000"/>
              <a:gd name="connsiteX354" fmla="*/ 3193941 w 7467600"/>
              <a:gd name="connsiteY354" fmla="*/ 6798775 h 6858000"/>
              <a:gd name="connsiteX355" fmla="*/ 3184140 w 7467600"/>
              <a:gd name="connsiteY355" fmla="*/ 6858000 h 6858000"/>
              <a:gd name="connsiteX356" fmla="*/ 3099978 w 7467600"/>
              <a:gd name="connsiteY356" fmla="*/ 6858000 h 6858000"/>
              <a:gd name="connsiteX357" fmla="*/ 3101556 w 7467600"/>
              <a:gd name="connsiteY357" fmla="*/ 6843337 h 6858000"/>
              <a:gd name="connsiteX358" fmla="*/ 3370162 w 7467600"/>
              <a:gd name="connsiteY358" fmla="*/ 5785550 h 6858000"/>
              <a:gd name="connsiteX359" fmla="*/ 3746477 w 7467600"/>
              <a:gd name="connsiteY359" fmla="*/ 5377889 h 6858000"/>
              <a:gd name="connsiteX360" fmla="*/ 3863399 w 7467600"/>
              <a:gd name="connsiteY360" fmla="*/ 5087257 h 6858000"/>
              <a:gd name="connsiteX361" fmla="*/ 3968712 w 7467600"/>
              <a:gd name="connsiteY361" fmla="*/ 4913989 h 6858000"/>
              <a:gd name="connsiteX362" fmla="*/ 2792390 w 7467600"/>
              <a:gd name="connsiteY362" fmla="*/ 5382974 h 6858000"/>
              <a:gd name="connsiteX363" fmla="*/ 2714982 w 7467600"/>
              <a:gd name="connsiteY363" fmla="*/ 5427051 h 6858000"/>
              <a:gd name="connsiteX364" fmla="*/ 2813361 w 7467600"/>
              <a:gd name="connsiteY364" fmla="*/ 6023912 h 6858000"/>
              <a:gd name="connsiteX365" fmla="*/ 2688430 w 7467600"/>
              <a:gd name="connsiteY365" fmla="*/ 6801564 h 6858000"/>
              <a:gd name="connsiteX366" fmla="*/ 2629626 w 7467600"/>
              <a:gd name="connsiteY366" fmla="*/ 6763394 h 6858000"/>
              <a:gd name="connsiteX367" fmla="*/ 2565328 w 7467600"/>
              <a:gd name="connsiteY367" fmla="*/ 5516399 h 6858000"/>
              <a:gd name="connsiteX368" fmla="*/ 1922999 w 7467600"/>
              <a:gd name="connsiteY368" fmla="*/ 5980343 h 6858000"/>
              <a:gd name="connsiteX369" fmla="*/ 1950261 w 7467600"/>
              <a:gd name="connsiteY369" fmla="*/ 6405858 h 6858000"/>
              <a:gd name="connsiteX370" fmla="*/ 2365554 w 7467600"/>
              <a:gd name="connsiteY370" fmla="*/ 6759107 h 6858000"/>
              <a:gd name="connsiteX371" fmla="*/ 2424142 w 7467600"/>
              <a:gd name="connsiteY371" fmla="*/ 6858000 h 6858000"/>
              <a:gd name="connsiteX372" fmla="*/ 2395994 w 7467600"/>
              <a:gd name="connsiteY372" fmla="*/ 6858000 h 6858000"/>
              <a:gd name="connsiteX373" fmla="*/ 2392863 w 7467600"/>
              <a:gd name="connsiteY373" fmla="*/ 6852964 h 6858000"/>
              <a:gd name="connsiteX374" fmla="*/ 2017589 w 7467600"/>
              <a:gd name="connsiteY374" fmla="*/ 6493982 h 6858000"/>
              <a:gd name="connsiteX375" fmla="*/ 2147336 w 7467600"/>
              <a:gd name="connsiteY375" fmla="*/ 6594052 h 6858000"/>
              <a:gd name="connsiteX376" fmla="*/ 2207047 w 7467600"/>
              <a:gd name="connsiteY376" fmla="*/ 6654540 h 6858000"/>
              <a:gd name="connsiteX377" fmla="*/ 2299106 w 7467600"/>
              <a:gd name="connsiteY377" fmla="*/ 6778931 h 6858000"/>
              <a:gd name="connsiteX378" fmla="*/ 2314430 w 7467600"/>
              <a:gd name="connsiteY378" fmla="*/ 6801144 h 6858000"/>
              <a:gd name="connsiteX379" fmla="*/ 2352406 w 7467600"/>
              <a:gd name="connsiteY379" fmla="*/ 6858000 h 6858000"/>
              <a:gd name="connsiteX380" fmla="*/ 2314492 w 7467600"/>
              <a:gd name="connsiteY380" fmla="*/ 6858000 h 6858000"/>
              <a:gd name="connsiteX381" fmla="*/ 2288095 w 7467600"/>
              <a:gd name="connsiteY381" fmla="*/ 6818030 h 6858000"/>
              <a:gd name="connsiteX382" fmla="*/ 2272768 w 7467600"/>
              <a:gd name="connsiteY382" fmla="*/ 6795822 h 6858000"/>
              <a:gd name="connsiteX383" fmla="*/ 2182715 w 7467600"/>
              <a:gd name="connsiteY383" fmla="*/ 6675071 h 6858000"/>
              <a:gd name="connsiteX384" fmla="*/ 2032061 w 7467600"/>
              <a:gd name="connsiteY384" fmla="*/ 6541380 h 6858000"/>
              <a:gd name="connsiteX385" fmla="*/ 2257220 w 7467600"/>
              <a:gd name="connsiteY385" fmla="*/ 6826257 h 6858000"/>
              <a:gd name="connsiteX386" fmla="*/ 2281324 w 7467600"/>
              <a:gd name="connsiteY386" fmla="*/ 6858000 h 6858000"/>
              <a:gd name="connsiteX387" fmla="*/ 2242860 w 7467600"/>
              <a:gd name="connsiteY387" fmla="*/ 6858000 h 6858000"/>
              <a:gd name="connsiteX388" fmla="*/ 2232818 w 7467600"/>
              <a:gd name="connsiteY388" fmla="*/ 6844926 h 6858000"/>
              <a:gd name="connsiteX389" fmla="*/ 1990172 w 7467600"/>
              <a:gd name="connsiteY389" fmla="*/ 6542121 h 6858000"/>
              <a:gd name="connsiteX390" fmla="*/ 2124090 w 7467600"/>
              <a:gd name="connsiteY390" fmla="*/ 6761017 h 6858000"/>
              <a:gd name="connsiteX391" fmla="*/ 2200380 w 7467600"/>
              <a:gd name="connsiteY391" fmla="*/ 6858000 h 6858000"/>
              <a:gd name="connsiteX392" fmla="*/ 2147507 w 7467600"/>
              <a:gd name="connsiteY392" fmla="*/ 6858000 h 6858000"/>
              <a:gd name="connsiteX393" fmla="*/ 2070668 w 7467600"/>
              <a:gd name="connsiteY393" fmla="*/ 6761520 h 6858000"/>
              <a:gd name="connsiteX394" fmla="*/ 1975142 w 7467600"/>
              <a:gd name="connsiteY394" fmla="*/ 6585570 h 6858000"/>
              <a:gd name="connsiteX395" fmla="*/ 2050035 w 7467600"/>
              <a:gd name="connsiteY395" fmla="*/ 6813345 h 6858000"/>
              <a:gd name="connsiteX396" fmla="*/ 2063025 w 7467600"/>
              <a:gd name="connsiteY396" fmla="*/ 6858000 h 6858000"/>
              <a:gd name="connsiteX397" fmla="*/ 2021675 w 7467600"/>
              <a:gd name="connsiteY397" fmla="*/ 6858000 h 6858000"/>
              <a:gd name="connsiteX398" fmla="*/ 2019308 w 7467600"/>
              <a:gd name="connsiteY398" fmla="*/ 6847118 h 6858000"/>
              <a:gd name="connsiteX399" fmla="*/ 1938835 w 7467600"/>
              <a:gd name="connsiteY399" fmla="*/ 6551160 h 6858000"/>
              <a:gd name="connsiteX400" fmla="*/ 1953230 w 7467600"/>
              <a:gd name="connsiteY400" fmla="*/ 6759699 h 6858000"/>
              <a:gd name="connsiteX401" fmla="*/ 1956763 w 7467600"/>
              <a:gd name="connsiteY401" fmla="*/ 6778191 h 6858000"/>
              <a:gd name="connsiteX402" fmla="*/ 1967925 w 7467600"/>
              <a:gd name="connsiteY402" fmla="*/ 6858000 h 6858000"/>
              <a:gd name="connsiteX403" fmla="*/ 1936622 w 7467600"/>
              <a:gd name="connsiteY403" fmla="*/ 6858000 h 6858000"/>
              <a:gd name="connsiteX404" fmla="*/ 1926261 w 7467600"/>
              <a:gd name="connsiteY404" fmla="*/ 6784064 h 6858000"/>
              <a:gd name="connsiteX405" fmla="*/ 1922724 w 7467600"/>
              <a:gd name="connsiteY405" fmla="*/ 6765577 h 6858000"/>
              <a:gd name="connsiteX406" fmla="*/ 1904650 w 7467600"/>
              <a:gd name="connsiteY406" fmla="*/ 6639616 h 6858000"/>
              <a:gd name="connsiteX407" fmla="*/ 1885273 w 7467600"/>
              <a:gd name="connsiteY407" fmla="*/ 6858000 h 6858000"/>
              <a:gd name="connsiteX408" fmla="*/ 1854363 w 7467600"/>
              <a:gd name="connsiteY408" fmla="*/ 6858000 h 6858000"/>
              <a:gd name="connsiteX409" fmla="*/ 1880391 w 7467600"/>
              <a:gd name="connsiteY409" fmla="*/ 6603796 h 6858000"/>
              <a:gd name="connsiteX410" fmla="*/ 1818273 w 7467600"/>
              <a:gd name="connsiteY410" fmla="*/ 6715729 h 6858000"/>
              <a:gd name="connsiteX411" fmla="*/ 1794691 w 7467600"/>
              <a:gd name="connsiteY411" fmla="*/ 6843239 h 6858000"/>
              <a:gd name="connsiteX412" fmla="*/ 1794914 w 7467600"/>
              <a:gd name="connsiteY412" fmla="*/ 6858000 h 6858000"/>
              <a:gd name="connsiteX413" fmla="*/ 1746128 w 7467600"/>
              <a:gd name="connsiteY413" fmla="*/ 6858000 h 6858000"/>
              <a:gd name="connsiteX414" fmla="*/ 1753934 w 7467600"/>
              <a:gd name="connsiteY414" fmla="*/ 6724796 h 6858000"/>
              <a:gd name="connsiteX415" fmla="*/ 1792053 w 7467600"/>
              <a:gd name="connsiteY415" fmla="*/ 6572396 h 6858000"/>
              <a:gd name="connsiteX416" fmla="*/ 1862248 w 7467600"/>
              <a:gd name="connsiteY416" fmla="*/ 6266397 h 6858000"/>
              <a:gd name="connsiteX417" fmla="*/ 1862250 w 7467600"/>
              <a:gd name="connsiteY417" fmla="*/ 6033531 h 6858000"/>
              <a:gd name="connsiteX418" fmla="*/ 1211999 w 7467600"/>
              <a:gd name="connsiteY418" fmla="*/ 6683610 h 6858000"/>
              <a:gd name="connsiteX419" fmla="*/ 1213266 w 7467600"/>
              <a:gd name="connsiteY419" fmla="*/ 6691947 h 6858000"/>
              <a:gd name="connsiteX420" fmla="*/ 1203370 w 7467600"/>
              <a:gd name="connsiteY420" fmla="*/ 6850676 h 6858000"/>
              <a:gd name="connsiteX421" fmla="*/ 1203671 w 7467600"/>
              <a:gd name="connsiteY421" fmla="*/ 6858000 h 6858000"/>
              <a:gd name="connsiteX422" fmla="*/ 1143180 w 7467600"/>
              <a:gd name="connsiteY422" fmla="*/ 6858000 h 6858000"/>
              <a:gd name="connsiteX423" fmla="*/ 1142176 w 7467600"/>
              <a:gd name="connsiteY423" fmla="*/ 6766045 h 6858000"/>
              <a:gd name="connsiteX424" fmla="*/ 1067484 w 7467600"/>
              <a:gd name="connsiteY424" fmla="*/ 6858000 h 6858000"/>
              <a:gd name="connsiteX425" fmla="*/ 953928 w 7467600"/>
              <a:gd name="connsiteY425" fmla="*/ 6858000 h 6858000"/>
              <a:gd name="connsiteX426" fmla="*/ 959715 w 7467600"/>
              <a:gd name="connsiteY426" fmla="*/ 6850185 h 6858000"/>
              <a:gd name="connsiteX427" fmla="*/ 1483788 w 7467600"/>
              <a:gd name="connsiteY427" fmla="*/ 6259174 h 6858000"/>
              <a:gd name="connsiteX428" fmla="*/ 1100671 w 7467600"/>
              <a:gd name="connsiteY428" fmla="*/ 6252137 h 6858000"/>
              <a:gd name="connsiteX429" fmla="*/ 1090144 w 7467600"/>
              <a:gd name="connsiteY429" fmla="*/ 6256748 h 6858000"/>
              <a:gd name="connsiteX430" fmla="*/ 1095872 w 7467600"/>
              <a:gd name="connsiteY430" fmla="*/ 6271892 h 6858000"/>
              <a:gd name="connsiteX431" fmla="*/ 262785 w 7467600"/>
              <a:gd name="connsiteY431" fmla="*/ 6845450 h 6858000"/>
              <a:gd name="connsiteX432" fmla="*/ 209968 w 7467600"/>
              <a:gd name="connsiteY432" fmla="*/ 6770713 h 6858000"/>
              <a:gd name="connsiteX433" fmla="*/ 873460 w 7467600"/>
              <a:gd name="connsiteY433" fmla="*/ 6253768 h 6858000"/>
              <a:gd name="connsiteX434" fmla="*/ 192686 w 7467600"/>
              <a:gd name="connsiteY434" fmla="*/ 5849257 h 6858000"/>
              <a:gd name="connsiteX435" fmla="*/ 4696 w 7467600"/>
              <a:gd name="connsiteY435" fmla="*/ 5697668 h 6858000"/>
              <a:gd name="connsiteX436" fmla="*/ 0 w 7467600"/>
              <a:gd name="connsiteY436" fmla="*/ 5689984 h 6858000"/>
              <a:gd name="connsiteX437" fmla="*/ 0 w 7467600"/>
              <a:gd name="connsiteY437" fmla="*/ 5513472 h 6858000"/>
              <a:gd name="connsiteX438" fmla="*/ 174101 w 7467600"/>
              <a:gd name="connsiteY438" fmla="*/ 5620277 h 6858000"/>
              <a:gd name="connsiteX439" fmla="*/ 891800 w 7467600"/>
              <a:gd name="connsiteY439" fmla="*/ 6036935 h 6858000"/>
              <a:gd name="connsiteX440" fmla="*/ 1072219 w 7467600"/>
              <a:gd name="connsiteY440" fmla="*/ 6169443 h 6858000"/>
              <a:gd name="connsiteX441" fmla="*/ 1074117 w 7467600"/>
              <a:gd name="connsiteY441" fmla="*/ 6170301 h 6858000"/>
              <a:gd name="connsiteX442" fmla="*/ 1083114 w 7467600"/>
              <a:gd name="connsiteY442" fmla="*/ 6174131 h 6858000"/>
              <a:gd name="connsiteX443" fmla="*/ 1543010 w 7467600"/>
              <a:gd name="connsiteY443" fmla="*/ 6191140 h 6858000"/>
              <a:gd name="connsiteX444" fmla="*/ 1551080 w 7467600"/>
              <a:gd name="connsiteY444" fmla="*/ 6195006 h 6858000"/>
              <a:gd name="connsiteX445" fmla="*/ 2345443 w 7467600"/>
              <a:gd name="connsiteY445" fmla="*/ 5549882 h 6858000"/>
              <a:gd name="connsiteX446" fmla="*/ 1721499 w 7467600"/>
              <a:gd name="connsiteY446" fmla="*/ 5599969 h 6858000"/>
              <a:gd name="connsiteX447" fmla="*/ 767716 w 7467600"/>
              <a:gd name="connsiteY447" fmla="*/ 5472768 h 6858000"/>
              <a:gd name="connsiteX448" fmla="*/ 722147 w 7467600"/>
              <a:gd name="connsiteY448" fmla="*/ 5393091 h 6858000"/>
              <a:gd name="connsiteX449" fmla="*/ 1485552 w 7467600"/>
              <a:gd name="connsiteY449" fmla="*/ 5313202 h 6858000"/>
              <a:gd name="connsiteX450" fmla="*/ 2143004 w 7467600"/>
              <a:gd name="connsiteY450" fmla="*/ 5402420 h 6858000"/>
              <a:gd name="connsiteX451" fmla="*/ 1933391 w 7467600"/>
              <a:gd name="connsiteY451" fmla="*/ 5156971 h 6858000"/>
              <a:gd name="connsiteX452" fmla="*/ 1827118 w 7467600"/>
              <a:gd name="connsiteY452" fmla="*/ 4968410 h 6858000"/>
              <a:gd name="connsiteX453" fmla="*/ 1837349 w 7467600"/>
              <a:gd name="connsiteY453" fmla="*/ 4956357 h 6858000"/>
              <a:gd name="connsiteX454" fmla="*/ 2162835 w 7467600"/>
              <a:gd name="connsiteY454" fmla="*/ 5187853 h 6858000"/>
              <a:gd name="connsiteX455" fmla="*/ 2257167 w 7467600"/>
              <a:gd name="connsiteY455" fmla="*/ 5462123 h 6858000"/>
              <a:gd name="connsiteX456" fmla="*/ 2261598 w 7467600"/>
              <a:gd name="connsiteY456" fmla="*/ 5467998 h 6858000"/>
              <a:gd name="connsiteX457" fmla="*/ 2437177 w 7467600"/>
              <a:gd name="connsiteY457" fmla="*/ 5479608 h 6858000"/>
              <a:gd name="connsiteX458" fmla="*/ 2445247 w 7467600"/>
              <a:gd name="connsiteY458" fmla="*/ 5483476 h 6858000"/>
              <a:gd name="connsiteX459" fmla="*/ 2743626 w 7467600"/>
              <a:gd name="connsiteY459" fmla="*/ 5304819 h 6858000"/>
              <a:gd name="connsiteX460" fmla="*/ 3048102 w 7467600"/>
              <a:gd name="connsiteY460" fmla="*/ 5150595 h 6858000"/>
              <a:gd name="connsiteX461" fmla="*/ 1799414 w 7467600"/>
              <a:gd name="connsiteY461" fmla="*/ 4694732 h 6858000"/>
              <a:gd name="connsiteX462" fmla="*/ 1771735 w 7467600"/>
              <a:gd name="connsiteY462" fmla="*/ 4619929 h 6858000"/>
              <a:gd name="connsiteX463" fmla="*/ 3104273 w 7467600"/>
              <a:gd name="connsiteY463" fmla="*/ 5076159 h 6858000"/>
              <a:gd name="connsiteX464" fmla="*/ 3113245 w 7467600"/>
              <a:gd name="connsiteY464" fmla="*/ 5090705 h 6858000"/>
              <a:gd name="connsiteX465" fmla="*/ 3126294 w 7467600"/>
              <a:gd name="connsiteY465" fmla="*/ 5114400 h 6858000"/>
              <a:gd name="connsiteX466" fmla="*/ 3937433 w 7467600"/>
              <a:gd name="connsiteY466" fmla="*/ 4830473 h 6858000"/>
              <a:gd name="connsiteX467" fmla="*/ 3590475 w 7467600"/>
              <a:gd name="connsiteY467" fmla="*/ 4597974 h 6858000"/>
              <a:gd name="connsiteX468" fmla="*/ 3100264 w 7467600"/>
              <a:gd name="connsiteY468" fmla="*/ 4579845 h 6858000"/>
              <a:gd name="connsiteX469" fmla="*/ 2183576 w 7467600"/>
              <a:gd name="connsiteY469" fmla="*/ 4227150 h 6858000"/>
              <a:gd name="connsiteX470" fmla="*/ 2151029 w 7467600"/>
              <a:gd name="connsiteY470" fmla="*/ 4146947 h 6858000"/>
              <a:gd name="connsiteX471" fmla="*/ 3563434 w 7467600"/>
              <a:gd name="connsiteY471" fmla="*/ 4469115 h 6858000"/>
              <a:gd name="connsiteX472" fmla="*/ 3177952 w 7467600"/>
              <a:gd name="connsiteY472" fmla="*/ 3657386 h 6858000"/>
              <a:gd name="connsiteX473" fmla="*/ 3189263 w 7467600"/>
              <a:gd name="connsiteY473" fmla="*/ 3625726 h 6858000"/>
              <a:gd name="connsiteX474" fmla="*/ 3560912 w 7467600"/>
              <a:gd name="connsiteY474" fmla="*/ 4079863 h 6858000"/>
              <a:gd name="connsiteX475" fmla="*/ 3626636 w 7467600"/>
              <a:gd name="connsiteY475" fmla="*/ 4512230 h 6858000"/>
              <a:gd name="connsiteX476" fmla="*/ 3653088 w 7467600"/>
              <a:gd name="connsiteY476" fmla="*/ 4521417 h 6858000"/>
              <a:gd name="connsiteX477" fmla="*/ 3988128 w 7467600"/>
              <a:gd name="connsiteY477" fmla="*/ 4817267 h 6858000"/>
              <a:gd name="connsiteX478" fmla="*/ 4830582 w 7467600"/>
              <a:gd name="connsiteY478" fmla="*/ 4676000 h 6858000"/>
              <a:gd name="connsiteX479" fmla="*/ 4830100 w 7467600"/>
              <a:gd name="connsiteY479" fmla="*/ 4675554 h 6858000"/>
              <a:gd name="connsiteX480" fmla="*/ 4036318 w 7467600"/>
              <a:gd name="connsiteY480" fmla="*/ 4147013 h 6858000"/>
              <a:gd name="connsiteX481" fmla="*/ 3432098 w 7467600"/>
              <a:gd name="connsiteY481" fmla="*/ 3537312 h 6858000"/>
              <a:gd name="connsiteX482" fmla="*/ 3446761 w 7467600"/>
              <a:gd name="connsiteY482" fmla="*/ 3461278 h 6858000"/>
              <a:gd name="connsiteX483" fmla="*/ 4419733 w 7467600"/>
              <a:gd name="connsiteY483" fmla="*/ 3963555 h 6858000"/>
              <a:gd name="connsiteX484" fmla="*/ 4781371 w 7467600"/>
              <a:gd name="connsiteY484" fmla="*/ 4458604 h 6858000"/>
              <a:gd name="connsiteX485" fmla="*/ 4780440 w 7467600"/>
              <a:gd name="connsiteY485" fmla="*/ 4470290 h 6858000"/>
              <a:gd name="connsiteX486" fmla="*/ 4898954 w 7467600"/>
              <a:gd name="connsiteY486" fmla="*/ 4662092 h 6858000"/>
              <a:gd name="connsiteX487" fmla="*/ 4900699 w 7467600"/>
              <a:gd name="connsiteY487" fmla="*/ 4670867 h 6858000"/>
              <a:gd name="connsiteX488" fmla="*/ 5714511 w 7467600"/>
              <a:gd name="connsiteY488" fmla="*/ 4663483 h 6858000"/>
              <a:gd name="connsiteX489" fmla="*/ 5464793 w 7467600"/>
              <a:gd name="connsiteY489" fmla="*/ 4393556 h 6858000"/>
              <a:gd name="connsiteX490" fmla="*/ 5461897 w 7467600"/>
              <a:gd name="connsiteY490" fmla="*/ 4390879 h 6858000"/>
              <a:gd name="connsiteX491" fmla="*/ 4294126 w 7467600"/>
              <a:gd name="connsiteY491" fmla="*/ 3303048 h 6858000"/>
              <a:gd name="connsiteX492" fmla="*/ 4305321 w 7467600"/>
              <a:gd name="connsiteY492" fmla="*/ 3256953 h 6858000"/>
              <a:gd name="connsiteX493" fmla="*/ 4949299 w 7467600"/>
              <a:gd name="connsiteY493" fmla="*/ 3766336 h 6858000"/>
              <a:gd name="connsiteX494" fmla="*/ 5291452 w 7467600"/>
              <a:gd name="connsiteY494" fmla="*/ 4076801 h 6858000"/>
              <a:gd name="connsiteX495" fmla="*/ 5434998 w 7467600"/>
              <a:gd name="connsiteY495" fmla="*/ 4254100 h 6858000"/>
              <a:gd name="connsiteX496" fmla="*/ 5351015 w 7467600"/>
              <a:gd name="connsiteY496" fmla="*/ 3760989 h 6858000"/>
              <a:gd name="connsiteX497" fmla="*/ 5413780 w 7467600"/>
              <a:gd name="connsiteY497" fmla="*/ 2966265 h 6858000"/>
              <a:gd name="connsiteX498" fmla="*/ 5425627 w 7467600"/>
              <a:gd name="connsiteY498" fmla="*/ 2954192 h 6858000"/>
              <a:gd name="connsiteX499" fmla="*/ 6604735 w 7467600"/>
              <a:gd name="connsiteY499" fmla="*/ 2041381 h 6858000"/>
              <a:gd name="connsiteX500" fmla="*/ 7204487 w 7467600"/>
              <a:gd name="connsiteY500" fmla="*/ 2742112 h 6858000"/>
              <a:gd name="connsiteX501" fmla="*/ 7131592 w 7467600"/>
              <a:gd name="connsiteY501" fmla="*/ 2672096 h 6858000"/>
              <a:gd name="connsiteX502" fmla="*/ 6996344 w 7467600"/>
              <a:gd name="connsiteY502" fmla="*/ 2518310 h 6858000"/>
              <a:gd name="connsiteX503" fmla="*/ 6735495 w 7467600"/>
              <a:gd name="connsiteY503" fmla="*/ 2196890 h 6858000"/>
              <a:gd name="connsiteX504" fmla="*/ 6721901 w 7467600"/>
              <a:gd name="connsiteY504" fmla="*/ 2179274 h 6858000"/>
              <a:gd name="connsiteX505" fmla="*/ 6604735 w 7467600"/>
              <a:gd name="connsiteY505" fmla="*/ 2041381 h 6858000"/>
              <a:gd name="connsiteX506" fmla="*/ 6591670 w 7467600"/>
              <a:gd name="connsiteY506" fmla="*/ 1988277 h 6858000"/>
              <a:gd name="connsiteX507" fmla="*/ 6747349 w 7467600"/>
              <a:gd name="connsiteY507" fmla="*/ 2160069 h 6858000"/>
              <a:gd name="connsiteX508" fmla="*/ 6760943 w 7467600"/>
              <a:gd name="connsiteY508" fmla="*/ 2177686 h 6858000"/>
              <a:gd name="connsiteX509" fmla="*/ 7021065 w 7467600"/>
              <a:gd name="connsiteY509" fmla="*/ 2498102 h 6858000"/>
              <a:gd name="connsiteX510" fmla="*/ 7155223 w 7467600"/>
              <a:gd name="connsiteY510" fmla="*/ 2650386 h 6858000"/>
              <a:gd name="connsiteX511" fmla="*/ 7203167 w 7467600"/>
              <a:gd name="connsiteY511" fmla="*/ 2697288 h 6858000"/>
              <a:gd name="connsiteX512" fmla="*/ 6937703 w 7467600"/>
              <a:gd name="connsiteY512" fmla="*/ 2321981 h 6858000"/>
              <a:gd name="connsiteX513" fmla="*/ 6591670 w 7467600"/>
              <a:gd name="connsiteY513" fmla="*/ 1988277 h 6858000"/>
              <a:gd name="connsiteX514" fmla="*/ 5798671 w 7467600"/>
              <a:gd name="connsiteY514" fmla="*/ 1981601 h 6858000"/>
              <a:gd name="connsiteX515" fmla="*/ 5754709 w 7467600"/>
              <a:gd name="connsiteY515" fmla="*/ 2071454 h 6858000"/>
              <a:gd name="connsiteX516" fmla="*/ 5763044 w 7467600"/>
              <a:gd name="connsiteY516" fmla="*/ 2842206 h 6858000"/>
              <a:gd name="connsiteX517" fmla="*/ 5764974 w 7467600"/>
              <a:gd name="connsiteY517" fmla="*/ 2799609 h 6858000"/>
              <a:gd name="connsiteX518" fmla="*/ 5767665 w 7467600"/>
              <a:gd name="connsiteY518" fmla="*/ 2666409 h 6858000"/>
              <a:gd name="connsiteX519" fmla="*/ 5763055 w 7467600"/>
              <a:gd name="connsiteY519" fmla="*/ 2579705 h 6858000"/>
              <a:gd name="connsiteX520" fmla="*/ 5758079 w 7467600"/>
              <a:gd name="connsiteY520" fmla="*/ 2492508 h 6858000"/>
              <a:gd name="connsiteX521" fmla="*/ 5779325 w 7467600"/>
              <a:gd name="connsiteY521" fmla="*/ 2197069 h 6858000"/>
              <a:gd name="connsiteX522" fmla="*/ 5798671 w 7467600"/>
              <a:gd name="connsiteY522" fmla="*/ 1981601 h 6858000"/>
              <a:gd name="connsiteX523" fmla="*/ 5829202 w 7467600"/>
              <a:gd name="connsiteY523" fmla="*/ 1971679 h 6858000"/>
              <a:gd name="connsiteX524" fmla="*/ 5809558 w 7467600"/>
              <a:gd name="connsiteY524" fmla="*/ 2198043 h 6858000"/>
              <a:gd name="connsiteX525" fmla="*/ 5788653 w 7467600"/>
              <a:gd name="connsiteY525" fmla="*/ 2489430 h 6858000"/>
              <a:gd name="connsiteX526" fmla="*/ 5793439 w 7467600"/>
              <a:gd name="connsiteY526" fmla="*/ 2575235 h 6858000"/>
              <a:gd name="connsiteX527" fmla="*/ 5796837 w 7467600"/>
              <a:gd name="connsiteY527" fmla="*/ 2637633 h 6858000"/>
              <a:gd name="connsiteX528" fmla="*/ 5818614 w 7467600"/>
              <a:gd name="connsiteY528" fmla="*/ 2473055 h 6858000"/>
              <a:gd name="connsiteX529" fmla="*/ 5829202 w 7467600"/>
              <a:gd name="connsiteY529" fmla="*/ 1971679 h 6858000"/>
              <a:gd name="connsiteX530" fmla="*/ 5911389 w 7467600"/>
              <a:gd name="connsiteY530" fmla="*/ 1898371 h 6858000"/>
              <a:gd name="connsiteX531" fmla="*/ 6237627 w 7467600"/>
              <a:gd name="connsiteY531" fmla="*/ 2231921 h 6858000"/>
              <a:gd name="connsiteX532" fmla="*/ 5911389 w 7467600"/>
              <a:gd name="connsiteY532" fmla="*/ 1898371 h 6858000"/>
              <a:gd name="connsiteX533" fmla="*/ 6944437 w 7467600"/>
              <a:gd name="connsiteY533" fmla="*/ 1575402 h 6858000"/>
              <a:gd name="connsiteX534" fmla="*/ 6304730 w 7467600"/>
              <a:gd name="connsiteY534" fmla="*/ 1766654 h 6858000"/>
              <a:gd name="connsiteX535" fmla="*/ 6944437 w 7467600"/>
              <a:gd name="connsiteY535" fmla="*/ 1575402 h 6858000"/>
              <a:gd name="connsiteX536" fmla="*/ 7019523 w 7467600"/>
              <a:gd name="connsiteY536" fmla="*/ 1519450 h 6858000"/>
              <a:gd name="connsiteX537" fmla="*/ 6298091 w 7467600"/>
              <a:gd name="connsiteY537" fmla="*/ 1737122 h 6858000"/>
              <a:gd name="connsiteX538" fmla="*/ 7019523 w 7467600"/>
              <a:gd name="connsiteY538" fmla="*/ 1519450 h 6858000"/>
              <a:gd name="connsiteX539" fmla="*/ 2399523 w 7467600"/>
              <a:gd name="connsiteY539" fmla="*/ 1428234 h 6858000"/>
              <a:gd name="connsiteX540" fmla="*/ 2224982 w 7467600"/>
              <a:gd name="connsiteY540" fmla="*/ 1826201 h 6858000"/>
              <a:gd name="connsiteX541" fmla="*/ 2096099 w 7467600"/>
              <a:gd name="connsiteY541" fmla="*/ 2345900 h 6858000"/>
              <a:gd name="connsiteX542" fmla="*/ 2283317 w 7467600"/>
              <a:gd name="connsiteY542" fmla="*/ 1796925 h 6858000"/>
              <a:gd name="connsiteX543" fmla="*/ 2399523 w 7467600"/>
              <a:gd name="connsiteY543" fmla="*/ 1428234 h 6858000"/>
              <a:gd name="connsiteX544" fmla="*/ 2448558 w 7467600"/>
              <a:gd name="connsiteY544" fmla="*/ 1373435 h 6858000"/>
              <a:gd name="connsiteX545" fmla="*/ 2312521 w 7467600"/>
              <a:gd name="connsiteY545" fmla="*/ 1806140 h 6858000"/>
              <a:gd name="connsiteX546" fmla="*/ 2127533 w 7467600"/>
              <a:gd name="connsiteY546" fmla="*/ 2348380 h 6858000"/>
              <a:gd name="connsiteX547" fmla="*/ 2358080 w 7467600"/>
              <a:gd name="connsiteY547" fmla="*/ 1866134 h 6858000"/>
              <a:gd name="connsiteX548" fmla="*/ 2407436 w 7467600"/>
              <a:gd name="connsiteY548" fmla="*/ 1651070 h 6858000"/>
              <a:gd name="connsiteX549" fmla="*/ 2448558 w 7467600"/>
              <a:gd name="connsiteY549" fmla="*/ 1373435 h 6858000"/>
              <a:gd name="connsiteX550" fmla="*/ 278707 w 7467600"/>
              <a:gd name="connsiteY550" fmla="*/ 1352270 h 6858000"/>
              <a:gd name="connsiteX551" fmla="*/ 321570 w 7467600"/>
              <a:gd name="connsiteY551" fmla="*/ 1861610 h 6858000"/>
              <a:gd name="connsiteX552" fmla="*/ 294281 w 7467600"/>
              <a:gd name="connsiteY552" fmla="*/ 1440658 h 6858000"/>
              <a:gd name="connsiteX553" fmla="*/ 278707 w 7467600"/>
              <a:gd name="connsiteY553" fmla="*/ 1352270 h 6858000"/>
              <a:gd name="connsiteX554" fmla="*/ 1423821 w 7467600"/>
              <a:gd name="connsiteY554" fmla="*/ 1351958 h 6858000"/>
              <a:gd name="connsiteX555" fmla="*/ 1638521 w 7467600"/>
              <a:gd name="connsiteY555" fmla="*/ 1908470 h 6858000"/>
              <a:gd name="connsiteX556" fmla="*/ 1754199 w 7467600"/>
              <a:gd name="connsiteY556" fmla="*/ 2149284 h 6858000"/>
              <a:gd name="connsiteX557" fmla="*/ 1908359 w 7467600"/>
              <a:gd name="connsiteY557" fmla="*/ 2364988 h 6858000"/>
              <a:gd name="connsiteX558" fmla="*/ 1647661 w 7467600"/>
              <a:gd name="connsiteY558" fmla="*/ 1825945 h 6858000"/>
              <a:gd name="connsiteX559" fmla="*/ 1423821 w 7467600"/>
              <a:gd name="connsiteY559" fmla="*/ 1351958 h 6858000"/>
              <a:gd name="connsiteX560" fmla="*/ 1431890 w 7467600"/>
              <a:gd name="connsiteY560" fmla="*/ 1306475 h 6858000"/>
              <a:gd name="connsiteX561" fmla="*/ 1507597 w 7467600"/>
              <a:gd name="connsiteY561" fmla="*/ 1446132 h 6858000"/>
              <a:gd name="connsiteX562" fmla="*/ 1674586 w 7467600"/>
              <a:gd name="connsiteY562" fmla="*/ 1813832 h 6858000"/>
              <a:gd name="connsiteX563" fmla="*/ 1815950 w 7467600"/>
              <a:gd name="connsiteY563" fmla="*/ 2128564 h 6858000"/>
              <a:gd name="connsiteX564" fmla="*/ 1984242 w 7467600"/>
              <a:gd name="connsiteY564" fmla="*/ 2430829 h 6858000"/>
              <a:gd name="connsiteX565" fmla="*/ 2014023 w 7467600"/>
              <a:gd name="connsiteY565" fmla="*/ 2450995 h 6858000"/>
              <a:gd name="connsiteX566" fmla="*/ 1747337 w 7467600"/>
              <a:gd name="connsiteY566" fmla="*/ 1855264 h 6858000"/>
              <a:gd name="connsiteX567" fmla="*/ 1533749 w 7467600"/>
              <a:gd name="connsiteY567" fmla="*/ 1478656 h 6858000"/>
              <a:gd name="connsiteX568" fmla="*/ 1431890 w 7467600"/>
              <a:gd name="connsiteY568" fmla="*/ 1306475 h 6858000"/>
              <a:gd name="connsiteX569" fmla="*/ 5052692 w 7467600"/>
              <a:gd name="connsiteY569" fmla="*/ 1292994 h 6858000"/>
              <a:gd name="connsiteX570" fmla="*/ 5200661 w 7467600"/>
              <a:gd name="connsiteY570" fmla="*/ 1635186 h 6858000"/>
              <a:gd name="connsiteX571" fmla="*/ 5297138 w 7467600"/>
              <a:gd name="connsiteY571" fmla="*/ 1906351 h 6858000"/>
              <a:gd name="connsiteX572" fmla="*/ 5052692 w 7467600"/>
              <a:gd name="connsiteY572" fmla="*/ 1292994 h 6858000"/>
              <a:gd name="connsiteX573" fmla="*/ 5009948 w 7467600"/>
              <a:gd name="connsiteY573" fmla="*/ 1273619 h 6858000"/>
              <a:gd name="connsiteX574" fmla="*/ 5121777 w 7467600"/>
              <a:gd name="connsiteY574" fmla="*/ 1654213 h 6858000"/>
              <a:gd name="connsiteX575" fmla="*/ 5293545 w 7467600"/>
              <a:gd name="connsiteY575" fmla="*/ 2072247 h 6858000"/>
              <a:gd name="connsiteX576" fmla="*/ 5294042 w 7467600"/>
              <a:gd name="connsiteY576" fmla="*/ 2065019 h 6858000"/>
              <a:gd name="connsiteX577" fmla="*/ 5171936 w 7467600"/>
              <a:gd name="connsiteY577" fmla="*/ 1647613 h 6858000"/>
              <a:gd name="connsiteX578" fmla="*/ 5009948 w 7467600"/>
              <a:gd name="connsiteY578" fmla="*/ 1273619 h 6858000"/>
              <a:gd name="connsiteX579" fmla="*/ 655236 w 7467600"/>
              <a:gd name="connsiteY579" fmla="*/ 1268632 h 6858000"/>
              <a:gd name="connsiteX580" fmla="*/ 839521 w 7467600"/>
              <a:gd name="connsiteY580" fmla="*/ 1685315 h 6858000"/>
              <a:gd name="connsiteX581" fmla="*/ 1109416 w 7467600"/>
              <a:gd name="connsiteY581" fmla="*/ 2061663 h 6858000"/>
              <a:gd name="connsiteX582" fmla="*/ 1298300 w 7467600"/>
              <a:gd name="connsiteY582" fmla="*/ 2247742 h 6858000"/>
              <a:gd name="connsiteX583" fmla="*/ 1125871 w 7467600"/>
              <a:gd name="connsiteY583" fmla="*/ 1989513 h 6858000"/>
              <a:gd name="connsiteX584" fmla="*/ 981574 w 7467600"/>
              <a:gd name="connsiteY584" fmla="*/ 1783157 h 6858000"/>
              <a:gd name="connsiteX585" fmla="*/ 922198 w 7467600"/>
              <a:gd name="connsiteY585" fmla="*/ 1677437 h 6858000"/>
              <a:gd name="connsiteX586" fmla="*/ 869293 w 7467600"/>
              <a:gd name="connsiteY586" fmla="*/ 1583214 h 6858000"/>
              <a:gd name="connsiteX587" fmla="*/ 751431 w 7467600"/>
              <a:gd name="connsiteY587" fmla="*/ 1405731 h 6858000"/>
              <a:gd name="connsiteX588" fmla="*/ 655236 w 7467600"/>
              <a:gd name="connsiteY588" fmla="*/ 1268632 h 6858000"/>
              <a:gd name="connsiteX589" fmla="*/ 6516292 w 7467600"/>
              <a:gd name="connsiteY589" fmla="*/ 1263064 h 6858000"/>
              <a:gd name="connsiteX590" fmla="*/ 5736320 w 7467600"/>
              <a:gd name="connsiteY590" fmla="*/ 1501803 h 6858000"/>
              <a:gd name="connsiteX591" fmla="*/ 6516292 w 7467600"/>
              <a:gd name="connsiteY591" fmla="*/ 1263064 h 6858000"/>
              <a:gd name="connsiteX592" fmla="*/ 291466 w 7467600"/>
              <a:gd name="connsiteY592" fmla="*/ 1250369 h 6858000"/>
              <a:gd name="connsiteX593" fmla="*/ 323180 w 7467600"/>
              <a:gd name="connsiteY593" fmla="*/ 1435283 h 6858000"/>
              <a:gd name="connsiteX594" fmla="*/ 349381 w 7467600"/>
              <a:gd name="connsiteY594" fmla="*/ 1875041 h 6858000"/>
              <a:gd name="connsiteX595" fmla="*/ 374363 w 7467600"/>
              <a:gd name="connsiteY595" fmla="*/ 1506494 h 6858000"/>
              <a:gd name="connsiteX596" fmla="*/ 302168 w 7467600"/>
              <a:gd name="connsiteY596" fmla="*/ 1274495 h 6858000"/>
              <a:gd name="connsiteX597" fmla="*/ 291466 w 7467600"/>
              <a:gd name="connsiteY597" fmla="*/ 1250369 h 6858000"/>
              <a:gd name="connsiteX598" fmla="*/ 678222 w 7467600"/>
              <a:gd name="connsiteY598" fmla="*/ 1248670 h 6858000"/>
              <a:gd name="connsiteX599" fmla="*/ 775536 w 7467600"/>
              <a:gd name="connsiteY599" fmla="*/ 1388015 h 6858000"/>
              <a:gd name="connsiteX600" fmla="*/ 894529 w 7467600"/>
              <a:gd name="connsiteY600" fmla="*/ 1567739 h 6858000"/>
              <a:gd name="connsiteX601" fmla="*/ 948000 w 7467600"/>
              <a:gd name="connsiteY601" fmla="*/ 1663088 h 6858000"/>
              <a:gd name="connsiteX602" fmla="*/ 1006812 w 7467600"/>
              <a:gd name="connsiteY602" fmla="*/ 1767683 h 6858000"/>
              <a:gd name="connsiteX603" fmla="*/ 1149133 w 7467600"/>
              <a:gd name="connsiteY603" fmla="*/ 1971513 h 6858000"/>
              <a:gd name="connsiteX604" fmla="*/ 1333952 w 7467600"/>
              <a:gd name="connsiteY604" fmla="*/ 2251620 h 6858000"/>
              <a:gd name="connsiteX605" fmla="*/ 1337329 w 7467600"/>
              <a:gd name="connsiteY605" fmla="*/ 2258350 h 6858000"/>
              <a:gd name="connsiteX606" fmla="*/ 1014726 w 7467600"/>
              <a:gd name="connsiteY606" fmla="*/ 1615556 h 6858000"/>
              <a:gd name="connsiteX607" fmla="*/ 678222 w 7467600"/>
              <a:gd name="connsiteY607" fmla="*/ 1248670 h 6858000"/>
              <a:gd name="connsiteX608" fmla="*/ 6691602 w 7467600"/>
              <a:gd name="connsiteY608" fmla="*/ 1140573 h 6858000"/>
              <a:gd name="connsiteX609" fmla="*/ 6571100 w 7467600"/>
              <a:gd name="connsiteY609" fmla="*/ 1183662 h 6858000"/>
              <a:gd name="connsiteX610" fmla="*/ 6241687 w 7467600"/>
              <a:gd name="connsiteY610" fmla="*/ 1257600 h 6858000"/>
              <a:gd name="connsiteX611" fmla="*/ 5693009 w 7467600"/>
              <a:gd name="connsiteY611" fmla="*/ 1478256 h 6858000"/>
              <a:gd name="connsiteX612" fmla="*/ 6548420 w 7467600"/>
              <a:gd name="connsiteY612" fmla="*/ 1214599 h 6858000"/>
              <a:gd name="connsiteX613" fmla="*/ 6605473 w 7467600"/>
              <a:gd name="connsiteY613" fmla="*/ 1184686 h 6858000"/>
              <a:gd name="connsiteX614" fmla="*/ 6691602 w 7467600"/>
              <a:gd name="connsiteY614" fmla="*/ 1140573 h 6858000"/>
              <a:gd name="connsiteX615" fmla="*/ 4002475 w 7467600"/>
              <a:gd name="connsiteY615" fmla="*/ 1037802 h 6858000"/>
              <a:gd name="connsiteX616" fmla="*/ 4000324 w 7467600"/>
              <a:gd name="connsiteY616" fmla="*/ 1039362 h 6858000"/>
              <a:gd name="connsiteX617" fmla="*/ 4002862 w 7467600"/>
              <a:gd name="connsiteY617" fmla="*/ 1042866 h 6858000"/>
              <a:gd name="connsiteX618" fmla="*/ 4002475 w 7467600"/>
              <a:gd name="connsiteY618" fmla="*/ 1037802 h 6858000"/>
              <a:gd name="connsiteX619" fmla="*/ 506322 w 7467600"/>
              <a:gd name="connsiteY619" fmla="*/ 1020997 h 6858000"/>
              <a:gd name="connsiteX620" fmla="*/ 533068 w 7467600"/>
              <a:gd name="connsiteY620" fmla="*/ 1029409 h 6858000"/>
              <a:gd name="connsiteX621" fmla="*/ 1232525 w 7467600"/>
              <a:gd name="connsiteY621" fmla="*/ 1804675 h 6858000"/>
              <a:gd name="connsiteX622" fmla="*/ 1388858 w 7467600"/>
              <a:gd name="connsiteY622" fmla="*/ 2368011 h 6858000"/>
              <a:gd name="connsiteX623" fmla="*/ 1384098 w 7467600"/>
              <a:gd name="connsiteY623" fmla="*/ 2378125 h 6858000"/>
              <a:gd name="connsiteX624" fmla="*/ 1425393 w 7467600"/>
              <a:gd name="connsiteY624" fmla="*/ 2589124 h 6858000"/>
              <a:gd name="connsiteX625" fmla="*/ 1424001 w 7467600"/>
              <a:gd name="connsiteY625" fmla="*/ 2597541 h 6858000"/>
              <a:gd name="connsiteX626" fmla="*/ 2152729 w 7467600"/>
              <a:gd name="connsiteY626" fmla="*/ 2864487 h 6858000"/>
              <a:gd name="connsiteX627" fmla="*/ 2020609 w 7467600"/>
              <a:gd name="connsiteY627" fmla="*/ 2539671 h 6858000"/>
              <a:gd name="connsiteX628" fmla="*/ 2018920 w 7467600"/>
              <a:gd name="connsiteY628" fmla="*/ 2536309 h 6858000"/>
              <a:gd name="connsiteX629" fmla="*/ 1342441 w 7467600"/>
              <a:gd name="connsiteY629" fmla="*/ 1173017 h 6858000"/>
              <a:gd name="connsiteX630" fmla="*/ 1367925 w 7467600"/>
              <a:gd name="connsiteY630" fmla="*/ 1135648 h 6858000"/>
              <a:gd name="connsiteX631" fmla="*/ 1771401 w 7467600"/>
              <a:gd name="connsiteY631" fmla="*/ 1806673 h 6858000"/>
              <a:gd name="connsiteX632" fmla="*/ 1972385 w 7467600"/>
              <a:gd name="connsiteY632" fmla="*/ 2198735 h 6858000"/>
              <a:gd name="connsiteX633" fmla="*/ 2040892 w 7467600"/>
              <a:gd name="connsiteY633" fmla="*/ 2405205 h 6858000"/>
              <a:gd name="connsiteX634" fmla="*/ 2131689 w 7467600"/>
              <a:gd name="connsiteY634" fmla="*/ 1936926 h 6858000"/>
              <a:gd name="connsiteX635" fmla="*/ 2454820 w 7467600"/>
              <a:gd name="connsiteY635" fmla="*/ 1248808 h 6858000"/>
              <a:gd name="connsiteX636" fmla="*/ 2492512 w 7467600"/>
              <a:gd name="connsiteY636" fmla="*/ 1302920 h 6858000"/>
              <a:gd name="connsiteX637" fmla="*/ 2081216 w 7467600"/>
              <a:gd name="connsiteY637" fmla="*/ 2527513 h 6858000"/>
              <a:gd name="connsiteX638" fmla="*/ 2081211 w 7467600"/>
              <a:gd name="connsiteY638" fmla="*/ 2528916 h 6858000"/>
              <a:gd name="connsiteX639" fmla="*/ 2199067 w 7467600"/>
              <a:gd name="connsiteY639" fmla="*/ 2884061 h 6858000"/>
              <a:gd name="connsiteX640" fmla="*/ 3192586 w 7467600"/>
              <a:gd name="connsiteY640" fmla="*/ 3411496 h 6858000"/>
              <a:gd name="connsiteX641" fmla="*/ 3182620 w 7467600"/>
              <a:gd name="connsiteY641" fmla="*/ 3483279 h 6858000"/>
              <a:gd name="connsiteX642" fmla="*/ 2435119 w 7467600"/>
              <a:gd name="connsiteY642" fmla="*/ 3080173 h 6858000"/>
              <a:gd name="connsiteX643" fmla="*/ 2410152 w 7467600"/>
              <a:gd name="connsiteY643" fmla="*/ 3063751 h 6858000"/>
              <a:gd name="connsiteX644" fmla="*/ 2408099 w 7467600"/>
              <a:gd name="connsiteY644" fmla="*/ 3064403 h 6858000"/>
              <a:gd name="connsiteX645" fmla="*/ 2407218 w 7467600"/>
              <a:gd name="connsiteY645" fmla="*/ 3070324 h 6858000"/>
              <a:gd name="connsiteX646" fmla="*/ 2380138 w 7467600"/>
              <a:gd name="connsiteY646" fmla="*/ 3099341 h 6858000"/>
              <a:gd name="connsiteX647" fmla="*/ 1765923 w 7467600"/>
              <a:gd name="connsiteY647" fmla="*/ 3581043 h 6858000"/>
              <a:gd name="connsiteX648" fmla="*/ 1702258 w 7467600"/>
              <a:gd name="connsiteY648" fmla="*/ 3612286 h 6858000"/>
              <a:gd name="connsiteX649" fmla="*/ 1538370 w 7467600"/>
              <a:gd name="connsiteY649" fmla="*/ 3811804 h 6858000"/>
              <a:gd name="connsiteX650" fmla="*/ 542867 w 7467600"/>
              <a:gd name="connsiteY650" fmla="*/ 4944092 h 6858000"/>
              <a:gd name="connsiteX651" fmla="*/ 515800 w 7467600"/>
              <a:gd name="connsiteY651" fmla="*/ 4862180 h 6858000"/>
              <a:gd name="connsiteX652" fmla="*/ 909145 w 7467600"/>
              <a:gd name="connsiteY652" fmla="*/ 4199225 h 6858000"/>
              <a:gd name="connsiteX653" fmla="*/ 1214067 w 7467600"/>
              <a:gd name="connsiteY653" fmla="*/ 3908561 h 6858000"/>
              <a:gd name="connsiteX654" fmla="*/ 640967 w 7467600"/>
              <a:gd name="connsiteY654" fmla="*/ 4105601 h 6858000"/>
              <a:gd name="connsiteX655" fmla="*/ 112563 w 7467600"/>
              <a:gd name="connsiteY655" fmla="*/ 4396952 h 6858000"/>
              <a:gd name="connsiteX656" fmla="*/ 0 w 7467600"/>
              <a:gd name="connsiteY656" fmla="*/ 4466006 h 6858000"/>
              <a:gd name="connsiteX657" fmla="*/ 0 w 7467600"/>
              <a:gd name="connsiteY657" fmla="*/ 4233763 h 6858000"/>
              <a:gd name="connsiteX658" fmla="*/ 36881 w 7467600"/>
              <a:gd name="connsiteY658" fmla="*/ 4200118 h 6858000"/>
              <a:gd name="connsiteX659" fmla="*/ 910534 w 7467600"/>
              <a:gd name="connsiteY659" fmla="*/ 3629753 h 6858000"/>
              <a:gd name="connsiteX660" fmla="*/ 1578717 w 7467600"/>
              <a:gd name="connsiteY660" fmla="*/ 3575982 h 6858000"/>
              <a:gd name="connsiteX661" fmla="*/ 2338780 w 7467600"/>
              <a:gd name="connsiteY661" fmla="*/ 3033725 h 6858000"/>
              <a:gd name="connsiteX662" fmla="*/ 1807991 w 7467600"/>
              <a:gd name="connsiteY662" fmla="*/ 2807184 h 6858000"/>
              <a:gd name="connsiteX663" fmla="*/ 1416358 w 7467600"/>
              <a:gd name="connsiteY663" fmla="*/ 3112571 h 6858000"/>
              <a:gd name="connsiteX664" fmla="*/ 939066 w 7467600"/>
              <a:gd name="connsiteY664" fmla="*/ 3378798 h 6858000"/>
              <a:gd name="connsiteX665" fmla="*/ 115099 w 7467600"/>
              <a:gd name="connsiteY665" fmla="*/ 3607650 h 6858000"/>
              <a:gd name="connsiteX666" fmla="*/ 97284 w 7467600"/>
              <a:gd name="connsiteY666" fmla="*/ 3520393 h 6858000"/>
              <a:gd name="connsiteX667" fmla="*/ 922050 w 7467600"/>
              <a:gd name="connsiteY667" fmla="*/ 3074867 h 6858000"/>
              <a:gd name="connsiteX668" fmla="*/ 1405265 w 7467600"/>
              <a:gd name="connsiteY668" fmla="*/ 3016319 h 6858000"/>
              <a:gd name="connsiteX669" fmla="*/ 1407512 w 7467600"/>
              <a:gd name="connsiteY669" fmla="*/ 3018001 h 6858000"/>
              <a:gd name="connsiteX670" fmla="*/ 1726266 w 7467600"/>
              <a:gd name="connsiteY670" fmla="*/ 2777274 h 6858000"/>
              <a:gd name="connsiteX671" fmla="*/ 625390 w 7467600"/>
              <a:gd name="connsiteY671" fmla="*/ 2514541 h 6858000"/>
              <a:gd name="connsiteX672" fmla="*/ 619799 w 7467600"/>
              <a:gd name="connsiteY672" fmla="*/ 2527180 h 6858000"/>
              <a:gd name="connsiteX673" fmla="*/ 310030 w 7467600"/>
              <a:gd name="connsiteY673" fmla="*/ 2771818 h 6858000"/>
              <a:gd name="connsiteX674" fmla="*/ 173877 w 7467600"/>
              <a:gd name="connsiteY674" fmla="*/ 2937056 h 6858000"/>
              <a:gd name="connsiteX675" fmla="*/ 77889 w 7467600"/>
              <a:gd name="connsiteY675" fmla="*/ 3138440 h 6858000"/>
              <a:gd name="connsiteX676" fmla="*/ 0 w 7467600"/>
              <a:gd name="connsiteY676" fmla="*/ 3271395 h 6858000"/>
              <a:gd name="connsiteX677" fmla="*/ 0 w 7467600"/>
              <a:gd name="connsiteY677" fmla="*/ 3153002 h 6858000"/>
              <a:gd name="connsiteX678" fmla="*/ 2386 w 7467600"/>
              <a:gd name="connsiteY678" fmla="*/ 3149203 h 6858000"/>
              <a:gd name="connsiteX679" fmla="*/ 89753 w 7467600"/>
              <a:gd name="connsiteY679" fmla="*/ 2987702 h 6858000"/>
              <a:gd name="connsiteX680" fmla="*/ 76869 w 7467600"/>
              <a:gd name="connsiteY680" fmla="*/ 3005404 h 6858000"/>
              <a:gd name="connsiteX681" fmla="*/ 32049 w 7467600"/>
              <a:gd name="connsiteY681" fmla="*/ 3065814 h 6858000"/>
              <a:gd name="connsiteX682" fmla="*/ 0 w 7467600"/>
              <a:gd name="connsiteY682" fmla="*/ 3108744 h 6858000"/>
              <a:gd name="connsiteX683" fmla="*/ 0 w 7467600"/>
              <a:gd name="connsiteY683" fmla="*/ 3058059 h 6858000"/>
              <a:gd name="connsiteX684" fmla="*/ 7610 w 7467600"/>
              <a:gd name="connsiteY684" fmla="*/ 3047889 h 6858000"/>
              <a:gd name="connsiteX685" fmla="*/ 52419 w 7467600"/>
              <a:gd name="connsiteY685" fmla="*/ 2987479 h 6858000"/>
              <a:gd name="connsiteX686" fmla="*/ 59142 w 7467600"/>
              <a:gd name="connsiteY686" fmla="*/ 2978488 h 6858000"/>
              <a:gd name="connsiteX687" fmla="*/ 0 w 7467600"/>
              <a:gd name="connsiteY687" fmla="*/ 3015334 h 6858000"/>
              <a:gd name="connsiteX688" fmla="*/ 0 w 7467600"/>
              <a:gd name="connsiteY688" fmla="*/ 2914286 h 6858000"/>
              <a:gd name="connsiteX689" fmla="*/ 36383 w 7467600"/>
              <a:gd name="connsiteY689" fmla="*/ 2901128 h 6858000"/>
              <a:gd name="connsiteX690" fmla="*/ 156329 w 7467600"/>
              <a:gd name="connsiteY690" fmla="*/ 2840533 h 6858000"/>
              <a:gd name="connsiteX691" fmla="*/ 358355 w 7467600"/>
              <a:gd name="connsiteY691" fmla="*/ 2620471 h 6858000"/>
              <a:gd name="connsiteX692" fmla="*/ 510577 w 7467600"/>
              <a:gd name="connsiteY692" fmla="*/ 2501244 h 6858000"/>
              <a:gd name="connsiteX693" fmla="*/ 211967 w 7467600"/>
              <a:gd name="connsiteY693" fmla="*/ 2479171 h 6858000"/>
              <a:gd name="connsiteX694" fmla="*/ 0 w 7467600"/>
              <a:gd name="connsiteY694" fmla="*/ 2476398 h 6858000"/>
              <a:gd name="connsiteX695" fmla="*/ 0 w 7467600"/>
              <a:gd name="connsiteY695" fmla="*/ 2389189 h 6858000"/>
              <a:gd name="connsiteX696" fmla="*/ 103062 w 7467600"/>
              <a:gd name="connsiteY696" fmla="*/ 2389518 h 6858000"/>
              <a:gd name="connsiteX697" fmla="*/ 510734 w 7467600"/>
              <a:gd name="connsiteY697" fmla="*/ 2416201 h 6858000"/>
              <a:gd name="connsiteX698" fmla="*/ 279257 w 7467600"/>
              <a:gd name="connsiteY698" fmla="*/ 2092102 h 6858000"/>
              <a:gd name="connsiteX699" fmla="*/ 65265 w 7467600"/>
              <a:gd name="connsiteY699" fmla="*/ 2006049 h 6858000"/>
              <a:gd name="connsiteX700" fmla="*/ 0 w 7467600"/>
              <a:gd name="connsiteY700" fmla="*/ 1982532 h 6858000"/>
              <a:gd name="connsiteX701" fmla="*/ 0 w 7467600"/>
              <a:gd name="connsiteY701" fmla="*/ 1912789 h 6858000"/>
              <a:gd name="connsiteX702" fmla="*/ 97460 w 7467600"/>
              <a:gd name="connsiteY702" fmla="*/ 1953725 h 6858000"/>
              <a:gd name="connsiteX703" fmla="*/ 221272 w 7467600"/>
              <a:gd name="connsiteY703" fmla="*/ 1980766 h 6858000"/>
              <a:gd name="connsiteX704" fmla="*/ 116765 w 7467600"/>
              <a:gd name="connsiteY704" fmla="*/ 1911033 h 6858000"/>
              <a:gd name="connsiteX705" fmla="*/ 16405 w 7467600"/>
              <a:gd name="connsiteY705" fmla="*/ 1803412 h 6858000"/>
              <a:gd name="connsiteX706" fmla="*/ 0 w 7467600"/>
              <a:gd name="connsiteY706" fmla="*/ 1784777 h 6858000"/>
              <a:gd name="connsiteX707" fmla="*/ 0 w 7467600"/>
              <a:gd name="connsiteY707" fmla="*/ 1740082 h 6858000"/>
              <a:gd name="connsiteX708" fmla="*/ 39394 w 7467600"/>
              <a:gd name="connsiteY708" fmla="*/ 1784856 h 6858000"/>
              <a:gd name="connsiteX709" fmla="*/ 135813 w 7467600"/>
              <a:gd name="connsiteY709" fmla="*/ 1888838 h 6858000"/>
              <a:gd name="connsiteX710" fmla="*/ 242575 w 7467600"/>
              <a:gd name="connsiteY710" fmla="*/ 1958841 h 6858000"/>
              <a:gd name="connsiteX711" fmla="*/ 82197 w 7467600"/>
              <a:gd name="connsiteY711" fmla="*/ 1754826 h 6858000"/>
              <a:gd name="connsiteX712" fmla="*/ 0 w 7467600"/>
              <a:gd name="connsiteY712" fmla="*/ 1679650 h 6858000"/>
              <a:gd name="connsiteX713" fmla="*/ 0 w 7467600"/>
              <a:gd name="connsiteY713" fmla="*/ 1602463 h 6858000"/>
              <a:gd name="connsiteX714" fmla="*/ 84689 w 7467600"/>
              <a:gd name="connsiteY714" fmla="*/ 1677442 h 6858000"/>
              <a:gd name="connsiteX715" fmla="*/ 298437 w 7467600"/>
              <a:gd name="connsiteY715" fmla="*/ 1968019 h 6858000"/>
              <a:gd name="connsiteX716" fmla="*/ 227269 w 7467600"/>
              <a:gd name="connsiteY716" fmla="*/ 1114064 h 6858000"/>
              <a:gd name="connsiteX717" fmla="*/ 248003 w 7467600"/>
              <a:gd name="connsiteY717" fmla="*/ 1089613 h 6858000"/>
              <a:gd name="connsiteX718" fmla="*/ 427020 w 7467600"/>
              <a:gd name="connsiteY718" fmla="*/ 1619803 h 6858000"/>
              <a:gd name="connsiteX719" fmla="*/ 340345 w 7467600"/>
              <a:gd name="connsiteY719" fmla="*/ 2027739 h 6858000"/>
              <a:gd name="connsiteX720" fmla="*/ 360865 w 7467600"/>
              <a:gd name="connsiteY720" fmla="*/ 2044827 h 6858000"/>
              <a:gd name="connsiteX721" fmla="*/ 560414 w 7467600"/>
              <a:gd name="connsiteY721" fmla="*/ 2421457 h 6858000"/>
              <a:gd name="connsiteX722" fmla="*/ 1359703 w 7467600"/>
              <a:gd name="connsiteY722" fmla="*/ 2578554 h 6858000"/>
              <a:gd name="connsiteX723" fmla="*/ 1359422 w 7467600"/>
              <a:gd name="connsiteY723" fmla="*/ 2577994 h 6858000"/>
              <a:gd name="connsiteX724" fmla="*/ 828701 w 7467600"/>
              <a:gd name="connsiteY724" fmla="*/ 1839520 h 6858000"/>
              <a:gd name="connsiteX725" fmla="*/ 494427 w 7467600"/>
              <a:gd name="connsiteY725" fmla="*/ 1092333 h 6858000"/>
              <a:gd name="connsiteX726" fmla="*/ 506322 w 7467600"/>
              <a:gd name="connsiteY726" fmla="*/ 1020997 h 6858000"/>
              <a:gd name="connsiteX727" fmla="*/ 4570198 w 7467600"/>
              <a:gd name="connsiteY727" fmla="*/ 978081 h 6858000"/>
              <a:gd name="connsiteX728" fmla="*/ 4523691 w 7467600"/>
              <a:gd name="connsiteY728" fmla="*/ 1127776 h 6858000"/>
              <a:gd name="connsiteX729" fmla="*/ 4509875 w 7467600"/>
              <a:gd name="connsiteY729" fmla="*/ 1167552 h 6858000"/>
              <a:gd name="connsiteX730" fmla="*/ 4478168 w 7467600"/>
              <a:gd name="connsiteY730" fmla="*/ 1260735 h 6858000"/>
              <a:gd name="connsiteX731" fmla="*/ 4409309 w 7467600"/>
              <a:gd name="connsiteY731" fmla="*/ 1666996 h 6858000"/>
              <a:gd name="connsiteX732" fmla="*/ 4370031 w 7467600"/>
              <a:gd name="connsiteY732" fmla="*/ 1955666 h 6858000"/>
              <a:gd name="connsiteX733" fmla="*/ 4570198 w 7467600"/>
              <a:gd name="connsiteY733" fmla="*/ 978081 h 6858000"/>
              <a:gd name="connsiteX734" fmla="*/ 4557898 w 7467600"/>
              <a:gd name="connsiteY734" fmla="*/ 900011 h 6858000"/>
              <a:gd name="connsiteX735" fmla="*/ 4344840 w 7467600"/>
              <a:gd name="connsiteY735" fmla="*/ 1922038 h 6858000"/>
              <a:gd name="connsiteX736" fmla="*/ 4378710 w 7467600"/>
              <a:gd name="connsiteY736" fmla="*/ 1665516 h 6858000"/>
              <a:gd name="connsiteX737" fmla="*/ 4448798 w 7467600"/>
              <a:gd name="connsiteY737" fmla="*/ 1253024 h 6858000"/>
              <a:gd name="connsiteX738" fmla="*/ 4480315 w 7467600"/>
              <a:gd name="connsiteY738" fmla="*/ 1158454 h 6858000"/>
              <a:gd name="connsiteX739" fmla="*/ 4494133 w 7467600"/>
              <a:gd name="connsiteY739" fmla="*/ 1118676 h 6858000"/>
              <a:gd name="connsiteX740" fmla="*/ 4557898 w 7467600"/>
              <a:gd name="connsiteY740" fmla="*/ 900011 h 6858000"/>
              <a:gd name="connsiteX741" fmla="*/ 5870151 w 7467600"/>
              <a:gd name="connsiteY741" fmla="*/ 898890 h 6858000"/>
              <a:gd name="connsiteX742" fmla="*/ 5861335 w 7467600"/>
              <a:gd name="connsiteY742" fmla="*/ 899177 h 6858000"/>
              <a:gd name="connsiteX743" fmla="*/ 5843702 w 7467600"/>
              <a:gd name="connsiteY743" fmla="*/ 899748 h 6858000"/>
              <a:gd name="connsiteX744" fmla="*/ 5651107 w 7467600"/>
              <a:gd name="connsiteY744" fmla="*/ 920306 h 6858000"/>
              <a:gd name="connsiteX745" fmla="*/ 5459407 w 7467600"/>
              <a:gd name="connsiteY745" fmla="*/ 940975 h 6858000"/>
              <a:gd name="connsiteX746" fmla="*/ 5374846 w 7467600"/>
              <a:gd name="connsiteY746" fmla="*/ 941988 h 6858000"/>
              <a:gd name="connsiteX747" fmla="*/ 5256105 w 7467600"/>
              <a:gd name="connsiteY747" fmla="*/ 945632 h 6858000"/>
              <a:gd name="connsiteX748" fmla="*/ 5107071 w 7467600"/>
              <a:gd name="connsiteY748" fmla="*/ 969720 h 6858000"/>
              <a:gd name="connsiteX749" fmla="*/ 4998681 w 7467600"/>
              <a:gd name="connsiteY749" fmla="*/ 988771 h 6858000"/>
              <a:gd name="connsiteX750" fmla="*/ 5870151 w 7467600"/>
              <a:gd name="connsiteY750" fmla="*/ 898890 h 6858000"/>
              <a:gd name="connsiteX751" fmla="*/ 5504425 w 7467600"/>
              <a:gd name="connsiteY751" fmla="*/ 848067 h 6858000"/>
              <a:gd name="connsiteX752" fmla="*/ 4968849 w 7467600"/>
              <a:gd name="connsiteY752" fmla="*/ 962318 h 6858000"/>
              <a:gd name="connsiteX753" fmla="*/ 5104039 w 7467600"/>
              <a:gd name="connsiteY753" fmla="*/ 940634 h 6858000"/>
              <a:gd name="connsiteX754" fmla="*/ 5256311 w 7467600"/>
              <a:gd name="connsiteY754" fmla="*/ 916490 h 6858000"/>
              <a:gd name="connsiteX755" fmla="*/ 5377381 w 7467600"/>
              <a:gd name="connsiteY755" fmla="*/ 912671 h 6858000"/>
              <a:gd name="connsiteX756" fmla="*/ 5460148 w 7467600"/>
              <a:gd name="connsiteY756" fmla="*/ 911442 h 6858000"/>
              <a:gd name="connsiteX757" fmla="*/ 5648971 w 7467600"/>
              <a:gd name="connsiteY757" fmla="*/ 891331 h 6858000"/>
              <a:gd name="connsiteX758" fmla="*/ 5844807 w 7467600"/>
              <a:gd name="connsiteY758" fmla="*/ 870718 h 6858000"/>
              <a:gd name="connsiteX759" fmla="*/ 5862975 w 7467600"/>
              <a:gd name="connsiteY759" fmla="*/ 869756 h 6858000"/>
              <a:gd name="connsiteX760" fmla="*/ 5920887 w 7467600"/>
              <a:gd name="connsiteY760" fmla="*/ 865929 h 6858000"/>
              <a:gd name="connsiteX761" fmla="*/ 5504425 w 7467600"/>
              <a:gd name="connsiteY761" fmla="*/ 848067 h 6858000"/>
              <a:gd name="connsiteX762" fmla="*/ 3607114 w 7467600"/>
              <a:gd name="connsiteY762" fmla="*/ 467441 h 6858000"/>
              <a:gd name="connsiteX763" fmla="*/ 3296242 w 7467600"/>
              <a:gd name="connsiteY763" fmla="*/ 807991 h 6858000"/>
              <a:gd name="connsiteX764" fmla="*/ 3174674 w 7467600"/>
              <a:gd name="connsiteY764" fmla="*/ 919759 h 6858000"/>
              <a:gd name="connsiteX765" fmla="*/ 3042978 w 7467600"/>
              <a:gd name="connsiteY765" fmla="*/ 1054894 h 6858000"/>
              <a:gd name="connsiteX766" fmla="*/ 2968914 w 7467600"/>
              <a:gd name="connsiteY766" fmla="*/ 1133756 h 6858000"/>
              <a:gd name="connsiteX767" fmla="*/ 3103823 w 7467600"/>
              <a:gd name="connsiteY767" fmla="*/ 1026814 h 6858000"/>
              <a:gd name="connsiteX768" fmla="*/ 3607114 w 7467600"/>
              <a:gd name="connsiteY768" fmla="*/ 467441 h 6858000"/>
              <a:gd name="connsiteX769" fmla="*/ 3744487 w 7467600"/>
              <a:gd name="connsiteY769" fmla="*/ 383136 h 6858000"/>
              <a:gd name="connsiteX770" fmla="*/ 3970213 w 7467600"/>
              <a:gd name="connsiteY770" fmla="*/ 995559 h 6858000"/>
              <a:gd name="connsiteX771" fmla="*/ 3744487 w 7467600"/>
              <a:gd name="connsiteY771" fmla="*/ 383136 h 6858000"/>
              <a:gd name="connsiteX772" fmla="*/ 3624562 w 7467600"/>
              <a:gd name="connsiteY772" fmla="*/ 367041 h 6858000"/>
              <a:gd name="connsiteX773" fmla="*/ 3489712 w 7467600"/>
              <a:gd name="connsiteY773" fmla="*/ 485386 h 6858000"/>
              <a:gd name="connsiteX774" fmla="*/ 3182994 w 7467600"/>
              <a:gd name="connsiteY774" fmla="*/ 828265 h 6858000"/>
              <a:gd name="connsiteX775" fmla="*/ 2892114 w 7467600"/>
              <a:gd name="connsiteY775" fmla="*/ 1172635 h 6858000"/>
              <a:gd name="connsiteX776" fmla="*/ 3021459 w 7467600"/>
              <a:gd name="connsiteY776" fmla="*/ 1035385 h 6858000"/>
              <a:gd name="connsiteX777" fmla="*/ 3153873 w 7467600"/>
              <a:gd name="connsiteY777" fmla="*/ 898971 h 6858000"/>
              <a:gd name="connsiteX778" fmla="*/ 3276511 w 7467600"/>
              <a:gd name="connsiteY778" fmla="*/ 786423 h 6858000"/>
              <a:gd name="connsiteX779" fmla="*/ 3584154 w 7467600"/>
              <a:gd name="connsiteY779" fmla="*/ 448218 h 6858000"/>
              <a:gd name="connsiteX780" fmla="*/ 3624562 w 7467600"/>
              <a:gd name="connsiteY780" fmla="*/ 367041 h 6858000"/>
              <a:gd name="connsiteX781" fmla="*/ 3766672 w 7467600"/>
              <a:gd name="connsiteY781" fmla="*/ 359429 h 6858000"/>
              <a:gd name="connsiteX782" fmla="*/ 3996338 w 7467600"/>
              <a:gd name="connsiteY782" fmla="*/ 968237 h 6858000"/>
              <a:gd name="connsiteX783" fmla="*/ 3766672 w 7467600"/>
              <a:gd name="connsiteY783" fmla="*/ 359429 h 6858000"/>
              <a:gd name="connsiteX784" fmla="*/ 5805386 w 7467600"/>
              <a:gd name="connsiteY784" fmla="*/ 239240 h 6858000"/>
              <a:gd name="connsiteX785" fmla="*/ 5736947 w 7467600"/>
              <a:gd name="connsiteY785" fmla="*/ 261367 h 6858000"/>
              <a:gd name="connsiteX786" fmla="*/ 5427012 w 7467600"/>
              <a:gd name="connsiteY786" fmla="*/ 311272 h 6858000"/>
              <a:gd name="connsiteX787" fmla="*/ 5147818 w 7467600"/>
              <a:gd name="connsiteY787" fmla="*/ 322112 h 6858000"/>
              <a:gd name="connsiteX788" fmla="*/ 5060854 w 7467600"/>
              <a:gd name="connsiteY788" fmla="*/ 311882 h 6858000"/>
              <a:gd name="connsiteX789" fmla="*/ 4945989 w 7467600"/>
              <a:gd name="connsiteY789" fmla="*/ 300516 h 6858000"/>
              <a:gd name="connsiteX790" fmla="*/ 5410479 w 7467600"/>
              <a:gd name="connsiteY790" fmla="*/ 348434 h 6858000"/>
              <a:gd name="connsiteX791" fmla="*/ 5805386 w 7467600"/>
              <a:gd name="connsiteY791" fmla="*/ 239240 h 6858000"/>
              <a:gd name="connsiteX792" fmla="*/ 5905192 w 7467600"/>
              <a:gd name="connsiteY792" fmla="*/ 163079 h 6858000"/>
              <a:gd name="connsiteX793" fmla="*/ 5865655 w 7467600"/>
              <a:gd name="connsiteY793" fmla="*/ 171901 h 6858000"/>
              <a:gd name="connsiteX794" fmla="*/ 5259740 w 7467600"/>
              <a:gd name="connsiteY794" fmla="*/ 257013 h 6858000"/>
              <a:gd name="connsiteX795" fmla="*/ 5208466 w 7467600"/>
              <a:gd name="connsiteY795" fmla="*/ 257550 h 6858000"/>
              <a:gd name="connsiteX796" fmla="*/ 4980204 w 7467600"/>
              <a:gd name="connsiteY796" fmla="*/ 271903 h 6858000"/>
              <a:gd name="connsiteX797" fmla="*/ 5068068 w 7467600"/>
              <a:gd name="connsiteY797" fmla="*/ 282244 h 6858000"/>
              <a:gd name="connsiteX798" fmla="*/ 5153231 w 7467600"/>
              <a:gd name="connsiteY798" fmla="*/ 292240 h 6858000"/>
              <a:gd name="connsiteX799" fmla="*/ 5426491 w 7467600"/>
              <a:gd name="connsiteY799" fmla="*/ 281128 h 6858000"/>
              <a:gd name="connsiteX800" fmla="*/ 5731212 w 7467600"/>
              <a:gd name="connsiteY800" fmla="*/ 231951 h 6858000"/>
              <a:gd name="connsiteX801" fmla="*/ 5905192 w 7467600"/>
              <a:gd name="connsiteY801" fmla="*/ 163079 h 6858000"/>
              <a:gd name="connsiteX802" fmla="*/ 5944437 w 7467600"/>
              <a:gd name="connsiteY802" fmla="*/ 113829 h 6858000"/>
              <a:gd name="connsiteX803" fmla="*/ 5825032 w 7467600"/>
              <a:gd name="connsiteY803" fmla="*/ 146405 h 6858000"/>
              <a:gd name="connsiteX804" fmla="*/ 4955599 w 7467600"/>
              <a:gd name="connsiteY804" fmla="*/ 247008 h 6858000"/>
              <a:gd name="connsiteX805" fmla="*/ 5210104 w 7467600"/>
              <a:gd name="connsiteY805" fmla="*/ 228123 h 6858000"/>
              <a:gd name="connsiteX806" fmla="*/ 5261015 w 7467600"/>
              <a:gd name="connsiteY806" fmla="*/ 227087 h 6858000"/>
              <a:gd name="connsiteX807" fmla="*/ 5861181 w 7467600"/>
              <a:gd name="connsiteY807" fmla="*/ 143093 h 6858000"/>
              <a:gd name="connsiteX808" fmla="*/ 5961252 w 7467600"/>
              <a:gd name="connsiteY808" fmla="*/ 114820 h 6858000"/>
              <a:gd name="connsiteX809" fmla="*/ 5944437 w 7467600"/>
              <a:gd name="connsiteY809" fmla="*/ 113829 h 6858000"/>
              <a:gd name="connsiteX810" fmla="*/ 3882765 w 7467600"/>
              <a:gd name="connsiteY810" fmla="*/ 0 h 6858000"/>
              <a:gd name="connsiteX811" fmla="*/ 3995099 w 7467600"/>
              <a:gd name="connsiteY811" fmla="*/ 0 h 6858000"/>
              <a:gd name="connsiteX812" fmla="*/ 4163818 w 7467600"/>
              <a:gd name="connsiteY812" fmla="*/ 234104 h 6858000"/>
              <a:gd name="connsiteX813" fmla="*/ 4172099 w 7467600"/>
              <a:gd name="connsiteY813" fmla="*/ 234207 h 6858000"/>
              <a:gd name="connsiteX814" fmla="*/ 4784282 w 7467600"/>
              <a:gd name="connsiteY814" fmla="*/ 276561 h 6858000"/>
              <a:gd name="connsiteX815" fmla="*/ 4801687 w 7467600"/>
              <a:gd name="connsiteY815" fmla="*/ 267764 h 6858000"/>
              <a:gd name="connsiteX816" fmla="*/ 6082788 w 7467600"/>
              <a:gd name="connsiteY816" fmla="*/ 64119 h 6858000"/>
              <a:gd name="connsiteX817" fmla="*/ 6099442 w 7467600"/>
              <a:gd name="connsiteY817" fmla="*/ 82568 h 6858000"/>
              <a:gd name="connsiteX818" fmla="*/ 4804137 w 7467600"/>
              <a:gd name="connsiteY818" fmla="*/ 320931 h 6858000"/>
              <a:gd name="connsiteX819" fmla="*/ 4227047 w 7467600"/>
              <a:gd name="connsiteY819" fmla="*/ 313415 h 6858000"/>
              <a:gd name="connsiteX820" fmla="*/ 4346041 w 7467600"/>
              <a:gd name="connsiteY820" fmla="*/ 456086 h 6858000"/>
              <a:gd name="connsiteX821" fmla="*/ 4870967 w 7467600"/>
              <a:gd name="connsiteY821" fmla="*/ 963061 h 6858000"/>
              <a:gd name="connsiteX822" fmla="*/ 4889647 w 7467600"/>
              <a:gd name="connsiteY822" fmla="*/ 957147 h 6858000"/>
              <a:gd name="connsiteX823" fmla="*/ 5422504 w 7467600"/>
              <a:gd name="connsiteY823" fmla="*/ 805191 h 6858000"/>
              <a:gd name="connsiteX824" fmla="*/ 6087656 w 7467600"/>
              <a:gd name="connsiteY824" fmla="*/ 826703 h 6858000"/>
              <a:gd name="connsiteX825" fmla="*/ 6058717 w 7467600"/>
              <a:gd name="connsiteY825" fmla="*/ 865992 h 6858000"/>
              <a:gd name="connsiteX826" fmla="*/ 4974153 w 7467600"/>
              <a:gd name="connsiteY826" fmla="*/ 1045456 h 6858000"/>
              <a:gd name="connsiteX827" fmla="*/ 5627835 w 7467600"/>
              <a:gd name="connsiteY827" fmla="*/ 1472077 h 6858000"/>
              <a:gd name="connsiteX828" fmla="*/ 5629817 w 7467600"/>
              <a:gd name="connsiteY828" fmla="*/ 1471412 h 6858000"/>
              <a:gd name="connsiteX829" fmla="*/ 5634124 w 7467600"/>
              <a:gd name="connsiteY829" fmla="*/ 1470572 h 6858000"/>
              <a:gd name="connsiteX830" fmla="*/ 5755832 w 7467600"/>
              <a:gd name="connsiteY830" fmla="*/ 1383886 h 6858000"/>
              <a:gd name="connsiteX831" fmla="*/ 6014186 w 7467600"/>
              <a:gd name="connsiteY831" fmla="*/ 1279799 h 6858000"/>
              <a:gd name="connsiteX832" fmla="*/ 6901619 w 7467600"/>
              <a:gd name="connsiteY832" fmla="*/ 1047874 h 6858000"/>
              <a:gd name="connsiteX833" fmla="*/ 6931566 w 7467600"/>
              <a:gd name="connsiteY833" fmla="*/ 1062034 h 6858000"/>
              <a:gd name="connsiteX834" fmla="*/ 5790982 w 7467600"/>
              <a:gd name="connsiteY834" fmla="*/ 1561380 h 6858000"/>
              <a:gd name="connsiteX835" fmla="*/ 6188971 w 7467600"/>
              <a:gd name="connsiteY835" fmla="*/ 1755168 h 6858000"/>
              <a:gd name="connsiteX836" fmla="*/ 6202446 w 7467600"/>
              <a:gd name="connsiteY836" fmla="*/ 1752268 h 6858000"/>
              <a:gd name="connsiteX837" fmla="*/ 7179560 w 7467600"/>
              <a:gd name="connsiteY837" fmla="*/ 1467551 h 6858000"/>
              <a:gd name="connsiteX838" fmla="*/ 7158730 w 7467600"/>
              <a:gd name="connsiteY838" fmla="*/ 1507835 h 6858000"/>
              <a:gd name="connsiteX839" fmla="*/ 6326959 w 7467600"/>
              <a:gd name="connsiteY839" fmla="*/ 1817686 h 6858000"/>
              <a:gd name="connsiteX840" fmla="*/ 6537433 w 7467600"/>
              <a:gd name="connsiteY840" fmla="*/ 1907790 h 6858000"/>
              <a:gd name="connsiteX841" fmla="*/ 6550221 w 7467600"/>
              <a:gd name="connsiteY841" fmla="*/ 1910729 h 6858000"/>
              <a:gd name="connsiteX842" fmla="*/ 6964438 w 7467600"/>
              <a:gd name="connsiteY842" fmla="*/ 2209505 h 6858000"/>
              <a:gd name="connsiteX843" fmla="*/ 7367862 w 7467600"/>
              <a:gd name="connsiteY843" fmla="*/ 2806833 h 6858000"/>
              <a:gd name="connsiteX844" fmla="*/ 7364329 w 7467600"/>
              <a:gd name="connsiteY844" fmla="*/ 2826907 h 6858000"/>
              <a:gd name="connsiteX845" fmla="*/ 7290545 w 7467600"/>
              <a:gd name="connsiteY845" fmla="*/ 2850663 h 6858000"/>
              <a:gd name="connsiteX846" fmla="*/ 6472036 w 7467600"/>
              <a:gd name="connsiteY846" fmla="*/ 1959003 h 6858000"/>
              <a:gd name="connsiteX847" fmla="*/ 5792897 w 7467600"/>
              <a:gd name="connsiteY847" fmla="*/ 1647747 h 6858000"/>
              <a:gd name="connsiteX848" fmla="*/ 5842751 w 7467600"/>
              <a:gd name="connsiteY848" fmla="*/ 1816112 h 6858000"/>
              <a:gd name="connsiteX849" fmla="*/ 5847424 w 7467600"/>
              <a:gd name="connsiteY849" fmla="*/ 1815776 h 6858000"/>
              <a:gd name="connsiteX850" fmla="*/ 6399821 w 7467600"/>
              <a:gd name="connsiteY850" fmla="*/ 2344799 h 6858000"/>
              <a:gd name="connsiteX851" fmla="*/ 6323232 w 7467600"/>
              <a:gd name="connsiteY851" fmla="*/ 2389634 h 6858000"/>
              <a:gd name="connsiteX852" fmla="*/ 5942958 w 7467600"/>
              <a:gd name="connsiteY852" fmla="*/ 2077708 h 6858000"/>
              <a:gd name="connsiteX853" fmla="*/ 5921559 w 7467600"/>
              <a:gd name="connsiteY853" fmla="*/ 2378596 h 6858000"/>
              <a:gd name="connsiteX854" fmla="*/ 5817651 w 7467600"/>
              <a:gd name="connsiteY854" fmla="*/ 3023919 h 6858000"/>
              <a:gd name="connsiteX855" fmla="*/ 5729634 w 7467600"/>
              <a:gd name="connsiteY855" fmla="*/ 3051849 h 6858000"/>
              <a:gd name="connsiteX856" fmla="*/ 5611018 w 7467600"/>
              <a:gd name="connsiteY856" fmla="*/ 2316769 h 6858000"/>
              <a:gd name="connsiteX857" fmla="*/ 5687608 w 7467600"/>
              <a:gd name="connsiteY857" fmla="*/ 2039972 h 6858000"/>
              <a:gd name="connsiteX858" fmla="*/ 5657554 w 7467600"/>
              <a:gd name="connsiteY858" fmla="*/ 1576445 h 6858000"/>
              <a:gd name="connsiteX859" fmla="*/ 5150475 w 7467600"/>
              <a:gd name="connsiteY859" fmla="*/ 1274012 h 6858000"/>
              <a:gd name="connsiteX860" fmla="*/ 5349142 w 7467600"/>
              <a:gd name="connsiteY860" fmla="*/ 2204405 h 6858000"/>
              <a:gd name="connsiteX861" fmla="*/ 5262214 w 7467600"/>
              <a:gd name="connsiteY861" fmla="*/ 2233836 h 6858000"/>
              <a:gd name="connsiteX862" fmla="*/ 4981539 w 7467600"/>
              <a:gd name="connsiteY862" fmla="*/ 1542201 h 6858000"/>
              <a:gd name="connsiteX863" fmla="*/ 4958461 w 7467600"/>
              <a:gd name="connsiteY863" fmla="*/ 1136957 h 6858000"/>
              <a:gd name="connsiteX864" fmla="*/ 4655015 w 7467600"/>
              <a:gd name="connsiteY864" fmla="*/ 891426 h 6858000"/>
              <a:gd name="connsiteX865" fmla="*/ 4348002 w 7467600"/>
              <a:gd name="connsiteY865" fmla="*/ 2205895 h 6858000"/>
              <a:gd name="connsiteX866" fmla="*/ 4262250 w 7467600"/>
              <a:gd name="connsiteY866" fmla="*/ 2219972 h 6858000"/>
              <a:gd name="connsiteX867" fmla="*/ 4550611 w 7467600"/>
              <a:gd name="connsiteY867" fmla="*/ 817540 h 6858000"/>
              <a:gd name="connsiteX868" fmla="*/ 4564418 w 7467600"/>
              <a:gd name="connsiteY868" fmla="*/ 808293 h 6858000"/>
              <a:gd name="connsiteX869" fmla="*/ 4266388 w 7467600"/>
              <a:gd name="connsiteY869" fmla="*/ 500083 h 6858000"/>
              <a:gd name="connsiteX870" fmla="*/ 4032842 w 7467600"/>
              <a:gd name="connsiteY870" fmla="*/ 211809 h 6858000"/>
              <a:gd name="connsiteX871" fmla="*/ 3882765 w 7467600"/>
              <a:gd name="connsiteY871" fmla="*/ 0 h 6858000"/>
              <a:gd name="connsiteX872" fmla="*/ 3721337 w 7467600"/>
              <a:gd name="connsiteY872" fmla="*/ 0 h 6858000"/>
              <a:gd name="connsiteX873" fmla="*/ 3797544 w 7467600"/>
              <a:gd name="connsiteY873" fmla="*/ 0 h 6858000"/>
              <a:gd name="connsiteX874" fmla="*/ 3775734 w 7467600"/>
              <a:gd name="connsiteY874" fmla="*/ 95131 h 6858000"/>
              <a:gd name="connsiteX875" fmla="*/ 3724807 w 7467600"/>
              <a:gd name="connsiteY875" fmla="*/ 272257 h 6858000"/>
              <a:gd name="connsiteX876" fmla="*/ 3726844 w 7467600"/>
              <a:gd name="connsiteY876" fmla="*/ 282988 h 6858000"/>
              <a:gd name="connsiteX877" fmla="*/ 3742664 w 7467600"/>
              <a:gd name="connsiteY877" fmla="*/ 279918 h 6858000"/>
              <a:gd name="connsiteX878" fmla="*/ 4103910 w 7467600"/>
              <a:gd name="connsiteY878" fmla="*/ 1161917 h 6858000"/>
              <a:gd name="connsiteX879" fmla="*/ 4020269 w 7467600"/>
              <a:gd name="connsiteY879" fmla="*/ 1200406 h 6858000"/>
              <a:gd name="connsiteX880" fmla="*/ 3674882 w 7467600"/>
              <a:gd name="connsiteY880" fmla="*/ 488524 h 6858000"/>
              <a:gd name="connsiteX881" fmla="*/ 3132682 w 7467600"/>
              <a:gd name="connsiteY881" fmla="*/ 1072284 h 6858000"/>
              <a:gd name="connsiteX882" fmla="*/ 2716346 w 7467600"/>
              <a:gd name="connsiteY882" fmla="*/ 1276376 h 6858000"/>
              <a:gd name="connsiteX883" fmla="*/ 2716772 w 7467600"/>
              <a:gd name="connsiteY883" fmla="*/ 1255462 h 6858000"/>
              <a:gd name="connsiteX884" fmla="*/ 3471096 w 7467600"/>
              <a:gd name="connsiteY884" fmla="*/ 437072 h 6858000"/>
              <a:gd name="connsiteX885" fmla="*/ 3639057 w 7467600"/>
              <a:gd name="connsiteY885" fmla="*/ 286334 h 6858000"/>
              <a:gd name="connsiteX886" fmla="*/ 3640309 w 7467600"/>
              <a:gd name="connsiteY886" fmla="*/ 284664 h 6858000"/>
              <a:gd name="connsiteX887" fmla="*/ 3646022 w 7467600"/>
              <a:gd name="connsiteY887" fmla="*/ 276711 h 6858000"/>
              <a:gd name="connsiteX888" fmla="*/ 3707943 w 7467600"/>
              <a:gd name="connsiteY888" fmla="*/ 65958 h 6858000"/>
              <a:gd name="connsiteX889" fmla="*/ 3721337 w 7467600"/>
              <a:gd name="connsiteY889" fmla="*/ 0 h 6858000"/>
              <a:gd name="connsiteX890" fmla="*/ 2867960 w 7467600"/>
              <a:gd name="connsiteY890" fmla="*/ 0 h 6858000"/>
              <a:gd name="connsiteX891" fmla="*/ 2926351 w 7467600"/>
              <a:gd name="connsiteY891" fmla="*/ 0 h 6858000"/>
              <a:gd name="connsiteX892" fmla="*/ 2902823 w 7467600"/>
              <a:gd name="connsiteY892" fmla="*/ 262929 h 6858000"/>
              <a:gd name="connsiteX893" fmla="*/ 2940663 w 7467600"/>
              <a:gd name="connsiteY893" fmla="*/ 140884 h 6858000"/>
              <a:gd name="connsiteX894" fmla="*/ 2947039 w 7467600"/>
              <a:gd name="connsiteY894" fmla="*/ 122524 h 6858000"/>
              <a:gd name="connsiteX895" fmla="*/ 2984316 w 7467600"/>
              <a:gd name="connsiteY895" fmla="*/ 0 h 6858000"/>
              <a:gd name="connsiteX896" fmla="*/ 3016114 w 7467600"/>
              <a:gd name="connsiteY896" fmla="*/ 0 h 6858000"/>
              <a:gd name="connsiteX897" fmla="*/ 2979949 w 7467600"/>
              <a:gd name="connsiteY897" fmla="*/ 119274 h 6858000"/>
              <a:gd name="connsiteX898" fmla="*/ 3023879 w 7467600"/>
              <a:gd name="connsiteY898" fmla="*/ 0 h 6858000"/>
              <a:gd name="connsiteX899" fmla="*/ 3105400 w 7467600"/>
              <a:gd name="connsiteY899" fmla="*/ 0 h 6858000"/>
              <a:gd name="connsiteX900" fmla="*/ 3094669 w 7467600"/>
              <a:gd name="connsiteY900" fmla="*/ 30308 h 6858000"/>
              <a:gd name="connsiteX901" fmla="*/ 2901945 w 7467600"/>
              <a:gd name="connsiteY901" fmla="*/ 466538 h 6858000"/>
              <a:gd name="connsiteX902" fmla="*/ 2815209 w 7467600"/>
              <a:gd name="connsiteY902" fmla="*/ 497361 h 6858000"/>
              <a:gd name="connsiteX903" fmla="*/ 2844845 w 7467600"/>
              <a:gd name="connsiteY903" fmla="*/ 127638 h 6858000"/>
              <a:gd name="connsiteX904" fmla="*/ 2867960 w 7467600"/>
              <a:gd name="connsiteY904" fmla="*/ 0 h 6858000"/>
              <a:gd name="connsiteX905" fmla="*/ 1057230 w 7467600"/>
              <a:gd name="connsiteY905" fmla="*/ 0 h 6858000"/>
              <a:gd name="connsiteX906" fmla="*/ 1111003 w 7467600"/>
              <a:gd name="connsiteY906" fmla="*/ 0 h 6858000"/>
              <a:gd name="connsiteX907" fmla="*/ 1125553 w 7467600"/>
              <a:gd name="connsiteY907" fmla="*/ 52588 h 6858000"/>
              <a:gd name="connsiteX908" fmla="*/ 1304276 w 7467600"/>
              <a:gd name="connsiteY908" fmla="*/ 476275 h 6858000"/>
              <a:gd name="connsiteX909" fmla="*/ 1492066 w 7467600"/>
              <a:gd name="connsiteY909" fmla="*/ 886333 h 6858000"/>
              <a:gd name="connsiteX910" fmla="*/ 1423698 w 7467600"/>
              <a:gd name="connsiteY910" fmla="*/ 710817 h 6858000"/>
              <a:gd name="connsiteX911" fmla="*/ 1357609 w 7467600"/>
              <a:gd name="connsiteY911" fmla="*/ 532892 h 6858000"/>
              <a:gd name="connsiteX912" fmla="*/ 1309550 w 7467600"/>
              <a:gd name="connsiteY912" fmla="*/ 374031 h 6858000"/>
              <a:gd name="connsiteX913" fmla="*/ 1193673 w 7467600"/>
              <a:gd name="connsiteY913" fmla="*/ 49533 h 6858000"/>
              <a:gd name="connsiteX914" fmla="*/ 1164391 w 7467600"/>
              <a:gd name="connsiteY914" fmla="*/ 0 h 6858000"/>
              <a:gd name="connsiteX915" fmla="*/ 1200666 w 7467600"/>
              <a:gd name="connsiteY915" fmla="*/ 0 h 6858000"/>
              <a:gd name="connsiteX916" fmla="*/ 1223408 w 7467600"/>
              <a:gd name="connsiteY916" fmla="*/ 38996 h 6858000"/>
              <a:gd name="connsiteX917" fmla="*/ 1339635 w 7467600"/>
              <a:gd name="connsiteY917" fmla="*/ 365517 h 6858000"/>
              <a:gd name="connsiteX918" fmla="*/ 1387469 w 7467600"/>
              <a:gd name="connsiteY918" fmla="*/ 523079 h 6858000"/>
              <a:gd name="connsiteX919" fmla="*/ 1452685 w 7467600"/>
              <a:gd name="connsiteY919" fmla="*/ 699806 h 6858000"/>
              <a:gd name="connsiteX920" fmla="*/ 1492092 w 7467600"/>
              <a:gd name="connsiteY920" fmla="*/ 800424 h 6858000"/>
              <a:gd name="connsiteX921" fmla="*/ 1455302 w 7467600"/>
              <a:gd name="connsiteY921" fmla="*/ 632913 h 6858000"/>
              <a:gd name="connsiteX922" fmla="*/ 1222336 w 7467600"/>
              <a:gd name="connsiteY922" fmla="*/ 9480 h 6858000"/>
              <a:gd name="connsiteX923" fmla="*/ 1214634 w 7467600"/>
              <a:gd name="connsiteY923" fmla="*/ 0 h 6858000"/>
              <a:gd name="connsiteX924" fmla="*/ 1289827 w 7467600"/>
              <a:gd name="connsiteY924" fmla="*/ 0 h 6858000"/>
              <a:gd name="connsiteX925" fmla="*/ 1321076 w 7467600"/>
              <a:gd name="connsiteY925" fmla="*/ 59722 h 6858000"/>
              <a:gd name="connsiteX926" fmla="*/ 1512579 w 7467600"/>
              <a:gd name="connsiteY926" fmla="*/ 626441 h 6858000"/>
              <a:gd name="connsiteX927" fmla="*/ 1506076 w 7467600"/>
              <a:gd name="connsiteY927" fmla="*/ 1089289 h 6858000"/>
              <a:gd name="connsiteX928" fmla="*/ 1486346 w 7467600"/>
              <a:gd name="connsiteY928" fmla="*/ 1079919 h 6858000"/>
              <a:gd name="connsiteX929" fmla="*/ 1070511 w 7467600"/>
              <a:gd name="connsiteY929" fmla="*/ 48609 h 6858000"/>
              <a:gd name="connsiteX930" fmla="*/ 1057230 w 7467600"/>
              <a:gd name="connsiteY930" fmla="*/ 0 h 6858000"/>
              <a:gd name="connsiteX931" fmla="*/ 43151 w 7467600"/>
              <a:gd name="connsiteY931" fmla="*/ 0 h 6858000"/>
              <a:gd name="connsiteX932" fmla="*/ 95283 w 7467600"/>
              <a:gd name="connsiteY932" fmla="*/ 0 h 6858000"/>
              <a:gd name="connsiteX933" fmla="*/ 300708 w 7467600"/>
              <a:gd name="connsiteY933" fmla="*/ 154571 h 6858000"/>
              <a:gd name="connsiteX934" fmla="*/ 530414 w 7467600"/>
              <a:gd name="connsiteY934" fmla="*/ 354673 h 6858000"/>
              <a:gd name="connsiteX935" fmla="*/ 333785 w 7467600"/>
              <a:gd name="connsiteY935" fmla="*/ 161564 h 6858000"/>
              <a:gd name="connsiteX936" fmla="*/ 147005 w 7467600"/>
              <a:gd name="connsiteY936" fmla="*/ 0 h 6858000"/>
              <a:gd name="connsiteX937" fmla="*/ 272509 w 7467600"/>
              <a:gd name="connsiteY937" fmla="*/ 0 h 6858000"/>
              <a:gd name="connsiteX938" fmla="*/ 326276 w 7467600"/>
              <a:gd name="connsiteY938" fmla="*/ 45847 h 6858000"/>
              <a:gd name="connsiteX939" fmla="*/ 823759 w 7467600"/>
              <a:gd name="connsiteY939" fmla="*/ 574145 h 6858000"/>
              <a:gd name="connsiteX940" fmla="*/ 811254 w 7467600"/>
              <a:gd name="connsiteY940" fmla="*/ 665546 h 6858000"/>
              <a:gd name="connsiteX941" fmla="*/ 154042 w 7467600"/>
              <a:gd name="connsiteY941" fmla="*/ 261522 h 6858000"/>
              <a:gd name="connsiteX942" fmla="*/ 13550 w 7467600"/>
              <a:gd name="connsiteY942" fmla="*/ 158423 h 6858000"/>
              <a:gd name="connsiteX943" fmla="*/ 0 w 7467600"/>
              <a:gd name="connsiteY943" fmla="*/ 146618 h 6858000"/>
              <a:gd name="connsiteX944" fmla="*/ 0 w 7467600"/>
              <a:gd name="connsiteY944" fmla="*/ 59161 h 6858000"/>
              <a:gd name="connsiteX945" fmla="*/ 45427 w 7467600"/>
              <a:gd name="connsiteY945" fmla="*/ 101078 h 6858000"/>
              <a:gd name="connsiteX946" fmla="*/ 630103 w 7467600"/>
              <a:gd name="connsiteY946" fmla="*/ 485885 h 6858000"/>
              <a:gd name="connsiteX947" fmla="*/ 532040 w 7467600"/>
              <a:gd name="connsiteY947" fmla="*/ 399359 h 6858000"/>
              <a:gd name="connsiteX948" fmla="*/ 517618 w 7467600"/>
              <a:gd name="connsiteY948" fmla="*/ 385726 h 6858000"/>
              <a:gd name="connsiteX949" fmla="*/ 285074 w 7467600"/>
              <a:gd name="connsiteY949" fmla="*/ 182755 h 6858000"/>
              <a:gd name="connsiteX950" fmla="*/ 43151 w 7467600"/>
              <a:gd name="connsiteY950"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467600 w 7467600"/>
              <a:gd name="connsiteY4" fmla="*/ 6831490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467600 w 7467600"/>
              <a:gd name="connsiteY16" fmla="*/ 6805948 h 6858000"/>
              <a:gd name="connsiteX17" fmla="*/ 7467600 w 7467600"/>
              <a:gd name="connsiteY17" fmla="*/ 6831490 h 6858000"/>
              <a:gd name="connsiteX18" fmla="*/ 1019354 w 7467600"/>
              <a:gd name="connsiteY18" fmla="*/ 6315006 h 6858000"/>
              <a:gd name="connsiteX19" fmla="*/ 441046 w 7467600"/>
              <a:gd name="connsiteY19" fmla="*/ 6691153 h 6858000"/>
              <a:gd name="connsiteX20" fmla="*/ 1019354 w 7467600"/>
              <a:gd name="connsiteY20" fmla="*/ 6315006 h 6858000"/>
              <a:gd name="connsiteX21" fmla="*/ 991680 w 7467600"/>
              <a:gd name="connsiteY21" fmla="*/ 6298413 h 6858000"/>
              <a:gd name="connsiteX22" fmla="*/ 409060 w 7467600"/>
              <a:gd name="connsiteY22" fmla="*/ 6671470 h 6858000"/>
              <a:gd name="connsiteX23" fmla="*/ 991680 w 7467600"/>
              <a:gd name="connsiteY23" fmla="*/ 6298413 h 6858000"/>
              <a:gd name="connsiteX24" fmla="*/ 103333 w 7467600"/>
              <a:gd name="connsiteY24" fmla="*/ 5699602 h 6858000"/>
              <a:gd name="connsiteX25" fmla="*/ 233938 w 7467600"/>
              <a:gd name="connsiteY25" fmla="*/ 5809416 h 6858000"/>
              <a:gd name="connsiteX26" fmla="*/ 883580 w 7467600"/>
              <a:gd name="connsiteY26" fmla="*/ 6180710 h 6858000"/>
              <a:gd name="connsiteX27" fmla="*/ 487337 w 7467600"/>
              <a:gd name="connsiteY27" fmla="*/ 5950182 h 6858000"/>
              <a:gd name="connsiteX28" fmla="*/ 354051 w 7467600"/>
              <a:gd name="connsiteY28" fmla="*/ 5854912 h 6858000"/>
              <a:gd name="connsiteX29" fmla="*/ 195436 w 7467600"/>
              <a:gd name="connsiteY29" fmla="*/ 5755068 h 6858000"/>
              <a:gd name="connsiteX30" fmla="*/ 103333 w 7467600"/>
              <a:gd name="connsiteY30" fmla="*/ 5699602 h 6858000"/>
              <a:gd name="connsiteX31" fmla="*/ 5539432 w 7467600"/>
              <a:gd name="connsiteY31" fmla="*/ 5642928 h 6858000"/>
              <a:gd name="connsiteX32" fmla="*/ 5555462 w 7467600"/>
              <a:gd name="connsiteY32" fmla="*/ 5694454 h 6858000"/>
              <a:gd name="connsiteX33" fmla="*/ 5828270 w 7467600"/>
              <a:gd name="connsiteY33" fmla="*/ 6320663 h 6858000"/>
              <a:gd name="connsiteX34" fmla="*/ 5947416 w 7467600"/>
              <a:gd name="connsiteY34" fmla="*/ 6574846 h 6858000"/>
              <a:gd name="connsiteX35" fmla="*/ 5539432 w 7467600"/>
              <a:gd name="connsiteY35" fmla="*/ 5642928 h 6858000"/>
              <a:gd name="connsiteX36" fmla="*/ 51253 w 7467600"/>
              <a:gd name="connsiteY36" fmla="*/ 5631825 h 6858000"/>
              <a:gd name="connsiteX37" fmla="*/ 211622 w 7467600"/>
              <a:gd name="connsiteY37" fmla="*/ 5728803 h 6858000"/>
              <a:gd name="connsiteX38" fmla="*/ 371652 w 7467600"/>
              <a:gd name="connsiteY38" fmla="*/ 5829062 h 6858000"/>
              <a:gd name="connsiteX39" fmla="*/ 505903 w 7467600"/>
              <a:gd name="connsiteY39" fmla="*/ 5925221 h 6858000"/>
              <a:gd name="connsiteX40" fmla="*/ 899240 w 7467600"/>
              <a:gd name="connsiteY40" fmla="*/ 6153068 h 6858000"/>
              <a:gd name="connsiteX41" fmla="*/ 988114 w 7467600"/>
              <a:gd name="connsiteY41" fmla="*/ 6174204 h 6858000"/>
              <a:gd name="connsiteX42" fmla="*/ 845971 w 7467600"/>
              <a:gd name="connsiteY42" fmla="*/ 6067177 h 6858000"/>
              <a:gd name="connsiteX43" fmla="*/ 448057 w 7467600"/>
              <a:gd name="connsiteY43" fmla="*/ 5841376 h 6858000"/>
              <a:gd name="connsiteX44" fmla="*/ 51253 w 7467600"/>
              <a:gd name="connsiteY44" fmla="*/ 5631825 h 6858000"/>
              <a:gd name="connsiteX45" fmla="*/ 2606687 w 7467600"/>
              <a:gd name="connsiteY45" fmla="*/ 5630718 h 6858000"/>
              <a:gd name="connsiteX46" fmla="*/ 2645658 w 7467600"/>
              <a:gd name="connsiteY46" fmla="*/ 6640259 h 6858000"/>
              <a:gd name="connsiteX47" fmla="*/ 2606687 w 7467600"/>
              <a:gd name="connsiteY47" fmla="*/ 5630718 h 6858000"/>
              <a:gd name="connsiteX48" fmla="*/ 3642057 w 7467600"/>
              <a:gd name="connsiteY48" fmla="*/ 5573487 h 6858000"/>
              <a:gd name="connsiteX49" fmla="*/ 3632981 w 7467600"/>
              <a:gd name="connsiteY49" fmla="*/ 5579437 h 6858000"/>
              <a:gd name="connsiteX50" fmla="*/ 3382436 w 7467600"/>
              <a:gd name="connsiteY50" fmla="*/ 5952726 h 6858000"/>
              <a:gd name="connsiteX51" fmla="*/ 3191929 w 7467600"/>
              <a:gd name="connsiteY51" fmla="*/ 6662669 h 6858000"/>
              <a:gd name="connsiteX52" fmla="*/ 3369898 w 7467600"/>
              <a:gd name="connsiteY52" fmla="*/ 6081771 h 6858000"/>
              <a:gd name="connsiteX53" fmla="*/ 3642057 w 7467600"/>
              <a:gd name="connsiteY53" fmla="*/ 5573487 h 6858000"/>
              <a:gd name="connsiteX54" fmla="*/ 2650666 w 7467600"/>
              <a:gd name="connsiteY54" fmla="*/ 5530686 h 6858000"/>
              <a:gd name="connsiteX55" fmla="*/ 2650249 w 7467600"/>
              <a:gd name="connsiteY55" fmla="*/ 5532101 h 6858000"/>
              <a:gd name="connsiteX56" fmla="*/ 2663808 w 7467600"/>
              <a:gd name="connsiteY56" fmla="*/ 6535215 h 6858000"/>
              <a:gd name="connsiteX57" fmla="*/ 2665418 w 7467600"/>
              <a:gd name="connsiteY57" fmla="*/ 6132756 h 6858000"/>
              <a:gd name="connsiteX58" fmla="*/ 2650666 w 7467600"/>
              <a:gd name="connsiteY58" fmla="*/ 5530686 h 6858000"/>
              <a:gd name="connsiteX59" fmla="*/ 2680277 w 7467600"/>
              <a:gd name="connsiteY59" fmla="*/ 5479204 h 6858000"/>
              <a:gd name="connsiteX60" fmla="*/ 2678972 w 7467600"/>
              <a:gd name="connsiteY60" fmla="*/ 5481582 h 6858000"/>
              <a:gd name="connsiteX61" fmla="*/ 2696666 w 7467600"/>
              <a:gd name="connsiteY61" fmla="*/ 6133836 h 6858000"/>
              <a:gd name="connsiteX62" fmla="*/ 2695769 w 7467600"/>
              <a:gd name="connsiteY62" fmla="*/ 6390955 h 6858000"/>
              <a:gd name="connsiteX63" fmla="*/ 2739893 w 7467600"/>
              <a:gd name="connsiteY63" fmla="*/ 6108357 h 6858000"/>
              <a:gd name="connsiteX64" fmla="*/ 2680277 w 7467600"/>
              <a:gd name="connsiteY64" fmla="*/ 5479204 h 6858000"/>
              <a:gd name="connsiteX65" fmla="*/ 1132195 w 7467600"/>
              <a:gd name="connsiteY65" fmla="*/ 5467980 h 6858000"/>
              <a:gd name="connsiteX66" fmla="*/ 1679056 w 7467600"/>
              <a:gd name="connsiteY66" fmla="*/ 5516907 h 6858000"/>
              <a:gd name="connsiteX67" fmla="*/ 2128648 w 7467600"/>
              <a:gd name="connsiteY67" fmla="*/ 5474249 h 6858000"/>
              <a:gd name="connsiteX68" fmla="*/ 1825619 w 7467600"/>
              <a:gd name="connsiteY68" fmla="*/ 5478447 h 6858000"/>
              <a:gd name="connsiteX69" fmla="*/ 1737798 w 7467600"/>
              <a:gd name="connsiteY69" fmla="*/ 5483353 h 6858000"/>
              <a:gd name="connsiteX70" fmla="*/ 1132195 w 7467600"/>
              <a:gd name="connsiteY70" fmla="*/ 5467980 h 6858000"/>
              <a:gd name="connsiteX71" fmla="*/ 1456157 w 7467600"/>
              <a:gd name="connsiteY71" fmla="*/ 5371404 h 6858000"/>
              <a:gd name="connsiteX72" fmla="*/ 1244432 w 7467600"/>
              <a:gd name="connsiteY72" fmla="*/ 5385601 h 6858000"/>
              <a:gd name="connsiteX73" fmla="*/ 973990 w 7467600"/>
              <a:gd name="connsiteY73" fmla="*/ 5424940 h 6858000"/>
              <a:gd name="connsiteX74" fmla="*/ 1103809 w 7467600"/>
              <a:gd name="connsiteY74" fmla="*/ 5433720 h 6858000"/>
              <a:gd name="connsiteX75" fmla="*/ 1123454 w 7467600"/>
              <a:gd name="connsiteY75" fmla="*/ 5435727 h 6858000"/>
              <a:gd name="connsiteX76" fmla="*/ 1737017 w 7467600"/>
              <a:gd name="connsiteY76" fmla="*/ 5452183 h 6858000"/>
              <a:gd name="connsiteX77" fmla="*/ 1824397 w 7467600"/>
              <a:gd name="connsiteY77" fmla="*/ 5447757 h 6858000"/>
              <a:gd name="connsiteX78" fmla="*/ 2070059 w 7467600"/>
              <a:gd name="connsiteY78" fmla="*/ 5441660 h 6858000"/>
              <a:gd name="connsiteX79" fmla="*/ 1456157 w 7467600"/>
              <a:gd name="connsiteY79" fmla="*/ 5371404 h 6858000"/>
              <a:gd name="connsiteX80" fmla="*/ 4988186 w 7467600"/>
              <a:gd name="connsiteY80" fmla="*/ 5216467 h 6858000"/>
              <a:gd name="connsiteX81" fmla="*/ 4777334 w 7467600"/>
              <a:gd name="connsiteY81" fmla="*/ 5406072 h 6858000"/>
              <a:gd name="connsiteX82" fmla="*/ 4718341 w 7467600"/>
              <a:gd name="connsiteY82" fmla="*/ 5468043 h 6858000"/>
              <a:gd name="connsiteX83" fmla="*/ 4604655 w 7467600"/>
              <a:gd name="connsiteY83" fmla="*/ 5583434 h 6858000"/>
              <a:gd name="connsiteX84" fmla="*/ 4565074 w 7467600"/>
              <a:gd name="connsiteY84" fmla="*/ 5618550 h 6858000"/>
              <a:gd name="connsiteX85" fmla="*/ 4988186 w 7467600"/>
              <a:gd name="connsiteY85" fmla="*/ 5216467 h 6858000"/>
              <a:gd name="connsiteX86" fmla="*/ 4978032 w 7467600"/>
              <a:gd name="connsiteY86" fmla="*/ 5183809 h 6858000"/>
              <a:gd name="connsiteX87" fmla="*/ 4463413 w 7467600"/>
              <a:gd name="connsiteY87" fmla="*/ 5615162 h 6858000"/>
              <a:gd name="connsiteX88" fmla="*/ 4358134 w 7467600"/>
              <a:gd name="connsiteY88" fmla="*/ 5742791 h 6858000"/>
              <a:gd name="connsiteX89" fmla="*/ 4376219 w 7467600"/>
              <a:gd name="connsiteY89" fmla="*/ 5729027 h 6858000"/>
              <a:gd name="connsiteX90" fmla="*/ 4582340 w 7467600"/>
              <a:gd name="connsiteY90" fmla="*/ 5561037 h 6858000"/>
              <a:gd name="connsiteX91" fmla="*/ 4694684 w 7467600"/>
              <a:gd name="connsiteY91" fmla="*/ 5447098 h 6858000"/>
              <a:gd name="connsiteX92" fmla="*/ 4754123 w 7467600"/>
              <a:gd name="connsiteY92" fmla="*/ 5384643 h 6858000"/>
              <a:gd name="connsiteX93" fmla="*/ 4978032 w 7467600"/>
              <a:gd name="connsiteY93" fmla="*/ 5183809 h 6858000"/>
              <a:gd name="connsiteX94" fmla="*/ 1903353 w 7467600"/>
              <a:gd name="connsiteY94" fmla="*/ 5044827 h 6858000"/>
              <a:gd name="connsiteX95" fmla="*/ 1936931 w 7467600"/>
              <a:gd name="connsiteY95" fmla="*/ 5093954 h 6858000"/>
              <a:gd name="connsiteX96" fmla="*/ 2195868 w 7467600"/>
              <a:gd name="connsiteY96" fmla="*/ 5396574 h 6858000"/>
              <a:gd name="connsiteX97" fmla="*/ 2088852 w 7467600"/>
              <a:gd name="connsiteY97" fmla="*/ 5166123 h 6858000"/>
              <a:gd name="connsiteX98" fmla="*/ 1958241 w 7467600"/>
              <a:gd name="connsiteY98" fmla="*/ 5067955 h 6858000"/>
              <a:gd name="connsiteX99" fmla="*/ 1903353 w 7467600"/>
              <a:gd name="connsiteY99" fmla="*/ 5044827 h 6858000"/>
              <a:gd name="connsiteX100" fmla="*/ 1979378 w 7467600"/>
              <a:gd name="connsiteY100" fmla="*/ 4769504 h 6858000"/>
              <a:gd name="connsiteX101" fmla="*/ 2882120 w 7467600"/>
              <a:gd name="connsiteY101" fmla="*/ 5064547 h 6858000"/>
              <a:gd name="connsiteX102" fmla="*/ 2793103 w 7467600"/>
              <a:gd name="connsiteY102" fmla="*/ 5039699 h 6858000"/>
              <a:gd name="connsiteX103" fmla="*/ 2770041 w 7467600"/>
              <a:gd name="connsiteY103" fmla="*/ 5033634 h 6858000"/>
              <a:gd name="connsiteX104" fmla="*/ 1979378 w 7467600"/>
              <a:gd name="connsiteY104" fmla="*/ 4769504 h 6858000"/>
              <a:gd name="connsiteX105" fmla="*/ 1927410 w 7467600"/>
              <a:gd name="connsiteY105" fmla="*/ 4716164 h 6858000"/>
              <a:gd name="connsiteX106" fmla="*/ 1959587 w 7467600"/>
              <a:gd name="connsiteY106" fmla="*/ 4728849 h 6858000"/>
              <a:gd name="connsiteX107" fmla="*/ 2777707 w 7467600"/>
              <a:gd name="connsiteY107" fmla="*/ 5003991 h 6858000"/>
              <a:gd name="connsiteX108" fmla="*/ 2800768 w 7467600"/>
              <a:gd name="connsiteY108" fmla="*/ 5010056 h 6858000"/>
              <a:gd name="connsiteX109" fmla="*/ 2879408 w 7467600"/>
              <a:gd name="connsiteY109" fmla="*/ 5031590 h 6858000"/>
              <a:gd name="connsiteX110" fmla="*/ 2862295 w 7467600"/>
              <a:gd name="connsiteY110" fmla="*/ 5022958 h 6858000"/>
              <a:gd name="connsiteX111" fmla="*/ 2813343 w 7467600"/>
              <a:gd name="connsiteY111" fmla="*/ 4998369 h 6858000"/>
              <a:gd name="connsiteX112" fmla="*/ 2646245 w 7467600"/>
              <a:gd name="connsiteY112" fmla="*/ 4930999 h 6858000"/>
              <a:gd name="connsiteX113" fmla="*/ 1999243 w 7467600"/>
              <a:gd name="connsiteY113" fmla="*/ 4730524 h 6858000"/>
              <a:gd name="connsiteX114" fmla="*/ 1979527 w 7467600"/>
              <a:gd name="connsiteY114" fmla="*/ 4726651 h 6858000"/>
              <a:gd name="connsiteX115" fmla="*/ 1927410 w 7467600"/>
              <a:gd name="connsiteY115" fmla="*/ 4716164 h 6858000"/>
              <a:gd name="connsiteX116" fmla="*/ 1997014 w 7467600"/>
              <a:gd name="connsiteY116" fmla="*/ 4698007 h 6858000"/>
              <a:gd name="connsiteX117" fmla="*/ 2005458 w 7467600"/>
              <a:gd name="connsiteY117" fmla="*/ 4699540 h 6858000"/>
              <a:gd name="connsiteX118" fmla="*/ 2657186 w 7467600"/>
              <a:gd name="connsiteY118" fmla="*/ 4901687 h 6858000"/>
              <a:gd name="connsiteX119" fmla="*/ 2826662 w 7467600"/>
              <a:gd name="connsiteY119" fmla="*/ 4970362 h 6858000"/>
              <a:gd name="connsiteX120" fmla="*/ 2876100 w 7467600"/>
              <a:gd name="connsiteY120" fmla="*/ 4995397 h 6858000"/>
              <a:gd name="connsiteX121" fmla="*/ 3042600 w 7467600"/>
              <a:gd name="connsiteY121" fmla="*/ 5059532 h 6858000"/>
              <a:gd name="connsiteX122" fmla="*/ 1997014 w 7467600"/>
              <a:gd name="connsiteY122" fmla="*/ 4698007 h 6858000"/>
              <a:gd name="connsiteX123" fmla="*/ 2305292 w 7467600"/>
              <a:gd name="connsiteY123" fmla="*/ 4219492 h 6858000"/>
              <a:gd name="connsiteX124" fmla="*/ 3360922 w 7467600"/>
              <a:gd name="connsiteY124" fmla="*/ 4529373 h 6858000"/>
              <a:gd name="connsiteX125" fmla="*/ 3492420 w 7467600"/>
              <a:gd name="connsiteY125" fmla="*/ 4510145 h 6858000"/>
              <a:gd name="connsiteX126" fmla="*/ 3364086 w 7467600"/>
              <a:gd name="connsiteY126" fmla="*/ 4480340 h 6858000"/>
              <a:gd name="connsiteX127" fmla="*/ 3225818 w 7467600"/>
              <a:gd name="connsiteY127" fmla="*/ 4411822 h 6858000"/>
              <a:gd name="connsiteX128" fmla="*/ 3129696 w 7467600"/>
              <a:gd name="connsiteY128" fmla="*/ 4360704 h 6858000"/>
              <a:gd name="connsiteX129" fmla="*/ 2814545 w 7467600"/>
              <a:gd name="connsiteY129" fmla="*/ 4282955 h 6858000"/>
              <a:gd name="connsiteX130" fmla="*/ 2305292 w 7467600"/>
              <a:gd name="connsiteY130" fmla="*/ 4219492 h 6858000"/>
              <a:gd name="connsiteX131" fmla="*/ 2626982 w 7467600"/>
              <a:gd name="connsiteY131" fmla="*/ 4206450 h 6858000"/>
              <a:gd name="connsiteX132" fmla="*/ 2490617 w 7467600"/>
              <a:gd name="connsiteY132" fmla="*/ 4206951 h 6858000"/>
              <a:gd name="connsiteX133" fmla="*/ 2819869 w 7467600"/>
              <a:gd name="connsiteY133" fmla="*/ 4252936 h 6858000"/>
              <a:gd name="connsiteX134" fmla="*/ 3143018 w 7467600"/>
              <a:gd name="connsiteY134" fmla="*/ 4332698 h 6858000"/>
              <a:gd name="connsiteX135" fmla="*/ 3241520 w 7467600"/>
              <a:gd name="connsiteY135" fmla="*/ 4385112 h 6858000"/>
              <a:gd name="connsiteX136" fmla="*/ 3374575 w 7467600"/>
              <a:gd name="connsiteY136" fmla="*/ 4451517 h 6858000"/>
              <a:gd name="connsiteX137" fmla="*/ 3505221 w 7467600"/>
              <a:gd name="connsiteY137" fmla="*/ 4480757 h 6858000"/>
              <a:gd name="connsiteX138" fmla="*/ 2626982 w 7467600"/>
              <a:gd name="connsiteY138" fmla="*/ 4206450 h 6858000"/>
              <a:gd name="connsiteX139" fmla="*/ 1310106 w 7467600"/>
              <a:gd name="connsiteY139" fmla="*/ 3943217 h 6858000"/>
              <a:gd name="connsiteX140" fmla="*/ 854994 w 7467600"/>
              <a:gd name="connsiteY140" fmla="*/ 4399136 h 6858000"/>
              <a:gd name="connsiteX141" fmla="*/ 742462 w 7467600"/>
              <a:gd name="connsiteY141" fmla="*/ 4594648 h 6858000"/>
              <a:gd name="connsiteX142" fmla="*/ 820602 w 7467600"/>
              <a:gd name="connsiteY142" fmla="*/ 4485915 h 6858000"/>
              <a:gd name="connsiteX143" fmla="*/ 878295 w 7467600"/>
              <a:gd name="connsiteY143" fmla="*/ 4403594 h 6858000"/>
              <a:gd name="connsiteX144" fmla="*/ 1240607 w 7467600"/>
              <a:gd name="connsiteY144" fmla="*/ 4010401 h 6858000"/>
              <a:gd name="connsiteX145" fmla="*/ 1310106 w 7467600"/>
              <a:gd name="connsiteY145" fmla="*/ 3943217 h 6858000"/>
              <a:gd name="connsiteX146" fmla="*/ 1423113 w 7467600"/>
              <a:gd name="connsiteY146" fmla="*/ 3874565 h 6858000"/>
              <a:gd name="connsiteX147" fmla="*/ 1260565 w 7467600"/>
              <a:gd name="connsiteY147" fmla="*/ 4031982 h 6858000"/>
              <a:gd name="connsiteX148" fmla="*/ 901900 w 7467600"/>
              <a:gd name="connsiteY148" fmla="*/ 4421236 h 6858000"/>
              <a:gd name="connsiteX149" fmla="*/ 845044 w 7467600"/>
              <a:gd name="connsiteY149" fmla="*/ 4502436 h 6858000"/>
              <a:gd name="connsiteX150" fmla="*/ 685926 w 7467600"/>
              <a:gd name="connsiteY150" fmla="*/ 4703069 h 6858000"/>
              <a:gd name="connsiteX151" fmla="*/ 684248 w 7467600"/>
              <a:gd name="connsiteY151" fmla="*/ 4706721 h 6858000"/>
              <a:gd name="connsiteX152" fmla="*/ 1423113 w 7467600"/>
              <a:gd name="connsiteY152" fmla="*/ 3874565 h 6858000"/>
              <a:gd name="connsiteX153" fmla="*/ 3316479 w 7467600"/>
              <a:gd name="connsiteY153" fmla="*/ 3872136 h 6858000"/>
              <a:gd name="connsiteX154" fmla="*/ 3546806 w 7467600"/>
              <a:gd name="connsiteY154" fmla="*/ 4356139 h 6858000"/>
              <a:gd name="connsiteX155" fmla="*/ 3364433 w 7467600"/>
              <a:gd name="connsiteY155" fmla="*/ 3953121 h 6858000"/>
              <a:gd name="connsiteX156" fmla="*/ 3316479 w 7467600"/>
              <a:gd name="connsiteY156" fmla="*/ 3872136 h 6858000"/>
              <a:gd name="connsiteX157" fmla="*/ 3291335 w 7467600"/>
              <a:gd name="connsiteY157" fmla="*/ 3767420 h 6858000"/>
              <a:gd name="connsiteX158" fmla="*/ 3390805 w 7467600"/>
              <a:gd name="connsiteY158" fmla="*/ 3937163 h 6858000"/>
              <a:gd name="connsiteX159" fmla="*/ 3579062 w 7467600"/>
              <a:gd name="connsiteY159" fmla="*/ 4359040 h 6858000"/>
              <a:gd name="connsiteX160" fmla="*/ 3467355 w 7467600"/>
              <a:gd name="connsiteY160" fmla="*/ 3988130 h 6858000"/>
              <a:gd name="connsiteX161" fmla="*/ 3310753 w 7467600"/>
              <a:gd name="connsiteY161" fmla="*/ 3787140 h 6858000"/>
              <a:gd name="connsiteX162" fmla="*/ 3291335 w 7467600"/>
              <a:gd name="connsiteY162" fmla="*/ 3767420 h 6858000"/>
              <a:gd name="connsiteX163" fmla="*/ 1635889 w 7467600"/>
              <a:gd name="connsiteY163" fmla="*/ 3709494 h 6858000"/>
              <a:gd name="connsiteX164" fmla="*/ 1634800 w 7467600"/>
              <a:gd name="connsiteY164" fmla="*/ 3731111 h 6858000"/>
              <a:gd name="connsiteX165" fmla="*/ 1635889 w 7467600"/>
              <a:gd name="connsiteY165" fmla="*/ 3709494 h 6858000"/>
              <a:gd name="connsiteX166" fmla="*/ 1510397 w 7467600"/>
              <a:gd name="connsiteY166" fmla="*/ 3684705 h 6858000"/>
              <a:gd name="connsiteX167" fmla="*/ 1146550 w 7467600"/>
              <a:gd name="connsiteY167" fmla="*/ 3802012 h 6858000"/>
              <a:gd name="connsiteX168" fmla="*/ 698834 w 7467600"/>
              <a:gd name="connsiteY168" fmla="*/ 3952272 h 6858000"/>
              <a:gd name="connsiteX169" fmla="*/ 34256 w 7467600"/>
              <a:gd name="connsiteY169" fmla="*/ 4347603 h 6858000"/>
              <a:gd name="connsiteX170" fmla="*/ 527241 w 7467600"/>
              <a:gd name="connsiteY170" fmla="*/ 4065078 h 6858000"/>
              <a:gd name="connsiteX171" fmla="*/ 1510397 w 7467600"/>
              <a:gd name="connsiteY171" fmla="*/ 3684705 h 6858000"/>
              <a:gd name="connsiteX172" fmla="*/ 1313114 w 7467600"/>
              <a:gd name="connsiteY172" fmla="*/ 3655216 h 6858000"/>
              <a:gd name="connsiteX173" fmla="*/ 1109304 w 7467600"/>
              <a:gd name="connsiteY173" fmla="*/ 3669030 h 6858000"/>
              <a:gd name="connsiteX174" fmla="*/ 8129 w 7467600"/>
              <a:gd name="connsiteY174" fmla="*/ 4330519 h 6858000"/>
              <a:gd name="connsiteX175" fmla="*/ 687572 w 7467600"/>
              <a:gd name="connsiteY175" fmla="*/ 3925629 h 6858000"/>
              <a:gd name="connsiteX176" fmla="*/ 1138365 w 7467600"/>
              <a:gd name="connsiteY176" fmla="*/ 3774515 h 6858000"/>
              <a:gd name="connsiteX177" fmla="*/ 1505579 w 7467600"/>
              <a:gd name="connsiteY177" fmla="*/ 3655526 h 6858000"/>
              <a:gd name="connsiteX178" fmla="*/ 1313114 w 7467600"/>
              <a:gd name="connsiteY178" fmla="*/ 3655216 h 6858000"/>
              <a:gd name="connsiteX179" fmla="*/ 3655073 w 7467600"/>
              <a:gd name="connsiteY179" fmla="*/ 3650884 h 6858000"/>
              <a:gd name="connsiteX180" fmla="*/ 3989938 w 7467600"/>
              <a:gd name="connsiteY180" fmla="*/ 3991685 h 6858000"/>
              <a:gd name="connsiteX181" fmla="*/ 4393907 w 7467600"/>
              <a:gd name="connsiteY181" fmla="*/ 4261258 h 6858000"/>
              <a:gd name="connsiteX182" fmla="*/ 4648051 w 7467600"/>
              <a:gd name="connsiteY182" fmla="*/ 4374051 h 6858000"/>
              <a:gd name="connsiteX183" fmla="*/ 4383389 w 7467600"/>
              <a:gd name="connsiteY183" fmla="*/ 4184369 h 6858000"/>
              <a:gd name="connsiteX184" fmla="*/ 4165508 w 7467600"/>
              <a:gd name="connsiteY184" fmla="*/ 4035196 h 6858000"/>
              <a:gd name="connsiteX185" fmla="*/ 4068162 w 7467600"/>
              <a:gd name="connsiteY185" fmla="*/ 3953394 h 6858000"/>
              <a:gd name="connsiteX186" fmla="*/ 3981416 w 7467600"/>
              <a:gd name="connsiteY186" fmla="*/ 3880482 h 6858000"/>
              <a:gd name="connsiteX187" fmla="*/ 3800147 w 7467600"/>
              <a:gd name="connsiteY187" fmla="*/ 3749872 h 6858000"/>
              <a:gd name="connsiteX188" fmla="*/ 3655073 w 7467600"/>
              <a:gd name="connsiteY188" fmla="*/ 3650884 h 6858000"/>
              <a:gd name="connsiteX189" fmla="*/ 3670252 w 7467600"/>
              <a:gd name="connsiteY189" fmla="*/ 3622798 h 6858000"/>
              <a:gd name="connsiteX190" fmla="*/ 3817258 w 7467600"/>
              <a:gd name="connsiteY190" fmla="*/ 3723577 h 6858000"/>
              <a:gd name="connsiteX191" fmla="*/ 4000461 w 7467600"/>
              <a:gd name="connsiteY191" fmla="*/ 3855966 h 6858000"/>
              <a:gd name="connsiteX192" fmla="*/ 4088180 w 7467600"/>
              <a:gd name="connsiteY192" fmla="*/ 3929774 h 6858000"/>
              <a:gd name="connsiteX193" fmla="*/ 4184555 w 7467600"/>
              <a:gd name="connsiteY193" fmla="*/ 4010683 h 6858000"/>
              <a:gd name="connsiteX194" fmla="*/ 4399563 w 7467600"/>
              <a:gd name="connsiteY194" fmla="*/ 4158106 h 6858000"/>
              <a:gd name="connsiteX195" fmla="*/ 4684469 w 7467600"/>
              <a:gd name="connsiteY195" fmla="*/ 4364680 h 6858000"/>
              <a:gd name="connsiteX196" fmla="*/ 4690271 w 7467600"/>
              <a:gd name="connsiteY196" fmla="*/ 4370034 h 6858000"/>
              <a:gd name="connsiteX197" fmla="*/ 4136093 w 7467600"/>
              <a:gd name="connsiteY197" fmla="*/ 3858466 h 6858000"/>
              <a:gd name="connsiteX198" fmla="*/ 3670252 w 7467600"/>
              <a:gd name="connsiteY198" fmla="*/ 3622798 h 6858000"/>
              <a:gd name="connsiteX199" fmla="*/ 4440129 w 7467600"/>
              <a:gd name="connsiteY199" fmla="*/ 3448571 h 6858000"/>
              <a:gd name="connsiteX200" fmla="*/ 4856525 w 7467600"/>
              <a:gd name="connsiteY200" fmla="*/ 3915351 h 6858000"/>
              <a:gd name="connsiteX201" fmla="*/ 5059055 w 7467600"/>
              <a:gd name="connsiteY201" fmla="*/ 4108918 h 6858000"/>
              <a:gd name="connsiteX202" fmla="*/ 5290070 w 7467600"/>
              <a:gd name="connsiteY202" fmla="*/ 4263619 h 6858000"/>
              <a:gd name="connsiteX203" fmla="*/ 4834991 w 7467600"/>
              <a:gd name="connsiteY203" fmla="*/ 3830985 h 6858000"/>
              <a:gd name="connsiteX204" fmla="*/ 4440129 w 7467600"/>
              <a:gd name="connsiteY204" fmla="*/ 3448571 h 6858000"/>
              <a:gd name="connsiteX205" fmla="*/ 4441737 w 7467600"/>
              <a:gd name="connsiteY205" fmla="*/ 3399734 h 6858000"/>
              <a:gd name="connsiteX206" fmla="*/ 4431236 w 7467600"/>
              <a:gd name="connsiteY206" fmla="*/ 3400954 h 6858000"/>
              <a:gd name="connsiteX207" fmla="*/ 4557150 w 7467600"/>
              <a:gd name="connsiteY207" fmla="*/ 3510023 h 6858000"/>
              <a:gd name="connsiteX208" fmla="*/ 4856936 w 7467600"/>
              <a:gd name="connsiteY208" fmla="*/ 3809146 h 6858000"/>
              <a:gd name="connsiteX209" fmla="*/ 5111996 w 7467600"/>
              <a:gd name="connsiteY209" fmla="*/ 4065759 h 6858000"/>
              <a:gd name="connsiteX210" fmla="*/ 5388878 w 7467600"/>
              <a:gd name="connsiteY210" fmla="*/ 4300185 h 6858000"/>
              <a:gd name="connsiteX211" fmla="*/ 5425556 w 7467600"/>
              <a:gd name="connsiteY211" fmla="*/ 4308967 h 6858000"/>
              <a:gd name="connsiteX212" fmla="*/ 4943646 w 7467600"/>
              <a:gd name="connsiteY212" fmla="*/ 3822916 h 6858000"/>
              <a:gd name="connsiteX213" fmla="*/ 4594837 w 7467600"/>
              <a:gd name="connsiteY213" fmla="*/ 3532274 h 6858000"/>
              <a:gd name="connsiteX214" fmla="*/ 4441737 w 7467600"/>
              <a:gd name="connsiteY214" fmla="*/ 3399734 h 6858000"/>
              <a:gd name="connsiteX215" fmla="*/ 5425834 w 7467600"/>
              <a:gd name="connsiteY215" fmla="*/ 3162785 h 6858000"/>
              <a:gd name="connsiteX216" fmla="*/ 5401644 w 7467600"/>
              <a:gd name="connsiteY216" fmla="*/ 3617847 h 6858000"/>
              <a:gd name="connsiteX217" fmla="*/ 5467256 w 7467600"/>
              <a:gd name="connsiteY217" fmla="*/ 4175494 h 6858000"/>
              <a:gd name="connsiteX218" fmla="*/ 5448069 w 7467600"/>
              <a:gd name="connsiteY218" fmla="*/ 3567554 h 6858000"/>
              <a:gd name="connsiteX219" fmla="*/ 5425834 w 7467600"/>
              <a:gd name="connsiteY219" fmla="*/ 3162785 h 6858000"/>
              <a:gd name="connsiteX220" fmla="*/ 1318687 w 7467600"/>
              <a:gd name="connsiteY220" fmla="*/ 3113840 h 6858000"/>
              <a:gd name="connsiteX221" fmla="*/ 1066793 w 7467600"/>
              <a:gd name="connsiteY221" fmla="*/ 3212171 h 6858000"/>
              <a:gd name="connsiteX222" fmla="*/ 993319 w 7467600"/>
              <a:gd name="connsiteY222" fmla="*/ 3247648 h 6858000"/>
              <a:gd name="connsiteX223" fmla="*/ 853081 w 7467600"/>
              <a:gd name="connsiteY223" fmla="*/ 3312410 h 6858000"/>
              <a:gd name="connsiteX224" fmla="*/ 805957 w 7467600"/>
              <a:gd name="connsiteY224" fmla="*/ 3330443 h 6858000"/>
              <a:gd name="connsiteX225" fmla="*/ 1318687 w 7467600"/>
              <a:gd name="connsiteY225" fmla="*/ 3113840 h 6858000"/>
              <a:gd name="connsiteX226" fmla="*/ 5453702 w 7467600"/>
              <a:gd name="connsiteY226" fmla="*/ 3090882 h 6858000"/>
              <a:gd name="connsiteX227" fmla="*/ 5480135 w 7467600"/>
              <a:gd name="connsiteY227" fmla="*/ 3565802 h 6858000"/>
              <a:gd name="connsiteX228" fmla="*/ 5499023 w 7467600"/>
              <a:gd name="connsiteY228" fmla="*/ 4166310 h 6858000"/>
              <a:gd name="connsiteX229" fmla="*/ 5547022 w 7467600"/>
              <a:gd name="connsiteY229" fmla="*/ 3607838 h 6858000"/>
              <a:gd name="connsiteX230" fmla="*/ 5515964 w 7467600"/>
              <a:gd name="connsiteY230" fmla="*/ 3378541 h 6858000"/>
              <a:gd name="connsiteX231" fmla="*/ 5453702 w 7467600"/>
              <a:gd name="connsiteY231" fmla="*/ 3090882 h 6858000"/>
              <a:gd name="connsiteX232" fmla="*/ 1238695 w 7467600"/>
              <a:gd name="connsiteY232" fmla="*/ 3076820 h 6858000"/>
              <a:gd name="connsiteX233" fmla="*/ 716371 w 7467600"/>
              <a:gd name="connsiteY233" fmla="*/ 3293249 h 6858000"/>
              <a:gd name="connsiteX234" fmla="*/ 579522 w 7467600"/>
              <a:gd name="connsiteY234" fmla="*/ 3371759 h 6858000"/>
              <a:gd name="connsiteX235" fmla="*/ 600288 w 7467600"/>
              <a:gd name="connsiteY235" fmla="*/ 3365555 h 6858000"/>
              <a:gd name="connsiteX236" fmla="*/ 840692 w 7467600"/>
              <a:gd name="connsiteY236" fmla="*/ 3284921 h 6858000"/>
              <a:gd name="connsiteX237" fmla="*/ 979248 w 7467600"/>
              <a:gd name="connsiteY237" fmla="*/ 3221003 h 6858000"/>
              <a:gd name="connsiteX238" fmla="*/ 1053282 w 7467600"/>
              <a:gd name="connsiteY238" fmla="*/ 3185247 h 6858000"/>
              <a:gd name="connsiteX239" fmla="*/ 1320603 w 7467600"/>
              <a:gd name="connsiteY239" fmla="*/ 3081281 h 6858000"/>
              <a:gd name="connsiteX240" fmla="*/ 1238695 w 7467600"/>
              <a:gd name="connsiteY240" fmla="*/ 3076820 h 6858000"/>
              <a:gd name="connsiteX241" fmla="*/ 5425627 w 7467600"/>
              <a:gd name="connsiteY241" fmla="*/ 2954192 h 6858000"/>
              <a:gd name="connsiteX242" fmla="*/ 5470770 w 7467600"/>
              <a:gd name="connsiteY242" fmla="*/ 3005435 h 6858000"/>
              <a:gd name="connsiteX243" fmla="*/ 5519779 w 7467600"/>
              <a:gd name="connsiteY243" fmla="*/ 4359223 h 6858000"/>
              <a:gd name="connsiteX244" fmla="*/ 5520293 w 7467600"/>
              <a:gd name="connsiteY244" fmla="*/ 4360602 h 6858000"/>
              <a:gd name="connsiteX245" fmla="*/ 5767221 w 7467600"/>
              <a:gd name="connsiteY245" fmla="*/ 4665564 h 6858000"/>
              <a:gd name="connsiteX246" fmla="*/ 6937169 w 7467600"/>
              <a:gd name="connsiteY246" fmla="*/ 4815941 h 6858000"/>
              <a:gd name="connsiteX247" fmla="*/ 6953922 w 7467600"/>
              <a:gd name="connsiteY247" fmla="*/ 4890068 h 6858000"/>
              <a:gd name="connsiteX248" fmla="*/ 6071359 w 7467600"/>
              <a:gd name="connsiteY248" fmla="*/ 4770770 h 6858000"/>
              <a:gd name="connsiteX249" fmla="*/ 6038839 w 7467600"/>
              <a:gd name="connsiteY249" fmla="*/ 4764474 h 6858000"/>
              <a:gd name="connsiteX250" fmla="*/ 6038706 w 7467600"/>
              <a:gd name="connsiteY250" fmla="*/ 4763847 h 6858000"/>
              <a:gd name="connsiteX251" fmla="*/ 6037784 w 7467600"/>
              <a:gd name="connsiteY251" fmla="*/ 4764270 h 6858000"/>
              <a:gd name="connsiteX252" fmla="*/ 6038839 w 7467600"/>
              <a:gd name="connsiteY252" fmla="*/ 4764474 h 6858000"/>
              <a:gd name="connsiteX253" fmla="*/ 6040338 w 7467600"/>
              <a:gd name="connsiteY253" fmla="*/ 4771418 h 6858000"/>
              <a:gd name="connsiteX254" fmla="*/ 6024488 w 7467600"/>
              <a:gd name="connsiteY254" fmla="*/ 4809903 h 6858000"/>
              <a:gd name="connsiteX255" fmla="*/ 5599771 w 7467600"/>
              <a:gd name="connsiteY255" fmla="*/ 5509652 h 6858000"/>
              <a:gd name="connsiteX256" fmla="*/ 5548843 w 7467600"/>
              <a:gd name="connsiteY256" fmla="*/ 5563845 h 6858000"/>
              <a:gd name="connsiteX257" fmla="*/ 5940952 w 7467600"/>
              <a:gd name="connsiteY257" fmla="*/ 6250028 h 6858000"/>
              <a:gd name="connsiteX258" fmla="*/ 6043441 w 7467600"/>
              <a:gd name="connsiteY258" fmla="*/ 6665847 h 6858000"/>
              <a:gd name="connsiteX259" fmla="*/ 6093432 w 7467600"/>
              <a:gd name="connsiteY259" fmla="*/ 6858000 h 6858000"/>
              <a:gd name="connsiteX260" fmla="*/ 6034344 w 7467600"/>
              <a:gd name="connsiteY260" fmla="*/ 6858000 h 6858000"/>
              <a:gd name="connsiteX261" fmla="*/ 6026679 w 7467600"/>
              <a:gd name="connsiteY261" fmla="*/ 6836959 h 6858000"/>
              <a:gd name="connsiteX262" fmla="*/ 5800441 w 7467600"/>
              <a:gd name="connsiteY262" fmla="*/ 6335286 h 6858000"/>
              <a:gd name="connsiteX263" fmla="*/ 5526562 w 7467600"/>
              <a:gd name="connsiteY263" fmla="*/ 5705388 h 6858000"/>
              <a:gd name="connsiteX264" fmla="*/ 5519640 w 7467600"/>
              <a:gd name="connsiteY264" fmla="*/ 5683774 h 6858000"/>
              <a:gd name="connsiteX265" fmla="*/ 5844559 w 7467600"/>
              <a:gd name="connsiteY265" fmla="*/ 6553349 h 6858000"/>
              <a:gd name="connsiteX266" fmla="*/ 5975994 w 7467600"/>
              <a:gd name="connsiteY266" fmla="*/ 6858000 h 6858000"/>
              <a:gd name="connsiteX267" fmla="*/ 5898547 w 7467600"/>
              <a:gd name="connsiteY267" fmla="*/ 6858000 h 6858000"/>
              <a:gd name="connsiteX268" fmla="*/ 5682041 w 7467600"/>
              <a:gd name="connsiteY268" fmla="*/ 6355860 h 6858000"/>
              <a:gd name="connsiteX269" fmla="*/ 5461758 w 7467600"/>
              <a:gd name="connsiteY269" fmla="*/ 5820220 h 6858000"/>
              <a:gd name="connsiteX270" fmla="*/ 5237282 w 7467600"/>
              <a:gd name="connsiteY270" fmla="*/ 6579086 h 6858000"/>
              <a:gd name="connsiteX271" fmla="*/ 5115009 w 7467600"/>
              <a:gd name="connsiteY271" fmla="*/ 6858000 h 6858000"/>
              <a:gd name="connsiteX272" fmla="*/ 5028074 w 7467600"/>
              <a:gd name="connsiteY272" fmla="*/ 6858000 h 6858000"/>
              <a:gd name="connsiteX273" fmla="*/ 5079508 w 7467600"/>
              <a:gd name="connsiteY273" fmla="*/ 6749074 h 6858000"/>
              <a:gd name="connsiteX274" fmla="*/ 5371846 w 7467600"/>
              <a:gd name="connsiteY274" fmla="*/ 5924413 h 6858000"/>
              <a:gd name="connsiteX275" fmla="*/ 5270512 w 7467600"/>
              <a:gd name="connsiteY275" fmla="*/ 6138975 h 6858000"/>
              <a:gd name="connsiteX276" fmla="*/ 5062409 w 7467600"/>
              <a:gd name="connsiteY276" fmla="*/ 6653544 h 6858000"/>
              <a:gd name="connsiteX277" fmla="*/ 5036628 w 7467600"/>
              <a:gd name="connsiteY277" fmla="*/ 6754247 h 6858000"/>
              <a:gd name="connsiteX278" fmla="*/ 5009112 w 7467600"/>
              <a:gd name="connsiteY278" fmla="*/ 6858000 h 6858000"/>
              <a:gd name="connsiteX279" fmla="*/ 4976679 w 7467600"/>
              <a:gd name="connsiteY279" fmla="*/ 6858000 h 6858000"/>
              <a:gd name="connsiteX280" fmla="*/ 5006537 w 7467600"/>
              <a:gd name="connsiteY280" fmla="*/ 6747068 h 6858000"/>
              <a:gd name="connsiteX281" fmla="*/ 5032723 w 7467600"/>
              <a:gd name="connsiteY281" fmla="*/ 6644957 h 6858000"/>
              <a:gd name="connsiteX282" fmla="*/ 5242949 w 7467600"/>
              <a:gd name="connsiteY282" fmla="*/ 6125175 h 6858000"/>
              <a:gd name="connsiteX283" fmla="*/ 5286321 w 7467600"/>
              <a:gd name="connsiteY283" fmla="*/ 6033555 h 6858000"/>
              <a:gd name="connsiteX284" fmla="*/ 5008210 w 7467600"/>
              <a:gd name="connsiteY284" fmla="*/ 6649194 h 6858000"/>
              <a:gd name="connsiteX285" fmla="*/ 4986321 w 7467600"/>
              <a:gd name="connsiteY285" fmla="*/ 6765687 h 6858000"/>
              <a:gd name="connsiteX286" fmla="*/ 4973474 w 7467600"/>
              <a:gd name="connsiteY286" fmla="*/ 6858000 h 6858000"/>
              <a:gd name="connsiteX287" fmla="*/ 4907178 w 7467600"/>
              <a:gd name="connsiteY287" fmla="*/ 6858000 h 6858000"/>
              <a:gd name="connsiteX288" fmla="*/ 4910810 w 7467600"/>
              <a:gd name="connsiteY288" fmla="*/ 6829660 h 6858000"/>
              <a:gd name="connsiteX289" fmla="*/ 4987461 w 7467600"/>
              <a:gd name="connsiteY289" fmla="*/ 6432994 h 6858000"/>
              <a:gd name="connsiteX290" fmla="*/ 5179262 w 7467600"/>
              <a:gd name="connsiteY290" fmla="*/ 6035044 h 6858000"/>
              <a:gd name="connsiteX291" fmla="*/ 4689678 w 7467600"/>
              <a:gd name="connsiteY291" fmla="*/ 6440241 h 6858000"/>
              <a:gd name="connsiteX292" fmla="*/ 4477543 w 7467600"/>
              <a:gd name="connsiteY292" fmla="*/ 6674836 h 6858000"/>
              <a:gd name="connsiteX293" fmla="*/ 4329957 w 7467600"/>
              <a:gd name="connsiteY293" fmla="*/ 6858000 h 6858000"/>
              <a:gd name="connsiteX294" fmla="*/ 4218595 w 7467600"/>
              <a:gd name="connsiteY294" fmla="*/ 6858000 h 6858000"/>
              <a:gd name="connsiteX295" fmla="*/ 4368888 w 7467600"/>
              <a:gd name="connsiteY295" fmla="*/ 6668412 h 6858000"/>
              <a:gd name="connsiteX296" fmla="*/ 4563091 w 7467600"/>
              <a:gd name="connsiteY296" fmla="*/ 6442508 h 6858000"/>
              <a:gd name="connsiteX297" fmla="*/ 5387324 w 7467600"/>
              <a:gd name="connsiteY297" fmla="*/ 5705830 h 6858000"/>
              <a:gd name="connsiteX298" fmla="*/ 5073620 w 7467600"/>
              <a:gd name="connsiteY298" fmla="*/ 5955437 h 6858000"/>
              <a:gd name="connsiteX299" fmla="*/ 4689789 w 7467600"/>
              <a:gd name="connsiteY299" fmla="*/ 6268382 h 6858000"/>
              <a:gd name="connsiteX300" fmla="*/ 4418722 w 7467600"/>
              <a:gd name="connsiteY300" fmla="*/ 6570886 h 6858000"/>
              <a:gd name="connsiteX301" fmla="*/ 4214944 w 7467600"/>
              <a:gd name="connsiteY301" fmla="*/ 6858000 h 6858000"/>
              <a:gd name="connsiteX302" fmla="*/ 4177898 w 7467600"/>
              <a:gd name="connsiteY302" fmla="*/ 6858000 h 6858000"/>
              <a:gd name="connsiteX303" fmla="*/ 4391597 w 7467600"/>
              <a:gd name="connsiteY303" fmla="*/ 6556370 h 6858000"/>
              <a:gd name="connsiteX304" fmla="*/ 4668889 w 7467600"/>
              <a:gd name="connsiteY304" fmla="*/ 6246399 h 6858000"/>
              <a:gd name="connsiteX305" fmla="*/ 5055427 w 7467600"/>
              <a:gd name="connsiteY305" fmla="*/ 5931476 h 6858000"/>
              <a:gd name="connsiteX306" fmla="*/ 5371814 w 7467600"/>
              <a:gd name="connsiteY306" fmla="*/ 5678975 h 6858000"/>
              <a:gd name="connsiteX307" fmla="*/ 4987918 w 7467600"/>
              <a:gd name="connsiteY307" fmla="*/ 5838701 h 6858000"/>
              <a:gd name="connsiteX308" fmla="*/ 4317146 w 7467600"/>
              <a:gd name="connsiteY308" fmla="*/ 6587716 h 6858000"/>
              <a:gd name="connsiteX309" fmla="*/ 4171627 w 7467600"/>
              <a:gd name="connsiteY309" fmla="*/ 6858000 h 6858000"/>
              <a:gd name="connsiteX310" fmla="*/ 4081585 w 7467600"/>
              <a:gd name="connsiteY310" fmla="*/ 6858000 h 6858000"/>
              <a:gd name="connsiteX311" fmla="*/ 4238603 w 7467600"/>
              <a:gd name="connsiteY311" fmla="*/ 6559341 h 6858000"/>
              <a:gd name="connsiteX312" fmla="*/ 4778333 w 7467600"/>
              <a:gd name="connsiteY312" fmla="*/ 5873626 h 6858000"/>
              <a:gd name="connsiteX313" fmla="*/ 5414185 w 7467600"/>
              <a:gd name="connsiteY313" fmla="*/ 5573882 h 6858000"/>
              <a:gd name="connsiteX314" fmla="*/ 5959648 w 7467600"/>
              <a:gd name="connsiteY314" fmla="*/ 4760797 h 6858000"/>
              <a:gd name="connsiteX315" fmla="*/ 5355019 w 7467600"/>
              <a:gd name="connsiteY315" fmla="*/ 4734672 h 6858000"/>
              <a:gd name="connsiteX316" fmla="*/ 5083565 w 7467600"/>
              <a:gd name="connsiteY316" fmla="*/ 5179121 h 6858000"/>
              <a:gd name="connsiteX317" fmla="*/ 4713577 w 7467600"/>
              <a:gd name="connsiteY317" fmla="*/ 5616803 h 6858000"/>
              <a:gd name="connsiteX318" fmla="*/ 3989559 w 7467600"/>
              <a:gd name="connsiteY318" fmla="*/ 6145945 h 6858000"/>
              <a:gd name="connsiteX319" fmla="*/ 3939824 w 7467600"/>
              <a:gd name="connsiteY319" fmla="*/ 6066900 h 6858000"/>
              <a:gd name="connsiteX320" fmla="*/ 4584537 w 7467600"/>
              <a:gd name="connsiteY320" fmla="*/ 5324826 h 6858000"/>
              <a:gd name="connsiteX321" fmla="*/ 5037105 w 7467600"/>
              <a:gd name="connsiteY321" fmla="*/ 5088765 h 6858000"/>
              <a:gd name="connsiteX322" fmla="*/ 5039930 w 7467600"/>
              <a:gd name="connsiteY322" fmla="*/ 5089585 h 6858000"/>
              <a:gd name="connsiteX323" fmla="*/ 5263764 w 7467600"/>
              <a:gd name="connsiteY323" fmla="*/ 4735525 h 6858000"/>
              <a:gd name="connsiteX324" fmla="*/ 4086300 w 7467600"/>
              <a:gd name="connsiteY324" fmla="*/ 4884599 h 6858000"/>
              <a:gd name="connsiteX325" fmla="*/ 4085485 w 7467600"/>
              <a:gd name="connsiteY325" fmla="*/ 4899070 h 6858000"/>
              <a:gd name="connsiteX326" fmla="*/ 3871915 w 7467600"/>
              <a:gd name="connsiteY326" fmla="*/ 5253645 h 6858000"/>
              <a:gd name="connsiteX327" fmla="*/ 3799374 w 7467600"/>
              <a:gd name="connsiteY327" fmla="*/ 5466127 h 6858000"/>
              <a:gd name="connsiteX328" fmla="*/ 3498850 w 7467600"/>
              <a:gd name="connsiteY328" fmla="*/ 6661888 h 6858000"/>
              <a:gd name="connsiteX329" fmla="*/ 3399216 w 7467600"/>
              <a:gd name="connsiteY329" fmla="*/ 6858000 h 6858000"/>
              <a:gd name="connsiteX330" fmla="*/ 3303688 w 7467600"/>
              <a:gd name="connsiteY330" fmla="*/ 6858000 h 6858000"/>
              <a:gd name="connsiteX331" fmla="*/ 3391774 w 7467600"/>
              <a:gd name="connsiteY331" fmla="*/ 6697181 h 6858000"/>
              <a:gd name="connsiteX332" fmla="*/ 3735540 w 7467600"/>
              <a:gd name="connsiteY332" fmla="*/ 5546923 h 6858000"/>
              <a:gd name="connsiteX333" fmla="*/ 3729438 w 7467600"/>
              <a:gd name="connsiteY333" fmla="*/ 5569058 h 6858000"/>
              <a:gd name="connsiteX334" fmla="*/ 3707782 w 7467600"/>
              <a:gd name="connsiteY334" fmla="*/ 5644908 h 6858000"/>
              <a:gd name="connsiteX335" fmla="*/ 3583827 w 7467600"/>
              <a:gd name="connsiteY335" fmla="*/ 6039215 h 6858000"/>
              <a:gd name="connsiteX336" fmla="*/ 3547861 w 7467600"/>
              <a:gd name="connsiteY336" fmla="*/ 6129609 h 6858000"/>
              <a:gd name="connsiteX337" fmla="*/ 3490905 w 7467600"/>
              <a:gd name="connsiteY337" fmla="*/ 6277660 h 6858000"/>
              <a:gd name="connsiteX338" fmla="*/ 3455859 w 7467600"/>
              <a:gd name="connsiteY338" fmla="*/ 6391301 h 6858000"/>
              <a:gd name="connsiteX339" fmla="*/ 3429112 w 7467600"/>
              <a:gd name="connsiteY339" fmla="*/ 6479469 h 6858000"/>
              <a:gd name="connsiteX340" fmla="*/ 3304862 w 7467600"/>
              <a:gd name="connsiteY340" fmla="*/ 6796476 h 6858000"/>
              <a:gd name="connsiteX341" fmla="*/ 3276071 w 7467600"/>
              <a:gd name="connsiteY341" fmla="*/ 6858000 h 6858000"/>
              <a:gd name="connsiteX342" fmla="*/ 3240805 w 7467600"/>
              <a:gd name="connsiteY342" fmla="*/ 6858000 h 6858000"/>
              <a:gd name="connsiteX343" fmla="*/ 3275917 w 7467600"/>
              <a:gd name="connsiteY343" fmla="*/ 6783192 h 6858000"/>
              <a:gd name="connsiteX344" fmla="*/ 3399358 w 7467600"/>
              <a:gd name="connsiteY344" fmla="*/ 6469011 h 6858000"/>
              <a:gd name="connsiteX345" fmla="*/ 3425650 w 7467600"/>
              <a:gd name="connsiteY345" fmla="*/ 6381333 h 6858000"/>
              <a:gd name="connsiteX346" fmla="*/ 3460661 w 7467600"/>
              <a:gd name="connsiteY346" fmla="*/ 6266763 h 6858000"/>
              <a:gd name="connsiteX347" fmla="*/ 3518021 w 7467600"/>
              <a:gd name="connsiteY347" fmla="*/ 6117298 h 6858000"/>
              <a:gd name="connsiteX348" fmla="*/ 3554035 w 7467600"/>
              <a:gd name="connsiteY348" fmla="*/ 6027832 h 6858000"/>
              <a:gd name="connsiteX349" fmla="*/ 3677174 w 7467600"/>
              <a:gd name="connsiteY349" fmla="*/ 5636351 h 6858000"/>
              <a:gd name="connsiteX350" fmla="*/ 3698819 w 7467600"/>
              <a:gd name="connsiteY350" fmla="*/ 5560503 h 6858000"/>
              <a:gd name="connsiteX351" fmla="*/ 3702094 w 7467600"/>
              <a:gd name="connsiteY351" fmla="*/ 5549194 h 6858000"/>
              <a:gd name="connsiteX352" fmla="*/ 3398355 w 7467600"/>
              <a:gd name="connsiteY352" fmla="*/ 6094603 h 6858000"/>
              <a:gd name="connsiteX353" fmla="*/ 3193941 w 7467600"/>
              <a:gd name="connsiteY353" fmla="*/ 6798775 h 6858000"/>
              <a:gd name="connsiteX354" fmla="*/ 3184140 w 7467600"/>
              <a:gd name="connsiteY354" fmla="*/ 6858000 h 6858000"/>
              <a:gd name="connsiteX355" fmla="*/ 3099978 w 7467600"/>
              <a:gd name="connsiteY355" fmla="*/ 6858000 h 6858000"/>
              <a:gd name="connsiteX356" fmla="*/ 3101556 w 7467600"/>
              <a:gd name="connsiteY356" fmla="*/ 6843337 h 6858000"/>
              <a:gd name="connsiteX357" fmla="*/ 3370162 w 7467600"/>
              <a:gd name="connsiteY357" fmla="*/ 5785550 h 6858000"/>
              <a:gd name="connsiteX358" fmla="*/ 3746477 w 7467600"/>
              <a:gd name="connsiteY358" fmla="*/ 5377889 h 6858000"/>
              <a:gd name="connsiteX359" fmla="*/ 3863399 w 7467600"/>
              <a:gd name="connsiteY359" fmla="*/ 5087257 h 6858000"/>
              <a:gd name="connsiteX360" fmla="*/ 3968712 w 7467600"/>
              <a:gd name="connsiteY360" fmla="*/ 4913989 h 6858000"/>
              <a:gd name="connsiteX361" fmla="*/ 2792390 w 7467600"/>
              <a:gd name="connsiteY361" fmla="*/ 5382974 h 6858000"/>
              <a:gd name="connsiteX362" fmla="*/ 2714982 w 7467600"/>
              <a:gd name="connsiteY362" fmla="*/ 5427051 h 6858000"/>
              <a:gd name="connsiteX363" fmla="*/ 2813361 w 7467600"/>
              <a:gd name="connsiteY363" fmla="*/ 6023912 h 6858000"/>
              <a:gd name="connsiteX364" fmla="*/ 2688430 w 7467600"/>
              <a:gd name="connsiteY364" fmla="*/ 6801564 h 6858000"/>
              <a:gd name="connsiteX365" fmla="*/ 2629626 w 7467600"/>
              <a:gd name="connsiteY365" fmla="*/ 6763394 h 6858000"/>
              <a:gd name="connsiteX366" fmla="*/ 2565328 w 7467600"/>
              <a:gd name="connsiteY366" fmla="*/ 5516399 h 6858000"/>
              <a:gd name="connsiteX367" fmla="*/ 1922999 w 7467600"/>
              <a:gd name="connsiteY367" fmla="*/ 5980343 h 6858000"/>
              <a:gd name="connsiteX368" fmla="*/ 1950261 w 7467600"/>
              <a:gd name="connsiteY368" fmla="*/ 6405858 h 6858000"/>
              <a:gd name="connsiteX369" fmla="*/ 2365554 w 7467600"/>
              <a:gd name="connsiteY369" fmla="*/ 6759107 h 6858000"/>
              <a:gd name="connsiteX370" fmla="*/ 2424142 w 7467600"/>
              <a:gd name="connsiteY370" fmla="*/ 6858000 h 6858000"/>
              <a:gd name="connsiteX371" fmla="*/ 2395994 w 7467600"/>
              <a:gd name="connsiteY371" fmla="*/ 6858000 h 6858000"/>
              <a:gd name="connsiteX372" fmla="*/ 2392863 w 7467600"/>
              <a:gd name="connsiteY372" fmla="*/ 6852964 h 6858000"/>
              <a:gd name="connsiteX373" fmla="*/ 2017589 w 7467600"/>
              <a:gd name="connsiteY373" fmla="*/ 6493982 h 6858000"/>
              <a:gd name="connsiteX374" fmla="*/ 2147336 w 7467600"/>
              <a:gd name="connsiteY374" fmla="*/ 6594052 h 6858000"/>
              <a:gd name="connsiteX375" fmla="*/ 2207047 w 7467600"/>
              <a:gd name="connsiteY375" fmla="*/ 6654540 h 6858000"/>
              <a:gd name="connsiteX376" fmla="*/ 2299106 w 7467600"/>
              <a:gd name="connsiteY376" fmla="*/ 6778931 h 6858000"/>
              <a:gd name="connsiteX377" fmla="*/ 2314430 w 7467600"/>
              <a:gd name="connsiteY377" fmla="*/ 6801144 h 6858000"/>
              <a:gd name="connsiteX378" fmla="*/ 2352406 w 7467600"/>
              <a:gd name="connsiteY378" fmla="*/ 6858000 h 6858000"/>
              <a:gd name="connsiteX379" fmla="*/ 2314492 w 7467600"/>
              <a:gd name="connsiteY379" fmla="*/ 6858000 h 6858000"/>
              <a:gd name="connsiteX380" fmla="*/ 2288095 w 7467600"/>
              <a:gd name="connsiteY380" fmla="*/ 6818030 h 6858000"/>
              <a:gd name="connsiteX381" fmla="*/ 2272768 w 7467600"/>
              <a:gd name="connsiteY381" fmla="*/ 6795822 h 6858000"/>
              <a:gd name="connsiteX382" fmla="*/ 2182715 w 7467600"/>
              <a:gd name="connsiteY382" fmla="*/ 6675071 h 6858000"/>
              <a:gd name="connsiteX383" fmla="*/ 2032061 w 7467600"/>
              <a:gd name="connsiteY383" fmla="*/ 6541380 h 6858000"/>
              <a:gd name="connsiteX384" fmla="*/ 2257220 w 7467600"/>
              <a:gd name="connsiteY384" fmla="*/ 6826257 h 6858000"/>
              <a:gd name="connsiteX385" fmla="*/ 2281324 w 7467600"/>
              <a:gd name="connsiteY385" fmla="*/ 6858000 h 6858000"/>
              <a:gd name="connsiteX386" fmla="*/ 2242860 w 7467600"/>
              <a:gd name="connsiteY386" fmla="*/ 6858000 h 6858000"/>
              <a:gd name="connsiteX387" fmla="*/ 2232818 w 7467600"/>
              <a:gd name="connsiteY387" fmla="*/ 6844926 h 6858000"/>
              <a:gd name="connsiteX388" fmla="*/ 1990172 w 7467600"/>
              <a:gd name="connsiteY388" fmla="*/ 6542121 h 6858000"/>
              <a:gd name="connsiteX389" fmla="*/ 2124090 w 7467600"/>
              <a:gd name="connsiteY389" fmla="*/ 6761017 h 6858000"/>
              <a:gd name="connsiteX390" fmla="*/ 2200380 w 7467600"/>
              <a:gd name="connsiteY390" fmla="*/ 6858000 h 6858000"/>
              <a:gd name="connsiteX391" fmla="*/ 2147507 w 7467600"/>
              <a:gd name="connsiteY391" fmla="*/ 6858000 h 6858000"/>
              <a:gd name="connsiteX392" fmla="*/ 2070668 w 7467600"/>
              <a:gd name="connsiteY392" fmla="*/ 6761520 h 6858000"/>
              <a:gd name="connsiteX393" fmla="*/ 1975142 w 7467600"/>
              <a:gd name="connsiteY393" fmla="*/ 6585570 h 6858000"/>
              <a:gd name="connsiteX394" fmla="*/ 2050035 w 7467600"/>
              <a:gd name="connsiteY394" fmla="*/ 6813345 h 6858000"/>
              <a:gd name="connsiteX395" fmla="*/ 2063025 w 7467600"/>
              <a:gd name="connsiteY395" fmla="*/ 6858000 h 6858000"/>
              <a:gd name="connsiteX396" fmla="*/ 2021675 w 7467600"/>
              <a:gd name="connsiteY396" fmla="*/ 6858000 h 6858000"/>
              <a:gd name="connsiteX397" fmla="*/ 2019308 w 7467600"/>
              <a:gd name="connsiteY397" fmla="*/ 6847118 h 6858000"/>
              <a:gd name="connsiteX398" fmla="*/ 1938835 w 7467600"/>
              <a:gd name="connsiteY398" fmla="*/ 6551160 h 6858000"/>
              <a:gd name="connsiteX399" fmla="*/ 1953230 w 7467600"/>
              <a:gd name="connsiteY399" fmla="*/ 6759699 h 6858000"/>
              <a:gd name="connsiteX400" fmla="*/ 1956763 w 7467600"/>
              <a:gd name="connsiteY400" fmla="*/ 6778191 h 6858000"/>
              <a:gd name="connsiteX401" fmla="*/ 1967925 w 7467600"/>
              <a:gd name="connsiteY401" fmla="*/ 6858000 h 6858000"/>
              <a:gd name="connsiteX402" fmla="*/ 1936622 w 7467600"/>
              <a:gd name="connsiteY402" fmla="*/ 6858000 h 6858000"/>
              <a:gd name="connsiteX403" fmla="*/ 1926261 w 7467600"/>
              <a:gd name="connsiteY403" fmla="*/ 6784064 h 6858000"/>
              <a:gd name="connsiteX404" fmla="*/ 1922724 w 7467600"/>
              <a:gd name="connsiteY404" fmla="*/ 6765577 h 6858000"/>
              <a:gd name="connsiteX405" fmla="*/ 1904650 w 7467600"/>
              <a:gd name="connsiteY405" fmla="*/ 6639616 h 6858000"/>
              <a:gd name="connsiteX406" fmla="*/ 1885273 w 7467600"/>
              <a:gd name="connsiteY406" fmla="*/ 6858000 h 6858000"/>
              <a:gd name="connsiteX407" fmla="*/ 1854363 w 7467600"/>
              <a:gd name="connsiteY407" fmla="*/ 6858000 h 6858000"/>
              <a:gd name="connsiteX408" fmla="*/ 1880391 w 7467600"/>
              <a:gd name="connsiteY408" fmla="*/ 6603796 h 6858000"/>
              <a:gd name="connsiteX409" fmla="*/ 1818273 w 7467600"/>
              <a:gd name="connsiteY409" fmla="*/ 6715729 h 6858000"/>
              <a:gd name="connsiteX410" fmla="*/ 1794691 w 7467600"/>
              <a:gd name="connsiteY410" fmla="*/ 6843239 h 6858000"/>
              <a:gd name="connsiteX411" fmla="*/ 1794914 w 7467600"/>
              <a:gd name="connsiteY411" fmla="*/ 6858000 h 6858000"/>
              <a:gd name="connsiteX412" fmla="*/ 1746128 w 7467600"/>
              <a:gd name="connsiteY412" fmla="*/ 6858000 h 6858000"/>
              <a:gd name="connsiteX413" fmla="*/ 1753934 w 7467600"/>
              <a:gd name="connsiteY413" fmla="*/ 6724796 h 6858000"/>
              <a:gd name="connsiteX414" fmla="*/ 1792053 w 7467600"/>
              <a:gd name="connsiteY414" fmla="*/ 6572396 h 6858000"/>
              <a:gd name="connsiteX415" fmla="*/ 1862248 w 7467600"/>
              <a:gd name="connsiteY415" fmla="*/ 6266397 h 6858000"/>
              <a:gd name="connsiteX416" fmla="*/ 1862250 w 7467600"/>
              <a:gd name="connsiteY416" fmla="*/ 6033531 h 6858000"/>
              <a:gd name="connsiteX417" fmla="*/ 1211999 w 7467600"/>
              <a:gd name="connsiteY417" fmla="*/ 6683610 h 6858000"/>
              <a:gd name="connsiteX418" fmla="*/ 1213266 w 7467600"/>
              <a:gd name="connsiteY418" fmla="*/ 6691947 h 6858000"/>
              <a:gd name="connsiteX419" fmla="*/ 1203370 w 7467600"/>
              <a:gd name="connsiteY419" fmla="*/ 6850676 h 6858000"/>
              <a:gd name="connsiteX420" fmla="*/ 1203671 w 7467600"/>
              <a:gd name="connsiteY420" fmla="*/ 6858000 h 6858000"/>
              <a:gd name="connsiteX421" fmla="*/ 1143180 w 7467600"/>
              <a:gd name="connsiteY421" fmla="*/ 6858000 h 6858000"/>
              <a:gd name="connsiteX422" fmla="*/ 1142176 w 7467600"/>
              <a:gd name="connsiteY422" fmla="*/ 6766045 h 6858000"/>
              <a:gd name="connsiteX423" fmla="*/ 1067484 w 7467600"/>
              <a:gd name="connsiteY423" fmla="*/ 6858000 h 6858000"/>
              <a:gd name="connsiteX424" fmla="*/ 953928 w 7467600"/>
              <a:gd name="connsiteY424" fmla="*/ 6858000 h 6858000"/>
              <a:gd name="connsiteX425" fmla="*/ 959715 w 7467600"/>
              <a:gd name="connsiteY425" fmla="*/ 6850185 h 6858000"/>
              <a:gd name="connsiteX426" fmla="*/ 1483788 w 7467600"/>
              <a:gd name="connsiteY426" fmla="*/ 6259174 h 6858000"/>
              <a:gd name="connsiteX427" fmla="*/ 1100671 w 7467600"/>
              <a:gd name="connsiteY427" fmla="*/ 6252137 h 6858000"/>
              <a:gd name="connsiteX428" fmla="*/ 1090144 w 7467600"/>
              <a:gd name="connsiteY428" fmla="*/ 6256748 h 6858000"/>
              <a:gd name="connsiteX429" fmla="*/ 1095872 w 7467600"/>
              <a:gd name="connsiteY429" fmla="*/ 6271892 h 6858000"/>
              <a:gd name="connsiteX430" fmla="*/ 262785 w 7467600"/>
              <a:gd name="connsiteY430" fmla="*/ 6845450 h 6858000"/>
              <a:gd name="connsiteX431" fmla="*/ 209968 w 7467600"/>
              <a:gd name="connsiteY431" fmla="*/ 6770713 h 6858000"/>
              <a:gd name="connsiteX432" fmla="*/ 873460 w 7467600"/>
              <a:gd name="connsiteY432" fmla="*/ 6253768 h 6858000"/>
              <a:gd name="connsiteX433" fmla="*/ 192686 w 7467600"/>
              <a:gd name="connsiteY433" fmla="*/ 5849257 h 6858000"/>
              <a:gd name="connsiteX434" fmla="*/ 4696 w 7467600"/>
              <a:gd name="connsiteY434" fmla="*/ 5697668 h 6858000"/>
              <a:gd name="connsiteX435" fmla="*/ 0 w 7467600"/>
              <a:gd name="connsiteY435" fmla="*/ 5689984 h 6858000"/>
              <a:gd name="connsiteX436" fmla="*/ 0 w 7467600"/>
              <a:gd name="connsiteY436" fmla="*/ 5513472 h 6858000"/>
              <a:gd name="connsiteX437" fmla="*/ 174101 w 7467600"/>
              <a:gd name="connsiteY437" fmla="*/ 5620277 h 6858000"/>
              <a:gd name="connsiteX438" fmla="*/ 891800 w 7467600"/>
              <a:gd name="connsiteY438" fmla="*/ 6036935 h 6858000"/>
              <a:gd name="connsiteX439" fmla="*/ 1072219 w 7467600"/>
              <a:gd name="connsiteY439" fmla="*/ 6169443 h 6858000"/>
              <a:gd name="connsiteX440" fmla="*/ 1074117 w 7467600"/>
              <a:gd name="connsiteY440" fmla="*/ 6170301 h 6858000"/>
              <a:gd name="connsiteX441" fmla="*/ 1083114 w 7467600"/>
              <a:gd name="connsiteY441" fmla="*/ 6174131 h 6858000"/>
              <a:gd name="connsiteX442" fmla="*/ 1543010 w 7467600"/>
              <a:gd name="connsiteY442" fmla="*/ 6191140 h 6858000"/>
              <a:gd name="connsiteX443" fmla="*/ 1551080 w 7467600"/>
              <a:gd name="connsiteY443" fmla="*/ 6195006 h 6858000"/>
              <a:gd name="connsiteX444" fmla="*/ 2345443 w 7467600"/>
              <a:gd name="connsiteY444" fmla="*/ 5549882 h 6858000"/>
              <a:gd name="connsiteX445" fmla="*/ 1721499 w 7467600"/>
              <a:gd name="connsiteY445" fmla="*/ 5599969 h 6858000"/>
              <a:gd name="connsiteX446" fmla="*/ 767716 w 7467600"/>
              <a:gd name="connsiteY446" fmla="*/ 5472768 h 6858000"/>
              <a:gd name="connsiteX447" fmla="*/ 722147 w 7467600"/>
              <a:gd name="connsiteY447" fmla="*/ 5393091 h 6858000"/>
              <a:gd name="connsiteX448" fmla="*/ 1485552 w 7467600"/>
              <a:gd name="connsiteY448" fmla="*/ 5313202 h 6858000"/>
              <a:gd name="connsiteX449" fmla="*/ 2143004 w 7467600"/>
              <a:gd name="connsiteY449" fmla="*/ 5402420 h 6858000"/>
              <a:gd name="connsiteX450" fmla="*/ 1933391 w 7467600"/>
              <a:gd name="connsiteY450" fmla="*/ 5156971 h 6858000"/>
              <a:gd name="connsiteX451" fmla="*/ 1827118 w 7467600"/>
              <a:gd name="connsiteY451" fmla="*/ 4968410 h 6858000"/>
              <a:gd name="connsiteX452" fmla="*/ 1837349 w 7467600"/>
              <a:gd name="connsiteY452" fmla="*/ 4956357 h 6858000"/>
              <a:gd name="connsiteX453" fmla="*/ 2162835 w 7467600"/>
              <a:gd name="connsiteY453" fmla="*/ 5187853 h 6858000"/>
              <a:gd name="connsiteX454" fmla="*/ 2257167 w 7467600"/>
              <a:gd name="connsiteY454" fmla="*/ 5462123 h 6858000"/>
              <a:gd name="connsiteX455" fmla="*/ 2261598 w 7467600"/>
              <a:gd name="connsiteY455" fmla="*/ 5467998 h 6858000"/>
              <a:gd name="connsiteX456" fmla="*/ 2437177 w 7467600"/>
              <a:gd name="connsiteY456" fmla="*/ 5479608 h 6858000"/>
              <a:gd name="connsiteX457" fmla="*/ 2445247 w 7467600"/>
              <a:gd name="connsiteY457" fmla="*/ 5483476 h 6858000"/>
              <a:gd name="connsiteX458" fmla="*/ 2743626 w 7467600"/>
              <a:gd name="connsiteY458" fmla="*/ 5304819 h 6858000"/>
              <a:gd name="connsiteX459" fmla="*/ 3048102 w 7467600"/>
              <a:gd name="connsiteY459" fmla="*/ 5150595 h 6858000"/>
              <a:gd name="connsiteX460" fmla="*/ 1799414 w 7467600"/>
              <a:gd name="connsiteY460" fmla="*/ 4694732 h 6858000"/>
              <a:gd name="connsiteX461" fmla="*/ 1771735 w 7467600"/>
              <a:gd name="connsiteY461" fmla="*/ 4619929 h 6858000"/>
              <a:gd name="connsiteX462" fmla="*/ 3104273 w 7467600"/>
              <a:gd name="connsiteY462" fmla="*/ 5076159 h 6858000"/>
              <a:gd name="connsiteX463" fmla="*/ 3113245 w 7467600"/>
              <a:gd name="connsiteY463" fmla="*/ 5090705 h 6858000"/>
              <a:gd name="connsiteX464" fmla="*/ 3126294 w 7467600"/>
              <a:gd name="connsiteY464" fmla="*/ 5114400 h 6858000"/>
              <a:gd name="connsiteX465" fmla="*/ 3937433 w 7467600"/>
              <a:gd name="connsiteY465" fmla="*/ 4830473 h 6858000"/>
              <a:gd name="connsiteX466" fmla="*/ 3590475 w 7467600"/>
              <a:gd name="connsiteY466" fmla="*/ 4597974 h 6858000"/>
              <a:gd name="connsiteX467" fmla="*/ 3100264 w 7467600"/>
              <a:gd name="connsiteY467" fmla="*/ 4579845 h 6858000"/>
              <a:gd name="connsiteX468" fmla="*/ 2183576 w 7467600"/>
              <a:gd name="connsiteY468" fmla="*/ 4227150 h 6858000"/>
              <a:gd name="connsiteX469" fmla="*/ 2151029 w 7467600"/>
              <a:gd name="connsiteY469" fmla="*/ 4146947 h 6858000"/>
              <a:gd name="connsiteX470" fmla="*/ 3563434 w 7467600"/>
              <a:gd name="connsiteY470" fmla="*/ 4469115 h 6858000"/>
              <a:gd name="connsiteX471" fmla="*/ 3177952 w 7467600"/>
              <a:gd name="connsiteY471" fmla="*/ 3657386 h 6858000"/>
              <a:gd name="connsiteX472" fmla="*/ 3189263 w 7467600"/>
              <a:gd name="connsiteY472" fmla="*/ 3625726 h 6858000"/>
              <a:gd name="connsiteX473" fmla="*/ 3560912 w 7467600"/>
              <a:gd name="connsiteY473" fmla="*/ 4079863 h 6858000"/>
              <a:gd name="connsiteX474" fmla="*/ 3626636 w 7467600"/>
              <a:gd name="connsiteY474" fmla="*/ 4512230 h 6858000"/>
              <a:gd name="connsiteX475" fmla="*/ 3653088 w 7467600"/>
              <a:gd name="connsiteY475" fmla="*/ 4521417 h 6858000"/>
              <a:gd name="connsiteX476" fmla="*/ 3988128 w 7467600"/>
              <a:gd name="connsiteY476" fmla="*/ 4817267 h 6858000"/>
              <a:gd name="connsiteX477" fmla="*/ 4830582 w 7467600"/>
              <a:gd name="connsiteY477" fmla="*/ 4676000 h 6858000"/>
              <a:gd name="connsiteX478" fmla="*/ 4830100 w 7467600"/>
              <a:gd name="connsiteY478" fmla="*/ 4675554 h 6858000"/>
              <a:gd name="connsiteX479" fmla="*/ 4036318 w 7467600"/>
              <a:gd name="connsiteY479" fmla="*/ 4147013 h 6858000"/>
              <a:gd name="connsiteX480" fmla="*/ 3432098 w 7467600"/>
              <a:gd name="connsiteY480" fmla="*/ 3537312 h 6858000"/>
              <a:gd name="connsiteX481" fmla="*/ 3446761 w 7467600"/>
              <a:gd name="connsiteY481" fmla="*/ 3461278 h 6858000"/>
              <a:gd name="connsiteX482" fmla="*/ 4419733 w 7467600"/>
              <a:gd name="connsiteY482" fmla="*/ 3963555 h 6858000"/>
              <a:gd name="connsiteX483" fmla="*/ 4781371 w 7467600"/>
              <a:gd name="connsiteY483" fmla="*/ 4458604 h 6858000"/>
              <a:gd name="connsiteX484" fmla="*/ 4780440 w 7467600"/>
              <a:gd name="connsiteY484" fmla="*/ 4470290 h 6858000"/>
              <a:gd name="connsiteX485" fmla="*/ 4898954 w 7467600"/>
              <a:gd name="connsiteY485" fmla="*/ 4662092 h 6858000"/>
              <a:gd name="connsiteX486" fmla="*/ 4900699 w 7467600"/>
              <a:gd name="connsiteY486" fmla="*/ 4670867 h 6858000"/>
              <a:gd name="connsiteX487" fmla="*/ 5714511 w 7467600"/>
              <a:gd name="connsiteY487" fmla="*/ 4663483 h 6858000"/>
              <a:gd name="connsiteX488" fmla="*/ 5464793 w 7467600"/>
              <a:gd name="connsiteY488" fmla="*/ 4393556 h 6858000"/>
              <a:gd name="connsiteX489" fmla="*/ 5461897 w 7467600"/>
              <a:gd name="connsiteY489" fmla="*/ 4390879 h 6858000"/>
              <a:gd name="connsiteX490" fmla="*/ 4294126 w 7467600"/>
              <a:gd name="connsiteY490" fmla="*/ 3303048 h 6858000"/>
              <a:gd name="connsiteX491" fmla="*/ 4305321 w 7467600"/>
              <a:gd name="connsiteY491" fmla="*/ 3256953 h 6858000"/>
              <a:gd name="connsiteX492" fmla="*/ 4949299 w 7467600"/>
              <a:gd name="connsiteY492" fmla="*/ 3766336 h 6858000"/>
              <a:gd name="connsiteX493" fmla="*/ 5291452 w 7467600"/>
              <a:gd name="connsiteY493" fmla="*/ 4076801 h 6858000"/>
              <a:gd name="connsiteX494" fmla="*/ 5434998 w 7467600"/>
              <a:gd name="connsiteY494" fmla="*/ 4254100 h 6858000"/>
              <a:gd name="connsiteX495" fmla="*/ 5351015 w 7467600"/>
              <a:gd name="connsiteY495" fmla="*/ 3760989 h 6858000"/>
              <a:gd name="connsiteX496" fmla="*/ 5413780 w 7467600"/>
              <a:gd name="connsiteY496" fmla="*/ 2966265 h 6858000"/>
              <a:gd name="connsiteX497" fmla="*/ 5425627 w 7467600"/>
              <a:gd name="connsiteY497" fmla="*/ 2954192 h 6858000"/>
              <a:gd name="connsiteX498" fmla="*/ 6604735 w 7467600"/>
              <a:gd name="connsiteY498" fmla="*/ 2041381 h 6858000"/>
              <a:gd name="connsiteX499" fmla="*/ 7204487 w 7467600"/>
              <a:gd name="connsiteY499" fmla="*/ 2742112 h 6858000"/>
              <a:gd name="connsiteX500" fmla="*/ 7131592 w 7467600"/>
              <a:gd name="connsiteY500" fmla="*/ 2672096 h 6858000"/>
              <a:gd name="connsiteX501" fmla="*/ 6996344 w 7467600"/>
              <a:gd name="connsiteY501" fmla="*/ 2518310 h 6858000"/>
              <a:gd name="connsiteX502" fmla="*/ 6735495 w 7467600"/>
              <a:gd name="connsiteY502" fmla="*/ 2196890 h 6858000"/>
              <a:gd name="connsiteX503" fmla="*/ 6721901 w 7467600"/>
              <a:gd name="connsiteY503" fmla="*/ 2179274 h 6858000"/>
              <a:gd name="connsiteX504" fmla="*/ 6604735 w 7467600"/>
              <a:gd name="connsiteY504" fmla="*/ 2041381 h 6858000"/>
              <a:gd name="connsiteX505" fmla="*/ 6591670 w 7467600"/>
              <a:gd name="connsiteY505" fmla="*/ 1988277 h 6858000"/>
              <a:gd name="connsiteX506" fmla="*/ 6747349 w 7467600"/>
              <a:gd name="connsiteY506" fmla="*/ 2160069 h 6858000"/>
              <a:gd name="connsiteX507" fmla="*/ 6760943 w 7467600"/>
              <a:gd name="connsiteY507" fmla="*/ 2177686 h 6858000"/>
              <a:gd name="connsiteX508" fmla="*/ 7021065 w 7467600"/>
              <a:gd name="connsiteY508" fmla="*/ 2498102 h 6858000"/>
              <a:gd name="connsiteX509" fmla="*/ 7155223 w 7467600"/>
              <a:gd name="connsiteY509" fmla="*/ 2650386 h 6858000"/>
              <a:gd name="connsiteX510" fmla="*/ 7203167 w 7467600"/>
              <a:gd name="connsiteY510" fmla="*/ 2697288 h 6858000"/>
              <a:gd name="connsiteX511" fmla="*/ 6937703 w 7467600"/>
              <a:gd name="connsiteY511" fmla="*/ 2321981 h 6858000"/>
              <a:gd name="connsiteX512" fmla="*/ 6591670 w 7467600"/>
              <a:gd name="connsiteY512" fmla="*/ 1988277 h 6858000"/>
              <a:gd name="connsiteX513" fmla="*/ 5798671 w 7467600"/>
              <a:gd name="connsiteY513" fmla="*/ 1981601 h 6858000"/>
              <a:gd name="connsiteX514" fmla="*/ 5754709 w 7467600"/>
              <a:gd name="connsiteY514" fmla="*/ 2071454 h 6858000"/>
              <a:gd name="connsiteX515" fmla="*/ 5763044 w 7467600"/>
              <a:gd name="connsiteY515" fmla="*/ 2842206 h 6858000"/>
              <a:gd name="connsiteX516" fmla="*/ 5764974 w 7467600"/>
              <a:gd name="connsiteY516" fmla="*/ 2799609 h 6858000"/>
              <a:gd name="connsiteX517" fmla="*/ 5767665 w 7467600"/>
              <a:gd name="connsiteY517" fmla="*/ 2666409 h 6858000"/>
              <a:gd name="connsiteX518" fmla="*/ 5763055 w 7467600"/>
              <a:gd name="connsiteY518" fmla="*/ 2579705 h 6858000"/>
              <a:gd name="connsiteX519" fmla="*/ 5758079 w 7467600"/>
              <a:gd name="connsiteY519" fmla="*/ 2492508 h 6858000"/>
              <a:gd name="connsiteX520" fmla="*/ 5779325 w 7467600"/>
              <a:gd name="connsiteY520" fmla="*/ 2197069 h 6858000"/>
              <a:gd name="connsiteX521" fmla="*/ 5798671 w 7467600"/>
              <a:gd name="connsiteY521" fmla="*/ 1981601 h 6858000"/>
              <a:gd name="connsiteX522" fmla="*/ 5829202 w 7467600"/>
              <a:gd name="connsiteY522" fmla="*/ 1971679 h 6858000"/>
              <a:gd name="connsiteX523" fmla="*/ 5809558 w 7467600"/>
              <a:gd name="connsiteY523" fmla="*/ 2198043 h 6858000"/>
              <a:gd name="connsiteX524" fmla="*/ 5788653 w 7467600"/>
              <a:gd name="connsiteY524" fmla="*/ 2489430 h 6858000"/>
              <a:gd name="connsiteX525" fmla="*/ 5793439 w 7467600"/>
              <a:gd name="connsiteY525" fmla="*/ 2575235 h 6858000"/>
              <a:gd name="connsiteX526" fmla="*/ 5796837 w 7467600"/>
              <a:gd name="connsiteY526" fmla="*/ 2637633 h 6858000"/>
              <a:gd name="connsiteX527" fmla="*/ 5818614 w 7467600"/>
              <a:gd name="connsiteY527" fmla="*/ 2473055 h 6858000"/>
              <a:gd name="connsiteX528" fmla="*/ 5829202 w 7467600"/>
              <a:gd name="connsiteY528" fmla="*/ 1971679 h 6858000"/>
              <a:gd name="connsiteX529" fmla="*/ 5911389 w 7467600"/>
              <a:gd name="connsiteY529" fmla="*/ 1898371 h 6858000"/>
              <a:gd name="connsiteX530" fmla="*/ 6237627 w 7467600"/>
              <a:gd name="connsiteY530" fmla="*/ 2231921 h 6858000"/>
              <a:gd name="connsiteX531" fmla="*/ 5911389 w 7467600"/>
              <a:gd name="connsiteY531" fmla="*/ 1898371 h 6858000"/>
              <a:gd name="connsiteX532" fmla="*/ 6944437 w 7467600"/>
              <a:gd name="connsiteY532" fmla="*/ 1575402 h 6858000"/>
              <a:gd name="connsiteX533" fmla="*/ 6304730 w 7467600"/>
              <a:gd name="connsiteY533" fmla="*/ 1766654 h 6858000"/>
              <a:gd name="connsiteX534" fmla="*/ 6944437 w 7467600"/>
              <a:gd name="connsiteY534" fmla="*/ 1575402 h 6858000"/>
              <a:gd name="connsiteX535" fmla="*/ 7019523 w 7467600"/>
              <a:gd name="connsiteY535" fmla="*/ 1519450 h 6858000"/>
              <a:gd name="connsiteX536" fmla="*/ 6298091 w 7467600"/>
              <a:gd name="connsiteY536" fmla="*/ 1737122 h 6858000"/>
              <a:gd name="connsiteX537" fmla="*/ 7019523 w 7467600"/>
              <a:gd name="connsiteY537" fmla="*/ 1519450 h 6858000"/>
              <a:gd name="connsiteX538" fmla="*/ 2399523 w 7467600"/>
              <a:gd name="connsiteY538" fmla="*/ 1428234 h 6858000"/>
              <a:gd name="connsiteX539" fmla="*/ 2224982 w 7467600"/>
              <a:gd name="connsiteY539" fmla="*/ 1826201 h 6858000"/>
              <a:gd name="connsiteX540" fmla="*/ 2096099 w 7467600"/>
              <a:gd name="connsiteY540" fmla="*/ 2345900 h 6858000"/>
              <a:gd name="connsiteX541" fmla="*/ 2283317 w 7467600"/>
              <a:gd name="connsiteY541" fmla="*/ 1796925 h 6858000"/>
              <a:gd name="connsiteX542" fmla="*/ 2399523 w 7467600"/>
              <a:gd name="connsiteY542" fmla="*/ 1428234 h 6858000"/>
              <a:gd name="connsiteX543" fmla="*/ 2448558 w 7467600"/>
              <a:gd name="connsiteY543" fmla="*/ 1373435 h 6858000"/>
              <a:gd name="connsiteX544" fmla="*/ 2312521 w 7467600"/>
              <a:gd name="connsiteY544" fmla="*/ 1806140 h 6858000"/>
              <a:gd name="connsiteX545" fmla="*/ 2127533 w 7467600"/>
              <a:gd name="connsiteY545" fmla="*/ 2348380 h 6858000"/>
              <a:gd name="connsiteX546" fmla="*/ 2358080 w 7467600"/>
              <a:gd name="connsiteY546" fmla="*/ 1866134 h 6858000"/>
              <a:gd name="connsiteX547" fmla="*/ 2407436 w 7467600"/>
              <a:gd name="connsiteY547" fmla="*/ 1651070 h 6858000"/>
              <a:gd name="connsiteX548" fmla="*/ 2448558 w 7467600"/>
              <a:gd name="connsiteY548" fmla="*/ 1373435 h 6858000"/>
              <a:gd name="connsiteX549" fmla="*/ 278707 w 7467600"/>
              <a:gd name="connsiteY549" fmla="*/ 1352270 h 6858000"/>
              <a:gd name="connsiteX550" fmla="*/ 321570 w 7467600"/>
              <a:gd name="connsiteY550" fmla="*/ 1861610 h 6858000"/>
              <a:gd name="connsiteX551" fmla="*/ 294281 w 7467600"/>
              <a:gd name="connsiteY551" fmla="*/ 1440658 h 6858000"/>
              <a:gd name="connsiteX552" fmla="*/ 278707 w 7467600"/>
              <a:gd name="connsiteY552" fmla="*/ 1352270 h 6858000"/>
              <a:gd name="connsiteX553" fmla="*/ 1423821 w 7467600"/>
              <a:gd name="connsiteY553" fmla="*/ 1351958 h 6858000"/>
              <a:gd name="connsiteX554" fmla="*/ 1638521 w 7467600"/>
              <a:gd name="connsiteY554" fmla="*/ 1908470 h 6858000"/>
              <a:gd name="connsiteX555" fmla="*/ 1754199 w 7467600"/>
              <a:gd name="connsiteY555" fmla="*/ 2149284 h 6858000"/>
              <a:gd name="connsiteX556" fmla="*/ 1908359 w 7467600"/>
              <a:gd name="connsiteY556" fmla="*/ 2364988 h 6858000"/>
              <a:gd name="connsiteX557" fmla="*/ 1647661 w 7467600"/>
              <a:gd name="connsiteY557" fmla="*/ 1825945 h 6858000"/>
              <a:gd name="connsiteX558" fmla="*/ 1423821 w 7467600"/>
              <a:gd name="connsiteY558" fmla="*/ 1351958 h 6858000"/>
              <a:gd name="connsiteX559" fmla="*/ 1431890 w 7467600"/>
              <a:gd name="connsiteY559" fmla="*/ 1306475 h 6858000"/>
              <a:gd name="connsiteX560" fmla="*/ 1507597 w 7467600"/>
              <a:gd name="connsiteY560" fmla="*/ 1446132 h 6858000"/>
              <a:gd name="connsiteX561" fmla="*/ 1674586 w 7467600"/>
              <a:gd name="connsiteY561" fmla="*/ 1813832 h 6858000"/>
              <a:gd name="connsiteX562" fmla="*/ 1815950 w 7467600"/>
              <a:gd name="connsiteY562" fmla="*/ 2128564 h 6858000"/>
              <a:gd name="connsiteX563" fmla="*/ 1984242 w 7467600"/>
              <a:gd name="connsiteY563" fmla="*/ 2430829 h 6858000"/>
              <a:gd name="connsiteX564" fmla="*/ 2014023 w 7467600"/>
              <a:gd name="connsiteY564" fmla="*/ 2450995 h 6858000"/>
              <a:gd name="connsiteX565" fmla="*/ 1747337 w 7467600"/>
              <a:gd name="connsiteY565" fmla="*/ 1855264 h 6858000"/>
              <a:gd name="connsiteX566" fmla="*/ 1533749 w 7467600"/>
              <a:gd name="connsiteY566" fmla="*/ 1478656 h 6858000"/>
              <a:gd name="connsiteX567" fmla="*/ 1431890 w 7467600"/>
              <a:gd name="connsiteY567" fmla="*/ 1306475 h 6858000"/>
              <a:gd name="connsiteX568" fmla="*/ 5052692 w 7467600"/>
              <a:gd name="connsiteY568" fmla="*/ 1292994 h 6858000"/>
              <a:gd name="connsiteX569" fmla="*/ 5200661 w 7467600"/>
              <a:gd name="connsiteY569" fmla="*/ 1635186 h 6858000"/>
              <a:gd name="connsiteX570" fmla="*/ 5297138 w 7467600"/>
              <a:gd name="connsiteY570" fmla="*/ 1906351 h 6858000"/>
              <a:gd name="connsiteX571" fmla="*/ 5052692 w 7467600"/>
              <a:gd name="connsiteY571" fmla="*/ 1292994 h 6858000"/>
              <a:gd name="connsiteX572" fmla="*/ 5009948 w 7467600"/>
              <a:gd name="connsiteY572" fmla="*/ 1273619 h 6858000"/>
              <a:gd name="connsiteX573" fmla="*/ 5121777 w 7467600"/>
              <a:gd name="connsiteY573" fmla="*/ 1654213 h 6858000"/>
              <a:gd name="connsiteX574" fmla="*/ 5293545 w 7467600"/>
              <a:gd name="connsiteY574" fmla="*/ 2072247 h 6858000"/>
              <a:gd name="connsiteX575" fmla="*/ 5294042 w 7467600"/>
              <a:gd name="connsiteY575" fmla="*/ 2065019 h 6858000"/>
              <a:gd name="connsiteX576" fmla="*/ 5171936 w 7467600"/>
              <a:gd name="connsiteY576" fmla="*/ 1647613 h 6858000"/>
              <a:gd name="connsiteX577" fmla="*/ 5009948 w 7467600"/>
              <a:gd name="connsiteY577" fmla="*/ 1273619 h 6858000"/>
              <a:gd name="connsiteX578" fmla="*/ 655236 w 7467600"/>
              <a:gd name="connsiteY578" fmla="*/ 1268632 h 6858000"/>
              <a:gd name="connsiteX579" fmla="*/ 839521 w 7467600"/>
              <a:gd name="connsiteY579" fmla="*/ 1685315 h 6858000"/>
              <a:gd name="connsiteX580" fmla="*/ 1109416 w 7467600"/>
              <a:gd name="connsiteY580" fmla="*/ 2061663 h 6858000"/>
              <a:gd name="connsiteX581" fmla="*/ 1298300 w 7467600"/>
              <a:gd name="connsiteY581" fmla="*/ 2247742 h 6858000"/>
              <a:gd name="connsiteX582" fmla="*/ 1125871 w 7467600"/>
              <a:gd name="connsiteY582" fmla="*/ 1989513 h 6858000"/>
              <a:gd name="connsiteX583" fmla="*/ 981574 w 7467600"/>
              <a:gd name="connsiteY583" fmla="*/ 1783157 h 6858000"/>
              <a:gd name="connsiteX584" fmla="*/ 922198 w 7467600"/>
              <a:gd name="connsiteY584" fmla="*/ 1677437 h 6858000"/>
              <a:gd name="connsiteX585" fmla="*/ 869293 w 7467600"/>
              <a:gd name="connsiteY585" fmla="*/ 1583214 h 6858000"/>
              <a:gd name="connsiteX586" fmla="*/ 751431 w 7467600"/>
              <a:gd name="connsiteY586" fmla="*/ 1405731 h 6858000"/>
              <a:gd name="connsiteX587" fmla="*/ 655236 w 7467600"/>
              <a:gd name="connsiteY587" fmla="*/ 1268632 h 6858000"/>
              <a:gd name="connsiteX588" fmla="*/ 6516292 w 7467600"/>
              <a:gd name="connsiteY588" fmla="*/ 1263064 h 6858000"/>
              <a:gd name="connsiteX589" fmla="*/ 5736320 w 7467600"/>
              <a:gd name="connsiteY589" fmla="*/ 1501803 h 6858000"/>
              <a:gd name="connsiteX590" fmla="*/ 6516292 w 7467600"/>
              <a:gd name="connsiteY590" fmla="*/ 1263064 h 6858000"/>
              <a:gd name="connsiteX591" fmla="*/ 291466 w 7467600"/>
              <a:gd name="connsiteY591" fmla="*/ 1250369 h 6858000"/>
              <a:gd name="connsiteX592" fmla="*/ 323180 w 7467600"/>
              <a:gd name="connsiteY592" fmla="*/ 1435283 h 6858000"/>
              <a:gd name="connsiteX593" fmla="*/ 349381 w 7467600"/>
              <a:gd name="connsiteY593" fmla="*/ 1875041 h 6858000"/>
              <a:gd name="connsiteX594" fmla="*/ 374363 w 7467600"/>
              <a:gd name="connsiteY594" fmla="*/ 1506494 h 6858000"/>
              <a:gd name="connsiteX595" fmla="*/ 302168 w 7467600"/>
              <a:gd name="connsiteY595" fmla="*/ 1274495 h 6858000"/>
              <a:gd name="connsiteX596" fmla="*/ 291466 w 7467600"/>
              <a:gd name="connsiteY596" fmla="*/ 1250369 h 6858000"/>
              <a:gd name="connsiteX597" fmla="*/ 678222 w 7467600"/>
              <a:gd name="connsiteY597" fmla="*/ 1248670 h 6858000"/>
              <a:gd name="connsiteX598" fmla="*/ 775536 w 7467600"/>
              <a:gd name="connsiteY598" fmla="*/ 1388015 h 6858000"/>
              <a:gd name="connsiteX599" fmla="*/ 894529 w 7467600"/>
              <a:gd name="connsiteY599" fmla="*/ 1567739 h 6858000"/>
              <a:gd name="connsiteX600" fmla="*/ 948000 w 7467600"/>
              <a:gd name="connsiteY600" fmla="*/ 1663088 h 6858000"/>
              <a:gd name="connsiteX601" fmla="*/ 1006812 w 7467600"/>
              <a:gd name="connsiteY601" fmla="*/ 1767683 h 6858000"/>
              <a:gd name="connsiteX602" fmla="*/ 1149133 w 7467600"/>
              <a:gd name="connsiteY602" fmla="*/ 1971513 h 6858000"/>
              <a:gd name="connsiteX603" fmla="*/ 1333952 w 7467600"/>
              <a:gd name="connsiteY603" fmla="*/ 2251620 h 6858000"/>
              <a:gd name="connsiteX604" fmla="*/ 1337329 w 7467600"/>
              <a:gd name="connsiteY604" fmla="*/ 2258350 h 6858000"/>
              <a:gd name="connsiteX605" fmla="*/ 1014726 w 7467600"/>
              <a:gd name="connsiteY605" fmla="*/ 1615556 h 6858000"/>
              <a:gd name="connsiteX606" fmla="*/ 678222 w 7467600"/>
              <a:gd name="connsiteY606" fmla="*/ 1248670 h 6858000"/>
              <a:gd name="connsiteX607" fmla="*/ 6691602 w 7467600"/>
              <a:gd name="connsiteY607" fmla="*/ 1140573 h 6858000"/>
              <a:gd name="connsiteX608" fmla="*/ 6571100 w 7467600"/>
              <a:gd name="connsiteY608" fmla="*/ 1183662 h 6858000"/>
              <a:gd name="connsiteX609" fmla="*/ 6241687 w 7467600"/>
              <a:gd name="connsiteY609" fmla="*/ 1257600 h 6858000"/>
              <a:gd name="connsiteX610" fmla="*/ 5693009 w 7467600"/>
              <a:gd name="connsiteY610" fmla="*/ 1478256 h 6858000"/>
              <a:gd name="connsiteX611" fmla="*/ 6548420 w 7467600"/>
              <a:gd name="connsiteY611" fmla="*/ 1214599 h 6858000"/>
              <a:gd name="connsiteX612" fmla="*/ 6605473 w 7467600"/>
              <a:gd name="connsiteY612" fmla="*/ 1184686 h 6858000"/>
              <a:gd name="connsiteX613" fmla="*/ 6691602 w 7467600"/>
              <a:gd name="connsiteY613" fmla="*/ 1140573 h 6858000"/>
              <a:gd name="connsiteX614" fmla="*/ 4002475 w 7467600"/>
              <a:gd name="connsiteY614" fmla="*/ 1037802 h 6858000"/>
              <a:gd name="connsiteX615" fmla="*/ 4000324 w 7467600"/>
              <a:gd name="connsiteY615" fmla="*/ 1039362 h 6858000"/>
              <a:gd name="connsiteX616" fmla="*/ 4002862 w 7467600"/>
              <a:gd name="connsiteY616" fmla="*/ 1042866 h 6858000"/>
              <a:gd name="connsiteX617" fmla="*/ 4002475 w 7467600"/>
              <a:gd name="connsiteY617" fmla="*/ 1037802 h 6858000"/>
              <a:gd name="connsiteX618" fmla="*/ 506322 w 7467600"/>
              <a:gd name="connsiteY618" fmla="*/ 1020997 h 6858000"/>
              <a:gd name="connsiteX619" fmla="*/ 533068 w 7467600"/>
              <a:gd name="connsiteY619" fmla="*/ 1029409 h 6858000"/>
              <a:gd name="connsiteX620" fmla="*/ 1232525 w 7467600"/>
              <a:gd name="connsiteY620" fmla="*/ 1804675 h 6858000"/>
              <a:gd name="connsiteX621" fmla="*/ 1388858 w 7467600"/>
              <a:gd name="connsiteY621" fmla="*/ 2368011 h 6858000"/>
              <a:gd name="connsiteX622" fmla="*/ 1384098 w 7467600"/>
              <a:gd name="connsiteY622" fmla="*/ 2378125 h 6858000"/>
              <a:gd name="connsiteX623" fmla="*/ 1425393 w 7467600"/>
              <a:gd name="connsiteY623" fmla="*/ 2589124 h 6858000"/>
              <a:gd name="connsiteX624" fmla="*/ 1424001 w 7467600"/>
              <a:gd name="connsiteY624" fmla="*/ 2597541 h 6858000"/>
              <a:gd name="connsiteX625" fmla="*/ 2152729 w 7467600"/>
              <a:gd name="connsiteY625" fmla="*/ 2864487 h 6858000"/>
              <a:gd name="connsiteX626" fmla="*/ 2020609 w 7467600"/>
              <a:gd name="connsiteY626" fmla="*/ 2539671 h 6858000"/>
              <a:gd name="connsiteX627" fmla="*/ 2018920 w 7467600"/>
              <a:gd name="connsiteY627" fmla="*/ 2536309 h 6858000"/>
              <a:gd name="connsiteX628" fmla="*/ 1342441 w 7467600"/>
              <a:gd name="connsiteY628" fmla="*/ 1173017 h 6858000"/>
              <a:gd name="connsiteX629" fmla="*/ 1367925 w 7467600"/>
              <a:gd name="connsiteY629" fmla="*/ 1135648 h 6858000"/>
              <a:gd name="connsiteX630" fmla="*/ 1771401 w 7467600"/>
              <a:gd name="connsiteY630" fmla="*/ 1806673 h 6858000"/>
              <a:gd name="connsiteX631" fmla="*/ 1972385 w 7467600"/>
              <a:gd name="connsiteY631" fmla="*/ 2198735 h 6858000"/>
              <a:gd name="connsiteX632" fmla="*/ 2040892 w 7467600"/>
              <a:gd name="connsiteY632" fmla="*/ 2405205 h 6858000"/>
              <a:gd name="connsiteX633" fmla="*/ 2131689 w 7467600"/>
              <a:gd name="connsiteY633" fmla="*/ 1936926 h 6858000"/>
              <a:gd name="connsiteX634" fmla="*/ 2454820 w 7467600"/>
              <a:gd name="connsiteY634" fmla="*/ 1248808 h 6858000"/>
              <a:gd name="connsiteX635" fmla="*/ 2492512 w 7467600"/>
              <a:gd name="connsiteY635" fmla="*/ 1302920 h 6858000"/>
              <a:gd name="connsiteX636" fmla="*/ 2081216 w 7467600"/>
              <a:gd name="connsiteY636" fmla="*/ 2527513 h 6858000"/>
              <a:gd name="connsiteX637" fmla="*/ 2081211 w 7467600"/>
              <a:gd name="connsiteY637" fmla="*/ 2528916 h 6858000"/>
              <a:gd name="connsiteX638" fmla="*/ 2199067 w 7467600"/>
              <a:gd name="connsiteY638" fmla="*/ 2884061 h 6858000"/>
              <a:gd name="connsiteX639" fmla="*/ 3192586 w 7467600"/>
              <a:gd name="connsiteY639" fmla="*/ 3411496 h 6858000"/>
              <a:gd name="connsiteX640" fmla="*/ 3182620 w 7467600"/>
              <a:gd name="connsiteY640" fmla="*/ 3483279 h 6858000"/>
              <a:gd name="connsiteX641" fmla="*/ 2435119 w 7467600"/>
              <a:gd name="connsiteY641" fmla="*/ 3080173 h 6858000"/>
              <a:gd name="connsiteX642" fmla="*/ 2410152 w 7467600"/>
              <a:gd name="connsiteY642" fmla="*/ 3063751 h 6858000"/>
              <a:gd name="connsiteX643" fmla="*/ 2408099 w 7467600"/>
              <a:gd name="connsiteY643" fmla="*/ 3064403 h 6858000"/>
              <a:gd name="connsiteX644" fmla="*/ 2407218 w 7467600"/>
              <a:gd name="connsiteY644" fmla="*/ 3070324 h 6858000"/>
              <a:gd name="connsiteX645" fmla="*/ 2380138 w 7467600"/>
              <a:gd name="connsiteY645" fmla="*/ 3099341 h 6858000"/>
              <a:gd name="connsiteX646" fmla="*/ 1765923 w 7467600"/>
              <a:gd name="connsiteY646" fmla="*/ 3581043 h 6858000"/>
              <a:gd name="connsiteX647" fmla="*/ 1702258 w 7467600"/>
              <a:gd name="connsiteY647" fmla="*/ 3612286 h 6858000"/>
              <a:gd name="connsiteX648" fmla="*/ 1538370 w 7467600"/>
              <a:gd name="connsiteY648" fmla="*/ 3811804 h 6858000"/>
              <a:gd name="connsiteX649" fmla="*/ 542867 w 7467600"/>
              <a:gd name="connsiteY649" fmla="*/ 4944092 h 6858000"/>
              <a:gd name="connsiteX650" fmla="*/ 515800 w 7467600"/>
              <a:gd name="connsiteY650" fmla="*/ 4862180 h 6858000"/>
              <a:gd name="connsiteX651" fmla="*/ 909145 w 7467600"/>
              <a:gd name="connsiteY651" fmla="*/ 4199225 h 6858000"/>
              <a:gd name="connsiteX652" fmla="*/ 1214067 w 7467600"/>
              <a:gd name="connsiteY652" fmla="*/ 3908561 h 6858000"/>
              <a:gd name="connsiteX653" fmla="*/ 640967 w 7467600"/>
              <a:gd name="connsiteY653" fmla="*/ 4105601 h 6858000"/>
              <a:gd name="connsiteX654" fmla="*/ 112563 w 7467600"/>
              <a:gd name="connsiteY654" fmla="*/ 4396952 h 6858000"/>
              <a:gd name="connsiteX655" fmla="*/ 0 w 7467600"/>
              <a:gd name="connsiteY655" fmla="*/ 4466006 h 6858000"/>
              <a:gd name="connsiteX656" fmla="*/ 0 w 7467600"/>
              <a:gd name="connsiteY656" fmla="*/ 4233763 h 6858000"/>
              <a:gd name="connsiteX657" fmla="*/ 36881 w 7467600"/>
              <a:gd name="connsiteY657" fmla="*/ 4200118 h 6858000"/>
              <a:gd name="connsiteX658" fmla="*/ 910534 w 7467600"/>
              <a:gd name="connsiteY658" fmla="*/ 3629753 h 6858000"/>
              <a:gd name="connsiteX659" fmla="*/ 1578717 w 7467600"/>
              <a:gd name="connsiteY659" fmla="*/ 3575982 h 6858000"/>
              <a:gd name="connsiteX660" fmla="*/ 2338780 w 7467600"/>
              <a:gd name="connsiteY660" fmla="*/ 3033725 h 6858000"/>
              <a:gd name="connsiteX661" fmla="*/ 1807991 w 7467600"/>
              <a:gd name="connsiteY661" fmla="*/ 2807184 h 6858000"/>
              <a:gd name="connsiteX662" fmla="*/ 1416358 w 7467600"/>
              <a:gd name="connsiteY662" fmla="*/ 3112571 h 6858000"/>
              <a:gd name="connsiteX663" fmla="*/ 939066 w 7467600"/>
              <a:gd name="connsiteY663" fmla="*/ 3378798 h 6858000"/>
              <a:gd name="connsiteX664" fmla="*/ 115099 w 7467600"/>
              <a:gd name="connsiteY664" fmla="*/ 3607650 h 6858000"/>
              <a:gd name="connsiteX665" fmla="*/ 97284 w 7467600"/>
              <a:gd name="connsiteY665" fmla="*/ 3520393 h 6858000"/>
              <a:gd name="connsiteX666" fmla="*/ 922050 w 7467600"/>
              <a:gd name="connsiteY666" fmla="*/ 3074867 h 6858000"/>
              <a:gd name="connsiteX667" fmla="*/ 1405265 w 7467600"/>
              <a:gd name="connsiteY667" fmla="*/ 3016319 h 6858000"/>
              <a:gd name="connsiteX668" fmla="*/ 1407512 w 7467600"/>
              <a:gd name="connsiteY668" fmla="*/ 3018001 h 6858000"/>
              <a:gd name="connsiteX669" fmla="*/ 1726266 w 7467600"/>
              <a:gd name="connsiteY669" fmla="*/ 2777274 h 6858000"/>
              <a:gd name="connsiteX670" fmla="*/ 625390 w 7467600"/>
              <a:gd name="connsiteY670" fmla="*/ 2514541 h 6858000"/>
              <a:gd name="connsiteX671" fmla="*/ 619799 w 7467600"/>
              <a:gd name="connsiteY671" fmla="*/ 2527180 h 6858000"/>
              <a:gd name="connsiteX672" fmla="*/ 310030 w 7467600"/>
              <a:gd name="connsiteY672" fmla="*/ 2771818 h 6858000"/>
              <a:gd name="connsiteX673" fmla="*/ 173877 w 7467600"/>
              <a:gd name="connsiteY673" fmla="*/ 2937056 h 6858000"/>
              <a:gd name="connsiteX674" fmla="*/ 77889 w 7467600"/>
              <a:gd name="connsiteY674" fmla="*/ 3138440 h 6858000"/>
              <a:gd name="connsiteX675" fmla="*/ 0 w 7467600"/>
              <a:gd name="connsiteY675" fmla="*/ 3271395 h 6858000"/>
              <a:gd name="connsiteX676" fmla="*/ 0 w 7467600"/>
              <a:gd name="connsiteY676" fmla="*/ 3153002 h 6858000"/>
              <a:gd name="connsiteX677" fmla="*/ 2386 w 7467600"/>
              <a:gd name="connsiteY677" fmla="*/ 3149203 h 6858000"/>
              <a:gd name="connsiteX678" fmla="*/ 89753 w 7467600"/>
              <a:gd name="connsiteY678" fmla="*/ 2987702 h 6858000"/>
              <a:gd name="connsiteX679" fmla="*/ 76869 w 7467600"/>
              <a:gd name="connsiteY679" fmla="*/ 3005404 h 6858000"/>
              <a:gd name="connsiteX680" fmla="*/ 32049 w 7467600"/>
              <a:gd name="connsiteY680" fmla="*/ 3065814 h 6858000"/>
              <a:gd name="connsiteX681" fmla="*/ 0 w 7467600"/>
              <a:gd name="connsiteY681" fmla="*/ 3108744 h 6858000"/>
              <a:gd name="connsiteX682" fmla="*/ 0 w 7467600"/>
              <a:gd name="connsiteY682" fmla="*/ 3058059 h 6858000"/>
              <a:gd name="connsiteX683" fmla="*/ 7610 w 7467600"/>
              <a:gd name="connsiteY683" fmla="*/ 3047889 h 6858000"/>
              <a:gd name="connsiteX684" fmla="*/ 52419 w 7467600"/>
              <a:gd name="connsiteY684" fmla="*/ 2987479 h 6858000"/>
              <a:gd name="connsiteX685" fmla="*/ 59142 w 7467600"/>
              <a:gd name="connsiteY685" fmla="*/ 2978488 h 6858000"/>
              <a:gd name="connsiteX686" fmla="*/ 0 w 7467600"/>
              <a:gd name="connsiteY686" fmla="*/ 3015334 h 6858000"/>
              <a:gd name="connsiteX687" fmla="*/ 0 w 7467600"/>
              <a:gd name="connsiteY687" fmla="*/ 2914286 h 6858000"/>
              <a:gd name="connsiteX688" fmla="*/ 36383 w 7467600"/>
              <a:gd name="connsiteY688" fmla="*/ 2901128 h 6858000"/>
              <a:gd name="connsiteX689" fmla="*/ 156329 w 7467600"/>
              <a:gd name="connsiteY689" fmla="*/ 2840533 h 6858000"/>
              <a:gd name="connsiteX690" fmla="*/ 358355 w 7467600"/>
              <a:gd name="connsiteY690" fmla="*/ 2620471 h 6858000"/>
              <a:gd name="connsiteX691" fmla="*/ 510577 w 7467600"/>
              <a:gd name="connsiteY691" fmla="*/ 2501244 h 6858000"/>
              <a:gd name="connsiteX692" fmla="*/ 211967 w 7467600"/>
              <a:gd name="connsiteY692" fmla="*/ 2479171 h 6858000"/>
              <a:gd name="connsiteX693" fmla="*/ 0 w 7467600"/>
              <a:gd name="connsiteY693" fmla="*/ 2476398 h 6858000"/>
              <a:gd name="connsiteX694" fmla="*/ 0 w 7467600"/>
              <a:gd name="connsiteY694" fmla="*/ 2389189 h 6858000"/>
              <a:gd name="connsiteX695" fmla="*/ 103062 w 7467600"/>
              <a:gd name="connsiteY695" fmla="*/ 2389518 h 6858000"/>
              <a:gd name="connsiteX696" fmla="*/ 510734 w 7467600"/>
              <a:gd name="connsiteY696" fmla="*/ 2416201 h 6858000"/>
              <a:gd name="connsiteX697" fmla="*/ 279257 w 7467600"/>
              <a:gd name="connsiteY697" fmla="*/ 2092102 h 6858000"/>
              <a:gd name="connsiteX698" fmla="*/ 65265 w 7467600"/>
              <a:gd name="connsiteY698" fmla="*/ 2006049 h 6858000"/>
              <a:gd name="connsiteX699" fmla="*/ 0 w 7467600"/>
              <a:gd name="connsiteY699" fmla="*/ 1982532 h 6858000"/>
              <a:gd name="connsiteX700" fmla="*/ 0 w 7467600"/>
              <a:gd name="connsiteY700" fmla="*/ 1912789 h 6858000"/>
              <a:gd name="connsiteX701" fmla="*/ 97460 w 7467600"/>
              <a:gd name="connsiteY701" fmla="*/ 1953725 h 6858000"/>
              <a:gd name="connsiteX702" fmla="*/ 221272 w 7467600"/>
              <a:gd name="connsiteY702" fmla="*/ 1980766 h 6858000"/>
              <a:gd name="connsiteX703" fmla="*/ 116765 w 7467600"/>
              <a:gd name="connsiteY703" fmla="*/ 1911033 h 6858000"/>
              <a:gd name="connsiteX704" fmla="*/ 16405 w 7467600"/>
              <a:gd name="connsiteY704" fmla="*/ 1803412 h 6858000"/>
              <a:gd name="connsiteX705" fmla="*/ 0 w 7467600"/>
              <a:gd name="connsiteY705" fmla="*/ 1784777 h 6858000"/>
              <a:gd name="connsiteX706" fmla="*/ 0 w 7467600"/>
              <a:gd name="connsiteY706" fmla="*/ 1740082 h 6858000"/>
              <a:gd name="connsiteX707" fmla="*/ 39394 w 7467600"/>
              <a:gd name="connsiteY707" fmla="*/ 1784856 h 6858000"/>
              <a:gd name="connsiteX708" fmla="*/ 135813 w 7467600"/>
              <a:gd name="connsiteY708" fmla="*/ 1888838 h 6858000"/>
              <a:gd name="connsiteX709" fmla="*/ 242575 w 7467600"/>
              <a:gd name="connsiteY709" fmla="*/ 1958841 h 6858000"/>
              <a:gd name="connsiteX710" fmla="*/ 82197 w 7467600"/>
              <a:gd name="connsiteY710" fmla="*/ 1754826 h 6858000"/>
              <a:gd name="connsiteX711" fmla="*/ 0 w 7467600"/>
              <a:gd name="connsiteY711" fmla="*/ 1679650 h 6858000"/>
              <a:gd name="connsiteX712" fmla="*/ 0 w 7467600"/>
              <a:gd name="connsiteY712" fmla="*/ 1602463 h 6858000"/>
              <a:gd name="connsiteX713" fmla="*/ 84689 w 7467600"/>
              <a:gd name="connsiteY713" fmla="*/ 1677442 h 6858000"/>
              <a:gd name="connsiteX714" fmla="*/ 298437 w 7467600"/>
              <a:gd name="connsiteY714" fmla="*/ 1968019 h 6858000"/>
              <a:gd name="connsiteX715" fmla="*/ 227269 w 7467600"/>
              <a:gd name="connsiteY715" fmla="*/ 1114064 h 6858000"/>
              <a:gd name="connsiteX716" fmla="*/ 248003 w 7467600"/>
              <a:gd name="connsiteY716" fmla="*/ 1089613 h 6858000"/>
              <a:gd name="connsiteX717" fmla="*/ 427020 w 7467600"/>
              <a:gd name="connsiteY717" fmla="*/ 1619803 h 6858000"/>
              <a:gd name="connsiteX718" fmla="*/ 340345 w 7467600"/>
              <a:gd name="connsiteY718" fmla="*/ 2027739 h 6858000"/>
              <a:gd name="connsiteX719" fmla="*/ 360865 w 7467600"/>
              <a:gd name="connsiteY719" fmla="*/ 2044827 h 6858000"/>
              <a:gd name="connsiteX720" fmla="*/ 560414 w 7467600"/>
              <a:gd name="connsiteY720" fmla="*/ 2421457 h 6858000"/>
              <a:gd name="connsiteX721" fmla="*/ 1359703 w 7467600"/>
              <a:gd name="connsiteY721" fmla="*/ 2578554 h 6858000"/>
              <a:gd name="connsiteX722" fmla="*/ 1359422 w 7467600"/>
              <a:gd name="connsiteY722" fmla="*/ 2577994 h 6858000"/>
              <a:gd name="connsiteX723" fmla="*/ 828701 w 7467600"/>
              <a:gd name="connsiteY723" fmla="*/ 1839520 h 6858000"/>
              <a:gd name="connsiteX724" fmla="*/ 494427 w 7467600"/>
              <a:gd name="connsiteY724" fmla="*/ 1092333 h 6858000"/>
              <a:gd name="connsiteX725" fmla="*/ 506322 w 7467600"/>
              <a:gd name="connsiteY725" fmla="*/ 1020997 h 6858000"/>
              <a:gd name="connsiteX726" fmla="*/ 4570198 w 7467600"/>
              <a:gd name="connsiteY726" fmla="*/ 978081 h 6858000"/>
              <a:gd name="connsiteX727" fmla="*/ 4523691 w 7467600"/>
              <a:gd name="connsiteY727" fmla="*/ 1127776 h 6858000"/>
              <a:gd name="connsiteX728" fmla="*/ 4509875 w 7467600"/>
              <a:gd name="connsiteY728" fmla="*/ 1167552 h 6858000"/>
              <a:gd name="connsiteX729" fmla="*/ 4478168 w 7467600"/>
              <a:gd name="connsiteY729" fmla="*/ 1260735 h 6858000"/>
              <a:gd name="connsiteX730" fmla="*/ 4409309 w 7467600"/>
              <a:gd name="connsiteY730" fmla="*/ 1666996 h 6858000"/>
              <a:gd name="connsiteX731" fmla="*/ 4370031 w 7467600"/>
              <a:gd name="connsiteY731" fmla="*/ 1955666 h 6858000"/>
              <a:gd name="connsiteX732" fmla="*/ 4570198 w 7467600"/>
              <a:gd name="connsiteY732" fmla="*/ 978081 h 6858000"/>
              <a:gd name="connsiteX733" fmla="*/ 4557898 w 7467600"/>
              <a:gd name="connsiteY733" fmla="*/ 900011 h 6858000"/>
              <a:gd name="connsiteX734" fmla="*/ 4344840 w 7467600"/>
              <a:gd name="connsiteY734" fmla="*/ 1922038 h 6858000"/>
              <a:gd name="connsiteX735" fmla="*/ 4378710 w 7467600"/>
              <a:gd name="connsiteY735" fmla="*/ 1665516 h 6858000"/>
              <a:gd name="connsiteX736" fmla="*/ 4448798 w 7467600"/>
              <a:gd name="connsiteY736" fmla="*/ 1253024 h 6858000"/>
              <a:gd name="connsiteX737" fmla="*/ 4480315 w 7467600"/>
              <a:gd name="connsiteY737" fmla="*/ 1158454 h 6858000"/>
              <a:gd name="connsiteX738" fmla="*/ 4494133 w 7467600"/>
              <a:gd name="connsiteY738" fmla="*/ 1118676 h 6858000"/>
              <a:gd name="connsiteX739" fmla="*/ 4557898 w 7467600"/>
              <a:gd name="connsiteY739" fmla="*/ 900011 h 6858000"/>
              <a:gd name="connsiteX740" fmla="*/ 5870151 w 7467600"/>
              <a:gd name="connsiteY740" fmla="*/ 898890 h 6858000"/>
              <a:gd name="connsiteX741" fmla="*/ 5861335 w 7467600"/>
              <a:gd name="connsiteY741" fmla="*/ 899177 h 6858000"/>
              <a:gd name="connsiteX742" fmla="*/ 5843702 w 7467600"/>
              <a:gd name="connsiteY742" fmla="*/ 899748 h 6858000"/>
              <a:gd name="connsiteX743" fmla="*/ 5651107 w 7467600"/>
              <a:gd name="connsiteY743" fmla="*/ 920306 h 6858000"/>
              <a:gd name="connsiteX744" fmla="*/ 5459407 w 7467600"/>
              <a:gd name="connsiteY744" fmla="*/ 940975 h 6858000"/>
              <a:gd name="connsiteX745" fmla="*/ 5374846 w 7467600"/>
              <a:gd name="connsiteY745" fmla="*/ 941988 h 6858000"/>
              <a:gd name="connsiteX746" fmla="*/ 5256105 w 7467600"/>
              <a:gd name="connsiteY746" fmla="*/ 945632 h 6858000"/>
              <a:gd name="connsiteX747" fmla="*/ 5107071 w 7467600"/>
              <a:gd name="connsiteY747" fmla="*/ 969720 h 6858000"/>
              <a:gd name="connsiteX748" fmla="*/ 4998681 w 7467600"/>
              <a:gd name="connsiteY748" fmla="*/ 988771 h 6858000"/>
              <a:gd name="connsiteX749" fmla="*/ 5870151 w 7467600"/>
              <a:gd name="connsiteY749" fmla="*/ 898890 h 6858000"/>
              <a:gd name="connsiteX750" fmla="*/ 5504425 w 7467600"/>
              <a:gd name="connsiteY750" fmla="*/ 848067 h 6858000"/>
              <a:gd name="connsiteX751" fmla="*/ 4968849 w 7467600"/>
              <a:gd name="connsiteY751" fmla="*/ 962318 h 6858000"/>
              <a:gd name="connsiteX752" fmla="*/ 5104039 w 7467600"/>
              <a:gd name="connsiteY752" fmla="*/ 940634 h 6858000"/>
              <a:gd name="connsiteX753" fmla="*/ 5256311 w 7467600"/>
              <a:gd name="connsiteY753" fmla="*/ 916490 h 6858000"/>
              <a:gd name="connsiteX754" fmla="*/ 5377381 w 7467600"/>
              <a:gd name="connsiteY754" fmla="*/ 912671 h 6858000"/>
              <a:gd name="connsiteX755" fmla="*/ 5460148 w 7467600"/>
              <a:gd name="connsiteY755" fmla="*/ 911442 h 6858000"/>
              <a:gd name="connsiteX756" fmla="*/ 5648971 w 7467600"/>
              <a:gd name="connsiteY756" fmla="*/ 891331 h 6858000"/>
              <a:gd name="connsiteX757" fmla="*/ 5844807 w 7467600"/>
              <a:gd name="connsiteY757" fmla="*/ 870718 h 6858000"/>
              <a:gd name="connsiteX758" fmla="*/ 5862975 w 7467600"/>
              <a:gd name="connsiteY758" fmla="*/ 869756 h 6858000"/>
              <a:gd name="connsiteX759" fmla="*/ 5920887 w 7467600"/>
              <a:gd name="connsiteY759" fmla="*/ 865929 h 6858000"/>
              <a:gd name="connsiteX760" fmla="*/ 5504425 w 7467600"/>
              <a:gd name="connsiteY760" fmla="*/ 848067 h 6858000"/>
              <a:gd name="connsiteX761" fmla="*/ 3607114 w 7467600"/>
              <a:gd name="connsiteY761" fmla="*/ 467441 h 6858000"/>
              <a:gd name="connsiteX762" fmla="*/ 3296242 w 7467600"/>
              <a:gd name="connsiteY762" fmla="*/ 807991 h 6858000"/>
              <a:gd name="connsiteX763" fmla="*/ 3174674 w 7467600"/>
              <a:gd name="connsiteY763" fmla="*/ 919759 h 6858000"/>
              <a:gd name="connsiteX764" fmla="*/ 3042978 w 7467600"/>
              <a:gd name="connsiteY764" fmla="*/ 1054894 h 6858000"/>
              <a:gd name="connsiteX765" fmla="*/ 2968914 w 7467600"/>
              <a:gd name="connsiteY765" fmla="*/ 1133756 h 6858000"/>
              <a:gd name="connsiteX766" fmla="*/ 3103823 w 7467600"/>
              <a:gd name="connsiteY766" fmla="*/ 1026814 h 6858000"/>
              <a:gd name="connsiteX767" fmla="*/ 3607114 w 7467600"/>
              <a:gd name="connsiteY767" fmla="*/ 467441 h 6858000"/>
              <a:gd name="connsiteX768" fmla="*/ 3744487 w 7467600"/>
              <a:gd name="connsiteY768" fmla="*/ 383136 h 6858000"/>
              <a:gd name="connsiteX769" fmla="*/ 3970213 w 7467600"/>
              <a:gd name="connsiteY769" fmla="*/ 995559 h 6858000"/>
              <a:gd name="connsiteX770" fmla="*/ 3744487 w 7467600"/>
              <a:gd name="connsiteY770" fmla="*/ 383136 h 6858000"/>
              <a:gd name="connsiteX771" fmla="*/ 3624562 w 7467600"/>
              <a:gd name="connsiteY771" fmla="*/ 367041 h 6858000"/>
              <a:gd name="connsiteX772" fmla="*/ 3489712 w 7467600"/>
              <a:gd name="connsiteY772" fmla="*/ 485386 h 6858000"/>
              <a:gd name="connsiteX773" fmla="*/ 3182994 w 7467600"/>
              <a:gd name="connsiteY773" fmla="*/ 828265 h 6858000"/>
              <a:gd name="connsiteX774" fmla="*/ 2892114 w 7467600"/>
              <a:gd name="connsiteY774" fmla="*/ 1172635 h 6858000"/>
              <a:gd name="connsiteX775" fmla="*/ 3021459 w 7467600"/>
              <a:gd name="connsiteY775" fmla="*/ 1035385 h 6858000"/>
              <a:gd name="connsiteX776" fmla="*/ 3153873 w 7467600"/>
              <a:gd name="connsiteY776" fmla="*/ 898971 h 6858000"/>
              <a:gd name="connsiteX777" fmla="*/ 3276511 w 7467600"/>
              <a:gd name="connsiteY777" fmla="*/ 786423 h 6858000"/>
              <a:gd name="connsiteX778" fmla="*/ 3584154 w 7467600"/>
              <a:gd name="connsiteY778" fmla="*/ 448218 h 6858000"/>
              <a:gd name="connsiteX779" fmla="*/ 3624562 w 7467600"/>
              <a:gd name="connsiteY779" fmla="*/ 367041 h 6858000"/>
              <a:gd name="connsiteX780" fmla="*/ 3766672 w 7467600"/>
              <a:gd name="connsiteY780" fmla="*/ 359429 h 6858000"/>
              <a:gd name="connsiteX781" fmla="*/ 3996338 w 7467600"/>
              <a:gd name="connsiteY781" fmla="*/ 968237 h 6858000"/>
              <a:gd name="connsiteX782" fmla="*/ 3766672 w 7467600"/>
              <a:gd name="connsiteY782" fmla="*/ 359429 h 6858000"/>
              <a:gd name="connsiteX783" fmla="*/ 5805386 w 7467600"/>
              <a:gd name="connsiteY783" fmla="*/ 239240 h 6858000"/>
              <a:gd name="connsiteX784" fmla="*/ 5736947 w 7467600"/>
              <a:gd name="connsiteY784" fmla="*/ 261367 h 6858000"/>
              <a:gd name="connsiteX785" fmla="*/ 5427012 w 7467600"/>
              <a:gd name="connsiteY785" fmla="*/ 311272 h 6858000"/>
              <a:gd name="connsiteX786" fmla="*/ 5147818 w 7467600"/>
              <a:gd name="connsiteY786" fmla="*/ 322112 h 6858000"/>
              <a:gd name="connsiteX787" fmla="*/ 5060854 w 7467600"/>
              <a:gd name="connsiteY787" fmla="*/ 311882 h 6858000"/>
              <a:gd name="connsiteX788" fmla="*/ 4945989 w 7467600"/>
              <a:gd name="connsiteY788" fmla="*/ 300516 h 6858000"/>
              <a:gd name="connsiteX789" fmla="*/ 5410479 w 7467600"/>
              <a:gd name="connsiteY789" fmla="*/ 348434 h 6858000"/>
              <a:gd name="connsiteX790" fmla="*/ 5805386 w 7467600"/>
              <a:gd name="connsiteY790" fmla="*/ 239240 h 6858000"/>
              <a:gd name="connsiteX791" fmla="*/ 5905192 w 7467600"/>
              <a:gd name="connsiteY791" fmla="*/ 163079 h 6858000"/>
              <a:gd name="connsiteX792" fmla="*/ 5865655 w 7467600"/>
              <a:gd name="connsiteY792" fmla="*/ 171901 h 6858000"/>
              <a:gd name="connsiteX793" fmla="*/ 5259740 w 7467600"/>
              <a:gd name="connsiteY793" fmla="*/ 257013 h 6858000"/>
              <a:gd name="connsiteX794" fmla="*/ 5208466 w 7467600"/>
              <a:gd name="connsiteY794" fmla="*/ 257550 h 6858000"/>
              <a:gd name="connsiteX795" fmla="*/ 4980204 w 7467600"/>
              <a:gd name="connsiteY795" fmla="*/ 271903 h 6858000"/>
              <a:gd name="connsiteX796" fmla="*/ 5068068 w 7467600"/>
              <a:gd name="connsiteY796" fmla="*/ 282244 h 6858000"/>
              <a:gd name="connsiteX797" fmla="*/ 5153231 w 7467600"/>
              <a:gd name="connsiteY797" fmla="*/ 292240 h 6858000"/>
              <a:gd name="connsiteX798" fmla="*/ 5426491 w 7467600"/>
              <a:gd name="connsiteY798" fmla="*/ 281128 h 6858000"/>
              <a:gd name="connsiteX799" fmla="*/ 5731212 w 7467600"/>
              <a:gd name="connsiteY799" fmla="*/ 231951 h 6858000"/>
              <a:gd name="connsiteX800" fmla="*/ 5905192 w 7467600"/>
              <a:gd name="connsiteY800" fmla="*/ 163079 h 6858000"/>
              <a:gd name="connsiteX801" fmla="*/ 5944437 w 7467600"/>
              <a:gd name="connsiteY801" fmla="*/ 113829 h 6858000"/>
              <a:gd name="connsiteX802" fmla="*/ 5825032 w 7467600"/>
              <a:gd name="connsiteY802" fmla="*/ 146405 h 6858000"/>
              <a:gd name="connsiteX803" fmla="*/ 4955599 w 7467600"/>
              <a:gd name="connsiteY803" fmla="*/ 247008 h 6858000"/>
              <a:gd name="connsiteX804" fmla="*/ 5210104 w 7467600"/>
              <a:gd name="connsiteY804" fmla="*/ 228123 h 6858000"/>
              <a:gd name="connsiteX805" fmla="*/ 5261015 w 7467600"/>
              <a:gd name="connsiteY805" fmla="*/ 227087 h 6858000"/>
              <a:gd name="connsiteX806" fmla="*/ 5861181 w 7467600"/>
              <a:gd name="connsiteY806" fmla="*/ 143093 h 6858000"/>
              <a:gd name="connsiteX807" fmla="*/ 5961252 w 7467600"/>
              <a:gd name="connsiteY807" fmla="*/ 114820 h 6858000"/>
              <a:gd name="connsiteX808" fmla="*/ 5944437 w 7467600"/>
              <a:gd name="connsiteY808" fmla="*/ 113829 h 6858000"/>
              <a:gd name="connsiteX809" fmla="*/ 3882765 w 7467600"/>
              <a:gd name="connsiteY809" fmla="*/ 0 h 6858000"/>
              <a:gd name="connsiteX810" fmla="*/ 3995099 w 7467600"/>
              <a:gd name="connsiteY810" fmla="*/ 0 h 6858000"/>
              <a:gd name="connsiteX811" fmla="*/ 4163818 w 7467600"/>
              <a:gd name="connsiteY811" fmla="*/ 234104 h 6858000"/>
              <a:gd name="connsiteX812" fmla="*/ 4172099 w 7467600"/>
              <a:gd name="connsiteY812" fmla="*/ 234207 h 6858000"/>
              <a:gd name="connsiteX813" fmla="*/ 4784282 w 7467600"/>
              <a:gd name="connsiteY813" fmla="*/ 276561 h 6858000"/>
              <a:gd name="connsiteX814" fmla="*/ 4801687 w 7467600"/>
              <a:gd name="connsiteY814" fmla="*/ 267764 h 6858000"/>
              <a:gd name="connsiteX815" fmla="*/ 6082788 w 7467600"/>
              <a:gd name="connsiteY815" fmla="*/ 64119 h 6858000"/>
              <a:gd name="connsiteX816" fmla="*/ 6099442 w 7467600"/>
              <a:gd name="connsiteY816" fmla="*/ 82568 h 6858000"/>
              <a:gd name="connsiteX817" fmla="*/ 4804137 w 7467600"/>
              <a:gd name="connsiteY817" fmla="*/ 320931 h 6858000"/>
              <a:gd name="connsiteX818" fmla="*/ 4227047 w 7467600"/>
              <a:gd name="connsiteY818" fmla="*/ 313415 h 6858000"/>
              <a:gd name="connsiteX819" fmla="*/ 4346041 w 7467600"/>
              <a:gd name="connsiteY819" fmla="*/ 456086 h 6858000"/>
              <a:gd name="connsiteX820" fmla="*/ 4870967 w 7467600"/>
              <a:gd name="connsiteY820" fmla="*/ 963061 h 6858000"/>
              <a:gd name="connsiteX821" fmla="*/ 4889647 w 7467600"/>
              <a:gd name="connsiteY821" fmla="*/ 957147 h 6858000"/>
              <a:gd name="connsiteX822" fmla="*/ 5422504 w 7467600"/>
              <a:gd name="connsiteY822" fmla="*/ 805191 h 6858000"/>
              <a:gd name="connsiteX823" fmla="*/ 6087656 w 7467600"/>
              <a:gd name="connsiteY823" fmla="*/ 826703 h 6858000"/>
              <a:gd name="connsiteX824" fmla="*/ 6058717 w 7467600"/>
              <a:gd name="connsiteY824" fmla="*/ 865992 h 6858000"/>
              <a:gd name="connsiteX825" fmla="*/ 4974153 w 7467600"/>
              <a:gd name="connsiteY825" fmla="*/ 1045456 h 6858000"/>
              <a:gd name="connsiteX826" fmla="*/ 5627835 w 7467600"/>
              <a:gd name="connsiteY826" fmla="*/ 1472077 h 6858000"/>
              <a:gd name="connsiteX827" fmla="*/ 5629817 w 7467600"/>
              <a:gd name="connsiteY827" fmla="*/ 1471412 h 6858000"/>
              <a:gd name="connsiteX828" fmla="*/ 5634124 w 7467600"/>
              <a:gd name="connsiteY828" fmla="*/ 1470572 h 6858000"/>
              <a:gd name="connsiteX829" fmla="*/ 5755832 w 7467600"/>
              <a:gd name="connsiteY829" fmla="*/ 1383886 h 6858000"/>
              <a:gd name="connsiteX830" fmla="*/ 6014186 w 7467600"/>
              <a:gd name="connsiteY830" fmla="*/ 1279799 h 6858000"/>
              <a:gd name="connsiteX831" fmla="*/ 6901619 w 7467600"/>
              <a:gd name="connsiteY831" fmla="*/ 1047874 h 6858000"/>
              <a:gd name="connsiteX832" fmla="*/ 6931566 w 7467600"/>
              <a:gd name="connsiteY832" fmla="*/ 1062034 h 6858000"/>
              <a:gd name="connsiteX833" fmla="*/ 5790982 w 7467600"/>
              <a:gd name="connsiteY833" fmla="*/ 1561380 h 6858000"/>
              <a:gd name="connsiteX834" fmla="*/ 6188971 w 7467600"/>
              <a:gd name="connsiteY834" fmla="*/ 1755168 h 6858000"/>
              <a:gd name="connsiteX835" fmla="*/ 6202446 w 7467600"/>
              <a:gd name="connsiteY835" fmla="*/ 1752268 h 6858000"/>
              <a:gd name="connsiteX836" fmla="*/ 7179560 w 7467600"/>
              <a:gd name="connsiteY836" fmla="*/ 1467551 h 6858000"/>
              <a:gd name="connsiteX837" fmla="*/ 7158730 w 7467600"/>
              <a:gd name="connsiteY837" fmla="*/ 1507835 h 6858000"/>
              <a:gd name="connsiteX838" fmla="*/ 6326959 w 7467600"/>
              <a:gd name="connsiteY838" fmla="*/ 1817686 h 6858000"/>
              <a:gd name="connsiteX839" fmla="*/ 6537433 w 7467600"/>
              <a:gd name="connsiteY839" fmla="*/ 1907790 h 6858000"/>
              <a:gd name="connsiteX840" fmla="*/ 6550221 w 7467600"/>
              <a:gd name="connsiteY840" fmla="*/ 1910729 h 6858000"/>
              <a:gd name="connsiteX841" fmla="*/ 6964438 w 7467600"/>
              <a:gd name="connsiteY841" fmla="*/ 2209505 h 6858000"/>
              <a:gd name="connsiteX842" fmla="*/ 7367862 w 7467600"/>
              <a:gd name="connsiteY842" fmla="*/ 2806833 h 6858000"/>
              <a:gd name="connsiteX843" fmla="*/ 7364329 w 7467600"/>
              <a:gd name="connsiteY843" fmla="*/ 2826907 h 6858000"/>
              <a:gd name="connsiteX844" fmla="*/ 7290545 w 7467600"/>
              <a:gd name="connsiteY844" fmla="*/ 2850663 h 6858000"/>
              <a:gd name="connsiteX845" fmla="*/ 6472036 w 7467600"/>
              <a:gd name="connsiteY845" fmla="*/ 1959003 h 6858000"/>
              <a:gd name="connsiteX846" fmla="*/ 5792897 w 7467600"/>
              <a:gd name="connsiteY846" fmla="*/ 1647747 h 6858000"/>
              <a:gd name="connsiteX847" fmla="*/ 5842751 w 7467600"/>
              <a:gd name="connsiteY847" fmla="*/ 1816112 h 6858000"/>
              <a:gd name="connsiteX848" fmla="*/ 5847424 w 7467600"/>
              <a:gd name="connsiteY848" fmla="*/ 1815776 h 6858000"/>
              <a:gd name="connsiteX849" fmla="*/ 6399821 w 7467600"/>
              <a:gd name="connsiteY849" fmla="*/ 2344799 h 6858000"/>
              <a:gd name="connsiteX850" fmla="*/ 6323232 w 7467600"/>
              <a:gd name="connsiteY850" fmla="*/ 2389634 h 6858000"/>
              <a:gd name="connsiteX851" fmla="*/ 5942958 w 7467600"/>
              <a:gd name="connsiteY851" fmla="*/ 2077708 h 6858000"/>
              <a:gd name="connsiteX852" fmla="*/ 5921559 w 7467600"/>
              <a:gd name="connsiteY852" fmla="*/ 2378596 h 6858000"/>
              <a:gd name="connsiteX853" fmla="*/ 5817651 w 7467600"/>
              <a:gd name="connsiteY853" fmla="*/ 3023919 h 6858000"/>
              <a:gd name="connsiteX854" fmla="*/ 5729634 w 7467600"/>
              <a:gd name="connsiteY854" fmla="*/ 3051849 h 6858000"/>
              <a:gd name="connsiteX855" fmla="*/ 5611018 w 7467600"/>
              <a:gd name="connsiteY855" fmla="*/ 2316769 h 6858000"/>
              <a:gd name="connsiteX856" fmla="*/ 5687608 w 7467600"/>
              <a:gd name="connsiteY856" fmla="*/ 2039972 h 6858000"/>
              <a:gd name="connsiteX857" fmla="*/ 5657554 w 7467600"/>
              <a:gd name="connsiteY857" fmla="*/ 1576445 h 6858000"/>
              <a:gd name="connsiteX858" fmla="*/ 5150475 w 7467600"/>
              <a:gd name="connsiteY858" fmla="*/ 1274012 h 6858000"/>
              <a:gd name="connsiteX859" fmla="*/ 5349142 w 7467600"/>
              <a:gd name="connsiteY859" fmla="*/ 2204405 h 6858000"/>
              <a:gd name="connsiteX860" fmla="*/ 5262214 w 7467600"/>
              <a:gd name="connsiteY860" fmla="*/ 2233836 h 6858000"/>
              <a:gd name="connsiteX861" fmla="*/ 4981539 w 7467600"/>
              <a:gd name="connsiteY861" fmla="*/ 1542201 h 6858000"/>
              <a:gd name="connsiteX862" fmla="*/ 4958461 w 7467600"/>
              <a:gd name="connsiteY862" fmla="*/ 1136957 h 6858000"/>
              <a:gd name="connsiteX863" fmla="*/ 4655015 w 7467600"/>
              <a:gd name="connsiteY863" fmla="*/ 891426 h 6858000"/>
              <a:gd name="connsiteX864" fmla="*/ 4348002 w 7467600"/>
              <a:gd name="connsiteY864" fmla="*/ 2205895 h 6858000"/>
              <a:gd name="connsiteX865" fmla="*/ 4262250 w 7467600"/>
              <a:gd name="connsiteY865" fmla="*/ 2219972 h 6858000"/>
              <a:gd name="connsiteX866" fmla="*/ 4550611 w 7467600"/>
              <a:gd name="connsiteY866" fmla="*/ 817540 h 6858000"/>
              <a:gd name="connsiteX867" fmla="*/ 4564418 w 7467600"/>
              <a:gd name="connsiteY867" fmla="*/ 808293 h 6858000"/>
              <a:gd name="connsiteX868" fmla="*/ 4266388 w 7467600"/>
              <a:gd name="connsiteY868" fmla="*/ 500083 h 6858000"/>
              <a:gd name="connsiteX869" fmla="*/ 4032842 w 7467600"/>
              <a:gd name="connsiteY869" fmla="*/ 211809 h 6858000"/>
              <a:gd name="connsiteX870" fmla="*/ 3882765 w 7467600"/>
              <a:gd name="connsiteY870" fmla="*/ 0 h 6858000"/>
              <a:gd name="connsiteX871" fmla="*/ 3721337 w 7467600"/>
              <a:gd name="connsiteY871" fmla="*/ 0 h 6858000"/>
              <a:gd name="connsiteX872" fmla="*/ 3797544 w 7467600"/>
              <a:gd name="connsiteY872" fmla="*/ 0 h 6858000"/>
              <a:gd name="connsiteX873" fmla="*/ 3775734 w 7467600"/>
              <a:gd name="connsiteY873" fmla="*/ 95131 h 6858000"/>
              <a:gd name="connsiteX874" fmla="*/ 3724807 w 7467600"/>
              <a:gd name="connsiteY874" fmla="*/ 272257 h 6858000"/>
              <a:gd name="connsiteX875" fmla="*/ 3726844 w 7467600"/>
              <a:gd name="connsiteY875" fmla="*/ 282988 h 6858000"/>
              <a:gd name="connsiteX876" fmla="*/ 3742664 w 7467600"/>
              <a:gd name="connsiteY876" fmla="*/ 279918 h 6858000"/>
              <a:gd name="connsiteX877" fmla="*/ 4103910 w 7467600"/>
              <a:gd name="connsiteY877" fmla="*/ 1161917 h 6858000"/>
              <a:gd name="connsiteX878" fmla="*/ 4020269 w 7467600"/>
              <a:gd name="connsiteY878" fmla="*/ 1200406 h 6858000"/>
              <a:gd name="connsiteX879" fmla="*/ 3674882 w 7467600"/>
              <a:gd name="connsiteY879" fmla="*/ 488524 h 6858000"/>
              <a:gd name="connsiteX880" fmla="*/ 3132682 w 7467600"/>
              <a:gd name="connsiteY880" fmla="*/ 1072284 h 6858000"/>
              <a:gd name="connsiteX881" fmla="*/ 2716346 w 7467600"/>
              <a:gd name="connsiteY881" fmla="*/ 1276376 h 6858000"/>
              <a:gd name="connsiteX882" fmla="*/ 2716772 w 7467600"/>
              <a:gd name="connsiteY882" fmla="*/ 1255462 h 6858000"/>
              <a:gd name="connsiteX883" fmla="*/ 3471096 w 7467600"/>
              <a:gd name="connsiteY883" fmla="*/ 437072 h 6858000"/>
              <a:gd name="connsiteX884" fmla="*/ 3639057 w 7467600"/>
              <a:gd name="connsiteY884" fmla="*/ 286334 h 6858000"/>
              <a:gd name="connsiteX885" fmla="*/ 3640309 w 7467600"/>
              <a:gd name="connsiteY885" fmla="*/ 284664 h 6858000"/>
              <a:gd name="connsiteX886" fmla="*/ 3646022 w 7467600"/>
              <a:gd name="connsiteY886" fmla="*/ 276711 h 6858000"/>
              <a:gd name="connsiteX887" fmla="*/ 3707943 w 7467600"/>
              <a:gd name="connsiteY887" fmla="*/ 65958 h 6858000"/>
              <a:gd name="connsiteX888" fmla="*/ 3721337 w 7467600"/>
              <a:gd name="connsiteY888" fmla="*/ 0 h 6858000"/>
              <a:gd name="connsiteX889" fmla="*/ 2867960 w 7467600"/>
              <a:gd name="connsiteY889" fmla="*/ 0 h 6858000"/>
              <a:gd name="connsiteX890" fmla="*/ 2926351 w 7467600"/>
              <a:gd name="connsiteY890" fmla="*/ 0 h 6858000"/>
              <a:gd name="connsiteX891" fmla="*/ 2902823 w 7467600"/>
              <a:gd name="connsiteY891" fmla="*/ 262929 h 6858000"/>
              <a:gd name="connsiteX892" fmla="*/ 2940663 w 7467600"/>
              <a:gd name="connsiteY892" fmla="*/ 140884 h 6858000"/>
              <a:gd name="connsiteX893" fmla="*/ 2947039 w 7467600"/>
              <a:gd name="connsiteY893" fmla="*/ 122524 h 6858000"/>
              <a:gd name="connsiteX894" fmla="*/ 2984316 w 7467600"/>
              <a:gd name="connsiteY894" fmla="*/ 0 h 6858000"/>
              <a:gd name="connsiteX895" fmla="*/ 3016114 w 7467600"/>
              <a:gd name="connsiteY895" fmla="*/ 0 h 6858000"/>
              <a:gd name="connsiteX896" fmla="*/ 2979949 w 7467600"/>
              <a:gd name="connsiteY896" fmla="*/ 119274 h 6858000"/>
              <a:gd name="connsiteX897" fmla="*/ 3023879 w 7467600"/>
              <a:gd name="connsiteY897" fmla="*/ 0 h 6858000"/>
              <a:gd name="connsiteX898" fmla="*/ 3105400 w 7467600"/>
              <a:gd name="connsiteY898" fmla="*/ 0 h 6858000"/>
              <a:gd name="connsiteX899" fmla="*/ 3094669 w 7467600"/>
              <a:gd name="connsiteY899" fmla="*/ 30308 h 6858000"/>
              <a:gd name="connsiteX900" fmla="*/ 2901945 w 7467600"/>
              <a:gd name="connsiteY900" fmla="*/ 466538 h 6858000"/>
              <a:gd name="connsiteX901" fmla="*/ 2815209 w 7467600"/>
              <a:gd name="connsiteY901" fmla="*/ 497361 h 6858000"/>
              <a:gd name="connsiteX902" fmla="*/ 2844845 w 7467600"/>
              <a:gd name="connsiteY902" fmla="*/ 127638 h 6858000"/>
              <a:gd name="connsiteX903" fmla="*/ 2867960 w 7467600"/>
              <a:gd name="connsiteY903" fmla="*/ 0 h 6858000"/>
              <a:gd name="connsiteX904" fmla="*/ 1057230 w 7467600"/>
              <a:gd name="connsiteY904" fmla="*/ 0 h 6858000"/>
              <a:gd name="connsiteX905" fmla="*/ 1111003 w 7467600"/>
              <a:gd name="connsiteY905" fmla="*/ 0 h 6858000"/>
              <a:gd name="connsiteX906" fmla="*/ 1125553 w 7467600"/>
              <a:gd name="connsiteY906" fmla="*/ 52588 h 6858000"/>
              <a:gd name="connsiteX907" fmla="*/ 1304276 w 7467600"/>
              <a:gd name="connsiteY907" fmla="*/ 476275 h 6858000"/>
              <a:gd name="connsiteX908" fmla="*/ 1492066 w 7467600"/>
              <a:gd name="connsiteY908" fmla="*/ 886333 h 6858000"/>
              <a:gd name="connsiteX909" fmla="*/ 1423698 w 7467600"/>
              <a:gd name="connsiteY909" fmla="*/ 710817 h 6858000"/>
              <a:gd name="connsiteX910" fmla="*/ 1357609 w 7467600"/>
              <a:gd name="connsiteY910" fmla="*/ 532892 h 6858000"/>
              <a:gd name="connsiteX911" fmla="*/ 1309550 w 7467600"/>
              <a:gd name="connsiteY911" fmla="*/ 374031 h 6858000"/>
              <a:gd name="connsiteX912" fmla="*/ 1193673 w 7467600"/>
              <a:gd name="connsiteY912" fmla="*/ 49533 h 6858000"/>
              <a:gd name="connsiteX913" fmla="*/ 1164391 w 7467600"/>
              <a:gd name="connsiteY913" fmla="*/ 0 h 6858000"/>
              <a:gd name="connsiteX914" fmla="*/ 1200666 w 7467600"/>
              <a:gd name="connsiteY914" fmla="*/ 0 h 6858000"/>
              <a:gd name="connsiteX915" fmla="*/ 1223408 w 7467600"/>
              <a:gd name="connsiteY915" fmla="*/ 38996 h 6858000"/>
              <a:gd name="connsiteX916" fmla="*/ 1339635 w 7467600"/>
              <a:gd name="connsiteY916" fmla="*/ 365517 h 6858000"/>
              <a:gd name="connsiteX917" fmla="*/ 1387469 w 7467600"/>
              <a:gd name="connsiteY917" fmla="*/ 523079 h 6858000"/>
              <a:gd name="connsiteX918" fmla="*/ 1452685 w 7467600"/>
              <a:gd name="connsiteY918" fmla="*/ 699806 h 6858000"/>
              <a:gd name="connsiteX919" fmla="*/ 1492092 w 7467600"/>
              <a:gd name="connsiteY919" fmla="*/ 800424 h 6858000"/>
              <a:gd name="connsiteX920" fmla="*/ 1455302 w 7467600"/>
              <a:gd name="connsiteY920" fmla="*/ 632913 h 6858000"/>
              <a:gd name="connsiteX921" fmla="*/ 1222336 w 7467600"/>
              <a:gd name="connsiteY921" fmla="*/ 9480 h 6858000"/>
              <a:gd name="connsiteX922" fmla="*/ 1214634 w 7467600"/>
              <a:gd name="connsiteY922" fmla="*/ 0 h 6858000"/>
              <a:gd name="connsiteX923" fmla="*/ 1289827 w 7467600"/>
              <a:gd name="connsiteY923" fmla="*/ 0 h 6858000"/>
              <a:gd name="connsiteX924" fmla="*/ 1321076 w 7467600"/>
              <a:gd name="connsiteY924" fmla="*/ 59722 h 6858000"/>
              <a:gd name="connsiteX925" fmla="*/ 1512579 w 7467600"/>
              <a:gd name="connsiteY925" fmla="*/ 626441 h 6858000"/>
              <a:gd name="connsiteX926" fmla="*/ 1506076 w 7467600"/>
              <a:gd name="connsiteY926" fmla="*/ 1089289 h 6858000"/>
              <a:gd name="connsiteX927" fmla="*/ 1486346 w 7467600"/>
              <a:gd name="connsiteY927" fmla="*/ 1079919 h 6858000"/>
              <a:gd name="connsiteX928" fmla="*/ 1070511 w 7467600"/>
              <a:gd name="connsiteY928" fmla="*/ 48609 h 6858000"/>
              <a:gd name="connsiteX929" fmla="*/ 1057230 w 7467600"/>
              <a:gd name="connsiteY929" fmla="*/ 0 h 6858000"/>
              <a:gd name="connsiteX930" fmla="*/ 43151 w 7467600"/>
              <a:gd name="connsiteY930" fmla="*/ 0 h 6858000"/>
              <a:gd name="connsiteX931" fmla="*/ 95283 w 7467600"/>
              <a:gd name="connsiteY931" fmla="*/ 0 h 6858000"/>
              <a:gd name="connsiteX932" fmla="*/ 300708 w 7467600"/>
              <a:gd name="connsiteY932" fmla="*/ 154571 h 6858000"/>
              <a:gd name="connsiteX933" fmla="*/ 530414 w 7467600"/>
              <a:gd name="connsiteY933" fmla="*/ 354673 h 6858000"/>
              <a:gd name="connsiteX934" fmla="*/ 333785 w 7467600"/>
              <a:gd name="connsiteY934" fmla="*/ 161564 h 6858000"/>
              <a:gd name="connsiteX935" fmla="*/ 147005 w 7467600"/>
              <a:gd name="connsiteY935" fmla="*/ 0 h 6858000"/>
              <a:gd name="connsiteX936" fmla="*/ 272509 w 7467600"/>
              <a:gd name="connsiteY936" fmla="*/ 0 h 6858000"/>
              <a:gd name="connsiteX937" fmla="*/ 326276 w 7467600"/>
              <a:gd name="connsiteY937" fmla="*/ 45847 h 6858000"/>
              <a:gd name="connsiteX938" fmla="*/ 823759 w 7467600"/>
              <a:gd name="connsiteY938" fmla="*/ 574145 h 6858000"/>
              <a:gd name="connsiteX939" fmla="*/ 811254 w 7467600"/>
              <a:gd name="connsiteY939" fmla="*/ 665546 h 6858000"/>
              <a:gd name="connsiteX940" fmla="*/ 154042 w 7467600"/>
              <a:gd name="connsiteY940" fmla="*/ 261522 h 6858000"/>
              <a:gd name="connsiteX941" fmla="*/ 13550 w 7467600"/>
              <a:gd name="connsiteY941" fmla="*/ 158423 h 6858000"/>
              <a:gd name="connsiteX942" fmla="*/ 0 w 7467600"/>
              <a:gd name="connsiteY942" fmla="*/ 146618 h 6858000"/>
              <a:gd name="connsiteX943" fmla="*/ 0 w 7467600"/>
              <a:gd name="connsiteY943" fmla="*/ 59161 h 6858000"/>
              <a:gd name="connsiteX944" fmla="*/ 45427 w 7467600"/>
              <a:gd name="connsiteY944" fmla="*/ 101078 h 6858000"/>
              <a:gd name="connsiteX945" fmla="*/ 630103 w 7467600"/>
              <a:gd name="connsiteY945" fmla="*/ 485885 h 6858000"/>
              <a:gd name="connsiteX946" fmla="*/ 532040 w 7467600"/>
              <a:gd name="connsiteY946" fmla="*/ 399359 h 6858000"/>
              <a:gd name="connsiteX947" fmla="*/ 517618 w 7467600"/>
              <a:gd name="connsiteY947" fmla="*/ 385726 h 6858000"/>
              <a:gd name="connsiteX948" fmla="*/ 285074 w 7467600"/>
              <a:gd name="connsiteY948" fmla="*/ 182755 h 6858000"/>
              <a:gd name="connsiteX949" fmla="*/ 43151 w 7467600"/>
              <a:gd name="connsiteY949"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467600 w 7467600"/>
              <a:gd name="connsiteY4" fmla="*/ 6805948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467600 w 7467600"/>
              <a:gd name="connsiteY16" fmla="*/ 6805948 h 6858000"/>
              <a:gd name="connsiteX17" fmla="*/ 1019354 w 7467600"/>
              <a:gd name="connsiteY17" fmla="*/ 6315006 h 6858000"/>
              <a:gd name="connsiteX18" fmla="*/ 441046 w 7467600"/>
              <a:gd name="connsiteY18" fmla="*/ 6691153 h 6858000"/>
              <a:gd name="connsiteX19" fmla="*/ 1019354 w 7467600"/>
              <a:gd name="connsiteY19" fmla="*/ 6315006 h 6858000"/>
              <a:gd name="connsiteX20" fmla="*/ 991680 w 7467600"/>
              <a:gd name="connsiteY20" fmla="*/ 6298413 h 6858000"/>
              <a:gd name="connsiteX21" fmla="*/ 409060 w 7467600"/>
              <a:gd name="connsiteY21" fmla="*/ 6671470 h 6858000"/>
              <a:gd name="connsiteX22" fmla="*/ 991680 w 7467600"/>
              <a:gd name="connsiteY22" fmla="*/ 6298413 h 6858000"/>
              <a:gd name="connsiteX23" fmla="*/ 103333 w 7467600"/>
              <a:gd name="connsiteY23" fmla="*/ 5699602 h 6858000"/>
              <a:gd name="connsiteX24" fmla="*/ 233938 w 7467600"/>
              <a:gd name="connsiteY24" fmla="*/ 5809416 h 6858000"/>
              <a:gd name="connsiteX25" fmla="*/ 883580 w 7467600"/>
              <a:gd name="connsiteY25" fmla="*/ 6180710 h 6858000"/>
              <a:gd name="connsiteX26" fmla="*/ 487337 w 7467600"/>
              <a:gd name="connsiteY26" fmla="*/ 5950182 h 6858000"/>
              <a:gd name="connsiteX27" fmla="*/ 354051 w 7467600"/>
              <a:gd name="connsiteY27" fmla="*/ 5854912 h 6858000"/>
              <a:gd name="connsiteX28" fmla="*/ 195436 w 7467600"/>
              <a:gd name="connsiteY28" fmla="*/ 5755068 h 6858000"/>
              <a:gd name="connsiteX29" fmla="*/ 103333 w 7467600"/>
              <a:gd name="connsiteY29" fmla="*/ 5699602 h 6858000"/>
              <a:gd name="connsiteX30" fmla="*/ 5539432 w 7467600"/>
              <a:gd name="connsiteY30" fmla="*/ 5642928 h 6858000"/>
              <a:gd name="connsiteX31" fmla="*/ 5555462 w 7467600"/>
              <a:gd name="connsiteY31" fmla="*/ 5694454 h 6858000"/>
              <a:gd name="connsiteX32" fmla="*/ 5828270 w 7467600"/>
              <a:gd name="connsiteY32" fmla="*/ 6320663 h 6858000"/>
              <a:gd name="connsiteX33" fmla="*/ 5947416 w 7467600"/>
              <a:gd name="connsiteY33" fmla="*/ 6574846 h 6858000"/>
              <a:gd name="connsiteX34" fmla="*/ 5539432 w 7467600"/>
              <a:gd name="connsiteY34" fmla="*/ 5642928 h 6858000"/>
              <a:gd name="connsiteX35" fmla="*/ 51253 w 7467600"/>
              <a:gd name="connsiteY35" fmla="*/ 5631825 h 6858000"/>
              <a:gd name="connsiteX36" fmla="*/ 211622 w 7467600"/>
              <a:gd name="connsiteY36" fmla="*/ 5728803 h 6858000"/>
              <a:gd name="connsiteX37" fmla="*/ 371652 w 7467600"/>
              <a:gd name="connsiteY37" fmla="*/ 5829062 h 6858000"/>
              <a:gd name="connsiteX38" fmla="*/ 505903 w 7467600"/>
              <a:gd name="connsiteY38" fmla="*/ 5925221 h 6858000"/>
              <a:gd name="connsiteX39" fmla="*/ 899240 w 7467600"/>
              <a:gd name="connsiteY39" fmla="*/ 6153068 h 6858000"/>
              <a:gd name="connsiteX40" fmla="*/ 988114 w 7467600"/>
              <a:gd name="connsiteY40" fmla="*/ 6174204 h 6858000"/>
              <a:gd name="connsiteX41" fmla="*/ 845971 w 7467600"/>
              <a:gd name="connsiteY41" fmla="*/ 6067177 h 6858000"/>
              <a:gd name="connsiteX42" fmla="*/ 448057 w 7467600"/>
              <a:gd name="connsiteY42" fmla="*/ 5841376 h 6858000"/>
              <a:gd name="connsiteX43" fmla="*/ 51253 w 7467600"/>
              <a:gd name="connsiteY43" fmla="*/ 5631825 h 6858000"/>
              <a:gd name="connsiteX44" fmla="*/ 2606687 w 7467600"/>
              <a:gd name="connsiteY44" fmla="*/ 5630718 h 6858000"/>
              <a:gd name="connsiteX45" fmla="*/ 2645658 w 7467600"/>
              <a:gd name="connsiteY45" fmla="*/ 6640259 h 6858000"/>
              <a:gd name="connsiteX46" fmla="*/ 2606687 w 7467600"/>
              <a:gd name="connsiteY46" fmla="*/ 5630718 h 6858000"/>
              <a:gd name="connsiteX47" fmla="*/ 3642057 w 7467600"/>
              <a:gd name="connsiteY47" fmla="*/ 5573487 h 6858000"/>
              <a:gd name="connsiteX48" fmla="*/ 3632981 w 7467600"/>
              <a:gd name="connsiteY48" fmla="*/ 5579437 h 6858000"/>
              <a:gd name="connsiteX49" fmla="*/ 3382436 w 7467600"/>
              <a:gd name="connsiteY49" fmla="*/ 5952726 h 6858000"/>
              <a:gd name="connsiteX50" fmla="*/ 3191929 w 7467600"/>
              <a:gd name="connsiteY50" fmla="*/ 6662669 h 6858000"/>
              <a:gd name="connsiteX51" fmla="*/ 3369898 w 7467600"/>
              <a:gd name="connsiteY51" fmla="*/ 6081771 h 6858000"/>
              <a:gd name="connsiteX52" fmla="*/ 3642057 w 7467600"/>
              <a:gd name="connsiteY52" fmla="*/ 5573487 h 6858000"/>
              <a:gd name="connsiteX53" fmla="*/ 2650666 w 7467600"/>
              <a:gd name="connsiteY53" fmla="*/ 5530686 h 6858000"/>
              <a:gd name="connsiteX54" fmla="*/ 2650249 w 7467600"/>
              <a:gd name="connsiteY54" fmla="*/ 5532101 h 6858000"/>
              <a:gd name="connsiteX55" fmla="*/ 2663808 w 7467600"/>
              <a:gd name="connsiteY55" fmla="*/ 6535215 h 6858000"/>
              <a:gd name="connsiteX56" fmla="*/ 2665418 w 7467600"/>
              <a:gd name="connsiteY56" fmla="*/ 6132756 h 6858000"/>
              <a:gd name="connsiteX57" fmla="*/ 2650666 w 7467600"/>
              <a:gd name="connsiteY57" fmla="*/ 5530686 h 6858000"/>
              <a:gd name="connsiteX58" fmla="*/ 2680277 w 7467600"/>
              <a:gd name="connsiteY58" fmla="*/ 5479204 h 6858000"/>
              <a:gd name="connsiteX59" fmla="*/ 2678972 w 7467600"/>
              <a:gd name="connsiteY59" fmla="*/ 5481582 h 6858000"/>
              <a:gd name="connsiteX60" fmla="*/ 2696666 w 7467600"/>
              <a:gd name="connsiteY60" fmla="*/ 6133836 h 6858000"/>
              <a:gd name="connsiteX61" fmla="*/ 2695769 w 7467600"/>
              <a:gd name="connsiteY61" fmla="*/ 6390955 h 6858000"/>
              <a:gd name="connsiteX62" fmla="*/ 2739893 w 7467600"/>
              <a:gd name="connsiteY62" fmla="*/ 6108357 h 6858000"/>
              <a:gd name="connsiteX63" fmla="*/ 2680277 w 7467600"/>
              <a:gd name="connsiteY63" fmla="*/ 5479204 h 6858000"/>
              <a:gd name="connsiteX64" fmla="*/ 1132195 w 7467600"/>
              <a:gd name="connsiteY64" fmla="*/ 5467980 h 6858000"/>
              <a:gd name="connsiteX65" fmla="*/ 1679056 w 7467600"/>
              <a:gd name="connsiteY65" fmla="*/ 5516907 h 6858000"/>
              <a:gd name="connsiteX66" fmla="*/ 2128648 w 7467600"/>
              <a:gd name="connsiteY66" fmla="*/ 5474249 h 6858000"/>
              <a:gd name="connsiteX67" fmla="*/ 1825619 w 7467600"/>
              <a:gd name="connsiteY67" fmla="*/ 5478447 h 6858000"/>
              <a:gd name="connsiteX68" fmla="*/ 1737798 w 7467600"/>
              <a:gd name="connsiteY68" fmla="*/ 5483353 h 6858000"/>
              <a:gd name="connsiteX69" fmla="*/ 1132195 w 7467600"/>
              <a:gd name="connsiteY69" fmla="*/ 5467980 h 6858000"/>
              <a:gd name="connsiteX70" fmla="*/ 1456157 w 7467600"/>
              <a:gd name="connsiteY70" fmla="*/ 5371404 h 6858000"/>
              <a:gd name="connsiteX71" fmla="*/ 1244432 w 7467600"/>
              <a:gd name="connsiteY71" fmla="*/ 5385601 h 6858000"/>
              <a:gd name="connsiteX72" fmla="*/ 973990 w 7467600"/>
              <a:gd name="connsiteY72" fmla="*/ 5424940 h 6858000"/>
              <a:gd name="connsiteX73" fmla="*/ 1103809 w 7467600"/>
              <a:gd name="connsiteY73" fmla="*/ 5433720 h 6858000"/>
              <a:gd name="connsiteX74" fmla="*/ 1123454 w 7467600"/>
              <a:gd name="connsiteY74" fmla="*/ 5435727 h 6858000"/>
              <a:gd name="connsiteX75" fmla="*/ 1737017 w 7467600"/>
              <a:gd name="connsiteY75" fmla="*/ 5452183 h 6858000"/>
              <a:gd name="connsiteX76" fmla="*/ 1824397 w 7467600"/>
              <a:gd name="connsiteY76" fmla="*/ 5447757 h 6858000"/>
              <a:gd name="connsiteX77" fmla="*/ 2070059 w 7467600"/>
              <a:gd name="connsiteY77" fmla="*/ 5441660 h 6858000"/>
              <a:gd name="connsiteX78" fmla="*/ 1456157 w 7467600"/>
              <a:gd name="connsiteY78" fmla="*/ 5371404 h 6858000"/>
              <a:gd name="connsiteX79" fmla="*/ 4988186 w 7467600"/>
              <a:gd name="connsiteY79" fmla="*/ 5216467 h 6858000"/>
              <a:gd name="connsiteX80" fmla="*/ 4777334 w 7467600"/>
              <a:gd name="connsiteY80" fmla="*/ 5406072 h 6858000"/>
              <a:gd name="connsiteX81" fmla="*/ 4718341 w 7467600"/>
              <a:gd name="connsiteY81" fmla="*/ 5468043 h 6858000"/>
              <a:gd name="connsiteX82" fmla="*/ 4604655 w 7467600"/>
              <a:gd name="connsiteY82" fmla="*/ 5583434 h 6858000"/>
              <a:gd name="connsiteX83" fmla="*/ 4565074 w 7467600"/>
              <a:gd name="connsiteY83" fmla="*/ 5618550 h 6858000"/>
              <a:gd name="connsiteX84" fmla="*/ 4988186 w 7467600"/>
              <a:gd name="connsiteY84" fmla="*/ 5216467 h 6858000"/>
              <a:gd name="connsiteX85" fmla="*/ 4978032 w 7467600"/>
              <a:gd name="connsiteY85" fmla="*/ 5183809 h 6858000"/>
              <a:gd name="connsiteX86" fmla="*/ 4463413 w 7467600"/>
              <a:gd name="connsiteY86" fmla="*/ 5615162 h 6858000"/>
              <a:gd name="connsiteX87" fmla="*/ 4358134 w 7467600"/>
              <a:gd name="connsiteY87" fmla="*/ 5742791 h 6858000"/>
              <a:gd name="connsiteX88" fmla="*/ 4376219 w 7467600"/>
              <a:gd name="connsiteY88" fmla="*/ 5729027 h 6858000"/>
              <a:gd name="connsiteX89" fmla="*/ 4582340 w 7467600"/>
              <a:gd name="connsiteY89" fmla="*/ 5561037 h 6858000"/>
              <a:gd name="connsiteX90" fmla="*/ 4694684 w 7467600"/>
              <a:gd name="connsiteY90" fmla="*/ 5447098 h 6858000"/>
              <a:gd name="connsiteX91" fmla="*/ 4754123 w 7467600"/>
              <a:gd name="connsiteY91" fmla="*/ 5384643 h 6858000"/>
              <a:gd name="connsiteX92" fmla="*/ 4978032 w 7467600"/>
              <a:gd name="connsiteY92" fmla="*/ 5183809 h 6858000"/>
              <a:gd name="connsiteX93" fmla="*/ 1903353 w 7467600"/>
              <a:gd name="connsiteY93" fmla="*/ 5044827 h 6858000"/>
              <a:gd name="connsiteX94" fmla="*/ 1936931 w 7467600"/>
              <a:gd name="connsiteY94" fmla="*/ 5093954 h 6858000"/>
              <a:gd name="connsiteX95" fmla="*/ 2195868 w 7467600"/>
              <a:gd name="connsiteY95" fmla="*/ 5396574 h 6858000"/>
              <a:gd name="connsiteX96" fmla="*/ 2088852 w 7467600"/>
              <a:gd name="connsiteY96" fmla="*/ 5166123 h 6858000"/>
              <a:gd name="connsiteX97" fmla="*/ 1958241 w 7467600"/>
              <a:gd name="connsiteY97" fmla="*/ 5067955 h 6858000"/>
              <a:gd name="connsiteX98" fmla="*/ 1903353 w 7467600"/>
              <a:gd name="connsiteY98" fmla="*/ 5044827 h 6858000"/>
              <a:gd name="connsiteX99" fmla="*/ 1979378 w 7467600"/>
              <a:gd name="connsiteY99" fmla="*/ 4769504 h 6858000"/>
              <a:gd name="connsiteX100" fmla="*/ 2882120 w 7467600"/>
              <a:gd name="connsiteY100" fmla="*/ 5064547 h 6858000"/>
              <a:gd name="connsiteX101" fmla="*/ 2793103 w 7467600"/>
              <a:gd name="connsiteY101" fmla="*/ 5039699 h 6858000"/>
              <a:gd name="connsiteX102" fmla="*/ 2770041 w 7467600"/>
              <a:gd name="connsiteY102" fmla="*/ 5033634 h 6858000"/>
              <a:gd name="connsiteX103" fmla="*/ 1979378 w 7467600"/>
              <a:gd name="connsiteY103" fmla="*/ 4769504 h 6858000"/>
              <a:gd name="connsiteX104" fmla="*/ 1927410 w 7467600"/>
              <a:gd name="connsiteY104" fmla="*/ 4716164 h 6858000"/>
              <a:gd name="connsiteX105" fmla="*/ 1959587 w 7467600"/>
              <a:gd name="connsiteY105" fmla="*/ 4728849 h 6858000"/>
              <a:gd name="connsiteX106" fmla="*/ 2777707 w 7467600"/>
              <a:gd name="connsiteY106" fmla="*/ 5003991 h 6858000"/>
              <a:gd name="connsiteX107" fmla="*/ 2800768 w 7467600"/>
              <a:gd name="connsiteY107" fmla="*/ 5010056 h 6858000"/>
              <a:gd name="connsiteX108" fmla="*/ 2879408 w 7467600"/>
              <a:gd name="connsiteY108" fmla="*/ 5031590 h 6858000"/>
              <a:gd name="connsiteX109" fmla="*/ 2862295 w 7467600"/>
              <a:gd name="connsiteY109" fmla="*/ 5022958 h 6858000"/>
              <a:gd name="connsiteX110" fmla="*/ 2813343 w 7467600"/>
              <a:gd name="connsiteY110" fmla="*/ 4998369 h 6858000"/>
              <a:gd name="connsiteX111" fmla="*/ 2646245 w 7467600"/>
              <a:gd name="connsiteY111" fmla="*/ 4930999 h 6858000"/>
              <a:gd name="connsiteX112" fmla="*/ 1999243 w 7467600"/>
              <a:gd name="connsiteY112" fmla="*/ 4730524 h 6858000"/>
              <a:gd name="connsiteX113" fmla="*/ 1979527 w 7467600"/>
              <a:gd name="connsiteY113" fmla="*/ 4726651 h 6858000"/>
              <a:gd name="connsiteX114" fmla="*/ 1927410 w 7467600"/>
              <a:gd name="connsiteY114" fmla="*/ 4716164 h 6858000"/>
              <a:gd name="connsiteX115" fmla="*/ 1997014 w 7467600"/>
              <a:gd name="connsiteY115" fmla="*/ 4698007 h 6858000"/>
              <a:gd name="connsiteX116" fmla="*/ 2005458 w 7467600"/>
              <a:gd name="connsiteY116" fmla="*/ 4699540 h 6858000"/>
              <a:gd name="connsiteX117" fmla="*/ 2657186 w 7467600"/>
              <a:gd name="connsiteY117" fmla="*/ 4901687 h 6858000"/>
              <a:gd name="connsiteX118" fmla="*/ 2826662 w 7467600"/>
              <a:gd name="connsiteY118" fmla="*/ 4970362 h 6858000"/>
              <a:gd name="connsiteX119" fmla="*/ 2876100 w 7467600"/>
              <a:gd name="connsiteY119" fmla="*/ 4995397 h 6858000"/>
              <a:gd name="connsiteX120" fmla="*/ 3042600 w 7467600"/>
              <a:gd name="connsiteY120" fmla="*/ 5059532 h 6858000"/>
              <a:gd name="connsiteX121" fmla="*/ 1997014 w 7467600"/>
              <a:gd name="connsiteY121" fmla="*/ 4698007 h 6858000"/>
              <a:gd name="connsiteX122" fmla="*/ 2305292 w 7467600"/>
              <a:gd name="connsiteY122" fmla="*/ 4219492 h 6858000"/>
              <a:gd name="connsiteX123" fmla="*/ 3360922 w 7467600"/>
              <a:gd name="connsiteY123" fmla="*/ 4529373 h 6858000"/>
              <a:gd name="connsiteX124" fmla="*/ 3492420 w 7467600"/>
              <a:gd name="connsiteY124" fmla="*/ 4510145 h 6858000"/>
              <a:gd name="connsiteX125" fmla="*/ 3364086 w 7467600"/>
              <a:gd name="connsiteY125" fmla="*/ 4480340 h 6858000"/>
              <a:gd name="connsiteX126" fmla="*/ 3225818 w 7467600"/>
              <a:gd name="connsiteY126" fmla="*/ 4411822 h 6858000"/>
              <a:gd name="connsiteX127" fmla="*/ 3129696 w 7467600"/>
              <a:gd name="connsiteY127" fmla="*/ 4360704 h 6858000"/>
              <a:gd name="connsiteX128" fmla="*/ 2814545 w 7467600"/>
              <a:gd name="connsiteY128" fmla="*/ 4282955 h 6858000"/>
              <a:gd name="connsiteX129" fmla="*/ 2305292 w 7467600"/>
              <a:gd name="connsiteY129" fmla="*/ 4219492 h 6858000"/>
              <a:gd name="connsiteX130" fmla="*/ 2626982 w 7467600"/>
              <a:gd name="connsiteY130" fmla="*/ 4206450 h 6858000"/>
              <a:gd name="connsiteX131" fmla="*/ 2490617 w 7467600"/>
              <a:gd name="connsiteY131" fmla="*/ 4206951 h 6858000"/>
              <a:gd name="connsiteX132" fmla="*/ 2819869 w 7467600"/>
              <a:gd name="connsiteY132" fmla="*/ 4252936 h 6858000"/>
              <a:gd name="connsiteX133" fmla="*/ 3143018 w 7467600"/>
              <a:gd name="connsiteY133" fmla="*/ 4332698 h 6858000"/>
              <a:gd name="connsiteX134" fmla="*/ 3241520 w 7467600"/>
              <a:gd name="connsiteY134" fmla="*/ 4385112 h 6858000"/>
              <a:gd name="connsiteX135" fmla="*/ 3374575 w 7467600"/>
              <a:gd name="connsiteY135" fmla="*/ 4451517 h 6858000"/>
              <a:gd name="connsiteX136" fmla="*/ 3505221 w 7467600"/>
              <a:gd name="connsiteY136" fmla="*/ 4480757 h 6858000"/>
              <a:gd name="connsiteX137" fmla="*/ 2626982 w 7467600"/>
              <a:gd name="connsiteY137" fmla="*/ 4206450 h 6858000"/>
              <a:gd name="connsiteX138" fmla="*/ 1310106 w 7467600"/>
              <a:gd name="connsiteY138" fmla="*/ 3943217 h 6858000"/>
              <a:gd name="connsiteX139" fmla="*/ 854994 w 7467600"/>
              <a:gd name="connsiteY139" fmla="*/ 4399136 h 6858000"/>
              <a:gd name="connsiteX140" fmla="*/ 742462 w 7467600"/>
              <a:gd name="connsiteY140" fmla="*/ 4594648 h 6858000"/>
              <a:gd name="connsiteX141" fmla="*/ 820602 w 7467600"/>
              <a:gd name="connsiteY141" fmla="*/ 4485915 h 6858000"/>
              <a:gd name="connsiteX142" fmla="*/ 878295 w 7467600"/>
              <a:gd name="connsiteY142" fmla="*/ 4403594 h 6858000"/>
              <a:gd name="connsiteX143" fmla="*/ 1240607 w 7467600"/>
              <a:gd name="connsiteY143" fmla="*/ 4010401 h 6858000"/>
              <a:gd name="connsiteX144" fmla="*/ 1310106 w 7467600"/>
              <a:gd name="connsiteY144" fmla="*/ 3943217 h 6858000"/>
              <a:gd name="connsiteX145" fmla="*/ 1423113 w 7467600"/>
              <a:gd name="connsiteY145" fmla="*/ 3874565 h 6858000"/>
              <a:gd name="connsiteX146" fmla="*/ 1260565 w 7467600"/>
              <a:gd name="connsiteY146" fmla="*/ 4031982 h 6858000"/>
              <a:gd name="connsiteX147" fmla="*/ 901900 w 7467600"/>
              <a:gd name="connsiteY147" fmla="*/ 4421236 h 6858000"/>
              <a:gd name="connsiteX148" fmla="*/ 845044 w 7467600"/>
              <a:gd name="connsiteY148" fmla="*/ 4502436 h 6858000"/>
              <a:gd name="connsiteX149" fmla="*/ 685926 w 7467600"/>
              <a:gd name="connsiteY149" fmla="*/ 4703069 h 6858000"/>
              <a:gd name="connsiteX150" fmla="*/ 684248 w 7467600"/>
              <a:gd name="connsiteY150" fmla="*/ 4706721 h 6858000"/>
              <a:gd name="connsiteX151" fmla="*/ 1423113 w 7467600"/>
              <a:gd name="connsiteY151" fmla="*/ 3874565 h 6858000"/>
              <a:gd name="connsiteX152" fmla="*/ 3316479 w 7467600"/>
              <a:gd name="connsiteY152" fmla="*/ 3872136 h 6858000"/>
              <a:gd name="connsiteX153" fmla="*/ 3546806 w 7467600"/>
              <a:gd name="connsiteY153" fmla="*/ 4356139 h 6858000"/>
              <a:gd name="connsiteX154" fmla="*/ 3364433 w 7467600"/>
              <a:gd name="connsiteY154" fmla="*/ 3953121 h 6858000"/>
              <a:gd name="connsiteX155" fmla="*/ 3316479 w 7467600"/>
              <a:gd name="connsiteY155" fmla="*/ 3872136 h 6858000"/>
              <a:gd name="connsiteX156" fmla="*/ 3291335 w 7467600"/>
              <a:gd name="connsiteY156" fmla="*/ 3767420 h 6858000"/>
              <a:gd name="connsiteX157" fmla="*/ 3390805 w 7467600"/>
              <a:gd name="connsiteY157" fmla="*/ 3937163 h 6858000"/>
              <a:gd name="connsiteX158" fmla="*/ 3579062 w 7467600"/>
              <a:gd name="connsiteY158" fmla="*/ 4359040 h 6858000"/>
              <a:gd name="connsiteX159" fmla="*/ 3467355 w 7467600"/>
              <a:gd name="connsiteY159" fmla="*/ 3988130 h 6858000"/>
              <a:gd name="connsiteX160" fmla="*/ 3310753 w 7467600"/>
              <a:gd name="connsiteY160" fmla="*/ 3787140 h 6858000"/>
              <a:gd name="connsiteX161" fmla="*/ 3291335 w 7467600"/>
              <a:gd name="connsiteY161" fmla="*/ 3767420 h 6858000"/>
              <a:gd name="connsiteX162" fmla="*/ 1635889 w 7467600"/>
              <a:gd name="connsiteY162" fmla="*/ 3709494 h 6858000"/>
              <a:gd name="connsiteX163" fmla="*/ 1634800 w 7467600"/>
              <a:gd name="connsiteY163" fmla="*/ 3731111 h 6858000"/>
              <a:gd name="connsiteX164" fmla="*/ 1635889 w 7467600"/>
              <a:gd name="connsiteY164" fmla="*/ 3709494 h 6858000"/>
              <a:gd name="connsiteX165" fmla="*/ 1510397 w 7467600"/>
              <a:gd name="connsiteY165" fmla="*/ 3684705 h 6858000"/>
              <a:gd name="connsiteX166" fmla="*/ 1146550 w 7467600"/>
              <a:gd name="connsiteY166" fmla="*/ 3802012 h 6858000"/>
              <a:gd name="connsiteX167" fmla="*/ 698834 w 7467600"/>
              <a:gd name="connsiteY167" fmla="*/ 3952272 h 6858000"/>
              <a:gd name="connsiteX168" fmla="*/ 34256 w 7467600"/>
              <a:gd name="connsiteY168" fmla="*/ 4347603 h 6858000"/>
              <a:gd name="connsiteX169" fmla="*/ 527241 w 7467600"/>
              <a:gd name="connsiteY169" fmla="*/ 4065078 h 6858000"/>
              <a:gd name="connsiteX170" fmla="*/ 1510397 w 7467600"/>
              <a:gd name="connsiteY170" fmla="*/ 3684705 h 6858000"/>
              <a:gd name="connsiteX171" fmla="*/ 1313114 w 7467600"/>
              <a:gd name="connsiteY171" fmla="*/ 3655216 h 6858000"/>
              <a:gd name="connsiteX172" fmla="*/ 1109304 w 7467600"/>
              <a:gd name="connsiteY172" fmla="*/ 3669030 h 6858000"/>
              <a:gd name="connsiteX173" fmla="*/ 8129 w 7467600"/>
              <a:gd name="connsiteY173" fmla="*/ 4330519 h 6858000"/>
              <a:gd name="connsiteX174" fmla="*/ 687572 w 7467600"/>
              <a:gd name="connsiteY174" fmla="*/ 3925629 h 6858000"/>
              <a:gd name="connsiteX175" fmla="*/ 1138365 w 7467600"/>
              <a:gd name="connsiteY175" fmla="*/ 3774515 h 6858000"/>
              <a:gd name="connsiteX176" fmla="*/ 1505579 w 7467600"/>
              <a:gd name="connsiteY176" fmla="*/ 3655526 h 6858000"/>
              <a:gd name="connsiteX177" fmla="*/ 1313114 w 7467600"/>
              <a:gd name="connsiteY177" fmla="*/ 3655216 h 6858000"/>
              <a:gd name="connsiteX178" fmla="*/ 3655073 w 7467600"/>
              <a:gd name="connsiteY178" fmla="*/ 3650884 h 6858000"/>
              <a:gd name="connsiteX179" fmla="*/ 3989938 w 7467600"/>
              <a:gd name="connsiteY179" fmla="*/ 3991685 h 6858000"/>
              <a:gd name="connsiteX180" fmla="*/ 4393907 w 7467600"/>
              <a:gd name="connsiteY180" fmla="*/ 4261258 h 6858000"/>
              <a:gd name="connsiteX181" fmla="*/ 4648051 w 7467600"/>
              <a:gd name="connsiteY181" fmla="*/ 4374051 h 6858000"/>
              <a:gd name="connsiteX182" fmla="*/ 4383389 w 7467600"/>
              <a:gd name="connsiteY182" fmla="*/ 4184369 h 6858000"/>
              <a:gd name="connsiteX183" fmla="*/ 4165508 w 7467600"/>
              <a:gd name="connsiteY183" fmla="*/ 4035196 h 6858000"/>
              <a:gd name="connsiteX184" fmla="*/ 4068162 w 7467600"/>
              <a:gd name="connsiteY184" fmla="*/ 3953394 h 6858000"/>
              <a:gd name="connsiteX185" fmla="*/ 3981416 w 7467600"/>
              <a:gd name="connsiteY185" fmla="*/ 3880482 h 6858000"/>
              <a:gd name="connsiteX186" fmla="*/ 3800147 w 7467600"/>
              <a:gd name="connsiteY186" fmla="*/ 3749872 h 6858000"/>
              <a:gd name="connsiteX187" fmla="*/ 3655073 w 7467600"/>
              <a:gd name="connsiteY187" fmla="*/ 3650884 h 6858000"/>
              <a:gd name="connsiteX188" fmla="*/ 3670252 w 7467600"/>
              <a:gd name="connsiteY188" fmla="*/ 3622798 h 6858000"/>
              <a:gd name="connsiteX189" fmla="*/ 3817258 w 7467600"/>
              <a:gd name="connsiteY189" fmla="*/ 3723577 h 6858000"/>
              <a:gd name="connsiteX190" fmla="*/ 4000461 w 7467600"/>
              <a:gd name="connsiteY190" fmla="*/ 3855966 h 6858000"/>
              <a:gd name="connsiteX191" fmla="*/ 4088180 w 7467600"/>
              <a:gd name="connsiteY191" fmla="*/ 3929774 h 6858000"/>
              <a:gd name="connsiteX192" fmla="*/ 4184555 w 7467600"/>
              <a:gd name="connsiteY192" fmla="*/ 4010683 h 6858000"/>
              <a:gd name="connsiteX193" fmla="*/ 4399563 w 7467600"/>
              <a:gd name="connsiteY193" fmla="*/ 4158106 h 6858000"/>
              <a:gd name="connsiteX194" fmla="*/ 4684469 w 7467600"/>
              <a:gd name="connsiteY194" fmla="*/ 4364680 h 6858000"/>
              <a:gd name="connsiteX195" fmla="*/ 4690271 w 7467600"/>
              <a:gd name="connsiteY195" fmla="*/ 4370034 h 6858000"/>
              <a:gd name="connsiteX196" fmla="*/ 4136093 w 7467600"/>
              <a:gd name="connsiteY196" fmla="*/ 3858466 h 6858000"/>
              <a:gd name="connsiteX197" fmla="*/ 3670252 w 7467600"/>
              <a:gd name="connsiteY197" fmla="*/ 3622798 h 6858000"/>
              <a:gd name="connsiteX198" fmla="*/ 4440129 w 7467600"/>
              <a:gd name="connsiteY198" fmla="*/ 3448571 h 6858000"/>
              <a:gd name="connsiteX199" fmla="*/ 4856525 w 7467600"/>
              <a:gd name="connsiteY199" fmla="*/ 3915351 h 6858000"/>
              <a:gd name="connsiteX200" fmla="*/ 5059055 w 7467600"/>
              <a:gd name="connsiteY200" fmla="*/ 4108918 h 6858000"/>
              <a:gd name="connsiteX201" fmla="*/ 5290070 w 7467600"/>
              <a:gd name="connsiteY201" fmla="*/ 4263619 h 6858000"/>
              <a:gd name="connsiteX202" fmla="*/ 4834991 w 7467600"/>
              <a:gd name="connsiteY202" fmla="*/ 3830985 h 6858000"/>
              <a:gd name="connsiteX203" fmla="*/ 4440129 w 7467600"/>
              <a:gd name="connsiteY203" fmla="*/ 3448571 h 6858000"/>
              <a:gd name="connsiteX204" fmla="*/ 4441737 w 7467600"/>
              <a:gd name="connsiteY204" fmla="*/ 3399734 h 6858000"/>
              <a:gd name="connsiteX205" fmla="*/ 4431236 w 7467600"/>
              <a:gd name="connsiteY205" fmla="*/ 3400954 h 6858000"/>
              <a:gd name="connsiteX206" fmla="*/ 4557150 w 7467600"/>
              <a:gd name="connsiteY206" fmla="*/ 3510023 h 6858000"/>
              <a:gd name="connsiteX207" fmla="*/ 4856936 w 7467600"/>
              <a:gd name="connsiteY207" fmla="*/ 3809146 h 6858000"/>
              <a:gd name="connsiteX208" fmla="*/ 5111996 w 7467600"/>
              <a:gd name="connsiteY208" fmla="*/ 4065759 h 6858000"/>
              <a:gd name="connsiteX209" fmla="*/ 5388878 w 7467600"/>
              <a:gd name="connsiteY209" fmla="*/ 4300185 h 6858000"/>
              <a:gd name="connsiteX210" fmla="*/ 5425556 w 7467600"/>
              <a:gd name="connsiteY210" fmla="*/ 4308967 h 6858000"/>
              <a:gd name="connsiteX211" fmla="*/ 4943646 w 7467600"/>
              <a:gd name="connsiteY211" fmla="*/ 3822916 h 6858000"/>
              <a:gd name="connsiteX212" fmla="*/ 4594837 w 7467600"/>
              <a:gd name="connsiteY212" fmla="*/ 3532274 h 6858000"/>
              <a:gd name="connsiteX213" fmla="*/ 4441737 w 7467600"/>
              <a:gd name="connsiteY213" fmla="*/ 3399734 h 6858000"/>
              <a:gd name="connsiteX214" fmla="*/ 5425834 w 7467600"/>
              <a:gd name="connsiteY214" fmla="*/ 3162785 h 6858000"/>
              <a:gd name="connsiteX215" fmla="*/ 5401644 w 7467600"/>
              <a:gd name="connsiteY215" fmla="*/ 3617847 h 6858000"/>
              <a:gd name="connsiteX216" fmla="*/ 5467256 w 7467600"/>
              <a:gd name="connsiteY216" fmla="*/ 4175494 h 6858000"/>
              <a:gd name="connsiteX217" fmla="*/ 5448069 w 7467600"/>
              <a:gd name="connsiteY217" fmla="*/ 3567554 h 6858000"/>
              <a:gd name="connsiteX218" fmla="*/ 5425834 w 7467600"/>
              <a:gd name="connsiteY218" fmla="*/ 3162785 h 6858000"/>
              <a:gd name="connsiteX219" fmla="*/ 1318687 w 7467600"/>
              <a:gd name="connsiteY219" fmla="*/ 3113840 h 6858000"/>
              <a:gd name="connsiteX220" fmla="*/ 1066793 w 7467600"/>
              <a:gd name="connsiteY220" fmla="*/ 3212171 h 6858000"/>
              <a:gd name="connsiteX221" fmla="*/ 993319 w 7467600"/>
              <a:gd name="connsiteY221" fmla="*/ 3247648 h 6858000"/>
              <a:gd name="connsiteX222" fmla="*/ 853081 w 7467600"/>
              <a:gd name="connsiteY222" fmla="*/ 3312410 h 6858000"/>
              <a:gd name="connsiteX223" fmla="*/ 805957 w 7467600"/>
              <a:gd name="connsiteY223" fmla="*/ 3330443 h 6858000"/>
              <a:gd name="connsiteX224" fmla="*/ 1318687 w 7467600"/>
              <a:gd name="connsiteY224" fmla="*/ 3113840 h 6858000"/>
              <a:gd name="connsiteX225" fmla="*/ 5453702 w 7467600"/>
              <a:gd name="connsiteY225" fmla="*/ 3090882 h 6858000"/>
              <a:gd name="connsiteX226" fmla="*/ 5480135 w 7467600"/>
              <a:gd name="connsiteY226" fmla="*/ 3565802 h 6858000"/>
              <a:gd name="connsiteX227" fmla="*/ 5499023 w 7467600"/>
              <a:gd name="connsiteY227" fmla="*/ 4166310 h 6858000"/>
              <a:gd name="connsiteX228" fmla="*/ 5547022 w 7467600"/>
              <a:gd name="connsiteY228" fmla="*/ 3607838 h 6858000"/>
              <a:gd name="connsiteX229" fmla="*/ 5515964 w 7467600"/>
              <a:gd name="connsiteY229" fmla="*/ 3378541 h 6858000"/>
              <a:gd name="connsiteX230" fmla="*/ 5453702 w 7467600"/>
              <a:gd name="connsiteY230" fmla="*/ 3090882 h 6858000"/>
              <a:gd name="connsiteX231" fmla="*/ 1238695 w 7467600"/>
              <a:gd name="connsiteY231" fmla="*/ 3076820 h 6858000"/>
              <a:gd name="connsiteX232" fmla="*/ 716371 w 7467600"/>
              <a:gd name="connsiteY232" fmla="*/ 3293249 h 6858000"/>
              <a:gd name="connsiteX233" fmla="*/ 579522 w 7467600"/>
              <a:gd name="connsiteY233" fmla="*/ 3371759 h 6858000"/>
              <a:gd name="connsiteX234" fmla="*/ 600288 w 7467600"/>
              <a:gd name="connsiteY234" fmla="*/ 3365555 h 6858000"/>
              <a:gd name="connsiteX235" fmla="*/ 840692 w 7467600"/>
              <a:gd name="connsiteY235" fmla="*/ 3284921 h 6858000"/>
              <a:gd name="connsiteX236" fmla="*/ 979248 w 7467600"/>
              <a:gd name="connsiteY236" fmla="*/ 3221003 h 6858000"/>
              <a:gd name="connsiteX237" fmla="*/ 1053282 w 7467600"/>
              <a:gd name="connsiteY237" fmla="*/ 3185247 h 6858000"/>
              <a:gd name="connsiteX238" fmla="*/ 1320603 w 7467600"/>
              <a:gd name="connsiteY238" fmla="*/ 3081281 h 6858000"/>
              <a:gd name="connsiteX239" fmla="*/ 1238695 w 7467600"/>
              <a:gd name="connsiteY239" fmla="*/ 3076820 h 6858000"/>
              <a:gd name="connsiteX240" fmla="*/ 5425627 w 7467600"/>
              <a:gd name="connsiteY240" fmla="*/ 2954192 h 6858000"/>
              <a:gd name="connsiteX241" fmla="*/ 5470770 w 7467600"/>
              <a:gd name="connsiteY241" fmla="*/ 3005435 h 6858000"/>
              <a:gd name="connsiteX242" fmla="*/ 5519779 w 7467600"/>
              <a:gd name="connsiteY242" fmla="*/ 4359223 h 6858000"/>
              <a:gd name="connsiteX243" fmla="*/ 5520293 w 7467600"/>
              <a:gd name="connsiteY243" fmla="*/ 4360602 h 6858000"/>
              <a:gd name="connsiteX244" fmla="*/ 5767221 w 7467600"/>
              <a:gd name="connsiteY244" fmla="*/ 4665564 h 6858000"/>
              <a:gd name="connsiteX245" fmla="*/ 6937169 w 7467600"/>
              <a:gd name="connsiteY245" fmla="*/ 4815941 h 6858000"/>
              <a:gd name="connsiteX246" fmla="*/ 6953922 w 7467600"/>
              <a:gd name="connsiteY246" fmla="*/ 4890068 h 6858000"/>
              <a:gd name="connsiteX247" fmla="*/ 6071359 w 7467600"/>
              <a:gd name="connsiteY247" fmla="*/ 4770770 h 6858000"/>
              <a:gd name="connsiteX248" fmla="*/ 6038839 w 7467600"/>
              <a:gd name="connsiteY248" fmla="*/ 4764474 h 6858000"/>
              <a:gd name="connsiteX249" fmla="*/ 6038706 w 7467600"/>
              <a:gd name="connsiteY249" fmla="*/ 4763847 h 6858000"/>
              <a:gd name="connsiteX250" fmla="*/ 6037784 w 7467600"/>
              <a:gd name="connsiteY250" fmla="*/ 4764270 h 6858000"/>
              <a:gd name="connsiteX251" fmla="*/ 6038839 w 7467600"/>
              <a:gd name="connsiteY251" fmla="*/ 4764474 h 6858000"/>
              <a:gd name="connsiteX252" fmla="*/ 6040338 w 7467600"/>
              <a:gd name="connsiteY252" fmla="*/ 4771418 h 6858000"/>
              <a:gd name="connsiteX253" fmla="*/ 6024488 w 7467600"/>
              <a:gd name="connsiteY253" fmla="*/ 4809903 h 6858000"/>
              <a:gd name="connsiteX254" fmla="*/ 5599771 w 7467600"/>
              <a:gd name="connsiteY254" fmla="*/ 5509652 h 6858000"/>
              <a:gd name="connsiteX255" fmla="*/ 5548843 w 7467600"/>
              <a:gd name="connsiteY255" fmla="*/ 5563845 h 6858000"/>
              <a:gd name="connsiteX256" fmla="*/ 5940952 w 7467600"/>
              <a:gd name="connsiteY256" fmla="*/ 6250028 h 6858000"/>
              <a:gd name="connsiteX257" fmla="*/ 6043441 w 7467600"/>
              <a:gd name="connsiteY257" fmla="*/ 6665847 h 6858000"/>
              <a:gd name="connsiteX258" fmla="*/ 6093432 w 7467600"/>
              <a:gd name="connsiteY258" fmla="*/ 6858000 h 6858000"/>
              <a:gd name="connsiteX259" fmla="*/ 6034344 w 7467600"/>
              <a:gd name="connsiteY259" fmla="*/ 6858000 h 6858000"/>
              <a:gd name="connsiteX260" fmla="*/ 6026679 w 7467600"/>
              <a:gd name="connsiteY260" fmla="*/ 6836959 h 6858000"/>
              <a:gd name="connsiteX261" fmla="*/ 5800441 w 7467600"/>
              <a:gd name="connsiteY261" fmla="*/ 6335286 h 6858000"/>
              <a:gd name="connsiteX262" fmla="*/ 5526562 w 7467600"/>
              <a:gd name="connsiteY262" fmla="*/ 5705388 h 6858000"/>
              <a:gd name="connsiteX263" fmla="*/ 5519640 w 7467600"/>
              <a:gd name="connsiteY263" fmla="*/ 5683774 h 6858000"/>
              <a:gd name="connsiteX264" fmla="*/ 5844559 w 7467600"/>
              <a:gd name="connsiteY264" fmla="*/ 6553349 h 6858000"/>
              <a:gd name="connsiteX265" fmla="*/ 5975994 w 7467600"/>
              <a:gd name="connsiteY265" fmla="*/ 6858000 h 6858000"/>
              <a:gd name="connsiteX266" fmla="*/ 5898547 w 7467600"/>
              <a:gd name="connsiteY266" fmla="*/ 6858000 h 6858000"/>
              <a:gd name="connsiteX267" fmla="*/ 5682041 w 7467600"/>
              <a:gd name="connsiteY267" fmla="*/ 6355860 h 6858000"/>
              <a:gd name="connsiteX268" fmla="*/ 5461758 w 7467600"/>
              <a:gd name="connsiteY268" fmla="*/ 5820220 h 6858000"/>
              <a:gd name="connsiteX269" fmla="*/ 5237282 w 7467600"/>
              <a:gd name="connsiteY269" fmla="*/ 6579086 h 6858000"/>
              <a:gd name="connsiteX270" fmla="*/ 5115009 w 7467600"/>
              <a:gd name="connsiteY270" fmla="*/ 6858000 h 6858000"/>
              <a:gd name="connsiteX271" fmla="*/ 5028074 w 7467600"/>
              <a:gd name="connsiteY271" fmla="*/ 6858000 h 6858000"/>
              <a:gd name="connsiteX272" fmla="*/ 5079508 w 7467600"/>
              <a:gd name="connsiteY272" fmla="*/ 6749074 h 6858000"/>
              <a:gd name="connsiteX273" fmla="*/ 5371846 w 7467600"/>
              <a:gd name="connsiteY273" fmla="*/ 5924413 h 6858000"/>
              <a:gd name="connsiteX274" fmla="*/ 5270512 w 7467600"/>
              <a:gd name="connsiteY274" fmla="*/ 6138975 h 6858000"/>
              <a:gd name="connsiteX275" fmla="*/ 5062409 w 7467600"/>
              <a:gd name="connsiteY275" fmla="*/ 6653544 h 6858000"/>
              <a:gd name="connsiteX276" fmla="*/ 5036628 w 7467600"/>
              <a:gd name="connsiteY276" fmla="*/ 6754247 h 6858000"/>
              <a:gd name="connsiteX277" fmla="*/ 5009112 w 7467600"/>
              <a:gd name="connsiteY277" fmla="*/ 6858000 h 6858000"/>
              <a:gd name="connsiteX278" fmla="*/ 4976679 w 7467600"/>
              <a:gd name="connsiteY278" fmla="*/ 6858000 h 6858000"/>
              <a:gd name="connsiteX279" fmla="*/ 5006537 w 7467600"/>
              <a:gd name="connsiteY279" fmla="*/ 6747068 h 6858000"/>
              <a:gd name="connsiteX280" fmla="*/ 5032723 w 7467600"/>
              <a:gd name="connsiteY280" fmla="*/ 6644957 h 6858000"/>
              <a:gd name="connsiteX281" fmla="*/ 5242949 w 7467600"/>
              <a:gd name="connsiteY281" fmla="*/ 6125175 h 6858000"/>
              <a:gd name="connsiteX282" fmla="*/ 5286321 w 7467600"/>
              <a:gd name="connsiteY282" fmla="*/ 6033555 h 6858000"/>
              <a:gd name="connsiteX283" fmla="*/ 5008210 w 7467600"/>
              <a:gd name="connsiteY283" fmla="*/ 6649194 h 6858000"/>
              <a:gd name="connsiteX284" fmla="*/ 4986321 w 7467600"/>
              <a:gd name="connsiteY284" fmla="*/ 6765687 h 6858000"/>
              <a:gd name="connsiteX285" fmla="*/ 4973474 w 7467600"/>
              <a:gd name="connsiteY285" fmla="*/ 6858000 h 6858000"/>
              <a:gd name="connsiteX286" fmla="*/ 4907178 w 7467600"/>
              <a:gd name="connsiteY286" fmla="*/ 6858000 h 6858000"/>
              <a:gd name="connsiteX287" fmla="*/ 4910810 w 7467600"/>
              <a:gd name="connsiteY287" fmla="*/ 6829660 h 6858000"/>
              <a:gd name="connsiteX288" fmla="*/ 4987461 w 7467600"/>
              <a:gd name="connsiteY288" fmla="*/ 6432994 h 6858000"/>
              <a:gd name="connsiteX289" fmla="*/ 5179262 w 7467600"/>
              <a:gd name="connsiteY289" fmla="*/ 6035044 h 6858000"/>
              <a:gd name="connsiteX290" fmla="*/ 4689678 w 7467600"/>
              <a:gd name="connsiteY290" fmla="*/ 6440241 h 6858000"/>
              <a:gd name="connsiteX291" fmla="*/ 4477543 w 7467600"/>
              <a:gd name="connsiteY291" fmla="*/ 6674836 h 6858000"/>
              <a:gd name="connsiteX292" fmla="*/ 4329957 w 7467600"/>
              <a:gd name="connsiteY292" fmla="*/ 6858000 h 6858000"/>
              <a:gd name="connsiteX293" fmla="*/ 4218595 w 7467600"/>
              <a:gd name="connsiteY293" fmla="*/ 6858000 h 6858000"/>
              <a:gd name="connsiteX294" fmla="*/ 4368888 w 7467600"/>
              <a:gd name="connsiteY294" fmla="*/ 6668412 h 6858000"/>
              <a:gd name="connsiteX295" fmla="*/ 4563091 w 7467600"/>
              <a:gd name="connsiteY295" fmla="*/ 6442508 h 6858000"/>
              <a:gd name="connsiteX296" fmla="*/ 5387324 w 7467600"/>
              <a:gd name="connsiteY296" fmla="*/ 5705830 h 6858000"/>
              <a:gd name="connsiteX297" fmla="*/ 5073620 w 7467600"/>
              <a:gd name="connsiteY297" fmla="*/ 5955437 h 6858000"/>
              <a:gd name="connsiteX298" fmla="*/ 4689789 w 7467600"/>
              <a:gd name="connsiteY298" fmla="*/ 6268382 h 6858000"/>
              <a:gd name="connsiteX299" fmla="*/ 4418722 w 7467600"/>
              <a:gd name="connsiteY299" fmla="*/ 6570886 h 6858000"/>
              <a:gd name="connsiteX300" fmla="*/ 4214944 w 7467600"/>
              <a:gd name="connsiteY300" fmla="*/ 6858000 h 6858000"/>
              <a:gd name="connsiteX301" fmla="*/ 4177898 w 7467600"/>
              <a:gd name="connsiteY301" fmla="*/ 6858000 h 6858000"/>
              <a:gd name="connsiteX302" fmla="*/ 4391597 w 7467600"/>
              <a:gd name="connsiteY302" fmla="*/ 6556370 h 6858000"/>
              <a:gd name="connsiteX303" fmla="*/ 4668889 w 7467600"/>
              <a:gd name="connsiteY303" fmla="*/ 6246399 h 6858000"/>
              <a:gd name="connsiteX304" fmla="*/ 5055427 w 7467600"/>
              <a:gd name="connsiteY304" fmla="*/ 5931476 h 6858000"/>
              <a:gd name="connsiteX305" fmla="*/ 5371814 w 7467600"/>
              <a:gd name="connsiteY305" fmla="*/ 5678975 h 6858000"/>
              <a:gd name="connsiteX306" fmla="*/ 4987918 w 7467600"/>
              <a:gd name="connsiteY306" fmla="*/ 5838701 h 6858000"/>
              <a:gd name="connsiteX307" fmla="*/ 4317146 w 7467600"/>
              <a:gd name="connsiteY307" fmla="*/ 6587716 h 6858000"/>
              <a:gd name="connsiteX308" fmla="*/ 4171627 w 7467600"/>
              <a:gd name="connsiteY308" fmla="*/ 6858000 h 6858000"/>
              <a:gd name="connsiteX309" fmla="*/ 4081585 w 7467600"/>
              <a:gd name="connsiteY309" fmla="*/ 6858000 h 6858000"/>
              <a:gd name="connsiteX310" fmla="*/ 4238603 w 7467600"/>
              <a:gd name="connsiteY310" fmla="*/ 6559341 h 6858000"/>
              <a:gd name="connsiteX311" fmla="*/ 4778333 w 7467600"/>
              <a:gd name="connsiteY311" fmla="*/ 5873626 h 6858000"/>
              <a:gd name="connsiteX312" fmla="*/ 5414185 w 7467600"/>
              <a:gd name="connsiteY312" fmla="*/ 5573882 h 6858000"/>
              <a:gd name="connsiteX313" fmla="*/ 5959648 w 7467600"/>
              <a:gd name="connsiteY313" fmla="*/ 4760797 h 6858000"/>
              <a:gd name="connsiteX314" fmla="*/ 5355019 w 7467600"/>
              <a:gd name="connsiteY314" fmla="*/ 4734672 h 6858000"/>
              <a:gd name="connsiteX315" fmla="*/ 5083565 w 7467600"/>
              <a:gd name="connsiteY315" fmla="*/ 5179121 h 6858000"/>
              <a:gd name="connsiteX316" fmla="*/ 4713577 w 7467600"/>
              <a:gd name="connsiteY316" fmla="*/ 5616803 h 6858000"/>
              <a:gd name="connsiteX317" fmla="*/ 3989559 w 7467600"/>
              <a:gd name="connsiteY317" fmla="*/ 6145945 h 6858000"/>
              <a:gd name="connsiteX318" fmla="*/ 3939824 w 7467600"/>
              <a:gd name="connsiteY318" fmla="*/ 6066900 h 6858000"/>
              <a:gd name="connsiteX319" fmla="*/ 4584537 w 7467600"/>
              <a:gd name="connsiteY319" fmla="*/ 5324826 h 6858000"/>
              <a:gd name="connsiteX320" fmla="*/ 5037105 w 7467600"/>
              <a:gd name="connsiteY320" fmla="*/ 5088765 h 6858000"/>
              <a:gd name="connsiteX321" fmla="*/ 5039930 w 7467600"/>
              <a:gd name="connsiteY321" fmla="*/ 5089585 h 6858000"/>
              <a:gd name="connsiteX322" fmla="*/ 5263764 w 7467600"/>
              <a:gd name="connsiteY322" fmla="*/ 4735525 h 6858000"/>
              <a:gd name="connsiteX323" fmla="*/ 4086300 w 7467600"/>
              <a:gd name="connsiteY323" fmla="*/ 4884599 h 6858000"/>
              <a:gd name="connsiteX324" fmla="*/ 4085485 w 7467600"/>
              <a:gd name="connsiteY324" fmla="*/ 4899070 h 6858000"/>
              <a:gd name="connsiteX325" fmla="*/ 3871915 w 7467600"/>
              <a:gd name="connsiteY325" fmla="*/ 5253645 h 6858000"/>
              <a:gd name="connsiteX326" fmla="*/ 3799374 w 7467600"/>
              <a:gd name="connsiteY326" fmla="*/ 5466127 h 6858000"/>
              <a:gd name="connsiteX327" fmla="*/ 3498850 w 7467600"/>
              <a:gd name="connsiteY327" fmla="*/ 6661888 h 6858000"/>
              <a:gd name="connsiteX328" fmla="*/ 3399216 w 7467600"/>
              <a:gd name="connsiteY328" fmla="*/ 6858000 h 6858000"/>
              <a:gd name="connsiteX329" fmla="*/ 3303688 w 7467600"/>
              <a:gd name="connsiteY329" fmla="*/ 6858000 h 6858000"/>
              <a:gd name="connsiteX330" fmla="*/ 3391774 w 7467600"/>
              <a:gd name="connsiteY330" fmla="*/ 6697181 h 6858000"/>
              <a:gd name="connsiteX331" fmla="*/ 3735540 w 7467600"/>
              <a:gd name="connsiteY331" fmla="*/ 5546923 h 6858000"/>
              <a:gd name="connsiteX332" fmla="*/ 3729438 w 7467600"/>
              <a:gd name="connsiteY332" fmla="*/ 5569058 h 6858000"/>
              <a:gd name="connsiteX333" fmla="*/ 3707782 w 7467600"/>
              <a:gd name="connsiteY333" fmla="*/ 5644908 h 6858000"/>
              <a:gd name="connsiteX334" fmla="*/ 3583827 w 7467600"/>
              <a:gd name="connsiteY334" fmla="*/ 6039215 h 6858000"/>
              <a:gd name="connsiteX335" fmla="*/ 3547861 w 7467600"/>
              <a:gd name="connsiteY335" fmla="*/ 6129609 h 6858000"/>
              <a:gd name="connsiteX336" fmla="*/ 3490905 w 7467600"/>
              <a:gd name="connsiteY336" fmla="*/ 6277660 h 6858000"/>
              <a:gd name="connsiteX337" fmla="*/ 3455859 w 7467600"/>
              <a:gd name="connsiteY337" fmla="*/ 6391301 h 6858000"/>
              <a:gd name="connsiteX338" fmla="*/ 3429112 w 7467600"/>
              <a:gd name="connsiteY338" fmla="*/ 6479469 h 6858000"/>
              <a:gd name="connsiteX339" fmla="*/ 3304862 w 7467600"/>
              <a:gd name="connsiteY339" fmla="*/ 6796476 h 6858000"/>
              <a:gd name="connsiteX340" fmla="*/ 3276071 w 7467600"/>
              <a:gd name="connsiteY340" fmla="*/ 6858000 h 6858000"/>
              <a:gd name="connsiteX341" fmla="*/ 3240805 w 7467600"/>
              <a:gd name="connsiteY341" fmla="*/ 6858000 h 6858000"/>
              <a:gd name="connsiteX342" fmla="*/ 3275917 w 7467600"/>
              <a:gd name="connsiteY342" fmla="*/ 6783192 h 6858000"/>
              <a:gd name="connsiteX343" fmla="*/ 3399358 w 7467600"/>
              <a:gd name="connsiteY343" fmla="*/ 6469011 h 6858000"/>
              <a:gd name="connsiteX344" fmla="*/ 3425650 w 7467600"/>
              <a:gd name="connsiteY344" fmla="*/ 6381333 h 6858000"/>
              <a:gd name="connsiteX345" fmla="*/ 3460661 w 7467600"/>
              <a:gd name="connsiteY345" fmla="*/ 6266763 h 6858000"/>
              <a:gd name="connsiteX346" fmla="*/ 3518021 w 7467600"/>
              <a:gd name="connsiteY346" fmla="*/ 6117298 h 6858000"/>
              <a:gd name="connsiteX347" fmla="*/ 3554035 w 7467600"/>
              <a:gd name="connsiteY347" fmla="*/ 6027832 h 6858000"/>
              <a:gd name="connsiteX348" fmla="*/ 3677174 w 7467600"/>
              <a:gd name="connsiteY348" fmla="*/ 5636351 h 6858000"/>
              <a:gd name="connsiteX349" fmla="*/ 3698819 w 7467600"/>
              <a:gd name="connsiteY349" fmla="*/ 5560503 h 6858000"/>
              <a:gd name="connsiteX350" fmla="*/ 3702094 w 7467600"/>
              <a:gd name="connsiteY350" fmla="*/ 5549194 h 6858000"/>
              <a:gd name="connsiteX351" fmla="*/ 3398355 w 7467600"/>
              <a:gd name="connsiteY351" fmla="*/ 6094603 h 6858000"/>
              <a:gd name="connsiteX352" fmla="*/ 3193941 w 7467600"/>
              <a:gd name="connsiteY352" fmla="*/ 6798775 h 6858000"/>
              <a:gd name="connsiteX353" fmla="*/ 3184140 w 7467600"/>
              <a:gd name="connsiteY353" fmla="*/ 6858000 h 6858000"/>
              <a:gd name="connsiteX354" fmla="*/ 3099978 w 7467600"/>
              <a:gd name="connsiteY354" fmla="*/ 6858000 h 6858000"/>
              <a:gd name="connsiteX355" fmla="*/ 3101556 w 7467600"/>
              <a:gd name="connsiteY355" fmla="*/ 6843337 h 6858000"/>
              <a:gd name="connsiteX356" fmla="*/ 3370162 w 7467600"/>
              <a:gd name="connsiteY356" fmla="*/ 5785550 h 6858000"/>
              <a:gd name="connsiteX357" fmla="*/ 3746477 w 7467600"/>
              <a:gd name="connsiteY357" fmla="*/ 5377889 h 6858000"/>
              <a:gd name="connsiteX358" fmla="*/ 3863399 w 7467600"/>
              <a:gd name="connsiteY358" fmla="*/ 5087257 h 6858000"/>
              <a:gd name="connsiteX359" fmla="*/ 3968712 w 7467600"/>
              <a:gd name="connsiteY359" fmla="*/ 4913989 h 6858000"/>
              <a:gd name="connsiteX360" fmla="*/ 2792390 w 7467600"/>
              <a:gd name="connsiteY360" fmla="*/ 5382974 h 6858000"/>
              <a:gd name="connsiteX361" fmla="*/ 2714982 w 7467600"/>
              <a:gd name="connsiteY361" fmla="*/ 5427051 h 6858000"/>
              <a:gd name="connsiteX362" fmla="*/ 2813361 w 7467600"/>
              <a:gd name="connsiteY362" fmla="*/ 6023912 h 6858000"/>
              <a:gd name="connsiteX363" fmla="*/ 2688430 w 7467600"/>
              <a:gd name="connsiteY363" fmla="*/ 6801564 h 6858000"/>
              <a:gd name="connsiteX364" fmla="*/ 2629626 w 7467600"/>
              <a:gd name="connsiteY364" fmla="*/ 6763394 h 6858000"/>
              <a:gd name="connsiteX365" fmla="*/ 2565328 w 7467600"/>
              <a:gd name="connsiteY365" fmla="*/ 5516399 h 6858000"/>
              <a:gd name="connsiteX366" fmla="*/ 1922999 w 7467600"/>
              <a:gd name="connsiteY366" fmla="*/ 5980343 h 6858000"/>
              <a:gd name="connsiteX367" fmla="*/ 1950261 w 7467600"/>
              <a:gd name="connsiteY367" fmla="*/ 6405858 h 6858000"/>
              <a:gd name="connsiteX368" fmla="*/ 2365554 w 7467600"/>
              <a:gd name="connsiteY368" fmla="*/ 6759107 h 6858000"/>
              <a:gd name="connsiteX369" fmla="*/ 2424142 w 7467600"/>
              <a:gd name="connsiteY369" fmla="*/ 6858000 h 6858000"/>
              <a:gd name="connsiteX370" fmla="*/ 2395994 w 7467600"/>
              <a:gd name="connsiteY370" fmla="*/ 6858000 h 6858000"/>
              <a:gd name="connsiteX371" fmla="*/ 2392863 w 7467600"/>
              <a:gd name="connsiteY371" fmla="*/ 6852964 h 6858000"/>
              <a:gd name="connsiteX372" fmla="*/ 2017589 w 7467600"/>
              <a:gd name="connsiteY372" fmla="*/ 6493982 h 6858000"/>
              <a:gd name="connsiteX373" fmla="*/ 2147336 w 7467600"/>
              <a:gd name="connsiteY373" fmla="*/ 6594052 h 6858000"/>
              <a:gd name="connsiteX374" fmla="*/ 2207047 w 7467600"/>
              <a:gd name="connsiteY374" fmla="*/ 6654540 h 6858000"/>
              <a:gd name="connsiteX375" fmla="*/ 2299106 w 7467600"/>
              <a:gd name="connsiteY375" fmla="*/ 6778931 h 6858000"/>
              <a:gd name="connsiteX376" fmla="*/ 2314430 w 7467600"/>
              <a:gd name="connsiteY376" fmla="*/ 6801144 h 6858000"/>
              <a:gd name="connsiteX377" fmla="*/ 2352406 w 7467600"/>
              <a:gd name="connsiteY377" fmla="*/ 6858000 h 6858000"/>
              <a:gd name="connsiteX378" fmla="*/ 2314492 w 7467600"/>
              <a:gd name="connsiteY378" fmla="*/ 6858000 h 6858000"/>
              <a:gd name="connsiteX379" fmla="*/ 2288095 w 7467600"/>
              <a:gd name="connsiteY379" fmla="*/ 6818030 h 6858000"/>
              <a:gd name="connsiteX380" fmla="*/ 2272768 w 7467600"/>
              <a:gd name="connsiteY380" fmla="*/ 6795822 h 6858000"/>
              <a:gd name="connsiteX381" fmla="*/ 2182715 w 7467600"/>
              <a:gd name="connsiteY381" fmla="*/ 6675071 h 6858000"/>
              <a:gd name="connsiteX382" fmla="*/ 2032061 w 7467600"/>
              <a:gd name="connsiteY382" fmla="*/ 6541380 h 6858000"/>
              <a:gd name="connsiteX383" fmla="*/ 2257220 w 7467600"/>
              <a:gd name="connsiteY383" fmla="*/ 6826257 h 6858000"/>
              <a:gd name="connsiteX384" fmla="*/ 2281324 w 7467600"/>
              <a:gd name="connsiteY384" fmla="*/ 6858000 h 6858000"/>
              <a:gd name="connsiteX385" fmla="*/ 2242860 w 7467600"/>
              <a:gd name="connsiteY385" fmla="*/ 6858000 h 6858000"/>
              <a:gd name="connsiteX386" fmla="*/ 2232818 w 7467600"/>
              <a:gd name="connsiteY386" fmla="*/ 6844926 h 6858000"/>
              <a:gd name="connsiteX387" fmla="*/ 1990172 w 7467600"/>
              <a:gd name="connsiteY387" fmla="*/ 6542121 h 6858000"/>
              <a:gd name="connsiteX388" fmla="*/ 2124090 w 7467600"/>
              <a:gd name="connsiteY388" fmla="*/ 6761017 h 6858000"/>
              <a:gd name="connsiteX389" fmla="*/ 2200380 w 7467600"/>
              <a:gd name="connsiteY389" fmla="*/ 6858000 h 6858000"/>
              <a:gd name="connsiteX390" fmla="*/ 2147507 w 7467600"/>
              <a:gd name="connsiteY390" fmla="*/ 6858000 h 6858000"/>
              <a:gd name="connsiteX391" fmla="*/ 2070668 w 7467600"/>
              <a:gd name="connsiteY391" fmla="*/ 6761520 h 6858000"/>
              <a:gd name="connsiteX392" fmla="*/ 1975142 w 7467600"/>
              <a:gd name="connsiteY392" fmla="*/ 6585570 h 6858000"/>
              <a:gd name="connsiteX393" fmla="*/ 2050035 w 7467600"/>
              <a:gd name="connsiteY393" fmla="*/ 6813345 h 6858000"/>
              <a:gd name="connsiteX394" fmla="*/ 2063025 w 7467600"/>
              <a:gd name="connsiteY394" fmla="*/ 6858000 h 6858000"/>
              <a:gd name="connsiteX395" fmla="*/ 2021675 w 7467600"/>
              <a:gd name="connsiteY395" fmla="*/ 6858000 h 6858000"/>
              <a:gd name="connsiteX396" fmla="*/ 2019308 w 7467600"/>
              <a:gd name="connsiteY396" fmla="*/ 6847118 h 6858000"/>
              <a:gd name="connsiteX397" fmla="*/ 1938835 w 7467600"/>
              <a:gd name="connsiteY397" fmla="*/ 6551160 h 6858000"/>
              <a:gd name="connsiteX398" fmla="*/ 1953230 w 7467600"/>
              <a:gd name="connsiteY398" fmla="*/ 6759699 h 6858000"/>
              <a:gd name="connsiteX399" fmla="*/ 1956763 w 7467600"/>
              <a:gd name="connsiteY399" fmla="*/ 6778191 h 6858000"/>
              <a:gd name="connsiteX400" fmla="*/ 1967925 w 7467600"/>
              <a:gd name="connsiteY400" fmla="*/ 6858000 h 6858000"/>
              <a:gd name="connsiteX401" fmla="*/ 1936622 w 7467600"/>
              <a:gd name="connsiteY401" fmla="*/ 6858000 h 6858000"/>
              <a:gd name="connsiteX402" fmla="*/ 1926261 w 7467600"/>
              <a:gd name="connsiteY402" fmla="*/ 6784064 h 6858000"/>
              <a:gd name="connsiteX403" fmla="*/ 1922724 w 7467600"/>
              <a:gd name="connsiteY403" fmla="*/ 6765577 h 6858000"/>
              <a:gd name="connsiteX404" fmla="*/ 1904650 w 7467600"/>
              <a:gd name="connsiteY404" fmla="*/ 6639616 h 6858000"/>
              <a:gd name="connsiteX405" fmla="*/ 1885273 w 7467600"/>
              <a:gd name="connsiteY405" fmla="*/ 6858000 h 6858000"/>
              <a:gd name="connsiteX406" fmla="*/ 1854363 w 7467600"/>
              <a:gd name="connsiteY406" fmla="*/ 6858000 h 6858000"/>
              <a:gd name="connsiteX407" fmla="*/ 1880391 w 7467600"/>
              <a:gd name="connsiteY407" fmla="*/ 6603796 h 6858000"/>
              <a:gd name="connsiteX408" fmla="*/ 1818273 w 7467600"/>
              <a:gd name="connsiteY408" fmla="*/ 6715729 h 6858000"/>
              <a:gd name="connsiteX409" fmla="*/ 1794691 w 7467600"/>
              <a:gd name="connsiteY409" fmla="*/ 6843239 h 6858000"/>
              <a:gd name="connsiteX410" fmla="*/ 1794914 w 7467600"/>
              <a:gd name="connsiteY410" fmla="*/ 6858000 h 6858000"/>
              <a:gd name="connsiteX411" fmla="*/ 1746128 w 7467600"/>
              <a:gd name="connsiteY411" fmla="*/ 6858000 h 6858000"/>
              <a:gd name="connsiteX412" fmla="*/ 1753934 w 7467600"/>
              <a:gd name="connsiteY412" fmla="*/ 6724796 h 6858000"/>
              <a:gd name="connsiteX413" fmla="*/ 1792053 w 7467600"/>
              <a:gd name="connsiteY413" fmla="*/ 6572396 h 6858000"/>
              <a:gd name="connsiteX414" fmla="*/ 1862248 w 7467600"/>
              <a:gd name="connsiteY414" fmla="*/ 6266397 h 6858000"/>
              <a:gd name="connsiteX415" fmla="*/ 1862250 w 7467600"/>
              <a:gd name="connsiteY415" fmla="*/ 6033531 h 6858000"/>
              <a:gd name="connsiteX416" fmla="*/ 1211999 w 7467600"/>
              <a:gd name="connsiteY416" fmla="*/ 6683610 h 6858000"/>
              <a:gd name="connsiteX417" fmla="*/ 1213266 w 7467600"/>
              <a:gd name="connsiteY417" fmla="*/ 6691947 h 6858000"/>
              <a:gd name="connsiteX418" fmla="*/ 1203370 w 7467600"/>
              <a:gd name="connsiteY418" fmla="*/ 6850676 h 6858000"/>
              <a:gd name="connsiteX419" fmla="*/ 1203671 w 7467600"/>
              <a:gd name="connsiteY419" fmla="*/ 6858000 h 6858000"/>
              <a:gd name="connsiteX420" fmla="*/ 1143180 w 7467600"/>
              <a:gd name="connsiteY420" fmla="*/ 6858000 h 6858000"/>
              <a:gd name="connsiteX421" fmla="*/ 1142176 w 7467600"/>
              <a:gd name="connsiteY421" fmla="*/ 6766045 h 6858000"/>
              <a:gd name="connsiteX422" fmla="*/ 1067484 w 7467600"/>
              <a:gd name="connsiteY422" fmla="*/ 6858000 h 6858000"/>
              <a:gd name="connsiteX423" fmla="*/ 953928 w 7467600"/>
              <a:gd name="connsiteY423" fmla="*/ 6858000 h 6858000"/>
              <a:gd name="connsiteX424" fmla="*/ 959715 w 7467600"/>
              <a:gd name="connsiteY424" fmla="*/ 6850185 h 6858000"/>
              <a:gd name="connsiteX425" fmla="*/ 1483788 w 7467600"/>
              <a:gd name="connsiteY425" fmla="*/ 6259174 h 6858000"/>
              <a:gd name="connsiteX426" fmla="*/ 1100671 w 7467600"/>
              <a:gd name="connsiteY426" fmla="*/ 6252137 h 6858000"/>
              <a:gd name="connsiteX427" fmla="*/ 1090144 w 7467600"/>
              <a:gd name="connsiteY427" fmla="*/ 6256748 h 6858000"/>
              <a:gd name="connsiteX428" fmla="*/ 1095872 w 7467600"/>
              <a:gd name="connsiteY428" fmla="*/ 6271892 h 6858000"/>
              <a:gd name="connsiteX429" fmla="*/ 262785 w 7467600"/>
              <a:gd name="connsiteY429" fmla="*/ 6845450 h 6858000"/>
              <a:gd name="connsiteX430" fmla="*/ 209968 w 7467600"/>
              <a:gd name="connsiteY430" fmla="*/ 6770713 h 6858000"/>
              <a:gd name="connsiteX431" fmla="*/ 873460 w 7467600"/>
              <a:gd name="connsiteY431" fmla="*/ 6253768 h 6858000"/>
              <a:gd name="connsiteX432" fmla="*/ 192686 w 7467600"/>
              <a:gd name="connsiteY432" fmla="*/ 5849257 h 6858000"/>
              <a:gd name="connsiteX433" fmla="*/ 4696 w 7467600"/>
              <a:gd name="connsiteY433" fmla="*/ 5697668 h 6858000"/>
              <a:gd name="connsiteX434" fmla="*/ 0 w 7467600"/>
              <a:gd name="connsiteY434" fmla="*/ 5689984 h 6858000"/>
              <a:gd name="connsiteX435" fmla="*/ 0 w 7467600"/>
              <a:gd name="connsiteY435" fmla="*/ 5513472 h 6858000"/>
              <a:gd name="connsiteX436" fmla="*/ 174101 w 7467600"/>
              <a:gd name="connsiteY436" fmla="*/ 5620277 h 6858000"/>
              <a:gd name="connsiteX437" fmla="*/ 891800 w 7467600"/>
              <a:gd name="connsiteY437" fmla="*/ 6036935 h 6858000"/>
              <a:gd name="connsiteX438" fmla="*/ 1072219 w 7467600"/>
              <a:gd name="connsiteY438" fmla="*/ 6169443 h 6858000"/>
              <a:gd name="connsiteX439" fmla="*/ 1074117 w 7467600"/>
              <a:gd name="connsiteY439" fmla="*/ 6170301 h 6858000"/>
              <a:gd name="connsiteX440" fmla="*/ 1083114 w 7467600"/>
              <a:gd name="connsiteY440" fmla="*/ 6174131 h 6858000"/>
              <a:gd name="connsiteX441" fmla="*/ 1543010 w 7467600"/>
              <a:gd name="connsiteY441" fmla="*/ 6191140 h 6858000"/>
              <a:gd name="connsiteX442" fmla="*/ 1551080 w 7467600"/>
              <a:gd name="connsiteY442" fmla="*/ 6195006 h 6858000"/>
              <a:gd name="connsiteX443" fmla="*/ 2345443 w 7467600"/>
              <a:gd name="connsiteY443" fmla="*/ 5549882 h 6858000"/>
              <a:gd name="connsiteX444" fmla="*/ 1721499 w 7467600"/>
              <a:gd name="connsiteY444" fmla="*/ 5599969 h 6858000"/>
              <a:gd name="connsiteX445" fmla="*/ 767716 w 7467600"/>
              <a:gd name="connsiteY445" fmla="*/ 5472768 h 6858000"/>
              <a:gd name="connsiteX446" fmla="*/ 722147 w 7467600"/>
              <a:gd name="connsiteY446" fmla="*/ 5393091 h 6858000"/>
              <a:gd name="connsiteX447" fmla="*/ 1485552 w 7467600"/>
              <a:gd name="connsiteY447" fmla="*/ 5313202 h 6858000"/>
              <a:gd name="connsiteX448" fmla="*/ 2143004 w 7467600"/>
              <a:gd name="connsiteY448" fmla="*/ 5402420 h 6858000"/>
              <a:gd name="connsiteX449" fmla="*/ 1933391 w 7467600"/>
              <a:gd name="connsiteY449" fmla="*/ 5156971 h 6858000"/>
              <a:gd name="connsiteX450" fmla="*/ 1827118 w 7467600"/>
              <a:gd name="connsiteY450" fmla="*/ 4968410 h 6858000"/>
              <a:gd name="connsiteX451" fmla="*/ 1837349 w 7467600"/>
              <a:gd name="connsiteY451" fmla="*/ 4956357 h 6858000"/>
              <a:gd name="connsiteX452" fmla="*/ 2162835 w 7467600"/>
              <a:gd name="connsiteY452" fmla="*/ 5187853 h 6858000"/>
              <a:gd name="connsiteX453" fmla="*/ 2257167 w 7467600"/>
              <a:gd name="connsiteY453" fmla="*/ 5462123 h 6858000"/>
              <a:gd name="connsiteX454" fmla="*/ 2261598 w 7467600"/>
              <a:gd name="connsiteY454" fmla="*/ 5467998 h 6858000"/>
              <a:gd name="connsiteX455" fmla="*/ 2437177 w 7467600"/>
              <a:gd name="connsiteY455" fmla="*/ 5479608 h 6858000"/>
              <a:gd name="connsiteX456" fmla="*/ 2445247 w 7467600"/>
              <a:gd name="connsiteY456" fmla="*/ 5483476 h 6858000"/>
              <a:gd name="connsiteX457" fmla="*/ 2743626 w 7467600"/>
              <a:gd name="connsiteY457" fmla="*/ 5304819 h 6858000"/>
              <a:gd name="connsiteX458" fmla="*/ 3048102 w 7467600"/>
              <a:gd name="connsiteY458" fmla="*/ 5150595 h 6858000"/>
              <a:gd name="connsiteX459" fmla="*/ 1799414 w 7467600"/>
              <a:gd name="connsiteY459" fmla="*/ 4694732 h 6858000"/>
              <a:gd name="connsiteX460" fmla="*/ 1771735 w 7467600"/>
              <a:gd name="connsiteY460" fmla="*/ 4619929 h 6858000"/>
              <a:gd name="connsiteX461" fmla="*/ 3104273 w 7467600"/>
              <a:gd name="connsiteY461" fmla="*/ 5076159 h 6858000"/>
              <a:gd name="connsiteX462" fmla="*/ 3113245 w 7467600"/>
              <a:gd name="connsiteY462" fmla="*/ 5090705 h 6858000"/>
              <a:gd name="connsiteX463" fmla="*/ 3126294 w 7467600"/>
              <a:gd name="connsiteY463" fmla="*/ 5114400 h 6858000"/>
              <a:gd name="connsiteX464" fmla="*/ 3937433 w 7467600"/>
              <a:gd name="connsiteY464" fmla="*/ 4830473 h 6858000"/>
              <a:gd name="connsiteX465" fmla="*/ 3590475 w 7467600"/>
              <a:gd name="connsiteY465" fmla="*/ 4597974 h 6858000"/>
              <a:gd name="connsiteX466" fmla="*/ 3100264 w 7467600"/>
              <a:gd name="connsiteY466" fmla="*/ 4579845 h 6858000"/>
              <a:gd name="connsiteX467" fmla="*/ 2183576 w 7467600"/>
              <a:gd name="connsiteY467" fmla="*/ 4227150 h 6858000"/>
              <a:gd name="connsiteX468" fmla="*/ 2151029 w 7467600"/>
              <a:gd name="connsiteY468" fmla="*/ 4146947 h 6858000"/>
              <a:gd name="connsiteX469" fmla="*/ 3563434 w 7467600"/>
              <a:gd name="connsiteY469" fmla="*/ 4469115 h 6858000"/>
              <a:gd name="connsiteX470" fmla="*/ 3177952 w 7467600"/>
              <a:gd name="connsiteY470" fmla="*/ 3657386 h 6858000"/>
              <a:gd name="connsiteX471" fmla="*/ 3189263 w 7467600"/>
              <a:gd name="connsiteY471" fmla="*/ 3625726 h 6858000"/>
              <a:gd name="connsiteX472" fmla="*/ 3560912 w 7467600"/>
              <a:gd name="connsiteY472" fmla="*/ 4079863 h 6858000"/>
              <a:gd name="connsiteX473" fmla="*/ 3626636 w 7467600"/>
              <a:gd name="connsiteY473" fmla="*/ 4512230 h 6858000"/>
              <a:gd name="connsiteX474" fmla="*/ 3653088 w 7467600"/>
              <a:gd name="connsiteY474" fmla="*/ 4521417 h 6858000"/>
              <a:gd name="connsiteX475" fmla="*/ 3988128 w 7467600"/>
              <a:gd name="connsiteY475" fmla="*/ 4817267 h 6858000"/>
              <a:gd name="connsiteX476" fmla="*/ 4830582 w 7467600"/>
              <a:gd name="connsiteY476" fmla="*/ 4676000 h 6858000"/>
              <a:gd name="connsiteX477" fmla="*/ 4830100 w 7467600"/>
              <a:gd name="connsiteY477" fmla="*/ 4675554 h 6858000"/>
              <a:gd name="connsiteX478" fmla="*/ 4036318 w 7467600"/>
              <a:gd name="connsiteY478" fmla="*/ 4147013 h 6858000"/>
              <a:gd name="connsiteX479" fmla="*/ 3432098 w 7467600"/>
              <a:gd name="connsiteY479" fmla="*/ 3537312 h 6858000"/>
              <a:gd name="connsiteX480" fmla="*/ 3446761 w 7467600"/>
              <a:gd name="connsiteY480" fmla="*/ 3461278 h 6858000"/>
              <a:gd name="connsiteX481" fmla="*/ 4419733 w 7467600"/>
              <a:gd name="connsiteY481" fmla="*/ 3963555 h 6858000"/>
              <a:gd name="connsiteX482" fmla="*/ 4781371 w 7467600"/>
              <a:gd name="connsiteY482" fmla="*/ 4458604 h 6858000"/>
              <a:gd name="connsiteX483" fmla="*/ 4780440 w 7467600"/>
              <a:gd name="connsiteY483" fmla="*/ 4470290 h 6858000"/>
              <a:gd name="connsiteX484" fmla="*/ 4898954 w 7467600"/>
              <a:gd name="connsiteY484" fmla="*/ 4662092 h 6858000"/>
              <a:gd name="connsiteX485" fmla="*/ 4900699 w 7467600"/>
              <a:gd name="connsiteY485" fmla="*/ 4670867 h 6858000"/>
              <a:gd name="connsiteX486" fmla="*/ 5714511 w 7467600"/>
              <a:gd name="connsiteY486" fmla="*/ 4663483 h 6858000"/>
              <a:gd name="connsiteX487" fmla="*/ 5464793 w 7467600"/>
              <a:gd name="connsiteY487" fmla="*/ 4393556 h 6858000"/>
              <a:gd name="connsiteX488" fmla="*/ 5461897 w 7467600"/>
              <a:gd name="connsiteY488" fmla="*/ 4390879 h 6858000"/>
              <a:gd name="connsiteX489" fmla="*/ 4294126 w 7467600"/>
              <a:gd name="connsiteY489" fmla="*/ 3303048 h 6858000"/>
              <a:gd name="connsiteX490" fmla="*/ 4305321 w 7467600"/>
              <a:gd name="connsiteY490" fmla="*/ 3256953 h 6858000"/>
              <a:gd name="connsiteX491" fmla="*/ 4949299 w 7467600"/>
              <a:gd name="connsiteY491" fmla="*/ 3766336 h 6858000"/>
              <a:gd name="connsiteX492" fmla="*/ 5291452 w 7467600"/>
              <a:gd name="connsiteY492" fmla="*/ 4076801 h 6858000"/>
              <a:gd name="connsiteX493" fmla="*/ 5434998 w 7467600"/>
              <a:gd name="connsiteY493" fmla="*/ 4254100 h 6858000"/>
              <a:gd name="connsiteX494" fmla="*/ 5351015 w 7467600"/>
              <a:gd name="connsiteY494" fmla="*/ 3760989 h 6858000"/>
              <a:gd name="connsiteX495" fmla="*/ 5413780 w 7467600"/>
              <a:gd name="connsiteY495" fmla="*/ 2966265 h 6858000"/>
              <a:gd name="connsiteX496" fmla="*/ 5425627 w 7467600"/>
              <a:gd name="connsiteY496" fmla="*/ 2954192 h 6858000"/>
              <a:gd name="connsiteX497" fmla="*/ 6604735 w 7467600"/>
              <a:gd name="connsiteY497" fmla="*/ 2041381 h 6858000"/>
              <a:gd name="connsiteX498" fmla="*/ 7204487 w 7467600"/>
              <a:gd name="connsiteY498" fmla="*/ 2742112 h 6858000"/>
              <a:gd name="connsiteX499" fmla="*/ 7131592 w 7467600"/>
              <a:gd name="connsiteY499" fmla="*/ 2672096 h 6858000"/>
              <a:gd name="connsiteX500" fmla="*/ 6996344 w 7467600"/>
              <a:gd name="connsiteY500" fmla="*/ 2518310 h 6858000"/>
              <a:gd name="connsiteX501" fmla="*/ 6735495 w 7467600"/>
              <a:gd name="connsiteY501" fmla="*/ 2196890 h 6858000"/>
              <a:gd name="connsiteX502" fmla="*/ 6721901 w 7467600"/>
              <a:gd name="connsiteY502" fmla="*/ 2179274 h 6858000"/>
              <a:gd name="connsiteX503" fmla="*/ 6604735 w 7467600"/>
              <a:gd name="connsiteY503" fmla="*/ 2041381 h 6858000"/>
              <a:gd name="connsiteX504" fmla="*/ 6591670 w 7467600"/>
              <a:gd name="connsiteY504" fmla="*/ 1988277 h 6858000"/>
              <a:gd name="connsiteX505" fmla="*/ 6747349 w 7467600"/>
              <a:gd name="connsiteY505" fmla="*/ 2160069 h 6858000"/>
              <a:gd name="connsiteX506" fmla="*/ 6760943 w 7467600"/>
              <a:gd name="connsiteY506" fmla="*/ 2177686 h 6858000"/>
              <a:gd name="connsiteX507" fmla="*/ 7021065 w 7467600"/>
              <a:gd name="connsiteY507" fmla="*/ 2498102 h 6858000"/>
              <a:gd name="connsiteX508" fmla="*/ 7155223 w 7467600"/>
              <a:gd name="connsiteY508" fmla="*/ 2650386 h 6858000"/>
              <a:gd name="connsiteX509" fmla="*/ 7203167 w 7467600"/>
              <a:gd name="connsiteY509" fmla="*/ 2697288 h 6858000"/>
              <a:gd name="connsiteX510" fmla="*/ 6937703 w 7467600"/>
              <a:gd name="connsiteY510" fmla="*/ 2321981 h 6858000"/>
              <a:gd name="connsiteX511" fmla="*/ 6591670 w 7467600"/>
              <a:gd name="connsiteY511" fmla="*/ 1988277 h 6858000"/>
              <a:gd name="connsiteX512" fmla="*/ 5798671 w 7467600"/>
              <a:gd name="connsiteY512" fmla="*/ 1981601 h 6858000"/>
              <a:gd name="connsiteX513" fmla="*/ 5754709 w 7467600"/>
              <a:gd name="connsiteY513" fmla="*/ 2071454 h 6858000"/>
              <a:gd name="connsiteX514" fmla="*/ 5763044 w 7467600"/>
              <a:gd name="connsiteY514" fmla="*/ 2842206 h 6858000"/>
              <a:gd name="connsiteX515" fmla="*/ 5764974 w 7467600"/>
              <a:gd name="connsiteY515" fmla="*/ 2799609 h 6858000"/>
              <a:gd name="connsiteX516" fmla="*/ 5767665 w 7467600"/>
              <a:gd name="connsiteY516" fmla="*/ 2666409 h 6858000"/>
              <a:gd name="connsiteX517" fmla="*/ 5763055 w 7467600"/>
              <a:gd name="connsiteY517" fmla="*/ 2579705 h 6858000"/>
              <a:gd name="connsiteX518" fmla="*/ 5758079 w 7467600"/>
              <a:gd name="connsiteY518" fmla="*/ 2492508 h 6858000"/>
              <a:gd name="connsiteX519" fmla="*/ 5779325 w 7467600"/>
              <a:gd name="connsiteY519" fmla="*/ 2197069 h 6858000"/>
              <a:gd name="connsiteX520" fmla="*/ 5798671 w 7467600"/>
              <a:gd name="connsiteY520" fmla="*/ 1981601 h 6858000"/>
              <a:gd name="connsiteX521" fmla="*/ 5829202 w 7467600"/>
              <a:gd name="connsiteY521" fmla="*/ 1971679 h 6858000"/>
              <a:gd name="connsiteX522" fmla="*/ 5809558 w 7467600"/>
              <a:gd name="connsiteY522" fmla="*/ 2198043 h 6858000"/>
              <a:gd name="connsiteX523" fmla="*/ 5788653 w 7467600"/>
              <a:gd name="connsiteY523" fmla="*/ 2489430 h 6858000"/>
              <a:gd name="connsiteX524" fmla="*/ 5793439 w 7467600"/>
              <a:gd name="connsiteY524" fmla="*/ 2575235 h 6858000"/>
              <a:gd name="connsiteX525" fmla="*/ 5796837 w 7467600"/>
              <a:gd name="connsiteY525" fmla="*/ 2637633 h 6858000"/>
              <a:gd name="connsiteX526" fmla="*/ 5818614 w 7467600"/>
              <a:gd name="connsiteY526" fmla="*/ 2473055 h 6858000"/>
              <a:gd name="connsiteX527" fmla="*/ 5829202 w 7467600"/>
              <a:gd name="connsiteY527" fmla="*/ 1971679 h 6858000"/>
              <a:gd name="connsiteX528" fmla="*/ 5911389 w 7467600"/>
              <a:gd name="connsiteY528" fmla="*/ 1898371 h 6858000"/>
              <a:gd name="connsiteX529" fmla="*/ 6237627 w 7467600"/>
              <a:gd name="connsiteY529" fmla="*/ 2231921 h 6858000"/>
              <a:gd name="connsiteX530" fmla="*/ 5911389 w 7467600"/>
              <a:gd name="connsiteY530" fmla="*/ 1898371 h 6858000"/>
              <a:gd name="connsiteX531" fmla="*/ 6944437 w 7467600"/>
              <a:gd name="connsiteY531" fmla="*/ 1575402 h 6858000"/>
              <a:gd name="connsiteX532" fmla="*/ 6304730 w 7467600"/>
              <a:gd name="connsiteY532" fmla="*/ 1766654 h 6858000"/>
              <a:gd name="connsiteX533" fmla="*/ 6944437 w 7467600"/>
              <a:gd name="connsiteY533" fmla="*/ 1575402 h 6858000"/>
              <a:gd name="connsiteX534" fmla="*/ 7019523 w 7467600"/>
              <a:gd name="connsiteY534" fmla="*/ 1519450 h 6858000"/>
              <a:gd name="connsiteX535" fmla="*/ 6298091 w 7467600"/>
              <a:gd name="connsiteY535" fmla="*/ 1737122 h 6858000"/>
              <a:gd name="connsiteX536" fmla="*/ 7019523 w 7467600"/>
              <a:gd name="connsiteY536" fmla="*/ 1519450 h 6858000"/>
              <a:gd name="connsiteX537" fmla="*/ 2399523 w 7467600"/>
              <a:gd name="connsiteY537" fmla="*/ 1428234 h 6858000"/>
              <a:gd name="connsiteX538" fmla="*/ 2224982 w 7467600"/>
              <a:gd name="connsiteY538" fmla="*/ 1826201 h 6858000"/>
              <a:gd name="connsiteX539" fmla="*/ 2096099 w 7467600"/>
              <a:gd name="connsiteY539" fmla="*/ 2345900 h 6858000"/>
              <a:gd name="connsiteX540" fmla="*/ 2283317 w 7467600"/>
              <a:gd name="connsiteY540" fmla="*/ 1796925 h 6858000"/>
              <a:gd name="connsiteX541" fmla="*/ 2399523 w 7467600"/>
              <a:gd name="connsiteY541" fmla="*/ 1428234 h 6858000"/>
              <a:gd name="connsiteX542" fmla="*/ 2448558 w 7467600"/>
              <a:gd name="connsiteY542" fmla="*/ 1373435 h 6858000"/>
              <a:gd name="connsiteX543" fmla="*/ 2312521 w 7467600"/>
              <a:gd name="connsiteY543" fmla="*/ 1806140 h 6858000"/>
              <a:gd name="connsiteX544" fmla="*/ 2127533 w 7467600"/>
              <a:gd name="connsiteY544" fmla="*/ 2348380 h 6858000"/>
              <a:gd name="connsiteX545" fmla="*/ 2358080 w 7467600"/>
              <a:gd name="connsiteY545" fmla="*/ 1866134 h 6858000"/>
              <a:gd name="connsiteX546" fmla="*/ 2407436 w 7467600"/>
              <a:gd name="connsiteY546" fmla="*/ 1651070 h 6858000"/>
              <a:gd name="connsiteX547" fmla="*/ 2448558 w 7467600"/>
              <a:gd name="connsiteY547" fmla="*/ 1373435 h 6858000"/>
              <a:gd name="connsiteX548" fmla="*/ 278707 w 7467600"/>
              <a:gd name="connsiteY548" fmla="*/ 1352270 h 6858000"/>
              <a:gd name="connsiteX549" fmla="*/ 321570 w 7467600"/>
              <a:gd name="connsiteY549" fmla="*/ 1861610 h 6858000"/>
              <a:gd name="connsiteX550" fmla="*/ 294281 w 7467600"/>
              <a:gd name="connsiteY550" fmla="*/ 1440658 h 6858000"/>
              <a:gd name="connsiteX551" fmla="*/ 278707 w 7467600"/>
              <a:gd name="connsiteY551" fmla="*/ 1352270 h 6858000"/>
              <a:gd name="connsiteX552" fmla="*/ 1423821 w 7467600"/>
              <a:gd name="connsiteY552" fmla="*/ 1351958 h 6858000"/>
              <a:gd name="connsiteX553" fmla="*/ 1638521 w 7467600"/>
              <a:gd name="connsiteY553" fmla="*/ 1908470 h 6858000"/>
              <a:gd name="connsiteX554" fmla="*/ 1754199 w 7467600"/>
              <a:gd name="connsiteY554" fmla="*/ 2149284 h 6858000"/>
              <a:gd name="connsiteX555" fmla="*/ 1908359 w 7467600"/>
              <a:gd name="connsiteY555" fmla="*/ 2364988 h 6858000"/>
              <a:gd name="connsiteX556" fmla="*/ 1647661 w 7467600"/>
              <a:gd name="connsiteY556" fmla="*/ 1825945 h 6858000"/>
              <a:gd name="connsiteX557" fmla="*/ 1423821 w 7467600"/>
              <a:gd name="connsiteY557" fmla="*/ 1351958 h 6858000"/>
              <a:gd name="connsiteX558" fmla="*/ 1431890 w 7467600"/>
              <a:gd name="connsiteY558" fmla="*/ 1306475 h 6858000"/>
              <a:gd name="connsiteX559" fmla="*/ 1507597 w 7467600"/>
              <a:gd name="connsiteY559" fmla="*/ 1446132 h 6858000"/>
              <a:gd name="connsiteX560" fmla="*/ 1674586 w 7467600"/>
              <a:gd name="connsiteY560" fmla="*/ 1813832 h 6858000"/>
              <a:gd name="connsiteX561" fmla="*/ 1815950 w 7467600"/>
              <a:gd name="connsiteY561" fmla="*/ 2128564 h 6858000"/>
              <a:gd name="connsiteX562" fmla="*/ 1984242 w 7467600"/>
              <a:gd name="connsiteY562" fmla="*/ 2430829 h 6858000"/>
              <a:gd name="connsiteX563" fmla="*/ 2014023 w 7467600"/>
              <a:gd name="connsiteY563" fmla="*/ 2450995 h 6858000"/>
              <a:gd name="connsiteX564" fmla="*/ 1747337 w 7467600"/>
              <a:gd name="connsiteY564" fmla="*/ 1855264 h 6858000"/>
              <a:gd name="connsiteX565" fmla="*/ 1533749 w 7467600"/>
              <a:gd name="connsiteY565" fmla="*/ 1478656 h 6858000"/>
              <a:gd name="connsiteX566" fmla="*/ 1431890 w 7467600"/>
              <a:gd name="connsiteY566" fmla="*/ 1306475 h 6858000"/>
              <a:gd name="connsiteX567" fmla="*/ 5052692 w 7467600"/>
              <a:gd name="connsiteY567" fmla="*/ 1292994 h 6858000"/>
              <a:gd name="connsiteX568" fmla="*/ 5200661 w 7467600"/>
              <a:gd name="connsiteY568" fmla="*/ 1635186 h 6858000"/>
              <a:gd name="connsiteX569" fmla="*/ 5297138 w 7467600"/>
              <a:gd name="connsiteY569" fmla="*/ 1906351 h 6858000"/>
              <a:gd name="connsiteX570" fmla="*/ 5052692 w 7467600"/>
              <a:gd name="connsiteY570" fmla="*/ 1292994 h 6858000"/>
              <a:gd name="connsiteX571" fmla="*/ 5009948 w 7467600"/>
              <a:gd name="connsiteY571" fmla="*/ 1273619 h 6858000"/>
              <a:gd name="connsiteX572" fmla="*/ 5121777 w 7467600"/>
              <a:gd name="connsiteY572" fmla="*/ 1654213 h 6858000"/>
              <a:gd name="connsiteX573" fmla="*/ 5293545 w 7467600"/>
              <a:gd name="connsiteY573" fmla="*/ 2072247 h 6858000"/>
              <a:gd name="connsiteX574" fmla="*/ 5294042 w 7467600"/>
              <a:gd name="connsiteY574" fmla="*/ 2065019 h 6858000"/>
              <a:gd name="connsiteX575" fmla="*/ 5171936 w 7467600"/>
              <a:gd name="connsiteY575" fmla="*/ 1647613 h 6858000"/>
              <a:gd name="connsiteX576" fmla="*/ 5009948 w 7467600"/>
              <a:gd name="connsiteY576" fmla="*/ 1273619 h 6858000"/>
              <a:gd name="connsiteX577" fmla="*/ 655236 w 7467600"/>
              <a:gd name="connsiteY577" fmla="*/ 1268632 h 6858000"/>
              <a:gd name="connsiteX578" fmla="*/ 839521 w 7467600"/>
              <a:gd name="connsiteY578" fmla="*/ 1685315 h 6858000"/>
              <a:gd name="connsiteX579" fmla="*/ 1109416 w 7467600"/>
              <a:gd name="connsiteY579" fmla="*/ 2061663 h 6858000"/>
              <a:gd name="connsiteX580" fmla="*/ 1298300 w 7467600"/>
              <a:gd name="connsiteY580" fmla="*/ 2247742 h 6858000"/>
              <a:gd name="connsiteX581" fmla="*/ 1125871 w 7467600"/>
              <a:gd name="connsiteY581" fmla="*/ 1989513 h 6858000"/>
              <a:gd name="connsiteX582" fmla="*/ 981574 w 7467600"/>
              <a:gd name="connsiteY582" fmla="*/ 1783157 h 6858000"/>
              <a:gd name="connsiteX583" fmla="*/ 922198 w 7467600"/>
              <a:gd name="connsiteY583" fmla="*/ 1677437 h 6858000"/>
              <a:gd name="connsiteX584" fmla="*/ 869293 w 7467600"/>
              <a:gd name="connsiteY584" fmla="*/ 1583214 h 6858000"/>
              <a:gd name="connsiteX585" fmla="*/ 751431 w 7467600"/>
              <a:gd name="connsiteY585" fmla="*/ 1405731 h 6858000"/>
              <a:gd name="connsiteX586" fmla="*/ 655236 w 7467600"/>
              <a:gd name="connsiteY586" fmla="*/ 1268632 h 6858000"/>
              <a:gd name="connsiteX587" fmla="*/ 6516292 w 7467600"/>
              <a:gd name="connsiteY587" fmla="*/ 1263064 h 6858000"/>
              <a:gd name="connsiteX588" fmla="*/ 5736320 w 7467600"/>
              <a:gd name="connsiteY588" fmla="*/ 1501803 h 6858000"/>
              <a:gd name="connsiteX589" fmla="*/ 6516292 w 7467600"/>
              <a:gd name="connsiteY589" fmla="*/ 1263064 h 6858000"/>
              <a:gd name="connsiteX590" fmla="*/ 291466 w 7467600"/>
              <a:gd name="connsiteY590" fmla="*/ 1250369 h 6858000"/>
              <a:gd name="connsiteX591" fmla="*/ 323180 w 7467600"/>
              <a:gd name="connsiteY591" fmla="*/ 1435283 h 6858000"/>
              <a:gd name="connsiteX592" fmla="*/ 349381 w 7467600"/>
              <a:gd name="connsiteY592" fmla="*/ 1875041 h 6858000"/>
              <a:gd name="connsiteX593" fmla="*/ 374363 w 7467600"/>
              <a:gd name="connsiteY593" fmla="*/ 1506494 h 6858000"/>
              <a:gd name="connsiteX594" fmla="*/ 302168 w 7467600"/>
              <a:gd name="connsiteY594" fmla="*/ 1274495 h 6858000"/>
              <a:gd name="connsiteX595" fmla="*/ 291466 w 7467600"/>
              <a:gd name="connsiteY595" fmla="*/ 1250369 h 6858000"/>
              <a:gd name="connsiteX596" fmla="*/ 678222 w 7467600"/>
              <a:gd name="connsiteY596" fmla="*/ 1248670 h 6858000"/>
              <a:gd name="connsiteX597" fmla="*/ 775536 w 7467600"/>
              <a:gd name="connsiteY597" fmla="*/ 1388015 h 6858000"/>
              <a:gd name="connsiteX598" fmla="*/ 894529 w 7467600"/>
              <a:gd name="connsiteY598" fmla="*/ 1567739 h 6858000"/>
              <a:gd name="connsiteX599" fmla="*/ 948000 w 7467600"/>
              <a:gd name="connsiteY599" fmla="*/ 1663088 h 6858000"/>
              <a:gd name="connsiteX600" fmla="*/ 1006812 w 7467600"/>
              <a:gd name="connsiteY600" fmla="*/ 1767683 h 6858000"/>
              <a:gd name="connsiteX601" fmla="*/ 1149133 w 7467600"/>
              <a:gd name="connsiteY601" fmla="*/ 1971513 h 6858000"/>
              <a:gd name="connsiteX602" fmla="*/ 1333952 w 7467600"/>
              <a:gd name="connsiteY602" fmla="*/ 2251620 h 6858000"/>
              <a:gd name="connsiteX603" fmla="*/ 1337329 w 7467600"/>
              <a:gd name="connsiteY603" fmla="*/ 2258350 h 6858000"/>
              <a:gd name="connsiteX604" fmla="*/ 1014726 w 7467600"/>
              <a:gd name="connsiteY604" fmla="*/ 1615556 h 6858000"/>
              <a:gd name="connsiteX605" fmla="*/ 678222 w 7467600"/>
              <a:gd name="connsiteY605" fmla="*/ 1248670 h 6858000"/>
              <a:gd name="connsiteX606" fmla="*/ 6691602 w 7467600"/>
              <a:gd name="connsiteY606" fmla="*/ 1140573 h 6858000"/>
              <a:gd name="connsiteX607" fmla="*/ 6571100 w 7467600"/>
              <a:gd name="connsiteY607" fmla="*/ 1183662 h 6858000"/>
              <a:gd name="connsiteX608" fmla="*/ 6241687 w 7467600"/>
              <a:gd name="connsiteY608" fmla="*/ 1257600 h 6858000"/>
              <a:gd name="connsiteX609" fmla="*/ 5693009 w 7467600"/>
              <a:gd name="connsiteY609" fmla="*/ 1478256 h 6858000"/>
              <a:gd name="connsiteX610" fmla="*/ 6548420 w 7467600"/>
              <a:gd name="connsiteY610" fmla="*/ 1214599 h 6858000"/>
              <a:gd name="connsiteX611" fmla="*/ 6605473 w 7467600"/>
              <a:gd name="connsiteY611" fmla="*/ 1184686 h 6858000"/>
              <a:gd name="connsiteX612" fmla="*/ 6691602 w 7467600"/>
              <a:gd name="connsiteY612" fmla="*/ 1140573 h 6858000"/>
              <a:gd name="connsiteX613" fmla="*/ 4002475 w 7467600"/>
              <a:gd name="connsiteY613" fmla="*/ 1037802 h 6858000"/>
              <a:gd name="connsiteX614" fmla="*/ 4000324 w 7467600"/>
              <a:gd name="connsiteY614" fmla="*/ 1039362 h 6858000"/>
              <a:gd name="connsiteX615" fmla="*/ 4002862 w 7467600"/>
              <a:gd name="connsiteY615" fmla="*/ 1042866 h 6858000"/>
              <a:gd name="connsiteX616" fmla="*/ 4002475 w 7467600"/>
              <a:gd name="connsiteY616" fmla="*/ 1037802 h 6858000"/>
              <a:gd name="connsiteX617" fmla="*/ 506322 w 7467600"/>
              <a:gd name="connsiteY617" fmla="*/ 1020997 h 6858000"/>
              <a:gd name="connsiteX618" fmla="*/ 533068 w 7467600"/>
              <a:gd name="connsiteY618" fmla="*/ 1029409 h 6858000"/>
              <a:gd name="connsiteX619" fmla="*/ 1232525 w 7467600"/>
              <a:gd name="connsiteY619" fmla="*/ 1804675 h 6858000"/>
              <a:gd name="connsiteX620" fmla="*/ 1388858 w 7467600"/>
              <a:gd name="connsiteY620" fmla="*/ 2368011 h 6858000"/>
              <a:gd name="connsiteX621" fmla="*/ 1384098 w 7467600"/>
              <a:gd name="connsiteY621" fmla="*/ 2378125 h 6858000"/>
              <a:gd name="connsiteX622" fmla="*/ 1425393 w 7467600"/>
              <a:gd name="connsiteY622" fmla="*/ 2589124 h 6858000"/>
              <a:gd name="connsiteX623" fmla="*/ 1424001 w 7467600"/>
              <a:gd name="connsiteY623" fmla="*/ 2597541 h 6858000"/>
              <a:gd name="connsiteX624" fmla="*/ 2152729 w 7467600"/>
              <a:gd name="connsiteY624" fmla="*/ 2864487 h 6858000"/>
              <a:gd name="connsiteX625" fmla="*/ 2020609 w 7467600"/>
              <a:gd name="connsiteY625" fmla="*/ 2539671 h 6858000"/>
              <a:gd name="connsiteX626" fmla="*/ 2018920 w 7467600"/>
              <a:gd name="connsiteY626" fmla="*/ 2536309 h 6858000"/>
              <a:gd name="connsiteX627" fmla="*/ 1342441 w 7467600"/>
              <a:gd name="connsiteY627" fmla="*/ 1173017 h 6858000"/>
              <a:gd name="connsiteX628" fmla="*/ 1367925 w 7467600"/>
              <a:gd name="connsiteY628" fmla="*/ 1135648 h 6858000"/>
              <a:gd name="connsiteX629" fmla="*/ 1771401 w 7467600"/>
              <a:gd name="connsiteY629" fmla="*/ 1806673 h 6858000"/>
              <a:gd name="connsiteX630" fmla="*/ 1972385 w 7467600"/>
              <a:gd name="connsiteY630" fmla="*/ 2198735 h 6858000"/>
              <a:gd name="connsiteX631" fmla="*/ 2040892 w 7467600"/>
              <a:gd name="connsiteY631" fmla="*/ 2405205 h 6858000"/>
              <a:gd name="connsiteX632" fmla="*/ 2131689 w 7467600"/>
              <a:gd name="connsiteY632" fmla="*/ 1936926 h 6858000"/>
              <a:gd name="connsiteX633" fmla="*/ 2454820 w 7467600"/>
              <a:gd name="connsiteY633" fmla="*/ 1248808 h 6858000"/>
              <a:gd name="connsiteX634" fmla="*/ 2492512 w 7467600"/>
              <a:gd name="connsiteY634" fmla="*/ 1302920 h 6858000"/>
              <a:gd name="connsiteX635" fmla="*/ 2081216 w 7467600"/>
              <a:gd name="connsiteY635" fmla="*/ 2527513 h 6858000"/>
              <a:gd name="connsiteX636" fmla="*/ 2081211 w 7467600"/>
              <a:gd name="connsiteY636" fmla="*/ 2528916 h 6858000"/>
              <a:gd name="connsiteX637" fmla="*/ 2199067 w 7467600"/>
              <a:gd name="connsiteY637" fmla="*/ 2884061 h 6858000"/>
              <a:gd name="connsiteX638" fmla="*/ 3192586 w 7467600"/>
              <a:gd name="connsiteY638" fmla="*/ 3411496 h 6858000"/>
              <a:gd name="connsiteX639" fmla="*/ 3182620 w 7467600"/>
              <a:gd name="connsiteY639" fmla="*/ 3483279 h 6858000"/>
              <a:gd name="connsiteX640" fmla="*/ 2435119 w 7467600"/>
              <a:gd name="connsiteY640" fmla="*/ 3080173 h 6858000"/>
              <a:gd name="connsiteX641" fmla="*/ 2410152 w 7467600"/>
              <a:gd name="connsiteY641" fmla="*/ 3063751 h 6858000"/>
              <a:gd name="connsiteX642" fmla="*/ 2408099 w 7467600"/>
              <a:gd name="connsiteY642" fmla="*/ 3064403 h 6858000"/>
              <a:gd name="connsiteX643" fmla="*/ 2407218 w 7467600"/>
              <a:gd name="connsiteY643" fmla="*/ 3070324 h 6858000"/>
              <a:gd name="connsiteX644" fmla="*/ 2380138 w 7467600"/>
              <a:gd name="connsiteY644" fmla="*/ 3099341 h 6858000"/>
              <a:gd name="connsiteX645" fmla="*/ 1765923 w 7467600"/>
              <a:gd name="connsiteY645" fmla="*/ 3581043 h 6858000"/>
              <a:gd name="connsiteX646" fmla="*/ 1702258 w 7467600"/>
              <a:gd name="connsiteY646" fmla="*/ 3612286 h 6858000"/>
              <a:gd name="connsiteX647" fmla="*/ 1538370 w 7467600"/>
              <a:gd name="connsiteY647" fmla="*/ 3811804 h 6858000"/>
              <a:gd name="connsiteX648" fmla="*/ 542867 w 7467600"/>
              <a:gd name="connsiteY648" fmla="*/ 4944092 h 6858000"/>
              <a:gd name="connsiteX649" fmla="*/ 515800 w 7467600"/>
              <a:gd name="connsiteY649" fmla="*/ 4862180 h 6858000"/>
              <a:gd name="connsiteX650" fmla="*/ 909145 w 7467600"/>
              <a:gd name="connsiteY650" fmla="*/ 4199225 h 6858000"/>
              <a:gd name="connsiteX651" fmla="*/ 1214067 w 7467600"/>
              <a:gd name="connsiteY651" fmla="*/ 3908561 h 6858000"/>
              <a:gd name="connsiteX652" fmla="*/ 640967 w 7467600"/>
              <a:gd name="connsiteY652" fmla="*/ 4105601 h 6858000"/>
              <a:gd name="connsiteX653" fmla="*/ 112563 w 7467600"/>
              <a:gd name="connsiteY653" fmla="*/ 4396952 h 6858000"/>
              <a:gd name="connsiteX654" fmla="*/ 0 w 7467600"/>
              <a:gd name="connsiteY654" fmla="*/ 4466006 h 6858000"/>
              <a:gd name="connsiteX655" fmla="*/ 0 w 7467600"/>
              <a:gd name="connsiteY655" fmla="*/ 4233763 h 6858000"/>
              <a:gd name="connsiteX656" fmla="*/ 36881 w 7467600"/>
              <a:gd name="connsiteY656" fmla="*/ 4200118 h 6858000"/>
              <a:gd name="connsiteX657" fmla="*/ 910534 w 7467600"/>
              <a:gd name="connsiteY657" fmla="*/ 3629753 h 6858000"/>
              <a:gd name="connsiteX658" fmla="*/ 1578717 w 7467600"/>
              <a:gd name="connsiteY658" fmla="*/ 3575982 h 6858000"/>
              <a:gd name="connsiteX659" fmla="*/ 2338780 w 7467600"/>
              <a:gd name="connsiteY659" fmla="*/ 3033725 h 6858000"/>
              <a:gd name="connsiteX660" fmla="*/ 1807991 w 7467600"/>
              <a:gd name="connsiteY660" fmla="*/ 2807184 h 6858000"/>
              <a:gd name="connsiteX661" fmla="*/ 1416358 w 7467600"/>
              <a:gd name="connsiteY661" fmla="*/ 3112571 h 6858000"/>
              <a:gd name="connsiteX662" fmla="*/ 939066 w 7467600"/>
              <a:gd name="connsiteY662" fmla="*/ 3378798 h 6858000"/>
              <a:gd name="connsiteX663" fmla="*/ 115099 w 7467600"/>
              <a:gd name="connsiteY663" fmla="*/ 3607650 h 6858000"/>
              <a:gd name="connsiteX664" fmla="*/ 97284 w 7467600"/>
              <a:gd name="connsiteY664" fmla="*/ 3520393 h 6858000"/>
              <a:gd name="connsiteX665" fmla="*/ 922050 w 7467600"/>
              <a:gd name="connsiteY665" fmla="*/ 3074867 h 6858000"/>
              <a:gd name="connsiteX666" fmla="*/ 1405265 w 7467600"/>
              <a:gd name="connsiteY666" fmla="*/ 3016319 h 6858000"/>
              <a:gd name="connsiteX667" fmla="*/ 1407512 w 7467600"/>
              <a:gd name="connsiteY667" fmla="*/ 3018001 h 6858000"/>
              <a:gd name="connsiteX668" fmla="*/ 1726266 w 7467600"/>
              <a:gd name="connsiteY668" fmla="*/ 2777274 h 6858000"/>
              <a:gd name="connsiteX669" fmla="*/ 625390 w 7467600"/>
              <a:gd name="connsiteY669" fmla="*/ 2514541 h 6858000"/>
              <a:gd name="connsiteX670" fmla="*/ 619799 w 7467600"/>
              <a:gd name="connsiteY670" fmla="*/ 2527180 h 6858000"/>
              <a:gd name="connsiteX671" fmla="*/ 310030 w 7467600"/>
              <a:gd name="connsiteY671" fmla="*/ 2771818 h 6858000"/>
              <a:gd name="connsiteX672" fmla="*/ 173877 w 7467600"/>
              <a:gd name="connsiteY672" fmla="*/ 2937056 h 6858000"/>
              <a:gd name="connsiteX673" fmla="*/ 77889 w 7467600"/>
              <a:gd name="connsiteY673" fmla="*/ 3138440 h 6858000"/>
              <a:gd name="connsiteX674" fmla="*/ 0 w 7467600"/>
              <a:gd name="connsiteY674" fmla="*/ 3271395 h 6858000"/>
              <a:gd name="connsiteX675" fmla="*/ 0 w 7467600"/>
              <a:gd name="connsiteY675" fmla="*/ 3153002 h 6858000"/>
              <a:gd name="connsiteX676" fmla="*/ 2386 w 7467600"/>
              <a:gd name="connsiteY676" fmla="*/ 3149203 h 6858000"/>
              <a:gd name="connsiteX677" fmla="*/ 89753 w 7467600"/>
              <a:gd name="connsiteY677" fmla="*/ 2987702 h 6858000"/>
              <a:gd name="connsiteX678" fmla="*/ 76869 w 7467600"/>
              <a:gd name="connsiteY678" fmla="*/ 3005404 h 6858000"/>
              <a:gd name="connsiteX679" fmla="*/ 32049 w 7467600"/>
              <a:gd name="connsiteY679" fmla="*/ 3065814 h 6858000"/>
              <a:gd name="connsiteX680" fmla="*/ 0 w 7467600"/>
              <a:gd name="connsiteY680" fmla="*/ 3108744 h 6858000"/>
              <a:gd name="connsiteX681" fmla="*/ 0 w 7467600"/>
              <a:gd name="connsiteY681" fmla="*/ 3058059 h 6858000"/>
              <a:gd name="connsiteX682" fmla="*/ 7610 w 7467600"/>
              <a:gd name="connsiteY682" fmla="*/ 3047889 h 6858000"/>
              <a:gd name="connsiteX683" fmla="*/ 52419 w 7467600"/>
              <a:gd name="connsiteY683" fmla="*/ 2987479 h 6858000"/>
              <a:gd name="connsiteX684" fmla="*/ 59142 w 7467600"/>
              <a:gd name="connsiteY684" fmla="*/ 2978488 h 6858000"/>
              <a:gd name="connsiteX685" fmla="*/ 0 w 7467600"/>
              <a:gd name="connsiteY685" fmla="*/ 3015334 h 6858000"/>
              <a:gd name="connsiteX686" fmla="*/ 0 w 7467600"/>
              <a:gd name="connsiteY686" fmla="*/ 2914286 h 6858000"/>
              <a:gd name="connsiteX687" fmla="*/ 36383 w 7467600"/>
              <a:gd name="connsiteY687" fmla="*/ 2901128 h 6858000"/>
              <a:gd name="connsiteX688" fmla="*/ 156329 w 7467600"/>
              <a:gd name="connsiteY688" fmla="*/ 2840533 h 6858000"/>
              <a:gd name="connsiteX689" fmla="*/ 358355 w 7467600"/>
              <a:gd name="connsiteY689" fmla="*/ 2620471 h 6858000"/>
              <a:gd name="connsiteX690" fmla="*/ 510577 w 7467600"/>
              <a:gd name="connsiteY690" fmla="*/ 2501244 h 6858000"/>
              <a:gd name="connsiteX691" fmla="*/ 211967 w 7467600"/>
              <a:gd name="connsiteY691" fmla="*/ 2479171 h 6858000"/>
              <a:gd name="connsiteX692" fmla="*/ 0 w 7467600"/>
              <a:gd name="connsiteY692" fmla="*/ 2476398 h 6858000"/>
              <a:gd name="connsiteX693" fmla="*/ 0 w 7467600"/>
              <a:gd name="connsiteY693" fmla="*/ 2389189 h 6858000"/>
              <a:gd name="connsiteX694" fmla="*/ 103062 w 7467600"/>
              <a:gd name="connsiteY694" fmla="*/ 2389518 h 6858000"/>
              <a:gd name="connsiteX695" fmla="*/ 510734 w 7467600"/>
              <a:gd name="connsiteY695" fmla="*/ 2416201 h 6858000"/>
              <a:gd name="connsiteX696" fmla="*/ 279257 w 7467600"/>
              <a:gd name="connsiteY696" fmla="*/ 2092102 h 6858000"/>
              <a:gd name="connsiteX697" fmla="*/ 65265 w 7467600"/>
              <a:gd name="connsiteY697" fmla="*/ 2006049 h 6858000"/>
              <a:gd name="connsiteX698" fmla="*/ 0 w 7467600"/>
              <a:gd name="connsiteY698" fmla="*/ 1982532 h 6858000"/>
              <a:gd name="connsiteX699" fmla="*/ 0 w 7467600"/>
              <a:gd name="connsiteY699" fmla="*/ 1912789 h 6858000"/>
              <a:gd name="connsiteX700" fmla="*/ 97460 w 7467600"/>
              <a:gd name="connsiteY700" fmla="*/ 1953725 h 6858000"/>
              <a:gd name="connsiteX701" fmla="*/ 221272 w 7467600"/>
              <a:gd name="connsiteY701" fmla="*/ 1980766 h 6858000"/>
              <a:gd name="connsiteX702" fmla="*/ 116765 w 7467600"/>
              <a:gd name="connsiteY702" fmla="*/ 1911033 h 6858000"/>
              <a:gd name="connsiteX703" fmla="*/ 16405 w 7467600"/>
              <a:gd name="connsiteY703" fmla="*/ 1803412 h 6858000"/>
              <a:gd name="connsiteX704" fmla="*/ 0 w 7467600"/>
              <a:gd name="connsiteY704" fmla="*/ 1784777 h 6858000"/>
              <a:gd name="connsiteX705" fmla="*/ 0 w 7467600"/>
              <a:gd name="connsiteY705" fmla="*/ 1740082 h 6858000"/>
              <a:gd name="connsiteX706" fmla="*/ 39394 w 7467600"/>
              <a:gd name="connsiteY706" fmla="*/ 1784856 h 6858000"/>
              <a:gd name="connsiteX707" fmla="*/ 135813 w 7467600"/>
              <a:gd name="connsiteY707" fmla="*/ 1888838 h 6858000"/>
              <a:gd name="connsiteX708" fmla="*/ 242575 w 7467600"/>
              <a:gd name="connsiteY708" fmla="*/ 1958841 h 6858000"/>
              <a:gd name="connsiteX709" fmla="*/ 82197 w 7467600"/>
              <a:gd name="connsiteY709" fmla="*/ 1754826 h 6858000"/>
              <a:gd name="connsiteX710" fmla="*/ 0 w 7467600"/>
              <a:gd name="connsiteY710" fmla="*/ 1679650 h 6858000"/>
              <a:gd name="connsiteX711" fmla="*/ 0 w 7467600"/>
              <a:gd name="connsiteY711" fmla="*/ 1602463 h 6858000"/>
              <a:gd name="connsiteX712" fmla="*/ 84689 w 7467600"/>
              <a:gd name="connsiteY712" fmla="*/ 1677442 h 6858000"/>
              <a:gd name="connsiteX713" fmla="*/ 298437 w 7467600"/>
              <a:gd name="connsiteY713" fmla="*/ 1968019 h 6858000"/>
              <a:gd name="connsiteX714" fmla="*/ 227269 w 7467600"/>
              <a:gd name="connsiteY714" fmla="*/ 1114064 h 6858000"/>
              <a:gd name="connsiteX715" fmla="*/ 248003 w 7467600"/>
              <a:gd name="connsiteY715" fmla="*/ 1089613 h 6858000"/>
              <a:gd name="connsiteX716" fmla="*/ 427020 w 7467600"/>
              <a:gd name="connsiteY716" fmla="*/ 1619803 h 6858000"/>
              <a:gd name="connsiteX717" fmla="*/ 340345 w 7467600"/>
              <a:gd name="connsiteY717" fmla="*/ 2027739 h 6858000"/>
              <a:gd name="connsiteX718" fmla="*/ 360865 w 7467600"/>
              <a:gd name="connsiteY718" fmla="*/ 2044827 h 6858000"/>
              <a:gd name="connsiteX719" fmla="*/ 560414 w 7467600"/>
              <a:gd name="connsiteY719" fmla="*/ 2421457 h 6858000"/>
              <a:gd name="connsiteX720" fmla="*/ 1359703 w 7467600"/>
              <a:gd name="connsiteY720" fmla="*/ 2578554 h 6858000"/>
              <a:gd name="connsiteX721" fmla="*/ 1359422 w 7467600"/>
              <a:gd name="connsiteY721" fmla="*/ 2577994 h 6858000"/>
              <a:gd name="connsiteX722" fmla="*/ 828701 w 7467600"/>
              <a:gd name="connsiteY722" fmla="*/ 1839520 h 6858000"/>
              <a:gd name="connsiteX723" fmla="*/ 494427 w 7467600"/>
              <a:gd name="connsiteY723" fmla="*/ 1092333 h 6858000"/>
              <a:gd name="connsiteX724" fmla="*/ 506322 w 7467600"/>
              <a:gd name="connsiteY724" fmla="*/ 1020997 h 6858000"/>
              <a:gd name="connsiteX725" fmla="*/ 4570198 w 7467600"/>
              <a:gd name="connsiteY725" fmla="*/ 978081 h 6858000"/>
              <a:gd name="connsiteX726" fmla="*/ 4523691 w 7467600"/>
              <a:gd name="connsiteY726" fmla="*/ 1127776 h 6858000"/>
              <a:gd name="connsiteX727" fmla="*/ 4509875 w 7467600"/>
              <a:gd name="connsiteY727" fmla="*/ 1167552 h 6858000"/>
              <a:gd name="connsiteX728" fmla="*/ 4478168 w 7467600"/>
              <a:gd name="connsiteY728" fmla="*/ 1260735 h 6858000"/>
              <a:gd name="connsiteX729" fmla="*/ 4409309 w 7467600"/>
              <a:gd name="connsiteY729" fmla="*/ 1666996 h 6858000"/>
              <a:gd name="connsiteX730" fmla="*/ 4370031 w 7467600"/>
              <a:gd name="connsiteY730" fmla="*/ 1955666 h 6858000"/>
              <a:gd name="connsiteX731" fmla="*/ 4570198 w 7467600"/>
              <a:gd name="connsiteY731" fmla="*/ 978081 h 6858000"/>
              <a:gd name="connsiteX732" fmla="*/ 4557898 w 7467600"/>
              <a:gd name="connsiteY732" fmla="*/ 900011 h 6858000"/>
              <a:gd name="connsiteX733" fmla="*/ 4344840 w 7467600"/>
              <a:gd name="connsiteY733" fmla="*/ 1922038 h 6858000"/>
              <a:gd name="connsiteX734" fmla="*/ 4378710 w 7467600"/>
              <a:gd name="connsiteY734" fmla="*/ 1665516 h 6858000"/>
              <a:gd name="connsiteX735" fmla="*/ 4448798 w 7467600"/>
              <a:gd name="connsiteY735" fmla="*/ 1253024 h 6858000"/>
              <a:gd name="connsiteX736" fmla="*/ 4480315 w 7467600"/>
              <a:gd name="connsiteY736" fmla="*/ 1158454 h 6858000"/>
              <a:gd name="connsiteX737" fmla="*/ 4494133 w 7467600"/>
              <a:gd name="connsiteY737" fmla="*/ 1118676 h 6858000"/>
              <a:gd name="connsiteX738" fmla="*/ 4557898 w 7467600"/>
              <a:gd name="connsiteY738" fmla="*/ 900011 h 6858000"/>
              <a:gd name="connsiteX739" fmla="*/ 5870151 w 7467600"/>
              <a:gd name="connsiteY739" fmla="*/ 898890 h 6858000"/>
              <a:gd name="connsiteX740" fmla="*/ 5861335 w 7467600"/>
              <a:gd name="connsiteY740" fmla="*/ 899177 h 6858000"/>
              <a:gd name="connsiteX741" fmla="*/ 5843702 w 7467600"/>
              <a:gd name="connsiteY741" fmla="*/ 899748 h 6858000"/>
              <a:gd name="connsiteX742" fmla="*/ 5651107 w 7467600"/>
              <a:gd name="connsiteY742" fmla="*/ 920306 h 6858000"/>
              <a:gd name="connsiteX743" fmla="*/ 5459407 w 7467600"/>
              <a:gd name="connsiteY743" fmla="*/ 940975 h 6858000"/>
              <a:gd name="connsiteX744" fmla="*/ 5374846 w 7467600"/>
              <a:gd name="connsiteY744" fmla="*/ 941988 h 6858000"/>
              <a:gd name="connsiteX745" fmla="*/ 5256105 w 7467600"/>
              <a:gd name="connsiteY745" fmla="*/ 945632 h 6858000"/>
              <a:gd name="connsiteX746" fmla="*/ 5107071 w 7467600"/>
              <a:gd name="connsiteY746" fmla="*/ 969720 h 6858000"/>
              <a:gd name="connsiteX747" fmla="*/ 4998681 w 7467600"/>
              <a:gd name="connsiteY747" fmla="*/ 988771 h 6858000"/>
              <a:gd name="connsiteX748" fmla="*/ 5870151 w 7467600"/>
              <a:gd name="connsiteY748" fmla="*/ 898890 h 6858000"/>
              <a:gd name="connsiteX749" fmla="*/ 5504425 w 7467600"/>
              <a:gd name="connsiteY749" fmla="*/ 848067 h 6858000"/>
              <a:gd name="connsiteX750" fmla="*/ 4968849 w 7467600"/>
              <a:gd name="connsiteY750" fmla="*/ 962318 h 6858000"/>
              <a:gd name="connsiteX751" fmla="*/ 5104039 w 7467600"/>
              <a:gd name="connsiteY751" fmla="*/ 940634 h 6858000"/>
              <a:gd name="connsiteX752" fmla="*/ 5256311 w 7467600"/>
              <a:gd name="connsiteY752" fmla="*/ 916490 h 6858000"/>
              <a:gd name="connsiteX753" fmla="*/ 5377381 w 7467600"/>
              <a:gd name="connsiteY753" fmla="*/ 912671 h 6858000"/>
              <a:gd name="connsiteX754" fmla="*/ 5460148 w 7467600"/>
              <a:gd name="connsiteY754" fmla="*/ 911442 h 6858000"/>
              <a:gd name="connsiteX755" fmla="*/ 5648971 w 7467600"/>
              <a:gd name="connsiteY755" fmla="*/ 891331 h 6858000"/>
              <a:gd name="connsiteX756" fmla="*/ 5844807 w 7467600"/>
              <a:gd name="connsiteY756" fmla="*/ 870718 h 6858000"/>
              <a:gd name="connsiteX757" fmla="*/ 5862975 w 7467600"/>
              <a:gd name="connsiteY757" fmla="*/ 869756 h 6858000"/>
              <a:gd name="connsiteX758" fmla="*/ 5920887 w 7467600"/>
              <a:gd name="connsiteY758" fmla="*/ 865929 h 6858000"/>
              <a:gd name="connsiteX759" fmla="*/ 5504425 w 7467600"/>
              <a:gd name="connsiteY759" fmla="*/ 848067 h 6858000"/>
              <a:gd name="connsiteX760" fmla="*/ 3607114 w 7467600"/>
              <a:gd name="connsiteY760" fmla="*/ 467441 h 6858000"/>
              <a:gd name="connsiteX761" fmla="*/ 3296242 w 7467600"/>
              <a:gd name="connsiteY761" fmla="*/ 807991 h 6858000"/>
              <a:gd name="connsiteX762" fmla="*/ 3174674 w 7467600"/>
              <a:gd name="connsiteY762" fmla="*/ 919759 h 6858000"/>
              <a:gd name="connsiteX763" fmla="*/ 3042978 w 7467600"/>
              <a:gd name="connsiteY763" fmla="*/ 1054894 h 6858000"/>
              <a:gd name="connsiteX764" fmla="*/ 2968914 w 7467600"/>
              <a:gd name="connsiteY764" fmla="*/ 1133756 h 6858000"/>
              <a:gd name="connsiteX765" fmla="*/ 3103823 w 7467600"/>
              <a:gd name="connsiteY765" fmla="*/ 1026814 h 6858000"/>
              <a:gd name="connsiteX766" fmla="*/ 3607114 w 7467600"/>
              <a:gd name="connsiteY766" fmla="*/ 467441 h 6858000"/>
              <a:gd name="connsiteX767" fmla="*/ 3744487 w 7467600"/>
              <a:gd name="connsiteY767" fmla="*/ 383136 h 6858000"/>
              <a:gd name="connsiteX768" fmla="*/ 3970213 w 7467600"/>
              <a:gd name="connsiteY768" fmla="*/ 995559 h 6858000"/>
              <a:gd name="connsiteX769" fmla="*/ 3744487 w 7467600"/>
              <a:gd name="connsiteY769" fmla="*/ 383136 h 6858000"/>
              <a:gd name="connsiteX770" fmla="*/ 3624562 w 7467600"/>
              <a:gd name="connsiteY770" fmla="*/ 367041 h 6858000"/>
              <a:gd name="connsiteX771" fmla="*/ 3489712 w 7467600"/>
              <a:gd name="connsiteY771" fmla="*/ 485386 h 6858000"/>
              <a:gd name="connsiteX772" fmla="*/ 3182994 w 7467600"/>
              <a:gd name="connsiteY772" fmla="*/ 828265 h 6858000"/>
              <a:gd name="connsiteX773" fmla="*/ 2892114 w 7467600"/>
              <a:gd name="connsiteY773" fmla="*/ 1172635 h 6858000"/>
              <a:gd name="connsiteX774" fmla="*/ 3021459 w 7467600"/>
              <a:gd name="connsiteY774" fmla="*/ 1035385 h 6858000"/>
              <a:gd name="connsiteX775" fmla="*/ 3153873 w 7467600"/>
              <a:gd name="connsiteY775" fmla="*/ 898971 h 6858000"/>
              <a:gd name="connsiteX776" fmla="*/ 3276511 w 7467600"/>
              <a:gd name="connsiteY776" fmla="*/ 786423 h 6858000"/>
              <a:gd name="connsiteX777" fmla="*/ 3584154 w 7467600"/>
              <a:gd name="connsiteY777" fmla="*/ 448218 h 6858000"/>
              <a:gd name="connsiteX778" fmla="*/ 3624562 w 7467600"/>
              <a:gd name="connsiteY778" fmla="*/ 367041 h 6858000"/>
              <a:gd name="connsiteX779" fmla="*/ 3766672 w 7467600"/>
              <a:gd name="connsiteY779" fmla="*/ 359429 h 6858000"/>
              <a:gd name="connsiteX780" fmla="*/ 3996338 w 7467600"/>
              <a:gd name="connsiteY780" fmla="*/ 968237 h 6858000"/>
              <a:gd name="connsiteX781" fmla="*/ 3766672 w 7467600"/>
              <a:gd name="connsiteY781" fmla="*/ 359429 h 6858000"/>
              <a:gd name="connsiteX782" fmla="*/ 5805386 w 7467600"/>
              <a:gd name="connsiteY782" fmla="*/ 239240 h 6858000"/>
              <a:gd name="connsiteX783" fmla="*/ 5736947 w 7467600"/>
              <a:gd name="connsiteY783" fmla="*/ 261367 h 6858000"/>
              <a:gd name="connsiteX784" fmla="*/ 5427012 w 7467600"/>
              <a:gd name="connsiteY784" fmla="*/ 311272 h 6858000"/>
              <a:gd name="connsiteX785" fmla="*/ 5147818 w 7467600"/>
              <a:gd name="connsiteY785" fmla="*/ 322112 h 6858000"/>
              <a:gd name="connsiteX786" fmla="*/ 5060854 w 7467600"/>
              <a:gd name="connsiteY786" fmla="*/ 311882 h 6858000"/>
              <a:gd name="connsiteX787" fmla="*/ 4945989 w 7467600"/>
              <a:gd name="connsiteY787" fmla="*/ 300516 h 6858000"/>
              <a:gd name="connsiteX788" fmla="*/ 5410479 w 7467600"/>
              <a:gd name="connsiteY788" fmla="*/ 348434 h 6858000"/>
              <a:gd name="connsiteX789" fmla="*/ 5805386 w 7467600"/>
              <a:gd name="connsiteY789" fmla="*/ 239240 h 6858000"/>
              <a:gd name="connsiteX790" fmla="*/ 5905192 w 7467600"/>
              <a:gd name="connsiteY790" fmla="*/ 163079 h 6858000"/>
              <a:gd name="connsiteX791" fmla="*/ 5865655 w 7467600"/>
              <a:gd name="connsiteY791" fmla="*/ 171901 h 6858000"/>
              <a:gd name="connsiteX792" fmla="*/ 5259740 w 7467600"/>
              <a:gd name="connsiteY792" fmla="*/ 257013 h 6858000"/>
              <a:gd name="connsiteX793" fmla="*/ 5208466 w 7467600"/>
              <a:gd name="connsiteY793" fmla="*/ 257550 h 6858000"/>
              <a:gd name="connsiteX794" fmla="*/ 4980204 w 7467600"/>
              <a:gd name="connsiteY794" fmla="*/ 271903 h 6858000"/>
              <a:gd name="connsiteX795" fmla="*/ 5068068 w 7467600"/>
              <a:gd name="connsiteY795" fmla="*/ 282244 h 6858000"/>
              <a:gd name="connsiteX796" fmla="*/ 5153231 w 7467600"/>
              <a:gd name="connsiteY796" fmla="*/ 292240 h 6858000"/>
              <a:gd name="connsiteX797" fmla="*/ 5426491 w 7467600"/>
              <a:gd name="connsiteY797" fmla="*/ 281128 h 6858000"/>
              <a:gd name="connsiteX798" fmla="*/ 5731212 w 7467600"/>
              <a:gd name="connsiteY798" fmla="*/ 231951 h 6858000"/>
              <a:gd name="connsiteX799" fmla="*/ 5905192 w 7467600"/>
              <a:gd name="connsiteY799" fmla="*/ 163079 h 6858000"/>
              <a:gd name="connsiteX800" fmla="*/ 5944437 w 7467600"/>
              <a:gd name="connsiteY800" fmla="*/ 113829 h 6858000"/>
              <a:gd name="connsiteX801" fmla="*/ 5825032 w 7467600"/>
              <a:gd name="connsiteY801" fmla="*/ 146405 h 6858000"/>
              <a:gd name="connsiteX802" fmla="*/ 4955599 w 7467600"/>
              <a:gd name="connsiteY802" fmla="*/ 247008 h 6858000"/>
              <a:gd name="connsiteX803" fmla="*/ 5210104 w 7467600"/>
              <a:gd name="connsiteY803" fmla="*/ 228123 h 6858000"/>
              <a:gd name="connsiteX804" fmla="*/ 5261015 w 7467600"/>
              <a:gd name="connsiteY804" fmla="*/ 227087 h 6858000"/>
              <a:gd name="connsiteX805" fmla="*/ 5861181 w 7467600"/>
              <a:gd name="connsiteY805" fmla="*/ 143093 h 6858000"/>
              <a:gd name="connsiteX806" fmla="*/ 5961252 w 7467600"/>
              <a:gd name="connsiteY806" fmla="*/ 114820 h 6858000"/>
              <a:gd name="connsiteX807" fmla="*/ 5944437 w 7467600"/>
              <a:gd name="connsiteY807" fmla="*/ 113829 h 6858000"/>
              <a:gd name="connsiteX808" fmla="*/ 3882765 w 7467600"/>
              <a:gd name="connsiteY808" fmla="*/ 0 h 6858000"/>
              <a:gd name="connsiteX809" fmla="*/ 3995099 w 7467600"/>
              <a:gd name="connsiteY809" fmla="*/ 0 h 6858000"/>
              <a:gd name="connsiteX810" fmla="*/ 4163818 w 7467600"/>
              <a:gd name="connsiteY810" fmla="*/ 234104 h 6858000"/>
              <a:gd name="connsiteX811" fmla="*/ 4172099 w 7467600"/>
              <a:gd name="connsiteY811" fmla="*/ 234207 h 6858000"/>
              <a:gd name="connsiteX812" fmla="*/ 4784282 w 7467600"/>
              <a:gd name="connsiteY812" fmla="*/ 276561 h 6858000"/>
              <a:gd name="connsiteX813" fmla="*/ 4801687 w 7467600"/>
              <a:gd name="connsiteY813" fmla="*/ 267764 h 6858000"/>
              <a:gd name="connsiteX814" fmla="*/ 6082788 w 7467600"/>
              <a:gd name="connsiteY814" fmla="*/ 64119 h 6858000"/>
              <a:gd name="connsiteX815" fmla="*/ 6099442 w 7467600"/>
              <a:gd name="connsiteY815" fmla="*/ 82568 h 6858000"/>
              <a:gd name="connsiteX816" fmla="*/ 4804137 w 7467600"/>
              <a:gd name="connsiteY816" fmla="*/ 320931 h 6858000"/>
              <a:gd name="connsiteX817" fmla="*/ 4227047 w 7467600"/>
              <a:gd name="connsiteY817" fmla="*/ 313415 h 6858000"/>
              <a:gd name="connsiteX818" fmla="*/ 4346041 w 7467600"/>
              <a:gd name="connsiteY818" fmla="*/ 456086 h 6858000"/>
              <a:gd name="connsiteX819" fmla="*/ 4870967 w 7467600"/>
              <a:gd name="connsiteY819" fmla="*/ 963061 h 6858000"/>
              <a:gd name="connsiteX820" fmla="*/ 4889647 w 7467600"/>
              <a:gd name="connsiteY820" fmla="*/ 957147 h 6858000"/>
              <a:gd name="connsiteX821" fmla="*/ 5422504 w 7467600"/>
              <a:gd name="connsiteY821" fmla="*/ 805191 h 6858000"/>
              <a:gd name="connsiteX822" fmla="*/ 6087656 w 7467600"/>
              <a:gd name="connsiteY822" fmla="*/ 826703 h 6858000"/>
              <a:gd name="connsiteX823" fmla="*/ 6058717 w 7467600"/>
              <a:gd name="connsiteY823" fmla="*/ 865992 h 6858000"/>
              <a:gd name="connsiteX824" fmla="*/ 4974153 w 7467600"/>
              <a:gd name="connsiteY824" fmla="*/ 1045456 h 6858000"/>
              <a:gd name="connsiteX825" fmla="*/ 5627835 w 7467600"/>
              <a:gd name="connsiteY825" fmla="*/ 1472077 h 6858000"/>
              <a:gd name="connsiteX826" fmla="*/ 5629817 w 7467600"/>
              <a:gd name="connsiteY826" fmla="*/ 1471412 h 6858000"/>
              <a:gd name="connsiteX827" fmla="*/ 5634124 w 7467600"/>
              <a:gd name="connsiteY827" fmla="*/ 1470572 h 6858000"/>
              <a:gd name="connsiteX828" fmla="*/ 5755832 w 7467600"/>
              <a:gd name="connsiteY828" fmla="*/ 1383886 h 6858000"/>
              <a:gd name="connsiteX829" fmla="*/ 6014186 w 7467600"/>
              <a:gd name="connsiteY829" fmla="*/ 1279799 h 6858000"/>
              <a:gd name="connsiteX830" fmla="*/ 6901619 w 7467600"/>
              <a:gd name="connsiteY830" fmla="*/ 1047874 h 6858000"/>
              <a:gd name="connsiteX831" fmla="*/ 6931566 w 7467600"/>
              <a:gd name="connsiteY831" fmla="*/ 1062034 h 6858000"/>
              <a:gd name="connsiteX832" fmla="*/ 5790982 w 7467600"/>
              <a:gd name="connsiteY832" fmla="*/ 1561380 h 6858000"/>
              <a:gd name="connsiteX833" fmla="*/ 6188971 w 7467600"/>
              <a:gd name="connsiteY833" fmla="*/ 1755168 h 6858000"/>
              <a:gd name="connsiteX834" fmla="*/ 6202446 w 7467600"/>
              <a:gd name="connsiteY834" fmla="*/ 1752268 h 6858000"/>
              <a:gd name="connsiteX835" fmla="*/ 7179560 w 7467600"/>
              <a:gd name="connsiteY835" fmla="*/ 1467551 h 6858000"/>
              <a:gd name="connsiteX836" fmla="*/ 7158730 w 7467600"/>
              <a:gd name="connsiteY836" fmla="*/ 1507835 h 6858000"/>
              <a:gd name="connsiteX837" fmla="*/ 6326959 w 7467600"/>
              <a:gd name="connsiteY837" fmla="*/ 1817686 h 6858000"/>
              <a:gd name="connsiteX838" fmla="*/ 6537433 w 7467600"/>
              <a:gd name="connsiteY838" fmla="*/ 1907790 h 6858000"/>
              <a:gd name="connsiteX839" fmla="*/ 6550221 w 7467600"/>
              <a:gd name="connsiteY839" fmla="*/ 1910729 h 6858000"/>
              <a:gd name="connsiteX840" fmla="*/ 6964438 w 7467600"/>
              <a:gd name="connsiteY840" fmla="*/ 2209505 h 6858000"/>
              <a:gd name="connsiteX841" fmla="*/ 7367862 w 7467600"/>
              <a:gd name="connsiteY841" fmla="*/ 2806833 h 6858000"/>
              <a:gd name="connsiteX842" fmla="*/ 7364329 w 7467600"/>
              <a:gd name="connsiteY842" fmla="*/ 2826907 h 6858000"/>
              <a:gd name="connsiteX843" fmla="*/ 7290545 w 7467600"/>
              <a:gd name="connsiteY843" fmla="*/ 2850663 h 6858000"/>
              <a:gd name="connsiteX844" fmla="*/ 6472036 w 7467600"/>
              <a:gd name="connsiteY844" fmla="*/ 1959003 h 6858000"/>
              <a:gd name="connsiteX845" fmla="*/ 5792897 w 7467600"/>
              <a:gd name="connsiteY845" fmla="*/ 1647747 h 6858000"/>
              <a:gd name="connsiteX846" fmla="*/ 5842751 w 7467600"/>
              <a:gd name="connsiteY846" fmla="*/ 1816112 h 6858000"/>
              <a:gd name="connsiteX847" fmla="*/ 5847424 w 7467600"/>
              <a:gd name="connsiteY847" fmla="*/ 1815776 h 6858000"/>
              <a:gd name="connsiteX848" fmla="*/ 6399821 w 7467600"/>
              <a:gd name="connsiteY848" fmla="*/ 2344799 h 6858000"/>
              <a:gd name="connsiteX849" fmla="*/ 6323232 w 7467600"/>
              <a:gd name="connsiteY849" fmla="*/ 2389634 h 6858000"/>
              <a:gd name="connsiteX850" fmla="*/ 5942958 w 7467600"/>
              <a:gd name="connsiteY850" fmla="*/ 2077708 h 6858000"/>
              <a:gd name="connsiteX851" fmla="*/ 5921559 w 7467600"/>
              <a:gd name="connsiteY851" fmla="*/ 2378596 h 6858000"/>
              <a:gd name="connsiteX852" fmla="*/ 5817651 w 7467600"/>
              <a:gd name="connsiteY852" fmla="*/ 3023919 h 6858000"/>
              <a:gd name="connsiteX853" fmla="*/ 5729634 w 7467600"/>
              <a:gd name="connsiteY853" fmla="*/ 3051849 h 6858000"/>
              <a:gd name="connsiteX854" fmla="*/ 5611018 w 7467600"/>
              <a:gd name="connsiteY854" fmla="*/ 2316769 h 6858000"/>
              <a:gd name="connsiteX855" fmla="*/ 5687608 w 7467600"/>
              <a:gd name="connsiteY855" fmla="*/ 2039972 h 6858000"/>
              <a:gd name="connsiteX856" fmla="*/ 5657554 w 7467600"/>
              <a:gd name="connsiteY856" fmla="*/ 1576445 h 6858000"/>
              <a:gd name="connsiteX857" fmla="*/ 5150475 w 7467600"/>
              <a:gd name="connsiteY857" fmla="*/ 1274012 h 6858000"/>
              <a:gd name="connsiteX858" fmla="*/ 5349142 w 7467600"/>
              <a:gd name="connsiteY858" fmla="*/ 2204405 h 6858000"/>
              <a:gd name="connsiteX859" fmla="*/ 5262214 w 7467600"/>
              <a:gd name="connsiteY859" fmla="*/ 2233836 h 6858000"/>
              <a:gd name="connsiteX860" fmla="*/ 4981539 w 7467600"/>
              <a:gd name="connsiteY860" fmla="*/ 1542201 h 6858000"/>
              <a:gd name="connsiteX861" fmla="*/ 4958461 w 7467600"/>
              <a:gd name="connsiteY861" fmla="*/ 1136957 h 6858000"/>
              <a:gd name="connsiteX862" fmla="*/ 4655015 w 7467600"/>
              <a:gd name="connsiteY862" fmla="*/ 891426 h 6858000"/>
              <a:gd name="connsiteX863" fmla="*/ 4348002 w 7467600"/>
              <a:gd name="connsiteY863" fmla="*/ 2205895 h 6858000"/>
              <a:gd name="connsiteX864" fmla="*/ 4262250 w 7467600"/>
              <a:gd name="connsiteY864" fmla="*/ 2219972 h 6858000"/>
              <a:gd name="connsiteX865" fmla="*/ 4550611 w 7467600"/>
              <a:gd name="connsiteY865" fmla="*/ 817540 h 6858000"/>
              <a:gd name="connsiteX866" fmla="*/ 4564418 w 7467600"/>
              <a:gd name="connsiteY866" fmla="*/ 808293 h 6858000"/>
              <a:gd name="connsiteX867" fmla="*/ 4266388 w 7467600"/>
              <a:gd name="connsiteY867" fmla="*/ 500083 h 6858000"/>
              <a:gd name="connsiteX868" fmla="*/ 4032842 w 7467600"/>
              <a:gd name="connsiteY868" fmla="*/ 211809 h 6858000"/>
              <a:gd name="connsiteX869" fmla="*/ 3882765 w 7467600"/>
              <a:gd name="connsiteY869" fmla="*/ 0 h 6858000"/>
              <a:gd name="connsiteX870" fmla="*/ 3721337 w 7467600"/>
              <a:gd name="connsiteY870" fmla="*/ 0 h 6858000"/>
              <a:gd name="connsiteX871" fmla="*/ 3797544 w 7467600"/>
              <a:gd name="connsiteY871" fmla="*/ 0 h 6858000"/>
              <a:gd name="connsiteX872" fmla="*/ 3775734 w 7467600"/>
              <a:gd name="connsiteY872" fmla="*/ 95131 h 6858000"/>
              <a:gd name="connsiteX873" fmla="*/ 3724807 w 7467600"/>
              <a:gd name="connsiteY873" fmla="*/ 272257 h 6858000"/>
              <a:gd name="connsiteX874" fmla="*/ 3726844 w 7467600"/>
              <a:gd name="connsiteY874" fmla="*/ 282988 h 6858000"/>
              <a:gd name="connsiteX875" fmla="*/ 3742664 w 7467600"/>
              <a:gd name="connsiteY875" fmla="*/ 279918 h 6858000"/>
              <a:gd name="connsiteX876" fmla="*/ 4103910 w 7467600"/>
              <a:gd name="connsiteY876" fmla="*/ 1161917 h 6858000"/>
              <a:gd name="connsiteX877" fmla="*/ 4020269 w 7467600"/>
              <a:gd name="connsiteY877" fmla="*/ 1200406 h 6858000"/>
              <a:gd name="connsiteX878" fmla="*/ 3674882 w 7467600"/>
              <a:gd name="connsiteY878" fmla="*/ 488524 h 6858000"/>
              <a:gd name="connsiteX879" fmla="*/ 3132682 w 7467600"/>
              <a:gd name="connsiteY879" fmla="*/ 1072284 h 6858000"/>
              <a:gd name="connsiteX880" fmla="*/ 2716346 w 7467600"/>
              <a:gd name="connsiteY880" fmla="*/ 1276376 h 6858000"/>
              <a:gd name="connsiteX881" fmla="*/ 2716772 w 7467600"/>
              <a:gd name="connsiteY881" fmla="*/ 1255462 h 6858000"/>
              <a:gd name="connsiteX882" fmla="*/ 3471096 w 7467600"/>
              <a:gd name="connsiteY882" fmla="*/ 437072 h 6858000"/>
              <a:gd name="connsiteX883" fmla="*/ 3639057 w 7467600"/>
              <a:gd name="connsiteY883" fmla="*/ 286334 h 6858000"/>
              <a:gd name="connsiteX884" fmla="*/ 3640309 w 7467600"/>
              <a:gd name="connsiteY884" fmla="*/ 284664 h 6858000"/>
              <a:gd name="connsiteX885" fmla="*/ 3646022 w 7467600"/>
              <a:gd name="connsiteY885" fmla="*/ 276711 h 6858000"/>
              <a:gd name="connsiteX886" fmla="*/ 3707943 w 7467600"/>
              <a:gd name="connsiteY886" fmla="*/ 65958 h 6858000"/>
              <a:gd name="connsiteX887" fmla="*/ 3721337 w 7467600"/>
              <a:gd name="connsiteY887" fmla="*/ 0 h 6858000"/>
              <a:gd name="connsiteX888" fmla="*/ 2867960 w 7467600"/>
              <a:gd name="connsiteY888" fmla="*/ 0 h 6858000"/>
              <a:gd name="connsiteX889" fmla="*/ 2926351 w 7467600"/>
              <a:gd name="connsiteY889" fmla="*/ 0 h 6858000"/>
              <a:gd name="connsiteX890" fmla="*/ 2902823 w 7467600"/>
              <a:gd name="connsiteY890" fmla="*/ 262929 h 6858000"/>
              <a:gd name="connsiteX891" fmla="*/ 2940663 w 7467600"/>
              <a:gd name="connsiteY891" fmla="*/ 140884 h 6858000"/>
              <a:gd name="connsiteX892" fmla="*/ 2947039 w 7467600"/>
              <a:gd name="connsiteY892" fmla="*/ 122524 h 6858000"/>
              <a:gd name="connsiteX893" fmla="*/ 2984316 w 7467600"/>
              <a:gd name="connsiteY893" fmla="*/ 0 h 6858000"/>
              <a:gd name="connsiteX894" fmla="*/ 3016114 w 7467600"/>
              <a:gd name="connsiteY894" fmla="*/ 0 h 6858000"/>
              <a:gd name="connsiteX895" fmla="*/ 2979949 w 7467600"/>
              <a:gd name="connsiteY895" fmla="*/ 119274 h 6858000"/>
              <a:gd name="connsiteX896" fmla="*/ 3023879 w 7467600"/>
              <a:gd name="connsiteY896" fmla="*/ 0 h 6858000"/>
              <a:gd name="connsiteX897" fmla="*/ 3105400 w 7467600"/>
              <a:gd name="connsiteY897" fmla="*/ 0 h 6858000"/>
              <a:gd name="connsiteX898" fmla="*/ 3094669 w 7467600"/>
              <a:gd name="connsiteY898" fmla="*/ 30308 h 6858000"/>
              <a:gd name="connsiteX899" fmla="*/ 2901945 w 7467600"/>
              <a:gd name="connsiteY899" fmla="*/ 466538 h 6858000"/>
              <a:gd name="connsiteX900" fmla="*/ 2815209 w 7467600"/>
              <a:gd name="connsiteY900" fmla="*/ 497361 h 6858000"/>
              <a:gd name="connsiteX901" fmla="*/ 2844845 w 7467600"/>
              <a:gd name="connsiteY901" fmla="*/ 127638 h 6858000"/>
              <a:gd name="connsiteX902" fmla="*/ 2867960 w 7467600"/>
              <a:gd name="connsiteY902" fmla="*/ 0 h 6858000"/>
              <a:gd name="connsiteX903" fmla="*/ 1057230 w 7467600"/>
              <a:gd name="connsiteY903" fmla="*/ 0 h 6858000"/>
              <a:gd name="connsiteX904" fmla="*/ 1111003 w 7467600"/>
              <a:gd name="connsiteY904" fmla="*/ 0 h 6858000"/>
              <a:gd name="connsiteX905" fmla="*/ 1125553 w 7467600"/>
              <a:gd name="connsiteY905" fmla="*/ 52588 h 6858000"/>
              <a:gd name="connsiteX906" fmla="*/ 1304276 w 7467600"/>
              <a:gd name="connsiteY906" fmla="*/ 476275 h 6858000"/>
              <a:gd name="connsiteX907" fmla="*/ 1492066 w 7467600"/>
              <a:gd name="connsiteY907" fmla="*/ 886333 h 6858000"/>
              <a:gd name="connsiteX908" fmla="*/ 1423698 w 7467600"/>
              <a:gd name="connsiteY908" fmla="*/ 710817 h 6858000"/>
              <a:gd name="connsiteX909" fmla="*/ 1357609 w 7467600"/>
              <a:gd name="connsiteY909" fmla="*/ 532892 h 6858000"/>
              <a:gd name="connsiteX910" fmla="*/ 1309550 w 7467600"/>
              <a:gd name="connsiteY910" fmla="*/ 374031 h 6858000"/>
              <a:gd name="connsiteX911" fmla="*/ 1193673 w 7467600"/>
              <a:gd name="connsiteY911" fmla="*/ 49533 h 6858000"/>
              <a:gd name="connsiteX912" fmla="*/ 1164391 w 7467600"/>
              <a:gd name="connsiteY912" fmla="*/ 0 h 6858000"/>
              <a:gd name="connsiteX913" fmla="*/ 1200666 w 7467600"/>
              <a:gd name="connsiteY913" fmla="*/ 0 h 6858000"/>
              <a:gd name="connsiteX914" fmla="*/ 1223408 w 7467600"/>
              <a:gd name="connsiteY914" fmla="*/ 38996 h 6858000"/>
              <a:gd name="connsiteX915" fmla="*/ 1339635 w 7467600"/>
              <a:gd name="connsiteY915" fmla="*/ 365517 h 6858000"/>
              <a:gd name="connsiteX916" fmla="*/ 1387469 w 7467600"/>
              <a:gd name="connsiteY916" fmla="*/ 523079 h 6858000"/>
              <a:gd name="connsiteX917" fmla="*/ 1452685 w 7467600"/>
              <a:gd name="connsiteY917" fmla="*/ 699806 h 6858000"/>
              <a:gd name="connsiteX918" fmla="*/ 1492092 w 7467600"/>
              <a:gd name="connsiteY918" fmla="*/ 800424 h 6858000"/>
              <a:gd name="connsiteX919" fmla="*/ 1455302 w 7467600"/>
              <a:gd name="connsiteY919" fmla="*/ 632913 h 6858000"/>
              <a:gd name="connsiteX920" fmla="*/ 1222336 w 7467600"/>
              <a:gd name="connsiteY920" fmla="*/ 9480 h 6858000"/>
              <a:gd name="connsiteX921" fmla="*/ 1214634 w 7467600"/>
              <a:gd name="connsiteY921" fmla="*/ 0 h 6858000"/>
              <a:gd name="connsiteX922" fmla="*/ 1289827 w 7467600"/>
              <a:gd name="connsiteY922" fmla="*/ 0 h 6858000"/>
              <a:gd name="connsiteX923" fmla="*/ 1321076 w 7467600"/>
              <a:gd name="connsiteY923" fmla="*/ 59722 h 6858000"/>
              <a:gd name="connsiteX924" fmla="*/ 1512579 w 7467600"/>
              <a:gd name="connsiteY924" fmla="*/ 626441 h 6858000"/>
              <a:gd name="connsiteX925" fmla="*/ 1506076 w 7467600"/>
              <a:gd name="connsiteY925" fmla="*/ 1089289 h 6858000"/>
              <a:gd name="connsiteX926" fmla="*/ 1486346 w 7467600"/>
              <a:gd name="connsiteY926" fmla="*/ 1079919 h 6858000"/>
              <a:gd name="connsiteX927" fmla="*/ 1070511 w 7467600"/>
              <a:gd name="connsiteY927" fmla="*/ 48609 h 6858000"/>
              <a:gd name="connsiteX928" fmla="*/ 1057230 w 7467600"/>
              <a:gd name="connsiteY928" fmla="*/ 0 h 6858000"/>
              <a:gd name="connsiteX929" fmla="*/ 43151 w 7467600"/>
              <a:gd name="connsiteY929" fmla="*/ 0 h 6858000"/>
              <a:gd name="connsiteX930" fmla="*/ 95283 w 7467600"/>
              <a:gd name="connsiteY930" fmla="*/ 0 h 6858000"/>
              <a:gd name="connsiteX931" fmla="*/ 300708 w 7467600"/>
              <a:gd name="connsiteY931" fmla="*/ 154571 h 6858000"/>
              <a:gd name="connsiteX932" fmla="*/ 530414 w 7467600"/>
              <a:gd name="connsiteY932" fmla="*/ 354673 h 6858000"/>
              <a:gd name="connsiteX933" fmla="*/ 333785 w 7467600"/>
              <a:gd name="connsiteY933" fmla="*/ 161564 h 6858000"/>
              <a:gd name="connsiteX934" fmla="*/ 147005 w 7467600"/>
              <a:gd name="connsiteY934" fmla="*/ 0 h 6858000"/>
              <a:gd name="connsiteX935" fmla="*/ 272509 w 7467600"/>
              <a:gd name="connsiteY935" fmla="*/ 0 h 6858000"/>
              <a:gd name="connsiteX936" fmla="*/ 326276 w 7467600"/>
              <a:gd name="connsiteY936" fmla="*/ 45847 h 6858000"/>
              <a:gd name="connsiteX937" fmla="*/ 823759 w 7467600"/>
              <a:gd name="connsiteY937" fmla="*/ 574145 h 6858000"/>
              <a:gd name="connsiteX938" fmla="*/ 811254 w 7467600"/>
              <a:gd name="connsiteY938" fmla="*/ 665546 h 6858000"/>
              <a:gd name="connsiteX939" fmla="*/ 154042 w 7467600"/>
              <a:gd name="connsiteY939" fmla="*/ 261522 h 6858000"/>
              <a:gd name="connsiteX940" fmla="*/ 13550 w 7467600"/>
              <a:gd name="connsiteY940" fmla="*/ 158423 h 6858000"/>
              <a:gd name="connsiteX941" fmla="*/ 0 w 7467600"/>
              <a:gd name="connsiteY941" fmla="*/ 146618 h 6858000"/>
              <a:gd name="connsiteX942" fmla="*/ 0 w 7467600"/>
              <a:gd name="connsiteY942" fmla="*/ 59161 h 6858000"/>
              <a:gd name="connsiteX943" fmla="*/ 45427 w 7467600"/>
              <a:gd name="connsiteY943" fmla="*/ 101078 h 6858000"/>
              <a:gd name="connsiteX944" fmla="*/ 630103 w 7467600"/>
              <a:gd name="connsiteY944" fmla="*/ 485885 h 6858000"/>
              <a:gd name="connsiteX945" fmla="*/ 532040 w 7467600"/>
              <a:gd name="connsiteY945" fmla="*/ 399359 h 6858000"/>
              <a:gd name="connsiteX946" fmla="*/ 517618 w 7467600"/>
              <a:gd name="connsiteY946" fmla="*/ 385726 h 6858000"/>
              <a:gd name="connsiteX947" fmla="*/ 285074 w 7467600"/>
              <a:gd name="connsiteY947" fmla="*/ 182755 h 6858000"/>
              <a:gd name="connsiteX948" fmla="*/ 43151 w 7467600"/>
              <a:gd name="connsiteY948"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467600 w 7467600"/>
              <a:gd name="connsiteY4" fmla="*/ 6767913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1019354 w 7467600"/>
              <a:gd name="connsiteY16" fmla="*/ 6315006 h 6858000"/>
              <a:gd name="connsiteX17" fmla="*/ 441046 w 7467600"/>
              <a:gd name="connsiteY17" fmla="*/ 6691153 h 6858000"/>
              <a:gd name="connsiteX18" fmla="*/ 1019354 w 7467600"/>
              <a:gd name="connsiteY18" fmla="*/ 6315006 h 6858000"/>
              <a:gd name="connsiteX19" fmla="*/ 991680 w 7467600"/>
              <a:gd name="connsiteY19" fmla="*/ 6298413 h 6858000"/>
              <a:gd name="connsiteX20" fmla="*/ 409060 w 7467600"/>
              <a:gd name="connsiteY20" fmla="*/ 6671470 h 6858000"/>
              <a:gd name="connsiteX21" fmla="*/ 991680 w 7467600"/>
              <a:gd name="connsiteY21" fmla="*/ 6298413 h 6858000"/>
              <a:gd name="connsiteX22" fmla="*/ 103333 w 7467600"/>
              <a:gd name="connsiteY22" fmla="*/ 5699602 h 6858000"/>
              <a:gd name="connsiteX23" fmla="*/ 233938 w 7467600"/>
              <a:gd name="connsiteY23" fmla="*/ 5809416 h 6858000"/>
              <a:gd name="connsiteX24" fmla="*/ 883580 w 7467600"/>
              <a:gd name="connsiteY24" fmla="*/ 6180710 h 6858000"/>
              <a:gd name="connsiteX25" fmla="*/ 487337 w 7467600"/>
              <a:gd name="connsiteY25" fmla="*/ 5950182 h 6858000"/>
              <a:gd name="connsiteX26" fmla="*/ 354051 w 7467600"/>
              <a:gd name="connsiteY26" fmla="*/ 5854912 h 6858000"/>
              <a:gd name="connsiteX27" fmla="*/ 195436 w 7467600"/>
              <a:gd name="connsiteY27" fmla="*/ 5755068 h 6858000"/>
              <a:gd name="connsiteX28" fmla="*/ 103333 w 7467600"/>
              <a:gd name="connsiteY28" fmla="*/ 5699602 h 6858000"/>
              <a:gd name="connsiteX29" fmla="*/ 5539432 w 7467600"/>
              <a:gd name="connsiteY29" fmla="*/ 5642928 h 6858000"/>
              <a:gd name="connsiteX30" fmla="*/ 5555462 w 7467600"/>
              <a:gd name="connsiteY30" fmla="*/ 5694454 h 6858000"/>
              <a:gd name="connsiteX31" fmla="*/ 5828270 w 7467600"/>
              <a:gd name="connsiteY31" fmla="*/ 6320663 h 6858000"/>
              <a:gd name="connsiteX32" fmla="*/ 5947416 w 7467600"/>
              <a:gd name="connsiteY32" fmla="*/ 6574846 h 6858000"/>
              <a:gd name="connsiteX33" fmla="*/ 5539432 w 7467600"/>
              <a:gd name="connsiteY33" fmla="*/ 5642928 h 6858000"/>
              <a:gd name="connsiteX34" fmla="*/ 51253 w 7467600"/>
              <a:gd name="connsiteY34" fmla="*/ 5631825 h 6858000"/>
              <a:gd name="connsiteX35" fmla="*/ 211622 w 7467600"/>
              <a:gd name="connsiteY35" fmla="*/ 5728803 h 6858000"/>
              <a:gd name="connsiteX36" fmla="*/ 371652 w 7467600"/>
              <a:gd name="connsiteY36" fmla="*/ 5829062 h 6858000"/>
              <a:gd name="connsiteX37" fmla="*/ 505903 w 7467600"/>
              <a:gd name="connsiteY37" fmla="*/ 5925221 h 6858000"/>
              <a:gd name="connsiteX38" fmla="*/ 899240 w 7467600"/>
              <a:gd name="connsiteY38" fmla="*/ 6153068 h 6858000"/>
              <a:gd name="connsiteX39" fmla="*/ 988114 w 7467600"/>
              <a:gd name="connsiteY39" fmla="*/ 6174204 h 6858000"/>
              <a:gd name="connsiteX40" fmla="*/ 845971 w 7467600"/>
              <a:gd name="connsiteY40" fmla="*/ 6067177 h 6858000"/>
              <a:gd name="connsiteX41" fmla="*/ 448057 w 7467600"/>
              <a:gd name="connsiteY41" fmla="*/ 5841376 h 6858000"/>
              <a:gd name="connsiteX42" fmla="*/ 51253 w 7467600"/>
              <a:gd name="connsiteY42" fmla="*/ 5631825 h 6858000"/>
              <a:gd name="connsiteX43" fmla="*/ 2606687 w 7467600"/>
              <a:gd name="connsiteY43" fmla="*/ 5630718 h 6858000"/>
              <a:gd name="connsiteX44" fmla="*/ 2645658 w 7467600"/>
              <a:gd name="connsiteY44" fmla="*/ 6640259 h 6858000"/>
              <a:gd name="connsiteX45" fmla="*/ 2606687 w 7467600"/>
              <a:gd name="connsiteY45" fmla="*/ 5630718 h 6858000"/>
              <a:gd name="connsiteX46" fmla="*/ 3642057 w 7467600"/>
              <a:gd name="connsiteY46" fmla="*/ 5573487 h 6858000"/>
              <a:gd name="connsiteX47" fmla="*/ 3632981 w 7467600"/>
              <a:gd name="connsiteY47" fmla="*/ 5579437 h 6858000"/>
              <a:gd name="connsiteX48" fmla="*/ 3382436 w 7467600"/>
              <a:gd name="connsiteY48" fmla="*/ 5952726 h 6858000"/>
              <a:gd name="connsiteX49" fmla="*/ 3191929 w 7467600"/>
              <a:gd name="connsiteY49" fmla="*/ 6662669 h 6858000"/>
              <a:gd name="connsiteX50" fmla="*/ 3369898 w 7467600"/>
              <a:gd name="connsiteY50" fmla="*/ 6081771 h 6858000"/>
              <a:gd name="connsiteX51" fmla="*/ 3642057 w 7467600"/>
              <a:gd name="connsiteY51" fmla="*/ 5573487 h 6858000"/>
              <a:gd name="connsiteX52" fmla="*/ 2650666 w 7467600"/>
              <a:gd name="connsiteY52" fmla="*/ 5530686 h 6858000"/>
              <a:gd name="connsiteX53" fmla="*/ 2650249 w 7467600"/>
              <a:gd name="connsiteY53" fmla="*/ 5532101 h 6858000"/>
              <a:gd name="connsiteX54" fmla="*/ 2663808 w 7467600"/>
              <a:gd name="connsiteY54" fmla="*/ 6535215 h 6858000"/>
              <a:gd name="connsiteX55" fmla="*/ 2665418 w 7467600"/>
              <a:gd name="connsiteY55" fmla="*/ 6132756 h 6858000"/>
              <a:gd name="connsiteX56" fmla="*/ 2650666 w 7467600"/>
              <a:gd name="connsiteY56" fmla="*/ 5530686 h 6858000"/>
              <a:gd name="connsiteX57" fmla="*/ 2680277 w 7467600"/>
              <a:gd name="connsiteY57" fmla="*/ 5479204 h 6858000"/>
              <a:gd name="connsiteX58" fmla="*/ 2678972 w 7467600"/>
              <a:gd name="connsiteY58" fmla="*/ 5481582 h 6858000"/>
              <a:gd name="connsiteX59" fmla="*/ 2696666 w 7467600"/>
              <a:gd name="connsiteY59" fmla="*/ 6133836 h 6858000"/>
              <a:gd name="connsiteX60" fmla="*/ 2695769 w 7467600"/>
              <a:gd name="connsiteY60" fmla="*/ 6390955 h 6858000"/>
              <a:gd name="connsiteX61" fmla="*/ 2739893 w 7467600"/>
              <a:gd name="connsiteY61" fmla="*/ 6108357 h 6858000"/>
              <a:gd name="connsiteX62" fmla="*/ 2680277 w 7467600"/>
              <a:gd name="connsiteY62" fmla="*/ 5479204 h 6858000"/>
              <a:gd name="connsiteX63" fmla="*/ 1132195 w 7467600"/>
              <a:gd name="connsiteY63" fmla="*/ 5467980 h 6858000"/>
              <a:gd name="connsiteX64" fmla="*/ 1679056 w 7467600"/>
              <a:gd name="connsiteY64" fmla="*/ 5516907 h 6858000"/>
              <a:gd name="connsiteX65" fmla="*/ 2128648 w 7467600"/>
              <a:gd name="connsiteY65" fmla="*/ 5474249 h 6858000"/>
              <a:gd name="connsiteX66" fmla="*/ 1825619 w 7467600"/>
              <a:gd name="connsiteY66" fmla="*/ 5478447 h 6858000"/>
              <a:gd name="connsiteX67" fmla="*/ 1737798 w 7467600"/>
              <a:gd name="connsiteY67" fmla="*/ 5483353 h 6858000"/>
              <a:gd name="connsiteX68" fmla="*/ 1132195 w 7467600"/>
              <a:gd name="connsiteY68" fmla="*/ 5467980 h 6858000"/>
              <a:gd name="connsiteX69" fmla="*/ 1456157 w 7467600"/>
              <a:gd name="connsiteY69" fmla="*/ 5371404 h 6858000"/>
              <a:gd name="connsiteX70" fmla="*/ 1244432 w 7467600"/>
              <a:gd name="connsiteY70" fmla="*/ 5385601 h 6858000"/>
              <a:gd name="connsiteX71" fmla="*/ 973990 w 7467600"/>
              <a:gd name="connsiteY71" fmla="*/ 5424940 h 6858000"/>
              <a:gd name="connsiteX72" fmla="*/ 1103809 w 7467600"/>
              <a:gd name="connsiteY72" fmla="*/ 5433720 h 6858000"/>
              <a:gd name="connsiteX73" fmla="*/ 1123454 w 7467600"/>
              <a:gd name="connsiteY73" fmla="*/ 5435727 h 6858000"/>
              <a:gd name="connsiteX74" fmla="*/ 1737017 w 7467600"/>
              <a:gd name="connsiteY74" fmla="*/ 5452183 h 6858000"/>
              <a:gd name="connsiteX75" fmla="*/ 1824397 w 7467600"/>
              <a:gd name="connsiteY75" fmla="*/ 5447757 h 6858000"/>
              <a:gd name="connsiteX76" fmla="*/ 2070059 w 7467600"/>
              <a:gd name="connsiteY76" fmla="*/ 5441660 h 6858000"/>
              <a:gd name="connsiteX77" fmla="*/ 1456157 w 7467600"/>
              <a:gd name="connsiteY77" fmla="*/ 5371404 h 6858000"/>
              <a:gd name="connsiteX78" fmla="*/ 4988186 w 7467600"/>
              <a:gd name="connsiteY78" fmla="*/ 5216467 h 6858000"/>
              <a:gd name="connsiteX79" fmla="*/ 4777334 w 7467600"/>
              <a:gd name="connsiteY79" fmla="*/ 5406072 h 6858000"/>
              <a:gd name="connsiteX80" fmla="*/ 4718341 w 7467600"/>
              <a:gd name="connsiteY80" fmla="*/ 5468043 h 6858000"/>
              <a:gd name="connsiteX81" fmla="*/ 4604655 w 7467600"/>
              <a:gd name="connsiteY81" fmla="*/ 5583434 h 6858000"/>
              <a:gd name="connsiteX82" fmla="*/ 4565074 w 7467600"/>
              <a:gd name="connsiteY82" fmla="*/ 5618550 h 6858000"/>
              <a:gd name="connsiteX83" fmla="*/ 4988186 w 7467600"/>
              <a:gd name="connsiteY83" fmla="*/ 5216467 h 6858000"/>
              <a:gd name="connsiteX84" fmla="*/ 4978032 w 7467600"/>
              <a:gd name="connsiteY84" fmla="*/ 5183809 h 6858000"/>
              <a:gd name="connsiteX85" fmla="*/ 4463413 w 7467600"/>
              <a:gd name="connsiteY85" fmla="*/ 5615162 h 6858000"/>
              <a:gd name="connsiteX86" fmla="*/ 4358134 w 7467600"/>
              <a:gd name="connsiteY86" fmla="*/ 5742791 h 6858000"/>
              <a:gd name="connsiteX87" fmla="*/ 4376219 w 7467600"/>
              <a:gd name="connsiteY87" fmla="*/ 5729027 h 6858000"/>
              <a:gd name="connsiteX88" fmla="*/ 4582340 w 7467600"/>
              <a:gd name="connsiteY88" fmla="*/ 5561037 h 6858000"/>
              <a:gd name="connsiteX89" fmla="*/ 4694684 w 7467600"/>
              <a:gd name="connsiteY89" fmla="*/ 5447098 h 6858000"/>
              <a:gd name="connsiteX90" fmla="*/ 4754123 w 7467600"/>
              <a:gd name="connsiteY90" fmla="*/ 5384643 h 6858000"/>
              <a:gd name="connsiteX91" fmla="*/ 4978032 w 7467600"/>
              <a:gd name="connsiteY91" fmla="*/ 5183809 h 6858000"/>
              <a:gd name="connsiteX92" fmla="*/ 1903353 w 7467600"/>
              <a:gd name="connsiteY92" fmla="*/ 5044827 h 6858000"/>
              <a:gd name="connsiteX93" fmla="*/ 1936931 w 7467600"/>
              <a:gd name="connsiteY93" fmla="*/ 5093954 h 6858000"/>
              <a:gd name="connsiteX94" fmla="*/ 2195868 w 7467600"/>
              <a:gd name="connsiteY94" fmla="*/ 5396574 h 6858000"/>
              <a:gd name="connsiteX95" fmla="*/ 2088852 w 7467600"/>
              <a:gd name="connsiteY95" fmla="*/ 5166123 h 6858000"/>
              <a:gd name="connsiteX96" fmla="*/ 1958241 w 7467600"/>
              <a:gd name="connsiteY96" fmla="*/ 5067955 h 6858000"/>
              <a:gd name="connsiteX97" fmla="*/ 1903353 w 7467600"/>
              <a:gd name="connsiteY97" fmla="*/ 5044827 h 6858000"/>
              <a:gd name="connsiteX98" fmla="*/ 1979378 w 7467600"/>
              <a:gd name="connsiteY98" fmla="*/ 4769504 h 6858000"/>
              <a:gd name="connsiteX99" fmla="*/ 2882120 w 7467600"/>
              <a:gd name="connsiteY99" fmla="*/ 5064547 h 6858000"/>
              <a:gd name="connsiteX100" fmla="*/ 2793103 w 7467600"/>
              <a:gd name="connsiteY100" fmla="*/ 5039699 h 6858000"/>
              <a:gd name="connsiteX101" fmla="*/ 2770041 w 7467600"/>
              <a:gd name="connsiteY101" fmla="*/ 5033634 h 6858000"/>
              <a:gd name="connsiteX102" fmla="*/ 1979378 w 7467600"/>
              <a:gd name="connsiteY102" fmla="*/ 4769504 h 6858000"/>
              <a:gd name="connsiteX103" fmla="*/ 1927410 w 7467600"/>
              <a:gd name="connsiteY103" fmla="*/ 4716164 h 6858000"/>
              <a:gd name="connsiteX104" fmla="*/ 1959587 w 7467600"/>
              <a:gd name="connsiteY104" fmla="*/ 4728849 h 6858000"/>
              <a:gd name="connsiteX105" fmla="*/ 2777707 w 7467600"/>
              <a:gd name="connsiteY105" fmla="*/ 5003991 h 6858000"/>
              <a:gd name="connsiteX106" fmla="*/ 2800768 w 7467600"/>
              <a:gd name="connsiteY106" fmla="*/ 5010056 h 6858000"/>
              <a:gd name="connsiteX107" fmla="*/ 2879408 w 7467600"/>
              <a:gd name="connsiteY107" fmla="*/ 5031590 h 6858000"/>
              <a:gd name="connsiteX108" fmla="*/ 2862295 w 7467600"/>
              <a:gd name="connsiteY108" fmla="*/ 5022958 h 6858000"/>
              <a:gd name="connsiteX109" fmla="*/ 2813343 w 7467600"/>
              <a:gd name="connsiteY109" fmla="*/ 4998369 h 6858000"/>
              <a:gd name="connsiteX110" fmla="*/ 2646245 w 7467600"/>
              <a:gd name="connsiteY110" fmla="*/ 4930999 h 6858000"/>
              <a:gd name="connsiteX111" fmla="*/ 1999243 w 7467600"/>
              <a:gd name="connsiteY111" fmla="*/ 4730524 h 6858000"/>
              <a:gd name="connsiteX112" fmla="*/ 1979527 w 7467600"/>
              <a:gd name="connsiteY112" fmla="*/ 4726651 h 6858000"/>
              <a:gd name="connsiteX113" fmla="*/ 1927410 w 7467600"/>
              <a:gd name="connsiteY113" fmla="*/ 4716164 h 6858000"/>
              <a:gd name="connsiteX114" fmla="*/ 1997014 w 7467600"/>
              <a:gd name="connsiteY114" fmla="*/ 4698007 h 6858000"/>
              <a:gd name="connsiteX115" fmla="*/ 2005458 w 7467600"/>
              <a:gd name="connsiteY115" fmla="*/ 4699540 h 6858000"/>
              <a:gd name="connsiteX116" fmla="*/ 2657186 w 7467600"/>
              <a:gd name="connsiteY116" fmla="*/ 4901687 h 6858000"/>
              <a:gd name="connsiteX117" fmla="*/ 2826662 w 7467600"/>
              <a:gd name="connsiteY117" fmla="*/ 4970362 h 6858000"/>
              <a:gd name="connsiteX118" fmla="*/ 2876100 w 7467600"/>
              <a:gd name="connsiteY118" fmla="*/ 4995397 h 6858000"/>
              <a:gd name="connsiteX119" fmla="*/ 3042600 w 7467600"/>
              <a:gd name="connsiteY119" fmla="*/ 5059532 h 6858000"/>
              <a:gd name="connsiteX120" fmla="*/ 1997014 w 7467600"/>
              <a:gd name="connsiteY120" fmla="*/ 4698007 h 6858000"/>
              <a:gd name="connsiteX121" fmla="*/ 2305292 w 7467600"/>
              <a:gd name="connsiteY121" fmla="*/ 4219492 h 6858000"/>
              <a:gd name="connsiteX122" fmla="*/ 3360922 w 7467600"/>
              <a:gd name="connsiteY122" fmla="*/ 4529373 h 6858000"/>
              <a:gd name="connsiteX123" fmla="*/ 3492420 w 7467600"/>
              <a:gd name="connsiteY123" fmla="*/ 4510145 h 6858000"/>
              <a:gd name="connsiteX124" fmla="*/ 3364086 w 7467600"/>
              <a:gd name="connsiteY124" fmla="*/ 4480340 h 6858000"/>
              <a:gd name="connsiteX125" fmla="*/ 3225818 w 7467600"/>
              <a:gd name="connsiteY125" fmla="*/ 4411822 h 6858000"/>
              <a:gd name="connsiteX126" fmla="*/ 3129696 w 7467600"/>
              <a:gd name="connsiteY126" fmla="*/ 4360704 h 6858000"/>
              <a:gd name="connsiteX127" fmla="*/ 2814545 w 7467600"/>
              <a:gd name="connsiteY127" fmla="*/ 4282955 h 6858000"/>
              <a:gd name="connsiteX128" fmla="*/ 2305292 w 7467600"/>
              <a:gd name="connsiteY128" fmla="*/ 4219492 h 6858000"/>
              <a:gd name="connsiteX129" fmla="*/ 2626982 w 7467600"/>
              <a:gd name="connsiteY129" fmla="*/ 4206450 h 6858000"/>
              <a:gd name="connsiteX130" fmla="*/ 2490617 w 7467600"/>
              <a:gd name="connsiteY130" fmla="*/ 4206951 h 6858000"/>
              <a:gd name="connsiteX131" fmla="*/ 2819869 w 7467600"/>
              <a:gd name="connsiteY131" fmla="*/ 4252936 h 6858000"/>
              <a:gd name="connsiteX132" fmla="*/ 3143018 w 7467600"/>
              <a:gd name="connsiteY132" fmla="*/ 4332698 h 6858000"/>
              <a:gd name="connsiteX133" fmla="*/ 3241520 w 7467600"/>
              <a:gd name="connsiteY133" fmla="*/ 4385112 h 6858000"/>
              <a:gd name="connsiteX134" fmla="*/ 3374575 w 7467600"/>
              <a:gd name="connsiteY134" fmla="*/ 4451517 h 6858000"/>
              <a:gd name="connsiteX135" fmla="*/ 3505221 w 7467600"/>
              <a:gd name="connsiteY135" fmla="*/ 4480757 h 6858000"/>
              <a:gd name="connsiteX136" fmla="*/ 2626982 w 7467600"/>
              <a:gd name="connsiteY136" fmla="*/ 4206450 h 6858000"/>
              <a:gd name="connsiteX137" fmla="*/ 1310106 w 7467600"/>
              <a:gd name="connsiteY137" fmla="*/ 3943217 h 6858000"/>
              <a:gd name="connsiteX138" fmla="*/ 854994 w 7467600"/>
              <a:gd name="connsiteY138" fmla="*/ 4399136 h 6858000"/>
              <a:gd name="connsiteX139" fmla="*/ 742462 w 7467600"/>
              <a:gd name="connsiteY139" fmla="*/ 4594648 h 6858000"/>
              <a:gd name="connsiteX140" fmla="*/ 820602 w 7467600"/>
              <a:gd name="connsiteY140" fmla="*/ 4485915 h 6858000"/>
              <a:gd name="connsiteX141" fmla="*/ 878295 w 7467600"/>
              <a:gd name="connsiteY141" fmla="*/ 4403594 h 6858000"/>
              <a:gd name="connsiteX142" fmla="*/ 1240607 w 7467600"/>
              <a:gd name="connsiteY142" fmla="*/ 4010401 h 6858000"/>
              <a:gd name="connsiteX143" fmla="*/ 1310106 w 7467600"/>
              <a:gd name="connsiteY143" fmla="*/ 3943217 h 6858000"/>
              <a:gd name="connsiteX144" fmla="*/ 1423113 w 7467600"/>
              <a:gd name="connsiteY144" fmla="*/ 3874565 h 6858000"/>
              <a:gd name="connsiteX145" fmla="*/ 1260565 w 7467600"/>
              <a:gd name="connsiteY145" fmla="*/ 4031982 h 6858000"/>
              <a:gd name="connsiteX146" fmla="*/ 901900 w 7467600"/>
              <a:gd name="connsiteY146" fmla="*/ 4421236 h 6858000"/>
              <a:gd name="connsiteX147" fmla="*/ 845044 w 7467600"/>
              <a:gd name="connsiteY147" fmla="*/ 4502436 h 6858000"/>
              <a:gd name="connsiteX148" fmla="*/ 685926 w 7467600"/>
              <a:gd name="connsiteY148" fmla="*/ 4703069 h 6858000"/>
              <a:gd name="connsiteX149" fmla="*/ 684248 w 7467600"/>
              <a:gd name="connsiteY149" fmla="*/ 4706721 h 6858000"/>
              <a:gd name="connsiteX150" fmla="*/ 1423113 w 7467600"/>
              <a:gd name="connsiteY150" fmla="*/ 3874565 h 6858000"/>
              <a:gd name="connsiteX151" fmla="*/ 3316479 w 7467600"/>
              <a:gd name="connsiteY151" fmla="*/ 3872136 h 6858000"/>
              <a:gd name="connsiteX152" fmla="*/ 3546806 w 7467600"/>
              <a:gd name="connsiteY152" fmla="*/ 4356139 h 6858000"/>
              <a:gd name="connsiteX153" fmla="*/ 3364433 w 7467600"/>
              <a:gd name="connsiteY153" fmla="*/ 3953121 h 6858000"/>
              <a:gd name="connsiteX154" fmla="*/ 3316479 w 7467600"/>
              <a:gd name="connsiteY154" fmla="*/ 3872136 h 6858000"/>
              <a:gd name="connsiteX155" fmla="*/ 3291335 w 7467600"/>
              <a:gd name="connsiteY155" fmla="*/ 3767420 h 6858000"/>
              <a:gd name="connsiteX156" fmla="*/ 3390805 w 7467600"/>
              <a:gd name="connsiteY156" fmla="*/ 3937163 h 6858000"/>
              <a:gd name="connsiteX157" fmla="*/ 3579062 w 7467600"/>
              <a:gd name="connsiteY157" fmla="*/ 4359040 h 6858000"/>
              <a:gd name="connsiteX158" fmla="*/ 3467355 w 7467600"/>
              <a:gd name="connsiteY158" fmla="*/ 3988130 h 6858000"/>
              <a:gd name="connsiteX159" fmla="*/ 3310753 w 7467600"/>
              <a:gd name="connsiteY159" fmla="*/ 3787140 h 6858000"/>
              <a:gd name="connsiteX160" fmla="*/ 3291335 w 7467600"/>
              <a:gd name="connsiteY160" fmla="*/ 3767420 h 6858000"/>
              <a:gd name="connsiteX161" fmla="*/ 1635889 w 7467600"/>
              <a:gd name="connsiteY161" fmla="*/ 3709494 h 6858000"/>
              <a:gd name="connsiteX162" fmla="*/ 1634800 w 7467600"/>
              <a:gd name="connsiteY162" fmla="*/ 3731111 h 6858000"/>
              <a:gd name="connsiteX163" fmla="*/ 1635889 w 7467600"/>
              <a:gd name="connsiteY163" fmla="*/ 3709494 h 6858000"/>
              <a:gd name="connsiteX164" fmla="*/ 1510397 w 7467600"/>
              <a:gd name="connsiteY164" fmla="*/ 3684705 h 6858000"/>
              <a:gd name="connsiteX165" fmla="*/ 1146550 w 7467600"/>
              <a:gd name="connsiteY165" fmla="*/ 3802012 h 6858000"/>
              <a:gd name="connsiteX166" fmla="*/ 698834 w 7467600"/>
              <a:gd name="connsiteY166" fmla="*/ 3952272 h 6858000"/>
              <a:gd name="connsiteX167" fmla="*/ 34256 w 7467600"/>
              <a:gd name="connsiteY167" fmla="*/ 4347603 h 6858000"/>
              <a:gd name="connsiteX168" fmla="*/ 527241 w 7467600"/>
              <a:gd name="connsiteY168" fmla="*/ 4065078 h 6858000"/>
              <a:gd name="connsiteX169" fmla="*/ 1510397 w 7467600"/>
              <a:gd name="connsiteY169" fmla="*/ 3684705 h 6858000"/>
              <a:gd name="connsiteX170" fmla="*/ 1313114 w 7467600"/>
              <a:gd name="connsiteY170" fmla="*/ 3655216 h 6858000"/>
              <a:gd name="connsiteX171" fmla="*/ 1109304 w 7467600"/>
              <a:gd name="connsiteY171" fmla="*/ 3669030 h 6858000"/>
              <a:gd name="connsiteX172" fmla="*/ 8129 w 7467600"/>
              <a:gd name="connsiteY172" fmla="*/ 4330519 h 6858000"/>
              <a:gd name="connsiteX173" fmla="*/ 687572 w 7467600"/>
              <a:gd name="connsiteY173" fmla="*/ 3925629 h 6858000"/>
              <a:gd name="connsiteX174" fmla="*/ 1138365 w 7467600"/>
              <a:gd name="connsiteY174" fmla="*/ 3774515 h 6858000"/>
              <a:gd name="connsiteX175" fmla="*/ 1505579 w 7467600"/>
              <a:gd name="connsiteY175" fmla="*/ 3655526 h 6858000"/>
              <a:gd name="connsiteX176" fmla="*/ 1313114 w 7467600"/>
              <a:gd name="connsiteY176" fmla="*/ 3655216 h 6858000"/>
              <a:gd name="connsiteX177" fmla="*/ 3655073 w 7467600"/>
              <a:gd name="connsiteY177" fmla="*/ 3650884 h 6858000"/>
              <a:gd name="connsiteX178" fmla="*/ 3989938 w 7467600"/>
              <a:gd name="connsiteY178" fmla="*/ 3991685 h 6858000"/>
              <a:gd name="connsiteX179" fmla="*/ 4393907 w 7467600"/>
              <a:gd name="connsiteY179" fmla="*/ 4261258 h 6858000"/>
              <a:gd name="connsiteX180" fmla="*/ 4648051 w 7467600"/>
              <a:gd name="connsiteY180" fmla="*/ 4374051 h 6858000"/>
              <a:gd name="connsiteX181" fmla="*/ 4383389 w 7467600"/>
              <a:gd name="connsiteY181" fmla="*/ 4184369 h 6858000"/>
              <a:gd name="connsiteX182" fmla="*/ 4165508 w 7467600"/>
              <a:gd name="connsiteY182" fmla="*/ 4035196 h 6858000"/>
              <a:gd name="connsiteX183" fmla="*/ 4068162 w 7467600"/>
              <a:gd name="connsiteY183" fmla="*/ 3953394 h 6858000"/>
              <a:gd name="connsiteX184" fmla="*/ 3981416 w 7467600"/>
              <a:gd name="connsiteY184" fmla="*/ 3880482 h 6858000"/>
              <a:gd name="connsiteX185" fmla="*/ 3800147 w 7467600"/>
              <a:gd name="connsiteY185" fmla="*/ 3749872 h 6858000"/>
              <a:gd name="connsiteX186" fmla="*/ 3655073 w 7467600"/>
              <a:gd name="connsiteY186" fmla="*/ 3650884 h 6858000"/>
              <a:gd name="connsiteX187" fmla="*/ 3670252 w 7467600"/>
              <a:gd name="connsiteY187" fmla="*/ 3622798 h 6858000"/>
              <a:gd name="connsiteX188" fmla="*/ 3817258 w 7467600"/>
              <a:gd name="connsiteY188" fmla="*/ 3723577 h 6858000"/>
              <a:gd name="connsiteX189" fmla="*/ 4000461 w 7467600"/>
              <a:gd name="connsiteY189" fmla="*/ 3855966 h 6858000"/>
              <a:gd name="connsiteX190" fmla="*/ 4088180 w 7467600"/>
              <a:gd name="connsiteY190" fmla="*/ 3929774 h 6858000"/>
              <a:gd name="connsiteX191" fmla="*/ 4184555 w 7467600"/>
              <a:gd name="connsiteY191" fmla="*/ 4010683 h 6858000"/>
              <a:gd name="connsiteX192" fmla="*/ 4399563 w 7467600"/>
              <a:gd name="connsiteY192" fmla="*/ 4158106 h 6858000"/>
              <a:gd name="connsiteX193" fmla="*/ 4684469 w 7467600"/>
              <a:gd name="connsiteY193" fmla="*/ 4364680 h 6858000"/>
              <a:gd name="connsiteX194" fmla="*/ 4690271 w 7467600"/>
              <a:gd name="connsiteY194" fmla="*/ 4370034 h 6858000"/>
              <a:gd name="connsiteX195" fmla="*/ 4136093 w 7467600"/>
              <a:gd name="connsiteY195" fmla="*/ 3858466 h 6858000"/>
              <a:gd name="connsiteX196" fmla="*/ 3670252 w 7467600"/>
              <a:gd name="connsiteY196" fmla="*/ 3622798 h 6858000"/>
              <a:gd name="connsiteX197" fmla="*/ 4440129 w 7467600"/>
              <a:gd name="connsiteY197" fmla="*/ 3448571 h 6858000"/>
              <a:gd name="connsiteX198" fmla="*/ 4856525 w 7467600"/>
              <a:gd name="connsiteY198" fmla="*/ 3915351 h 6858000"/>
              <a:gd name="connsiteX199" fmla="*/ 5059055 w 7467600"/>
              <a:gd name="connsiteY199" fmla="*/ 4108918 h 6858000"/>
              <a:gd name="connsiteX200" fmla="*/ 5290070 w 7467600"/>
              <a:gd name="connsiteY200" fmla="*/ 4263619 h 6858000"/>
              <a:gd name="connsiteX201" fmla="*/ 4834991 w 7467600"/>
              <a:gd name="connsiteY201" fmla="*/ 3830985 h 6858000"/>
              <a:gd name="connsiteX202" fmla="*/ 4440129 w 7467600"/>
              <a:gd name="connsiteY202" fmla="*/ 3448571 h 6858000"/>
              <a:gd name="connsiteX203" fmla="*/ 4441737 w 7467600"/>
              <a:gd name="connsiteY203" fmla="*/ 3399734 h 6858000"/>
              <a:gd name="connsiteX204" fmla="*/ 4431236 w 7467600"/>
              <a:gd name="connsiteY204" fmla="*/ 3400954 h 6858000"/>
              <a:gd name="connsiteX205" fmla="*/ 4557150 w 7467600"/>
              <a:gd name="connsiteY205" fmla="*/ 3510023 h 6858000"/>
              <a:gd name="connsiteX206" fmla="*/ 4856936 w 7467600"/>
              <a:gd name="connsiteY206" fmla="*/ 3809146 h 6858000"/>
              <a:gd name="connsiteX207" fmla="*/ 5111996 w 7467600"/>
              <a:gd name="connsiteY207" fmla="*/ 4065759 h 6858000"/>
              <a:gd name="connsiteX208" fmla="*/ 5388878 w 7467600"/>
              <a:gd name="connsiteY208" fmla="*/ 4300185 h 6858000"/>
              <a:gd name="connsiteX209" fmla="*/ 5425556 w 7467600"/>
              <a:gd name="connsiteY209" fmla="*/ 4308967 h 6858000"/>
              <a:gd name="connsiteX210" fmla="*/ 4943646 w 7467600"/>
              <a:gd name="connsiteY210" fmla="*/ 3822916 h 6858000"/>
              <a:gd name="connsiteX211" fmla="*/ 4594837 w 7467600"/>
              <a:gd name="connsiteY211" fmla="*/ 3532274 h 6858000"/>
              <a:gd name="connsiteX212" fmla="*/ 4441737 w 7467600"/>
              <a:gd name="connsiteY212" fmla="*/ 3399734 h 6858000"/>
              <a:gd name="connsiteX213" fmla="*/ 5425834 w 7467600"/>
              <a:gd name="connsiteY213" fmla="*/ 3162785 h 6858000"/>
              <a:gd name="connsiteX214" fmla="*/ 5401644 w 7467600"/>
              <a:gd name="connsiteY214" fmla="*/ 3617847 h 6858000"/>
              <a:gd name="connsiteX215" fmla="*/ 5467256 w 7467600"/>
              <a:gd name="connsiteY215" fmla="*/ 4175494 h 6858000"/>
              <a:gd name="connsiteX216" fmla="*/ 5448069 w 7467600"/>
              <a:gd name="connsiteY216" fmla="*/ 3567554 h 6858000"/>
              <a:gd name="connsiteX217" fmla="*/ 5425834 w 7467600"/>
              <a:gd name="connsiteY217" fmla="*/ 3162785 h 6858000"/>
              <a:gd name="connsiteX218" fmla="*/ 1318687 w 7467600"/>
              <a:gd name="connsiteY218" fmla="*/ 3113840 h 6858000"/>
              <a:gd name="connsiteX219" fmla="*/ 1066793 w 7467600"/>
              <a:gd name="connsiteY219" fmla="*/ 3212171 h 6858000"/>
              <a:gd name="connsiteX220" fmla="*/ 993319 w 7467600"/>
              <a:gd name="connsiteY220" fmla="*/ 3247648 h 6858000"/>
              <a:gd name="connsiteX221" fmla="*/ 853081 w 7467600"/>
              <a:gd name="connsiteY221" fmla="*/ 3312410 h 6858000"/>
              <a:gd name="connsiteX222" fmla="*/ 805957 w 7467600"/>
              <a:gd name="connsiteY222" fmla="*/ 3330443 h 6858000"/>
              <a:gd name="connsiteX223" fmla="*/ 1318687 w 7467600"/>
              <a:gd name="connsiteY223" fmla="*/ 3113840 h 6858000"/>
              <a:gd name="connsiteX224" fmla="*/ 5453702 w 7467600"/>
              <a:gd name="connsiteY224" fmla="*/ 3090882 h 6858000"/>
              <a:gd name="connsiteX225" fmla="*/ 5480135 w 7467600"/>
              <a:gd name="connsiteY225" fmla="*/ 3565802 h 6858000"/>
              <a:gd name="connsiteX226" fmla="*/ 5499023 w 7467600"/>
              <a:gd name="connsiteY226" fmla="*/ 4166310 h 6858000"/>
              <a:gd name="connsiteX227" fmla="*/ 5547022 w 7467600"/>
              <a:gd name="connsiteY227" fmla="*/ 3607838 h 6858000"/>
              <a:gd name="connsiteX228" fmla="*/ 5515964 w 7467600"/>
              <a:gd name="connsiteY228" fmla="*/ 3378541 h 6858000"/>
              <a:gd name="connsiteX229" fmla="*/ 5453702 w 7467600"/>
              <a:gd name="connsiteY229" fmla="*/ 3090882 h 6858000"/>
              <a:gd name="connsiteX230" fmla="*/ 1238695 w 7467600"/>
              <a:gd name="connsiteY230" fmla="*/ 3076820 h 6858000"/>
              <a:gd name="connsiteX231" fmla="*/ 716371 w 7467600"/>
              <a:gd name="connsiteY231" fmla="*/ 3293249 h 6858000"/>
              <a:gd name="connsiteX232" fmla="*/ 579522 w 7467600"/>
              <a:gd name="connsiteY232" fmla="*/ 3371759 h 6858000"/>
              <a:gd name="connsiteX233" fmla="*/ 600288 w 7467600"/>
              <a:gd name="connsiteY233" fmla="*/ 3365555 h 6858000"/>
              <a:gd name="connsiteX234" fmla="*/ 840692 w 7467600"/>
              <a:gd name="connsiteY234" fmla="*/ 3284921 h 6858000"/>
              <a:gd name="connsiteX235" fmla="*/ 979248 w 7467600"/>
              <a:gd name="connsiteY235" fmla="*/ 3221003 h 6858000"/>
              <a:gd name="connsiteX236" fmla="*/ 1053282 w 7467600"/>
              <a:gd name="connsiteY236" fmla="*/ 3185247 h 6858000"/>
              <a:gd name="connsiteX237" fmla="*/ 1320603 w 7467600"/>
              <a:gd name="connsiteY237" fmla="*/ 3081281 h 6858000"/>
              <a:gd name="connsiteX238" fmla="*/ 1238695 w 7467600"/>
              <a:gd name="connsiteY238" fmla="*/ 3076820 h 6858000"/>
              <a:gd name="connsiteX239" fmla="*/ 5425627 w 7467600"/>
              <a:gd name="connsiteY239" fmla="*/ 2954192 h 6858000"/>
              <a:gd name="connsiteX240" fmla="*/ 5470770 w 7467600"/>
              <a:gd name="connsiteY240" fmla="*/ 3005435 h 6858000"/>
              <a:gd name="connsiteX241" fmla="*/ 5519779 w 7467600"/>
              <a:gd name="connsiteY241" fmla="*/ 4359223 h 6858000"/>
              <a:gd name="connsiteX242" fmla="*/ 5520293 w 7467600"/>
              <a:gd name="connsiteY242" fmla="*/ 4360602 h 6858000"/>
              <a:gd name="connsiteX243" fmla="*/ 5767221 w 7467600"/>
              <a:gd name="connsiteY243" fmla="*/ 4665564 h 6858000"/>
              <a:gd name="connsiteX244" fmla="*/ 6937169 w 7467600"/>
              <a:gd name="connsiteY244" fmla="*/ 4815941 h 6858000"/>
              <a:gd name="connsiteX245" fmla="*/ 6953922 w 7467600"/>
              <a:gd name="connsiteY245" fmla="*/ 4890068 h 6858000"/>
              <a:gd name="connsiteX246" fmla="*/ 6071359 w 7467600"/>
              <a:gd name="connsiteY246" fmla="*/ 4770770 h 6858000"/>
              <a:gd name="connsiteX247" fmla="*/ 6038839 w 7467600"/>
              <a:gd name="connsiteY247" fmla="*/ 4764474 h 6858000"/>
              <a:gd name="connsiteX248" fmla="*/ 6038706 w 7467600"/>
              <a:gd name="connsiteY248" fmla="*/ 4763847 h 6858000"/>
              <a:gd name="connsiteX249" fmla="*/ 6037784 w 7467600"/>
              <a:gd name="connsiteY249" fmla="*/ 4764270 h 6858000"/>
              <a:gd name="connsiteX250" fmla="*/ 6038839 w 7467600"/>
              <a:gd name="connsiteY250" fmla="*/ 4764474 h 6858000"/>
              <a:gd name="connsiteX251" fmla="*/ 6040338 w 7467600"/>
              <a:gd name="connsiteY251" fmla="*/ 4771418 h 6858000"/>
              <a:gd name="connsiteX252" fmla="*/ 6024488 w 7467600"/>
              <a:gd name="connsiteY252" fmla="*/ 4809903 h 6858000"/>
              <a:gd name="connsiteX253" fmla="*/ 5599771 w 7467600"/>
              <a:gd name="connsiteY253" fmla="*/ 5509652 h 6858000"/>
              <a:gd name="connsiteX254" fmla="*/ 5548843 w 7467600"/>
              <a:gd name="connsiteY254" fmla="*/ 5563845 h 6858000"/>
              <a:gd name="connsiteX255" fmla="*/ 5940952 w 7467600"/>
              <a:gd name="connsiteY255" fmla="*/ 6250028 h 6858000"/>
              <a:gd name="connsiteX256" fmla="*/ 6043441 w 7467600"/>
              <a:gd name="connsiteY256" fmla="*/ 6665847 h 6858000"/>
              <a:gd name="connsiteX257" fmla="*/ 6093432 w 7467600"/>
              <a:gd name="connsiteY257" fmla="*/ 6858000 h 6858000"/>
              <a:gd name="connsiteX258" fmla="*/ 6034344 w 7467600"/>
              <a:gd name="connsiteY258" fmla="*/ 6858000 h 6858000"/>
              <a:gd name="connsiteX259" fmla="*/ 6026679 w 7467600"/>
              <a:gd name="connsiteY259" fmla="*/ 6836959 h 6858000"/>
              <a:gd name="connsiteX260" fmla="*/ 5800441 w 7467600"/>
              <a:gd name="connsiteY260" fmla="*/ 6335286 h 6858000"/>
              <a:gd name="connsiteX261" fmla="*/ 5526562 w 7467600"/>
              <a:gd name="connsiteY261" fmla="*/ 5705388 h 6858000"/>
              <a:gd name="connsiteX262" fmla="*/ 5519640 w 7467600"/>
              <a:gd name="connsiteY262" fmla="*/ 5683774 h 6858000"/>
              <a:gd name="connsiteX263" fmla="*/ 5844559 w 7467600"/>
              <a:gd name="connsiteY263" fmla="*/ 6553349 h 6858000"/>
              <a:gd name="connsiteX264" fmla="*/ 5975994 w 7467600"/>
              <a:gd name="connsiteY264" fmla="*/ 6858000 h 6858000"/>
              <a:gd name="connsiteX265" fmla="*/ 5898547 w 7467600"/>
              <a:gd name="connsiteY265" fmla="*/ 6858000 h 6858000"/>
              <a:gd name="connsiteX266" fmla="*/ 5682041 w 7467600"/>
              <a:gd name="connsiteY266" fmla="*/ 6355860 h 6858000"/>
              <a:gd name="connsiteX267" fmla="*/ 5461758 w 7467600"/>
              <a:gd name="connsiteY267" fmla="*/ 5820220 h 6858000"/>
              <a:gd name="connsiteX268" fmla="*/ 5237282 w 7467600"/>
              <a:gd name="connsiteY268" fmla="*/ 6579086 h 6858000"/>
              <a:gd name="connsiteX269" fmla="*/ 5115009 w 7467600"/>
              <a:gd name="connsiteY269" fmla="*/ 6858000 h 6858000"/>
              <a:gd name="connsiteX270" fmla="*/ 5028074 w 7467600"/>
              <a:gd name="connsiteY270" fmla="*/ 6858000 h 6858000"/>
              <a:gd name="connsiteX271" fmla="*/ 5079508 w 7467600"/>
              <a:gd name="connsiteY271" fmla="*/ 6749074 h 6858000"/>
              <a:gd name="connsiteX272" fmla="*/ 5371846 w 7467600"/>
              <a:gd name="connsiteY272" fmla="*/ 5924413 h 6858000"/>
              <a:gd name="connsiteX273" fmla="*/ 5270512 w 7467600"/>
              <a:gd name="connsiteY273" fmla="*/ 6138975 h 6858000"/>
              <a:gd name="connsiteX274" fmla="*/ 5062409 w 7467600"/>
              <a:gd name="connsiteY274" fmla="*/ 6653544 h 6858000"/>
              <a:gd name="connsiteX275" fmla="*/ 5036628 w 7467600"/>
              <a:gd name="connsiteY275" fmla="*/ 6754247 h 6858000"/>
              <a:gd name="connsiteX276" fmla="*/ 5009112 w 7467600"/>
              <a:gd name="connsiteY276" fmla="*/ 6858000 h 6858000"/>
              <a:gd name="connsiteX277" fmla="*/ 4976679 w 7467600"/>
              <a:gd name="connsiteY277" fmla="*/ 6858000 h 6858000"/>
              <a:gd name="connsiteX278" fmla="*/ 5006537 w 7467600"/>
              <a:gd name="connsiteY278" fmla="*/ 6747068 h 6858000"/>
              <a:gd name="connsiteX279" fmla="*/ 5032723 w 7467600"/>
              <a:gd name="connsiteY279" fmla="*/ 6644957 h 6858000"/>
              <a:gd name="connsiteX280" fmla="*/ 5242949 w 7467600"/>
              <a:gd name="connsiteY280" fmla="*/ 6125175 h 6858000"/>
              <a:gd name="connsiteX281" fmla="*/ 5286321 w 7467600"/>
              <a:gd name="connsiteY281" fmla="*/ 6033555 h 6858000"/>
              <a:gd name="connsiteX282" fmla="*/ 5008210 w 7467600"/>
              <a:gd name="connsiteY282" fmla="*/ 6649194 h 6858000"/>
              <a:gd name="connsiteX283" fmla="*/ 4986321 w 7467600"/>
              <a:gd name="connsiteY283" fmla="*/ 6765687 h 6858000"/>
              <a:gd name="connsiteX284" fmla="*/ 4973474 w 7467600"/>
              <a:gd name="connsiteY284" fmla="*/ 6858000 h 6858000"/>
              <a:gd name="connsiteX285" fmla="*/ 4907178 w 7467600"/>
              <a:gd name="connsiteY285" fmla="*/ 6858000 h 6858000"/>
              <a:gd name="connsiteX286" fmla="*/ 4910810 w 7467600"/>
              <a:gd name="connsiteY286" fmla="*/ 6829660 h 6858000"/>
              <a:gd name="connsiteX287" fmla="*/ 4987461 w 7467600"/>
              <a:gd name="connsiteY287" fmla="*/ 6432994 h 6858000"/>
              <a:gd name="connsiteX288" fmla="*/ 5179262 w 7467600"/>
              <a:gd name="connsiteY288" fmla="*/ 6035044 h 6858000"/>
              <a:gd name="connsiteX289" fmla="*/ 4689678 w 7467600"/>
              <a:gd name="connsiteY289" fmla="*/ 6440241 h 6858000"/>
              <a:gd name="connsiteX290" fmla="*/ 4477543 w 7467600"/>
              <a:gd name="connsiteY290" fmla="*/ 6674836 h 6858000"/>
              <a:gd name="connsiteX291" fmla="*/ 4329957 w 7467600"/>
              <a:gd name="connsiteY291" fmla="*/ 6858000 h 6858000"/>
              <a:gd name="connsiteX292" fmla="*/ 4218595 w 7467600"/>
              <a:gd name="connsiteY292" fmla="*/ 6858000 h 6858000"/>
              <a:gd name="connsiteX293" fmla="*/ 4368888 w 7467600"/>
              <a:gd name="connsiteY293" fmla="*/ 6668412 h 6858000"/>
              <a:gd name="connsiteX294" fmla="*/ 4563091 w 7467600"/>
              <a:gd name="connsiteY294" fmla="*/ 6442508 h 6858000"/>
              <a:gd name="connsiteX295" fmla="*/ 5387324 w 7467600"/>
              <a:gd name="connsiteY295" fmla="*/ 5705830 h 6858000"/>
              <a:gd name="connsiteX296" fmla="*/ 5073620 w 7467600"/>
              <a:gd name="connsiteY296" fmla="*/ 5955437 h 6858000"/>
              <a:gd name="connsiteX297" fmla="*/ 4689789 w 7467600"/>
              <a:gd name="connsiteY297" fmla="*/ 6268382 h 6858000"/>
              <a:gd name="connsiteX298" fmla="*/ 4418722 w 7467600"/>
              <a:gd name="connsiteY298" fmla="*/ 6570886 h 6858000"/>
              <a:gd name="connsiteX299" fmla="*/ 4214944 w 7467600"/>
              <a:gd name="connsiteY299" fmla="*/ 6858000 h 6858000"/>
              <a:gd name="connsiteX300" fmla="*/ 4177898 w 7467600"/>
              <a:gd name="connsiteY300" fmla="*/ 6858000 h 6858000"/>
              <a:gd name="connsiteX301" fmla="*/ 4391597 w 7467600"/>
              <a:gd name="connsiteY301" fmla="*/ 6556370 h 6858000"/>
              <a:gd name="connsiteX302" fmla="*/ 4668889 w 7467600"/>
              <a:gd name="connsiteY302" fmla="*/ 6246399 h 6858000"/>
              <a:gd name="connsiteX303" fmla="*/ 5055427 w 7467600"/>
              <a:gd name="connsiteY303" fmla="*/ 5931476 h 6858000"/>
              <a:gd name="connsiteX304" fmla="*/ 5371814 w 7467600"/>
              <a:gd name="connsiteY304" fmla="*/ 5678975 h 6858000"/>
              <a:gd name="connsiteX305" fmla="*/ 4987918 w 7467600"/>
              <a:gd name="connsiteY305" fmla="*/ 5838701 h 6858000"/>
              <a:gd name="connsiteX306" fmla="*/ 4317146 w 7467600"/>
              <a:gd name="connsiteY306" fmla="*/ 6587716 h 6858000"/>
              <a:gd name="connsiteX307" fmla="*/ 4171627 w 7467600"/>
              <a:gd name="connsiteY307" fmla="*/ 6858000 h 6858000"/>
              <a:gd name="connsiteX308" fmla="*/ 4081585 w 7467600"/>
              <a:gd name="connsiteY308" fmla="*/ 6858000 h 6858000"/>
              <a:gd name="connsiteX309" fmla="*/ 4238603 w 7467600"/>
              <a:gd name="connsiteY309" fmla="*/ 6559341 h 6858000"/>
              <a:gd name="connsiteX310" fmla="*/ 4778333 w 7467600"/>
              <a:gd name="connsiteY310" fmla="*/ 5873626 h 6858000"/>
              <a:gd name="connsiteX311" fmla="*/ 5414185 w 7467600"/>
              <a:gd name="connsiteY311" fmla="*/ 5573882 h 6858000"/>
              <a:gd name="connsiteX312" fmla="*/ 5959648 w 7467600"/>
              <a:gd name="connsiteY312" fmla="*/ 4760797 h 6858000"/>
              <a:gd name="connsiteX313" fmla="*/ 5355019 w 7467600"/>
              <a:gd name="connsiteY313" fmla="*/ 4734672 h 6858000"/>
              <a:gd name="connsiteX314" fmla="*/ 5083565 w 7467600"/>
              <a:gd name="connsiteY314" fmla="*/ 5179121 h 6858000"/>
              <a:gd name="connsiteX315" fmla="*/ 4713577 w 7467600"/>
              <a:gd name="connsiteY315" fmla="*/ 5616803 h 6858000"/>
              <a:gd name="connsiteX316" fmla="*/ 3989559 w 7467600"/>
              <a:gd name="connsiteY316" fmla="*/ 6145945 h 6858000"/>
              <a:gd name="connsiteX317" fmla="*/ 3939824 w 7467600"/>
              <a:gd name="connsiteY317" fmla="*/ 6066900 h 6858000"/>
              <a:gd name="connsiteX318" fmla="*/ 4584537 w 7467600"/>
              <a:gd name="connsiteY318" fmla="*/ 5324826 h 6858000"/>
              <a:gd name="connsiteX319" fmla="*/ 5037105 w 7467600"/>
              <a:gd name="connsiteY319" fmla="*/ 5088765 h 6858000"/>
              <a:gd name="connsiteX320" fmla="*/ 5039930 w 7467600"/>
              <a:gd name="connsiteY320" fmla="*/ 5089585 h 6858000"/>
              <a:gd name="connsiteX321" fmla="*/ 5263764 w 7467600"/>
              <a:gd name="connsiteY321" fmla="*/ 4735525 h 6858000"/>
              <a:gd name="connsiteX322" fmla="*/ 4086300 w 7467600"/>
              <a:gd name="connsiteY322" fmla="*/ 4884599 h 6858000"/>
              <a:gd name="connsiteX323" fmla="*/ 4085485 w 7467600"/>
              <a:gd name="connsiteY323" fmla="*/ 4899070 h 6858000"/>
              <a:gd name="connsiteX324" fmla="*/ 3871915 w 7467600"/>
              <a:gd name="connsiteY324" fmla="*/ 5253645 h 6858000"/>
              <a:gd name="connsiteX325" fmla="*/ 3799374 w 7467600"/>
              <a:gd name="connsiteY325" fmla="*/ 5466127 h 6858000"/>
              <a:gd name="connsiteX326" fmla="*/ 3498850 w 7467600"/>
              <a:gd name="connsiteY326" fmla="*/ 6661888 h 6858000"/>
              <a:gd name="connsiteX327" fmla="*/ 3399216 w 7467600"/>
              <a:gd name="connsiteY327" fmla="*/ 6858000 h 6858000"/>
              <a:gd name="connsiteX328" fmla="*/ 3303688 w 7467600"/>
              <a:gd name="connsiteY328" fmla="*/ 6858000 h 6858000"/>
              <a:gd name="connsiteX329" fmla="*/ 3391774 w 7467600"/>
              <a:gd name="connsiteY329" fmla="*/ 6697181 h 6858000"/>
              <a:gd name="connsiteX330" fmla="*/ 3735540 w 7467600"/>
              <a:gd name="connsiteY330" fmla="*/ 5546923 h 6858000"/>
              <a:gd name="connsiteX331" fmla="*/ 3729438 w 7467600"/>
              <a:gd name="connsiteY331" fmla="*/ 5569058 h 6858000"/>
              <a:gd name="connsiteX332" fmla="*/ 3707782 w 7467600"/>
              <a:gd name="connsiteY332" fmla="*/ 5644908 h 6858000"/>
              <a:gd name="connsiteX333" fmla="*/ 3583827 w 7467600"/>
              <a:gd name="connsiteY333" fmla="*/ 6039215 h 6858000"/>
              <a:gd name="connsiteX334" fmla="*/ 3547861 w 7467600"/>
              <a:gd name="connsiteY334" fmla="*/ 6129609 h 6858000"/>
              <a:gd name="connsiteX335" fmla="*/ 3490905 w 7467600"/>
              <a:gd name="connsiteY335" fmla="*/ 6277660 h 6858000"/>
              <a:gd name="connsiteX336" fmla="*/ 3455859 w 7467600"/>
              <a:gd name="connsiteY336" fmla="*/ 6391301 h 6858000"/>
              <a:gd name="connsiteX337" fmla="*/ 3429112 w 7467600"/>
              <a:gd name="connsiteY337" fmla="*/ 6479469 h 6858000"/>
              <a:gd name="connsiteX338" fmla="*/ 3304862 w 7467600"/>
              <a:gd name="connsiteY338" fmla="*/ 6796476 h 6858000"/>
              <a:gd name="connsiteX339" fmla="*/ 3276071 w 7467600"/>
              <a:gd name="connsiteY339" fmla="*/ 6858000 h 6858000"/>
              <a:gd name="connsiteX340" fmla="*/ 3240805 w 7467600"/>
              <a:gd name="connsiteY340" fmla="*/ 6858000 h 6858000"/>
              <a:gd name="connsiteX341" fmla="*/ 3275917 w 7467600"/>
              <a:gd name="connsiteY341" fmla="*/ 6783192 h 6858000"/>
              <a:gd name="connsiteX342" fmla="*/ 3399358 w 7467600"/>
              <a:gd name="connsiteY342" fmla="*/ 6469011 h 6858000"/>
              <a:gd name="connsiteX343" fmla="*/ 3425650 w 7467600"/>
              <a:gd name="connsiteY343" fmla="*/ 6381333 h 6858000"/>
              <a:gd name="connsiteX344" fmla="*/ 3460661 w 7467600"/>
              <a:gd name="connsiteY344" fmla="*/ 6266763 h 6858000"/>
              <a:gd name="connsiteX345" fmla="*/ 3518021 w 7467600"/>
              <a:gd name="connsiteY345" fmla="*/ 6117298 h 6858000"/>
              <a:gd name="connsiteX346" fmla="*/ 3554035 w 7467600"/>
              <a:gd name="connsiteY346" fmla="*/ 6027832 h 6858000"/>
              <a:gd name="connsiteX347" fmla="*/ 3677174 w 7467600"/>
              <a:gd name="connsiteY347" fmla="*/ 5636351 h 6858000"/>
              <a:gd name="connsiteX348" fmla="*/ 3698819 w 7467600"/>
              <a:gd name="connsiteY348" fmla="*/ 5560503 h 6858000"/>
              <a:gd name="connsiteX349" fmla="*/ 3702094 w 7467600"/>
              <a:gd name="connsiteY349" fmla="*/ 5549194 h 6858000"/>
              <a:gd name="connsiteX350" fmla="*/ 3398355 w 7467600"/>
              <a:gd name="connsiteY350" fmla="*/ 6094603 h 6858000"/>
              <a:gd name="connsiteX351" fmla="*/ 3193941 w 7467600"/>
              <a:gd name="connsiteY351" fmla="*/ 6798775 h 6858000"/>
              <a:gd name="connsiteX352" fmla="*/ 3184140 w 7467600"/>
              <a:gd name="connsiteY352" fmla="*/ 6858000 h 6858000"/>
              <a:gd name="connsiteX353" fmla="*/ 3099978 w 7467600"/>
              <a:gd name="connsiteY353" fmla="*/ 6858000 h 6858000"/>
              <a:gd name="connsiteX354" fmla="*/ 3101556 w 7467600"/>
              <a:gd name="connsiteY354" fmla="*/ 6843337 h 6858000"/>
              <a:gd name="connsiteX355" fmla="*/ 3370162 w 7467600"/>
              <a:gd name="connsiteY355" fmla="*/ 5785550 h 6858000"/>
              <a:gd name="connsiteX356" fmla="*/ 3746477 w 7467600"/>
              <a:gd name="connsiteY356" fmla="*/ 5377889 h 6858000"/>
              <a:gd name="connsiteX357" fmla="*/ 3863399 w 7467600"/>
              <a:gd name="connsiteY357" fmla="*/ 5087257 h 6858000"/>
              <a:gd name="connsiteX358" fmla="*/ 3968712 w 7467600"/>
              <a:gd name="connsiteY358" fmla="*/ 4913989 h 6858000"/>
              <a:gd name="connsiteX359" fmla="*/ 2792390 w 7467600"/>
              <a:gd name="connsiteY359" fmla="*/ 5382974 h 6858000"/>
              <a:gd name="connsiteX360" fmla="*/ 2714982 w 7467600"/>
              <a:gd name="connsiteY360" fmla="*/ 5427051 h 6858000"/>
              <a:gd name="connsiteX361" fmla="*/ 2813361 w 7467600"/>
              <a:gd name="connsiteY361" fmla="*/ 6023912 h 6858000"/>
              <a:gd name="connsiteX362" fmla="*/ 2688430 w 7467600"/>
              <a:gd name="connsiteY362" fmla="*/ 6801564 h 6858000"/>
              <a:gd name="connsiteX363" fmla="*/ 2629626 w 7467600"/>
              <a:gd name="connsiteY363" fmla="*/ 6763394 h 6858000"/>
              <a:gd name="connsiteX364" fmla="*/ 2565328 w 7467600"/>
              <a:gd name="connsiteY364" fmla="*/ 5516399 h 6858000"/>
              <a:gd name="connsiteX365" fmla="*/ 1922999 w 7467600"/>
              <a:gd name="connsiteY365" fmla="*/ 5980343 h 6858000"/>
              <a:gd name="connsiteX366" fmla="*/ 1950261 w 7467600"/>
              <a:gd name="connsiteY366" fmla="*/ 6405858 h 6858000"/>
              <a:gd name="connsiteX367" fmla="*/ 2365554 w 7467600"/>
              <a:gd name="connsiteY367" fmla="*/ 6759107 h 6858000"/>
              <a:gd name="connsiteX368" fmla="*/ 2424142 w 7467600"/>
              <a:gd name="connsiteY368" fmla="*/ 6858000 h 6858000"/>
              <a:gd name="connsiteX369" fmla="*/ 2395994 w 7467600"/>
              <a:gd name="connsiteY369" fmla="*/ 6858000 h 6858000"/>
              <a:gd name="connsiteX370" fmla="*/ 2392863 w 7467600"/>
              <a:gd name="connsiteY370" fmla="*/ 6852964 h 6858000"/>
              <a:gd name="connsiteX371" fmla="*/ 2017589 w 7467600"/>
              <a:gd name="connsiteY371" fmla="*/ 6493982 h 6858000"/>
              <a:gd name="connsiteX372" fmla="*/ 2147336 w 7467600"/>
              <a:gd name="connsiteY372" fmla="*/ 6594052 h 6858000"/>
              <a:gd name="connsiteX373" fmla="*/ 2207047 w 7467600"/>
              <a:gd name="connsiteY373" fmla="*/ 6654540 h 6858000"/>
              <a:gd name="connsiteX374" fmla="*/ 2299106 w 7467600"/>
              <a:gd name="connsiteY374" fmla="*/ 6778931 h 6858000"/>
              <a:gd name="connsiteX375" fmla="*/ 2314430 w 7467600"/>
              <a:gd name="connsiteY375" fmla="*/ 6801144 h 6858000"/>
              <a:gd name="connsiteX376" fmla="*/ 2352406 w 7467600"/>
              <a:gd name="connsiteY376" fmla="*/ 6858000 h 6858000"/>
              <a:gd name="connsiteX377" fmla="*/ 2314492 w 7467600"/>
              <a:gd name="connsiteY377" fmla="*/ 6858000 h 6858000"/>
              <a:gd name="connsiteX378" fmla="*/ 2288095 w 7467600"/>
              <a:gd name="connsiteY378" fmla="*/ 6818030 h 6858000"/>
              <a:gd name="connsiteX379" fmla="*/ 2272768 w 7467600"/>
              <a:gd name="connsiteY379" fmla="*/ 6795822 h 6858000"/>
              <a:gd name="connsiteX380" fmla="*/ 2182715 w 7467600"/>
              <a:gd name="connsiteY380" fmla="*/ 6675071 h 6858000"/>
              <a:gd name="connsiteX381" fmla="*/ 2032061 w 7467600"/>
              <a:gd name="connsiteY381" fmla="*/ 6541380 h 6858000"/>
              <a:gd name="connsiteX382" fmla="*/ 2257220 w 7467600"/>
              <a:gd name="connsiteY382" fmla="*/ 6826257 h 6858000"/>
              <a:gd name="connsiteX383" fmla="*/ 2281324 w 7467600"/>
              <a:gd name="connsiteY383" fmla="*/ 6858000 h 6858000"/>
              <a:gd name="connsiteX384" fmla="*/ 2242860 w 7467600"/>
              <a:gd name="connsiteY384" fmla="*/ 6858000 h 6858000"/>
              <a:gd name="connsiteX385" fmla="*/ 2232818 w 7467600"/>
              <a:gd name="connsiteY385" fmla="*/ 6844926 h 6858000"/>
              <a:gd name="connsiteX386" fmla="*/ 1990172 w 7467600"/>
              <a:gd name="connsiteY386" fmla="*/ 6542121 h 6858000"/>
              <a:gd name="connsiteX387" fmla="*/ 2124090 w 7467600"/>
              <a:gd name="connsiteY387" fmla="*/ 6761017 h 6858000"/>
              <a:gd name="connsiteX388" fmla="*/ 2200380 w 7467600"/>
              <a:gd name="connsiteY388" fmla="*/ 6858000 h 6858000"/>
              <a:gd name="connsiteX389" fmla="*/ 2147507 w 7467600"/>
              <a:gd name="connsiteY389" fmla="*/ 6858000 h 6858000"/>
              <a:gd name="connsiteX390" fmla="*/ 2070668 w 7467600"/>
              <a:gd name="connsiteY390" fmla="*/ 6761520 h 6858000"/>
              <a:gd name="connsiteX391" fmla="*/ 1975142 w 7467600"/>
              <a:gd name="connsiteY391" fmla="*/ 6585570 h 6858000"/>
              <a:gd name="connsiteX392" fmla="*/ 2050035 w 7467600"/>
              <a:gd name="connsiteY392" fmla="*/ 6813345 h 6858000"/>
              <a:gd name="connsiteX393" fmla="*/ 2063025 w 7467600"/>
              <a:gd name="connsiteY393" fmla="*/ 6858000 h 6858000"/>
              <a:gd name="connsiteX394" fmla="*/ 2021675 w 7467600"/>
              <a:gd name="connsiteY394" fmla="*/ 6858000 h 6858000"/>
              <a:gd name="connsiteX395" fmla="*/ 2019308 w 7467600"/>
              <a:gd name="connsiteY395" fmla="*/ 6847118 h 6858000"/>
              <a:gd name="connsiteX396" fmla="*/ 1938835 w 7467600"/>
              <a:gd name="connsiteY396" fmla="*/ 6551160 h 6858000"/>
              <a:gd name="connsiteX397" fmla="*/ 1953230 w 7467600"/>
              <a:gd name="connsiteY397" fmla="*/ 6759699 h 6858000"/>
              <a:gd name="connsiteX398" fmla="*/ 1956763 w 7467600"/>
              <a:gd name="connsiteY398" fmla="*/ 6778191 h 6858000"/>
              <a:gd name="connsiteX399" fmla="*/ 1967925 w 7467600"/>
              <a:gd name="connsiteY399" fmla="*/ 6858000 h 6858000"/>
              <a:gd name="connsiteX400" fmla="*/ 1936622 w 7467600"/>
              <a:gd name="connsiteY400" fmla="*/ 6858000 h 6858000"/>
              <a:gd name="connsiteX401" fmla="*/ 1926261 w 7467600"/>
              <a:gd name="connsiteY401" fmla="*/ 6784064 h 6858000"/>
              <a:gd name="connsiteX402" fmla="*/ 1922724 w 7467600"/>
              <a:gd name="connsiteY402" fmla="*/ 6765577 h 6858000"/>
              <a:gd name="connsiteX403" fmla="*/ 1904650 w 7467600"/>
              <a:gd name="connsiteY403" fmla="*/ 6639616 h 6858000"/>
              <a:gd name="connsiteX404" fmla="*/ 1885273 w 7467600"/>
              <a:gd name="connsiteY404" fmla="*/ 6858000 h 6858000"/>
              <a:gd name="connsiteX405" fmla="*/ 1854363 w 7467600"/>
              <a:gd name="connsiteY405" fmla="*/ 6858000 h 6858000"/>
              <a:gd name="connsiteX406" fmla="*/ 1880391 w 7467600"/>
              <a:gd name="connsiteY406" fmla="*/ 6603796 h 6858000"/>
              <a:gd name="connsiteX407" fmla="*/ 1818273 w 7467600"/>
              <a:gd name="connsiteY407" fmla="*/ 6715729 h 6858000"/>
              <a:gd name="connsiteX408" fmla="*/ 1794691 w 7467600"/>
              <a:gd name="connsiteY408" fmla="*/ 6843239 h 6858000"/>
              <a:gd name="connsiteX409" fmla="*/ 1794914 w 7467600"/>
              <a:gd name="connsiteY409" fmla="*/ 6858000 h 6858000"/>
              <a:gd name="connsiteX410" fmla="*/ 1746128 w 7467600"/>
              <a:gd name="connsiteY410" fmla="*/ 6858000 h 6858000"/>
              <a:gd name="connsiteX411" fmla="*/ 1753934 w 7467600"/>
              <a:gd name="connsiteY411" fmla="*/ 6724796 h 6858000"/>
              <a:gd name="connsiteX412" fmla="*/ 1792053 w 7467600"/>
              <a:gd name="connsiteY412" fmla="*/ 6572396 h 6858000"/>
              <a:gd name="connsiteX413" fmla="*/ 1862248 w 7467600"/>
              <a:gd name="connsiteY413" fmla="*/ 6266397 h 6858000"/>
              <a:gd name="connsiteX414" fmla="*/ 1862250 w 7467600"/>
              <a:gd name="connsiteY414" fmla="*/ 6033531 h 6858000"/>
              <a:gd name="connsiteX415" fmla="*/ 1211999 w 7467600"/>
              <a:gd name="connsiteY415" fmla="*/ 6683610 h 6858000"/>
              <a:gd name="connsiteX416" fmla="*/ 1213266 w 7467600"/>
              <a:gd name="connsiteY416" fmla="*/ 6691947 h 6858000"/>
              <a:gd name="connsiteX417" fmla="*/ 1203370 w 7467600"/>
              <a:gd name="connsiteY417" fmla="*/ 6850676 h 6858000"/>
              <a:gd name="connsiteX418" fmla="*/ 1203671 w 7467600"/>
              <a:gd name="connsiteY418" fmla="*/ 6858000 h 6858000"/>
              <a:gd name="connsiteX419" fmla="*/ 1143180 w 7467600"/>
              <a:gd name="connsiteY419" fmla="*/ 6858000 h 6858000"/>
              <a:gd name="connsiteX420" fmla="*/ 1142176 w 7467600"/>
              <a:gd name="connsiteY420" fmla="*/ 6766045 h 6858000"/>
              <a:gd name="connsiteX421" fmla="*/ 1067484 w 7467600"/>
              <a:gd name="connsiteY421" fmla="*/ 6858000 h 6858000"/>
              <a:gd name="connsiteX422" fmla="*/ 953928 w 7467600"/>
              <a:gd name="connsiteY422" fmla="*/ 6858000 h 6858000"/>
              <a:gd name="connsiteX423" fmla="*/ 959715 w 7467600"/>
              <a:gd name="connsiteY423" fmla="*/ 6850185 h 6858000"/>
              <a:gd name="connsiteX424" fmla="*/ 1483788 w 7467600"/>
              <a:gd name="connsiteY424" fmla="*/ 6259174 h 6858000"/>
              <a:gd name="connsiteX425" fmla="*/ 1100671 w 7467600"/>
              <a:gd name="connsiteY425" fmla="*/ 6252137 h 6858000"/>
              <a:gd name="connsiteX426" fmla="*/ 1090144 w 7467600"/>
              <a:gd name="connsiteY426" fmla="*/ 6256748 h 6858000"/>
              <a:gd name="connsiteX427" fmla="*/ 1095872 w 7467600"/>
              <a:gd name="connsiteY427" fmla="*/ 6271892 h 6858000"/>
              <a:gd name="connsiteX428" fmla="*/ 262785 w 7467600"/>
              <a:gd name="connsiteY428" fmla="*/ 6845450 h 6858000"/>
              <a:gd name="connsiteX429" fmla="*/ 209968 w 7467600"/>
              <a:gd name="connsiteY429" fmla="*/ 6770713 h 6858000"/>
              <a:gd name="connsiteX430" fmla="*/ 873460 w 7467600"/>
              <a:gd name="connsiteY430" fmla="*/ 6253768 h 6858000"/>
              <a:gd name="connsiteX431" fmla="*/ 192686 w 7467600"/>
              <a:gd name="connsiteY431" fmla="*/ 5849257 h 6858000"/>
              <a:gd name="connsiteX432" fmla="*/ 4696 w 7467600"/>
              <a:gd name="connsiteY432" fmla="*/ 5697668 h 6858000"/>
              <a:gd name="connsiteX433" fmla="*/ 0 w 7467600"/>
              <a:gd name="connsiteY433" fmla="*/ 5689984 h 6858000"/>
              <a:gd name="connsiteX434" fmla="*/ 0 w 7467600"/>
              <a:gd name="connsiteY434" fmla="*/ 5513472 h 6858000"/>
              <a:gd name="connsiteX435" fmla="*/ 174101 w 7467600"/>
              <a:gd name="connsiteY435" fmla="*/ 5620277 h 6858000"/>
              <a:gd name="connsiteX436" fmla="*/ 891800 w 7467600"/>
              <a:gd name="connsiteY436" fmla="*/ 6036935 h 6858000"/>
              <a:gd name="connsiteX437" fmla="*/ 1072219 w 7467600"/>
              <a:gd name="connsiteY437" fmla="*/ 6169443 h 6858000"/>
              <a:gd name="connsiteX438" fmla="*/ 1074117 w 7467600"/>
              <a:gd name="connsiteY438" fmla="*/ 6170301 h 6858000"/>
              <a:gd name="connsiteX439" fmla="*/ 1083114 w 7467600"/>
              <a:gd name="connsiteY439" fmla="*/ 6174131 h 6858000"/>
              <a:gd name="connsiteX440" fmla="*/ 1543010 w 7467600"/>
              <a:gd name="connsiteY440" fmla="*/ 6191140 h 6858000"/>
              <a:gd name="connsiteX441" fmla="*/ 1551080 w 7467600"/>
              <a:gd name="connsiteY441" fmla="*/ 6195006 h 6858000"/>
              <a:gd name="connsiteX442" fmla="*/ 2345443 w 7467600"/>
              <a:gd name="connsiteY442" fmla="*/ 5549882 h 6858000"/>
              <a:gd name="connsiteX443" fmla="*/ 1721499 w 7467600"/>
              <a:gd name="connsiteY443" fmla="*/ 5599969 h 6858000"/>
              <a:gd name="connsiteX444" fmla="*/ 767716 w 7467600"/>
              <a:gd name="connsiteY444" fmla="*/ 5472768 h 6858000"/>
              <a:gd name="connsiteX445" fmla="*/ 722147 w 7467600"/>
              <a:gd name="connsiteY445" fmla="*/ 5393091 h 6858000"/>
              <a:gd name="connsiteX446" fmla="*/ 1485552 w 7467600"/>
              <a:gd name="connsiteY446" fmla="*/ 5313202 h 6858000"/>
              <a:gd name="connsiteX447" fmla="*/ 2143004 w 7467600"/>
              <a:gd name="connsiteY447" fmla="*/ 5402420 h 6858000"/>
              <a:gd name="connsiteX448" fmla="*/ 1933391 w 7467600"/>
              <a:gd name="connsiteY448" fmla="*/ 5156971 h 6858000"/>
              <a:gd name="connsiteX449" fmla="*/ 1827118 w 7467600"/>
              <a:gd name="connsiteY449" fmla="*/ 4968410 h 6858000"/>
              <a:gd name="connsiteX450" fmla="*/ 1837349 w 7467600"/>
              <a:gd name="connsiteY450" fmla="*/ 4956357 h 6858000"/>
              <a:gd name="connsiteX451" fmla="*/ 2162835 w 7467600"/>
              <a:gd name="connsiteY451" fmla="*/ 5187853 h 6858000"/>
              <a:gd name="connsiteX452" fmla="*/ 2257167 w 7467600"/>
              <a:gd name="connsiteY452" fmla="*/ 5462123 h 6858000"/>
              <a:gd name="connsiteX453" fmla="*/ 2261598 w 7467600"/>
              <a:gd name="connsiteY453" fmla="*/ 5467998 h 6858000"/>
              <a:gd name="connsiteX454" fmla="*/ 2437177 w 7467600"/>
              <a:gd name="connsiteY454" fmla="*/ 5479608 h 6858000"/>
              <a:gd name="connsiteX455" fmla="*/ 2445247 w 7467600"/>
              <a:gd name="connsiteY455" fmla="*/ 5483476 h 6858000"/>
              <a:gd name="connsiteX456" fmla="*/ 2743626 w 7467600"/>
              <a:gd name="connsiteY456" fmla="*/ 5304819 h 6858000"/>
              <a:gd name="connsiteX457" fmla="*/ 3048102 w 7467600"/>
              <a:gd name="connsiteY457" fmla="*/ 5150595 h 6858000"/>
              <a:gd name="connsiteX458" fmla="*/ 1799414 w 7467600"/>
              <a:gd name="connsiteY458" fmla="*/ 4694732 h 6858000"/>
              <a:gd name="connsiteX459" fmla="*/ 1771735 w 7467600"/>
              <a:gd name="connsiteY459" fmla="*/ 4619929 h 6858000"/>
              <a:gd name="connsiteX460" fmla="*/ 3104273 w 7467600"/>
              <a:gd name="connsiteY460" fmla="*/ 5076159 h 6858000"/>
              <a:gd name="connsiteX461" fmla="*/ 3113245 w 7467600"/>
              <a:gd name="connsiteY461" fmla="*/ 5090705 h 6858000"/>
              <a:gd name="connsiteX462" fmla="*/ 3126294 w 7467600"/>
              <a:gd name="connsiteY462" fmla="*/ 5114400 h 6858000"/>
              <a:gd name="connsiteX463" fmla="*/ 3937433 w 7467600"/>
              <a:gd name="connsiteY463" fmla="*/ 4830473 h 6858000"/>
              <a:gd name="connsiteX464" fmla="*/ 3590475 w 7467600"/>
              <a:gd name="connsiteY464" fmla="*/ 4597974 h 6858000"/>
              <a:gd name="connsiteX465" fmla="*/ 3100264 w 7467600"/>
              <a:gd name="connsiteY465" fmla="*/ 4579845 h 6858000"/>
              <a:gd name="connsiteX466" fmla="*/ 2183576 w 7467600"/>
              <a:gd name="connsiteY466" fmla="*/ 4227150 h 6858000"/>
              <a:gd name="connsiteX467" fmla="*/ 2151029 w 7467600"/>
              <a:gd name="connsiteY467" fmla="*/ 4146947 h 6858000"/>
              <a:gd name="connsiteX468" fmla="*/ 3563434 w 7467600"/>
              <a:gd name="connsiteY468" fmla="*/ 4469115 h 6858000"/>
              <a:gd name="connsiteX469" fmla="*/ 3177952 w 7467600"/>
              <a:gd name="connsiteY469" fmla="*/ 3657386 h 6858000"/>
              <a:gd name="connsiteX470" fmla="*/ 3189263 w 7467600"/>
              <a:gd name="connsiteY470" fmla="*/ 3625726 h 6858000"/>
              <a:gd name="connsiteX471" fmla="*/ 3560912 w 7467600"/>
              <a:gd name="connsiteY471" fmla="*/ 4079863 h 6858000"/>
              <a:gd name="connsiteX472" fmla="*/ 3626636 w 7467600"/>
              <a:gd name="connsiteY472" fmla="*/ 4512230 h 6858000"/>
              <a:gd name="connsiteX473" fmla="*/ 3653088 w 7467600"/>
              <a:gd name="connsiteY473" fmla="*/ 4521417 h 6858000"/>
              <a:gd name="connsiteX474" fmla="*/ 3988128 w 7467600"/>
              <a:gd name="connsiteY474" fmla="*/ 4817267 h 6858000"/>
              <a:gd name="connsiteX475" fmla="*/ 4830582 w 7467600"/>
              <a:gd name="connsiteY475" fmla="*/ 4676000 h 6858000"/>
              <a:gd name="connsiteX476" fmla="*/ 4830100 w 7467600"/>
              <a:gd name="connsiteY476" fmla="*/ 4675554 h 6858000"/>
              <a:gd name="connsiteX477" fmla="*/ 4036318 w 7467600"/>
              <a:gd name="connsiteY477" fmla="*/ 4147013 h 6858000"/>
              <a:gd name="connsiteX478" fmla="*/ 3432098 w 7467600"/>
              <a:gd name="connsiteY478" fmla="*/ 3537312 h 6858000"/>
              <a:gd name="connsiteX479" fmla="*/ 3446761 w 7467600"/>
              <a:gd name="connsiteY479" fmla="*/ 3461278 h 6858000"/>
              <a:gd name="connsiteX480" fmla="*/ 4419733 w 7467600"/>
              <a:gd name="connsiteY480" fmla="*/ 3963555 h 6858000"/>
              <a:gd name="connsiteX481" fmla="*/ 4781371 w 7467600"/>
              <a:gd name="connsiteY481" fmla="*/ 4458604 h 6858000"/>
              <a:gd name="connsiteX482" fmla="*/ 4780440 w 7467600"/>
              <a:gd name="connsiteY482" fmla="*/ 4470290 h 6858000"/>
              <a:gd name="connsiteX483" fmla="*/ 4898954 w 7467600"/>
              <a:gd name="connsiteY483" fmla="*/ 4662092 h 6858000"/>
              <a:gd name="connsiteX484" fmla="*/ 4900699 w 7467600"/>
              <a:gd name="connsiteY484" fmla="*/ 4670867 h 6858000"/>
              <a:gd name="connsiteX485" fmla="*/ 5714511 w 7467600"/>
              <a:gd name="connsiteY485" fmla="*/ 4663483 h 6858000"/>
              <a:gd name="connsiteX486" fmla="*/ 5464793 w 7467600"/>
              <a:gd name="connsiteY486" fmla="*/ 4393556 h 6858000"/>
              <a:gd name="connsiteX487" fmla="*/ 5461897 w 7467600"/>
              <a:gd name="connsiteY487" fmla="*/ 4390879 h 6858000"/>
              <a:gd name="connsiteX488" fmla="*/ 4294126 w 7467600"/>
              <a:gd name="connsiteY488" fmla="*/ 3303048 h 6858000"/>
              <a:gd name="connsiteX489" fmla="*/ 4305321 w 7467600"/>
              <a:gd name="connsiteY489" fmla="*/ 3256953 h 6858000"/>
              <a:gd name="connsiteX490" fmla="*/ 4949299 w 7467600"/>
              <a:gd name="connsiteY490" fmla="*/ 3766336 h 6858000"/>
              <a:gd name="connsiteX491" fmla="*/ 5291452 w 7467600"/>
              <a:gd name="connsiteY491" fmla="*/ 4076801 h 6858000"/>
              <a:gd name="connsiteX492" fmla="*/ 5434998 w 7467600"/>
              <a:gd name="connsiteY492" fmla="*/ 4254100 h 6858000"/>
              <a:gd name="connsiteX493" fmla="*/ 5351015 w 7467600"/>
              <a:gd name="connsiteY493" fmla="*/ 3760989 h 6858000"/>
              <a:gd name="connsiteX494" fmla="*/ 5413780 w 7467600"/>
              <a:gd name="connsiteY494" fmla="*/ 2966265 h 6858000"/>
              <a:gd name="connsiteX495" fmla="*/ 5425627 w 7467600"/>
              <a:gd name="connsiteY495" fmla="*/ 2954192 h 6858000"/>
              <a:gd name="connsiteX496" fmla="*/ 6604735 w 7467600"/>
              <a:gd name="connsiteY496" fmla="*/ 2041381 h 6858000"/>
              <a:gd name="connsiteX497" fmla="*/ 7204487 w 7467600"/>
              <a:gd name="connsiteY497" fmla="*/ 2742112 h 6858000"/>
              <a:gd name="connsiteX498" fmla="*/ 7131592 w 7467600"/>
              <a:gd name="connsiteY498" fmla="*/ 2672096 h 6858000"/>
              <a:gd name="connsiteX499" fmla="*/ 6996344 w 7467600"/>
              <a:gd name="connsiteY499" fmla="*/ 2518310 h 6858000"/>
              <a:gd name="connsiteX500" fmla="*/ 6735495 w 7467600"/>
              <a:gd name="connsiteY500" fmla="*/ 2196890 h 6858000"/>
              <a:gd name="connsiteX501" fmla="*/ 6721901 w 7467600"/>
              <a:gd name="connsiteY501" fmla="*/ 2179274 h 6858000"/>
              <a:gd name="connsiteX502" fmla="*/ 6604735 w 7467600"/>
              <a:gd name="connsiteY502" fmla="*/ 2041381 h 6858000"/>
              <a:gd name="connsiteX503" fmla="*/ 6591670 w 7467600"/>
              <a:gd name="connsiteY503" fmla="*/ 1988277 h 6858000"/>
              <a:gd name="connsiteX504" fmla="*/ 6747349 w 7467600"/>
              <a:gd name="connsiteY504" fmla="*/ 2160069 h 6858000"/>
              <a:gd name="connsiteX505" fmla="*/ 6760943 w 7467600"/>
              <a:gd name="connsiteY505" fmla="*/ 2177686 h 6858000"/>
              <a:gd name="connsiteX506" fmla="*/ 7021065 w 7467600"/>
              <a:gd name="connsiteY506" fmla="*/ 2498102 h 6858000"/>
              <a:gd name="connsiteX507" fmla="*/ 7155223 w 7467600"/>
              <a:gd name="connsiteY507" fmla="*/ 2650386 h 6858000"/>
              <a:gd name="connsiteX508" fmla="*/ 7203167 w 7467600"/>
              <a:gd name="connsiteY508" fmla="*/ 2697288 h 6858000"/>
              <a:gd name="connsiteX509" fmla="*/ 6937703 w 7467600"/>
              <a:gd name="connsiteY509" fmla="*/ 2321981 h 6858000"/>
              <a:gd name="connsiteX510" fmla="*/ 6591670 w 7467600"/>
              <a:gd name="connsiteY510" fmla="*/ 1988277 h 6858000"/>
              <a:gd name="connsiteX511" fmla="*/ 5798671 w 7467600"/>
              <a:gd name="connsiteY511" fmla="*/ 1981601 h 6858000"/>
              <a:gd name="connsiteX512" fmla="*/ 5754709 w 7467600"/>
              <a:gd name="connsiteY512" fmla="*/ 2071454 h 6858000"/>
              <a:gd name="connsiteX513" fmla="*/ 5763044 w 7467600"/>
              <a:gd name="connsiteY513" fmla="*/ 2842206 h 6858000"/>
              <a:gd name="connsiteX514" fmla="*/ 5764974 w 7467600"/>
              <a:gd name="connsiteY514" fmla="*/ 2799609 h 6858000"/>
              <a:gd name="connsiteX515" fmla="*/ 5767665 w 7467600"/>
              <a:gd name="connsiteY515" fmla="*/ 2666409 h 6858000"/>
              <a:gd name="connsiteX516" fmla="*/ 5763055 w 7467600"/>
              <a:gd name="connsiteY516" fmla="*/ 2579705 h 6858000"/>
              <a:gd name="connsiteX517" fmla="*/ 5758079 w 7467600"/>
              <a:gd name="connsiteY517" fmla="*/ 2492508 h 6858000"/>
              <a:gd name="connsiteX518" fmla="*/ 5779325 w 7467600"/>
              <a:gd name="connsiteY518" fmla="*/ 2197069 h 6858000"/>
              <a:gd name="connsiteX519" fmla="*/ 5798671 w 7467600"/>
              <a:gd name="connsiteY519" fmla="*/ 1981601 h 6858000"/>
              <a:gd name="connsiteX520" fmla="*/ 5829202 w 7467600"/>
              <a:gd name="connsiteY520" fmla="*/ 1971679 h 6858000"/>
              <a:gd name="connsiteX521" fmla="*/ 5809558 w 7467600"/>
              <a:gd name="connsiteY521" fmla="*/ 2198043 h 6858000"/>
              <a:gd name="connsiteX522" fmla="*/ 5788653 w 7467600"/>
              <a:gd name="connsiteY522" fmla="*/ 2489430 h 6858000"/>
              <a:gd name="connsiteX523" fmla="*/ 5793439 w 7467600"/>
              <a:gd name="connsiteY523" fmla="*/ 2575235 h 6858000"/>
              <a:gd name="connsiteX524" fmla="*/ 5796837 w 7467600"/>
              <a:gd name="connsiteY524" fmla="*/ 2637633 h 6858000"/>
              <a:gd name="connsiteX525" fmla="*/ 5818614 w 7467600"/>
              <a:gd name="connsiteY525" fmla="*/ 2473055 h 6858000"/>
              <a:gd name="connsiteX526" fmla="*/ 5829202 w 7467600"/>
              <a:gd name="connsiteY526" fmla="*/ 1971679 h 6858000"/>
              <a:gd name="connsiteX527" fmla="*/ 5911389 w 7467600"/>
              <a:gd name="connsiteY527" fmla="*/ 1898371 h 6858000"/>
              <a:gd name="connsiteX528" fmla="*/ 6237627 w 7467600"/>
              <a:gd name="connsiteY528" fmla="*/ 2231921 h 6858000"/>
              <a:gd name="connsiteX529" fmla="*/ 5911389 w 7467600"/>
              <a:gd name="connsiteY529" fmla="*/ 1898371 h 6858000"/>
              <a:gd name="connsiteX530" fmla="*/ 6944437 w 7467600"/>
              <a:gd name="connsiteY530" fmla="*/ 1575402 h 6858000"/>
              <a:gd name="connsiteX531" fmla="*/ 6304730 w 7467600"/>
              <a:gd name="connsiteY531" fmla="*/ 1766654 h 6858000"/>
              <a:gd name="connsiteX532" fmla="*/ 6944437 w 7467600"/>
              <a:gd name="connsiteY532" fmla="*/ 1575402 h 6858000"/>
              <a:gd name="connsiteX533" fmla="*/ 7019523 w 7467600"/>
              <a:gd name="connsiteY533" fmla="*/ 1519450 h 6858000"/>
              <a:gd name="connsiteX534" fmla="*/ 6298091 w 7467600"/>
              <a:gd name="connsiteY534" fmla="*/ 1737122 h 6858000"/>
              <a:gd name="connsiteX535" fmla="*/ 7019523 w 7467600"/>
              <a:gd name="connsiteY535" fmla="*/ 1519450 h 6858000"/>
              <a:gd name="connsiteX536" fmla="*/ 2399523 w 7467600"/>
              <a:gd name="connsiteY536" fmla="*/ 1428234 h 6858000"/>
              <a:gd name="connsiteX537" fmla="*/ 2224982 w 7467600"/>
              <a:gd name="connsiteY537" fmla="*/ 1826201 h 6858000"/>
              <a:gd name="connsiteX538" fmla="*/ 2096099 w 7467600"/>
              <a:gd name="connsiteY538" fmla="*/ 2345900 h 6858000"/>
              <a:gd name="connsiteX539" fmla="*/ 2283317 w 7467600"/>
              <a:gd name="connsiteY539" fmla="*/ 1796925 h 6858000"/>
              <a:gd name="connsiteX540" fmla="*/ 2399523 w 7467600"/>
              <a:gd name="connsiteY540" fmla="*/ 1428234 h 6858000"/>
              <a:gd name="connsiteX541" fmla="*/ 2448558 w 7467600"/>
              <a:gd name="connsiteY541" fmla="*/ 1373435 h 6858000"/>
              <a:gd name="connsiteX542" fmla="*/ 2312521 w 7467600"/>
              <a:gd name="connsiteY542" fmla="*/ 1806140 h 6858000"/>
              <a:gd name="connsiteX543" fmla="*/ 2127533 w 7467600"/>
              <a:gd name="connsiteY543" fmla="*/ 2348380 h 6858000"/>
              <a:gd name="connsiteX544" fmla="*/ 2358080 w 7467600"/>
              <a:gd name="connsiteY544" fmla="*/ 1866134 h 6858000"/>
              <a:gd name="connsiteX545" fmla="*/ 2407436 w 7467600"/>
              <a:gd name="connsiteY545" fmla="*/ 1651070 h 6858000"/>
              <a:gd name="connsiteX546" fmla="*/ 2448558 w 7467600"/>
              <a:gd name="connsiteY546" fmla="*/ 1373435 h 6858000"/>
              <a:gd name="connsiteX547" fmla="*/ 278707 w 7467600"/>
              <a:gd name="connsiteY547" fmla="*/ 1352270 h 6858000"/>
              <a:gd name="connsiteX548" fmla="*/ 321570 w 7467600"/>
              <a:gd name="connsiteY548" fmla="*/ 1861610 h 6858000"/>
              <a:gd name="connsiteX549" fmla="*/ 294281 w 7467600"/>
              <a:gd name="connsiteY549" fmla="*/ 1440658 h 6858000"/>
              <a:gd name="connsiteX550" fmla="*/ 278707 w 7467600"/>
              <a:gd name="connsiteY550" fmla="*/ 1352270 h 6858000"/>
              <a:gd name="connsiteX551" fmla="*/ 1423821 w 7467600"/>
              <a:gd name="connsiteY551" fmla="*/ 1351958 h 6858000"/>
              <a:gd name="connsiteX552" fmla="*/ 1638521 w 7467600"/>
              <a:gd name="connsiteY552" fmla="*/ 1908470 h 6858000"/>
              <a:gd name="connsiteX553" fmla="*/ 1754199 w 7467600"/>
              <a:gd name="connsiteY553" fmla="*/ 2149284 h 6858000"/>
              <a:gd name="connsiteX554" fmla="*/ 1908359 w 7467600"/>
              <a:gd name="connsiteY554" fmla="*/ 2364988 h 6858000"/>
              <a:gd name="connsiteX555" fmla="*/ 1647661 w 7467600"/>
              <a:gd name="connsiteY555" fmla="*/ 1825945 h 6858000"/>
              <a:gd name="connsiteX556" fmla="*/ 1423821 w 7467600"/>
              <a:gd name="connsiteY556" fmla="*/ 1351958 h 6858000"/>
              <a:gd name="connsiteX557" fmla="*/ 1431890 w 7467600"/>
              <a:gd name="connsiteY557" fmla="*/ 1306475 h 6858000"/>
              <a:gd name="connsiteX558" fmla="*/ 1507597 w 7467600"/>
              <a:gd name="connsiteY558" fmla="*/ 1446132 h 6858000"/>
              <a:gd name="connsiteX559" fmla="*/ 1674586 w 7467600"/>
              <a:gd name="connsiteY559" fmla="*/ 1813832 h 6858000"/>
              <a:gd name="connsiteX560" fmla="*/ 1815950 w 7467600"/>
              <a:gd name="connsiteY560" fmla="*/ 2128564 h 6858000"/>
              <a:gd name="connsiteX561" fmla="*/ 1984242 w 7467600"/>
              <a:gd name="connsiteY561" fmla="*/ 2430829 h 6858000"/>
              <a:gd name="connsiteX562" fmla="*/ 2014023 w 7467600"/>
              <a:gd name="connsiteY562" fmla="*/ 2450995 h 6858000"/>
              <a:gd name="connsiteX563" fmla="*/ 1747337 w 7467600"/>
              <a:gd name="connsiteY563" fmla="*/ 1855264 h 6858000"/>
              <a:gd name="connsiteX564" fmla="*/ 1533749 w 7467600"/>
              <a:gd name="connsiteY564" fmla="*/ 1478656 h 6858000"/>
              <a:gd name="connsiteX565" fmla="*/ 1431890 w 7467600"/>
              <a:gd name="connsiteY565" fmla="*/ 1306475 h 6858000"/>
              <a:gd name="connsiteX566" fmla="*/ 5052692 w 7467600"/>
              <a:gd name="connsiteY566" fmla="*/ 1292994 h 6858000"/>
              <a:gd name="connsiteX567" fmla="*/ 5200661 w 7467600"/>
              <a:gd name="connsiteY567" fmla="*/ 1635186 h 6858000"/>
              <a:gd name="connsiteX568" fmla="*/ 5297138 w 7467600"/>
              <a:gd name="connsiteY568" fmla="*/ 1906351 h 6858000"/>
              <a:gd name="connsiteX569" fmla="*/ 5052692 w 7467600"/>
              <a:gd name="connsiteY569" fmla="*/ 1292994 h 6858000"/>
              <a:gd name="connsiteX570" fmla="*/ 5009948 w 7467600"/>
              <a:gd name="connsiteY570" fmla="*/ 1273619 h 6858000"/>
              <a:gd name="connsiteX571" fmla="*/ 5121777 w 7467600"/>
              <a:gd name="connsiteY571" fmla="*/ 1654213 h 6858000"/>
              <a:gd name="connsiteX572" fmla="*/ 5293545 w 7467600"/>
              <a:gd name="connsiteY572" fmla="*/ 2072247 h 6858000"/>
              <a:gd name="connsiteX573" fmla="*/ 5294042 w 7467600"/>
              <a:gd name="connsiteY573" fmla="*/ 2065019 h 6858000"/>
              <a:gd name="connsiteX574" fmla="*/ 5171936 w 7467600"/>
              <a:gd name="connsiteY574" fmla="*/ 1647613 h 6858000"/>
              <a:gd name="connsiteX575" fmla="*/ 5009948 w 7467600"/>
              <a:gd name="connsiteY575" fmla="*/ 1273619 h 6858000"/>
              <a:gd name="connsiteX576" fmla="*/ 655236 w 7467600"/>
              <a:gd name="connsiteY576" fmla="*/ 1268632 h 6858000"/>
              <a:gd name="connsiteX577" fmla="*/ 839521 w 7467600"/>
              <a:gd name="connsiteY577" fmla="*/ 1685315 h 6858000"/>
              <a:gd name="connsiteX578" fmla="*/ 1109416 w 7467600"/>
              <a:gd name="connsiteY578" fmla="*/ 2061663 h 6858000"/>
              <a:gd name="connsiteX579" fmla="*/ 1298300 w 7467600"/>
              <a:gd name="connsiteY579" fmla="*/ 2247742 h 6858000"/>
              <a:gd name="connsiteX580" fmla="*/ 1125871 w 7467600"/>
              <a:gd name="connsiteY580" fmla="*/ 1989513 h 6858000"/>
              <a:gd name="connsiteX581" fmla="*/ 981574 w 7467600"/>
              <a:gd name="connsiteY581" fmla="*/ 1783157 h 6858000"/>
              <a:gd name="connsiteX582" fmla="*/ 922198 w 7467600"/>
              <a:gd name="connsiteY582" fmla="*/ 1677437 h 6858000"/>
              <a:gd name="connsiteX583" fmla="*/ 869293 w 7467600"/>
              <a:gd name="connsiteY583" fmla="*/ 1583214 h 6858000"/>
              <a:gd name="connsiteX584" fmla="*/ 751431 w 7467600"/>
              <a:gd name="connsiteY584" fmla="*/ 1405731 h 6858000"/>
              <a:gd name="connsiteX585" fmla="*/ 655236 w 7467600"/>
              <a:gd name="connsiteY585" fmla="*/ 1268632 h 6858000"/>
              <a:gd name="connsiteX586" fmla="*/ 6516292 w 7467600"/>
              <a:gd name="connsiteY586" fmla="*/ 1263064 h 6858000"/>
              <a:gd name="connsiteX587" fmla="*/ 5736320 w 7467600"/>
              <a:gd name="connsiteY587" fmla="*/ 1501803 h 6858000"/>
              <a:gd name="connsiteX588" fmla="*/ 6516292 w 7467600"/>
              <a:gd name="connsiteY588" fmla="*/ 1263064 h 6858000"/>
              <a:gd name="connsiteX589" fmla="*/ 291466 w 7467600"/>
              <a:gd name="connsiteY589" fmla="*/ 1250369 h 6858000"/>
              <a:gd name="connsiteX590" fmla="*/ 323180 w 7467600"/>
              <a:gd name="connsiteY590" fmla="*/ 1435283 h 6858000"/>
              <a:gd name="connsiteX591" fmla="*/ 349381 w 7467600"/>
              <a:gd name="connsiteY591" fmla="*/ 1875041 h 6858000"/>
              <a:gd name="connsiteX592" fmla="*/ 374363 w 7467600"/>
              <a:gd name="connsiteY592" fmla="*/ 1506494 h 6858000"/>
              <a:gd name="connsiteX593" fmla="*/ 302168 w 7467600"/>
              <a:gd name="connsiteY593" fmla="*/ 1274495 h 6858000"/>
              <a:gd name="connsiteX594" fmla="*/ 291466 w 7467600"/>
              <a:gd name="connsiteY594" fmla="*/ 1250369 h 6858000"/>
              <a:gd name="connsiteX595" fmla="*/ 678222 w 7467600"/>
              <a:gd name="connsiteY595" fmla="*/ 1248670 h 6858000"/>
              <a:gd name="connsiteX596" fmla="*/ 775536 w 7467600"/>
              <a:gd name="connsiteY596" fmla="*/ 1388015 h 6858000"/>
              <a:gd name="connsiteX597" fmla="*/ 894529 w 7467600"/>
              <a:gd name="connsiteY597" fmla="*/ 1567739 h 6858000"/>
              <a:gd name="connsiteX598" fmla="*/ 948000 w 7467600"/>
              <a:gd name="connsiteY598" fmla="*/ 1663088 h 6858000"/>
              <a:gd name="connsiteX599" fmla="*/ 1006812 w 7467600"/>
              <a:gd name="connsiteY599" fmla="*/ 1767683 h 6858000"/>
              <a:gd name="connsiteX600" fmla="*/ 1149133 w 7467600"/>
              <a:gd name="connsiteY600" fmla="*/ 1971513 h 6858000"/>
              <a:gd name="connsiteX601" fmla="*/ 1333952 w 7467600"/>
              <a:gd name="connsiteY601" fmla="*/ 2251620 h 6858000"/>
              <a:gd name="connsiteX602" fmla="*/ 1337329 w 7467600"/>
              <a:gd name="connsiteY602" fmla="*/ 2258350 h 6858000"/>
              <a:gd name="connsiteX603" fmla="*/ 1014726 w 7467600"/>
              <a:gd name="connsiteY603" fmla="*/ 1615556 h 6858000"/>
              <a:gd name="connsiteX604" fmla="*/ 678222 w 7467600"/>
              <a:gd name="connsiteY604" fmla="*/ 1248670 h 6858000"/>
              <a:gd name="connsiteX605" fmla="*/ 6691602 w 7467600"/>
              <a:gd name="connsiteY605" fmla="*/ 1140573 h 6858000"/>
              <a:gd name="connsiteX606" fmla="*/ 6571100 w 7467600"/>
              <a:gd name="connsiteY606" fmla="*/ 1183662 h 6858000"/>
              <a:gd name="connsiteX607" fmla="*/ 6241687 w 7467600"/>
              <a:gd name="connsiteY607" fmla="*/ 1257600 h 6858000"/>
              <a:gd name="connsiteX608" fmla="*/ 5693009 w 7467600"/>
              <a:gd name="connsiteY608" fmla="*/ 1478256 h 6858000"/>
              <a:gd name="connsiteX609" fmla="*/ 6548420 w 7467600"/>
              <a:gd name="connsiteY609" fmla="*/ 1214599 h 6858000"/>
              <a:gd name="connsiteX610" fmla="*/ 6605473 w 7467600"/>
              <a:gd name="connsiteY610" fmla="*/ 1184686 h 6858000"/>
              <a:gd name="connsiteX611" fmla="*/ 6691602 w 7467600"/>
              <a:gd name="connsiteY611" fmla="*/ 1140573 h 6858000"/>
              <a:gd name="connsiteX612" fmla="*/ 4002475 w 7467600"/>
              <a:gd name="connsiteY612" fmla="*/ 1037802 h 6858000"/>
              <a:gd name="connsiteX613" fmla="*/ 4000324 w 7467600"/>
              <a:gd name="connsiteY613" fmla="*/ 1039362 h 6858000"/>
              <a:gd name="connsiteX614" fmla="*/ 4002862 w 7467600"/>
              <a:gd name="connsiteY614" fmla="*/ 1042866 h 6858000"/>
              <a:gd name="connsiteX615" fmla="*/ 4002475 w 7467600"/>
              <a:gd name="connsiteY615" fmla="*/ 1037802 h 6858000"/>
              <a:gd name="connsiteX616" fmla="*/ 506322 w 7467600"/>
              <a:gd name="connsiteY616" fmla="*/ 1020997 h 6858000"/>
              <a:gd name="connsiteX617" fmla="*/ 533068 w 7467600"/>
              <a:gd name="connsiteY617" fmla="*/ 1029409 h 6858000"/>
              <a:gd name="connsiteX618" fmla="*/ 1232525 w 7467600"/>
              <a:gd name="connsiteY618" fmla="*/ 1804675 h 6858000"/>
              <a:gd name="connsiteX619" fmla="*/ 1388858 w 7467600"/>
              <a:gd name="connsiteY619" fmla="*/ 2368011 h 6858000"/>
              <a:gd name="connsiteX620" fmla="*/ 1384098 w 7467600"/>
              <a:gd name="connsiteY620" fmla="*/ 2378125 h 6858000"/>
              <a:gd name="connsiteX621" fmla="*/ 1425393 w 7467600"/>
              <a:gd name="connsiteY621" fmla="*/ 2589124 h 6858000"/>
              <a:gd name="connsiteX622" fmla="*/ 1424001 w 7467600"/>
              <a:gd name="connsiteY622" fmla="*/ 2597541 h 6858000"/>
              <a:gd name="connsiteX623" fmla="*/ 2152729 w 7467600"/>
              <a:gd name="connsiteY623" fmla="*/ 2864487 h 6858000"/>
              <a:gd name="connsiteX624" fmla="*/ 2020609 w 7467600"/>
              <a:gd name="connsiteY624" fmla="*/ 2539671 h 6858000"/>
              <a:gd name="connsiteX625" fmla="*/ 2018920 w 7467600"/>
              <a:gd name="connsiteY625" fmla="*/ 2536309 h 6858000"/>
              <a:gd name="connsiteX626" fmla="*/ 1342441 w 7467600"/>
              <a:gd name="connsiteY626" fmla="*/ 1173017 h 6858000"/>
              <a:gd name="connsiteX627" fmla="*/ 1367925 w 7467600"/>
              <a:gd name="connsiteY627" fmla="*/ 1135648 h 6858000"/>
              <a:gd name="connsiteX628" fmla="*/ 1771401 w 7467600"/>
              <a:gd name="connsiteY628" fmla="*/ 1806673 h 6858000"/>
              <a:gd name="connsiteX629" fmla="*/ 1972385 w 7467600"/>
              <a:gd name="connsiteY629" fmla="*/ 2198735 h 6858000"/>
              <a:gd name="connsiteX630" fmla="*/ 2040892 w 7467600"/>
              <a:gd name="connsiteY630" fmla="*/ 2405205 h 6858000"/>
              <a:gd name="connsiteX631" fmla="*/ 2131689 w 7467600"/>
              <a:gd name="connsiteY631" fmla="*/ 1936926 h 6858000"/>
              <a:gd name="connsiteX632" fmla="*/ 2454820 w 7467600"/>
              <a:gd name="connsiteY632" fmla="*/ 1248808 h 6858000"/>
              <a:gd name="connsiteX633" fmla="*/ 2492512 w 7467600"/>
              <a:gd name="connsiteY633" fmla="*/ 1302920 h 6858000"/>
              <a:gd name="connsiteX634" fmla="*/ 2081216 w 7467600"/>
              <a:gd name="connsiteY634" fmla="*/ 2527513 h 6858000"/>
              <a:gd name="connsiteX635" fmla="*/ 2081211 w 7467600"/>
              <a:gd name="connsiteY635" fmla="*/ 2528916 h 6858000"/>
              <a:gd name="connsiteX636" fmla="*/ 2199067 w 7467600"/>
              <a:gd name="connsiteY636" fmla="*/ 2884061 h 6858000"/>
              <a:gd name="connsiteX637" fmla="*/ 3192586 w 7467600"/>
              <a:gd name="connsiteY637" fmla="*/ 3411496 h 6858000"/>
              <a:gd name="connsiteX638" fmla="*/ 3182620 w 7467600"/>
              <a:gd name="connsiteY638" fmla="*/ 3483279 h 6858000"/>
              <a:gd name="connsiteX639" fmla="*/ 2435119 w 7467600"/>
              <a:gd name="connsiteY639" fmla="*/ 3080173 h 6858000"/>
              <a:gd name="connsiteX640" fmla="*/ 2410152 w 7467600"/>
              <a:gd name="connsiteY640" fmla="*/ 3063751 h 6858000"/>
              <a:gd name="connsiteX641" fmla="*/ 2408099 w 7467600"/>
              <a:gd name="connsiteY641" fmla="*/ 3064403 h 6858000"/>
              <a:gd name="connsiteX642" fmla="*/ 2407218 w 7467600"/>
              <a:gd name="connsiteY642" fmla="*/ 3070324 h 6858000"/>
              <a:gd name="connsiteX643" fmla="*/ 2380138 w 7467600"/>
              <a:gd name="connsiteY643" fmla="*/ 3099341 h 6858000"/>
              <a:gd name="connsiteX644" fmla="*/ 1765923 w 7467600"/>
              <a:gd name="connsiteY644" fmla="*/ 3581043 h 6858000"/>
              <a:gd name="connsiteX645" fmla="*/ 1702258 w 7467600"/>
              <a:gd name="connsiteY645" fmla="*/ 3612286 h 6858000"/>
              <a:gd name="connsiteX646" fmla="*/ 1538370 w 7467600"/>
              <a:gd name="connsiteY646" fmla="*/ 3811804 h 6858000"/>
              <a:gd name="connsiteX647" fmla="*/ 542867 w 7467600"/>
              <a:gd name="connsiteY647" fmla="*/ 4944092 h 6858000"/>
              <a:gd name="connsiteX648" fmla="*/ 515800 w 7467600"/>
              <a:gd name="connsiteY648" fmla="*/ 4862180 h 6858000"/>
              <a:gd name="connsiteX649" fmla="*/ 909145 w 7467600"/>
              <a:gd name="connsiteY649" fmla="*/ 4199225 h 6858000"/>
              <a:gd name="connsiteX650" fmla="*/ 1214067 w 7467600"/>
              <a:gd name="connsiteY650" fmla="*/ 3908561 h 6858000"/>
              <a:gd name="connsiteX651" fmla="*/ 640967 w 7467600"/>
              <a:gd name="connsiteY651" fmla="*/ 4105601 h 6858000"/>
              <a:gd name="connsiteX652" fmla="*/ 112563 w 7467600"/>
              <a:gd name="connsiteY652" fmla="*/ 4396952 h 6858000"/>
              <a:gd name="connsiteX653" fmla="*/ 0 w 7467600"/>
              <a:gd name="connsiteY653" fmla="*/ 4466006 h 6858000"/>
              <a:gd name="connsiteX654" fmla="*/ 0 w 7467600"/>
              <a:gd name="connsiteY654" fmla="*/ 4233763 h 6858000"/>
              <a:gd name="connsiteX655" fmla="*/ 36881 w 7467600"/>
              <a:gd name="connsiteY655" fmla="*/ 4200118 h 6858000"/>
              <a:gd name="connsiteX656" fmla="*/ 910534 w 7467600"/>
              <a:gd name="connsiteY656" fmla="*/ 3629753 h 6858000"/>
              <a:gd name="connsiteX657" fmla="*/ 1578717 w 7467600"/>
              <a:gd name="connsiteY657" fmla="*/ 3575982 h 6858000"/>
              <a:gd name="connsiteX658" fmla="*/ 2338780 w 7467600"/>
              <a:gd name="connsiteY658" fmla="*/ 3033725 h 6858000"/>
              <a:gd name="connsiteX659" fmla="*/ 1807991 w 7467600"/>
              <a:gd name="connsiteY659" fmla="*/ 2807184 h 6858000"/>
              <a:gd name="connsiteX660" fmla="*/ 1416358 w 7467600"/>
              <a:gd name="connsiteY660" fmla="*/ 3112571 h 6858000"/>
              <a:gd name="connsiteX661" fmla="*/ 939066 w 7467600"/>
              <a:gd name="connsiteY661" fmla="*/ 3378798 h 6858000"/>
              <a:gd name="connsiteX662" fmla="*/ 115099 w 7467600"/>
              <a:gd name="connsiteY662" fmla="*/ 3607650 h 6858000"/>
              <a:gd name="connsiteX663" fmla="*/ 97284 w 7467600"/>
              <a:gd name="connsiteY663" fmla="*/ 3520393 h 6858000"/>
              <a:gd name="connsiteX664" fmla="*/ 922050 w 7467600"/>
              <a:gd name="connsiteY664" fmla="*/ 3074867 h 6858000"/>
              <a:gd name="connsiteX665" fmla="*/ 1405265 w 7467600"/>
              <a:gd name="connsiteY665" fmla="*/ 3016319 h 6858000"/>
              <a:gd name="connsiteX666" fmla="*/ 1407512 w 7467600"/>
              <a:gd name="connsiteY666" fmla="*/ 3018001 h 6858000"/>
              <a:gd name="connsiteX667" fmla="*/ 1726266 w 7467600"/>
              <a:gd name="connsiteY667" fmla="*/ 2777274 h 6858000"/>
              <a:gd name="connsiteX668" fmla="*/ 625390 w 7467600"/>
              <a:gd name="connsiteY668" fmla="*/ 2514541 h 6858000"/>
              <a:gd name="connsiteX669" fmla="*/ 619799 w 7467600"/>
              <a:gd name="connsiteY669" fmla="*/ 2527180 h 6858000"/>
              <a:gd name="connsiteX670" fmla="*/ 310030 w 7467600"/>
              <a:gd name="connsiteY670" fmla="*/ 2771818 h 6858000"/>
              <a:gd name="connsiteX671" fmla="*/ 173877 w 7467600"/>
              <a:gd name="connsiteY671" fmla="*/ 2937056 h 6858000"/>
              <a:gd name="connsiteX672" fmla="*/ 77889 w 7467600"/>
              <a:gd name="connsiteY672" fmla="*/ 3138440 h 6858000"/>
              <a:gd name="connsiteX673" fmla="*/ 0 w 7467600"/>
              <a:gd name="connsiteY673" fmla="*/ 3271395 h 6858000"/>
              <a:gd name="connsiteX674" fmla="*/ 0 w 7467600"/>
              <a:gd name="connsiteY674" fmla="*/ 3153002 h 6858000"/>
              <a:gd name="connsiteX675" fmla="*/ 2386 w 7467600"/>
              <a:gd name="connsiteY675" fmla="*/ 3149203 h 6858000"/>
              <a:gd name="connsiteX676" fmla="*/ 89753 w 7467600"/>
              <a:gd name="connsiteY676" fmla="*/ 2987702 h 6858000"/>
              <a:gd name="connsiteX677" fmla="*/ 76869 w 7467600"/>
              <a:gd name="connsiteY677" fmla="*/ 3005404 h 6858000"/>
              <a:gd name="connsiteX678" fmla="*/ 32049 w 7467600"/>
              <a:gd name="connsiteY678" fmla="*/ 3065814 h 6858000"/>
              <a:gd name="connsiteX679" fmla="*/ 0 w 7467600"/>
              <a:gd name="connsiteY679" fmla="*/ 3108744 h 6858000"/>
              <a:gd name="connsiteX680" fmla="*/ 0 w 7467600"/>
              <a:gd name="connsiteY680" fmla="*/ 3058059 h 6858000"/>
              <a:gd name="connsiteX681" fmla="*/ 7610 w 7467600"/>
              <a:gd name="connsiteY681" fmla="*/ 3047889 h 6858000"/>
              <a:gd name="connsiteX682" fmla="*/ 52419 w 7467600"/>
              <a:gd name="connsiteY682" fmla="*/ 2987479 h 6858000"/>
              <a:gd name="connsiteX683" fmla="*/ 59142 w 7467600"/>
              <a:gd name="connsiteY683" fmla="*/ 2978488 h 6858000"/>
              <a:gd name="connsiteX684" fmla="*/ 0 w 7467600"/>
              <a:gd name="connsiteY684" fmla="*/ 3015334 h 6858000"/>
              <a:gd name="connsiteX685" fmla="*/ 0 w 7467600"/>
              <a:gd name="connsiteY685" fmla="*/ 2914286 h 6858000"/>
              <a:gd name="connsiteX686" fmla="*/ 36383 w 7467600"/>
              <a:gd name="connsiteY686" fmla="*/ 2901128 h 6858000"/>
              <a:gd name="connsiteX687" fmla="*/ 156329 w 7467600"/>
              <a:gd name="connsiteY687" fmla="*/ 2840533 h 6858000"/>
              <a:gd name="connsiteX688" fmla="*/ 358355 w 7467600"/>
              <a:gd name="connsiteY688" fmla="*/ 2620471 h 6858000"/>
              <a:gd name="connsiteX689" fmla="*/ 510577 w 7467600"/>
              <a:gd name="connsiteY689" fmla="*/ 2501244 h 6858000"/>
              <a:gd name="connsiteX690" fmla="*/ 211967 w 7467600"/>
              <a:gd name="connsiteY690" fmla="*/ 2479171 h 6858000"/>
              <a:gd name="connsiteX691" fmla="*/ 0 w 7467600"/>
              <a:gd name="connsiteY691" fmla="*/ 2476398 h 6858000"/>
              <a:gd name="connsiteX692" fmla="*/ 0 w 7467600"/>
              <a:gd name="connsiteY692" fmla="*/ 2389189 h 6858000"/>
              <a:gd name="connsiteX693" fmla="*/ 103062 w 7467600"/>
              <a:gd name="connsiteY693" fmla="*/ 2389518 h 6858000"/>
              <a:gd name="connsiteX694" fmla="*/ 510734 w 7467600"/>
              <a:gd name="connsiteY694" fmla="*/ 2416201 h 6858000"/>
              <a:gd name="connsiteX695" fmla="*/ 279257 w 7467600"/>
              <a:gd name="connsiteY695" fmla="*/ 2092102 h 6858000"/>
              <a:gd name="connsiteX696" fmla="*/ 65265 w 7467600"/>
              <a:gd name="connsiteY696" fmla="*/ 2006049 h 6858000"/>
              <a:gd name="connsiteX697" fmla="*/ 0 w 7467600"/>
              <a:gd name="connsiteY697" fmla="*/ 1982532 h 6858000"/>
              <a:gd name="connsiteX698" fmla="*/ 0 w 7467600"/>
              <a:gd name="connsiteY698" fmla="*/ 1912789 h 6858000"/>
              <a:gd name="connsiteX699" fmla="*/ 97460 w 7467600"/>
              <a:gd name="connsiteY699" fmla="*/ 1953725 h 6858000"/>
              <a:gd name="connsiteX700" fmla="*/ 221272 w 7467600"/>
              <a:gd name="connsiteY700" fmla="*/ 1980766 h 6858000"/>
              <a:gd name="connsiteX701" fmla="*/ 116765 w 7467600"/>
              <a:gd name="connsiteY701" fmla="*/ 1911033 h 6858000"/>
              <a:gd name="connsiteX702" fmla="*/ 16405 w 7467600"/>
              <a:gd name="connsiteY702" fmla="*/ 1803412 h 6858000"/>
              <a:gd name="connsiteX703" fmla="*/ 0 w 7467600"/>
              <a:gd name="connsiteY703" fmla="*/ 1784777 h 6858000"/>
              <a:gd name="connsiteX704" fmla="*/ 0 w 7467600"/>
              <a:gd name="connsiteY704" fmla="*/ 1740082 h 6858000"/>
              <a:gd name="connsiteX705" fmla="*/ 39394 w 7467600"/>
              <a:gd name="connsiteY705" fmla="*/ 1784856 h 6858000"/>
              <a:gd name="connsiteX706" fmla="*/ 135813 w 7467600"/>
              <a:gd name="connsiteY706" fmla="*/ 1888838 h 6858000"/>
              <a:gd name="connsiteX707" fmla="*/ 242575 w 7467600"/>
              <a:gd name="connsiteY707" fmla="*/ 1958841 h 6858000"/>
              <a:gd name="connsiteX708" fmla="*/ 82197 w 7467600"/>
              <a:gd name="connsiteY708" fmla="*/ 1754826 h 6858000"/>
              <a:gd name="connsiteX709" fmla="*/ 0 w 7467600"/>
              <a:gd name="connsiteY709" fmla="*/ 1679650 h 6858000"/>
              <a:gd name="connsiteX710" fmla="*/ 0 w 7467600"/>
              <a:gd name="connsiteY710" fmla="*/ 1602463 h 6858000"/>
              <a:gd name="connsiteX711" fmla="*/ 84689 w 7467600"/>
              <a:gd name="connsiteY711" fmla="*/ 1677442 h 6858000"/>
              <a:gd name="connsiteX712" fmla="*/ 298437 w 7467600"/>
              <a:gd name="connsiteY712" fmla="*/ 1968019 h 6858000"/>
              <a:gd name="connsiteX713" fmla="*/ 227269 w 7467600"/>
              <a:gd name="connsiteY713" fmla="*/ 1114064 h 6858000"/>
              <a:gd name="connsiteX714" fmla="*/ 248003 w 7467600"/>
              <a:gd name="connsiteY714" fmla="*/ 1089613 h 6858000"/>
              <a:gd name="connsiteX715" fmla="*/ 427020 w 7467600"/>
              <a:gd name="connsiteY715" fmla="*/ 1619803 h 6858000"/>
              <a:gd name="connsiteX716" fmla="*/ 340345 w 7467600"/>
              <a:gd name="connsiteY716" fmla="*/ 2027739 h 6858000"/>
              <a:gd name="connsiteX717" fmla="*/ 360865 w 7467600"/>
              <a:gd name="connsiteY717" fmla="*/ 2044827 h 6858000"/>
              <a:gd name="connsiteX718" fmla="*/ 560414 w 7467600"/>
              <a:gd name="connsiteY718" fmla="*/ 2421457 h 6858000"/>
              <a:gd name="connsiteX719" fmla="*/ 1359703 w 7467600"/>
              <a:gd name="connsiteY719" fmla="*/ 2578554 h 6858000"/>
              <a:gd name="connsiteX720" fmla="*/ 1359422 w 7467600"/>
              <a:gd name="connsiteY720" fmla="*/ 2577994 h 6858000"/>
              <a:gd name="connsiteX721" fmla="*/ 828701 w 7467600"/>
              <a:gd name="connsiteY721" fmla="*/ 1839520 h 6858000"/>
              <a:gd name="connsiteX722" fmla="*/ 494427 w 7467600"/>
              <a:gd name="connsiteY722" fmla="*/ 1092333 h 6858000"/>
              <a:gd name="connsiteX723" fmla="*/ 506322 w 7467600"/>
              <a:gd name="connsiteY723" fmla="*/ 1020997 h 6858000"/>
              <a:gd name="connsiteX724" fmla="*/ 4570198 w 7467600"/>
              <a:gd name="connsiteY724" fmla="*/ 978081 h 6858000"/>
              <a:gd name="connsiteX725" fmla="*/ 4523691 w 7467600"/>
              <a:gd name="connsiteY725" fmla="*/ 1127776 h 6858000"/>
              <a:gd name="connsiteX726" fmla="*/ 4509875 w 7467600"/>
              <a:gd name="connsiteY726" fmla="*/ 1167552 h 6858000"/>
              <a:gd name="connsiteX727" fmla="*/ 4478168 w 7467600"/>
              <a:gd name="connsiteY727" fmla="*/ 1260735 h 6858000"/>
              <a:gd name="connsiteX728" fmla="*/ 4409309 w 7467600"/>
              <a:gd name="connsiteY728" fmla="*/ 1666996 h 6858000"/>
              <a:gd name="connsiteX729" fmla="*/ 4370031 w 7467600"/>
              <a:gd name="connsiteY729" fmla="*/ 1955666 h 6858000"/>
              <a:gd name="connsiteX730" fmla="*/ 4570198 w 7467600"/>
              <a:gd name="connsiteY730" fmla="*/ 978081 h 6858000"/>
              <a:gd name="connsiteX731" fmla="*/ 4557898 w 7467600"/>
              <a:gd name="connsiteY731" fmla="*/ 900011 h 6858000"/>
              <a:gd name="connsiteX732" fmla="*/ 4344840 w 7467600"/>
              <a:gd name="connsiteY732" fmla="*/ 1922038 h 6858000"/>
              <a:gd name="connsiteX733" fmla="*/ 4378710 w 7467600"/>
              <a:gd name="connsiteY733" fmla="*/ 1665516 h 6858000"/>
              <a:gd name="connsiteX734" fmla="*/ 4448798 w 7467600"/>
              <a:gd name="connsiteY734" fmla="*/ 1253024 h 6858000"/>
              <a:gd name="connsiteX735" fmla="*/ 4480315 w 7467600"/>
              <a:gd name="connsiteY735" fmla="*/ 1158454 h 6858000"/>
              <a:gd name="connsiteX736" fmla="*/ 4494133 w 7467600"/>
              <a:gd name="connsiteY736" fmla="*/ 1118676 h 6858000"/>
              <a:gd name="connsiteX737" fmla="*/ 4557898 w 7467600"/>
              <a:gd name="connsiteY737" fmla="*/ 900011 h 6858000"/>
              <a:gd name="connsiteX738" fmla="*/ 5870151 w 7467600"/>
              <a:gd name="connsiteY738" fmla="*/ 898890 h 6858000"/>
              <a:gd name="connsiteX739" fmla="*/ 5861335 w 7467600"/>
              <a:gd name="connsiteY739" fmla="*/ 899177 h 6858000"/>
              <a:gd name="connsiteX740" fmla="*/ 5843702 w 7467600"/>
              <a:gd name="connsiteY740" fmla="*/ 899748 h 6858000"/>
              <a:gd name="connsiteX741" fmla="*/ 5651107 w 7467600"/>
              <a:gd name="connsiteY741" fmla="*/ 920306 h 6858000"/>
              <a:gd name="connsiteX742" fmla="*/ 5459407 w 7467600"/>
              <a:gd name="connsiteY742" fmla="*/ 940975 h 6858000"/>
              <a:gd name="connsiteX743" fmla="*/ 5374846 w 7467600"/>
              <a:gd name="connsiteY743" fmla="*/ 941988 h 6858000"/>
              <a:gd name="connsiteX744" fmla="*/ 5256105 w 7467600"/>
              <a:gd name="connsiteY744" fmla="*/ 945632 h 6858000"/>
              <a:gd name="connsiteX745" fmla="*/ 5107071 w 7467600"/>
              <a:gd name="connsiteY745" fmla="*/ 969720 h 6858000"/>
              <a:gd name="connsiteX746" fmla="*/ 4998681 w 7467600"/>
              <a:gd name="connsiteY746" fmla="*/ 988771 h 6858000"/>
              <a:gd name="connsiteX747" fmla="*/ 5870151 w 7467600"/>
              <a:gd name="connsiteY747" fmla="*/ 898890 h 6858000"/>
              <a:gd name="connsiteX748" fmla="*/ 5504425 w 7467600"/>
              <a:gd name="connsiteY748" fmla="*/ 848067 h 6858000"/>
              <a:gd name="connsiteX749" fmla="*/ 4968849 w 7467600"/>
              <a:gd name="connsiteY749" fmla="*/ 962318 h 6858000"/>
              <a:gd name="connsiteX750" fmla="*/ 5104039 w 7467600"/>
              <a:gd name="connsiteY750" fmla="*/ 940634 h 6858000"/>
              <a:gd name="connsiteX751" fmla="*/ 5256311 w 7467600"/>
              <a:gd name="connsiteY751" fmla="*/ 916490 h 6858000"/>
              <a:gd name="connsiteX752" fmla="*/ 5377381 w 7467600"/>
              <a:gd name="connsiteY752" fmla="*/ 912671 h 6858000"/>
              <a:gd name="connsiteX753" fmla="*/ 5460148 w 7467600"/>
              <a:gd name="connsiteY753" fmla="*/ 911442 h 6858000"/>
              <a:gd name="connsiteX754" fmla="*/ 5648971 w 7467600"/>
              <a:gd name="connsiteY754" fmla="*/ 891331 h 6858000"/>
              <a:gd name="connsiteX755" fmla="*/ 5844807 w 7467600"/>
              <a:gd name="connsiteY755" fmla="*/ 870718 h 6858000"/>
              <a:gd name="connsiteX756" fmla="*/ 5862975 w 7467600"/>
              <a:gd name="connsiteY756" fmla="*/ 869756 h 6858000"/>
              <a:gd name="connsiteX757" fmla="*/ 5920887 w 7467600"/>
              <a:gd name="connsiteY757" fmla="*/ 865929 h 6858000"/>
              <a:gd name="connsiteX758" fmla="*/ 5504425 w 7467600"/>
              <a:gd name="connsiteY758" fmla="*/ 848067 h 6858000"/>
              <a:gd name="connsiteX759" fmla="*/ 3607114 w 7467600"/>
              <a:gd name="connsiteY759" fmla="*/ 467441 h 6858000"/>
              <a:gd name="connsiteX760" fmla="*/ 3296242 w 7467600"/>
              <a:gd name="connsiteY760" fmla="*/ 807991 h 6858000"/>
              <a:gd name="connsiteX761" fmla="*/ 3174674 w 7467600"/>
              <a:gd name="connsiteY761" fmla="*/ 919759 h 6858000"/>
              <a:gd name="connsiteX762" fmla="*/ 3042978 w 7467600"/>
              <a:gd name="connsiteY762" fmla="*/ 1054894 h 6858000"/>
              <a:gd name="connsiteX763" fmla="*/ 2968914 w 7467600"/>
              <a:gd name="connsiteY763" fmla="*/ 1133756 h 6858000"/>
              <a:gd name="connsiteX764" fmla="*/ 3103823 w 7467600"/>
              <a:gd name="connsiteY764" fmla="*/ 1026814 h 6858000"/>
              <a:gd name="connsiteX765" fmla="*/ 3607114 w 7467600"/>
              <a:gd name="connsiteY765" fmla="*/ 467441 h 6858000"/>
              <a:gd name="connsiteX766" fmla="*/ 3744487 w 7467600"/>
              <a:gd name="connsiteY766" fmla="*/ 383136 h 6858000"/>
              <a:gd name="connsiteX767" fmla="*/ 3970213 w 7467600"/>
              <a:gd name="connsiteY767" fmla="*/ 995559 h 6858000"/>
              <a:gd name="connsiteX768" fmla="*/ 3744487 w 7467600"/>
              <a:gd name="connsiteY768" fmla="*/ 383136 h 6858000"/>
              <a:gd name="connsiteX769" fmla="*/ 3624562 w 7467600"/>
              <a:gd name="connsiteY769" fmla="*/ 367041 h 6858000"/>
              <a:gd name="connsiteX770" fmla="*/ 3489712 w 7467600"/>
              <a:gd name="connsiteY770" fmla="*/ 485386 h 6858000"/>
              <a:gd name="connsiteX771" fmla="*/ 3182994 w 7467600"/>
              <a:gd name="connsiteY771" fmla="*/ 828265 h 6858000"/>
              <a:gd name="connsiteX772" fmla="*/ 2892114 w 7467600"/>
              <a:gd name="connsiteY772" fmla="*/ 1172635 h 6858000"/>
              <a:gd name="connsiteX773" fmla="*/ 3021459 w 7467600"/>
              <a:gd name="connsiteY773" fmla="*/ 1035385 h 6858000"/>
              <a:gd name="connsiteX774" fmla="*/ 3153873 w 7467600"/>
              <a:gd name="connsiteY774" fmla="*/ 898971 h 6858000"/>
              <a:gd name="connsiteX775" fmla="*/ 3276511 w 7467600"/>
              <a:gd name="connsiteY775" fmla="*/ 786423 h 6858000"/>
              <a:gd name="connsiteX776" fmla="*/ 3584154 w 7467600"/>
              <a:gd name="connsiteY776" fmla="*/ 448218 h 6858000"/>
              <a:gd name="connsiteX777" fmla="*/ 3624562 w 7467600"/>
              <a:gd name="connsiteY777" fmla="*/ 367041 h 6858000"/>
              <a:gd name="connsiteX778" fmla="*/ 3766672 w 7467600"/>
              <a:gd name="connsiteY778" fmla="*/ 359429 h 6858000"/>
              <a:gd name="connsiteX779" fmla="*/ 3996338 w 7467600"/>
              <a:gd name="connsiteY779" fmla="*/ 968237 h 6858000"/>
              <a:gd name="connsiteX780" fmla="*/ 3766672 w 7467600"/>
              <a:gd name="connsiteY780" fmla="*/ 359429 h 6858000"/>
              <a:gd name="connsiteX781" fmla="*/ 5805386 w 7467600"/>
              <a:gd name="connsiteY781" fmla="*/ 239240 h 6858000"/>
              <a:gd name="connsiteX782" fmla="*/ 5736947 w 7467600"/>
              <a:gd name="connsiteY782" fmla="*/ 261367 h 6858000"/>
              <a:gd name="connsiteX783" fmla="*/ 5427012 w 7467600"/>
              <a:gd name="connsiteY783" fmla="*/ 311272 h 6858000"/>
              <a:gd name="connsiteX784" fmla="*/ 5147818 w 7467600"/>
              <a:gd name="connsiteY784" fmla="*/ 322112 h 6858000"/>
              <a:gd name="connsiteX785" fmla="*/ 5060854 w 7467600"/>
              <a:gd name="connsiteY785" fmla="*/ 311882 h 6858000"/>
              <a:gd name="connsiteX786" fmla="*/ 4945989 w 7467600"/>
              <a:gd name="connsiteY786" fmla="*/ 300516 h 6858000"/>
              <a:gd name="connsiteX787" fmla="*/ 5410479 w 7467600"/>
              <a:gd name="connsiteY787" fmla="*/ 348434 h 6858000"/>
              <a:gd name="connsiteX788" fmla="*/ 5805386 w 7467600"/>
              <a:gd name="connsiteY788" fmla="*/ 239240 h 6858000"/>
              <a:gd name="connsiteX789" fmla="*/ 5905192 w 7467600"/>
              <a:gd name="connsiteY789" fmla="*/ 163079 h 6858000"/>
              <a:gd name="connsiteX790" fmla="*/ 5865655 w 7467600"/>
              <a:gd name="connsiteY790" fmla="*/ 171901 h 6858000"/>
              <a:gd name="connsiteX791" fmla="*/ 5259740 w 7467600"/>
              <a:gd name="connsiteY791" fmla="*/ 257013 h 6858000"/>
              <a:gd name="connsiteX792" fmla="*/ 5208466 w 7467600"/>
              <a:gd name="connsiteY792" fmla="*/ 257550 h 6858000"/>
              <a:gd name="connsiteX793" fmla="*/ 4980204 w 7467600"/>
              <a:gd name="connsiteY793" fmla="*/ 271903 h 6858000"/>
              <a:gd name="connsiteX794" fmla="*/ 5068068 w 7467600"/>
              <a:gd name="connsiteY794" fmla="*/ 282244 h 6858000"/>
              <a:gd name="connsiteX795" fmla="*/ 5153231 w 7467600"/>
              <a:gd name="connsiteY795" fmla="*/ 292240 h 6858000"/>
              <a:gd name="connsiteX796" fmla="*/ 5426491 w 7467600"/>
              <a:gd name="connsiteY796" fmla="*/ 281128 h 6858000"/>
              <a:gd name="connsiteX797" fmla="*/ 5731212 w 7467600"/>
              <a:gd name="connsiteY797" fmla="*/ 231951 h 6858000"/>
              <a:gd name="connsiteX798" fmla="*/ 5905192 w 7467600"/>
              <a:gd name="connsiteY798" fmla="*/ 163079 h 6858000"/>
              <a:gd name="connsiteX799" fmla="*/ 5944437 w 7467600"/>
              <a:gd name="connsiteY799" fmla="*/ 113829 h 6858000"/>
              <a:gd name="connsiteX800" fmla="*/ 5825032 w 7467600"/>
              <a:gd name="connsiteY800" fmla="*/ 146405 h 6858000"/>
              <a:gd name="connsiteX801" fmla="*/ 4955599 w 7467600"/>
              <a:gd name="connsiteY801" fmla="*/ 247008 h 6858000"/>
              <a:gd name="connsiteX802" fmla="*/ 5210104 w 7467600"/>
              <a:gd name="connsiteY802" fmla="*/ 228123 h 6858000"/>
              <a:gd name="connsiteX803" fmla="*/ 5261015 w 7467600"/>
              <a:gd name="connsiteY803" fmla="*/ 227087 h 6858000"/>
              <a:gd name="connsiteX804" fmla="*/ 5861181 w 7467600"/>
              <a:gd name="connsiteY804" fmla="*/ 143093 h 6858000"/>
              <a:gd name="connsiteX805" fmla="*/ 5961252 w 7467600"/>
              <a:gd name="connsiteY805" fmla="*/ 114820 h 6858000"/>
              <a:gd name="connsiteX806" fmla="*/ 5944437 w 7467600"/>
              <a:gd name="connsiteY806" fmla="*/ 113829 h 6858000"/>
              <a:gd name="connsiteX807" fmla="*/ 3882765 w 7467600"/>
              <a:gd name="connsiteY807" fmla="*/ 0 h 6858000"/>
              <a:gd name="connsiteX808" fmla="*/ 3995099 w 7467600"/>
              <a:gd name="connsiteY808" fmla="*/ 0 h 6858000"/>
              <a:gd name="connsiteX809" fmla="*/ 4163818 w 7467600"/>
              <a:gd name="connsiteY809" fmla="*/ 234104 h 6858000"/>
              <a:gd name="connsiteX810" fmla="*/ 4172099 w 7467600"/>
              <a:gd name="connsiteY810" fmla="*/ 234207 h 6858000"/>
              <a:gd name="connsiteX811" fmla="*/ 4784282 w 7467600"/>
              <a:gd name="connsiteY811" fmla="*/ 276561 h 6858000"/>
              <a:gd name="connsiteX812" fmla="*/ 4801687 w 7467600"/>
              <a:gd name="connsiteY812" fmla="*/ 267764 h 6858000"/>
              <a:gd name="connsiteX813" fmla="*/ 6082788 w 7467600"/>
              <a:gd name="connsiteY813" fmla="*/ 64119 h 6858000"/>
              <a:gd name="connsiteX814" fmla="*/ 6099442 w 7467600"/>
              <a:gd name="connsiteY814" fmla="*/ 82568 h 6858000"/>
              <a:gd name="connsiteX815" fmla="*/ 4804137 w 7467600"/>
              <a:gd name="connsiteY815" fmla="*/ 320931 h 6858000"/>
              <a:gd name="connsiteX816" fmla="*/ 4227047 w 7467600"/>
              <a:gd name="connsiteY816" fmla="*/ 313415 h 6858000"/>
              <a:gd name="connsiteX817" fmla="*/ 4346041 w 7467600"/>
              <a:gd name="connsiteY817" fmla="*/ 456086 h 6858000"/>
              <a:gd name="connsiteX818" fmla="*/ 4870967 w 7467600"/>
              <a:gd name="connsiteY818" fmla="*/ 963061 h 6858000"/>
              <a:gd name="connsiteX819" fmla="*/ 4889647 w 7467600"/>
              <a:gd name="connsiteY819" fmla="*/ 957147 h 6858000"/>
              <a:gd name="connsiteX820" fmla="*/ 5422504 w 7467600"/>
              <a:gd name="connsiteY820" fmla="*/ 805191 h 6858000"/>
              <a:gd name="connsiteX821" fmla="*/ 6087656 w 7467600"/>
              <a:gd name="connsiteY821" fmla="*/ 826703 h 6858000"/>
              <a:gd name="connsiteX822" fmla="*/ 6058717 w 7467600"/>
              <a:gd name="connsiteY822" fmla="*/ 865992 h 6858000"/>
              <a:gd name="connsiteX823" fmla="*/ 4974153 w 7467600"/>
              <a:gd name="connsiteY823" fmla="*/ 1045456 h 6858000"/>
              <a:gd name="connsiteX824" fmla="*/ 5627835 w 7467600"/>
              <a:gd name="connsiteY824" fmla="*/ 1472077 h 6858000"/>
              <a:gd name="connsiteX825" fmla="*/ 5629817 w 7467600"/>
              <a:gd name="connsiteY825" fmla="*/ 1471412 h 6858000"/>
              <a:gd name="connsiteX826" fmla="*/ 5634124 w 7467600"/>
              <a:gd name="connsiteY826" fmla="*/ 1470572 h 6858000"/>
              <a:gd name="connsiteX827" fmla="*/ 5755832 w 7467600"/>
              <a:gd name="connsiteY827" fmla="*/ 1383886 h 6858000"/>
              <a:gd name="connsiteX828" fmla="*/ 6014186 w 7467600"/>
              <a:gd name="connsiteY828" fmla="*/ 1279799 h 6858000"/>
              <a:gd name="connsiteX829" fmla="*/ 6901619 w 7467600"/>
              <a:gd name="connsiteY829" fmla="*/ 1047874 h 6858000"/>
              <a:gd name="connsiteX830" fmla="*/ 6931566 w 7467600"/>
              <a:gd name="connsiteY830" fmla="*/ 1062034 h 6858000"/>
              <a:gd name="connsiteX831" fmla="*/ 5790982 w 7467600"/>
              <a:gd name="connsiteY831" fmla="*/ 1561380 h 6858000"/>
              <a:gd name="connsiteX832" fmla="*/ 6188971 w 7467600"/>
              <a:gd name="connsiteY832" fmla="*/ 1755168 h 6858000"/>
              <a:gd name="connsiteX833" fmla="*/ 6202446 w 7467600"/>
              <a:gd name="connsiteY833" fmla="*/ 1752268 h 6858000"/>
              <a:gd name="connsiteX834" fmla="*/ 7179560 w 7467600"/>
              <a:gd name="connsiteY834" fmla="*/ 1467551 h 6858000"/>
              <a:gd name="connsiteX835" fmla="*/ 7158730 w 7467600"/>
              <a:gd name="connsiteY835" fmla="*/ 1507835 h 6858000"/>
              <a:gd name="connsiteX836" fmla="*/ 6326959 w 7467600"/>
              <a:gd name="connsiteY836" fmla="*/ 1817686 h 6858000"/>
              <a:gd name="connsiteX837" fmla="*/ 6537433 w 7467600"/>
              <a:gd name="connsiteY837" fmla="*/ 1907790 h 6858000"/>
              <a:gd name="connsiteX838" fmla="*/ 6550221 w 7467600"/>
              <a:gd name="connsiteY838" fmla="*/ 1910729 h 6858000"/>
              <a:gd name="connsiteX839" fmla="*/ 6964438 w 7467600"/>
              <a:gd name="connsiteY839" fmla="*/ 2209505 h 6858000"/>
              <a:gd name="connsiteX840" fmla="*/ 7367862 w 7467600"/>
              <a:gd name="connsiteY840" fmla="*/ 2806833 h 6858000"/>
              <a:gd name="connsiteX841" fmla="*/ 7364329 w 7467600"/>
              <a:gd name="connsiteY841" fmla="*/ 2826907 h 6858000"/>
              <a:gd name="connsiteX842" fmla="*/ 7290545 w 7467600"/>
              <a:gd name="connsiteY842" fmla="*/ 2850663 h 6858000"/>
              <a:gd name="connsiteX843" fmla="*/ 6472036 w 7467600"/>
              <a:gd name="connsiteY843" fmla="*/ 1959003 h 6858000"/>
              <a:gd name="connsiteX844" fmla="*/ 5792897 w 7467600"/>
              <a:gd name="connsiteY844" fmla="*/ 1647747 h 6858000"/>
              <a:gd name="connsiteX845" fmla="*/ 5842751 w 7467600"/>
              <a:gd name="connsiteY845" fmla="*/ 1816112 h 6858000"/>
              <a:gd name="connsiteX846" fmla="*/ 5847424 w 7467600"/>
              <a:gd name="connsiteY846" fmla="*/ 1815776 h 6858000"/>
              <a:gd name="connsiteX847" fmla="*/ 6399821 w 7467600"/>
              <a:gd name="connsiteY847" fmla="*/ 2344799 h 6858000"/>
              <a:gd name="connsiteX848" fmla="*/ 6323232 w 7467600"/>
              <a:gd name="connsiteY848" fmla="*/ 2389634 h 6858000"/>
              <a:gd name="connsiteX849" fmla="*/ 5942958 w 7467600"/>
              <a:gd name="connsiteY849" fmla="*/ 2077708 h 6858000"/>
              <a:gd name="connsiteX850" fmla="*/ 5921559 w 7467600"/>
              <a:gd name="connsiteY850" fmla="*/ 2378596 h 6858000"/>
              <a:gd name="connsiteX851" fmla="*/ 5817651 w 7467600"/>
              <a:gd name="connsiteY851" fmla="*/ 3023919 h 6858000"/>
              <a:gd name="connsiteX852" fmla="*/ 5729634 w 7467600"/>
              <a:gd name="connsiteY852" fmla="*/ 3051849 h 6858000"/>
              <a:gd name="connsiteX853" fmla="*/ 5611018 w 7467600"/>
              <a:gd name="connsiteY853" fmla="*/ 2316769 h 6858000"/>
              <a:gd name="connsiteX854" fmla="*/ 5687608 w 7467600"/>
              <a:gd name="connsiteY854" fmla="*/ 2039972 h 6858000"/>
              <a:gd name="connsiteX855" fmla="*/ 5657554 w 7467600"/>
              <a:gd name="connsiteY855" fmla="*/ 1576445 h 6858000"/>
              <a:gd name="connsiteX856" fmla="*/ 5150475 w 7467600"/>
              <a:gd name="connsiteY856" fmla="*/ 1274012 h 6858000"/>
              <a:gd name="connsiteX857" fmla="*/ 5349142 w 7467600"/>
              <a:gd name="connsiteY857" fmla="*/ 2204405 h 6858000"/>
              <a:gd name="connsiteX858" fmla="*/ 5262214 w 7467600"/>
              <a:gd name="connsiteY858" fmla="*/ 2233836 h 6858000"/>
              <a:gd name="connsiteX859" fmla="*/ 4981539 w 7467600"/>
              <a:gd name="connsiteY859" fmla="*/ 1542201 h 6858000"/>
              <a:gd name="connsiteX860" fmla="*/ 4958461 w 7467600"/>
              <a:gd name="connsiteY860" fmla="*/ 1136957 h 6858000"/>
              <a:gd name="connsiteX861" fmla="*/ 4655015 w 7467600"/>
              <a:gd name="connsiteY861" fmla="*/ 891426 h 6858000"/>
              <a:gd name="connsiteX862" fmla="*/ 4348002 w 7467600"/>
              <a:gd name="connsiteY862" fmla="*/ 2205895 h 6858000"/>
              <a:gd name="connsiteX863" fmla="*/ 4262250 w 7467600"/>
              <a:gd name="connsiteY863" fmla="*/ 2219972 h 6858000"/>
              <a:gd name="connsiteX864" fmla="*/ 4550611 w 7467600"/>
              <a:gd name="connsiteY864" fmla="*/ 817540 h 6858000"/>
              <a:gd name="connsiteX865" fmla="*/ 4564418 w 7467600"/>
              <a:gd name="connsiteY865" fmla="*/ 808293 h 6858000"/>
              <a:gd name="connsiteX866" fmla="*/ 4266388 w 7467600"/>
              <a:gd name="connsiteY866" fmla="*/ 500083 h 6858000"/>
              <a:gd name="connsiteX867" fmla="*/ 4032842 w 7467600"/>
              <a:gd name="connsiteY867" fmla="*/ 211809 h 6858000"/>
              <a:gd name="connsiteX868" fmla="*/ 3882765 w 7467600"/>
              <a:gd name="connsiteY868" fmla="*/ 0 h 6858000"/>
              <a:gd name="connsiteX869" fmla="*/ 3721337 w 7467600"/>
              <a:gd name="connsiteY869" fmla="*/ 0 h 6858000"/>
              <a:gd name="connsiteX870" fmla="*/ 3797544 w 7467600"/>
              <a:gd name="connsiteY870" fmla="*/ 0 h 6858000"/>
              <a:gd name="connsiteX871" fmla="*/ 3775734 w 7467600"/>
              <a:gd name="connsiteY871" fmla="*/ 95131 h 6858000"/>
              <a:gd name="connsiteX872" fmla="*/ 3724807 w 7467600"/>
              <a:gd name="connsiteY872" fmla="*/ 272257 h 6858000"/>
              <a:gd name="connsiteX873" fmla="*/ 3726844 w 7467600"/>
              <a:gd name="connsiteY873" fmla="*/ 282988 h 6858000"/>
              <a:gd name="connsiteX874" fmla="*/ 3742664 w 7467600"/>
              <a:gd name="connsiteY874" fmla="*/ 279918 h 6858000"/>
              <a:gd name="connsiteX875" fmla="*/ 4103910 w 7467600"/>
              <a:gd name="connsiteY875" fmla="*/ 1161917 h 6858000"/>
              <a:gd name="connsiteX876" fmla="*/ 4020269 w 7467600"/>
              <a:gd name="connsiteY876" fmla="*/ 1200406 h 6858000"/>
              <a:gd name="connsiteX877" fmla="*/ 3674882 w 7467600"/>
              <a:gd name="connsiteY877" fmla="*/ 488524 h 6858000"/>
              <a:gd name="connsiteX878" fmla="*/ 3132682 w 7467600"/>
              <a:gd name="connsiteY878" fmla="*/ 1072284 h 6858000"/>
              <a:gd name="connsiteX879" fmla="*/ 2716346 w 7467600"/>
              <a:gd name="connsiteY879" fmla="*/ 1276376 h 6858000"/>
              <a:gd name="connsiteX880" fmla="*/ 2716772 w 7467600"/>
              <a:gd name="connsiteY880" fmla="*/ 1255462 h 6858000"/>
              <a:gd name="connsiteX881" fmla="*/ 3471096 w 7467600"/>
              <a:gd name="connsiteY881" fmla="*/ 437072 h 6858000"/>
              <a:gd name="connsiteX882" fmla="*/ 3639057 w 7467600"/>
              <a:gd name="connsiteY882" fmla="*/ 286334 h 6858000"/>
              <a:gd name="connsiteX883" fmla="*/ 3640309 w 7467600"/>
              <a:gd name="connsiteY883" fmla="*/ 284664 h 6858000"/>
              <a:gd name="connsiteX884" fmla="*/ 3646022 w 7467600"/>
              <a:gd name="connsiteY884" fmla="*/ 276711 h 6858000"/>
              <a:gd name="connsiteX885" fmla="*/ 3707943 w 7467600"/>
              <a:gd name="connsiteY885" fmla="*/ 65958 h 6858000"/>
              <a:gd name="connsiteX886" fmla="*/ 3721337 w 7467600"/>
              <a:gd name="connsiteY886" fmla="*/ 0 h 6858000"/>
              <a:gd name="connsiteX887" fmla="*/ 2867960 w 7467600"/>
              <a:gd name="connsiteY887" fmla="*/ 0 h 6858000"/>
              <a:gd name="connsiteX888" fmla="*/ 2926351 w 7467600"/>
              <a:gd name="connsiteY888" fmla="*/ 0 h 6858000"/>
              <a:gd name="connsiteX889" fmla="*/ 2902823 w 7467600"/>
              <a:gd name="connsiteY889" fmla="*/ 262929 h 6858000"/>
              <a:gd name="connsiteX890" fmla="*/ 2940663 w 7467600"/>
              <a:gd name="connsiteY890" fmla="*/ 140884 h 6858000"/>
              <a:gd name="connsiteX891" fmla="*/ 2947039 w 7467600"/>
              <a:gd name="connsiteY891" fmla="*/ 122524 h 6858000"/>
              <a:gd name="connsiteX892" fmla="*/ 2984316 w 7467600"/>
              <a:gd name="connsiteY892" fmla="*/ 0 h 6858000"/>
              <a:gd name="connsiteX893" fmla="*/ 3016114 w 7467600"/>
              <a:gd name="connsiteY893" fmla="*/ 0 h 6858000"/>
              <a:gd name="connsiteX894" fmla="*/ 2979949 w 7467600"/>
              <a:gd name="connsiteY894" fmla="*/ 119274 h 6858000"/>
              <a:gd name="connsiteX895" fmla="*/ 3023879 w 7467600"/>
              <a:gd name="connsiteY895" fmla="*/ 0 h 6858000"/>
              <a:gd name="connsiteX896" fmla="*/ 3105400 w 7467600"/>
              <a:gd name="connsiteY896" fmla="*/ 0 h 6858000"/>
              <a:gd name="connsiteX897" fmla="*/ 3094669 w 7467600"/>
              <a:gd name="connsiteY897" fmla="*/ 30308 h 6858000"/>
              <a:gd name="connsiteX898" fmla="*/ 2901945 w 7467600"/>
              <a:gd name="connsiteY898" fmla="*/ 466538 h 6858000"/>
              <a:gd name="connsiteX899" fmla="*/ 2815209 w 7467600"/>
              <a:gd name="connsiteY899" fmla="*/ 497361 h 6858000"/>
              <a:gd name="connsiteX900" fmla="*/ 2844845 w 7467600"/>
              <a:gd name="connsiteY900" fmla="*/ 127638 h 6858000"/>
              <a:gd name="connsiteX901" fmla="*/ 2867960 w 7467600"/>
              <a:gd name="connsiteY901" fmla="*/ 0 h 6858000"/>
              <a:gd name="connsiteX902" fmla="*/ 1057230 w 7467600"/>
              <a:gd name="connsiteY902" fmla="*/ 0 h 6858000"/>
              <a:gd name="connsiteX903" fmla="*/ 1111003 w 7467600"/>
              <a:gd name="connsiteY903" fmla="*/ 0 h 6858000"/>
              <a:gd name="connsiteX904" fmla="*/ 1125553 w 7467600"/>
              <a:gd name="connsiteY904" fmla="*/ 52588 h 6858000"/>
              <a:gd name="connsiteX905" fmla="*/ 1304276 w 7467600"/>
              <a:gd name="connsiteY905" fmla="*/ 476275 h 6858000"/>
              <a:gd name="connsiteX906" fmla="*/ 1492066 w 7467600"/>
              <a:gd name="connsiteY906" fmla="*/ 886333 h 6858000"/>
              <a:gd name="connsiteX907" fmla="*/ 1423698 w 7467600"/>
              <a:gd name="connsiteY907" fmla="*/ 710817 h 6858000"/>
              <a:gd name="connsiteX908" fmla="*/ 1357609 w 7467600"/>
              <a:gd name="connsiteY908" fmla="*/ 532892 h 6858000"/>
              <a:gd name="connsiteX909" fmla="*/ 1309550 w 7467600"/>
              <a:gd name="connsiteY909" fmla="*/ 374031 h 6858000"/>
              <a:gd name="connsiteX910" fmla="*/ 1193673 w 7467600"/>
              <a:gd name="connsiteY910" fmla="*/ 49533 h 6858000"/>
              <a:gd name="connsiteX911" fmla="*/ 1164391 w 7467600"/>
              <a:gd name="connsiteY911" fmla="*/ 0 h 6858000"/>
              <a:gd name="connsiteX912" fmla="*/ 1200666 w 7467600"/>
              <a:gd name="connsiteY912" fmla="*/ 0 h 6858000"/>
              <a:gd name="connsiteX913" fmla="*/ 1223408 w 7467600"/>
              <a:gd name="connsiteY913" fmla="*/ 38996 h 6858000"/>
              <a:gd name="connsiteX914" fmla="*/ 1339635 w 7467600"/>
              <a:gd name="connsiteY914" fmla="*/ 365517 h 6858000"/>
              <a:gd name="connsiteX915" fmla="*/ 1387469 w 7467600"/>
              <a:gd name="connsiteY915" fmla="*/ 523079 h 6858000"/>
              <a:gd name="connsiteX916" fmla="*/ 1452685 w 7467600"/>
              <a:gd name="connsiteY916" fmla="*/ 699806 h 6858000"/>
              <a:gd name="connsiteX917" fmla="*/ 1492092 w 7467600"/>
              <a:gd name="connsiteY917" fmla="*/ 800424 h 6858000"/>
              <a:gd name="connsiteX918" fmla="*/ 1455302 w 7467600"/>
              <a:gd name="connsiteY918" fmla="*/ 632913 h 6858000"/>
              <a:gd name="connsiteX919" fmla="*/ 1222336 w 7467600"/>
              <a:gd name="connsiteY919" fmla="*/ 9480 h 6858000"/>
              <a:gd name="connsiteX920" fmla="*/ 1214634 w 7467600"/>
              <a:gd name="connsiteY920" fmla="*/ 0 h 6858000"/>
              <a:gd name="connsiteX921" fmla="*/ 1289827 w 7467600"/>
              <a:gd name="connsiteY921" fmla="*/ 0 h 6858000"/>
              <a:gd name="connsiteX922" fmla="*/ 1321076 w 7467600"/>
              <a:gd name="connsiteY922" fmla="*/ 59722 h 6858000"/>
              <a:gd name="connsiteX923" fmla="*/ 1512579 w 7467600"/>
              <a:gd name="connsiteY923" fmla="*/ 626441 h 6858000"/>
              <a:gd name="connsiteX924" fmla="*/ 1506076 w 7467600"/>
              <a:gd name="connsiteY924" fmla="*/ 1089289 h 6858000"/>
              <a:gd name="connsiteX925" fmla="*/ 1486346 w 7467600"/>
              <a:gd name="connsiteY925" fmla="*/ 1079919 h 6858000"/>
              <a:gd name="connsiteX926" fmla="*/ 1070511 w 7467600"/>
              <a:gd name="connsiteY926" fmla="*/ 48609 h 6858000"/>
              <a:gd name="connsiteX927" fmla="*/ 1057230 w 7467600"/>
              <a:gd name="connsiteY927" fmla="*/ 0 h 6858000"/>
              <a:gd name="connsiteX928" fmla="*/ 43151 w 7467600"/>
              <a:gd name="connsiteY928" fmla="*/ 0 h 6858000"/>
              <a:gd name="connsiteX929" fmla="*/ 95283 w 7467600"/>
              <a:gd name="connsiteY929" fmla="*/ 0 h 6858000"/>
              <a:gd name="connsiteX930" fmla="*/ 300708 w 7467600"/>
              <a:gd name="connsiteY930" fmla="*/ 154571 h 6858000"/>
              <a:gd name="connsiteX931" fmla="*/ 530414 w 7467600"/>
              <a:gd name="connsiteY931" fmla="*/ 354673 h 6858000"/>
              <a:gd name="connsiteX932" fmla="*/ 333785 w 7467600"/>
              <a:gd name="connsiteY932" fmla="*/ 161564 h 6858000"/>
              <a:gd name="connsiteX933" fmla="*/ 147005 w 7467600"/>
              <a:gd name="connsiteY933" fmla="*/ 0 h 6858000"/>
              <a:gd name="connsiteX934" fmla="*/ 272509 w 7467600"/>
              <a:gd name="connsiteY934" fmla="*/ 0 h 6858000"/>
              <a:gd name="connsiteX935" fmla="*/ 326276 w 7467600"/>
              <a:gd name="connsiteY935" fmla="*/ 45847 h 6858000"/>
              <a:gd name="connsiteX936" fmla="*/ 823759 w 7467600"/>
              <a:gd name="connsiteY936" fmla="*/ 574145 h 6858000"/>
              <a:gd name="connsiteX937" fmla="*/ 811254 w 7467600"/>
              <a:gd name="connsiteY937" fmla="*/ 665546 h 6858000"/>
              <a:gd name="connsiteX938" fmla="*/ 154042 w 7467600"/>
              <a:gd name="connsiteY938" fmla="*/ 261522 h 6858000"/>
              <a:gd name="connsiteX939" fmla="*/ 13550 w 7467600"/>
              <a:gd name="connsiteY939" fmla="*/ 158423 h 6858000"/>
              <a:gd name="connsiteX940" fmla="*/ 0 w 7467600"/>
              <a:gd name="connsiteY940" fmla="*/ 146618 h 6858000"/>
              <a:gd name="connsiteX941" fmla="*/ 0 w 7467600"/>
              <a:gd name="connsiteY941" fmla="*/ 59161 h 6858000"/>
              <a:gd name="connsiteX942" fmla="*/ 45427 w 7467600"/>
              <a:gd name="connsiteY942" fmla="*/ 101078 h 6858000"/>
              <a:gd name="connsiteX943" fmla="*/ 630103 w 7467600"/>
              <a:gd name="connsiteY943" fmla="*/ 485885 h 6858000"/>
              <a:gd name="connsiteX944" fmla="*/ 532040 w 7467600"/>
              <a:gd name="connsiteY944" fmla="*/ 399359 h 6858000"/>
              <a:gd name="connsiteX945" fmla="*/ 517618 w 7467600"/>
              <a:gd name="connsiteY945" fmla="*/ 385726 h 6858000"/>
              <a:gd name="connsiteX946" fmla="*/ 285074 w 7467600"/>
              <a:gd name="connsiteY946" fmla="*/ 182755 h 6858000"/>
              <a:gd name="connsiteX947" fmla="*/ 43151 w 7467600"/>
              <a:gd name="connsiteY947"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467600 w 7467600"/>
              <a:gd name="connsiteY4" fmla="*/ 6736157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1019354 w 7467600"/>
              <a:gd name="connsiteY15" fmla="*/ 6315006 h 6858000"/>
              <a:gd name="connsiteX16" fmla="*/ 441046 w 7467600"/>
              <a:gd name="connsiteY16" fmla="*/ 6691153 h 6858000"/>
              <a:gd name="connsiteX17" fmla="*/ 1019354 w 7467600"/>
              <a:gd name="connsiteY17" fmla="*/ 6315006 h 6858000"/>
              <a:gd name="connsiteX18" fmla="*/ 991680 w 7467600"/>
              <a:gd name="connsiteY18" fmla="*/ 6298413 h 6858000"/>
              <a:gd name="connsiteX19" fmla="*/ 409060 w 7467600"/>
              <a:gd name="connsiteY19" fmla="*/ 6671470 h 6858000"/>
              <a:gd name="connsiteX20" fmla="*/ 991680 w 7467600"/>
              <a:gd name="connsiteY20" fmla="*/ 6298413 h 6858000"/>
              <a:gd name="connsiteX21" fmla="*/ 103333 w 7467600"/>
              <a:gd name="connsiteY21" fmla="*/ 5699602 h 6858000"/>
              <a:gd name="connsiteX22" fmla="*/ 233938 w 7467600"/>
              <a:gd name="connsiteY22" fmla="*/ 5809416 h 6858000"/>
              <a:gd name="connsiteX23" fmla="*/ 883580 w 7467600"/>
              <a:gd name="connsiteY23" fmla="*/ 6180710 h 6858000"/>
              <a:gd name="connsiteX24" fmla="*/ 487337 w 7467600"/>
              <a:gd name="connsiteY24" fmla="*/ 5950182 h 6858000"/>
              <a:gd name="connsiteX25" fmla="*/ 354051 w 7467600"/>
              <a:gd name="connsiteY25" fmla="*/ 5854912 h 6858000"/>
              <a:gd name="connsiteX26" fmla="*/ 195436 w 7467600"/>
              <a:gd name="connsiteY26" fmla="*/ 5755068 h 6858000"/>
              <a:gd name="connsiteX27" fmla="*/ 103333 w 7467600"/>
              <a:gd name="connsiteY27" fmla="*/ 5699602 h 6858000"/>
              <a:gd name="connsiteX28" fmla="*/ 5539432 w 7467600"/>
              <a:gd name="connsiteY28" fmla="*/ 5642928 h 6858000"/>
              <a:gd name="connsiteX29" fmla="*/ 5555462 w 7467600"/>
              <a:gd name="connsiteY29" fmla="*/ 5694454 h 6858000"/>
              <a:gd name="connsiteX30" fmla="*/ 5828270 w 7467600"/>
              <a:gd name="connsiteY30" fmla="*/ 6320663 h 6858000"/>
              <a:gd name="connsiteX31" fmla="*/ 5947416 w 7467600"/>
              <a:gd name="connsiteY31" fmla="*/ 6574846 h 6858000"/>
              <a:gd name="connsiteX32" fmla="*/ 5539432 w 7467600"/>
              <a:gd name="connsiteY32" fmla="*/ 5642928 h 6858000"/>
              <a:gd name="connsiteX33" fmla="*/ 51253 w 7467600"/>
              <a:gd name="connsiteY33" fmla="*/ 5631825 h 6858000"/>
              <a:gd name="connsiteX34" fmla="*/ 211622 w 7467600"/>
              <a:gd name="connsiteY34" fmla="*/ 5728803 h 6858000"/>
              <a:gd name="connsiteX35" fmla="*/ 371652 w 7467600"/>
              <a:gd name="connsiteY35" fmla="*/ 5829062 h 6858000"/>
              <a:gd name="connsiteX36" fmla="*/ 505903 w 7467600"/>
              <a:gd name="connsiteY36" fmla="*/ 5925221 h 6858000"/>
              <a:gd name="connsiteX37" fmla="*/ 899240 w 7467600"/>
              <a:gd name="connsiteY37" fmla="*/ 6153068 h 6858000"/>
              <a:gd name="connsiteX38" fmla="*/ 988114 w 7467600"/>
              <a:gd name="connsiteY38" fmla="*/ 6174204 h 6858000"/>
              <a:gd name="connsiteX39" fmla="*/ 845971 w 7467600"/>
              <a:gd name="connsiteY39" fmla="*/ 6067177 h 6858000"/>
              <a:gd name="connsiteX40" fmla="*/ 448057 w 7467600"/>
              <a:gd name="connsiteY40" fmla="*/ 5841376 h 6858000"/>
              <a:gd name="connsiteX41" fmla="*/ 51253 w 7467600"/>
              <a:gd name="connsiteY41" fmla="*/ 5631825 h 6858000"/>
              <a:gd name="connsiteX42" fmla="*/ 2606687 w 7467600"/>
              <a:gd name="connsiteY42" fmla="*/ 5630718 h 6858000"/>
              <a:gd name="connsiteX43" fmla="*/ 2645658 w 7467600"/>
              <a:gd name="connsiteY43" fmla="*/ 6640259 h 6858000"/>
              <a:gd name="connsiteX44" fmla="*/ 2606687 w 7467600"/>
              <a:gd name="connsiteY44" fmla="*/ 5630718 h 6858000"/>
              <a:gd name="connsiteX45" fmla="*/ 3642057 w 7467600"/>
              <a:gd name="connsiteY45" fmla="*/ 5573487 h 6858000"/>
              <a:gd name="connsiteX46" fmla="*/ 3632981 w 7467600"/>
              <a:gd name="connsiteY46" fmla="*/ 5579437 h 6858000"/>
              <a:gd name="connsiteX47" fmla="*/ 3382436 w 7467600"/>
              <a:gd name="connsiteY47" fmla="*/ 5952726 h 6858000"/>
              <a:gd name="connsiteX48" fmla="*/ 3191929 w 7467600"/>
              <a:gd name="connsiteY48" fmla="*/ 6662669 h 6858000"/>
              <a:gd name="connsiteX49" fmla="*/ 3369898 w 7467600"/>
              <a:gd name="connsiteY49" fmla="*/ 6081771 h 6858000"/>
              <a:gd name="connsiteX50" fmla="*/ 3642057 w 7467600"/>
              <a:gd name="connsiteY50" fmla="*/ 5573487 h 6858000"/>
              <a:gd name="connsiteX51" fmla="*/ 2650666 w 7467600"/>
              <a:gd name="connsiteY51" fmla="*/ 5530686 h 6858000"/>
              <a:gd name="connsiteX52" fmla="*/ 2650249 w 7467600"/>
              <a:gd name="connsiteY52" fmla="*/ 5532101 h 6858000"/>
              <a:gd name="connsiteX53" fmla="*/ 2663808 w 7467600"/>
              <a:gd name="connsiteY53" fmla="*/ 6535215 h 6858000"/>
              <a:gd name="connsiteX54" fmla="*/ 2665418 w 7467600"/>
              <a:gd name="connsiteY54" fmla="*/ 6132756 h 6858000"/>
              <a:gd name="connsiteX55" fmla="*/ 2650666 w 7467600"/>
              <a:gd name="connsiteY55" fmla="*/ 5530686 h 6858000"/>
              <a:gd name="connsiteX56" fmla="*/ 2680277 w 7467600"/>
              <a:gd name="connsiteY56" fmla="*/ 5479204 h 6858000"/>
              <a:gd name="connsiteX57" fmla="*/ 2678972 w 7467600"/>
              <a:gd name="connsiteY57" fmla="*/ 5481582 h 6858000"/>
              <a:gd name="connsiteX58" fmla="*/ 2696666 w 7467600"/>
              <a:gd name="connsiteY58" fmla="*/ 6133836 h 6858000"/>
              <a:gd name="connsiteX59" fmla="*/ 2695769 w 7467600"/>
              <a:gd name="connsiteY59" fmla="*/ 6390955 h 6858000"/>
              <a:gd name="connsiteX60" fmla="*/ 2739893 w 7467600"/>
              <a:gd name="connsiteY60" fmla="*/ 6108357 h 6858000"/>
              <a:gd name="connsiteX61" fmla="*/ 2680277 w 7467600"/>
              <a:gd name="connsiteY61" fmla="*/ 5479204 h 6858000"/>
              <a:gd name="connsiteX62" fmla="*/ 1132195 w 7467600"/>
              <a:gd name="connsiteY62" fmla="*/ 5467980 h 6858000"/>
              <a:gd name="connsiteX63" fmla="*/ 1679056 w 7467600"/>
              <a:gd name="connsiteY63" fmla="*/ 5516907 h 6858000"/>
              <a:gd name="connsiteX64" fmla="*/ 2128648 w 7467600"/>
              <a:gd name="connsiteY64" fmla="*/ 5474249 h 6858000"/>
              <a:gd name="connsiteX65" fmla="*/ 1825619 w 7467600"/>
              <a:gd name="connsiteY65" fmla="*/ 5478447 h 6858000"/>
              <a:gd name="connsiteX66" fmla="*/ 1737798 w 7467600"/>
              <a:gd name="connsiteY66" fmla="*/ 5483353 h 6858000"/>
              <a:gd name="connsiteX67" fmla="*/ 1132195 w 7467600"/>
              <a:gd name="connsiteY67" fmla="*/ 5467980 h 6858000"/>
              <a:gd name="connsiteX68" fmla="*/ 1456157 w 7467600"/>
              <a:gd name="connsiteY68" fmla="*/ 5371404 h 6858000"/>
              <a:gd name="connsiteX69" fmla="*/ 1244432 w 7467600"/>
              <a:gd name="connsiteY69" fmla="*/ 5385601 h 6858000"/>
              <a:gd name="connsiteX70" fmla="*/ 973990 w 7467600"/>
              <a:gd name="connsiteY70" fmla="*/ 5424940 h 6858000"/>
              <a:gd name="connsiteX71" fmla="*/ 1103809 w 7467600"/>
              <a:gd name="connsiteY71" fmla="*/ 5433720 h 6858000"/>
              <a:gd name="connsiteX72" fmla="*/ 1123454 w 7467600"/>
              <a:gd name="connsiteY72" fmla="*/ 5435727 h 6858000"/>
              <a:gd name="connsiteX73" fmla="*/ 1737017 w 7467600"/>
              <a:gd name="connsiteY73" fmla="*/ 5452183 h 6858000"/>
              <a:gd name="connsiteX74" fmla="*/ 1824397 w 7467600"/>
              <a:gd name="connsiteY74" fmla="*/ 5447757 h 6858000"/>
              <a:gd name="connsiteX75" fmla="*/ 2070059 w 7467600"/>
              <a:gd name="connsiteY75" fmla="*/ 5441660 h 6858000"/>
              <a:gd name="connsiteX76" fmla="*/ 1456157 w 7467600"/>
              <a:gd name="connsiteY76" fmla="*/ 5371404 h 6858000"/>
              <a:gd name="connsiteX77" fmla="*/ 4988186 w 7467600"/>
              <a:gd name="connsiteY77" fmla="*/ 5216467 h 6858000"/>
              <a:gd name="connsiteX78" fmla="*/ 4777334 w 7467600"/>
              <a:gd name="connsiteY78" fmla="*/ 5406072 h 6858000"/>
              <a:gd name="connsiteX79" fmla="*/ 4718341 w 7467600"/>
              <a:gd name="connsiteY79" fmla="*/ 5468043 h 6858000"/>
              <a:gd name="connsiteX80" fmla="*/ 4604655 w 7467600"/>
              <a:gd name="connsiteY80" fmla="*/ 5583434 h 6858000"/>
              <a:gd name="connsiteX81" fmla="*/ 4565074 w 7467600"/>
              <a:gd name="connsiteY81" fmla="*/ 5618550 h 6858000"/>
              <a:gd name="connsiteX82" fmla="*/ 4988186 w 7467600"/>
              <a:gd name="connsiteY82" fmla="*/ 5216467 h 6858000"/>
              <a:gd name="connsiteX83" fmla="*/ 4978032 w 7467600"/>
              <a:gd name="connsiteY83" fmla="*/ 5183809 h 6858000"/>
              <a:gd name="connsiteX84" fmla="*/ 4463413 w 7467600"/>
              <a:gd name="connsiteY84" fmla="*/ 5615162 h 6858000"/>
              <a:gd name="connsiteX85" fmla="*/ 4358134 w 7467600"/>
              <a:gd name="connsiteY85" fmla="*/ 5742791 h 6858000"/>
              <a:gd name="connsiteX86" fmla="*/ 4376219 w 7467600"/>
              <a:gd name="connsiteY86" fmla="*/ 5729027 h 6858000"/>
              <a:gd name="connsiteX87" fmla="*/ 4582340 w 7467600"/>
              <a:gd name="connsiteY87" fmla="*/ 5561037 h 6858000"/>
              <a:gd name="connsiteX88" fmla="*/ 4694684 w 7467600"/>
              <a:gd name="connsiteY88" fmla="*/ 5447098 h 6858000"/>
              <a:gd name="connsiteX89" fmla="*/ 4754123 w 7467600"/>
              <a:gd name="connsiteY89" fmla="*/ 5384643 h 6858000"/>
              <a:gd name="connsiteX90" fmla="*/ 4978032 w 7467600"/>
              <a:gd name="connsiteY90" fmla="*/ 5183809 h 6858000"/>
              <a:gd name="connsiteX91" fmla="*/ 1903353 w 7467600"/>
              <a:gd name="connsiteY91" fmla="*/ 5044827 h 6858000"/>
              <a:gd name="connsiteX92" fmla="*/ 1936931 w 7467600"/>
              <a:gd name="connsiteY92" fmla="*/ 5093954 h 6858000"/>
              <a:gd name="connsiteX93" fmla="*/ 2195868 w 7467600"/>
              <a:gd name="connsiteY93" fmla="*/ 5396574 h 6858000"/>
              <a:gd name="connsiteX94" fmla="*/ 2088852 w 7467600"/>
              <a:gd name="connsiteY94" fmla="*/ 5166123 h 6858000"/>
              <a:gd name="connsiteX95" fmla="*/ 1958241 w 7467600"/>
              <a:gd name="connsiteY95" fmla="*/ 5067955 h 6858000"/>
              <a:gd name="connsiteX96" fmla="*/ 1903353 w 7467600"/>
              <a:gd name="connsiteY96" fmla="*/ 5044827 h 6858000"/>
              <a:gd name="connsiteX97" fmla="*/ 1979378 w 7467600"/>
              <a:gd name="connsiteY97" fmla="*/ 4769504 h 6858000"/>
              <a:gd name="connsiteX98" fmla="*/ 2882120 w 7467600"/>
              <a:gd name="connsiteY98" fmla="*/ 5064547 h 6858000"/>
              <a:gd name="connsiteX99" fmla="*/ 2793103 w 7467600"/>
              <a:gd name="connsiteY99" fmla="*/ 5039699 h 6858000"/>
              <a:gd name="connsiteX100" fmla="*/ 2770041 w 7467600"/>
              <a:gd name="connsiteY100" fmla="*/ 5033634 h 6858000"/>
              <a:gd name="connsiteX101" fmla="*/ 1979378 w 7467600"/>
              <a:gd name="connsiteY101" fmla="*/ 4769504 h 6858000"/>
              <a:gd name="connsiteX102" fmla="*/ 1927410 w 7467600"/>
              <a:gd name="connsiteY102" fmla="*/ 4716164 h 6858000"/>
              <a:gd name="connsiteX103" fmla="*/ 1959587 w 7467600"/>
              <a:gd name="connsiteY103" fmla="*/ 4728849 h 6858000"/>
              <a:gd name="connsiteX104" fmla="*/ 2777707 w 7467600"/>
              <a:gd name="connsiteY104" fmla="*/ 5003991 h 6858000"/>
              <a:gd name="connsiteX105" fmla="*/ 2800768 w 7467600"/>
              <a:gd name="connsiteY105" fmla="*/ 5010056 h 6858000"/>
              <a:gd name="connsiteX106" fmla="*/ 2879408 w 7467600"/>
              <a:gd name="connsiteY106" fmla="*/ 5031590 h 6858000"/>
              <a:gd name="connsiteX107" fmla="*/ 2862295 w 7467600"/>
              <a:gd name="connsiteY107" fmla="*/ 5022958 h 6858000"/>
              <a:gd name="connsiteX108" fmla="*/ 2813343 w 7467600"/>
              <a:gd name="connsiteY108" fmla="*/ 4998369 h 6858000"/>
              <a:gd name="connsiteX109" fmla="*/ 2646245 w 7467600"/>
              <a:gd name="connsiteY109" fmla="*/ 4930999 h 6858000"/>
              <a:gd name="connsiteX110" fmla="*/ 1999243 w 7467600"/>
              <a:gd name="connsiteY110" fmla="*/ 4730524 h 6858000"/>
              <a:gd name="connsiteX111" fmla="*/ 1979527 w 7467600"/>
              <a:gd name="connsiteY111" fmla="*/ 4726651 h 6858000"/>
              <a:gd name="connsiteX112" fmla="*/ 1927410 w 7467600"/>
              <a:gd name="connsiteY112" fmla="*/ 4716164 h 6858000"/>
              <a:gd name="connsiteX113" fmla="*/ 1997014 w 7467600"/>
              <a:gd name="connsiteY113" fmla="*/ 4698007 h 6858000"/>
              <a:gd name="connsiteX114" fmla="*/ 2005458 w 7467600"/>
              <a:gd name="connsiteY114" fmla="*/ 4699540 h 6858000"/>
              <a:gd name="connsiteX115" fmla="*/ 2657186 w 7467600"/>
              <a:gd name="connsiteY115" fmla="*/ 4901687 h 6858000"/>
              <a:gd name="connsiteX116" fmla="*/ 2826662 w 7467600"/>
              <a:gd name="connsiteY116" fmla="*/ 4970362 h 6858000"/>
              <a:gd name="connsiteX117" fmla="*/ 2876100 w 7467600"/>
              <a:gd name="connsiteY117" fmla="*/ 4995397 h 6858000"/>
              <a:gd name="connsiteX118" fmla="*/ 3042600 w 7467600"/>
              <a:gd name="connsiteY118" fmla="*/ 5059532 h 6858000"/>
              <a:gd name="connsiteX119" fmla="*/ 1997014 w 7467600"/>
              <a:gd name="connsiteY119" fmla="*/ 4698007 h 6858000"/>
              <a:gd name="connsiteX120" fmla="*/ 2305292 w 7467600"/>
              <a:gd name="connsiteY120" fmla="*/ 4219492 h 6858000"/>
              <a:gd name="connsiteX121" fmla="*/ 3360922 w 7467600"/>
              <a:gd name="connsiteY121" fmla="*/ 4529373 h 6858000"/>
              <a:gd name="connsiteX122" fmla="*/ 3492420 w 7467600"/>
              <a:gd name="connsiteY122" fmla="*/ 4510145 h 6858000"/>
              <a:gd name="connsiteX123" fmla="*/ 3364086 w 7467600"/>
              <a:gd name="connsiteY123" fmla="*/ 4480340 h 6858000"/>
              <a:gd name="connsiteX124" fmla="*/ 3225818 w 7467600"/>
              <a:gd name="connsiteY124" fmla="*/ 4411822 h 6858000"/>
              <a:gd name="connsiteX125" fmla="*/ 3129696 w 7467600"/>
              <a:gd name="connsiteY125" fmla="*/ 4360704 h 6858000"/>
              <a:gd name="connsiteX126" fmla="*/ 2814545 w 7467600"/>
              <a:gd name="connsiteY126" fmla="*/ 4282955 h 6858000"/>
              <a:gd name="connsiteX127" fmla="*/ 2305292 w 7467600"/>
              <a:gd name="connsiteY127" fmla="*/ 4219492 h 6858000"/>
              <a:gd name="connsiteX128" fmla="*/ 2626982 w 7467600"/>
              <a:gd name="connsiteY128" fmla="*/ 4206450 h 6858000"/>
              <a:gd name="connsiteX129" fmla="*/ 2490617 w 7467600"/>
              <a:gd name="connsiteY129" fmla="*/ 4206951 h 6858000"/>
              <a:gd name="connsiteX130" fmla="*/ 2819869 w 7467600"/>
              <a:gd name="connsiteY130" fmla="*/ 4252936 h 6858000"/>
              <a:gd name="connsiteX131" fmla="*/ 3143018 w 7467600"/>
              <a:gd name="connsiteY131" fmla="*/ 4332698 h 6858000"/>
              <a:gd name="connsiteX132" fmla="*/ 3241520 w 7467600"/>
              <a:gd name="connsiteY132" fmla="*/ 4385112 h 6858000"/>
              <a:gd name="connsiteX133" fmla="*/ 3374575 w 7467600"/>
              <a:gd name="connsiteY133" fmla="*/ 4451517 h 6858000"/>
              <a:gd name="connsiteX134" fmla="*/ 3505221 w 7467600"/>
              <a:gd name="connsiteY134" fmla="*/ 4480757 h 6858000"/>
              <a:gd name="connsiteX135" fmla="*/ 2626982 w 7467600"/>
              <a:gd name="connsiteY135" fmla="*/ 4206450 h 6858000"/>
              <a:gd name="connsiteX136" fmla="*/ 1310106 w 7467600"/>
              <a:gd name="connsiteY136" fmla="*/ 3943217 h 6858000"/>
              <a:gd name="connsiteX137" fmla="*/ 854994 w 7467600"/>
              <a:gd name="connsiteY137" fmla="*/ 4399136 h 6858000"/>
              <a:gd name="connsiteX138" fmla="*/ 742462 w 7467600"/>
              <a:gd name="connsiteY138" fmla="*/ 4594648 h 6858000"/>
              <a:gd name="connsiteX139" fmla="*/ 820602 w 7467600"/>
              <a:gd name="connsiteY139" fmla="*/ 4485915 h 6858000"/>
              <a:gd name="connsiteX140" fmla="*/ 878295 w 7467600"/>
              <a:gd name="connsiteY140" fmla="*/ 4403594 h 6858000"/>
              <a:gd name="connsiteX141" fmla="*/ 1240607 w 7467600"/>
              <a:gd name="connsiteY141" fmla="*/ 4010401 h 6858000"/>
              <a:gd name="connsiteX142" fmla="*/ 1310106 w 7467600"/>
              <a:gd name="connsiteY142" fmla="*/ 3943217 h 6858000"/>
              <a:gd name="connsiteX143" fmla="*/ 1423113 w 7467600"/>
              <a:gd name="connsiteY143" fmla="*/ 3874565 h 6858000"/>
              <a:gd name="connsiteX144" fmla="*/ 1260565 w 7467600"/>
              <a:gd name="connsiteY144" fmla="*/ 4031982 h 6858000"/>
              <a:gd name="connsiteX145" fmla="*/ 901900 w 7467600"/>
              <a:gd name="connsiteY145" fmla="*/ 4421236 h 6858000"/>
              <a:gd name="connsiteX146" fmla="*/ 845044 w 7467600"/>
              <a:gd name="connsiteY146" fmla="*/ 4502436 h 6858000"/>
              <a:gd name="connsiteX147" fmla="*/ 685926 w 7467600"/>
              <a:gd name="connsiteY147" fmla="*/ 4703069 h 6858000"/>
              <a:gd name="connsiteX148" fmla="*/ 684248 w 7467600"/>
              <a:gd name="connsiteY148" fmla="*/ 4706721 h 6858000"/>
              <a:gd name="connsiteX149" fmla="*/ 1423113 w 7467600"/>
              <a:gd name="connsiteY149" fmla="*/ 3874565 h 6858000"/>
              <a:gd name="connsiteX150" fmla="*/ 3316479 w 7467600"/>
              <a:gd name="connsiteY150" fmla="*/ 3872136 h 6858000"/>
              <a:gd name="connsiteX151" fmla="*/ 3546806 w 7467600"/>
              <a:gd name="connsiteY151" fmla="*/ 4356139 h 6858000"/>
              <a:gd name="connsiteX152" fmla="*/ 3364433 w 7467600"/>
              <a:gd name="connsiteY152" fmla="*/ 3953121 h 6858000"/>
              <a:gd name="connsiteX153" fmla="*/ 3316479 w 7467600"/>
              <a:gd name="connsiteY153" fmla="*/ 3872136 h 6858000"/>
              <a:gd name="connsiteX154" fmla="*/ 3291335 w 7467600"/>
              <a:gd name="connsiteY154" fmla="*/ 3767420 h 6858000"/>
              <a:gd name="connsiteX155" fmla="*/ 3390805 w 7467600"/>
              <a:gd name="connsiteY155" fmla="*/ 3937163 h 6858000"/>
              <a:gd name="connsiteX156" fmla="*/ 3579062 w 7467600"/>
              <a:gd name="connsiteY156" fmla="*/ 4359040 h 6858000"/>
              <a:gd name="connsiteX157" fmla="*/ 3467355 w 7467600"/>
              <a:gd name="connsiteY157" fmla="*/ 3988130 h 6858000"/>
              <a:gd name="connsiteX158" fmla="*/ 3310753 w 7467600"/>
              <a:gd name="connsiteY158" fmla="*/ 3787140 h 6858000"/>
              <a:gd name="connsiteX159" fmla="*/ 3291335 w 7467600"/>
              <a:gd name="connsiteY159" fmla="*/ 3767420 h 6858000"/>
              <a:gd name="connsiteX160" fmla="*/ 1635889 w 7467600"/>
              <a:gd name="connsiteY160" fmla="*/ 3709494 h 6858000"/>
              <a:gd name="connsiteX161" fmla="*/ 1634800 w 7467600"/>
              <a:gd name="connsiteY161" fmla="*/ 3731111 h 6858000"/>
              <a:gd name="connsiteX162" fmla="*/ 1635889 w 7467600"/>
              <a:gd name="connsiteY162" fmla="*/ 3709494 h 6858000"/>
              <a:gd name="connsiteX163" fmla="*/ 1510397 w 7467600"/>
              <a:gd name="connsiteY163" fmla="*/ 3684705 h 6858000"/>
              <a:gd name="connsiteX164" fmla="*/ 1146550 w 7467600"/>
              <a:gd name="connsiteY164" fmla="*/ 3802012 h 6858000"/>
              <a:gd name="connsiteX165" fmla="*/ 698834 w 7467600"/>
              <a:gd name="connsiteY165" fmla="*/ 3952272 h 6858000"/>
              <a:gd name="connsiteX166" fmla="*/ 34256 w 7467600"/>
              <a:gd name="connsiteY166" fmla="*/ 4347603 h 6858000"/>
              <a:gd name="connsiteX167" fmla="*/ 527241 w 7467600"/>
              <a:gd name="connsiteY167" fmla="*/ 4065078 h 6858000"/>
              <a:gd name="connsiteX168" fmla="*/ 1510397 w 7467600"/>
              <a:gd name="connsiteY168" fmla="*/ 3684705 h 6858000"/>
              <a:gd name="connsiteX169" fmla="*/ 1313114 w 7467600"/>
              <a:gd name="connsiteY169" fmla="*/ 3655216 h 6858000"/>
              <a:gd name="connsiteX170" fmla="*/ 1109304 w 7467600"/>
              <a:gd name="connsiteY170" fmla="*/ 3669030 h 6858000"/>
              <a:gd name="connsiteX171" fmla="*/ 8129 w 7467600"/>
              <a:gd name="connsiteY171" fmla="*/ 4330519 h 6858000"/>
              <a:gd name="connsiteX172" fmla="*/ 687572 w 7467600"/>
              <a:gd name="connsiteY172" fmla="*/ 3925629 h 6858000"/>
              <a:gd name="connsiteX173" fmla="*/ 1138365 w 7467600"/>
              <a:gd name="connsiteY173" fmla="*/ 3774515 h 6858000"/>
              <a:gd name="connsiteX174" fmla="*/ 1505579 w 7467600"/>
              <a:gd name="connsiteY174" fmla="*/ 3655526 h 6858000"/>
              <a:gd name="connsiteX175" fmla="*/ 1313114 w 7467600"/>
              <a:gd name="connsiteY175" fmla="*/ 3655216 h 6858000"/>
              <a:gd name="connsiteX176" fmla="*/ 3655073 w 7467600"/>
              <a:gd name="connsiteY176" fmla="*/ 3650884 h 6858000"/>
              <a:gd name="connsiteX177" fmla="*/ 3989938 w 7467600"/>
              <a:gd name="connsiteY177" fmla="*/ 3991685 h 6858000"/>
              <a:gd name="connsiteX178" fmla="*/ 4393907 w 7467600"/>
              <a:gd name="connsiteY178" fmla="*/ 4261258 h 6858000"/>
              <a:gd name="connsiteX179" fmla="*/ 4648051 w 7467600"/>
              <a:gd name="connsiteY179" fmla="*/ 4374051 h 6858000"/>
              <a:gd name="connsiteX180" fmla="*/ 4383389 w 7467600"/>
              <a:gd name="connsiteY180" fmla="*/ 4184369 h 6858000"/>
              <a:gd name="connsiteX181" fmla="*/ 4165508 w 7467600"/>
              <a:gd name="connsiteY181" fmla="*/ 4035196 h 6858000"/>
              <a:gd name="connsiteX182" fmla="*/ 4068162 w 7467600"/>
              <a:gd name="connsiteY182" fmla="*/ 3953394 h 6858000"/>
              <a:gd name="connsiteX183" fmla="*/ 3981416 w 7467600"/>
              <a:gd name="connsiteY183" fmla="*/ 3880482 h 6858000"/>
              <a:gd name="connsiteX184" fmla="*/ 3800147 w 7467600"/>
              <a:gd name="connsiteY184" fmla="*/ 3749872 h 6858000"/>
              <a:gd name="connsiteX185" fmla="*/ 3655073 w 7467600"/>
              <a:gd name="connsiteY185" fmla="*/ 3650884 h 6858000"/>
              <a:gd name="connsiteX186" fmla="*/ 3670252 w 7467600"/>
              <a:gd name="connsiteY186" fmla="*/ 3622798 h 6858000"/>
              <a:gd name="connsiteX187" fmla="*/ 3817258 w 7467600"/>
              <a:gd name="connsiteY187" fmla="*/ 3723577 h 6858000"/>
              <a:gd name="connsiteX188" fmla="*/ 4000461 w 7467600"/>
              <a:gd name="connsiteY188" fmla="*/ 3855966 h 6858000"/>
              <a:gd name="connsiteX189" fmla="*/ 4088180 w 7467600"/>
              <a:gd name="connsiteY189" fmla="*/ 3929774 h 6858000"/>
              <a:gd name="connsiteX190" fmla="*/ 4184555 w 7467600"/>
              <a:gd name="connsiteY190" fmla="*/ 4010683 h 6858000"/>
              <a:gd name="connsiteX191" fmla="*/ 4399563 w 7467600"/>
              <a:gd name="connsiteY191" fmla="*/ 4158106 h 6858000"/>
              <a:gd name="connsiteX192" fmla="*/ 4684469 w 7467600"/>
              <a:gd name="connsiteY192" fmla="*/ 4364680 h 6858000"/>
              <a:gd name="connsiteX193" fmla="*/ 4690271 w 7467600"/>
              <a:gd name="connsiteY193" fmla="*/ 4370034 h 6858000"/>
              <a:gd name="connsiteX194" fmla="*/ 4136093 w 7467600"/>
              <a:gd name="connsiteY194" fmla="*/ 3858466 h 6858000"/>
              <a:gd name="connsiteX195" fmla="*/ 3670252 w 7467600"/>
              <a:gd name="connsiteY195" fmla="*/ 3622798 h 6858000"/>
              <a:gd name="connsiteX196" fmla="*/ 4440129 w 7467600"/>
              <a:gd name="connsiteY196" fmla="*/ 3448571 h 6858000"/>
              <a:gd name="connsiteX197" fmla="*/ 4856525 w 7467600"/>
              <a:gd name="connsiteY197" fmla="*/ 3915351 h 6858000"/>
              <a:gd name="connsiteX198" fmla="*/ 5059055 w 7467600"/>
              <a:gd name="connsiteY198" fmla="*/ 4108918 h 6858000"/>
              <a:gd name="connsiteX199" fmla="*/ 5290070 w 7467600"/>
              <a:gd name="connsiteY199" fmla="*/ 4263619 h 6858000"/>
              <a:gd name="connsiteX200" fmla="*/ 4834991 w 7467600"/>
              <a:gd name="connsiteY200" fmla="*/ 3830985 h 6858000"/>
              <a:gd name="connsiteX201" fmla="*/ 4440129 w 7467600"/>
              <a:gd name="connsiteY201" fmla="*/ 3448571 h 6858000"/>
              <a:gd name="connsiteX202" fmla="*/ 4441737 w 7467600"/>
              <a:gd name="connsiteY202" fmla="*/ 3399734 h 6858000"/>
              <a:gd name="connsiteX203" fmla="*/ 4431236 w 7467600"/>
              <a:gd name="connsiteY203" fmla="*/ 3400954 h 6858000"/>
              <a:gd name="connsiteX204" fmla="*/ 4557150 w 7467600"/>
              <a:gd name="connsiteY204" fmla="*/ 3510023 h 6858000"/>
              <a:gd name="connsiteX205" fmla="*/ 4856936 w 7467600"/>
              <a:gd name="connsiteY205" fmla="*/ 3809146 h 6858000"/>
              <a:gd name="connsiteX206" fmla="*/ 5111996 w 7467600"/>
              <a:gd name="connsiteY206" fmla="*/ 4065759 h 6858000"/>
              <a:gd name="connsiteX207" fmla="*/ 5388878 w 7467600"/>
              <a:gd name="connsiteY207" fmla="*/ 4300185 h 6858000"/>
              <a:gd name="connsiteX208" fmla="*/ 5425556 w 7467600"/>
              <a:gd name="connsiteY208" fmla="*/ 4308967 h 6858000"/>
              <a:gd name="connsiteX209" fmla="*/ 4943646 w 7467600"/>
              <a:gd name="connsiteY209" fmla="*/ 3822916 h 6858000"/>
              <a:gd name="connsiteX210" fmla="*/ 4594837 w 7467600"/>
              <a:gd name="connsiteY210" fmla="*/ 3532274 h 6858000"/>
              <a:gd name="connsiteX211" fmla="*/ 4441737 w 7467600"/>
              <a:gd name="connsiteY211" fmla="*/ 3399734 h 6858000"/>
              <a:gd name="connsiteX212" fmla="*/ 5425834 w 7467600"/>
              <a:gd name="connsiteY212" fmla="*/ 3162785 h 6858000"/>
              <a:gd name="connsiteX213" fmla="*/ 5401644 w 7467600"/>
              <a:gd name="connsiteY213" fmla="*/ 3617847 h 6858000"/>
              <a:gd name="connsiteX214" fmla="*/ 5467256 w 7467600"/>
              <a:gd name="connsiteY214" fmla="*/ 4175494 h 6858000"/>
              <a:gd name="connsiteX215" fmla="*/ 5448069 w 7467600"/>
              <a:gd name="connsiteY215" fmla="*/ 3567554 h 6858000"/>
              <a:gd name="connsiteX216" fmla="*/ 5425834 w 7467600"/>
              <a:gd name="connsiteY216" fmla="*/ 3162785 h 6858000"/>
              <a:gd name="connsiteX217" fmla="*/ 1318687 w 7467600"/>
              <a:gd name="connsiteY217" fmla="*/ 3113840 h 6858000"/>
              <a:gd name="connsiteX218" fmla="*/ 1066793 w 7467600"/>
              <a:gd name="connsiteY218" fmla="*/ 3212171 h 6858000"/>
              <a:gd name="connsiteX219" fmla="*/ 993319 w 7467600"/>
              <a:gd name="connsiteY219" fmla="*/ 3247648 h 6858000"/>
              <a:gd name="connsiteX220" fmla="*/ 853081 w 7467600"/>
              <a:gd name="connsiteY220" fmla="*/ 3312410 h 6858000"/>
              <a:gd name="connsiteX221" fmla="*/ 805957 w 7467600"/>
              <a:gd name="connsiteY221" fmla="*/ 3330443 h 6858000"/>
              <a:gd name="connsiteX222" fmla="*/ 1318687 w 7467600"/>
              <a:gd name="connsiteY222" fmla="*/ 3113840 h 6858000"/>
              <a:gd name="connsiteX223" fmla="*/ 5453702 w 7467600"/>
              <a:gd name="connsiteY223" fmla="*/ 3090882 h 6858000"/>
              <a:gd name="connsiteX224" fmla="*/ 5480135 w 7467600"/>
              <a:gd name="connsiteY224" fmla="*/ 3565802 h 6858000"/>
              <a:gd name="connsiteX225" fmla="*/ 5499023 w 7467600"/>
              <a:gd name="connsiteY225" fmla="*/ 4166310 h 6858000"/>
              <a:gd name="connsiteX226" fmla="*/ 5547022 w 7467600"/>
              <a:gd name="connsiteY226" fmla="*/ 3607838 h 6858000"/>
              <a:gd name="connsiteX227" fmla="*/ 5515964 w 7467600"/>
              <a:gd name="connsiteY227" fmla="*/ 3378541 h 6858000"/>
              <a:gd name="connsiteX228" fmla="*/ 5453702 w 7467600"/>
              <a:gd name="connsiteY228" fmla="*/ 3090882 h 6858000"/>
              <a:gd name="connsiteX229" fmla="*/ 1238695 w 7467600"/>
              <a:gd name="connsiteY229" fmla="*/ 3076820 h 6858000"/>
              <a:gd name="connsiteX230" fmla="*/ 716371 w 7467600"/>
              <a:gd name="connsiteY230" fmla="*/ 3293249 h 6858000"/>
              <a:gd name="connsiteX231" fmla="*/ 579522 w 7467600"/>
              <a:gd name="connsiteY231" fmla="*/ 3371759 h 6858000"/>
              <a:gd name="connsiteX232" fmla="*/ 600288 w 7467600"/>
              <a:gd name="connsiteY232" fmla="*/ 3365555 h 6858000"/>
              <a:gd name="connsiteX233" fmla="*/ 840692 w 7467600"/>
              <a:gd name="connsiteY233" fmla="*/ 3284921 h 6858000"/>
              <a:gd name="connsiteX234" fmla="*/ 979248 w 7467600"/>
              <a:gd name="connsiteY234" fmla="*/ 3221003 h 6858000"/>
              <a:gd name="connsiteX235" fmla="*/ 1053282 w 7467600"/>
              <a:gd name="connsiteY235" fmla="*/ 3185247 h 6858000"/>
              <a:gd name="connsiteX236" fmla="*/ 1320603 w 7467600"/>
              <a:gd name="connsiteY236" fmla="*/ 3081281 h 6858000"/>
              <a:gd name="connsiteX237" fmla="*/ 1238695 w 7467600"/>
              <a:gd name="connsiteY237" fmla="*/ 3076820 h 6858000"/>
              <a:gd name="connsiteX238" fmla="*/ 5425627 w 7467600"/>
              <a:gd name="connsiteY238" fmla="*/ 2954192 h 6858000"/>
              <a:gd name="connsiteX239" fmla="*/ 5470770 w 7467600"/>
              <a:gd name="connsiteY239" fmla="*/ 3005435 h 6858000"/>
              <a:gd name="connsiteX240" fmla="*/ 5519779 w 7467600"/>
              <a:gd name="connsiteY240" fmla="*/ 4359223 h 6858000"/>
              <a:gd name="connsiteX241" fmla="*/ 5520293 w 7467600"/>
              <a:gd name="connsiteY241" fmla="*/ 4360602 h 6858000"/>
              <a:gd name="connsiteX242" fmla="*/ 5767221 w 7467600"/>
              <a:gd name="connsiteY242" fmla="*/ 4665564 h 6858000"/>
              <a:gd name="connsiteX243" fmla="*/ 6937169 w 7467600"/>
              <a:gd name="connsiteY243" fmla="*/ 4815941 h 6858000"/>
              <a:gd name="connsiteX244" fmla="*/ 6953922 w 7467600"/>
              <a:gd name="connsiteY244" fmla="*/ 4890068 h 6858000"/>
              <a:gd name="connsiteX245" fmla="*/ 6071359 w 7467600"/>
              <a:gd name="connsiteY245" fmla="*/ 4770770 h 6858000"/>
              <a:gd name="connsiteX246" fmla="*/ 6038839 w 7467600"/>
              <a:gd name="connsiteY246" fmla="*/ 4764474 h 6858000"/>
              <a:gd name="connsiteX247" fmla="*/ 6038706 w 7467600"/>
              <a:gd name="connsiteY247" fmla="*/ 4763847 h 6858000"/>
              <a:gd name="connsiteX248" fmla="*/ 6037784 w 7467600"/>
              <a:gd name="connsiteY248" fmla="*/ 4764270 h 6858000"/>
              <a:gd name="connsiteX249" fmla="*/ 6038839 w 7467600"/>
              <a:gd name="connsiteY249" fmla="*/ 4764474 h 6858000"/>
              <a:gd name="connsiteX250" fmla="*/ 6040338 w 7467600"/>
              <a:gd name="connsiteY250" fmla="*/ 4771418 h 6858000"/>
              <a:gd name="connsiteX251" fmla="*/ 6024488 w 7467600"/>
              <a:gd name="connsiteY251" fmla="*/ 4809903 h 6858000"/>
              <a:gd name="connsiteX252" fmla="*/ 5599771 w 7467600"/>
              <a:gd name="connsiteY252" fmla="*/ 5509652 h 6858000"/>
              <a:gd name="connsiteX253" fmla="*/ 5548843 w 7467600"/>
              <a:gd name="connsiteY253" fmla="*/ 5563845 h 6858000"/>
              <a:gd name="connsiteX254" fmla="*/ 5940952 w 7467600"/>
              <a:gd name="connsiteY254" fmla="*/ 6250028 h 6858000"/>
              <a:gd name="connsiteX255" fmla="*/ 6043441 w 7467600"/>
              <a:gd name="connsiteY255" fmla="*/ 6665847 h 6858000"/>
              <a:gd name="connsiteX256" fmla="*/ 6093432 w 7467600"/>
              <a:gd name="connsiteY256" fmla="*/ 6858000 h 6858000"/>
              <a:gd name="connsiteX257" fmla="*/ 6034344 w 7467600"/>
              <a:gd name="connsiteY257" fmla="*/ 6858000 h 6858000"/>
              <a:gd name="connsiteX258" fmla="*/ 6026679 w 7467600"/>
              <a:gd name="connsiteY258" fmla="*/ 6836959 h 6858000"/>
              <a:gd name="connsiteX259" fmla="*/ 5800441 w 7467600"/>
              <a:gd name="connsiteY259" fmla="*/ 6335286 h 6858000"/>
              <a:gd name="connsiteX260" fmla="*/ 5526562 w 7467600"/>
              <a:gd name="connsiteY260" fmla="*/ 5705388 h 6858000"/>
              <a:gd name="connsiteX261" fmla="*/ 5519640 w 7467600"/>
              <a:gd name="connsiteY261" fmla="*/ 5683774 h 6858000"/>
              <a:gd name="connsiteX262" fmla="*/ 5844559 w 7467600"/>
              <a:gd name="connsiteY262" fmla="*/ 6553349 h 6858000"/>
              <a:gd name="connsiteX263" fmla="*/ 5975994 w 7467600"/>
              <a:gd name="connsiteY263" fmla="*/ 6858000 h 6858000"/>
              <a:gd name="connsiteX264" fmla="*/ 5898547 w 7467600"/>
              <a:gd name="connsiteY264" fmla="*/ 6858000 h 6858000"/>
              <a:gd name="connsiteX265" fmla="*/ 5682041 w 7467600"/>
              <a:gd name="connsiteY265" fmla="*/ 6355860 h 6858000"/>
              <a:gd name="connsiteX266" fmla="*/ 5461758 w 7467600"/>
              <a:gd name="connsiteY266" fmla="*/ 5820220 h 6858000"/>
              <a:gd name="connsiteX267" fmla="*/ 5237282 w 7467600"/>
              <a:gd name="connsiteY267" fmla="*/ 6579086 h 6858000"/>
              <a:gd name="connsiteX268" fmla="*/ 5115009 w 7467600"/>
              <a:gd name="connsiteY268" fmla="*/ 6858000 h 6858000"/>
              <a:gd name="connsiteX269" fmla="*/ 5028074 w 7467600"/>
              <a:gd name="connsiteY269" fmla="*/ 6858000 h 6858000"/>
              <a:gd name="connsiteX270" fmla="*/ 5079508 w 7467600"/>
              <a:gd name="connsiteY270" fmla="*/ 6749074 h 6858000"/>
              <a:gd name="connsiteX271" fmla="*/ 5371846 w 7467600"/>
              <a:gd name="connsiteY271" fmla="*/ 5924413 h 6858000"/>
              <a:gd name="connsiteX272" fmla="*/ 5270512 w 7467600"/>
              <a:gd name="connsiteY272" fmla="*/ 6138975 h 6858000"/>
              <a:gd name="connsiteX273" fmla="*/ 5062409 w 7467600"/>
              <a:gd name="connsiteY273" fmla="*/ 6653544 h 6858000"/>
              <a:gd name="connsiteX274" fmla="*/ 5036628 w 7467600"/>
              <a:gd name="connsiteY274" fmla="*/ 6754247 h 6858000"/>
              <a:gd name="connsiteX275" fmla="*/ 5009112 w 7467600"/>
              <a:gd name="connsiteY275" fmla="*/ 6858000 h 6858000"/>
              <a:gd name="connsiteX276" fmla="*/ 4976679 w 7467600"/>
              <a:gd name="connsiteY276" fmla="*/ 6858000 h 6858000"/>
              <a:gd name="connsiteX277" fmla="*/ 5006537 w 7467600"/>
              <a:gd name="connsiteY277" fmla="*/ 6747068 h 6858000"/>
              <a:gd name="connsiteX278" fmla="*/ 5032723 w 7467600"/>
              <a:gd name="connsiteY278" fmla="*/ 6644957 h 6858000"/>
              <a:gd name="connsiteX279" fmla="*/ 5242949 w 7467600"/>
              <a:gd name="connsiteY279" fmla="*/ 6125175 h 6858000"/>
              <a:gd name="connsiteX280" fmla="*/ 5286321 w 7467600"/>
              <a:gd name="connsiteY280" fmla="*/ 6033555 h 6858000"/>
              <a:gd name="connsiteX281" fmla="*/ 5008210 w 7467600"/>
              <a:gd name="connsiteY281" fmla="*/ 6649194 h 6858000"/>
              <a:gd name="connsiteX282" fmla="*/ 4986321 w 7467600"/>
              <a:gd name="connsiteY282" fmla="*/ 6765687 h 6858000"/>
              <a:gd name="connsiteX283" fmla="*/ 4973474 w 7467600"/>
              <a:gd name="connsiteY283" fmla="*/ 6858000 h 6858000"/>
              <a:gd name="connsiteX284" fmla="*/ 4907178 w 7467600"/>
              <a:gd name="connsiteY284" fmla="*/ 6858000 h 6858000"/>
              <a:gd name="connsiteX285" fmla="*/ 4910810 w 7467600"/>
              <a:gd name="connsiteY285" fmla="*/ 6829660 h 6858000"/>
              <a:gd name="connsiteX286" fmla="*/ 4987461 w 7467600"/>
              <a:gd name="connsiteY286" fmla="*/ 6432994 h 6858000"/>
              <a:gd name="connsiteX287" fmla="*/ 5179262 w 7467600"/>
              <a:gd name="connsiteY287" fmla="*/ 6035044 h 6858000"/>
              <a:gd name="connsiteX288" fmla="*/ 4689678 w 7467600"/>
              <a:gd name="connsiteY288" fmla="*/ 6440241 h 6858000"/>
              <a:gd name="connsiteX289" fmla="*/ 4477543 w 7467600"/>
              <a:gd name="connsiteY289" fmla="*/ 6674836 h 6858000"/>
              <a:gd name="connsiteX290" fmla="*/ 4329957 w 7467600"/>
              <a:gd name="connsiteY290" fmla="*/ 6858000 h 6858000"/>
              <a:gd name="connsiteX291" fmla="*/ 4218595 w 7467600"/>
              <a:gd name="connsiteY291" fmla="*/ 6858000 h 6858000"/>
              <a:gd name="connsiteX292" fmla="*/ 4368888 w 7467600"/>
              <a:gd name="connsiteY292" fmla="*/ 6668412 h 6858000"/>
              <a:gd name="connsiteX293" fmla="*/ 4563091 w 7467600"/>
              <a:gd name="connsiteY293" fmla="*/ 6442508 h 6858000"/>
              <a:gd name="connsiteX294" fmla="*/ 5387324 w 7467600"/>
              <a:gd name="connsiteY294" fmla="*/ 5705830 h 6858000"/>
              <a:gd name="connsiteX295" fmla="*/ 5073620 w 7467600"/>
              <a:gd name="connsiteY295" fmla="*/ 5955437 h 6858000"/>
              <a:gd name="connsiteX296" fmla="*/ 4689789 w 7467600"/>
              <a:gd name="connsiteY296" fmla="*/ 6268382 h 6858000"/>
              <a:gd name="connsiteX297" fmla="*/ 4418722 w 7467600"/>
              <a:gd name="connsiteY297" fmla="*/ 6570886 h 6858000"/>
              <a:gd name="connsiteX298" fmla="*/ 4214944 w 7467600"/>
              <a:gd name="connsiteY298" fmla="*/ 6858000 h 6858000"/>
              <a:gd name="connsiteX299" fmla="*/ 4177898 w 7467600"/>
              <a:gd name="connsiteY299" fmla="*/ 6858000 h 6858000"/>
              <a:gd name="connsiteX300" fmla="*/ 4391597 w 7467600"/>
              <a:gd name="connsiteY300" fmla="*/ 6556370 h 6858000"/>
              <a:gd name="connsiteX301" fmla="*/ 4668889 w 7467600"/>
              <a:gd name="connsiteY301" fmla="*/ 6246399 h 6858000"/>
              <a:gd name="connsiteX302" fmla="*/ 5055427 w 7467600"/>
              <a:gd name="connsiteY302" fmla="*/ 5931476 h 6858000"/>
              <a:gd name="connsiteX303" fmla="*/ 5371814 w 7467600"/>
              <a:gd name="connsiteY303" fmla="*/ 5678975 h 6858000"/>
              <a:gd name="connsiteX304" fmla="*/ 4987918 w 7467600"/>
              <a:gd name="connsiteY304" fmla="*/ 5838701 h 6858000"/>
              <a:gd name="connsiteX305" fmla="*/ 4317146 w 7467600"/>
              <a:gd name="connsiteY305" fmla="*/ 6587716 h 6858000"/>
              <a:gd name="connsiteX306" fmla="*/ 4171627 w 7467600"/>
              <a:gd name="connsiteY306" fmla="*/ 6858000 h 6858000"/>
              <a:gd name="connsiteX307" fmla="*/ 4081585 w 7467600"/>
              <a:gd name="connsiteY307" fmla="*/ 6858000 h 6858000"/>
              <a:gd name="connsiteX308" fmla="*/ 4238603 w 7467600"/>
              <a:gd name="connsiteY308" fmla="*/ 6559341 h 6858000"/>
              <a:gd name="connsiteX309" fmla="*/ 4778333 w 7467600"/>
              <a:gd name="connsiteY309" fmla="*/ 5873626 h 6858000"/>
              <a:gd name="connsiteX310" fmla="*/ 5414185 w 7467600"/>
              <a:gd name="connsiteY310" fmla="*/ 5573882 h 6858000"/>
              <a:gd name="connsiteX311" fmla="*/ 5959648 w 7467600"/>
              <a:gd name="connsiteY311" fmla="*/ 4760797 h 6858000"/>
              <a:gd name="connsiteX312" fmla="*/ 5355019 w 7467600"/>
              <a:gd name="connsiteY312" fmla="*/ 4734672 h 6858000"/>
              <a:gd name="connsiteX313" fmla="*/ 5083565 w 7467600"/>
              <a:gd name="connsiteY313" fmla="*/ 5179121 h 6858000"/>
              <a:gd name="connsiteX314" fmla="*/ 4713577 w 7467600"/>
              <a:gd name="connsiteY314" fmla="*/ 5616803 h 6858000"/>
              <a:gd name="connsiteX315" fmla="*/ 3989559 w 7467600"/>
              <a:gd name="connsiteY315" fmla="*/ 6145945 h 6858000"/>
              <a:gd name="connsiteX316" fmla="*/ 3939824 w 7467600"/>
              <a:gd name="connsiteY316" fmla="*/ 6066900 h 6858000"/>
              <a:gd name="connsiteX317" fmla="*/ 4584537 w 7467600"/>
              <a:gd name="connsiteY317" fmla="*/ 5324826 h 6858000"/>
              <a:gd name="connsiteX318" fmla="*/ 5037105 w 7467600"/>
              <a:gd name="connsiteY318" fmla="*/ 5088765 h 6858000"/>
              <a:gd name="connsiteX319" fmla="*/ 5039930 w 7467600"/>
              <a:gd name="connsiteY319" fmla="*/ 5089585 h 6858000"/>
              <a:gd name="connsiteX320" fmla="*/ 5263764 w 7467600"/>
              <a:gd name="connsiteY320" fmla="*/ 4735525 h 6858000"/>
              <a:gd name="connsiteX321" fmla="*/ 4086300 w 7467600"/>
              <a:gd name="connsiteY321" fmla="*/ 4884599 h 6858000"/>
              <a:gd name="connsiteX322" fmla="*/ 4085485 w 7467600"/>
              <a:gd name="connsiteY322" fmla="*/ 4899070 h 6858000"/>
              <a:gd name="connsiteX323" fmla="*/ 3871915 w 7467600"/>
              <a:gd name="connsiteY323" fmla="*/ 5253645 h 6858000"/>
              <a:gd name="connsiteX324" fmla="*/ 3799374 w 7467600"/>
              <a:gd name="connsiteY324" fmla="*/ 5466127 h 6858000"/>
              <a:gd name="connsiteX325" fmla="*/ 3498850 w 7467600"/>
              <a:gd name="connsiteY325" fmla="*/ 6661888 h 6858000"/>
              <a:gd name="connsiteX326" fmla="*/ 3399216 w 7467600"/>
              <a:gd name="connsiteY326" fmla="*/ 6858000 h 6858000"/>
              <a:gd name="connsiteX327" fmla="*/ 3303688 w 7467600"/>
              <a:gd name="connsiteY327" fmla="*/ 6858000 h 6858000"/>
              <a:gd name="connsiteX328" fmla="*/ 3391774 w 7467600"/>
              <a:gd name="connsiteY328" fmla="*/ 6697181 h 6858000"/>
              <a:gd name="connsiteX329" fmla="*/ 3735540 w 7467600"/>
              <a:gd name="connsiteY329" fmla="*/ 5546923 h 6858000"/>
              <a:gd name="connsiteX330" fmla="*/ 3729438 w 7467600"/>
              <a:gd name="connsiteY330" fmla="*/ 5569058 h 6858000"/>
              <a:gd name="connsiteX331" fmla="*/ 3707782 w 7467600"/>
              <a:gd name="connsiteY331" fmla="*/ 5644908 h 6858000"/>
              <a:gd name="connsiteX332" fmla="*/ 3583827 w 7467600"/>
              <a:gd name="connsiteY332" fmla="*/ 6039215 h 6858000"/>
              <a:gd name="connsiteX333" fmla="*/ 3547861 w 7467600"/>
              <a:gd name="connsiteY333" fmla="*/ 6129609 h 6858000"/>
              <a:gd name="connsiteX334" fmla="*/ 3490905 w 7467600"/>
              <a:gd name="connsiteY334" fmla="*/ 6277660 h 6858000"/>
              <a:gd name="connsiteX335" fmla="*/ 3455859 w 7467600"/>
              <a:gd name="connsiteY335" fmla="*/ 6391301 h 6858000"/>
              <a:gd name="connsiteX336" fmla="*/ 3429112 w 7467600"/>
              <a:gd name="connsiteY336" fmla="*/ 6479469 h 6858000"/>
              <a:gd name="connsiteX337" fmla="*/ 3304862 w 7467600"/>
              <a:gd name="connsiteY337" fmla="*/ 6796476 h 6858000"/>
              <a:gd name="connsiteX338" fmla="*/ 3276071 w 7467600"/>
              <a:gd name="connsiteY338" fmla="*/ 6858000 h 6858000"/>
              <a:gd name="connsiteX339" fmla="*/ 3240805 w 7467600"/>
              <a:gd name="connsiteY339" fmla="*/ 6858000 h 6858000"/>
              <a:gd name="connsiteX340" fmla="*/ 3275917 w 7467600"/>
              <a:gd name="connsiteY340" fmla="*/ 6783192 h 6858000"/>
              <a:gd name="connsiteX341" fmla="*/ 3399358 w 7467600"/>
              <a:gd name="connsiteY341" fmla="*/ 6469011 h 6858000"/>
              <a:gd name="connsiteX342" fmla="*/ 3425650 w 7467600"/>
              <a:gd name="connsiteY342" fmla="*/ 6381333 h 6858000"/>
              <a:gd name="connsiteX343" fmla="*/ 3460661 w 7467600"/>
              <a:gd name="connsiteY343" fmla="*/ 6266763 h 6858000"/>
              <a:gd name="connsiteX344" fmla="*/ 3518021 w 7467600"/>
              <a:gd name="connsiteY344" fmla="*/ 6117298 h 6858000"/>
              <a:gd name="connsiteX345" fmla="*/ 3554035 w 7467600"/>
              <a:gd name="connsiteY345" fmla="*/ 6027832 h 6858000"/>
              <a:gd name="connsiteX346" fmla="*/ 3677174 w 7467600"/>
              <a:gd name="connsiteY346" fmla="*/ 5636351 h 6858000"/>
              <a:gd name="connsiteX347" fmla="*/ 3698819 w 7467600"/>
              <a:gd name="connsiteY347" fmla="*/ 5560503 h 6858000"/>
              <a:gd name="connsiteX348" fmla="*/ 3702094 w 7467600"/>
              <a:gd name="connsiteY348" fmla="*/ 5549194 h 6858000"/>
              <a:gd name="connsiteX349" fmla="*/ 3398355 w 7467600"/>
              <a:gd name="connsiteY349" fmla="*/ 6094603 h 6858000"/>
              <a:gd name="connsiteX350" fmla="*/ 3193941 w 7467600"/>
              <a:gd name="connsiteY350" fmla="*/ 6798775 h 6858000"/>
              <a:gd name="connsiteX351" fmla="*/ 3184140 w 7467600"/>
              <a:gd name="connsiteY351" fmla="*/ 6858000 h 6858000"/>
              <a:gd name="connsiteX352" fmla="*/ 3099978 w 7467600"/>
              <a:gd name="connsiteY352" fmla="*/ 6858000 h 6858000"/>
              <a:gd name="connsiteX353" fmla="*/ 3101556 w 7467600"/>
              <a:gd name="connsiteY353" fmla="*/ 6843337 h 6858000"/>
              <a:gd name="connsiteX354" fmla="*/ 3370162 w 7467600"/>
              <a:gd name="connsiteY354" fmla="*/ 5785550 h 6858000"/>
              <a:gd name="connsiteX355" fmla="*/ 3746477 w 7467600"/>
              <a:gd name="connsiteY355" fmla="*/ 5377889 h 6858000"/>
              <a:gd name="connsiteX356" fmla="*/ 3863399 w 7467600"/>
              <a:gd name="connsiteY356" fmla="*/ 5087257 h 6858000"/>
              <a:gd name="connsiteX357" fmla="*/ 3968712 w 7467600"/>
              <a:gd name="connsiteY357" fmla="*/ 4913989 h 6858000"/>
              <a:gd name="connsiteX358" fmla="*/ 2792390 w 7467600"/>
              <a:gd name="connsiteY358" fmla="*/ 5382974 h 6858000"/>
              <a:gd name="connsiteX359" fmla="*/ 2714982 w 7467600"/>
              <a:gd name="connsiteY359" fmla="*/ 5427051 h 6858000"/>
              <a:gd name="connsiteX360" fmla="*/ 2813361 w 7467600"/>
              <a:gd name="connsiteY360" fmla="*/ 6023912 h 6858000"/>
              <a:gd name="connsiteX361" fmla="*/ 2688430 w 7467600"/>
              <a:gd name="connsiteY361" fmla="*/ 6801564 h 6858000"/>
              <a:gd name="connsiteX362" fmla="*/ 2629626 w 7467600"/>
              <a:gd name="connsiteY362" fmla="*/ 6763394 h 6858000"/>
              <a:gd name="connsiteX363" fmla="*/ 2565328 w 7467600"/>
              <a:gd name="connsiteY363" fmla="*/ 5516399 h 6858000"/>
              <a:gd name="connsiteX364" fmla="*/ 1922999 w 7467600"/>
              <a:gd name="connsiteY364" fmla="*/ 5980343 h 6858000"/>
              <a:gd name="connsiteX365" fmla="*/ 1950261 w 7467600"/>
              <a:gd name="connsiteY365" fmla="*/ 6405858 h 6858000"/>
              <a:gd name="connsiteX366" fmla="*/ 2365554 w 7467600"/>
              <a:gd name="connsiteY366" fmla="*/ 6759107 h 6858000"/>
              <a:gd name="connsiteX367" fmla="*/ 2424142 w 7467600"/>
              <a:gd name="connsiteY367" fmla="*/ 6858000 h 6858000"/>
              <a:gd name="connsiteX368" fmla="*/ 2395994 w 7467600"/>
              <a:gd name="connsiteY368" fmla="*/ 6858000 h 6858000"/>
              <a:gd name="connsiteX369" fmla="*/ 2392863 w 7467600"/>
              <a:gd name="connsiteY369" fmla="*/ 6852964 h 6858000"/>
              <a:gd name="connsiteX370" fmla="*/ 2017589 w 7467600"/>
              <a:gd name="connsiteY370" fmla="*/ 6493982 h 6858000"/>
              <a:gd name="connsiteX371" fmla="*/ 2147336 w 7467600"/>
              <a:gd name="connsiteY371" fmla="*/ 6594052 h 6858000"/>
              <a:gd name="connsiteX372" fmla="*/ 2207047 w 7467600"/>
              <a:gd name="connsiteY372" fmla="*/ 6654540 h 6858000"/>
              <a:gd name="connsiteX373" fmla="*/ 2299106 w 7467600"/>
              <a:gd name="connsiteY373" fmla="*/ 6778931 h 6858000"/>
              <a:gd name="connsiteX374" fmla="*/ 2314430 w 7467600"/>
              <a:gd name="connsiteY374" fmla="*/ 6801144 h 6858000"/>
              <a:gd name="connsiteX375" fmla="*/ 2352406 w 7467600"/>
              <a:gd name="connsiteY375" fmla="*/ 6858000 h 6858000"/>
              <a:gd name="connsiteX376" fmla="*/ 2314492 w 7467600"/>
              <a:gd name="connsiteY376" fmla="*/ 6858000 h 6858000"/>
              <a:gd name="connsiteX377" fmla="*/ 2288095 w 7467600"/>
              <a:gd name="connsiteY377" fmla="*/ 6818030 h 6858000"/>
              <a:gd name="connsiteX378" fmla="*/ 2272768 w 7467600"/>
              <a:gd name="connsiteY378" fmla="*/ 6795822 h 6858000"/>
              <a:gd name="connsiteX379" fmla="*/ 2182715 w 7467600"/>
              <a:gd name="connsiteY379" fmla="*/ 6675071 h 6858000"/>
              <a:gd name="connsiteX380" fmla="*/ 2032061 w 7467600"/>
              <a:gd name="connsiteY380" fmla="*/ 6541380 h 6858000"/>
              <a:gd name="connsiteX381" fmla="*/ 2257220 w 7467600"/>
              <a:gd name="connsiteY381" fmla="*/ 6826257 h 6858000"/>
              <a:gd name="connsiteX382" fmla="*/ 2281324 w 7467600"/>
              <a:gd name="connsiteY382" fmla="*/ 6858000 h 6858000"/>
              <a:gd name="connsiteX383" fmla="*/ 2242860 w 7467600"/>
              <a:gd name="connsiteY383" fmla="*/ 6858000 h 6858000"/>
              <a:gd name="connsiteX384" fmla="*/ 2232818 w 7467600"/>
              <a:gd name="connsiteY384" fmla="*/ 6844926 h 6858000"/>
              <a:gd name="connsiteX385" fmla="*/ 1990172 w 7467600"/>
              <a:gd name="connsiteY385" fmla="*/ 6542121 h 6858000"/>
              <a:gd name="connsiteX386" fmla="*/ 2124090 w 7467600"/>
              <a:gd name="connsiteY386" fmla="*/ 6761017 h 6858000"/>
              <a:gd name="connsiteX387" fmla="*/ 2200380 w 7467600"/>
              <a:gd name="connsiteY387" fmla="*/ 6858000 h 6858000"/>
              <a:gd name="connsiteX388" fmla="*/ 2147507 w 7467600"/>
              <a:gd name="connsiteY388" fmla="*/ 6858000 h 6858000"/>
              <a:gd name="connsiteX389" fmla="*/ 2070668 w 7467600"/>
              <a:gd name="connsiteY389" fmla="*/ 6761520 h 6858000"/>
              <a:gd name="connsiteX390" fmla="*/ 1975142 w 7467600"/>
              <a:gd name="connsiteY390" fmla="*/ 6585570 h 6858000"/>
              <a:gd name="connsiteX391" fmla="*/ 2050035 w 7467600"/>
              <a:gd name="connsiteY391" fmla="*/ 6813345 h 6858000"/>
              <a:gd name="connsiteX392" fmla="*/ 2063025 w 7467600"/>
              <a:gd name="connsiteY392" fmla="*/ 6858000 h 6858000"/>
              <a:gd name="connsiteX393" fmla="*/ 2021675 w 7467600"/>
              <a:gd name="connsiteY393" fmla="*/ 6858000 h 6858000"/>
              <a:gd name="connsiteX394" fmla="*/ 2019308 w 7467600"/>
              <a:gd name="connsiteY394" fmla="*/ 6847118 h 6858000"/>
              <a:gd name="connsiteX395" fmla="*/ 1938835 w 7467600"/>
              <a:gd name="connsiteY395" fmla="*/ 6551160 h 6858000"/>
              <a:gd name="connsiteX396" fmla="*/ 1953230 w 7467600"/>
              <a:gd name="connsiteY396" fmla="*/ 6759699 h 6858000"/>
              <a:gd name="connsiteX397" fmla="*/ 1956763 w 7467600"/>
              <a:gd name="connsiteY397" fmla="*/ 6778191 h 6858000"/>
              <a:gd name="connsiteX398" fmla="*/ 1967925 w 7467600"/>
              <a:gd name="connsiteY398" fmla="*/ 6858000 h 6858000"/>
              <a:gd name="connsiteX399" fmla="*/ 1936622 w 7467600"/>
              <a:gd name="connsiteY399" fmla="*/ 6858000 h 6858000"/>
              <a:gd name="connsiteX400" fmla="*/ 1926261 w 7467600"/>
              <a:gd name="connsiteY400" fmla="*/ 6784064 h 6858000"/>
              <a:gd name="connsiteX401" fmla="*/ 1922724 w 7467600"/>
              <a:gd name="connsiteY401" fmla="*/ 6765577 h 6858000"/>
              <a:gd name="connsiteX402" fmla="*/ 1904650 w 7467600"/>
              <a:gd name="connsiteY402" fmla="*/ 6639616 h 6858000"/>
              <a:gd name="connsiteX403" fmla="*/ 1885273 w 7467600"/>
              <a:gd name="connsiteY403" fmla="*/ 6858000 h 6858000"/>
              <a:gd name="connsiteX404" fmla="*/ 1854363 w 7467600"/>
              <a:gd name="connsiteY404" fmla="*/ 6858000 h 6858000"/>
              <a:gd name="connsiteX405" fmla="*/ 1880391 w 7467600"/>
              <a:gd name="connsiteY405" fmla="*/ 6603796 h 6858000"/>
              <a:gd name="connsiteX406" fmla="*/ 1818273 w 7467600"/>
              <a:gd name="connsiteY406" fmla="*/ 6715729 h 6858000"/>
              <a:gd name="connsiteX407" fmla="*/ 1794691 w 7467600"/>
              <a:gd name="connsiteY407" fmla="*/ 6843239 h 6858000"/>
              <a:gd name="connsiteX408" fmla="*/ 1794914 w 7467600"/>
              <a:gd name="connsiteY408" fmla="*/ 6858000 h 6858000"/>
              <a:gd name="connsiteX409" fmla="*/ 1746128 w 7467600"/>
              <a:gd name="connsiteY409" fmla="*/ 6858000 h 6858000"/>
              <a:gd name="connsiteX410" fmla="*/ 1753934 w 7467600"/>
              <a:gd name="connsiteY410" fmla="*/ 6724796 h 6858000"/>
              <a:gd name="connsiteX411" fmla="*/ 1792053 w 7467600"/>
              <a:gd name="connsiteY411" fmla="*/ 6572396 h 6858000"/>
              <a:gd name="connsiteX412" fmla="*/ 1862248 w 7467600"/>
              <a:gd name="connsiteY412" fmla="*/ 6266397 h 6858000"/>
              <a:gd name="connsiteX413" fmla="*/ 1862250 w 7467600"/>
              <a:gd name="connsiteY413" fmla="*/ 6033531 h 6858000"/>
              <a:gd name="connsiteX414" fmla="*/ 1211999 w 7467600"/>
              <a:gd name="connsiteY414" fmla="*/ 6683610 h 6858000"/>
              <a:gd name="connsiteX415" fmla="*/ 1213266 w 7467600"/>
              <a:gd name="connsiteY415" fmla="*/ 6691947 h 6858000"/>
              <a:gd name="connsiteX416" fmla="*/ 1203370 w 7467600"/>
              <a:gd name="connsiteY416" fmla="*/ 6850676 h 6858000"/>
              <a:gd name="connsiteX417" fmla="*/ 1203671 w 7467600"/>
              <a:gd name="connsiteY417" fmla="*/ 6858000 h 6858000"/>
              <a:gd name="connsiteX418" fmla="*/ 1143180 w 7467600"/>
              <a:gd name="connsiteY418" fmla="*/ 6858000 h 6858000"/>
              <a:gd name="connsiteX419" fmla="*/ 1142176 w 7467600"/>
              <a:gd name="connsiteY419" fmla="*/ 6766045 h 6858000"/>
              <a:gd name="connsiteX420" fmla="*/ 1067484 w 7467600"/>
              <a:gd name="connsiteY420" fmla="*/ 6858000 h 6858000"/>
              <a:gd name="connsiteX421" fmla="*/ 953928 w 7467600"/>
              <a:gd name="connsiteY421" fmla="*/ 6858000 h 6858000"/>
              <a:gd name="connsiteX422" fmla="*/ 959715 w 7467600"/>
              <a:gd name="connsiteY422" fmla="*/ 6850185 h 6858000"/>
              <a:gd name="connsiteX423" fmla="*/ 1483788 w 7467600"/>
              <a:gd name="connsiteY423" fmla="*/ 6259174 h 6858000"/>
              <a:gd name="connsiteX424" fmla="*/ 1100671 w 7467600"/>
              <a:gd name="connsiteY424" fmla="*/ 6252137 h 6858000"/>
              <a:gd name="connsiteX425" fmla="*/ 1090144 w 7467600"/>
              <a:gd name="connsiteY425" fmla="*/ 6256748 h 6858000"/>
              <a:gd name="connsiteX426" fmla="*/ 1095872 w 7467600"/>
              <a:gd name="connsiteY426" fmla="*/ 6271892 h 6858000"/>
              <a:gd name="connsiteX427" fmla="*/ 262785 w 7467600"/>
              <a:gd name="connsiteY427" fmla="*/ 6845450 h 6858000"/>
              <a:gd name="connsiteX428" fmla="*/ 209968 w 7467600"/>
              <a:gd name="connsiteY428" fmla="*/ 6770713 h 6858000"/>
              <a:gd name="connsiteX429" fmla="*/ 873460 w 7467600"/>
              <a:gd name="connsiteY429" fmla="*/ 6253768 h 6858000"/>
              <a:gd name="connsiteX430" fmla="*/ 192686 w 7467600"/>
              <a:gd name="connsiteY430" fmla="*/ 5849257 h 6858000"/>
              <a:gd name="connsiteX431" fmla="*/ 4696 w 7467600"/>
              <a:gd name="connsiteY431" fmla="*/ 5697668 h 6858000"/>
              <a:gd name="connsiteX432" fmla="*/ 0 w 7467600"/>
              <a:gd name="connsiteY432" fmla="*/ 5689984 h 6858000"/>
              <a:gd name="connsiteX433" fmla="*/ 0 w 7467600"/>
              <a:gd name="connsiteY433" fmla="*/ 5513472 h 6858000"/>
              <a:gd name="connsiteX434" fmla="*/ 174101 w 7467600"/>
              <a:gd name="connsiteY434" fmla="*/ 5620277 h 6858000"/>
              <a:gd name="connsiteX435" fmla="*/ 891800 w 7467600"/>
              <a:gd name="connsiteY435" fmla="*/ 6036935 h 6858000"/>
              <a:gd name="connsiteX436" fmla="*/ 1072219 w 7467600"/>
              <a:gd name="connsiteY436" fmla="*/ 6169443 h 6858000"/>
              <a:gd name="connsiteX437" fmla="*/ 1074117 w 7467600"/>
              <a:gd name="connsiteY437" fmla="*/ 6170301 h 6858000"/>
              <a:gd name="connsiteX438" fmla="*/ 1083114 w 7467600"/>
              <a:gd name="connsiteY438" fmla="*/ 6174131 h 6858000"/>
              <a:gd name="connsiteX439" fmla="*/ 1543010 w 7467600"/>
              <a:gd name="connsiteY439" fmla="*/ 6191140 h 6858000"/>
              <a:gd name="connsiteX440" fmla="*/ 1551080 w 7467600"/>
              <a:gd name="connsiteY440" fmla="*/ 6195006 h 6858000"/>
              <a:gd name="connsiteX441" fmla="*/ 2345443 w 7467600"/>
              <a:gd name="connsiteY441" fmla="*/ 5549882 h 6858000"/>
              <a:gd name="connsiteX442" fmla="*/ 1721499 w 7467600"/>
              <a:gd name="connsiteY442" fmla="*/ 5599969 h 6858000"/>
              <a:gd name="connsiteX443" fmla="*/ 767716 w 7467600"/>
              <a:gd name="connsiteY443" fmla="*/ 5472768 h 6858000"/>
              <a:gd name="connsiteX444" fmla="*/ 722147 w 7467600"/>
              <a:gd name="connsiteY444" fmla="*/ 5393091 h 6858000"/>
              <a:gd name="connsiteX445" fmla="*/ 1485552 w 7467600"/>
              <a:gd name="connsiteY445" fmla="*/ 5313202 h 6858000"/>
              <a:gd name="connsiteX446" fmla="*/ 2143004 w 7467600"/>
              <a:gd name="connsiteY446" fmla="*/ 5402420 h 6858000"/>
              <a:gd name="connsiteX447" fmla="*/ 1933391 w 7467600"/>
              <a:gd name="connsiteY447" fmla="*/ 5156971 h 6858000"/>
              <a:gd name="connsiteX448" fmla="*/ 1827118 w 7467600"/>
              <a:gd name="connsiteY448" fmla="*/ 4968410 h 6858000"/>
              <a:gd name="connsiteX449" fmla="*/ 1837349 w 7467600"/>
              <a:gd name="connsiteY449" fmla="*/ 4956357 h 6858000"/>
              <a:gd name="connsiteX450" fmla="*/ 2162835 w 7467600"/>
              <a:gd name="connsiteY450" fmla="*/ 5187853 h 6858000"/>
              <a:gd name="connsiteX451" fmla="*/ 2257167 w 7467600"/>
              <a:gd name="connsiteY451" fmla="*/ 5462123 h 6858000"/>
              <a:gd name="connsiteX452" fmla="*/ 2261598 w 7467600"/>
              <a:gd name="connsiteY452" fmla="*/ 5467998 h 6858000"/>
              <a:gd name="connsiteX453" fmla="*/ 2437177 w 7467600"/>
              <a:gd name="connsiteY453" fmla="*/ 5479608 h 6858000"/>
              <a:gd name="connsiteX454" fmla="*/ 2445247 w 7467600"/>
              <a:gd name="connsiteY454" fmla="*/ 5483476 h 6858000"/>
              <a:gd name="connsiteX455" fmla="*/ 2743626 w 7467600"/>
              <a:gd name="connsiteY455" fmla="*/ 5304819 h 6858000"/>
              <a:gd name="connsiteX456" fmla="*/ 3048102 w 7467600"/>
              <a:gd name="connsiteY456" fmla="*/ 5150595 h 6858000"/>
              <a:gd name="connsiteX457" fmla="*/ 1799414 w 7467600"/>
              <a:gd name="connsiteY457" fmla="*/ 4694732 h 6858000"/>
              <a:gd name="connsiteX458" fmla="*/ 1771735 w 7467600"/>
              <a:gd name="connsiteY458" fmla="*/ 4619929 h 6858000"/>
              <a:gd name="connsiteX459" fmla="*/ 3104273 w 7467600"/>
              <a:gd name="connsiteY459" fmla="*/ 5076159 h 6858000"/>
              <a:gd name="connsiteX460" fmla="*/ 3113245 w 7467600"/>
              <a:gd name="connsiteY460" fmla="*/ 5090705 h 6858000"/>
              <a:gd name="connsiteX461" fmla="*/ 3126294 w 7467600"/>
              <a:gd name="connsiteY461" fmla="*/ 5114400 h 6858000"/>
              <a:gd name="connsiteX462" fmla="*/ 3937433 w 7467600"/>
              <a:gd name="connsiteY462" fmla="*/ 4830473 h 6858000"/>
              <a:gd name="connsiteX463" fmla="*/ 3590475 w 7467600"/>
              <a:gd name="connsiteY463" fmla="*/ 4597974 h 6858000"/>
              <a:gd name="connsiteX464" fmla="*/ 3100264 w 7467600"/>
              <a:gd name="connsiteY464" fmla="*/ 4579845 h 6858000"/>
              <a:gd name="connsiteX465" fmla="*/ 2183576 w 7467600"/>
              <a:gd name="connsiteY465" fmla="*/ 4227150 h 6858000"/>
              <a:gd name="connsiteX466" fmla="*/ 2151029 w 7467600"/>
              <a:gd name="connsiteY466" fmla="*/ 4146947 h 6858000"/>
              <a:gd name="connsiteX467" fmla="*/ 3563434 w 7467600"/>
              <a:gd name="connsiteY467" fmla="*/ 4469115 h 6858000"/>
              <a:gd name="connsiteX468" fmla="*/ 3177952 w 7467600"/>
              <a:gd name="connsiteY468" fmla="*/ 3657386 h 6858000"/>
              <a:gd name="connsiteX469" fmla="*/ 3189263 w 7467600"/>
              <a:gd name="connsiteY469" fmla="*/ 3625726 h 6858000"/>
              <a:gd name="connsiteX470" fmla="*/ 3560912 w 7467600"/>
              <a:gd name="connsiteY470" fmla="*/ 4079863 h 6858000"/>
              <a:gd name="connsiteX471" fmla="*/ 3626636 w 7467600"/>
              <a:gd name="connsiteY471" fmla="*/ 4512230 h 6858000"/>
              <a:gd name="connsiteX472" fmla="*/ 3653088 w 7467600"/>
              <a:gd name="connsiteY472" fmla="*/ 4521417 h 6858000"/>
              <a:gd name="connsiteX473" fmla="*/ 3988128 w 7467600"/>
              <a:gd name="connsiteY473" fmla="*/ 4817267 h 6858000"/>
              <a:gd name="connsiteX474" fmla="*/ 4830582 w 7467600"/>
              <a:gd name="connsiteY474" fmla="*/ 4676000 h 6858000"/>
              <a:gd name="connsiteX475" fmla="*/ 4830100 w 7467600"/>
              <a:gd name="connsiteY475" fmla="*/ 4675554 h 6858000"/>
              <a:gd name="connsiteX476" fmla="*/ 4036318 w 7467600"/>
              <a:gd name="connsiteY476" fmla="*/ 4147013 h 6858000"/>
              <a:gd name="connsiteX477" fmla="*/ 3432098 w 7467600"/>
              <a:gd name="connsiteY477" fmla="*/ 3537312 h 6858000"/>
              <a:gd name="connsiteX478" fmla="*/ 3446761 w 7467600"/>
              <a:gd name="connsiteY478" fmla="*/ 3461278 h 6858000"/>
              <a:gd name="connsiteX479" fmla="*/ 4419733 w 7467600"/>
              <a:gd name="connsiteY479" fmla="*/ 3963555 h 6858000"/>
              <a:gd name="connsiteX480" fmla="*/ 4781371 w 7467600"/>
              <a:gd name="connsiteY480" fmla="*/ 4458604 h 6858000"/>
              <a:gd name="connsiteX481" fmla="*/ 4780440 w 7467600"/>
              <a:gd name="connsiteY481" fmla="*/ 4470290 h 6858000"/>
              <a:gd name="connsiteX482" fmla="*/ 4898954 w 7467600"/>
              <a:gd name="connsiteY482" fmla="*/ 4662092 h 6858000"/>
              <a:gd name="connsiteX483" fmla="*/ 4900699 w 7467600"/>
              <a:gd name="connsiteY483" fmla="*/ 4670867 h 6858000"/>
              <a:gd name="connsiteX484" fmla="*/ 5714511 w 7467600"/>
              <a:gd name="connsiteY484" fmla="*/ 4663483 h 6858000"/>
              <a:gd name="connsiteX485" fmla="*/ 5464793 w 7467600"/>
              <a:gd name="connsiteY485" fmla="*/ 4393556 h 6858000"/>
              <a:gd name="connsiteX486" fmla="*/ 5461897 w 7467600"/>
              <a:gd name="connsiteY486" fmla="*/ 4390879 h 6858000"/>
              <a:gd name="connsiteX487" fmla="*/ 4294126 w 7467600"/>
              <a:gd name="connsiteY487" fmla="*/ 3303048 h 6858000"/>
              <a:gd name="connsiteX488" fmla="*/ 4305321 w 7467600"/>
              <a:gd name="connsiteY488" fmla="*/ 3256953 h 6858000"/>
              <a:gd name="connsiteX489" fmla="*/ 4949299 w 7467600"/>
              <a:gd name="connsiteY489" fmla="*/ 3766336 h 6858000"/>
              <a:gd name="connsiteX490" fmla="*/ 5291452 w 7467600"/>
              <a:gd name="connsiteY490" fmla="*/ 4076801 h 6858000"/>
              <a:gd name="connsiteX491" fmla="*/ 5434998 w 7467600"/>
              <a:gd name="connsiteY491" fmla="*/ 4254100 h 6858000"/>
              <a:gd name="connsiteX492" fmla="*/ 5351015 w 7467600"/>
              <a:gd name="connsiteY492" fmla="*/ 3760989 h 6858000"/>
              <a:gd name="connsiteX493" fmla="*/ 5413780 w 7467600"/>
              <a:gd name="connsiteY493" fmla="*/ 2966265 h 6858000"/>
              <a:gd name="connsiteX494" fmla="*/ 5425627 w 7467600"/>
              <a:gd name="connsiteY494" fmla="*/ 2954192 h 6858000"/>
              <a:gd name="connsiteX495" fmla="*/ 6604735 w 7467600"/>
              <a:gd name="connsiteY495" fmla="*/ 2041381 h 6858000"/>
              <a:gd name="connsiteX496" fmla="*/ 7204487 w 7467600"/>
              <a:gd name="connsiteY496" fmla="*/ 2742112 h 6858000"/>
              <a:gd name="connsiteX497" fmla="*/ 7131592 w 7467600"/>
              <a:gd name="connsiteY497" fmla="*/ 2672096 h 6858000"/>
              <a:gd name="connsiteX498" fmla="*/ 6996344 w 7467600"/>
              <a:gd name="connsiteY498" fmla="*/ 2518310 h 6858000"/>
              <a:gd name="connsiteX499" fmla="*/ 6735495 w 7467600"/>
              <a:gd name="connsiteY499" fmla="*/ 2196890 h 6858000"/>
              <a:gd name="connsiteX500" fmla="*/ 6721901 w 7467600"/>
              <a:gd name="connsiteY500" fmla="*/ 2179274 h 6858000"/>
              <a:gd name="connsiteX501" fmla="*/ 6604735 w 7467600"/>
              <a:gd name="connsiteY501" fmla="*/ 2041381 h 6858000"/>
              <a:gd name="connsiteX502" fmla="*/ 6591670 w 7467600"/>
              <a:gd name="connsiteY502" fmla="*/ 1988277 h 6858000"/>
              <a:gd name="connsiteX503" fmla="*/ 6747349 w 7467600"/>
              <a:gd name="connsiteY503" fmla="*/ 2160069 h 6858000"/>
              <a:gd name="connsiteX504" fmla="*/ 6760943 w 7467600"/>
              <a:gd name="connsiteY504" fmla="*/ 2177686 h 6858000"/>
              <a:gd name="connsiteX505" fmla="*/ 7021065 w 7467600"/>
              <a:gd name="connsiteY505" fmla="*/ 2498102 h 6858000"/>
              <a:gd name="connsiteX506" fmla="*/ 7155223 w 7467600"/>
              <a:gd name="connsiteY506" fmla="*/ 2650386 h 6858000"/>
              <a:gd name="connsiteX507" fmla="*/ 7203167 w 7467600"/>
              <a:gd name="connsiteY507" fmla="*/ 2697288 h 6858000"/>
              <a:gd name="connsiteX508" fmla="*/ 6937703 w 7467600"/>
              <a:gd name="connsiteY508" fmla="*/ 2321981 h 6858000"/>
              <a:gd name="connsiteX509" fmla="*/ 6591670 w 7467600"/>
              <a:gd name="connsiteY509" fmla="*/ 1988277 h 6858000"/>
              <a:gd name="connsiteX510" fmla="*/ 5798671 w 7467600"/>
              <a:gd name="connsiteY510" fmla="*/ 1981601 h 6858000"/>
              <a:gd name="connsiteX511" fmla="*/ 5754709 w 7467600"/>
              <a:gd name="connsiteY511" fmla="*/ 2071454 h 6858000"/>
              <a:gd name="connsiteX512" fmla="*/ 5763044 w 7467600"/>
              <a:gd name="connsiteY512" fmla="*/ 2842206 h 6858000"/>
              <a:gd name="connsiteX513" fmla="*/ 5764974 w 7467600"/>
              <a:gd name="connsiteY513" fmla="*/ 2799609 h 6858000"/>
              <a:gd name="connsiteX514" fmla="*/ 5767665 w 7467600"/>
              <a:gd name="connsiteY514" fmla="*/ 2666409 h 6858000"/>
              <a:gd name="connsiteX515" fmla="*/ 5763055 w 7467600"/>
              <a:gd name="connsiteY515" fmla="*/ 2579705 h 6858000"/>
              <a:gd name="connsiteX516" fmla="*/ 5758079 w 7467600"/>
              <a:gd name="connsiteY516" fmla="*/ 2492508 h 6858000"/>
              <a:gd name="connsiteX517" fmla="*/ 5779325 w 7467600"/>
              <a:gd name="connsiteY517" fmla="*/ 2197069 h 6858000"/>
              <a:gd name="connsiteX518" fmla="*/ 5798671 w 7467600"/>
              <a:gd name="connsiteY518" fmla="*/ 1981601 h 6858000"/>
              <a:gd name="connsiteX519" fmla="*/ 5829202 w 7467600"/>
              <a:gd name="connsiteY519" fmla="*/ 1971679 h 6858000"/>
              <a:gd name="connsiteX520" fmla="*/ 5809558 w 7467600"/>
              <a:gd name="connsiteY520" fmla="*/ 2198043 h 6858000"/>
              <a:gd name="connsiteX521" fmla="*/ 5788653 w 7467600"/>
              <a:gd name="connsiteY521" fmla="*/ 2489430 h 6858000"/>
              <a:gd name="connsiteX522" fmla="*/ 5793439 w 7467600"/>
              <a:gd name="connsiteY522" fmla="*/ 2575235 h 6858000"/>
              <a:gd name="connsiteX523" fmla="*/ 5796837 w 7467600"/>
              <a:gd name="connsiteY523" fmla="*/ 2637633 h 6858000"/>
              <a:gd name="connsiteX524" fmla="*/ 5818614 w 7467600"/>
              <a:gd name="connsiteY524" fmla="*/ 2473055 h 6858000"/>
              <a:gd name="connsiteX525" fmla="*/ 5829202 w 7467600"/>
              <a:gd name="connsiteY525" fmla="*/ 1971679 h 6858000"/>
              <a:gd name="connsiteX526" fmla="*/ 5911389 w 7467600"/>
              <a:gd name="connsiteY526" fmla="*/ 1898371 h 6858000"/>
              <a:gd name="connsiteX527" fmla="*/ 6237627 w 7467600"/>
              <a:gd name="connsiteY527" fmla="*/ 2231921 h 6858000"/>
              <a:gd name="connsiteX528" fmla="*/ 5911389 w 7467600"/>
              <a:gd name="connsiteY528" fmla="*/ 1898371 h 6858000"/>
              <a:gd name="connsiteX529" fmla="*/ 6944437 w 7467600"/>
              <a:gd name="connsiteY529" fmla="*/ 1575402 h 6858000"/>
              <a:gd name="connsiteX530" fmla="*/ 6304730 w 7467600"/>
              <a:gd name="connsiteY530" fmla="*/ 1766654 h 6858000"/>
              <a:gd name="connsiteX531" fmla="*/ 6944437 w 7467600"/>
              <a:gd name="connsiteY531" fmla="*/ 1575402 h 6858000"/>
              <a:gd name="connsiteX532" fmla="*/ 7019523 w 7467600"/>
              <a:gd name="connsiteY532" fmla="*/ 1519450 h 6858000"/>
              <a:gd name="connsiteX533" fmla="*/ 6298091 w 7467600"/>
              <a:gd name="connsiteY533" fmla="*/ 1737122 h 6858000"/>
              <a:gd name="connsiteX534" fmla="*/ 7019523 w 7467600"/>
              <a:gd name="connsiteY534" fmla="*/ 1519450 h 6858000"/>
              <a:gd name="connsiteX535" fmla="*/ 2399523 w 7467600"/>
              <a:gd name="connsiteY535" fmla="*/ 1428234 h 6858000"/>
              <a:gd name="connsiteX536" fmla="*/ 2224982 w 7467600"/>
              <a:gd name="connsiteY536" fmla="*/ 1826201 h 6858000"/>
              <a:gd name="connsiteX537" fmla="*/ 2096099 w 7467600"/>
              <a:gd name="connsiteY537" fmla="*/ 2345900 h 6858000"/>
              <a:gd name="connsiteX538" fmla="*/ 2283317 w 7467600"/>
              <a:gd name="connsiteY538" fmla="*/ 1796925 h 6858000"/>
              <a:gd name="connsiteX539" fmla="*/ 2399523 w 7467600"/>
              <a:gd name="connsiteY539" fmla="*/ 1428234 h 6858000"/>
              <a:gd name="connsiteX540" fmla="*/ 2448558 w 7467600"/>
              <a:gd name="connsiteY540" fmla="*/ 1373435 h 6858000"/>
              <a:gd name="connsiteX541" fmla="*/ 2312521 w 7467600"/>
              <a:gd name="connsiteY541" fmla="*/ 1806140 h 6858000"/>
              <a:gd name="connsiteX542" fmla="*/ 2127533 w 7467600"/>
              <a:gd name="connsiteY542" fmla="*/ 2348380 h 6858000"/>
              <a:gd name="connsiteX543" fmla="*/ 2358080 w 7467600"/>
              <a:gd name="connsiteY543" fmla="*/ 1866134 h 6858000"/>
              <a:gd name="connsiteX544" fmla="*/ 2407436 w 7467600"/>
              <a:gd name="connsiteY544" fmla="*/ 1651070 h 6858000"/>
              <a:gd name="connsiteX545" fmla="*/ 2448558 w 7467600"/>
              <a:gd name="connsiteY545" fmla="*/ 1373435 h 6858000"/>
              <a:gd name="connsiteX546" fmla="*/ 278707 w 7467600"/>
              <a:gd name="connsiteY546" fmla="*/ 1352270 h 6858000"/>
              <a:gd name="connsiteX547" fmla="*/ 321570 w 7467600"/>
              <a:gd name="connsiteY547" fmla="*/ 1861610 h 6858000"/>
              <a:gd name="connsiteX548" fmla="*/ 294281 w 7467600"/>
              <a:gd name="connsiteY548" fmla="*/ 1440658 h 6858000"/>
              <a:gd name="connsiteX549" fmla="*/ 278707 w 7467600"/>
              <a:gd name="connsiteY549" fmla="*/ 1352270 h 6858000"/>
              <a:gd name="connsiteX550" fmla="*/ 1423821 w 7467600"/>
              <a:gd name="connsiteY550" fmla="*/ 1351958 h 6858000"/>
              <a:gd name="connsiteX551" fmla="*/ 1638521 w 7467600"/>
              <a:gd name="connsiteY551" fmla="*/ 1908470 h 6858000"/>
              <a:gd name="connsiteX552" fmla="*/ 1754199 w 7467600"/>
              <a:gd name="connsiteY552" fmla="*/ 2149284 h 6858000"/>
              <a:gd name="connsiteX553" fmla="*/ 1908359 w 7467600"/>
              <a:gd name="connsiteY553" fmla="*/ 2364988 h 6858000"/>
              <a:gd name="connsiteX554" fmla="*/ 1647661 w 7467600"/>
              <a:gd name="connsiteY554" fmla="*/ 1825945 h 6858000"/>
              <a:gd name="connsiteX555" fmla="*/ 1423821 w 7467600"/>
              <a:gd name="connsiteY555" fmla="*/ 1351958 h 6858000"/>
              <a:gd name="connsiteX556" fmla="*/ 1431890 w 7467600"/>
              <a:gd name="connsiteY556" fmla="*/ 1306475 h 6858000"/>
              <a:gd name="connsiteX557" fmla="*/ 1507597 w 7467600"/>
              <a:gd name="connsiteY557" fmla="*/ 1446132 h 6858000"/>
              <a:gd name="connsiteX558" fmla="*/ 1674586 w 7467600"/>
              <a:gd name="connsiteY558" fmla="*/ 1813832 h 6858000"/>
              <a:gd name="connsiteX559" fmla="*/ 1815950 w 7467600"/>
              <a:gd name="connsiteY559" fmla="*/ 2128564 h 6858000"/>
              <a:gd name="connsiteX560" fmla="*/ 1984242 w 7467600"/>
              <a:gd name="connsiteY560" fmla="*/ 2430829 h 6858000"/>
              <a:gd name="connsiteX561" fmla="*/ 2014023 w 7467600"/>
              <a:gd name="connsiteY561" fmla="*/ 2450995 h 6858000"/>
              <a:gd name="connsiteX562" fmla="*/ 1747337 w 7467600"/>
              <a:gd name="connsiteY562" fmla="*/ 1855264 h 6858000"/>
              <a:gd name="connsiteX563" fmla="*/ 1533749 w 7467600"/>
              <a:gd name="connsiteY563" fmla="*/ 1478656 h 6858000"/>
              <a:gd name="connsiteX564" fmla="*/ 1431890 w 7467600"/>
              <a:gd name="connsiteY564" fmla="*/ 1306475 h 6858000"/>
              <a:gd name="connsiteX565" fmla="*/ 5052692 w 7467600"/>
              <a:gd name="connsiteY565" fmla="*/ 1292994 h 6858000"/>
              <a:gd name="connsiteX566" fmla="*/ 5200661 w 7467600"/>
              <a:gd name="connsiteY566" fmla="*/ 1635186 h 6858000"/>
              <a:gd name="connsiteX567" fmla="*/ 5297138 w 7467600"/>
              <a:gd name="connsiteY567" fmla="*/ 1906351 h 6858000"/>
              <a:gd name="connsiteX568" fmla="*/ 5052692 w 7467600"/>
              <a:gd name="connsiteY568" fmla="*/ 1292994 h 6858000"/>
              <a:gd name="connsiteX569" fmla="*/ 5009948 w 7467600"/>
              <a:gd name="connsiteY569" fmla="*/ 1273619 h 6858000"/>
              <a:gd name="connsiteX570" fmla="*/ 5121777 w 7467600"/>
              <a:gd name="connsiteY570" fmla="*/ 1654213 h 6858000"/>
              <a:gd name="connsiteX571" fmla="*/ 5293545 w 7467600"/>
              <a:gd name="connsiteY571" fmla="*/ 2072247 h 6858000"/>
              <a:gd name="connsiteX572" fmla="*/ 5294042 w 7467600"/>
              <a:gd name="connsiteY572" fmla="*/ 2065019 h 6858000"/>
              <a:gd name="connsiteX573" fmla="*/ 5171936 w 7467600"/>
              <a:gd name="connsiteY573" fmla="*/ 1647613 h 6858000"/>
              <a:gd name="connsiteX574" fmla="*/ 5009948 w 7467600"/>
              <a:gd name="connsiteY574" fmla="*/ 1273619 h 6858000"/>
              <a:gd name="connsiteX575" fmla="*/ 655236 w 7467600"/>
              <a:gd name="connsiteY575" fmla="*/ 1268632 h 6858000"/>
              <a:gd name="connsiteX576" fmla="*/ 839521 w 7467600"/>
              <a:gd name="connsiteY576" fmla="*/ 1685315 h 6858000"/>
              <a:gd name="connsiteX577" fmla="*/ 1109416 w 7467600"/>
              <a:gd name="connsiteY577" fmla="*/ 2061663 h 6858000"/>
              <a:gd name="connsiteX578" fmla="*/ 1298300 w 7467600"/>
              <a:gd name="connsiteY578" fmla="*/ 2247742 h 6858000"/>
              <a:gd name="connsiteX579" fmla="*/ 1125871 w 7467600"/>
              <a:gd name="connsiteY579" fmla="*/ 1989513 h 6858000"/>
              <a:gd name="connsiteX580" fmla="*/ 981574 w 7467600"/>
              <a:gd name="connsiteY580" fmla="*/ 1783157 h 6858000"/>
              <a:gd name="connsiteX581" fmla="*/ 922198 w 7467600"/>
              <a:gd name="connsiteY581" fmla="*/ 1677437 h 6858000"/>
              <a:gd name="connsiteX582" fmla="*/ 869293 w 7467600"/>
              <a:gd name="connsiteY582" fmla="*/ 1583214 h 6858000"/>
              <a:gd name="connsiteX583" fmla="*/ 751431 w 7467600"/>
              <a:gd name="connsiteY583" fmla="*/ 1405731 h 6858000"/>
              <a:gd name="connsiteX584" fmla="*/ 655236 w 7467600"/>
              <a:gd name="connsiteY584" fmla="*/ 1268632 h 6858000"/>
              <a:gd name="connsiteX585" fmla="*/ 6516292 w 7467600"/>
              <a:gd name="connsiteY585" fmla="*/ 1263064 h 6858000"/>
              <a:gd name="connsiteX586" fmla="*/ 5736320 w 7467600"/>
              <a:gd name="connsiteY586" fmla="*/ 1501803 h 6858000"/>
              <a:gd name="connsiteX587" fmla="*/ 6516292 w 7467600"/>
              <a:gd name="connsiteY587" fmla="*/ 1263064 h 6858000"/>
              <a:gd name="connsiteX588" fmla="*/ 291466 w 7467600"/>
              <a:gd name="connsiteY588" fmla="*/ 1250369 h 6858000"/>
              <a:gd name="connsiteX589" fmla="*/ 323180 w 7467600"/>
              <a:gd name="connsiteY589" fmla="*/ 1435283 h 6858000"/>
              <a:gd name="connsiteX590" fmla="*/ 349381 w 7467600"/>
              <a:gd name="connsiteY590" fmla="*/ 1875041 h 6858000"/>
              <a:gd name="connsiteX591" fmla="*/ 374363 w 7467600"/>
              <a:gd name="connsiteY591" fmla="*/ 1506494 h 6858000"/>
              <a:gd name="connsiteX592" fmla="*/ 302168 w 7467600"/>
              <a:gd name="connsiteY592" fmla="*/ 1274495 h 6858000"/>
              <a:gd name="connsiteX593" fmla="*/ 291466 w 7467600"/>
              <a:gd name="connsiteY593" fmla="*/ 1250369 h 6858000"/>
              <a:gd name="connsiteX594" fmla="*/ 678222 w 7467600"/>
              <a:gd name="connsiteY594" fmla="*/ 1248670 h 6858000"/>
              <a:gd name="connsiteX595" fmla="*/ 775536 w 7467600"/>
              <a:gd name="connsiteY595" fmla="*/ 1388015 h 6858000"/>
              <a:gd name="connsiteX596" fmla="*/ 894529 w 7467600"/>
              <a:gd name="connsiteY596" fmla="*/ 1567739 h 6858000"/>
              <a:gd name="connsiteX597" fmla="*/ 948000 w 7467600"/>
              <a:gd name="connsiteY597" fmla="*/ 1663088 h 6858000"/>
              <a:gd name="connsiteX598" fmla="*/ 1006812 w 7467600"/>
              <a:gd name="connsiteY598" fmla="*/ 1767683 h 6858000"/>
              <a:gd name="connsiteX599" fmla="*/ 1149133 w 7467600"/>
              <a:gd name="connsiteY599" fmla="*/ 1971513 h 6858000"/>
              <a:gd name="connsiteX600" fmla="*/ 1333952 w 7467600"/>
              <a:gd name="connsiteY600" fmla="*/ 2251620 h 6858000"/>
              <a:gd name="connsiteX601" fmla="*/ 1337329 w 7467600"/>
              <a:gd name="connsiteY601" fmla="*/ 2258350 h 6858000"/>
              <a:gd name="connsiteX602" fmla="*/ 1014726 w 7467600"/>
              <a:gd name="connsiteY602" fmla="*/ 1615556 h 6858000"/>
              <a:gd name="connsiteX603" fmla="*/ 678222 w 7467600"/>
              <a:gd name="connsiteY603" fmla="*/ 1248670 h 6858000"/>
              <a:gd name="connsiteX604" fmla="*/ 6691602 w 7467600"/>
              <a:gd name="connsiteY604" fmla="*/ 1140573 h 6858000"/>
              <a:gd name="connsiteX605" fmla="*/ 6571100 w 7467600"/>
              <a:gd name="connsiteY605" fmla="*/ 1183662 h 6858000"/>
              <a:gd name="connsiteX606" fmla="*/ 6241687 w 7467600"/>
              <a:gd name="connsiteY606" fmla="*/ 1257600 h 6858000"/>
              <a:gd name="connsiteX607" fmla="*/ 5693009 w 7467600"/>
              <a:gd name="connsiteY607" fmla="*/ 1478256 h 6858000"/>
              <a:gd name="connsiteX608" fmla="*/ 6548420 w 7467600"/>
              <a:gd name="connsiteY608" fmla="*/ 1214599 h 6858000"/>
              <a:gd name="connsiteX609" fmla="*/ 6605473 w 7467600"/>
              <a:gd name="connsiteY609" fmla="*/ 1184686 h 6858000"/>
              <a:gd name="connsiteX610" fmla="*/ 6691602 w 7467600"/>
              <a:gd name="connsiteY610" fmla="*/ 1140573 h 6858000"/>
              <a:gd name="connsiteX611" fmla="*/ 4002475 w 7467600"/>
              <a:gd name="connsiteY611" fmla="*/ 1037802 h 6858000"/>
              <a:gd name="connsiteX612" fmla="*/ 4000324 w 7467600"/>
              <a:gd name="connsiteY612" fmla="*/ 1039362 h 6858000"/>
              <a:gd name="connsiteX613" fmla="*/ 4002862 w 7467600"/>
              <a:gd name="connsiteY613" fmla="*/ 1042866 h 6858000"/>
              <a:gd name="connsiteX614" fmla="*/ 4002475 w 7467600"/>
              <a:gd name="connsiteY614" fmla="*/ 1037802 h 6858000"/>
              <a:gd name="connsiteX615" fmla="*/ 506322 w 7467600"/>
              <a:gd name="connsiteY615" fmla="*/ 1020997 h 6858000"/>
              <a:gd name="connsiteX616" fmla="*/ 533068 w 7467600"/>
              <a:gd name="connsiteY616" fmla="*/ 1029409 h 6858000"/>
              <a:gd name="connsiteX617" fmla="*/ 1232525 w 7467600"/>
              <a:gd name="connsiteY617" fmla="*/ 1804675 h 6858000"/>
              <a:gd name="connsiteX618" fmla="*/ 1388858 w 7467600"/>
              <a:gd name="connsiteY618" fmla="*/ 2368011 h 6858000"/>
              <a:gd name="connsiteX619" fmla="*/ 1384098 w 7467600"/>
              <a:gd name="connsiteY619" fmla="*/ 2378125 h 6858000"/>
              <a:gd name="connsiteX620" fmla="*/ 1425393 w 7467600"/>
              <a:gd name="connsiteY620" fmla="*/ 2589124 h 6858000"/>
              <a:gd name="connsiteX621" fmla="*/ 1424001 w 7467600"/>
              <a:gd name="connsiteY621" fmla="*/ 2597541 h 6858000"/>
              <a:gd name="connsiteX622" fmla="*/ 2152729 w 7467600"/>
              <a:gd name="connsiteY622" fmla="*/ 2864487 h 6858000"/>
              <a:gd name="connsiteX623" fmla="*/ 2020609 w 7467600"/>
              <a:gd name="connsiteY623" fmla="*/ 2539671 h 6858000"/>
              <a:gd name="connsiteX624" fmla="*/ 2018920 w 7467600"/>
              <a:gd name="connsiteY624" fmla="*/ 2536309 h 6858000"/>
              <a:gd name="connsiteX625" fmla="*/ 1342441 w 7467600"/>
              <a:gd name="connsiteY625" fmla="*/ 1173017 h 6858000"/>
              <a:gd name="connsiteX626" fmla="*/ 1367925 w 7467600"/>
              <a:gd name="connsiteY626" fmla="*/ 1135648 h 6858000"/>
              <a:gd name="connsiteX627" fmla="*/ 1771401 w 7467600"/>
              <a:gd name="connsiteY627" fmla="*/ 1806673 h 6858000"/>
              <a:gd name="connsiteX628" fmla="*/ 1972385 w 7467600"/>
              <a:gd name="connsiteY628" fmla="*/ 2198735 h 6858000"/>
              <a:gd name="connsiteX629" fmla="*/ 2040892 w 7467600"/>
              <a:gd name="connsiteY629" fmla="*/ 2405205 h 6858000"/>
              <a:gd name="connsiteX630" fmla="*/ 2131689 w 7467600"/>
              <a:gd name="connsiteY630" fmla="*/ 1936926 h 6858000"/>
              <a:gd name="connsiteX631" fmla="*/ 2454820 w 7467600"/>
              <a:gd name="connsiteY631" fmla="*/ 1248808 h 6858000"/>
              <a:gd name="connsiteX632" fmla="*/ 2492512 w 7467600"/>
              <a:gd name="connsiteY632" fmla="*/ 1302920 h 6858000"/>
              <a:gd name="connsiteX633" fmla="*/ 2081216 w 7467600"/>
              <a:gd name="connsiteY633" fmla="*/ 2527513 h 6858000"/>
              <a:gd name="connsiteX634" fmla="*/ 2081211 w 7467600"/>
              <a:gd name="connsiteY634" fmla="*/ 2528916 h 6858000"/>
              <a:gd name="connsiteX635" fmla="*/ 2199067 w 7467600"/>
              <a:gd name="connsiteY635" fmla="*/ 2884061 h 6858000"/>
              <a:gd name="connsiteX636" fmla="*/ 3192586 w 7467600"/>
              <a:gd name="connsiteY636" fmla="*/ 3411496 h 6858000"/>
              <a:gd name="connsiteX637" fmla="*/ 3182620 w 7467600"/>
              <a:gd name="connsiteY637" fmla="*/ 3483279 h 6858000"/>
              <a:gd name="connsiteX638" fmla="*/ 2435119 w 7467600"/>
              <a:gd name="connsiteY638" fmla="*/ 3080173 h 6858000"/>
              <a:gd name="connsiteX639" fmla="*/ 2410152 w 7467600"/>
              <a:gd name="connsiteY639" fmla="*/ 3063751 h 6858000"/>
              <a:gd name="connsiteX640" fmla="*/ 2408099 w 7467600"/>
              <a:gd name="connsiteY640" fmla="*/ 3064403 h 6858000"/>
              <a:gd name="connsiteX641" fmla="*/ 2407218 w 7467600"/>
              <a:gd name="connsiteY641" fmla="*/ 3070324 h 6858000"/>
              <a:gd name="connsiteX642" fmla="*/ 2380138 w 7467600"/>
              <a:gd name="connsiteY642" fmla="*/ 3099341 h 6858000"/>
              <a:gd name="connsiteX643" fmla="*/ 1765923 w 7467600"/>
              <a:gd name="connsiteY643" fmla="*/ 3581043 h 6858000"/>
              <a:gd name="connsiteX644" fmla="*/ 1702258 w 7467600"/>
              <a:gd name="connsiteY644" fmla="*/ 3612286 h 6858000"/>
              <a:gd name="connsiteX645" fmla="*/ 1538370 w 7467600"/>
              <a:gd name="connsiteY645" fmla="*/ 3811804 h 6858000"/>
              <a:gd name="connsiteX646" fmla="*/ 542867 w 7467600"/>
              <a:gd name="connsiteY646" fmla="*/ 4944092 h 6858000"/>
              <a:gd name="connsiteX647" fmla="*/ 515800 w 7467600"/>
              <a:gd name="connsiteY647" fmla="*/ 4862180 h 6858000"/>
              <a:gd name="connsiteX648" fmla="*/ 909145 w 7467600"/>
              <a:gd name="connsiteY648" fmla="*/ 4199225 h 6858000"/>
              <a:gd name="connsiteX649" fmla="*/ 1214067 w 7467600"/>
              <a:gd name="connsiteY649" fmla="*/ 3908561 h 6858000"/>
              <a:gd name="connsiteX650" fmla="*/ 640967 w 7467600"/>
              <a:gd name="connsiteY650" fmla="*/ 4105601 h 6858000"/>
              <a:gd name="connsiteX651" fmla="*/ 112563 w 7467600"/>
              <a:gd name="connsiteY651" fmla="*/ 4396952 h 6858000"/>
              <a:gd name="connsiteX652" fmla="*/ 0 w 7467600"/>
              <a:gd name="connsiteY652" fmla="*/ 4466006 h 6858000"/>
              <a:gd name="connsiteX653" fmla="*/ 0 w 7467600"/>
              <a:gd name="connsiteY653" fmla="*/ 4233763 h 6858000"/>
              <a:gd name="connsiteX654" fmla="*/ 36881 w 7467600"/>
              <a:gd name="connsiteY654" fmla="*/ 4200118 h 6858000"/>
              <a:gd name="connsiteX655" fmla="*/ 910534 w 7467600"/>
              <a:gd name="connsiteY655" fmla="*/ 3629753 h 6858000"/>
              <a:gd name="connsiteX656" fmla="*/ 1578717 w 7467600"/>
              <a:gd name="connsiteY656" fmla="*/ 3575982 h 6858000"/>
              <a:gd name="connsiteX657" fmla="*/ 2338780 w 7467600"/>
              <a:gd name="connsiteY657" fmla="*/ 3033725 h 6858000"/>
              <a:gd name="connsiteX658" fmla="*/ 1807991 w 7467600"/>
              <a:gd name="connsiteY658" fmla="*/ 2807184 h 6858000"/>
              <a:gd name="connsiteX659" fmla="*/ 1416358 w 7467600"/>
              <a:gd name="connsiteY659" fmla="*/ 3112571 h 6858000"/>
              <a:gd name="connsiteX660" fmla="*/ 939066 w 7467600"/>
              <a:gd name="connsiteY660" fmla="*/ 3378798 h 6858000"/>
              <a:gd name="connsiteX661" fmla="*/ 115099 w 7467600"/>
              <a:gd name="connsiteY661" fmla="*/ 3607650 h 6858000"/>
              <a:gd name="connsiteX662" fmla="*/ 97284 w 7467600"/>
              <a:gd name="connsiteY662" fmla="*/ 3520393 h 6858000"/>
              <a:gd name="connsiteX663" fmla="*/ 922050 w 7467600"/>
              <a:gd name="connsiteY663" fmla="*/ 3074867 h 6858000"/>
              <a:gd name="connsiteX664" fmla="*/ 1405265 w 7467600"/>
              <a:gd name="connsiteY664" fmla="*/ 3016319 h 6858000"/>
              <a:gd name="connsiteX665" fmla="*/ 1407512 w 7467600"/>
              <a:gd name="connsiteY665" fmla="*/ 3018001 h 6858000"/>
              <a:gd name="connsiteX666" fmla="*/ 1726266 w 7467600"/>
              <a:gd name="connsiteY666" fmla="*/ 2777274 h 6858000"/>
              <a:gd name="connsiteX667" fmla="*/ 625390 w 7467600"/>
              <a:gd name="connsiteY667" fmla="*/ 2514541 h 6858000"/>
              <a:gd name="connsiteX668" fmla="*/ 619799 w 7467600"/>
              <a:gd name="connsiteY668" fmla="*/ 2527180 h 6858000"/>
              <a:gd name="connsiteX669" fmla="*/ 310030 w 7467600"/>
              <a:gd name="connsiteY669" fmla="*/ 2771818 h 6858000"/>
              <a:gd name="connsiteX670" fmla="*/ 173877 w 7467600"/>
              <a:gd name="connsiteY670" fmla="*/ 2937056 h 6858000"/>
              <a:gd name="connsiteX671" fmla="*/ 77889 w 7467600"/>
              <a:gd name="connsiteY671" fmla="*/ 3138440 h 6858000"/>
              <a:gd name="connsiteX672" fmla="*/ 0 w 7467600"/>
              <a:gd name="connsiteY672" fmla="*/ 3271395 h 6858000"/>
              <a:gd name="connsiteX673" fmla="*/ 0 w 7467600"/>
              <a:gd name="connsiteY673" fmla="*/ 3153002 h 6858000"/>
              <a:gd name="connsiteX674" fmla="*/ 2386 w 7467600"/>
              <a:gd name="connsiteY674" fmla="*/ 3149203 h 6858000"/>
              <a:gd name="connsiteX675" fmla="*/ 89753 w 7467600"/>
              <a:gd name="connsiteY675" fmla="*/ 2987702 h 6858000"/>
              <a:gd name="connsiteX676" fmla="*/ 76869 w 7467600"/>
              <a:gd name="connsiteY676" fmla="*/ 3005404 h 6858000"/>
              <a:gd name="connsiteX677" fmla="*/ 32049 w 7467600"/>
              <a:gd name="connsiteY677" fmla="*/ 3065814 h 6858000"/>
              <a:gd name="connsiteX678" fmla="*/ 0 w 7467600"/>
              <a:gd name="connsiteY678" fmla="*/ 3108744 h 6858000"/>
              <a:gd name="connsiteX679" fmla="*/ 0 w 7467600"/>
              <a:gd name="connsiteY679" fmla="*/ 3058059 h 6858000"/>
              <a:gd name="connsiteX680" fmla="*/ 7610 w 7467600"/>
              <a:gd name="connsiteY680" fmla="*/ 3047889 h 6858000"/>
              <a:gd name="connsiteX681" fmla="*/ 52419 w 7467600"/>
              <a:gd name="connsiteY681" fmla="*/ 2987479 h 6858000"/>
              <a:gd name="connsiteX682" fmla="*/ 59142 w 7467600"/>
              <a:gd name="connsiteY682" fmla="*/ 2978488 h 6858000"/>
              <a:gd name="connsiteX683" fmla="*/ 0 w 7467600"/>
              <a:gd name="connsiteY683" fmla="*/ 3015334 h 6858000"/>
              <a:gd name="connsiteX684" fmla="*/ 0 w 7467600"/>
              <a:gd name="connsiteY684" fmla="*/ 2914286 h 6858000"/>
              <a:gd name="connsiteX685" fmla="*/ 36383 w 7467600"/>
              <a:gd name="connsiteY685" fmla="*/ 2901128 h 6858000"/>
              <a:gd name="connsiteX686" fmla="*/ 156329 w 7467600"/>
              <a:gd name="connsiteY686" fmla="*/ 2840533 h 6858000"/>
              <a:gd name="connsiteX687" fmla="*/ 358355 w 7467600"/>
              <a:gd name="connsiteY687" fmla="*/ 2620471 h 6858000"/>
              <a:gd name="connsiteX688" fmla="*/ 510577 w 7467600"/>
              <a:gd name="connsiteY688" fmla="*/ 2501244 h 6858000"/>
              <a:gd name="connsiteX689" fmla="*/ 211967 w 7467600"/>
              <a:gd name="connsiteY689" fmla="*/ 2479171 h 6858000"/>
              <a:gd name="connsiteX690" fmla="*/ 0 w 7467600"/>
              <a:gd name="connsiteY690" fmla="*/ 2476398 h 6858000"/>
              <a:gd name="connsiteX691" fmla="*/ 0 w 7467600"/>
              <a:gd name="connsiteY691" fmla="*/ 2389189 h 6858000"/>
              <a:gd name="connsiteX692" fmla="*/ 103062 w 7467600"/>
              <a:gd name="connsiteY692" fmla="*/ 2389518 h 6858000"/>
              <a:gd name="connsiteX693" fmla="*/ 510734 w 7467600"/>
              <a:gd name="connsiteY693" fmla="*/ 2416201 h 6858000"/>
              <a:gd name="connsiteX694" fmla="*/ 279257 w 7467600"/>
              <a:gd name="connsiteY694" fmla="*/ 2092102 h 6858000"/>
              <a:gd name="connsiteX695" fmla="*/ 65265 w 7467600"/>
              <a:gd name="connsiteY695" fmla="*/ 2006049 h 6858000"/>
              <a:gd name="connsiteX696" fmla="*/ 0 w 7467600"/>
              <a:gd name="connsiteY696" fmla="*/ 1982532 h 6858000"/>
              <a:gd name="connsiteX697" fmla="*/ 0 w 7467600"/>
              <a:gd name="connsiteY697" fmla="*/ 1912789 h 6858000"/>
              <a:gd name="connsiteX698" fmla="*/ 97460 w 7467600"/>
              <a:gd name="connsiteY698" fmla="*/ 1953725 h 6858000"/>
              <a:gd name="connsiteX699" fmla="*/ 221272 w 7467600"/>
              <a:gd name="connsiteY699" fmla="*/ 1980766 h 6858000"/>
              <a:gd name="connsiteX700" fmla="*/ 116765 w 7467600"/>
              <a:gd name="connsiteY700" fmla="*/ 1911033 h 6858000"/>
              <a:gd name="connsiteX701" fmla="*/ 16405 w 7467600"/>
              <a:gd name="connsiteY701" fmla="*/ 1803412 h 6858000"/>
              <a:gd name="connsiteX702" fmla="*/ 0 w 7467600"/>
              <a:gd name="connsiteY702" fmla="*/ 1784777 h 6858000"/>
              <a:gd name="connsiteX703" fmla="*/ 0 w 7467600"/>
              <a:gd name="connsiteY703" fmla="*/ 1740082 h 6858000"/>
              <a:gd name="connsiteX704" fmla="*/ 39394 w 7467600"/>
              <a:gd name="connsiteY704" fmla="*/ 1784856 h 6858000"/>
              <a:gd name="connsiteX705" fmla="*/ 135813 w 7467600"/>
              <a:gd name="connsiteY705" fmla="*/ 1888838 h 6858000"/>
              <a:gd name="connsiteX706" fmla="*/ 242575 w 7467600"/>
              <a:gd name="connsiteY706" fmla="*/ 1958841 h 6858000"/>
              <a:gd name="connsiteX707" fmla="*/ 82197 w 7467600"/>
              <a:gd name="connsiteY707" fmla="*/ 1754826 h 6858000"/>
              <a:gd name="connsiteX708" fmla="*/ 0 w 7467600"/>
              <a:gd name="connsiteY708" fmla="*/ 1679650 h 6858000"/>
              <a:gd name="connsiteX709" fmla="*/ 0 w 7467600"/>
              <a:gd name="connsiteY709" fmla="*/ 1602463 h 6858000"/>
              <a:gd name="connsiteX710" fmla="*/ 84689 w 7467600"/>
              <a:gd name="connsiteY710" fmla="*/ 1677442 h 6858000"/>
              <a:gd name="connsiteX711" fmla="*/ 298437 w 7467600"/>
              <a:gd name="connsiteY711" fmla="*/ 1968019 h 6858000"/>
              <a:gd name="connsiteX712" fmla="*/ 227269 w 7467600"/>
              <a:gd name="connsiteY712" fmla="*/ 1114064 h 6858000"/>
              <a:gd name="connsiteX713" fmla="*/ 248003 w 7467600"/>
              <a:gd name="connsiteY713" fmla="*/ 1089613 h 6858000"/>
              <a:gd name="connsiteX714" fmla="*/ 427020 w 7467600"/>
              <a:gd name="connsiteY714" fmla="*/ 1619803 h 6858000"/>
              <a:gd name="connsiteX715" fmla="*/ 340345 w 7467600"/>
              <a:gd name="connsiteY715" fmla="*/ 2027739 h 6858000"/>
              <a:gd name="connsiteX716" fmla="*/ 360865 w 7467600"/>
              <a:gd name="connsiteY716" fmla="*/ 2044827 h 6858000"/>
              <a:gd name="connsiteX717" fmla="*/ 560414 w 7467600"/>
              <a:gd name="connsiteY717" fmla="*/ 2421457 h 6858000"/>
              <a:gd name="connsiteX718" fmla="*/ 1359703 w 7467600"/>
              <a:gd name="connsiteY718" fmla="*/ 2578554 h 6858000"/>
              <a:gd name="connsiteX719" fmla="*/ 1359422 w 7467600"/>
              <a:gd name="connsiteY719" fmla="*/ 2577994 h 6858000"/>
              <a:gd name="connsiteX720" fmla="*/ 828701 w 7467600"/>
              <a:gd name="connsiteY720" fmla="*/ 1839520 h 6858000"/>
              <a:gd name="connsiteX721" fmla="*/ 494427 w 7467600"/>
              <a:gd name="connsiteY721" fmla="*/ 1092333 h 6858000"/>
              <a:gd name="connsiteX722" fmla="*/ 506322 w 7467600"/>
              <a:gd name="connsiteY722" fmla="*/ 1020997 h 6858000"/>
              <a:gd name="connsiteX723" fmla="*/ 4570198 w 7467600"/>
              <a:gd name="connsiteY723" fmla="*/ 978081 h 6858000"/>
              <a:gd name="connsiteX724" fmla="*/ 4523691 w 7467600"/>
              <a:gd name="connsiteY724" fmla="*/ 1127776 h 6858000"/>
              <a:gd name="connsiteX725" fmla="*/ 4509875 w 7467600"/>
              <a:gd name="connsiteY725" fmla="*/ 1167552 h 6858000"/>
              <a:gd name="connsiteX726" fmla="*/ 4478168 w 7467600"/>
              <a:gd name="connsiteY726" fmla="*/ 1260735 h 6858000"/>
              <a:gd name="connsiteX727" fmla="*/ 4409309 w 7467600"/>
              <a:gd name="connsiteY727" fmla="*/ 1666996 h 6858000"/>
              <a:gd name="connsiteX728" fmla="*/ 4370031 w 7467600"/>
              <a:gd name="connsiteY728" fmla="*/ 1955666 h 6858000"/>
              <a:gd name="connsiteX729" fmla="*/ 4570198 w 7467600"/>
              <a:gd name="connsiteY729" fmla="*/ 978081 h 6858000"/>
              <a:gd name="connsiteX730" fmla="*/ 4557898 w 7467600"/>
              <a:gd name="connsiteY730" fmla="*/ 900011 h 6858000"/>
              <a:gd name="connsiteX731" fmla="*/ 4344840 w 7467600"/>
              <a:gd name="connsiteY731" fmla="*/ 1922038 h 6858000"/>
              <a:gd name="connsiteX732" fmla="*/ 4378710 w 7467600"/>
              <a:gd name="connsiteY732" fmla="*/ 1665516 h 6858000"/>
              <a:gd name="connsiteX733" fmla="*/ 4448798 w 7467600"/>
              <a:gd name="connsiteY733" fmla="*/ 1253024 h 6858000"/>
              <a:gd name="connsiteX734" fmla="*/ 4480315 w 7467600"/>
              <a:gd name="connsiteY734" fmla="*/ 1158454 h 6858000"/>
              <a:gd name="connsiteX735" fmla="*/ 4494133 w 7467600"/>
              <a:gd name="connsiteY735" fmla="*/ 1118676 h 6858000"/>
              <a:gd name="connsiteX736" fmla="*/ 4557898 w 7467600"/>
              <a:gd name="connsiteY736" fmla="*/ 900011 h 6858000"/>
              <a:gd name="connsiteX737" fmla="*/ 5870151 w 7467600"/>
              <a:gd name="connsiteY737" fmla="*/ 898890 h 6858000"/>
              <a:gd name="connsiteX738" fmla="*/ 5861335 w 7467600"/>
              <a:gd name="connsiteY738" fmla="*/ 899177 h 6858000"/>
              <a:gd name="connsiteX739" fmla="*/ 5843702 w 7467600"/>
              <a:gd name="connsiteY739" fmla="*/ 899748 h 6858000"/>
              <a:gd name="connsiteX740" fmla="*/ 5651107 w 7467600"/>
              <a:gd name="connsiteY740" fmla="*/ 920306 h 6858000"/>
              <a:gd name="connsiteX741" fmla="*/ 5459407 w 7467600"/>
              <a:gd name="connsiteY741" fmla="*/ 940975 h 6858000"/>
              <a:gd name="connsiteX742" fmla="*/ 5374846 w 7467600"/>
              <a:gd name="connsiteY742" fmla="*/ 941988 h 6858000"/>
              <a:gd name="connsiteX743" fmla="*/ 5256105 w 7467600"/>
              <a:gd name="connsiteY743" fmla="*/ 945632 h 6858000"/>
              <a:gd name="connsiteX744" fmla="*/ 5107071 w 7467600"/>
              <a:gd name="connsiteY744" fmla="*/ 969720 h 6858000"/>
              <a:gd name="connsiteX745" fmla="*/ 4998681 w 7467600"/>
              <a:gd name="connsiteY745" fmla="*/ 988771 h 6858000"/>
              <a:gd name="connsiteX746" fmla="*/ 5870151 w 7467600"/>
              <a:gd name="connsiteY746" fmla="*/ 898890 h 6858000"/>
              <a:gd name="connsiteX747" fmla="*/ 5504425 w 7467600"/>
              <a:gd name="connsiteY747" fmla="*/ 848067 h 6858000"/>
              <a:gd name="connsiteX748" fmla="*/ 4968849 w 7467600"/>
              <a:gd name="connsiteY748" fmla="*/ 962318 h 6858000"/>
              <a:gd name="connsiteX749" fmla="*/ 5104039 w 7467600"/>
              <a:gd name="connsiteY749" fmla="*/ 940634 h 6858000"/>
              <a:gd name="connsiteX750" fmla="*/ 5256311 w 7467600"/>
              <a:gd name="connsiteY750" fmla="*/ 916490 h 6858000"/>
              <a:gd name="connsiteX751" fmla="*/ 5377381 w 7467600"/>
              <a:gd name="connsiteY751" fmla="*/ 912671 h 6858000"/>
              <a:gd name="connsiteX752" fmla="*/ 5460148 w 7467600"/>
              <a:gd name="connsiteY752" fmla="*/ 911442 h 6858000"/>
              <a:gd name="connsiteX753" fmla="*/ 5648971 w 7467600"/>
              <a:gd name="connsiteY753" fmla="*/ 891331 h 6858000"/>
              <a:gd name="connsiteX754" fmla="*/ 5844807 w 7467600"/>
              <a:gd name="connsiteY754" fmla="*/ 870718 h 6858000"/>
              <a:gd name="connsiteX755" fmla="*/ 5862975 w 7467600"/>
              <a:gd name="connsiteY755" fmla="*/ 869756 h 6858000"/>
              <a:gd name="connsiteX756" fmla="*/ 5920887 w 7467600"/>
              <a:gd name="connsiteY756" fmla="*/ 865929 h 6858000"/>
              <a:gd name="connsiteX757" fmla="*/ 5504425 w 7467600"/>
              <a:gd name="connsiteY757" fmla="*/ 848067 h 6858000"/>
              <a:gd name="connsiteX758" fmla="*/ 3607114 w 7467600"/>
              <a:gd name="connsiteY758" fmla="*/ 467441 h 6858000"/>
              <a:gd name="connsiteX759" fmla="*/ 3296242 w 7467600"/>
              <a:gd name="connsiteY759" fmla="*/ 807991 h 6858000"/>
              <a:gd name="connsiteX760" fmla="*/ 3174674 w 7467600"/>
              <a:gd name="connsiteY760" fmla="*/ 919759 h 6858000"/>
              <a:gd name="connsiteX761" fmla="*/ 3042978 w 7467600"/>
              <a:gd name="connsiteY761" fmla="*/ 1054894 h 6858000"/>
              <a:gd name="connsiteX762" fmla="*/ 2968914 w 7467600"/>
              <a:gd name="connsiteY762" fmla="*/ 1133756 h 6858000"/>
              <a:gd name="connsiteX763" fmla="*/ 3103823 w 7467600"/>
              <a:gd name="connsiteY763" fmla="*/ 1026814 h 6858000"/>
              <a:gd name="connsiteX764" fmla="*/ 3607114 w 7467600"/>
              <a:gd name="connsiteY764" fmla="*/ 467441 h 6858000"/>
              <a:gd name="connsiteX765" fmla="*/ 3744487 w 7467600"/>
              <a:gd name="connsiteY765" fmla="*/ 383136 h 6858000"/>
              <a:gd name="connsiteX766" fmla="*/ 3970213 w 7467600"/>
              <a:gd name="connsiteY766" fmla="*/ 995559 h 6858000"/>
              <a:gd name="connsiteX767" fmla="*/ 3744487 w 7467600"/>
              <a:gd name="connsiteY767" fmla="*/ 383136 h 6858000"/>
              <a:gd name="connsiteX768" fmla="*/ 3624562 w 7467600"/>
              <a:gd name="connsiteY768" fmla="*/ 367041 h 6858000"/>
              <a:gd name="connsiteX769" fmla="*/ 3489712 w 7467600"/>
              <a:gd name="connsiteY769" fmla="*/ 485386 h 6858000"/>
              <a:gd name="connsiteX770" fmla="*/ 3182994 w 7467600"/>
              <a:gd name="connsiteY770" fmla="*/ 828265 h 6858000"/>
              <a:gd name="connsiteX771" fmla="*/ 2892114 w 7467600"/>
              <a:gd name="connsiteY771" fmla="*/ 1172635 h 6858000"/>
              <a:gd name="connsiteX772" fmla="*/ 3021459 w 7467600"/>
              <a:gd name="connsiteY772" fmla="*/ 1035385 h 6858000"/>
              <a:gd name="connsiteX773" fmla="*/ 3153873 w 7467600"/>
              <a:gd name="connsiteY773" fmla="*/ 898971 h 6858000"/>
              <a:gd name="connsiteX774" fmla="*/ 3276511 w 7467600"/>
              <a:gd name="connsiteY774" fmla="*/ 786423 h 6858000"/>
              <a:gd name="connsiteX775" fmla="*/ 3584154 w 7467600"/>
              <a:gd name="connsiteY775" fmla="*/ 448218 h 6858000"/>
              <a:gd name="connsiteX776" fmla="*/ 3624562 w 7467600"/>
              <a:gd name="connsiteY776" fmla="*/ 367041 h 6858000"/>
              <a:gd name="connsiteX777" fmla="*/ 3766672 w 7467600"/>
              <a:gd name="connsiteY777" fmla="*/ 359429 h 6858000"/>
              <a:gd name="connsiteX778" fmla="*/ 3996338 w 7467600"/>
              <a:gd name="connsiteY778" fmla="*/ 968237 h 6858000"/>
              <a:gd name="connsiteX779" fmla="*/ 3766672 w 7467600"/>
              <a:gd name="connsiteY779" fmla="*/ 359429 h 6858000"/>
              <a:gd name="connsiteX780" fmla="*/ 5805386 w 7467600"/>
              <a:gd name="connsiteY780" fmla="*/ 239240 h 6858000"/>
              <a:gd name="connsiteX781" fmla="*/ 5736947 w 7467600"/>
              <a:gd name="connsiteY781" fmla="*/ 261367 h 6858000"/>
              <a:gd name="connsiteX782" fmla="*/ 5427012 w 7467600"/>
              <a:gd name="connsiteY782" fmla="*/ 311272 h 6858000"/>
              <a:gd name="connsiteX783" fmla="*/ 5147818 w 7467600"/>
              <a:gd name="connsiteY783" fmla="*/ 322112 h 6858000"/>
              <a:gd name="connsiteX784" fmla="*/ 5060854 w 7467600"/>
              <a:gd name="connsiteY784" fmla="*/ 311882 h 6858000"/>
              <a:gd name="connsiteX785" fmla="*/ 4945989 w 7467600"/>
              <a:gd name="connsiteY785" fmla="*/ 300516 h 6858000"/>
              <a:gd name="connsiteX786" fmla="*/ 5410479 w 7467600"/>
              <a:gd name="connsiteY786" fmla="*/ 348434 h 6858000"/>
              <a:gd name="connsiteX787" fmla="*/ 5805386 w 7467600"/>
              <a:gd name="connsiteY787" fmla="*/ 239240 h 6858000"/>
              <a:gd name="connsiteX788" fmla="*/ 5905192 w 7467600"/>
              <a:gd name="connsiteY788" fmla="*/ 163079 h 6858000"/>
              <a:gd name="connsiteX789" fmla="*/ 5865655 w 7467600"/>
              <a:gd name="connsiteY789" fmla="*/ 171901 h 6858000"/>
              <a:gd name="connsiteX790" fmla="*/ 5259740 w 7467600"/>
              <a:gd name="connsiteY790" fmla="*/ 257013 h 6858000"/>
              <a:gd name="connsiteX791" fmla="*/ 5208466 w 7467600"/>
              <a:gd name="connsiteY791" fmla="*/ 257550 h 6858000"/>
              <a:gd name="connsiteX792" fmla="*/ 4980204 w 7467600"/>
              <a:gd name="connsiteY792" fmla="*/ 271903 h 6858000"/>
              <a:gd name="connsiteX793" fmla="*/ 5068068 w 7467600"/>
              <a:gd name="connsiteY793" fmla="*/ 282244 h 6858000"/>
              <a:gd name="connsiteX794" fmla="*/ 5153231 w 7467600"/>
              <a:gd name="connsiteY794" fmla="*/ 292240 h 6858000"/>
              <a:gd name="connsiteX795" fmla="*/ 5426491 w 7467600"/>
              <a:gd name="connsiteY795" fmla="*/ 281128 h 6858000"/>
              <a:gd name="connsiteX796" fmla="*/ 5731212 w 7467600"/>
              <a:gd name="connsiteY796" fmla="*/ 231951 h 6858000"/>
              <a:gd name="connsiteX797" fmla="*/ 5905192 w 7467600"/>
              <a:gd name="connsiteY797" fmla="*/ 163079 h 6858000"/>
              <a:gd name="connsiteX798" fmla="*/ 5944437 w 7467600"/>
              <a:gd name="connsiteY798" fmla="*/ 113829 h 6858000"/>
              <a:gd name="connsiteX799" fmla="*/ 5825032 w 7467600"/>
              <a:gd name="connsiteY799" fmla="*/ 146405 h 6858000"/>
              <a:gd name="connsiteX800" fmla="*/ 4955599 w 7467600"/>
              <a:gd name="connsiteY800" fmla="*/ 247008 h 6858000"/>
              <a:gd name="connsiteX801" fmla="*/ 5210104 w 7467600"/>
              <a:gd name="connsiteY801" fmla="*/ 228123 h 6858000"/>
              <a:gd name="connsiteX802" fmla="*/ 5261015 w 7467600"/>
              <a:gd name="connsiteY802" fmla="*/ 227087 h 6858000"/>
              <a:gd name="connsiteX803" fmla="*/ 5861181 w 7467600"/>
              <a:gd name="connsiteY803" fmla="*/ 143093 h 6858000"/>
              <a:gd name="connsiteX804" fmla="*/ 5961252 w 7467600"/>
              <a:gd name="connsiteY804" fmla="*/ 114820 h 6858000"/>
              <a:gd name="connsiteX805" fmla="*/ 5944437 w 7467600"/>
              <a:gd name="connsiteY805" fmla="*/ 113829 h 6858000"/>
              <a:gd name="connsiteX806" fmla="*/ 3882765 w 7467600"/>
              <a:gd name="connsiteY806" fmla="*/ 0 h 6858000"/>
              <a:gd name="connsiteX807" fmla="*/ 3995099 w 7467600"/>
              <a:gd name="connsiteY807" fmla="*/ 0 h 6858000"/>
              <a:gd name="connsiteX808" fmla="*/ 4163818 w 7467600"/>
              <a:gd name="connsiteY808" fmla="*/ 234104 h 6858000"/>
              <a:gd name="connsiteX809" fmla="*/ 4172099 w 7467600"/>
              <a:gd name="connsiteY809" fmla="*/ 234207 h 6858000"/>
              <a:gd name="connsiteX810" fmla="*/ 4784282 w 7467600"/>
              <a:gd name="connsiteY810" fmla="*/ 276561 h 6858000"/>
              <a:gd name="connsiteX811" fmla="*/ 4801687 w 7467600"/>
              <a:gd name="connsiteY811" fmla="*/ 267764 h 6858000"/>
              <a:gd name="connsiteX812" fmla="*/ 6082788 w 7467600"/>
              <a:gd name="connsiteY812" fmla="*/ 64119 h 6858000"/>
              <a:gd name="connsiteX813" fmla="*/ 6099442 w 7467600"/>
              <a:gd name="connsiteY813" fmla="*/ 82568 h 6858000"/>
              <a:gd name="connsiteX814" fmla="*/ 4804137 w 7467600"/>
              <a:gd name="connsiteY814" fmla="*/ 320931 h 6858000"/>
              <a:gd name="connsiteX815" fmla="*/ 4227047 w 7467600"/>
              <a:gd name="connsiteY815" fmla="*/ 313415 h 6858000"/>
              <a:gd name="connsiteX816" fmla="*/ 4346041 w 7467600"/>
              <a:gd name="connsiteY816" fmla="*/ 456086 h 6858000"/>
              <a:gd name="connsiteX817" fmla="*/ 4870967 w 7467600"/>
              <a:gd name="connsiteY817" fmla="*/ 963061 h 6858000"/>
              <a:gd name="connsiteX818" fmla="*/ 4889647 w 7467600"/>
              <a:gd name="connsiteY818" fmla="*/ 957147 h 6858000"/>
              <a:gd name="connsiteX819" fmla="*/ 5422504 w 7467600"/>
              <a:gd name="connsiteY819" fmla="*/ 805191 h 6858000"/>
              <a:gd name="connsiteX820" fmla="*/ 6087656 w 7467600"/>
              <a:gd name="connsiteY820" fmla="*/ 826703 h 6858000"/>
              <a:gd name="connsiteX821" fmla="*/ 6058717 w 7467600"/>
              <a:gd name="connsiteY821" fmla="*/ 865992 h 6858000"/>
              <a:gd name="connsiteX822" fmla="*/ 4974153 w 7467600"/>
              <a:gd name="connsiteY822" fmla="*/ 1045456 h 6858000"/>
              <a:gd name="connsiteX823" fmla="*/ 5627835 w 7467600"/>
              <a:gd name="connsiteY823" fmla="*/ 1472077 h 6858000"/>
              <a:gd name="connsiteX824" fmla="*/ 5629817 w 7467600"/>
              <a:gd name="connsiteY824" fmla="*/ 1471412 h 6858000"/>
              <a:gd name="connsiteX825" fmla="*/ 5634124 w 7467600"/>
              <a:gd name="connsiteY825" fmla="*/ 1470572 h 6858000"/>
              <a:gd name="connsiteX826" fmla="*/ 5755832 w 7467600"/>
              <a:gd name="connsiteY826" fmla="*/ 1383886 h 6858000"/>
              <a:gd name="connsiteX827" fmla="*/ 6014186 w 7467600"/>
              <a:gd name="connsiteY827" fmla="*/ 1279799 h 6858000"/>
              <a:gd name="connsiteX828" fmla="*/ 6901619 w 7467600"/>
              <a:gd name="connsiteY828" fmla="*/ 1047874 h 6858000"/>
              <a:gd name="connsiteX829" fmla="*/ 6931566 w 7467600"/>
              <a:gd name="connsiteY829" fmla="*/ 1062034 h 6858000"/>
              <a:gd name="connsiteX830" fmla="*/ 5790982 w 7467600"/>
              <a:gd name="connsiteY830" fmla="*/ 1561380 h 6858000"/>
              <a:gd name="connsiteX831" fmla="*/ 6188971 w 7467600"/>
              <a:gd name="connsiteY831" fmla="*/ 1755168 h 6858000"/>
              <a:gd name="connsiteX832" fmla="*/ 6202446 w 7467600"/>
              <a:gd name="connsiteY832" fmla="*/ 1752268 h 6858000"/>
              <a:gd name="connsiteX833" fmla="*/ 7179560 w 7467600"/>
              <a:gd name="connsiteY833" fmla="*/ 1467551 h 6858000"/>
              <a:gd name="connsiteX834" fmla="*/ 7158730 w 7467600"/>
              <a:gd name="connsiteY834" fmla="*/ 1507835 h 6858000"/>
              <a:gd name="connsiteX835" fmla="*/ 6326959 w 7467600"/>
              <a:gd name="connsiteY835" fmla="*/ 1817686 h 6858000"/>
              <a:gd name="connsiteX836" fmla="*/ 6537433 w 7467600"/>
              <a:gd name="connsiteY836" fmla="*/ 1907790 h 6858000"/>
              <a:gd name="connsiteX837" fmla="*/ 6550221 w 7467600"/>
              <a:gd name="connsiteY837" fmla="*/ 1910729 h 6858000"/>
              <a:gd name="connsiteX838" fmla="*/ 6964438 w 7467600"/>
              <a:gd name="connsiteY838" fmla="*/ 2209505 h 6858000"/>
              <a:gd name="connsiteX839" fmla="*/ 7367862 w 7467600"/>
              <a:gd name="connsiteY839" fmla="*/ 2806833 h 6858000"/>
              <a:gd name="connsiteX840" fmla="*/ 7364329 w 7467600"/>
              <a:gd name="connsiteY840" fmla="*/ 2826907 h 6858000"/>
              <a:gd name="connsiteX841" fmla="*/ 7290545 w 7467600"/>
              <a:gd name="connsiteY841" fmla="*/ 2850663 h 6858000"/>
              <a:gd name="connsiteX842" fmla="*/ 6472036 w 7467600"/>
              <a:gd name="connsiteY842" fmla="*/ 1959003 h 6858000"/>
              <a:gd name="connsiteX843" fmla="*/ 5792897 w 7467600"/>
              <a:gd name="connsiteY843" fmla="*/ 1647747 h 6858000"/>
              <a:gd name="connsiteX844" fmla="*/ 5842751 w 7467600"/>
              <a:gd name="connsiteY844" fmla="*/ 1816112 h 6858000"/>
              <a:gd name="connsiteX845" fmla="*/ 5847424 w 7467600"/>
              <a:gd name="connsiteY845" fmla="*/ 1815776 h 6858000"/>
              <a:gd name="connsiteX846" fmla="*/ 6399821 w 7467600"/>
              <a:gd name="connsiteY846" fmla="*/ 2344799 h 6858000"/>
              <a:gd name="connsiteX847" fmla="*/ 6323232 w 7467600"/>
              <a:gd name="connsiteY847" fmla="*/ 2389634 h 6858000"/>
              <a:gd name="connsiteX848" fmla="*/ 5942958 w 7467600"/>
              <a:gd name="connsiteY848" fmla="*/ 2077708 h 6858000"/>
              <a:gd name="connsiteX849" fmla="*/ 5921559 w 7467600"/>
              <a:gd name="connsiteY849" fmla="*/ 2378596 h 6858000"/>
              <a:gd name="connsiteX850" fmla="*/ 5817651 w 7467600"/>
              <a:gd name="connsiteY850" fmla="*/ 3023919 h 6858000"/>
              <a:gd name="connsiteX851" fmla="*/ 5729634 w 7467600"/>
              <a:gd name="connsiteY851" fmla="*/ 3051849 h 6858000"/>
              <a:gd name="connsiteX852" fmla="*/ 5611018 w 7467600"/>
              <a:gd name="connsiteY852" fmla="*/ 2316769 h 6858000"/>
              <a:gd name="connsiteX853" fmla="*/ 5687608 w 7467600"/>
              <a:gd name="connsiteY853" fmla="*/ 2039972 h 6858000"/>
              <a:gd name="connsiteX854" fmla="*/ 5657554 w 7467600"/>
              <a:gd name="connsiteY854" fmla="*/ 1576445 h 6858000"/>
              <a:gd name="connsiteX855" fmla="*/ 5150475 w 7467600"/>
              <a:gd name="connsiteY855" fmla="*/ 1274012 h 6858000"/>
              <a:gd name="connsiteX856" fmla="*/ 5349142 w 7467600"/>
              <a:gd name="connsiteY856" fmla="*/ 2204405 h 6858000"/>
              <a:gd name="connsiteX857" fmla="*/ 5262214 w 7467600"/>
              <a:gd name="connsiteY857" fmla="*/ 2233836 h 6858000"/>
              <a:gd name="connsiteX858" fmla="*/ 4981539 w 7467600"/>
              <a:gd name="connsiteY858" fmla="*/ 1542201 h 6858000"/>
              <a:gd name="connsiteX859" fmla="*/ 4958461 w 7467600"/>
              <a:gd name="connsiteY859" fmla="*/ 1136957 h 6858000"/>
              <a:gd name="connsiteX860" fmla="*/ 4655015 w 7467600"/>
              <a:gd name="connsiteY860" fmla="*/ 891426 h 6858000"/>
              <a:gd name="connsiteX861" fmla="*/ 4348002 w 7467600"/>
              <a:gd name="connsiteY861" fmla="*/ 2205895 h 6858000"/>
              <a:gd name="connsiteX862" fmla="*/ 4262250 w 7467600"/>
              <a:gd name="connsiteY862" fmla="*/ 2219972 h 6858000"/>
              <a:gd name="connsiteX863" fmla="*/ 4550611 w 7467600"/>
              <a:gd name="connsiteY863" fmla="*/ 817540 h 6858000"/>
              <a:gd name="connsiteX864" fmla="*/ 4564418 w 7467600"/>
              <a:gd name="connsiteY864" fmla="*/ 808293 h 6858000"/>
              <a:gd name="connsiteX865" fmla="*/ 4266388 w 7467600"/>
              <a:gd name="connsiteY865" fmla="*/ 500083 h 6858000"/>
              <a:gd name="connsiteX866" fmla="*/ 4032842 w 7467600"/>
              <a:gd name="connsiteY866" fmla="*/ 211809 h 6858000"/>
              <a:gd name="connsiteX867" fmla="*/ 3882765 w 7467600"/>
              <a:gd name="connsiteY867" fmla="*/ 0 h 6858000"/>
              <a:gd name="connsiteX868" fmla="*/ 3721337 w 7467600"/>
              <a:gd name="connsiteY868" fmla="*/ 0 h 6858000"/>
              <a:gd name="connsiteX869" fmla="*/ 3797544 w 7467600"/>
              <a:gd name="connsiteY869" fmla="*/ 0 h 6858000"/>
              <a:gd name="connsiteX870" fmla="*/ 3775734 w 7467600"/>
              <a:gd name="connsiteY870" fmla="*/ 95131 h 6858000"/>
              <a:gd name="connsiteX871" fmla="*/ 3724807 w 7467600"/>
              <a:gd name="connsiteY871" fmla="*/ 272257 h 6858000"/>
              <a:gd name="connsiteX872" fmla="*/ 3726844 w 7467600"/>
              <a:gd name="connsiteY872" fmla="*/ 282988 h 6858000"/>
              <a:gd name="connsiteX873" fmla="*/ 3742664 w 7467600"/>
              <a:gd name="connsiteY873" fmla="*/ 279918 h 6858000"/>
              <a:gd name="connsiteX874" fmla="*/ 4103910 w 7467600"/>
              <a:gd name="connsiteY874" fmla="*/ 1161917 h 6858000"/>
              <a:gd name="connsiteX875" fmla="*/ 4020269 w 7467600"/>
              <a:gd name="connsiteY875" fmla="*/ 1200406 h 6858000"/>
              <a:gd name="connsiteX876" fmla="*/ 3674882 w 7467600"/>
              <a:gd name="connsiteY876" fmla="*/ 488524 h 6858000"/>
              <a:gd name="connsiteX877" fmla="*/ 3132682 w 7467600"/>
              <a:gd name="connsiteY877" fmla="*/ 1072284 h 6858000"/>
              <a:gd name="connsiteX878" fmla="*/ 2716346 w 7467600"/>
              <a:gd name="connsiteY878" fmla="*/ 1276376 h 6858000"/>
              <a:gd name="connsiteX879" fmla="*/ 2716772 w 7467600"/>
              <a:gd name="connsiteY879" fmla="*/ 1255462 h 6858000"/>
              <a:gd name="connsiteX880" fmla="*/ 3471096 w 7467600"/>
              <a:gd name="connsiteY880" fmla="*/ 437072 h 6858000"/>
              <a:gd name="connsiteX881" fmla="*/ 3639057 w 7467600"/>
              <a:gd name="connsiteY881" fmla="*/ 286334 h 6858000"/>
              <a:gd name="connsiteX882" fmla="*/ 3640309 w 7467600"/>
              <a:gd name="connsiteY882" fmla="*/ 284664 h 6858000"/>
              <a:gd name="connsiteX883" fmla="*/ 3646022 w 7467600"/>
              <a:gd name="connsiteY883" fmla="*/ 276711 h 6858000"/>
              <a:gd name="connsiteX884" fmla="*/ 3707943 w 7467600"/>
              <a:gd name="connsiteY884" fmla="*/ 65958 h 6858000"/>
              <a:gd name="connsiteX885" fmla="*/ 3721337 w 7467600"/>
              <a:gd name="connsiteY885" fmla="*/ 0 h 6858000"/>
              <a:gd name="connsiteX886" fmla="*/ 2867960 w 7467600"/>
              <a:gd name="connsiteY886" fmla="*/ 0 h 6858000"/>
              <a:gd name="connsiteX887" fmla="*/ 2926351 w 7467600"/>
              <a:gd name="connsiteY887" fmla="*/ 0 h 6858000"/>
              <a:gd name="connsiteX888" fmla="*/ 2902823 w 7467600"/>
              <a:gd name="connsiteY888" fmla="*/ 262929 h 6858000"/>
              <a:gd name="connsiteX889" fmla="*/ 2940663 w 7467600"/>
              <a:gd name="connsiteY889" fmla="*/ 140884 h 6858000"/>
              <a:gd name="connsiteX890" fmla="*/ 2947039 w 7467600"/>
              <a:gd name="connsiteY890" fmla="*/ 122524 h 6858000"/>
              <a:gd name="connsiteX891" fmla="*/ 2984316 w 7467600"/>
              <a:gd name="connsiteY891" fmla="*/ 0 h 6858000"/>
              <a:gd name="connsiteX892" fmla="*/ 3016114 w 7467600"/>
              <a:gd name="connsiteY892" fmla="*/ 0 h 6858000"/>
              <a:gd name="connsiteX893" fmla="*/ 2979949 w 7467600"/>
              <a:gd name="connsiteY893" fmla="*/ 119274 h 6858000"/>
              <a:gd name="connsiteX894" fmla="*/ 3023879 w 7467600"/>
              <a:gd name="connsiteY894" fmla="*/ 0 h 6858000"/>
              <a:gd name="connsiteX895" fmla="*/ 3105400 w 7467600"/>
              <a:gd name="connsiteY895" fmla="*/ 0 h 6858000"/>
              <a:gd name="connsiteX896" fmla="*/ 3094669 w 7467600"/>
              <a:gd name="connsiteY896" fmla="*/ 30308 h 6858000"/>
              <a:gd name="connsiteX897" fmla="*/ 2901945 w 7467600"/>
              <a:gd name="connsiteY897" fmla="*/ 466538 h 6858000"/>
              <a:gd name="connsiteX898" fmla="*/ 2815209 w 7467600"/>
              <a:gd name="connsiteY898" fmla="*/ 497361 h 6858000"/>
              <a:gd name="connsiteX899" fmla="*/ 2844845 w 7467600"/>
              <a:gd name="connsiteY899" fmla="*/ 127638 h 6858000"/>
              <a:gd name="connsiteX900" fmla="*/ 2867960 w 7467600"/>
              <a:gd name="connsiteY900" fmla="*/ 0 h 6858000"/>
              <a:gd name="connsiteX901" fmla="*/ 1057230 w 7467600"/>
              <a:gd name="connsiteY901" fmla="*/ 0 h 6858000"/>
              <a:gd name="connsiteX902" fmla="*/ 1111003 w 7467600"/>
              <a:gd name="connsiteY902" fmla="*/ 0 h 6858000"/>
              <a:gd name="connsiteX903" fmla="*/ 1125553 w 7467600"/>
              <a:gd name="connsiteY903" fmla="*/ 52588 h 6858000"/>
              <a:gd name="connsiteX904" fmla="*/ 1304276 w 7467600"/>
              <a:gd name="connsiteY904" fmla="*/ 476275 h 6858000"/>
              <a:gd name="connsiteX905" fmla="*/ 1492066 w 7467600"/>
              <a:gd name="connsiteY905" fmla="*/ 886333 h 6858000"/>
              <a:gd name="connsiteX906" fmla="*/ 1423698 w 7467600"/>
              <a:gd name="connsiteY906" fmla="*/ 710817 h 6858000"/>
              <a:gd name="connsiteX907" fmla="*/ 1357609 w 7467600"/>
              <a:gd name="connsiteY907" fmla="*/ 532892 h 6858000"/>
              <a:gd name="connsiteX908" fmla="*/ 1309550 w 7467600"/>
              <a:gd name="connsiteY908" fmla="*/ 374031 h 6858000"/>
              <a:gd name="connsiteX909" fmla="*/ 1193673 w 7467600"/>
              <a:gd name="connsiteY909" fmla="*/ 49533 h 6858000"/>
              <a:gd name="connsiteX910" fmla="*/ 1164391 w 7467600"/>
              <a:gd name="connsiteY910" fmla="*/ 0 h 6858000"/>
              <a:gd name="connsiteX911" fmla="*/ 1200666 w 7467600"/>
              <a:gd name="connsiteY911" fmla="*/ 0 h 6858000"/>
              <a:gd name="connsiteX912" fmla="*/ 1223408 w 7467600"/>
              <a:gd name="connsiteY912" fmla="*/ 38996 h 6858000"/>
              <a:gd name="connsiteX913" fmla="*/ 1339635 w 7467600"/>
              <a:gd name="connsiteY913" fmla="*/ 365517 h 6858000"/>
              <a:gd name="connsiteX914" fmla="*/ 1387469 w 7467600"/>
              <a:gd name="connsiteY914" fmla="*/ 523079 h 6858000"/>
              <a:gd name="connsiteX915" fmla="*/ 1452685 w 7467600"/>
              <a:gd name="connsiteY915" fmla="*/ 699806 h 6858000"/>
              <a:gd name="connsiteX916" fmla="*/ 1492092 w 7467600"/>
              <a:gd name="connsiteY916" fmla="*/ 800424 h 6858000"/>
              <a:gd name="connsiteX917" fmla="*/ 1455302 w 7467600"/>
              <a:gd name="connsiteY917" fmla="*/ 632913 h 6858000"/>
              <a:gd name="connsiteX918" fmla="*/ 1222336 w 7467600"/>
              <a:gd name="connsiteY918" fmla="*/ 9480 h 6858000"/>
              <a:gd name="connsiteX919" fmla="*/ 1214634 w 7467600"/>
              <a:gd name="connsiteY919" fmla="*/ 0 h 6858000"/>
              <a:gd name="connsiteX920" fmla="*/ 1289827 w 7467600"/>
              <a:gd name="connsiteY920" fmla="*/ 0 h 6858000"/>
              <a:gd name="connsiteX921" fmla="*/ 1321076 w 7467600"/>
              <a:gd name="connsiteY921" fmla="*/ 59722 h 6858000"/>
              <a:gd name="connsiteX922" fmla="*/ 1512579 w 7467600"/>
              <a:gd name="connsiteY922" fmla="*/ 626441 h 6858000"/>
              <a:gd name="connsiteX923" fmla="*/ 1506076 w 7467600"/>
              <a:gd name="connsiteY923" fmla="*/ 1089289 h 6858000"/>
              <a:gd name="connsiteX924" fmla="*/ 1486346 w 7467600"/>
              <a:gd name="connsiteY924" fmla="*/ 1079919 h 6858000"/>
              <a:gd name="connsiteX925" fmla="*/ 1070511 w 7467600"/>
              <a:gd name="connsiteY925" fmla="*/ 48609 h 6858000"/>
              <a:gd name="connsiteX926" fmla="*/ 1057230 w 7467600"/>
              <a:gd name="connsiteY926" fmla="*/ 0 h 6858000"/>
              <a:gd name="connsiteX927" fmla="*/ 43151 w 7467600"/>
              <a:gd name="connsiteY927" fmla="*/ 0 h 6858000"/>
              <a:gd name="connsiteX928" fmla="*/ 95283 w 7467600"/>
              <a:gd name="connsiteY928" fmla="*/ 0 h 6858000"/>
              <a:gd name="connsiteX929" fmla="*/ 300708 w 7467600"/>
              <a:gd name="connsiteY929" fmla="*/ 154571 h 6858000"/>
              <a:gd name="connsiteX930" fmla="*/ 530414 w 7467600"/>
              <a:gd name="connsiteY930" fmla="*/ 354673 h 6858000"/>
              <a:gd name="connsiteX931" fmla="*/ 333785 w 7467600"/>
              <a:gd name="connsiteY931" fmla="*/ 161564 h 6858000"/>
              <a:gd name="connsiteX932" fmla="*/ 147005 w 7467600"/>
              <a:gd name="connsiteY932" fmla="*/ 0 h 6858000"/>
              <a:gd name="connsiteX933" fmla="*/ 272509 w 7467600"/>
              <a:gd name="connsiteY933" fmla="*/ 0 h 6858000"/>
              <a:gd name="connsiteX934" fmla="*/ 326276 w 7467600"/>
              <a:gd name="connsiteY934" fmla="*/ 45847 h 6858000"/>
              <a:gd name="connsiteX935" fmla="*/ 823759 w 7467600"/>
              <a:gd name="connsiteY935" fmla="*/ 574145 h 6858000"/>
              <a:gd name="connsiteX936" fmla="*/ 811254 w 7467600"/>
              <a:gd name="connsiteY936" fmla="*/ 665546 h 6858000"/>
              <a:gd name="connsiteX937" fmla="*/ 154042 w 7467600"/>
              <a:gd name="connsiteY937" fmla="*/ 261522 h 6858000"/>
              <a:gd name="connsiteX938" fmla="*/ 13550 w 7467600"/>
              <a:gd name="connsiteY938" fmla="*/ 158423 h 6858000"/>
              <a:gd name="connsiteX939" fmla="*/ 0 w 7467600"/>
              <a:gd name="connsiteY939" fmla="*/ 146618 h 6858000"/>
              <a:gd name="connsiteX940" fmla="*/ 0 w 7467600"/>
              <a:gd name="connsiteY940" fmla="*/ 59161 h 6858000"/>
              <a:gd name="connsiteX941" fmla="*/ 45427 w 7467600"/>
              <a:gd name="connsiteY941" fmla="*/ 101078 h 6858000"/>
              <a:gd name="connsiteX942" fmla="*/ 630103 w 7467600"/>
              <a:gd name="connsiteY942" fmla="*/ 485885 h 6858000"/>
              <a:gd name="connsiteX943" fmla="*/ 532040 w 7467600"/>
              <a:gd name="connsiteY943" fmla="*/ 399359 h 6858000"/>
              <a:gd name="connsiteX944" fmla="*/ 517618 w 7467600"/>
              <a:gd name="connsiteY944" fmla="*/ 385726 h 6858000"/>
              <a:gd name="connsiteX945" fmla="*/ 285074 w 7467600"/>
              <a:gd name="connsiteY945" fmla="*/ 182755 h 6858000"/>
              <a:gd name="connsiteX946" fmla="*/ 43151 w 7467600"/>
              <a:gd name="connsiteY946"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434024 w 7467600"/>
              <a:gd name="connsiteY4" fmla="*/ 6722130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1019354 w 7467600"/>
              <a:gd name="connsiteY14" fmla="*/ 6315006 h 6858000"/>
              <a:gd name="connsiteX15" fmla="*/ 441046 w 7467600"/>
              <a:gd name="connsiteY15" fmla="*/ 6691153 h 6858000"/>
              <a:gd name="connsiteX16" fmla="*/ 1019354 w 7467600"/>
              <a:gd name="connsiteY16" fmla="*/ 6315006 h 6858000"/>
              <a:gd name="connsiteX17" fmla="*/ 991680 w 7467600"/>
              <a:gd name="connsiteY17" fmla="*/ 6298413 h 6858000"/>
              <a:gd name="connsiteX18" fmla="*/ 409060 w 7467600"/>
              <a:gd name="connsiteY18" fmla="*/ 6671470 h 6858000"/>
              <a:gd name="connsiteX19" fmla="*/ 991680 w 7467600"/>
              <a:gd name="connsiteY19" fmla="*/ 6298413 h 6858000"/>
              <a:gd name="connsiteX20" fmla="*/ 103333 w 7467600"/>
              <a:gd name="connsiteY20" fmla="*/ 5699602 h 6858000"/>
              <a:gd name="connsiteX21" fmla="*/ 233938 w 7467600"/>
              <a:gd name="connsiteY21" fmla="*/ 5809416 h 6858000"/>
              <a:gd name="connsiteX22" fmla="*/ 883580 w 7467600"/>
              <a:gd name="connsiteY22" fmla="*/ 6180710 h 6858000"/>
              <a:gd name="connsiteX23" fmla="*/ 487337 w 7467600"/>
              <a:gd name="connsiteY23" fmla="*/ 5950182 h 6858000"/>
              <a:gd name="connsiteX24" fmla="*/ 354051 w 7467600"/>
              <a:gd name="connsiteY24" fmla="*/ 5854912 h 6858000"/>
              <a:gd name="connsiteX25" fmla="*/ 195436 w 7467600"/>
              <a:gd name="connsiteY25" fmla="*/ 5755068 h 6858000"/>
              <a:gd name="connsiteX26" fmla="*/ 103333 w 7467600"/>
              <a:gd name="connsiteY26" fmla="*/ 5699602 h 6858000"/>
              <a:gd name="connsiteX27" fmla="*/ 5539432 w 7467600"/>
              <a:gd name="connsiteY27" fmla="*/ 5642928 h 6858000"/>
              <a:gd name="connsiteX28" fmla="*/ 5555462 w 7467600"/>
              <a:gd name="connsiteY28" fmla="*/ 5694454 h 6858000"/>
              <a:gd name="connsiteX29" fmla="*/ 5828270 w 7467600"/>
              <a:gd name="connsiteY29" fmla="*/ 6320663 h 6858000"/>
              <a:gd name="connsiteX30" fmla="*/ 5947416 w 7467600"/>
              <a:gd name="connsiteY30" fmla="*/ 6574846 h 6858000"/>
              <a:gd name="connsiteX31" fmla="*/ 5539432 w 7467600"/>
              <a:gd name="connsiteY31" fmla="*/ 5642928 h 6858000"/>
              <a:gd name="connsiteX32" fmla="*/ 51253 w 7467600"/>
              <a:gd name="connsiteY32" fmla="*/ 5631825 h 6858000"/>
              <a:gd name="connsiteX33" fmla="*/ 211622 w 7467600"/>
              <a:gd name="connsiteY33" fmla="*/ 5728803 h 6858000"/>
              <a:gd name="connsiteX34" fmla="*/ 371652 w 7467600"/>
              <a:gd name="connsiteY34" fmla="*/ 5829062 h 6858000"/>
              <a:gd name="connsiteX35" fmla="*/ 505903 w 7467600"/>
              <a:gd name="connsiteY35" fmla="*/ 5925221 h 6858000"/>
              <a:gd name="connsiteX36" fmla="*/ 899240 w 7467600"/>
              <a:gd name="connsiteY36" fmla="*/ 6153068 h 6858000"/>
              <a:gd name="connsiteX37" fmla="*/ 988114 w 7467600"/>
              <a:gd name="connsiteY37" fmla="*/ 6174204 h 6858000"/>
              <a:gd name="connsiteX38" fmla="*/ 845971 w 7467600"/>
              <a:gd name="connsiteY38" fmla="*/ 6067177 h 6858000"/>
              <a:gd name="connsiteX39" fmla="*/ 448057 w 7467600"/>
              <a:gd name="connsiteY39" fmla="*/ 5841376 h 6858000"/>
              <a:gd name="connsiteX40" fmla="*/ 51253 w 7467600"/>
              <a:gd name="connsiteY40" fmla="*/ 5631825 h 6858000"/>
              <a:gd name="connsiteX41" fmla="*/ 2606687 w 7467600"/>
              <a:gd name="connsiteY41" fmla="*/ 5630718 h 6858000"/>
              <a:gd name="connsiteX42" fmla="*/ 2645658 w 7467600"/>
              <a:gd name="connsiteY42" fmla="*/ 6640259 h 6858000"/>
              <a:gd name="connsiteX43" fmla="*/ 2606687 w 7467600"/>
              <a:gd name="connsiteY43" fmla="*/ 5630718 h 6858000"/>
              <a:gd name="connsiteX44" fmla="*/ 3642057 w 7467600"/>
              <a:gd name="connsiteY44" fmla="*/ 5573487 h 6858000"/>
              <a:gd name="connsiteX45" fmla="*/ 3632981 w 7467600"/>
              <a:gd name="connsiteY45" fmla="*/ 5579437 h 6858000"/>
              <a:gd name="connsiteX46" fmla="*/ 3382436 w 7467600"/>
              <a:gd name="connsiteY46" fmla="*/ 5952726 h 6858000"/>
              <a:gd name="connsiteX47" fmla="*/ 3191929 w 7467600"/>
              <a:gd name="connsiteY47" fmla="*/ 6662669 h 6858000"/>
              <a:gd name="connsiteX48" fmla="*/ 3369898 w 7467600"/>
              <a:gd name="connsiteY48" fmla="*/ 6081771 h 6858000"/>
              <a:gd name="connsiteX49" fmla="*/ 3642057 w 7467600"/>
              <a:gd name="connsiteY49" fmla="*/ 5573487 h 6858000"/>
              <a:gd name="connsiteX50" fmla="*/ 2650666 w 7467600"/>
              <a:gd name="connsiteY50" fmla="*/ 5530686 h 6858000"/>
              <a:gd name="connsiteX51" fmla="*/ 2650249 w 7467600"/>
              <a:gd name="connsiteY51" fmla="*/ 5532101 h 6858000"/>
              <a:gd name="connsiteX52" fmla="*/ 2663808 w 7467600"/>
              <a:gd name="connsiteY52" fmla="*/ 6535215 h 6858000"/>
              <a:gd name="connsiteX53" fmla="*/ 2665418 w 7467600"/>
              <a:gd name="connsiteY53" fmla="*/ 6132756 h 6858000"/>
              <a:gd name="connsiteX54" fmla="*/ 2650666 w 7467600"/>
              <a:gd name="connsiteY54" fmla="*/ 5530686 h 6858000"/>
              <a:gd name="connsiteX55" fmla="*/ 2680277 w 7467600"/>
              <a:gd name="connsiteY55" fmla="*/ 5479204 h 6858000"/>
              <a:gd name="connsiteX56" fmla="*/ 2678972 w 7467600"/>
              <a:gd name="connsiteY56" fmla="*/ 5481582 h 6858000"/>
              <a:gd name="connsiteX57" fmla="*/ 2696666 w 7467600"/>
              <a:gd name="connsiteY57" fmla="*/ 6133836 h 6858000"/>
              <a:gd name="connsiteX58" fmla="*/ 2695769 w 7467600"/>
              <a:gd name="connsiteY58" fmla="*/ 6390955 h 6858000"/>
              <a:gd name="connsiteX59" fmla="*/ 2739893 w 7467600"/>
              <a:gd name="connsiteY59" fmla="*/ 6108357 h 6858000"/>
              <a:gd name="connsiteX60" fmla="*/ 2680277 w 7467600"/>
              <a:gd name="connsiteY60" fmla="*/ 5479204 h 6858000"/>
              <a:gd name="connsiteX61" fmla="*/ 1132195 w 7467600"/>
              <a:gd name="connsiteY61" fmla="*/ 5467980 h 6858000"/>
              <a:gd name="connsiteX62" fmla="*/ 1679056 w 7467600"/>
              <a:gd name="connsiteY62" fmla="*/ 5516907 h 6858000"/>
              <a:gd name="connsiteX63" fmla="*/ 2128648 w 7467600"/>
              <a:gd name="connsiteY63" fmla="*/ 5474249 h 6858000"/>
              <a:gd name="connsiteX64" fmla="*/ 1825619 w 7467600"/>
              <a:gd name="connsiteY64" fmla="*/ 5478447 h 6858000"/>
              <a:gd name="connsiteX65" fmla="*/ 1737798 w 7467600"/>
              <a:gd name="connsiteY65" fmla="*/ 5483353 h 6858000"/>
              <a:gd name="connsiteX66" fmla="*/ 1132195 w 7467600"/>
              <a:gd name="connsiteY66" fmla="*/ 5467980 h 6858000"/>
              <a:gd name="connsiteX67" fmla="*/ 1456157 w 7467600"/>
              <a:gd name="connsiteY67" fmla="*/ 5371404 h 6858000"/>
              <a:gd name="connsiteX68" fmla="*/ 1244432 w 7467600"/>
              <a:gd name="connsiteY68" fmla="*/ 5385601 h 6858000"/>
              <a:gd name="connsiteX69" fmla="*/ 973990 w 7467600"/>
              <a:gd name="connsiteY69" fmla="*/ 5424940 h 6858000"/>
              <a:gd name="connsiteX70" fmla="*/ 1103809 w 7467600"/>
              <a:gd name="connsiteY70" fmla="*/ 5433720 h 6858000"/>
              <a:gd name="connsiteX71" fmla="*/ 1123454 w 7467600"/>
              <a:gd name="connsiteY71" fmla="*/ 5435727 h 6858000"/>
              <a:gd name="connsiteX72" fmla="*/ 1737017 w 7467600"/>
              <a:gd name="connsiteY72" fmla="*/ 5452183 h 6858000"/>
              <a:gd name="connsiteX73" fmla="*/ 1824397 w 7467600"/>
              <a:gd name="connsiteY73" fmla="*/ 5447757 h 6858000"/>
              <a:gd name="connsiteX74" fmla="*/ 2070059 w 7467600"/>
              <a:gd name="connsiteY74" fmla="*/ 5441660 h 6858000"/>
              <a:gd name="connsiteX75" fmla="*/ 1456157 w 7467600"/>
              <a:gd name="connsiteY75" fmla="*/ 5371404 h 6858000"/>
              <a:gd name="connsiteX76" fmla="*/ 4988186 w 7467600"/>
              <a:gd name="connsiteY76" fmla="*/ 5216467 h 6858000"/>
              <a:gd name="connsiteX77" fmla="*/ 4777334 w 7467600"/>
              <a:gd name="connsiteY77" fmla="*/ 5406072 h 6858000"/>
              <a:gd name="connsiteX78" fmla="*/ 4718341 w 7467600"/>
              <a:gd name="connsiteY78" fmla="*/ 5468043 h 6858000"/>
              <a:gd name="connsiteX79" fmla="*/ 4604655 w 7467600"/>
              <a:gd name="connsiteY79" fmla="*/ 5583434 h 6858000"/>
              <a:gd name="connsiteX80" fmla="*/ 4565074 w 7467600"/>
              <a:gd name="connsiteY80" fmla="*/ 5618550 h 6858000"/>
              <a:gd name="connsiteX81" fmla="*/ 4988186 w 7467600"/>
              <a:gd name="connsiteY81" fmla="*/ 5216467 h 6858000"/>
              <a:gd name="connsiteX82" fmla="*/ 4978032 w 7467600"/>
              <a:gd name="connsiteY82" fmla="*/ 5183809 h 6858000"/>
              <a:gd name="connsiteX83" fmla="*/ 4463413 w 7467600"/>
              <a:gd name="connsiteY83" fmla="*/ 5615162 h 6858000"/>
              <a:gd name="connsiteX84" fmla="*/ 4358134 w 7467600"/>
              <a:gd name="connsiteY84" fmla="*/ 5742791 h 6858000"/>
              <a:gd name="connsiteX85" fmla="*/ 4376219 w 7467600"/>
              <a:gd name="connsiteY85" fmla="*/ 5729027 h 6858000"/>
              <a:gd name="connsiteX86" fmla="*/ 4582340 w 7467600"/>
              <a:gd name="connsiteY86" fmla="*/ 5561037 h 6858000"/>
              <a:gd name="connsiteX87" fmla="*/ 4694684 w 7467600"/>
              <a:gd name="connsiteY87" fmla="*/ 5447098 h 6858000"/>
              <a:gd name="connsiteX88" fmla="*/ 4754123 w 7467600"/>
              <a:gd name="connsiteY88" fmla="*/ 5384643 h 6858000"/>
              <a:gd name="connsiteX89" fmla="*/ 4978032 w 7467600"/>
              <a:gd name="connsiteY89" fmla="*/ 5183809 h 6858000"/>
              <a:gd name="connsiteX90" fmla="*/ 1903353 w 7467600"/>
              <a:gd name="connsiteY90" fmla="*/ 5044827 h 6858000"/>
              <a:gd name="connsiteX91" fmla="*/ 1936931 w 7467600"/>
              <a:gd name="connsiteY91" fmla="*/ 5093954 h 6858000"/>
              <a:gd name="connsiteX92" fmla="*/ 2195868 w 7467600"/>
              <a:gd name="connsiteY92" fmla="*/ 5396574 h 6858000"/>
              <a:gd name="connsiteX93" fmla="*/ 2088852 w 7467600"/>
              <a:gd name="connsiteY93" fmla="*/ 5166123 h 6858000"/>
              <a:gd name="connsiteX94" fmla="*/ 1958241 w 7467600"/>
              <a:gd name="connsiteY94" fmla="*/ 5067955 h 6858000"/>
              <a:gd name="connsiteX95" fmla="*/ 1903353 w 7467600"/>
              <a:gd name="connsiteY95" fmla="*/ 5044827 h 6858000"/>
              <a:gd name="connsiteX96" fmla="*/ 1979378 w 7467600"/>
              <a:gd name="connsiteY96" fmla="*/ 4769504 h 6858000"/>
              <a:gd name="connsiteX97" fmla="*/ 2882120 w 7467600"/>
              <a:gd name="connsiteY97" fmla="*/ 5064547 h 6858000"/>
              <a:gd name="connsiteX98" fmla="*/ 2793103 w 7467600"/>
              <a:gd name="connsiteY98" fmla="*/ 5039699 h 6858000"/>
              <a:gd name="connsiteX99" fmla="*/ 2770041 w 7467600"/>
              <a:gd name="connsiteY99" fmla="*/ 5033634 h 6858000"/>
              <a:gd name="connsiteX100" fmla="*/ 1979378 w 7467600"/>
              <a:gd name="connsiteY100" fmla="*/ 4769504 h 6858000"/>
              <a:gd name="connsiteX101" fmla="*/ 1927410 w 7467600"/>
              <a:gd name="connsiteY101" fmla="*/ 4716164 h 6858000"/>
              <a:gd name="connsiteX102" fmla="*/ 1959587 w 7467600"/>
              <a:gd name="connsiteY102" fmla="*/ 4728849 h 6858000"/>
              <a:gd name="connsiteX103" fmla="*/ 2777707 w 7467600"/>
              <a:gd name="connsiteY103" fmla="*/ 5003991 h 6858000"/>
              <a:gd name="connsiteX104" fmla="*/ 2800768 w 7467600"/>
              <a:gd name="connsiteY104" fmla="*/ 5010056 h 6858000"/>
              <a:gd name="connsiteX105" fmla="*/ 2879408 w 7467600"/>
              <a:gd name="connsiteY105" fmla="*/ 5031590 h 6858000"/>
              <a:gd name="connsiteX106" fmla="*/ 2862295 w 7467600"/>
              <a:gd name="connsiteY106" fmla="*/ 5022958 h 6858000"/>
              <a:gd name="connsiteX107" fmla="*/ 2813343 w 7467600"/>
              <a:gd name="connsiteY107" fmla="*/ 4998369 h 6858000"/>
              <a:gd name="connsiteX108" fmla="*/ 2646245 w 7467600"/>
              <a:gd name="connsiteY108" fmla="*/ 4930999 h 6858000"/>
              <a:gd name="connsiteX109" fmla="*/ 1999243 w 7467600"/>
              <a:gd name="connsiteY109" fmla="*/ 4730524 h 6858000"/>
              <a:gd name="connsiteX110" fmla="*/ 1979527 w 7467600"/>
              <a:gd name="connsiteY110" fmla="*/ 4726651 h 6858000"/>
              <a:gd name="connsiteX111" fmla="*/ 1927410 w 7467600"/>
              <a:gd name="connsiteY111" fmla="*/ 4716164 h 6858000"/>
              <a:gd name="connsiteX112" fmla="*/ 1997014 w 7467600"/>
              <a:gd name="connsiteY112" fmla="*/ 4698007 h 6858000"/>
              <a:gd name="connsiteX113" fmla="*/ 2005458 w 7467600"/>
              <a:gd name="connsiteY113" fmla="*/ 4699540 h 6858000"/>
              <a:gd name="connsiteX114" fmla="*/ 2657186 w 7467600"/>
              <a:gd name="connsiteY114" fmla="*/ 4901687 h 6858000"/>
              <a:gd name="connsiteX115" fmla="*/ 2826662 w 7467600"/>
              <a:gd name="connsiteY115" fmla="*/ 4970362 h 6858000"/>
              <a:gd name="connsiteX116" fmla="*/ 2876100 w 7467600"/>
              <a:gd name="connsiteY116" fmla="*/ 4995397 h 6858000"/>
              <a:gd name="connsiteX117" fmla="*/ 3042600 w 7467600"/>
              <a:gd name="connsiteY117" fmla="*/ 5059532 h 6858000"/>
              <a:gd name="connsiteX118" fmla="*/ 1997014 w 7467600"/>
              <a:gd name="connsiteY118" fmla="*/ 4698007 h 6858000"/>
              <a:gd name="connsiteX119" fmla="*/ 2305292 w 7467600"/>
              <a:gd name="connsiteY119" fmla="*/ 4219492 h 6858000"/>
              <a:gd name="connsiteX120" fmla="*/ 3360922 w 7467600"/>
              <a:gd name="connsiteY120" fmla="*/ 4529373 h 6858000"/>
              <a:gd name="connsiteX121" fmla="*/ 3492420 w 7467600"/>
              <a:gd name="connsiteY121" fmla="*/ 4510145 h 6858000"/>
              <a:gd name="connsiteX122" fmla="*/ 3364086 w 7467600"/>
              <a:gd name="connsiteY122" fmla="*/ 4480340 h 6858000"/>
              <a:gd name="connsiteX123" fmla="*/ 3225818 w 7467600"/>
              <a:gd name="connsiteY123" fmla="*/ 4411822 h 6858000"/>
              <a:gd name="connsiteX124" fmla="*/ 3129696 w 7467600"/>
              <a:gd name="connsiteY124" fmla="*/ 4360704 h 6858000"/>
              <a:gd name="connsiteX125" fmla="*/ 2814545 w 7467600"/>
              <a:gd name="connsiteY125" fmla="*/ 4282955 h 6858000"/>
              <a:gd name="connsiteX126" fmla="*/ 2305292 w 7467600"/>
              <a:gd name="connsiteY126" fmla="*/ 4219492 h 6858000"/>
              <a:gd name="connsiteX127" fmla="*/ 2626982 w 7467600"/>
              <a:gd name="connsiteY127" fmla="*/ 4206450 h 6858000"/>
              <a:gd name="connsiteX128" fmla="*/ 2490617 w 7467600"/>
              <a:gd name="connsiteY128" fmla="*/ 4206951 h 6858000"/>
              <a:gd name="connsiteX129" fmla="*/ 2819869 w 7467600"/>
              <a:gd name="connsiteY129" fmla="*/ 4252936 h 6858000"/>
              <a:gd name="connsiteX130" fmla="*/ 3143018 w 7467600"/>
              <a:gd name="connsiteY130" fmla="*/ 4332698 h 6858000"/>
              <a:gd name="connsiteX131" fmla="*/ 3241520 w 7467600"/>
              <a:gd name="connsiteY131" fmla="*/ 4385112 h 6858000"/>
              <a:gd name="connsiteX132" fmla="*/ 3374575 w 7467600"/>
              <a:gd name="connsiteY132" fmla="*/ 4451517 h 6858000"/>
              <a:gd name="connsiteX133" fmla="*/ 3505221 w 7467600"/>
              <a:gd name="connsiteY133" fmla="*/ 4480757 h 6858000"/>
              <a:gd name="connsiteX134" fmla="*/ 2626982 w 7467600"/>
              <a:gd name="connsiteY134" fmla="*/ 4206450 h 6858000"/>
              <a:gd name="connsiteX135" fmla="*/ 1310106 w 7467600"/>
              <a:gd name="connsiteY135" fmla="*/ 3943217 h 6858000"/>
              <a:gd name="connsiteX136" fmla="*/ 854994 w 7467600"/>
              <a:gd name="connsiteY136" fmla="*/ 4399136 h 6858000"/>
              <a:gd name="connsiteX137" fmla="*/ 742462 w 7467600"/>
              <a:gd name="connsiteY137" fmla="*/ 4594648 h 6858000"/>
              <a:gd name="connsiteX138" fmla="*/ 820602 w 7467600"/>
              <a:gd name="connsiteY138" fmla="*/ 4485915 h 6858000"/>
              <a:gd name="connsiteX139" fmla="*/ 878295 w 7467600"/>
              <a:gd name="connsiteY139" fmla="*/ 4403594 h 6858000"/>
              <a:gd name="connsiteX140" fmla="*/ 1240607 w 7467600"/>
              <a:gd name="connsiteY140" fmla="*/ 4010401 h 6858000"/>
              <a:gd name="connsiteX141" fmla="*/ 1310106 w 7467600"/>
              <a:gd name="connsiteY141" fmla="*/ 3943217 h 6858000"/>
              <a:gd name="connsiteX142" fmla="*/ 1423113 w 7467600"/>
              <a:gd name="connsiteY142" fmla="*/ 3874565 h 6858000"/>
              <a:gd name="connsiteX143" fmla="*/ 1260565 w 7467600"/>
              <a:gd name="connsiteY143" fmla="*/ 4031982 h 6858000"/>
              <a:gd name="connsiteX144" fmla="*/ 901900 w 7467600"/>
              <a:gd name="connsiteY144" fmla="*/ 4421236 h 6858000"/>
              <a:gd name="connsiteX145" fmla="*/ 845044 w 7467600"/>
              <a:gd name="connsiteY145" fmla="*/ 4502436 h 6858000"/>
              <a:gd name="connsiteX146" fmla="*/ 685926 w 7467600"/>
              <a:gd name="connsiteY146" fmla="*/ 4703069 h 6858000"/>
              <a:gd name="connsiteX147" fmla="*/ 684248 w 7467600"/>
              <a:gd name="connsiteY147" fmla="*/ 4706721 h 6858000"/>
              <a:gd name="connsiteX148" fmla="*/ 1423113 w 7467600"/>
              <a:gd name="connsiteY148" fmla="*/ 3874565 h 6858000"/>
              <a:gd name="connsiteX149" fmla="*/ 3316479 w 7467600"/>
              <a:gd name="connsiteY149" fmla="*/ 3872136 h 6858000"/>
              <a:gd name="connsiteX150" fmla="*/ 3546806 w 7467600"/>
              <a:gd name="connsiteY150" fmla="*/ 4356139 h 6858000"/>
              <a:gd name="connsiteX151" fmla="*/ 3364433 w 7467600"/>
              <a:gd name="connsiteY151" fmla="*/ 3953121 h 6858000"/>
              <a:gd name="connsiteX152" fmla="*/ 3316479 w 7467600"/>
              <a:gd name="connsiteY152" fmla="*/ 3872136 h 6858000"/>
              <a:gd name="connsiteX153" fmla="*/ 3291335 w 7467600"/>
              <a:gd name="connsiteY153" fmla="*/ 3767420 h 6858000"/>
              <a:gd name="connsiteX154" fmla="*/ 3390805 w 7467600"/>
              <a:gd name="connsiteY154" fmla="*/ 3937163 h 6858000"/>
              <a:gd name="connsiteX155" fmla="*/ 3579062 w 7467600"/>
              <a:gd name="connsiteY155" fmla="*/ 4359040 h 6858000"/>
              <a:gd name="connsiteX156" fmla="*/ 3467355 w 7467600"/>
              <a:gd name="connsiteY156" fmla="*/ 3988130 h 6858000"/>
              <a:gd name="connsiteX157" fmla="*/ 3310753 w 7467600"/>
              <a:gd name="connsiteY157" fmla="*/ 3787140 h 6858000"/>
              <a:gd name="connsiteX158" fmla="*/ 3291335 w 7467600"/>
              <a:gd name="connsiteY158" fmla="*/ 3767420 h 6858000"/>
              <a:gd name="connsiteX159" fmla="*/ 1635889 w 7467600"/>
              <a:gd name="connsiteY159" fmla="*/ 3709494 h 6858000"/>
              <a:gd name="connsiteX160" fmla="*/ 1634800 w 7467600"/>
              <a:gd name="connsiteY160" fmla="*/ 3731111 h 6858000"/>
              <a:gd name="connsiteX161" fmla="*/ 1635889 w 7467600"/>
              <a:gd name="connsiteY161" fmla="*/ 3709494 h 6858000"/>
              <a:gd name="connsiteX162" fmla="*/ 1510397 w 7467600"/>
              <a:gd name="connsiteY162" fmla="*/ 3684705 h 6858000"/>
              <a:gd name="connsiteX163" fmla="*/ 1146550 w 7467600"/>
              <a:gd name="connsiteY163" fmla="*/ 3802012 h 6858000"/>
              <a:gd name="connsiteX164" fmla="*/ 698834 w 7467600"/>
              <a:gd name="connsiteY164" fmla="*/ 3952272 h 6858000"/>
              <a:gd name="connsiteX165" fmla="*/ 34256 w 7467600"/>
              <a:gd name="connsiteY165" fmla="*/ 4347603 h 6858000"/>
              <a:gd name="connsiteX166" fmla="*/ 527241 w 7467600"/>
              <a:gd name="connsiteY166" fmla="*/ 4065078 h 6858000"/>
              <a:gd name="connsiteX167" fmla="*/ 1510397 w 7467600"/>
              <a:gd name="connsiteY167" fmla="*/ 3684705 h 6858000"/>
              <a:gd name="connsiteX168" fmla="*/ 1313114 w 7467600"/>
              <a:gd name="connsiteY168" fmla="*/ 3655216 h 6858000"/>
              <a:gd name="connsiteX169" fmla="*/ 1109304 w 7467600"/>
              <a:gd name="connsiteY169" fmla="*/ 3669030 h 6858000"/>
              <a:gd name="connsiteX170" fmla="*/ 8129 w 7467600"/>
              <a:gd name="connsiteY170" fmla="*/ 4330519 h 6858000"/>
              <a:gd name="connsiteX171" fmla="*/ 687572 w 7467600"/>
              <a:gd name="connsiteY171" fmla="*/ 3925629 h 6858000"/>
              <a:gd name="connsiteX172" fmla="*/ 1138365 w 7467600"/>
              <a:gd name="connsiteY172" fmla="*/ 3774515 h 6858000"/>
              <a:gd name="connsiteX173" fmla="*/ 1505579 w 7467600"/>
              <a:gd name="connsiteY173" fmla="*/ 3655526 h 6858000"/>
              <a:gd name="connsiteX174" fmla="*/ 1313114 w 7467600"/>
              <a:gd name="connsiteY174" fmla="*/ 3655216 h 6858000"/>
              <a:gd name="connsiteX175" fmla="*/ 3655073 w 7467600"/>
              <a:gd name="connsiteY175" fmla="*/ 3650884 h 6858000"/>
              <a:gd name="connsiteX176" fmla="*/ 3989938 w 7467600"/>
              <a:gd name="connsiteY176" fmla="*/ 3991685 h 6858000"/>
              <a:gd name="connsiteX177" fmla="*/ 4393907 w 7467600"/>
              <a:gd name="connsiteY177" fmla="*/ 4261258 h 6858000"/>
              <a:gd name="connsiteX178" fmla="*/ 4648051 w 7467600"/>
              <a:gd name="connsiteY178" fmla="*/ 4374051 h 6858000"/>
              <a:gd name="connsiteX179" fmla="*/ 4383389 w 7467600"/>
              <a:gd name="connsiteY179" fmla="*/ 4184369 h 6858000"/>
              <a:gd name="connsiteX180" fmla="*/ 4165508 w 7467600"/>
              <a:gd name="connsiteY180" fmla="*/ 4035196 h 6858000"/>
              <a:gd name="connsiteX181" fmla="*/ 4068162 w 7467600"/>
              <a:gd name="connsiteY181" fmla="*/ 3953394 h 6858000"/>
              <a:gd name="connsiteX182" fmla="*/ 3981416 w 7467600"/>
              <a:gd name="connsiteY182" fmla="*/ 3880482 h 6858000"/>
              <a:gd name="connsiteX183" fmla="*/ 3800147 w 7467600"/>
              <a:gd name="connsiteY183" fmla="*/ 3749872 h 6858000"/>
              <a:gd name="connsiteX184" fmla="*/ 3655073 w 7467600"/>
              <a:gd name="connsiteY184" fmla="*/ 3650884 h 6858000"/>
              <a:gd name="connsiteX185" fmla="*/ 3670252 w 7467600"/>
              <a:gd name="connsiteY185" fmla="*/ 3622798 h 6858000"/>
              <a:gd name="connsiteX186" fmla="*/ 3817258 w 7467600"/>
              <a:gd name="connsiteY186" fmla="*/ 3723577 h 6858000"/>
              <a:gd name="connsiteX187" fmla="*/ 4000461 w 7467600"/>
              <a:gd name="connsiteY187" fmla="*/ 3855966 h 6858000"/>
              <a:gd name="connsiteX188" fmla="*/ 4088180 w 7467600"/>
              <a:gd name="connsiteY188" fmla="*/ 3929774 h 6858000"/>
              <a:gd name="connsiteX189" fmla="*/ 4184555 w 7467600"/>
              <a:gd name="connsiteY189" fmla="*/ 4010683 h 6858000"/>
              <a:gd name="connsiteX190" fmla="*/ 4399563 w 7467600"/>
              <a:gd name="connsiteY190" fmla="*/ 4158106 h 6858000"/>
              <a:gd name="connsiteX191" fmla="*/ 4684469 w 7467600"/>
              <a:gd name="connsiteY191" fmla="*/ 4364680 h 6858000"/>
              <a:gd name="connsiteX192" fmla="*/ 4690271 w 7467600"/>
              <a:gd name="connsiteY192" fmla="*/ 4370034 h 6858000"/>
              <a:gd name="connsiteX193" fmla="*/ 4136093 w 7467600"/>
              <a:gd name="connsiteY193" fmla="*/ 3858466 h 6858000"/>
              <a:gd name="connsiteX194" fmla="*/ 3670252 w 7467600"/>
              <a:gd name="connsiteY194" fmla="*/ 3622798 h 6858000"/>
              <a:gd name="connsiteX195" fmla="*/ 4440129 w 7467600"/>
              <a:gd name="connsiteY195" fmla="*/ 3448571 h 6858000"/>
              <a:gd name="connsiteX196" fmla="*/ 4856525 w 7467600"/>
              <a:gd name="connsiteY196" fmla="*/ 3915351 h 6858000"/>
              <a:gd name="connsiteX197" fmla="*/ 5059055 w 7467600"/>
              <a:gd name="connsiteY197" fmla="*/ 4108918 h 6858000"/>
              <a:gd name="connsiteX198" fmla="*/ 5290070 w 7467600"/>
              <a:gd name="connsiteY198" fmla="*/ 4263619 h 6858000"/>
              <a:gd name="connsiteX199" fmla="*/ 4834991 w 7467600"/>
              <a:gd name="connsiteY199" fmla="*/ 3830985 h 6858000"/>
              <a:gd name="connsiteX200" fmla="*/ 4440129 w 7467600"/>
              <a:gd name="connsiteY200" fmla="*/ 3448571 h 6858000"/>
              <a:gd name="connsiteX201" fmla="*/ 4441737 w 7467600"/>
              <a:gd name="connsiteY201" fmla="*/ 3399734 h 6858000"/>
              <a:gd name="connsiteX202" fmla="*/ 4431236 w 7467600"/>
              <a:gd name="connsiteY202" fmla="*/ 3400954 h 6858000"/>
              <a:gd name="connsiteX203" fmla="*/ 4557150 w 7467600"/>
              <a:gd name="connsiteY203" fmla="*/ 3510023 h 6858000"/>
              <a:gd name="connsiteX204" fmla="*/ 4856936 w 7467600"/>
              <a:gd name="connsiteY204" fmla="*/ 3809146 h 6858000"/>
              <a:gd name="connsiteX205" fmla="*/ 5111996 w 7467600"/>
              <a:gd name="connsiteY205" fmla="*/ 4065759 h 6858000"/>
              <a:gd name="connsiteX206" fmla="*/ 5388878 w 7467600"/>
              <a:gd name="connsiteY206" fmla="*/ 4300185 h 6858000"/>
              <a:gd name="connsiteX207" fmla="*/ 5425556 w 7467600"/>
              <a:gd name="connsiteY207" fmla="*/ 4308967 h 6858000"/>
              <a:gd name="connsiteX208" fmla="*/ 4943646 w 7467600"/>
              <a:gd name="connsiteY208" fmla="*/ 3822916 h 6858000"/>
              <a:gd name="connsiteX209" fmla="*/ 4594837 w 7467600"/>
              <a:gd name="connsiteY209" fmla="*/ 3532274 h 6858000"/>
              <a:gd name="connsiteX210" fmla="*/ 4441737 w 7467600"/>
              <a:gd name="connsiteY210" fmla="*/ 3399734 h 6858000"/>
              <a:gd name="connsiteX211" fmla="*/ 5425834 w 7467600"/>
              <a:gd name="connsiteY211" fmla="*/ 3162785 h 6858000"/>
              <a:gd name="connsiteX212" fmla="*/ 5401644 w 7467600"/>
              <a:gd name="connsiteY212" fmla="*/ 3617847 h 6858000"/>
              <a:gd name="connsiteX213" fmla="*/ 5467256 w 7467600"/>
              <a:gd name="connsiteY213" fmla="*/ 4175494 h 6858000"/>
              <a:gd name="connsiteX214" fmla="*/ 5448069 w 7467600"/>
              <a:gd name="connsiteY214" fmla="*/ 3567554 h 6858000"/>
              <a:gd name="connsiteX215" fmla="*/ 5425834 w 7467600"/>
              <a:gd name="connsiteY215" fmla="*/ 3162785 h 6858000"/>
              <a:gd name="connsiteX216" fmla="*/ 1318687 w 7467600"/>
              <a:gd name="connsiteY216" fmla="*/ 3113840 h 6858000"/>
              <a:gd name="connsiteX217" fmla="*/ 1066793 w 7467600"/>
              <a:gd name="connsiteY217" fmla="*/ 3212171 h 6858000"/>
              <a:gd name="connsiteX218" fmla="*/ 993319 w 7467600"/>
              <a:gd name="connsiteY218" fmla="*/ 3247648 h 6858000"/>
              <a:gd name="connsiteX219" fmla="*/ 853081 w 7467600"/>
              <a:gd name="connsiteY219" fmla="*/ 3312410 h 6858000"/>
              <a:gd name="connsiteX220" fmla="*/ 805957 w 7467600"/>
              <a:gd name="connsiteY220" fmla="*/ 3330443 h 6858000"/>
              <a:gd name="connsiteX221" fmla="*/ 1318687 w 7467600"/>
              <a:gd name="connsiteY221" fmla="*/ 3113840 h 6858000"/>
              <a:gd name="connsiteX222" fmla="*/ 5453702 w 7467600"/>
              <a:gd name="connsiteY222" fmla="*/ 3090882 h 6858000"/>
              <a:gd name="connsiteX223" fmla="*/ 5480135 w 7467600"/>
              <a:gd name="connsiteY223" fmla="*/ 3565802 h 6858000"/>
              <a:gd name="connsiteX224" fmla="*/ 5499023 w 7467600"/>
              <a:gd name="connsiteY224" fmla="*/ 4166310 h 6858000"/>
              <a:gd name="connsiteX225" fmla="*/ 5547022 w 7467600"/>
              <a:gd name="connsiteY225" fmla="*/ 3607838 h 6858000"/>
              <a:gd name="connsiteX226" fmla="*/ 5515964 w 7467600"/>
              <a:gd name="connsiteY226" fmla="*/ 3378541 h 6858000"/>
              <a:gd name="connsiteX227" fmla="*/ 5453702 w 7467600"/>
              <a:gd name="connsiteY227" fmla="*/ 3090882 h 6858000"/>
              <a:gd name="connsiteX228" fmla="*/ 1238695 w 7467600"/>
              <a:gd name="connsiteY228" fmla="*/ 3076820 h 6858000"/>
              <a:gd name="connsiteX229" fmla="*/ 716371 w 7467600"/>
              <a:gd name="connsiteY229" fmla="*/ 3293249 h 6858000"/>
              <a:gd name="connsiteX230" fmla="*/ 579522 w 7467600"/>
              <a:gd name="connsiteY230" fmla="*/ 3371759 h 6858000"/>
              <a:gd name="connsiteX231" fmla="*/ 600288 w 7467600"/>
              <a:gd name="connsiteY231" fmla="*/ 3365555 h 6858000"/>
              <a:gd name="connsiteX232" fmla="*/ 840692 w 7467600"/>
              <a:gd name="connsiteY232" fmla="*/ 3284921 h 6858000"/>
              <a:gd name="connsiteX233" fmla="*/ 979248 w 7467600"/>
              <a:gd name="connsiteY233" fmla="*/ 3221003 h 6858000"/>
              <a:gd name="connsiteX234" fmla="*/ 1053282 w 7467600"/>
              <a:gd name="connsiteY234" fmla="*/ 3185247 h 6858000"/>
              <a:gd name="connsiteX235" fmla="*/ 1320603 w 7467600"/>
              <a:gd name="connsiteY235" fmla="*/ 3081281 h 6858000"/>
              <a:gd name="connsiteX236" fmla="*/ 1238695 w 7467600"/>
              <a:gd name="connsiteY236" fmla="*/ 3076820 h 6858000"/>
              <a:gd name="connsiteX237" fmla="*/ 5425627 w 7467600"/>
              <a:gd name="connsiteY237" fmla="*/ 2954192 h 6858000"/>
              <a:gd name="connsiteX238" fmla="*/ 5470770 w 7467600"/>
              <a:gd name="connsiteY238" fmla="*/ 3005435 h 6858000"/>
              <a:gd name="connsiteX239" fmla="*/ 5519779 w 7467600"/>
              <a:gd name="connsiteY239" fmla="*/ 4359223 h 6858000"/>
              <a:gd name="connsiteX240" fmla="*/ 5520293 w 7467600"/>
              <a:gd name="connsiteY240" fmla="*/ 4360602 h 6858000"/>
              <a:gd name="connsiteX241" fmla="*/ 5767221 w 7467600"/>
              <a:gd name="connsiteY241" fmla="*/ 4665564 h 6858000"/>
              <a:gd name="connsiteX242" fmla="*/ 6937169 w 7467600"/>
              <a:gd name="connsiteY242" fmla="*/ 4815941 h 6858000"/>
              <a:gd name="connsiteX243" fmla="*/ 6953922 w 7467600"/>
              <a:gd name="connsiteY243" fmla="*/ 4890068 h 6858000"/>
              <a:gd name="connsiteX244" fmla="*/ 6071359 w 7467600"/>
              <a:gd name="connsiteY244" fmla="*/ 4770770 h 6858000"/>
              <a:gd name="connsiteX245" fmla="*/ 6038839 w 7467600"/>
              <a:gd name="connsiteY245" fmla="*/ 4764474 h 6858000"/>
              <a:gd name="connsiteX246" fmla="*/ 6038706 w 7467600"/>
              <a:gd name="connsiteY246" fmla="*/ 4763847 h 6858000"/>
              <a:gd name="connsiteX247" fmla="*/ 6037784 w 7467600"/>
              <a:gd name="connsiteY247" fmla="*/ 4764270 h 6858000"/>
              <a:gd name="connsiteX248" fmla="*/ 6038839 w 7467600"/>
              <a:gd name="connsiteY248" fmla="*/ 4764474 h 6858000"/>
              <a:gd name="connsiteX249" fmla="*/ 6040338 w 7467600"/>
              <a:gd name="connsiteY249" fmla="*/ 4771418 h 6858000"/>
              <a:gd name="connsiteX250" fmla="*/ 6024488 w 7467600"/>
              <a:gd name="connsiteY250" fmla="*/ 4809903 h 6858000"/>
              <a:gd name="connsiteX251" fmla="*/ 5599771 w 7467600"/>
              <a:gd name="connsiteY251" fmla="*/ 5509652 h 6858000"/>
              <a:gd name="connsiteX252" fmla="*/ 5548843 w 7467600"/>
              <a:gd name="connsiteY252" fmla="*/ 5563845 h 6858000"/>
              <a:gd name="connsiteX253" fmla="*/ 5940952 w 7467600"/>
              <a:gd name="connsiteY253" fmla="*/ 6250028 h 6858000"/>
              <a:gd name="connsiteX254" fmla="*/ 6043441 w 7467600"/>
              <a:gd name="connsiteY254" fmla="*/ 6665847 h 6858000"/>
              <a:gd name="connsiteX255" fmla="*/ 6093432 w 7467600"/>
              <a:gd name="connsiteY255" fmla="*/ 6858000 h 6858000"/>
              <a:gd name="connsiteX256" fmla="*/ 6034344 w 7467600"/>
              <a:gd name="connsiteY256" fmla="*/ 6858000 h 6858000"/>
              <a:gd name="connsiteX257" fmla="*/ 6026679 w 7467600"/>
              <a:gd name="connsiteY257" fmla="*/ 6836959 h 6858000"/>
              <a:gd name="connsiteX258" fmla="*/ 5800441 w 7467600"/>
              <a:gd name="connsiteY258" fmla="*/ 6335286 h 6858000"/>
              <a:gd name="connsiteX259" fmla="*/ 5526562 w 7467600"/>
              <a:gd name="connsiteY259" fmla="*/ 5705388 h 6858000"/>
              <a:gd name="connsiteX260" fmla="*/ 5519640 w 7467600"/>
              <a:gd name="connsiteY260" fmla="*/ 5683774 h 6858000"/>
              <a:gd name="connsiteX261" fmla="*/ 5844559 w 7467600"/>
              <a:gd name="connsiteY261" fmla="*/ 6553349 h 6858000"/>
              <a:gd name="connsiteX262" fmla="*/ 5975994 w 7467600"/>
              <a:gd name="connsiteY262" fmla="*/ 6858000 h 6858000"/>
              <a:gd name="connsiteX263" fmla="*/ 5898547 w 7467600"/>
              <a:gd name="connsiteY263" fmla="*/ 6858000 h 6858000"/>
              <a:gd name="connsiteX264" fmla="*/ 5682041 w 7467600"/>
              <a:gd name="connsiteY264" fmla="*/ 6355860 h 6858000"/>
              <a:gd name="connsiteX265" fmla="*/ 5461758 w 7467600"/>
              <a:gd name="connsiteY265" fmla="*/ 5820220 h 6858000"/>
              <a:gd name="connsiteX266" fmla="*/ 5237282 w 7467600"/>
              <a:gd name="connsiteY266" fmla="*/ 6579086 h 6858000"/>
              <a:gd name="connsiteX267" fmla="*/ 5115009 w 7467600"/>
              <a:gd name="connsiteY267" fmla="*/ 6858000 h 6858000"/>
              <a:gd name="connsiteX268" fmla="*/ 5028074 w 7467600"/>
              <a:gd name="connsiteY268" fmla="*/ 6858000 h 6858000"/>
              <a:gd name="connsiteX269" fmla="*/ 5079508 w 7467600"/>
              <a:gd name="connsiteY269" fmla="*/ 6749074 h 6858000"/>
              <a:gd name="connsiteX270" fmla="*/ 5371846 w 7467600"/>
              <a:gd name="connsiteY270" fmla="*/ 5924413 h 6858000"/>
              <a:gd name="connsiteX271" fmla="*/ 5270512 w 7467600"/>
              <a:gd name="connsiteY271" fmla="*/ 6138975 h 6858000"/>
              <a:gd name="connsiteX272" fmla="*/ 5062409 w 7467600"/>
              <a:gd name="connsiteY272" fmla="*/ 6653544 h 6858000"/>
              <a:gd name="connsiteX273" fmla="*/ 5036628 w 7467600"/>
              <a:gd name="connsiteY273" fmla="*/ 6754247 h 6858000"/>
              <a:gd name="connsiteX274" fmla="*/ 5009112 w 7467600"/>
              <a:gd name="connsiteY274" fmla="*/ 6858000 h 6858000"/>
              <a:gd name="connsiteX275" fmla="*/ 4976679 w 7467600"/>
              <a:gd name="connsiteY275" fmla="*/ 6858000 h 6858000"/>
              <a:gd name="connsiteX276" fmla="*/ 5006537 w 7467600"/>
              <a:gd name="connsiteY276" fmla="*/ 6747068 h 6858000"/>
              <a:gd name="connsiteX277" fmla="*/ 5032723 w 7467600"/>
              <a:gd name="connsiteY277" fmla="*/ 6644957 h 6858000"/>
              <a:gd name="connsiteX278" fmla="*/ 5242949 w 7467600"/>
              <a:gd name="connsiteY278" fmla="*/ 6125175 h 6858000"/>
              <a:gd name="connsiteX279" fmla="*/ 5286321 w 7467600"/>
              <a:gd name="connsiteY279" fmla="*/ 6033555 h 6858000"/>
              <a:gd name="connsiteX280" fmla="*/ 5008210 w 7467600"/>
              <a:gd name="connsiteY280" fmla="*/ 6649194 h 6858000"/>
              <a:gd name="connsiteX281" fmla="*/ 4986321 w 7467600"/>
              <a:gd name="connsiteY281" fmla="*/ 6765687 h 6858000"/>
              <a:gd name="connsiteX282" fmla="*/ 4973474 w 7467600"/>
              <a:gd name="connsiteY282" fmla="*/ 6858000 h 6858000"/>
              <a:gd name="connsiteX283" fmla="*/ 4907178 w 7467600"/>
              <a:gd name="connsiteY283" fmla="*/ 6858000 h 6858000"/>
              <a:gd name="connsiteX284" fmla="*/ 4910810 w 7467600"/>
              <a:gd name="connsiteY284" fmla="*/ 6829660 h 6858000"/>
              <a:gd name="connsiteX285" fmla="*/ 4987461 w 7467600"/>
              <a:gd name="connsiteY285" fmla="*/ 6432994 h 6858000"/>
              <a:gd name="connsiteX286" fmla="*/ 5179262 w 7467600"/>
              <a:gd name="connsiteY286" fmla="*/ 6035044 h 6858000"/>
              <a:gd name="connsiteX287" fmla="*/ 4689678 w 7467600"/>
              <a:gd name="connsiteY287" fmla="*/ 6440241 h 6858000"/>
              <a:gd name="connsiteX288" fmla="*/ 4477543 w 7467600"/>
              <a:gd name="connsiteY288" fmla="*/ 6674836 h 6858000"/>
              <a:gd name="connsiteX289" fmla="*/ 4329957 w 7467600"/>
              <a:gd name="connsiteY289" fmla="*/ 6858000 h 6858000"/>
              <a:gd name="connsiteX290" fmla="*/ 4218595 w 7467600"/>
              <a:gd name="connsiteY290" fmla="*/ 6858000 h 6858000"/>
              <a:gd name="connsiteX291" fmla="*/ 4368888 w 7467600"/>
              <a:gd name="connsiteY291" fmla="*/ 6668412 h 6858000"/>
              <a:gd name="connsiteX292" fmla="*/ 4563091 w 7467600"/>
              <a:gd name="connsiteY292" fmla="*/ 6442508 h 6858000"/>
              <a:gd name="connsiteX293" fmla="*/ 5387324 w 7467600"/>
              <a:gd name="connsiteY293" fmla="*/ 5705830 h 6858000"/>
              <a:gd name="connsiteX294" fmla="*/ 5073620 w 7467600"/>
              <a:gd name="connsiteY294" fmla="*/ 5955437 h 6858000"/>
              <a:gd name="connsiteX295" fmla="*/ 4689789 w 7467600"/>
              <a:gd name="connsiteY295" fmla="*/ 6268382 h 6858000"/>
              <a:gd name="connsiteX296" fmla="*/ 4418722 w 7467600"/>
              <a:gd name="connsiteY296" fmla="*/ 6570886 h 6858000"/>
              <a:gd name="connsiteX297" fmla="*/ 4214944 w 7467600"/>
              <a:gd name="connsiteY297" fmla="*/ 6858000 h 6858000"/>
              <a:gd name="connsiteX298" fmla="*/ 4177898 w 7467600"/>
              <a:gd name="connsiteY298" fmla="*/ 6858000 h 6858000"/>
              <a:gd name="connsiteX299" fmla="*/ 4391597 w 7467600"/>
              <a:gd name="connsiteY299" fmla="*/ 6556370 h 6858000"/>
              <a:gd name="connsiteX300" fmla="*/ 4668889 w 7467600"/>
              <a:gd name="connsiteY300" fmla="*/ 6246399 h 6858000"/>
              <a:gd name="connsiteX301" fmla="*/ 5055427 w 7467600"/>
              <a:gd name="connsiteY301" fmla="*/ 5931476 h 6858000"/>
              <a:gd name="connsiteX302" fmla="*/ 5371814 w 7467600"/>
              <a:gd name="connsiteY302" fmla="*/ 5678975 h 6858000"/>
              <a:gd name="connsiteX303" fmla="*/ 4987918 w 7467600"/>
              <a:gd name="connsiteY303" fmla="*/ 5838701 h 6858000"/>
              <a:gd name="connsiteX304" fmla="*/ 4317146 w 7467600"/>
              <a:gd name="connsiteY304" fmla="*/ 6587716 h 6858000"/>
              <a:gd name="connsiteX305" fmla="*/ 4171627 w 7467600"/>
              <a:gd name="connsiteY305" fmla="*/ 6858000 h 6858000"/>
              <a:gd name="connsiteX306" fmla="*/ 4081585 w 7467600"/>
              <a:gd name="connsiteY306" fmla="*/ 6858000 h 6858000"/>
              <a:gd name="connsiteX307" fmla="*/ 4238603 w 7467600"/>
              <a:gd name="connsiteY307" fmla="*/ 6559341 h 6858000"/>
              <a:gd name="connsiteX308" fmla="*/ 4778333 w 7467600"/>
              <a:gd name="connsiteY308" fmla="*/ 5873626 h 6858000"/>
              <a:gd name="connsiteX309" fmla="*/ 5414185 w 7467600"/>
              <a:gd name="connsiteY309" fmla="*/ 5573882 h 6858000"/>
              <a:gd name="connsiteX310" fmla="*/ 5959648 w 7467600"/>
              <a:gd name="connsiteY310" fmla="*/ 4760797 h 6858000"/>
              <a:gd name="connsiteX311" fmla="*/ 5355019 w 7467600"/>
              <a:gd name="connsiteY311" fmla="*/ 4734672 h 6858000"/>
              <a:gd name="connsiteX312" fmla="*/ 5083565 w 7467600"/>
              <a:gd name="connsiteY312" fmla="*/ 5179121 h 6858000"/>
              <a:gd name="connsiteX313" fmla="*/ 4713577 w 7467600"/>
              <a:gd name="connsiteY313" fmla="*/ 5616803 h 6858000"/>
              <a:gd name="connsiteX314" fmla="*/ 3989559 w 7467600"/>
              <a:gd name="connsiteY314" fmla="*/ 6145945 h 6858000"/>
              <a:gd name="connsiteX315" fmla="*/ 3939824 w 7467600"/>
              <a:gd name="connsiteY315" fmla="*/ 6066900 h 6858000"/>
              <a:gd name="connsiteX316" fmla="*/ 4584537 w 7467600"/>
              <a:gd name="connsiteY316" fmla="*/ 5324826 h 6858000"/>
              <a:gd name="connsiteX317" fmla="*/ 5037105 w 7467600"/>
              <a:gd name="connsiteY317" fmla="*/ 5088765 h 6858000"/>
              <a:gd name="connsiteX318" fmla="*/ 5039930 w 7467600"/>
              <a:gd name="connsiteY318" fmla="*/ 5089585 h 6858000"/>
              <a:gd name="connsiteX319" fmla="*/ 5263764 w 7467600"/>
              <a:gd name="connsiteY319" fmla="*/ 4735525 h 6858000"/>
              <a:gd name="connsiteX320" fmla="*/ 4086300 w 7467600"/>
              <a:gd name="connsiteY320" fmla="*/ 4884599 h 6858000"/>
              <a:gd name="connsiteX321" fmla="*/ 4085485 w 7467600"/>
              <a:gd name="connsiteY321" fmla="*/ 4899070 h 6858000"/>
              <a:gd name="connsiteX322" fmla="*/ 3871915 w 7467600"/>
              <a:gd name="connsiteY322" fmla="*/ 5253645 h 6858000"/>
              <a:gd name="connsiteX323" fmla="*/ 3799374 w 7467600"/>
              <a:gd name="connsiteY323" fmla="*/ 5466127 h 6858000"/>
              <a:gd name="connsiteX324" fmla="*/ 3498850 w 7467600"/>
              <a:gd name="connsiteY324" fmla="*/ 6661888 h 6858000"/>
              <a:gd name="connsiteX325" fmla="*/ 3399216 w 7467600"/>
              <a:gd name="connsiteY325" fmla="*/ 6858000 h 6858000"/>
              <a:gd name="connsiteX326" fmla="*/ 3303688 w 7467600"/>
              <a:gd name="connsiteY326" fmla="*/ 6858000 h 6858000"/>
              <a:gd name="connsiteX327" fmla="*/ 3391774 w 7467600"/>
              <a:gd name="connsiteY327" fmla="*/ 6697181 h 6858000"/>
              <a:gd name="connsiteX328" fmla="*/ 3735540 w 7467600"/>
              <a:gd name="connsiteY328" fmla="*/ 5546923 h 6858000"/>
              <a:gd name="connsiteX329" fmla="*/ 3729438 w 7467600"/>
              <a:gd name="connsiteY329" fmla="*/ 5569058 h 6858000"/>
              <a:gd name="connsiteX330" fmla="*/ 3707782 w 7467600"/>
              <a:gd name="connsiteY330" fmla="*/ 5644908 h 6858000"/>
              <a:gd name="connsiteX331" fmla="*/ 3583827 w 7467600"/>
              <a:gd name="connsiteY331" fmla="*/ 6039215 h 6858000"/>
              <a:gd name="connsiteX332" fmla="*/ 3547861 w 7467600"/>
              <a:gd name="connsiteY332" fmla="*/ 6129609 h 6858000"/>
              <a:gd name="connsiteX333" fmla="*/ 3490905 w 7467600"/>
              <a:gd name="connsiteY333" fmla="*/ 6277660 h 6858000"/>
              <a:gd name="connsiteX334" fmla="*/ 3455859 w 7467600"/>
              <a:gd name="connsiteY334" fmla="*/ 6391301 h 6858000"/>
              <a:gd name="connsiteX335" fmla="*/ 3429112 w 7467600"/>
              <a:gd name="connsiteY335" fmla="*/ 6479469 h 6858000"/>
              <a:gd name="connsiteX336" fmla="*/ 3304862 w 7467600"/>
              <a:gd name="connsiteY336" fmla="*/ 6796476 h 6858000"/>
              <a:gd name="connsiteX337" fmla="*/ 3276071 w 7467600"/>
              <a:gd name="connsiteY337" fmla="*/ 6858000 h 6858000"/>
              <a:gd name="connsiteX338" fmla="*/ 3240805 w 7467600"/>
              <a:gd name="connsiteY338" fmla="*/ 6858000 h 6858000"/>
              <a:gd name="connsiteX339" fmla="*/ 3275917 w 7467600"/>
              <a:gd name="connsiteY339" fmla="*/ 6783192 h 6858000"/>
              <a:gd name="connsiteX340" fmla="*/ 3399358 w 7467600"/>
              <a:gd name="connsiteY340" fmla="*/ 6469011 h 6858000"/>
              <a:gd name="connsiteX341" fmla="*/ 3425650 w 7467600"/>
              <a:gd name="connsiteY341" fmla="*/ 6381333 h 6858000"/>
              <a:gd name="connsiteX342" fmla="*/ 3460661 w 7467600"/>
              <a:gd name="connsiteY342" fmla="*/ 6266763 h 6858000"/>
              <a:gd name="connsiteX343" fmla="*/ 3518021 w 7467600"/>
              <a:gd name="connsiteY343" fmla="*/ 6117298 h 6858000"/>
              <a:gd name="connsiteX344" fmla="*/ 3554035 w 7467600"/>
              <a:gd name="connsiteY344" fmla="*/ 6027832 h 6858000"/>
              <a:gd name="connsiteX345" fmla="*/ 3677174 w 7467600"/>
              <a:gd name="connsiteY345" fmla="*/ 5636351 h 6858000"/>
              <a:gd name="connsiteX346" fmla="*/ 3698819 w 7467600"/>
              <a:gd name="connsiteY346" fmla="*/ 5560503 h 6858000"/>
              <a:gd name="connsiteX347" fmla="*/ 3702094 w 7467600"/>
              <a:gd name="connsiteY347" fmla="*/ 5549194 h 6858000"/>
              <a:gd name="connsiteX348" fmla="*/ 3398355 w 7467600"/>
              <a:gd name="connsiteY348" fmla="*/ 6094603 h 6858000"/>
              <a:gd name="connsiteX349" fmla="*/ 3193941 w 7467600"/>
              <a:gd name="connsiteY349" fmla="*/ 6798775 h 6858000"/>
              <a:gd name="connsiteX350" fmla="*/ 3184140 w 7467600"/>
              <a:gd name="connsiteY350" fmla="*/ 6858000 h 6858000"/>
              <a:gd name="connsiteX351" fmla="*/ 3099978 w 7467600"/>
              <a:gd name="connsiteY351" fmla="*/ 6858000 h 6858000"/>
              <a:gd name="connsiteX352" fmla="*/ 3101556 w 7467600"/>
              <a:gd name="connsiteY352" fmla="*/ 6843337 h 6858000"/>
              <a:gd name="connsiteX353" fmla="*/ 3370162 w 7467600"/>
              <a:gd name="connsiteY353" fmla="*/ 5785550 h 6858000"/>
              <a:gd name="connsiteX354" fmla="*/ 3746477 w 7467600"/>
              <a:gd name="connsiteY354" fmla="*/ 5377889 h 6858000"/>
              <a:gd name="connsiteX355" fmla="*/ 3863399 w 7467600"/>
              <a:gd name="connsiteY355" fmla="*/ 5087257 h 6858000"/>
              <a:gd name="connsiteX356" fmla="*/ 3968712 w 7467600"/>
              <a:gd name="connsiteY356" fmla="*/ 4913989 h 6858000"/>
              <a:gd name="connsiteX357" fmla="*/ 2792390 w 7467600"/>
              <a:gd name="connsiteY357" fmla="*/ 5382974 h 6858000"/>
              <a:gd name="connsiteX358" fmla="*/ 2714982 w 7467600"/>
              <a:gd name="connsiteY358" fmla="*/ 5427051 h 6858000"/>
              <a:gd name="connsiteX359" fmla="*/ 2813361 w 7467600"/>
              <a:gd name="connsiteY359" fmla="*/ 6023912 h 6858000"/>
              <a:gd name="connsiteX360" fmla="*/ 2688430 w 7467600"/>
              <a:gd name="connsiteY360" fmla="*/ 6801564 h 6858000"/>
              <a:gd name="connsiteX361" fmla="*/ 2629626 w 7467600"/>
              <a:gd name="connsiteY361" fmla="*/ 6763394 h 6858000"/>
              <a:gd name="connsiteX362" fmla="*/ 2565328 w 7467600"/>
              <a:gd name="connsiteY362" fmla="*/ 5516399 h 6858000"/>
              <a:gd name="connsiteX363" fmla="*/ 1922999 w 7467600"/>
              <a:gd name="connsiteY363" fmla="*/ 5980343 h 6858000"/>
              <a:gd name="connsiteX364" fmla="*/ 1950261 w 7467600"/>
              <a:gd name="connsiteY364" fmla="*/ 6405858 h 6858000"/>
              <a:gd name="connsiteX365" fmla="*/ 2365554 w 7467600"/>
              <a:gd name="connsiteY365" fmla="*/ 6759107 h 6858000"/>
              <a:gd name="connsiteX366" fmla="*/ 2424142 w 7467600"/>
              <a:gd name="connsiteY366" fmla="*/ 6858000 h 6858000"/>
              <a:gd name="connsiteX367" fmla="*/ 2395994 w 7467600"/>
              <a:gd name="connsiteY367" fmla="*/ 6858000 h 6858000"/>
              <a:gd name="connsiteX368" fmla="*/ 2392863 w 7467600"/>
              <a:gd name="connsiteY368" fmla="*/ 6852964 h 6858000"/>
              <a:gd name="connsiteX369" fmla="*/ 2017589 w 7467600"/>
              <a:gd name="connsiteY369" fmla="*/ 6493982 h 6858000"/>
              <a:gd name="connsiteX370" fmla="*/ 2147336 w 7467600"/>
              <a:gd name="connsiteY370" fmla="*/ 6594052 h 6858000"/>
              <a:gd name="connsiteX371" fmla="*/ 2207047 w 7467600"/>
              <a:gd name="connsiteY371" fmla="*/ 6654540 h 6858000"/>
              <a:gd name="connsiteX372" fmla="*/ 2299106 w 7467600"/>
              <a:gd name="connsiteY372" fmla="*/ 6778931 h 6858000"/>
              <a:gd name="connsiteX373" fmla="*/ 2314430 w 7467600"/>
              <a:gd name="connsiteY373" fmla="*/ 6801144 h 6858000"/>
              <a:gd name="connsiteX374" fmla="*/ 2352406 w 7467600"/>
              <a:gd name="connsiteY374" fmla="*/ 6858000 h 6858000"/>
              <a:gd name="connsiteX375" fmla="*/ 2314492 w 7467600"/>
              <a:gd name="connsiteY375" fmla="*/ 6858000 h 6858000"/>
              <a:gd name="connsiteX376" fmla="*/ 2288095 w 7467600"/>
              <a:gd name="connsiteY376" fmla="*/ 6818030 h 6858000"/>
              <a:gd name="connsiteX377" fmla="*/ 2272768 w 7467600"/>
              <a:gd name="connsiteY377" fmla="*/ 6795822 h 6858000"/>
              <a:gd name="connsiteX378" fmla="*/ 2182715 w 7467600"/>
              <a:gd name="connsiteY378" fmla="*/ 6675071 h 6858000"/>
              <a:gd name="connsiteX379" fmla="*/ 2032061 w 7467600"/>
              <a:gd name="connsiteY379" fmla="*/ 6541380 h 6858000"/>
              <a:gd name="connsiteX380" fmla="*/ 2257220 w 7467600"/>
              <a:gd name="connsiteY380" fmla="*/ 6826257 h 6858000"/>
              <a:gd name="connsiteX381" fmla="*/ 2281324 w 7467600"/>
              <a:gd name="connsiteY381" fmla="*/ 6858000 h 6858000"/>
              <a:gd name="connsiteX382" fmla="*/ 2242860 w 7467600"/>
              <a:gd name="connsiteY382" fmla="*/ 6858000 h 6858000"/>
              <a:gd name="connsiteX383" fmla="*/ 2232818 w 7467600"/>
              <a:gd name="connsiteY383" fmla="*/ 6844926 h 6858000"/>
              <a:gd name="connsiteX384" fmla="*/ 1990172 w 7467600"/>
              <a:gd name="connsiteY384" fmla="*/ 6542121 h 6858000"/>
              <a:gd name="connsiteX385" fmla="*/ 2124090 w 7467600"/>
              <a:gd name="connsiteY385" fmla="*/ 6761017 h 6858000"/>
              <a:gd name="connsiteX386" fmla="*/ 2200380 w 7467600"/>
              <a:gd name="connsiteY386" fmla="*/ 6858000 h 6858000"/>
              <a:gd name="connsiteX387" fmla="*/ 2147507 w 7467600"/>
              <a:gd name="connsiteY387" fmla="*/ 6858000 h 6858000"/>
              <a:gd name="connsiteX388" fmla="*/ 2070668 w 7467600"/>
              <a:gd name="connsiteY388" fmla="*/ 6761520 h 6858000"/>
              <a:gd name="connsiteX389" fmla="*/ 1975142 w 7467600"/>
              <a:gd name="connsiteY389" fmla="*/ 6585570 h 6858000"/>
              <a:gd name="connsiteX390" fmla="*/ 2050035 w 7467600"/>
              <a:gd name="connsiteY390" fmla="*/ 6813345 h 6858000"/>
              <a:gd name="connsiteX391" fmla="*/ 2063025 w 7467600"/>
              <a:gd name="connsiteY391" fmla="*/ 6858000 h 6858000"/>
              <a:gd name="connsiteX392" fmla="*/ 2021675 w 7467600"/>
              <a:gd name="connsiteY392" fmla="*/ 6858000 h 6858000"/>
              <a:gd name="connsiteX393" fmla="*/ 2019308 w 7467600"/>
              <a:gd name="connsiteY393" fmla="*/ 6847118 h 6858000"/>
              <a:gd name="connsiteX394" fmla="*/ 1938835 w 7467600"/>
              <a:gd name="connsiteY394" fmla="*/ 6551160 h 6858000"/>
              <a:gd name="connsiteX395" fmla="*/ 1953230 w 7467600"/>
              <a:gd name="connsiteY395" fmla="*/ 6759699 h 6858000"/>
              <a:gd name="connsiteX396" fmla="*/ 1956763 w 7467600"/>
              <a:gd name="connsiteY396" fmla="*/ 6778191 h 6858000"/>
              <a:gd name="connsiteX397" fmla="*/ 1967925 w 7467600"/>
              <a:gd name="connsiteY397" fmla="*/ 6858000 h 6858000"/>
              <a:gd name="connsiteX398" fmla="*/ 1936622 w 7467600"/>
              <a:gd name="connsiteY398" fmla="*/ 6858000 h 6858000"/>
              <a:gd name="connsiteX399" fmla="*/ 1926261 w 7467600"/>
              <a:gd name="connsiteY399" fmla="*/ 6784064 h 6858000"/>
              <a:gd name="connsiteX400" fmla="*/ 1922724 w 7467600"/>
              <a:gd name="connsiteY400" fmla="*/ 6765577 h 6858000"/>
              <a:gd name="connsiteX401" fmla="*/ 1904650 w 7467600"/>
              <a:gd name="connsiteY401" fmla="*/ 6639616 h 6858000"/>
              <a:gd name="connsiteX402" fmla="*/ 1885273 w 7467600"/>
              <a:gd name="connsiteY402" fmla="*/ 6858000 h 6858000"/>
              <a:gd name="connsiteX403" fmla="*/ 1854363 w 7467600"/>
              <a:gd name="connsiteY403" fmla="*/ 6858000 h 6858000"/>
              <a:gd name="connsiteX404" fmla="*/ 1880391 w 7467600"/>
              <a:gd name="connsiteY404" fmla="*/ 6603796 h 6858000"/>
              <a:gd name="connsiteX405" fmla="*/ 1818273 w 7467600"/>
              <a:gd name="connsiteY405" fmla="*/ 6715729 h 6858000"/>
              <a:gd name="connsiteX406" fmla="*/ 1794691 w 7467600"/>
              <a:gd name="connsiteY406" fmla="*/ 6843239 h 6858000"/>
              <a:gd name="connsiteX407" fmla="*/ 1794914 w 7467600"/>
              <a:gd name="connsiteY407" fmla="*/ 6858000 h 6858000"/>
              <a:gd name="connsiteX408" fmla="*/ 1746128 w 7467600"/>
              <a:gd name="connsiteY408" fmla="*/ 6858000 h 6858000"/>
              <a:gd name="connsiteX409" fmla="*/ 1753934 w 7467600"/>
              <a:gd name="connsiteY409" fmla="*/ 6724796 h 6858000"/>
              <a:gd name="connsiteX410" fmla="*/ 1792053 w 7467600"/>
              <a:gd name="connsiteY410" fmla="*/ 6572396 h 6858000"/>
              <a:gd name="connsiteX411" fmla="*/ 1862248 w 7467600"/>
              <a:gd name="connsiteY411" fmla="*/ 6266397 h 6858000"/>
              <a:gd name="connsiteX412" fmla="*/ 1862250 w 7467600"/>
              <a:gd name="connsiteY412" fmla="*/ 6033531 h 6858000"/>
              <a:gd name="connsiteX413" fmla="*/ 1211999 w 7467600"/>
              <a:gd name="connsiteY413" fmla="*/ 6683610 h 6858000"/>
              <a:gd name="connsiteX414" fmla="*/ 1213266 w 7467600"/>
              <a:gd name="connsiteY414" fmla="*/ 6691947 h 6858000"/>
              <a:gd name="connsiteX415" fmla="*/ 1203370 w 7467600"/>
              <a:gd name="connsiteY415" fmla="*/ 6850676 h 6858000"/>
              <a:gd name="connsiteX416" fmla="*/ 1203671 w 7467600"/>
              <a:gd name="connsiteY416" fmla="*/ 6858000 h 6858000"/>
              <a:gd name="connsiteX417" fmla="*/ 1143180 w 7467600"/>
              <a:gd name="connsiteY417" fmla="*/ 6858000 h 6858000"/>
              <a:gd name="connsiteX418" fmla="*/ 1142176 w 7467600"/>
              <a:gd name="connsiteY418" fmla="*/ 6766045 h 6858000"/>
              <a:gd name="connsiteX419" fmla="*/ 1067484 w 7467600"/>
              <a:gd name="connsiteY419" fmla="*/ 6858000 h 6858000"/>
              <a:gd name="connsiteX420" fmla="*/ 953928 w 7467600"/>
              <a:gd name="connsiteY420" fmla="*/ 6858000 h 6858000"/>
              <a:gd name="connsiteX421" fmla="*/ 959715 w 7467600"/>
              <a:gd name="connsiteY421" fmla="*/ 6850185 h 6858000"/>
              <a:gd name="connsiteX422" fmla="*/ 1483788 w 7467600"/>
              <a:gd name="connsiteY422" fmla="*/ 6259174 h 6858000"/>
              <a:gd name="connsiteX423" fmla="*/ 1100671 w 7467600"/>
              <a:gd name="connsiteY423" fmla="*/ 6252137 h 6858000"/>
              <a:gd name="connsiteX424" fmla="*/ 1090144 w 7467600"/>
              <a:gd name="connsiteY424" fmla="*/ 6256748 h 6858000"/>
              <a:gd name="connsiteX425" fmla="*/ 1095872 w 7467600"/>
              <a:gd name="connsiteY425" fmla="*/ 6271892 h 6858000"/>
              <a:gd name="connsiteX426" fmla="*/ 262785 w 7467600"/>
              <a:gd name="connsiteY426" fmla="*/ 6845450 h 6858000"/>
              <a:gd name="connsiteX427" fmla="*/ 209968 w 7467600"/>
              <a:gd name="connsiteY427" fmla="*/ 6770713 h 6858000"/>
              <a:gd name="connsiteX428" fmla="*/ 873460 w 7467600"/>
              <a:gd name="connsiteY428" fmla="*/ 6253768 h 6858000"/>
              <a:gd name="connsiteX429" fmla="*/ 192686 w 7467600"/>
              <a:gd name="connsiteY429" fmla="*/ 5849257 h 6858000"/>
              <a:gd name="connsiteX430" fmla="*/ 4696 w 7467600"/>
              <a:gd name="connsiteY430" fmla="*/ 5697668 h 6858000"/>
              <a:gd name="connsiteX431" fmla="*/ 0 w 7467600"/>
              <a:gd name="connsiteY431" fmla="*/ 5689984 h 6858000"/>
              <a:gd name="connsiteX432" fmla="*/ 0 w 7467600"/>
              <a:gd name="connsiteY432" fmla="*/ 5513472 h 6858000"/>
              <a:gd name="connsiteX433" fmla="*/ 174101 w 7467600"/>
              <a:gd name="connsiteY433" fmla="*/ 5620277 h 6858000"/>
              <a:gd name="connsiteX434" fmla="*/ 891800 w 7467600"/>
              <a:gd name="connsiteY434" fmla="*/ 6036935 h 6858000"/>
              <a:gd name="connsiteX435" fmla="*/ 1072219 w 7467600"/>
              <a:gd name="connsiteY435" fmla="*/ 6169443 h 6858000"/>
              <a:gd name="connsiteX436" fmla="*/ 1074117 w 7467600"/>
              <a:gd name="connsiteY436" fmla="*/ 6170301 h 6858000"/>
              <a:gd name="connsiteX437" fmla="*/ 1083114 w 7467600"/>
              <a:gd name="connsiteY437" fmla="*/ 6174131 h 6858000"/>
              <a:gd name="connsiteX438" fmla="*/ 1543010 w 7467600"/>
              <a:gd name="connsiteY438" fmla="*/ 6191140 h 6858000"/>
              <a:gd name="connsiteX439" fmla="*/ 1551080 w 7467600"/>
              <a:gd name="connsiteY439" fmla="*/ 6195006 h 6858000"/>
              <a:gd name="connsiteX440" fmla="*/ 2345443 w 7467600"/>
              <a:gd name="connsiteY440" fmla="*/ 5549882 h 6858000"/>
              <a:gd name="connsiteX441" fmla="*/ 1721499 w 7467600"/>
              <a:gd name="connsiteY441" fmla="*/ 5599969 h 6858000"/>
              <a:gd name="connsiteX442" fmla="*/ 767716 w 7467600"/>
              <a:gd name="connsiteY442" fmla="*/ 5472768 h 6858000"/>
              <a:gd name="connsiteX443" fmla="*/ 722147 w 7467600"/>
              <a:gd name="connsiteY443" fmla="*/ 5393091 h 6858000"/>
              <a:gd name="connsiteX444" fmla="*/ 1485552 w 7467600"/>
              <a:gd name="connsiteY444" fmla="*/ 5313202 h 6858000"/>
              <a:gd name="connsiteX445" fmla="*/ 2143004 w 7467600"/>
              <a:gd name="connsiteY445" fmla="*/ 5402420 h 6858000"/>
              <a:gd name="connsiteX446" fmla="*/ 1933391 w 7467600"/>
              <a:gd name="connsiteY446" fmla="*/ 5156971 h 6858000"/>
              <a:gd name="connsiteX447" fmla="*/ 1827118 w 7467600"/>
              <a:gd name="connsiteY447" fmla="*/ 4968410 h 6858000"/>
              <a:gd name="connsiteX448" fmla="*/ 1837349 w 7467600"/>
              <a:gd name="connsiteY448" fmla="*/ 4956357 h 6858000"/>
              <a:gd name="connsiteX449" fmla="*/ 2162835 w 7467600"/>
              <a:gd name="connsiteY449" fmla="*/ 5187853 h 6858000"/>
              <a:gd name="connsiteX450" fmla="*/ 2257167 w 7467600"/>
              <a:gd name="connsiteY450" fmla="*/ 5462123 h 6858000"/>
              <a:gd name="connsiteX451" fmla="*/ 2261598 w 7467600"/>
              <a:gd name="connsiteY451" fmla="*/ 5467998 h 6858000"/>
              <a:gd name="connsiteX452" fmla="*/ 2437177 w 7467600"/>
              <a:gd name="connsiteY452" fmla="*/ 5479608 h 6858000"/>
              <a:gd name="connsiteX453" fmla="*/ 2445247 w 7467600"/>
              <a:gd name="connsiteY453" fmla="*/ 5483476 h 6858000"/>
              <a:gd name="connsiteX454" fmla="*/ 2743626 w 7467600"/>
              <a:gd name="connsiteY454" fmla="*/ 5304819 h 6858000"/>
              <a:gd name="connsiteX455" fmla="*/ 3048102 w 7467600"/>
              <a:gd name="connsiteY455" fmla="*/ 5150595 h 6858000"/>
              <a:gd name="connsiteX456" fmla="*/ 1799414 w 7467600"/>
              <a:gd name="connsiteY456" fmla="*/ 4694732 h 6858000"/>
              <a:gd name="connsiteX457" fmla="*/ 1771735 w 7467600"/>
              <a:gd name="connsiteY457" fmla="*/ 4619929 h 6858000"/>
              <a:gd name="connsiteX458" fmla="*/ 3104273 w 7467600"/>
              <a:gd name="connsiteY458" fmla="*/ 5076159 h 6858000"/>
              <a:gd name="connsiteX459" fmla="*/ 3113245 w 7467600"/>
              <a:gd name="connsiteY459" fmla="*/ 5090705 h 6858000"/>
              <a:gd name="connsiteX460" fmla="*/ 3126294 w 7467600"/>
              <a:gd name="connsiteY460" fmla="*/ 5114400 h 6858000"/>
              <a:gd name="connsiteX461" fmla="*/ 3937433 w 7467600"/>
              <a:gd name="connsiteY461" fmla="*/ 4830473 h 6858000"/>
              <a:gd name="connsiteX462" fmla="*/ 3590475 w 7467600"/>
              <a:gd name="connsiteY462" fmla="*/ 4597974 h 6858000"/>
              <a:gd name="connsiteX463" fmla="*/ 3100264 w 7467600"/>
              <a:gd name="connsiteY463" fmla="*/ 4579845 h 6858000"/>
              <a:gd name="connsiteX464" fmla="*/ 2183576 w 7467600"/>
              <a:gd name="connsiteY464" fmla="*/ 4227150 h 6858000"/>
              <a:gd name="connsiteX465" fmla="*/ 2151029 w 7467600"/>
              <a:gd name="connsiteY465" fmla="*/ 4146947 h 6858000"/>
              <a:gd name="connsiteX466" fmla="*/ 3563434 w 7467600"/>
              <a:gd name="connsiteY466" fmla="*/ 4469115 h 6858000"/>
              <a:gd name="connsiteX467" fmla="*/ 3177952 w 7467600"/>
              <a:gd name="connsiteY467" fmla="*/ 3657386 h 6858000"/>
              <a:gd name="connsiteX468" fmla="*/ 3189263 w 7467600"/>
              <a:gd name="connsiteY468" fmla="*/ 3625726 h 6858000"/>
              <a:gd name="connsiteX469" fmla="*/ 3560912 w 7467600"/>
              <a:gd name="connsiteY469" fmla="*/ 4079863 h 6858000"/>
              <a:gd name="connsiteX470" fmla="*/ 3626636 w 7467600"/>
              <a:gd name="connsiteY470" fmla="*/ 4512230 h 6858000"/>
              <a:gd name="connsiteX471" fmla="*/ 3653088 w 7467600"/>
              <a:gd name="connsiteY471" fmla="*/ 4521417 h 6858000"/>
              <a:gd name="connsiteX472" fmla="*/ 3988128 w 7467600"/>
              <a:gd name="connsiteY472" fmla="*/ 4817267 h 6858000"/>
              <a:gd name="connsiteX473" fmla="*/ 4830582 w 7467600"/>
              <a:gd name="connsiteY473" fmla="*/ 4676000 h 6858000"/>
              <a:gd name="connsiteX474" fmla="*/ 4830100 w 7467600"/>
              <a:gd name="connsiteY474" fmla="*/ 4675554 h 6858000"/>
              <a:gd name="connsiteX475" fmla="*/ 4036318 w 7467600"/>
              <a:gd name="connsiteY475" fmla="*/ 4147013 h 6858000"/>
              <a:gd name="connsiteX476" fmla="*/ 3432098 w 7467600"/>
              <a:gd name="connsiteY476" fmla="*/ 3537312 h 6858000"/>
              <a:gd name="connsiteX477" fmla="*/ 3446761 w 7467600"/>
              <a:gd name="connsiteY477" fmla="*/ 3461278 h 6858000"/>
              <a:gd name="connsiteX478" fmla="*/ 4419733 w 7467600"/>
              <a:gd name="connsiteY478" fmla="*/ 3963555 h 6858000"/>
              <a:gd name="connsiteX479" fmla="*/ 4781371 w 7467600"/>
              <a:gd name="connsiteY479" fmla="*/ 4458604 h 6858000"/>
              <a:gd name="connsiteX480" fmla="*/ 4780440 w 7467600"/>
              <a:gd name="connsiteY480" fmla="*/ 4470290 h 6858000"/>
              <a:gd name="connsiteX481" fmla="*/ 4898954 w 7467600"/>
              <a:gd name="connsiteY481" fmla="*/ 4662092 h 6858000"/>
              <a:gd name="connsiteX482" fmla="*/ 4900699 w 7467600"/>
              <a:gd name="connsiteY482" fmla="*/ 4670867 h 6858000"/>
              <a:gd name="connsiteX483" fmla="*/ 5714511 w 7467600"/>
              <a:gd name="connsiteY483" fmla="*/ 4663483 h 6858000"/>
              <a:gd name="connsiteX484" fmla="*/ 5464793 w 7467600"/>
              <a:gd name="connsiteY484" fmla="*/ 4393556 h 6858000"/>
              <a:gd name="connsiteX485" fmla="*/ 5461897 w 7467600"/>
              <a:gd name="connsiteY485" fmla="*/ 4390879 h 6858000"/>
              <a:gd name="connsiteX486" fmla="*/ 4294126 w 7467600"/>
              <a:gd name="connsiteY486" fmla="*/ 3303048 h 6858000"/>
              <a:gd name="connsiteX487" fmla="*/ 4305321 w 7467600"/>
              <a:gd name="connsiteY487" fmla="*/ 3256953 h 6858000"/>
              <a:gd name="connsiteX488" fmla="*/ 4949299 w 7467600"/>
              <a:gd name="connsiteY488" fmla="*/ 3766336 h 6858000"/>
              <a:gd name="connsiteX489" fmla="*/ 5291452 w 7467600"/>
              <a:gd name="connsiteY489" fmla="*/ 4076801 h 6858000"/>
              <a:gd name="connsiteX490" fmla="*/ 5434998 w 7467600"/>
              <a:gd name="connsiteY490" fmla="*/ 4254100 h 6858000"/>
              <a:gd name="connsiteX491" fmla="*/ 5351015 w 7467600"/>
              <a:gd name="connsiteY491" fmla="*/ 3760989 h 6858000"/>
              <a:gd name="connsiteX492" fmla="*/ 5413780 w 7467600"/>
              <a:gd name="connsiteY492" fmla="*/ 2966265 h 6858000"/>
              <a:gd name="connsiteX493" fmla="*/ 5425627 w 7467600"/>
              <a:gd name="connsiteY493" fmla="*/ 2954192 h 6858000"/>
              <a:gd name="connsiteX494" fmla="*/ 6604735 w 7467600"/>
              <a:gd name="connsiteY494" fmla="*/ 2041381 h 6858000"/>
              <a:gd name="connsiteX495" fmla="*/ 7204487 w 7467600"/>
              <a:gd name="connsiteY495" fmla="*/ 2742112 h 6858000"/>
              <a:gd name="connsiteX496" fmla="*/ 7131592 w 7467600"/>
              <a:gd name="connsiteY496" fmla="*/ 2672096 h 6858000"/>
              <a:gd name="connsiteX497" fmla="*/ 6996344 w 7467600"/>
              <a:gd name="connsiteY497" fmla="*/ 2518310 h 6858000"/>
              <a:gd name="connsiteX498" fmla="*/ 6735495 w 7467600"/>
              <a:gd name="connsiteY498" fmla="*/ 2196890 h 6858000"/>
              <a:gd name="connsiteX499" fmla="*/ 6721901 w 7467600"/>
              <a:gd name="connsiteY499" fmla="*/ 2179274 h 6858000"/>
              <a:gd name="connsiteX500" fmla="*/ 6604735 w 7467600"/>
              <a:gd name="connsiteY500" fmla="*/ 2041381 h 6858000"/>
              <a:gd name="connsiteX501" fmla="*/ 6591670 w 7467600"/>
              <a:gd name="connsiteY501" fmla="*/ 1988277 h 6858000"/>
              <a:gd name="connsiteX502" fmla="*/ 6747349 w 7467600"/>
              <a:gd name="connsiteY502" fmla="*/ 2160069 h 6858000"/>
              <a:gd name="connsiteX503" fmla="*/ 6760943 w 7467600"/>
              <a:gd name="connsiteY503" fmla="*/ 2177686 h 6858000"/>
              <a:gd name="connsiteX504" fmla="*/ 7021065 w 7467600"/>
              <a:gd name="connsiteY504" fmla="*/ 2498102 h 6858000"/>
              <a:gd name="connsiteX505" fmla="*/ 7155223 w 7467600"/>
              <a:gd name="connsiteY505" fmla="*/ 2650386 h 6858000"/>
              <a:gd name="connsiteX506" fmla="*/ 7203167 w 7467600"/>
              <a:gd name="connsiteY506" fmla="*/ 2697288 h 6858000"/>
              <a:gd name="connsiteX507" fmla="*/ 6937703 w 7467600"/>
              <a:gd name="connsiteY507" fmla="*/ 2321981 h 6858000"/>
              <a:gd name="connsiteX508" fmla="*/ 6591670 w 7467600"/>
              <a:gd name="connsiteY508" fmla="*/ 1988277 h 6858000"/>
              <a:gd name="connsiteX509" fmla="*/ 5798671 w 7467600"/>
              <a:gd name="connsiteY509" fmla="*/ 1981601 h 6858000"/>
              <a:gd name="connsiteX510" fmla="*/ 5754709 w 7467600"/>
              <a:gd name="connsiteY510" fmla="*/ 2071454 h 6858000"/>
              <a:gd name="connsiteX511" fmla="*/ 5763044 w 7467600"/>
              <a:gd name="connsiteY511" fmla="*/ 2842206 h 6858000"/>
              <a:gd name="connsiteX512" fmla="*/ 5764974 w 7467600"/>
              <a:gd name="connsiteY512" fmla="*/ 2799609 h 6858000"/>
              <a:gd name="connsiteX513" fmla="*/ 5767665 w 7467600"/>
              <a:gd name="connsiteY513" fmla="*/ 2666409 h 6858000"/>
              <a:gd name="connsiteX514" fmla="*/ 5763055 w 7467600"/>
              <a:gd name="connsiteY514" fmla="*/ 2579705 h 6858000"/>
              <a:gd name="connsiteX515" fmla="*/ 5758079 w 7467600"/>
              <a:gd name="connsiteY515" fmla="*/ 2492508 h 6858000"/>
              <a:gd name="connsiteX516" fmla="*/ 5779325 w 7467600"/>
              <a:gd name="connsiteY516" fmla="*/ 2197069 h 6858000"/>
              <a:gd name="connsiteX517" fmla="*/ 5798671 w 7467600"/>
              <a:gd name="connsiteY517" fmla="*/ 1981601 h 6858000"/>
              <a:gd name="connsiteX518" fmla="*/ 5829202 w 7467600"/>
              <a:gd name="connsiteY518" fmla="*/ 1971679 h 6858000"/>
              <a:gd name="connsiteX519" fmla="*/ 5809558 w 7467600"/>
              <a:gd name="connsiteY519" fmla="*/ 2198043 h 6858000"/>
              <a:gd name="connsiteX520" fmla="*/ 5788653 w 7467600"/>
              <a:gd name="connsiteY520" fmla="*/ 2489430 h 6858000"/>
              <a:gd name="connsiteX521" fmla="*/ 5793439 w 7467600"/>
              <a:gd name="connsiteY521" fmla="*/ 2575235 h 6858000"/>
              <a:gd name="connsiteX522" fmla="*/ 5796837 w 7467600"/>
              <a:gd name="connsiteY522" fmla="*/ 2637633 h 6858000"/>
              <a:gd name="connsiteX523" fmla="*/ 5818614 w 7467600"/>
              <a:gd name="connsiteY523" fmla="*/ 2473055 h 6858000"/>
              <a:gd name="connsiteX524" fmla="*/ 5829202 w 7467600"/>
              <a:gd name="connsiteY524" fmla="*/ 1971679 h 6858000"/>
              <a:gd name="connsiteX525" fmla="*/ 5911389 w 7467600"/>
              <a:gd name="connsiteY525" fmla="*/ 1898371 h 6858000"/>
              <a:gd name="connsiteX526" fmla="*/ 6237627 w 7467600"/>
              <a:gd name="connsiteY526" fmla="*/ 2231921 h 6858000"/>
              <a:gd name="connsiteX527" fmla="*/ 5911389 w 7467600"/>
              <a:gd name="connsiteY527" fmla="*/ 1898371 h 6858000"/>
              <a:gd name="connsiteX528" fmla="*/ 6944437 w 7467600"/>
              <a:gd name="connsiteY528" fmla="*/ 1575402 h 6858000"/>
              <a:gd name="connsiteX529" fmla="*/ 6304730 w 7467600"/>
              <a:gd name="connsiteY529" fmla="*/ 1766654 h 6858000"/>
              <a:gd name="connsiteX530" fmla="*/ 6944437 w 7467600"/>
              <a:gd name="connsiteY530" fmla="*/ 1575402 h 6858000"/>
              <a:gd name="connsiteX531" fmla="*/ 7019523 w 7467600"/>
              <a:gd name="connsiteY531" fmla="*/ 1519450 h 6858000"/>
              <a:gd name="connsiteX532" fmla="*/ 6298091 w 7467600"/>
              <a:gd name="connsiteY532" fmla="*/ 1737122 h 6858000"/>
              <a:gd name="connsiteX533" fmla="*/ 7019523 w 7467600"/>
              <a:gd name="connsiteY533" fmla="*/ 1519450 h 6858000"/>
              <a:gd name="connsiteX534" fmla="*/ 2399523 w 7467600"/>
              <a:gd name="connsiteY534" fmla="*/ 1428234 h 6858000"/>
              <a:gd name="connsiteX535" fmla="*/ 2224982 w 7467600"/>
              <a:gd name="connsiteY535" fmla="*/ 1826201 h 6858000"/>
              <a:gd name="connsiteX536" fmla="*/ 2096099 w 7467600"/>
              <a:gd name="connsiteY536" fmla="*/ 2345900 h 6858000"/>
              <a:gd name="connsiteX537" fmla="*/ 2283317 w 7467600"/>
              <a:gd name="connsiteY537" fmla="*/ 1796925 h 6858000"/>
              <a:gd name="connsiteX538" fmla="*/ 2399523 w 7467600"/>
              <a:gd name="connsiteY538" fmla="*/ 1428234 h 6858000"/>
              <a:gd name="connsiteX539" fmla="*/ 2448558 w 7467600"/>
              <a:gd name="connsiteY539" fmla="*/ 1373435 h 6858000"/>
              <a:gd name="connsiteX540" fmla="*/ 2312521 w 7467600"/>
              <a:gd name="connsiteY540" fmla="*/ 1806140 h 6858000"/>
              <a:gd name="connsiteX541" fmla="*/ 2127533 w 7467600"/>
              <a:gd name="connsiteY541" fmla="*/ 2348380 h 6858000"/>
              <a:gd name="connsiteX542" fmla="*/ 2358080 w 7467600"/>
              <a:gd name="connsiteY542" fmla="*/ 1866134 h 6858000"/>
              <a:gd name="connsiteX543" fmla="*/ 2407436 w 7467600"/>
              <a:gd name="connsiteY543" fmla="*/ 1651070 h 6858000"/>
              <a:gd name="connsiteX544" fmla="*/ 2448558 w 7467600"/>
              <a:gd name="connsiteY544" fmla="*/ 1373435 h 6858000"/>
              <a:gd name="connsiteX545" fmla="*/ 278707 w 7467600"/>
              <a:gd name="connsiteY545" fmla="*/ 1352270 h 6858000"/>
              <a:gd name="connsiteX546" fmla="*/ 321570 w 7467600"/>
              <a:gd name="connsiteY546" fmla="*/ 1861610 h 6858000"/>
              <a:gd name="connsiteX547" fmla="*/ 294281 w 7467600"/>
              <a:gd name="connsiteY547" fmla="*/ 1440658 h 6858000"/>
              <a:gd name="connsiteX548" fmla="*/ 278707 w 7467600"/>
              <a:gd name="connsiteY548" fmla="*/ 1352270 h 6858000"/>
              <a:gd name="connsiteX549" fmla="*/ 1423821 w 7467600"/>
              <a:gd name="connsiteY549" fmla="*/ 1351958 h 6858000"/>
              <a:gd name="connsiteX550" fmla="*/ 1638521 w 7467600"/>
              <a:gd name="connsiteY550" fmla="*/ 1908470 h 6858000"/>
              <a:gd name="connsiteX551" fmla="*/ 1754199 w 7467600"/>
              <a:gd name="connsiteY551" fmla="*/ 2149284 h 6858000"/>
              <a:gd name="connsiteX552" fmla="*/ 1908359 w 7467600"/>
              <a:gd name="connsiteY552" fmla="*/ 2364988 h 6858000"/>
              <a:gd name="connsiteX553" fmla="*/ 1647661 w 7467600"/>
              <a:gd name="connsiteY553" fmla="*/ 1825945 h 6858000"/>
              <a:gd name="connsiteX554" fmla="*/ 1423821 w 7467600"/>
              <a:gd name="connsiteY554" fmla="*/ 1351958 h 6858000"/>
              <a:gd name="connsiteX555" fmla="*/ 1431890 w 7467600"/>
              <a:gd name="connsiteY555" fmla="*/ 1306475 h 6858000"/>
              <a:gd name="connsiteX556" fmla="*/ 1507597 w 7467600"/>
              <a:gd name="connsiteY556" fmla="*/ 1446132 h 6858000"/>
              <a:gd name="connsiteX557" fmla="*/ 1674586 w 7467600"/>
              <a:gd name="connsiteY557" fmla="*/ 1813832 h 6858000"/>
              <a:gd name="connsiteX558" fmla="*/ 1815950 w 7467600"/>
              <a:gd name="connsiteY558" fmla="*/ 2128564 h 6858000"/>
              <a:gd name="connsiteX559" fmla="*/ 1984242 w 7467600"/>
              <a:gd name="connsiteY559" fmla="*/ 2430829 h 6858000"/>
              <a:gd name="connsiteX560" fmla="*/ 2014023 w 7467600"/>
              <a:gd name="connsiteY560" fmla="*/ 2450995 h 6858000"/>
              <a:gd name="connsiteX561" fmla="*/ 1747337 w 7467600"/>
              <a:gd name="connsiteY561" fmla="*/ 1855264 h 6858000"/>
              <a:gd name="connsiteX562" fmla="*/ 1533749 w 7467600"/>
              <a:gd name="connsiteY562" fmla="*/ 1478656 h 6858000"/>
              <a:gd name="connsiteX563" fmla="*/ 1431890 w 7467600"/>
              <a:gd name="connsiteY563" fmla="*/ 1306475 h 6858000"/>
              <a:gd name="connsiteX564" fmla="*/ 5052692 w 7467600"/>
              <a:gd name="connsiteY564" fmla="*/ 1292994 h 6858000"/>
              <a:gd name="connsiteX565" fmla="*/ 5200661 w 7467600"/>
              <a:gd name="connsiteY565" fmla="*/ 1635186 h 6858000"/>
              <a:gd name="connsiteX566" fmla="*/ 5297138 w 7467600"/>
              <a:gd name="connsiteY566" fmla="*/ 1906351 h 6858000"/>
              <a:gd name="connsiteX567" fmla="*/ 5052692 w 7467600"/>
              <a:gd name="connsiteY567" fmla="*/ 1292994 h 6858000"/>
              <a:gd name="connsiteX568" fmla="*/ 5009948 w 7467600"/>
              <a:gd name="connsiteY568" fmla="*/ 1273619 h 6858000"/>
              <a:gd name="connsiteX569" fmla="*/ 5121777 w 7467600"/>
              <a:gd name="connsiteY569" fmla="*/ 1654213 h 6858000"/>
              <a:gd name="connsiteX570" fmla="*/ 5293545 w 7467600"/>
              <a:gd name="connsiteY570" fmla="*/ 2072247 h 6858000"/>
              <a:gd name="connsiteX571" fmla="*/ 5294042 w 7467600"/>
              <a:gd name="connsiteY571" fmla="*/ 2065019 h 6858000"/>
              <a:gd name="connsiteX572" fmla="*/ 5171936 w 7467600"/>
              <a:gd name="connsiteY572" fmla="*/ 1647613 h 6858000"/>
              <a:gd name="connsiteX573" fmla="*/ 5009948 w 7467600"/>
              <a:gd name="connsiteY573" fmla="*/ 1273619 h 6858000"/>
              <a:gd name="connsiteX574" fmla="*/ 655236 w 7467600"/>
              <a:gd name="connsiteY574" fmla="*/ 1268632 h 6858000"/>
              <a:gd name="connsiteX575" fmla="*/ 839521 w 7467600"/>
              <a:gd name="connsiteY575" fmla="*/ 1685315 h 6858000"/>
              <a:gd name="connsiteX576" fmla="*/ 1109416 w 7467600"/>
              <a:gd name="connsiteY576" fmla="*/ 2061663 h 6858000"/>
              <a:gd name="connsiteX577" fmla="*/ 1298300 w 7467600"/>
              <a:gd name="connsiteY577" fmla="*/ 2247742 h 6858000"/>
              <a:gd name="connsiteX578" fmla="*/ 1125871 w 7467600"/>
              <a:gd name="connsiteY578" fmla="*/ 1989513 h 6858000"/>
              <a:gd name="connsiteX579" fmla="*/ 981574 w 7467600"/>
              <a:gd name="connsiteY579" fmla="*/ 1783157 h 6858000"/>
              <a:gd name="connsiteX580" fmla="*/ 922198 w 7467600"/>
              <a:gd name="connsiteY580" fmla="*/ 1677437 h 6858000"/>
              <a:gd name="connsiteX581" fmla="*/ 869293 w 7467600"/>
              <a:gd name="connsiteY581" fmla="*/ 1583214 h 6858000"/>
              <a:gd name="connsiteX582" fmla="*/ 751431 w 7467600"/>
              <a:gd name="connsiteY582" fmla="*/ 1405731 h 6858000"/>
              <a:gd name="connsiteX583" fmla="*/ 655236 w 7467600"/>
              <a:gd name="connsiteY583" fmla="*/ 1268632 h 6858000"/>
              <a:gd name="connsiteX584" fmla="*/ 6516292 w 7467600"/>
              <a:gd name="connsiteY584" fmla="*/ 1263064 h 6858000"/>
              <a:gd name="connsiteX585" fmla="*/ 5736320 w 7467600"/>
              <a:gd name="connsiteY585" fmla="*/ 1501803 h 6858000"/>
              <a:gd name="connsiteX586" fmla="*/ 6516292 w 7467600"/>
              <a:gd name="connsiteY586" fmla="*/ 1263064 h 6858000"/>
              <a:gd name="connsiteX587" fmla="*/ 291466 w 7467600"/>
              <a:gd name="connsiteY587" fmla="*/ 1250369 h 6858000"/>
              <a:gd name="connsiteX588" fmla="*/ 323180 w 7467600"/>
              <a:gd name="connsiteY588" fmla="*/ 1435283 h 6858000"/>
              <a:gd name="connsiteX589" fmla="*/ 349381 w 7467600"/>
              <a:gd name="connsiteY589" fmla="*/ 1875041 h 6858000"/>
              <a:gd name="connsiteX590" fmla="*/ 374363 w 7467600"/>
              <a:gd name="connsiteY590" fmla="*/ 1506494 h 6858000"/>
              <a:gd name="connsiteX591" fmla="*/ 302168 w 7467600"/>
              <a:gd name="connsiteY591" fmla="*/ 1274495 h 6858000"/>
              <a:gd name="connsiteX592" fmla="*/ 291466 w 7467600"/>
              <a:gd name="connsiteY592" fmla="*/ 1250369 h 6858000"/>
              <a:gd name="connsiteX593" fmla="*/ 678222 w 7467600"/>
              <a:gd name="connsiteY593" fmla="*/ 1248670 h 6858000"/>
              <a:gd name="connsiteX594" fmla="*/ 775536 w 7467600"/>
              <a:gd name="connsiteY594" fmla="*/ 1388015 h 6858000"/>
              <a:gd name="connsiteX595" fmla="*/ 894529 w 7467600"/>
              <a:gd name="connsiteY595" fmla="*/ 1567739 h 6858000"/>
              <a:gd name="connsiteX596" fmla="*/ 948000 w 7467600"/>
              <a:gd name="connsiteY596" fmla="*/ 1663088 h 6858000"/>
              <a:gd name="connsiteX597" fmla="*/ 1006812 w 7467600"/>
              <a:gd name="connsiteY597" fmla="*/ 1767683 h 6858000"/>
              <a:gd name="connsiteX598" fmla="*/ 1149133 w 7467600"/>
              <a:gd name="connsiteY598" fmla="*/ 1971513 h 6858000"/>
              <a:gd name="connsiteX599" fmla="*/ 1333952 w 7467600"/>
              <a:gd name="connsiteY599" fmla="*/ 2251620 h 6858000"/>
              <a:gd name="connsiteX600" fmla="*/ 1337329 w 7467600"/>
              <a:gd name="connsiteY600" fmla="*/ 2258350 h 6858000"/>
              <a:gd name="connsiteX601" fmla="*/ 1014726 w 7467600"/>
              <a:gd name="connsiteY601" fmla="*/ 1615556 h 6858000"/>
              <a:gd name="connsiteX602" fmla="*/ 678222 w 7467600"/>
              <a:gd name="connsiteY602" fmla="*/ 1248670 h 6858000"/>
              <a:gd name="connsiteX603" fmla="*/ 6691602 w 7467600"/>
              <a:gd name="connsiteY603" fmla="*/ 1140573 h 6858000"/>
              <a:gd name="connsiteX604" fmla="*/ 6571100 w 7467600"/>
              <a:gd name="connsiteY604" fmla="*/ 1183662 h 6858000"/>
              <a:gd name="connsiteX605" fmla="*/ 6241687 w 7467600"/>
              <a:gd name="connsiteY605" fmla="*/ 1257600 h 6858000"/>
              <a:gd name="connsiteX606" fmla="*/ 5693009 w 7467600"/>
              <a:gd name="connsiteY606" fmla="*/ 1478256 h 6858000"/>
              <a:gd name="connsiteX607" fmla="*/ 6548420 w 7467600"/>
              <a:gd name="connsiteY607" fmla="*/ 1214599 h 6858000"/>
              <a:gd name="connsiteX608" fmla="*/ 6605473 w 7467600"/>
              <a:gd name="connsiteY608" fmla="*/ 1184686 h 6858000"/>
              <a:gd name="connsiteX609" fmla="*/ 6691602 w 7467600"/>
              <a:gd name="connsiteY609" fmla="*/ 1140573 h 6858000"/>
              <a:gd name="connsiteX610" fmla="*/ 4002475 w 7467600"/>
              <a:gd name="connsiteY610" fmla="*/ 1037802 h 6858000"/>
              <a:gd name="connsiteX611" fmla="*/ 4000324 w 7467600"/>
              <a:gd name="connsiteY611" fmla="*/ 1039362 h 6858000"/>
              <a:gd name="connsiteX612" fmla="*/ 4002862 w 7467600"/>
              <a:gd name="connsiteY612" fmla="*/ 1042866 h 6858000"/>
              <a:gd name="connsiteX613" fmla="*/ 4002475 w 7467600"/>
              <a:gd name="connsiteY613" fmla="*/ 1037802 h 6858000"/>
              <a:gd name="connsiteX614" fmla="*/ 506322 w 7467600"/>
              <a:gd name="connsiteY614" fmla="*/ 1020997 h 6858000"/>
              <a:gd name="connsiteX615" fmla="*/ 533068 w 7467600"/>
              <a:gd name="connsiteY615" fmla="*/ 1029409 h 6858000"/>
              <a:gd name="connsiteX616" fmla="*/ 1232525 w 7467600"/>
              <a:gd name="connsiteY616" fmla="*/ 1804675 h 6858000"/>
              <a:gd name="connsiteX617" fmla="*/ 1388858 w 7467600"/>
              <a:gd name="connsiteY617" fmla="*/ 2368011 h 6858000"/>
              <a:gd name="connsiteX618" fmla="*/ 1384098 w 7467600"/>
              <a:gd name="connsiteY618" fmla="*/ 2378125 h 6858000"/>
              <a:gd name="connsiteX619" fmla="*/ 1425393 w 7467600"/>
              <a:gd name="connsiteY619" fmla="*/ 2589124 h 6858000"/>
              <a:gd name="connsiteX620" fmla="*/ 1424001 w 7467600"/>
              <a:gd name="connsiteY620" fmla="*/ 2597541 h 6858000"/>
              <a:gd name="connsiteX621" fmla="*/ 2152729 w 7467600"/>
              <a:gd name="connsiteY621" fmla="*/ 2864487 h 6858000"/>
              <a:gd name="connsiteX622" fmla="*/ 2020609 w 7467600"/>
              <a:gd name="connsiteY622" fmla="*/ 2539671 h 6858000"/>
              <a:gd name="connsiteX623" fmla="*/ 2018920 w 7467600"/>
              <a:gd name="connsiteY623" fmla="*/ 2536309 h 6858000"/>
              <a:gd name="connsiteX624" fmla="*/ 1342441 w 7467600"/>
              <a:gd name="connsiteY624" fmla="*/ 1173017 h 6858000"/>
              <a:gd name="connsiteX625" fmla="*/ 1367925 w 7467600"/>
              <a:gd name="connsiteY625" fmla="*/ 1135648 h 6858000"/>
              <a:gd name="connsiteX626" fmla="*/ 1771401 w 7467600"/>
              <a:gd name="connsiteY626" fmla="*/ 1806673 h 6858000"/>
              <a:gd name="connsiteX627" fmla="*/ 1972385 w 7467600"/>
              <a:gd name="connsiteY627" fmla="*/ 2198735 h 6858000"/>
              <a:gd name="connsiteX628" fmla="*/ 2040892 w 7467600"/>
              <a:gd name="connsiteY628" fmla="*/ 2405205 h 6858000"/>
              <a:gd name="connsiteX629" fmla="*/ 2131689 w 7467600"/>
              <a:gd name="connsiteY629" fmla="*/ 1936926 h 6858000"/>
              <a:gd name="connsiteX630" fmla="*/ 2454820 w 7467600"/>
              <a:gd name="connsiteY630" fmla="*/ 1248808 h 6858000"/>
              <a:gd name="connsiteX631" fmla="*/ 2492512 w 7467600"/>
              <a:gd name="connsiteY631" fmla="*/ 1302920 h 6858000"/>
              <a:gd name="connsiteX632" fmla="*/ 2081216 w 7467600"/>
              <a:gd name="connsiteY632" fmla="*/ 2527513 h 6858000"/>
              <a:gd name="connsiteX633" fmla="*/ 2081211 w 7467600"/>
              <a:gd name="connsiteY633" fmla="*/ 2528916 h 6858000"/>
              <a:gd name="connsiteX634" fmla="*/ 2199067 w 7467600"/>
              <a:gd name="connsiteY634" fmla="*/ 2884061 h 6858000"/>
              <a:gd name="connsiteX635" fmla="*/ 3192586 w 7467600"/>
              <a:gd name="connsiteY635" fmla="*/ 3411496 h 6858000"/>
              <a:gd name="connsiteX636" fmla="*/ 3182620 w 7467600"/>
              <a:gd name="connsiteY636" fmla="*/ 3483279 h 6858000"/>
              <a:gd name="connsiteX637" fmla="*/ 2435119 w 7467600"/>
              <a:gd name="connsiteY637" fmla="*/ 3080173 h 6858000"/>
              <a:gd name="connsiteX638" fmla="*/ 2410152 w 7467600"/>
              <a:gd name="connsiteY638" fmla="*/ 3063751 h 6858000"/>
              <a:gd name="connsiteX639" fmla="*/ 2408099 w 7467600"/>
              <a:gd name="connsiteY639" fmla="*/ 3064403 h 6858000"/>
              <a:gd name="connsiteX640" fmla="*/ 2407218 w 7467600"/>
              <a:gd name="connsiteY640" fmla="*/ 3070324 h 6858000"/>
              <a:gd name="connsiteX641" fmla="*/ 2380138 w 7467600"/>
              <a:gd name="connsiteY641" fmla="*/ 3099341 h 6858000"/>
              <a:gd name="connsiteX642" fmla="*/ 1765923 w 7467600"/>
              <a:gd name="connsiteY642" fmla="*/ 3581043 h 6858000"/>
              <a:gd name="connsiteX643" fmla="*/ 1702258 w 7467600"/>
              <a:gd name="connsiteY643" fmla="*/ 3612286 h 6858000"/>
              <a:gd name="connsiteX644" fmla="*/ 1538370 w 7467600"/>
              <a:gd name="connsiteY644" fmla="*/ 3811804 h 6858000"/>
              <a:gd name="connsiteX645" fmla="*/ 542867 w 7467600"/>
              <a:gd name="connsiteY645" fmla="*/ 4944092 h 6858000"/>
              <a:gd name="connsiteX646" fmla="*/ 515800 w 7467600"/>
              <a:gd name="connsiteY646" fmla="*/ 4862180 h 6858000"/>
              <a:gd name="connsiteX647" fmla="*/ 909145 w 7467600"/>
              <a:gd name="connsiteY647" fmla="*/ 4199225 h 6858000"/>
              <a:gd name="connsiteX648" fmla="*/ 1214067 w 7467600"/>
              <a:gd name="connsiteY648" fmla="*/ 3908561 h 6858000"/>
              <a:gd name="connsiteX649" fmla="*/ 640967 w 7467600"/>
              <a:gd name="connsiteY649" fmla="*/ 4105601 h 6858000"/>
              <a:gd name="connsiteX650" fmla="*/ 112563 w 7467600"/>
              <a:gd name="connsiteY650" fmla="*/ 4396952 h 6858000"/>
              <a:gd name="connsiteX651" fmla="*/ 0 w 7467600"/>
              <a:gd name="connsiteY651" fmla="*/ 4466006 h 6858000"/>
              <a:gd name="connsiteX652" fmla="*/ 0 w 7467600"/>
              <a:gd name="connsiteY652" fmla="*/ 4233763 h 6858000"/>
              <a:gd name="connsiteX653" fmla="*/ 36881 w 7467600"/>
              <a:gd name="connsiteY653" fmla="*/ 4200118 h 6858000"/>
              <a:gd name="connsiteX654" fmla="*/ 910534 w 7467600"/>
              <a:gd name="connsiteY654" fmla="*/ 3629753 h 6858000"/>
              <a:gd name="connsiteX655" fmla="*/ 1578717 w 7467600"/>
              <a:gd name="connsiteY655" fmla="*/ 3575982 h 6858000"/>
              <a:gd name="connsiteX656" fmla="*/ 2338780 w 7467600"/>
              <a:gd name="connsiteY656" fmla="*/ 3033725 h 6858000"/>
              <a:gd name="connsiteX657" fmla="*/ 1807991 w 7467600"/>
              <a:gd name="connsiteY657" fmla="*/ 2807184 h 6858000"/>
              <a:gd name="connsiteX658" fmla="*/ 1416358 w 7467600"/>
              <a:gd name="connsiteY658" fmla="*/ 3112571 h 6858000"/>
              <a:gd name="connsiteX659" fmla="*/ 939066 w 7467600"/>
              <a:gd name="connsiteY659" fmla="*/ 3378798 h 6858000"/>
              <a:gd name="connsiteX660" fmla="*/ 115099 w 7467600"/>
              <a:gd name="connsiteY660" fmla="*/ 3607650 h 6858000"/>
              <a:gd name="connsiteX661" fmla="*/ 97284 w 7467600"/>
              <a:gd name="connsiteY661" fmla="*/ 3520393 h 6858000"/>
              <a:gd name="connsiteX662" fmla="*/ 922050 w 7467600"/>
              <a:gd name="connsiteY662" fmla="*/ 3074867 h 6858000"/>
              <a:gd name="connsiteX663" fmla="*/ 1405265 w 7467600"/>
              <a:gd name="connsiteY663" fmla="*/ 3016319 h 6858000"/>
              <a:gd name="connsiteX664" fmla="*/ 1407512 w 7467600"/>
              <a:gd name="connsiteY664" fmla="*/ 3018001 h 6858000"/>
              <a:gd name="connsiteX665" fmla="*/ 1726266 w 7467600"/>
              <a:gd name="connsiteY665" fmla="*/ 2777274 h 6858000"/>
              <a:gd name="connsiteX666" fmla="*/ 625390 w 7467600"/>
              <a:gd name="connsiteY666" fmla="*/ 2514541 h 6858000"/>
              <a:gd name="connsiteX667" fmla="*/ 619799 w 7467600"/>
              <a:gd name="connsiteY667" fmla="*/ 2527180 h 6858000"/>
              <a:gd name="connsiteX668" fmla="*/ 310030 w 7467600"/>
              <a:gd name="connsiteY668" fmla="*/ 2771818 h 6858000"/>
              <a:gd name="connsiteX669" fmla="*/ 173877 w 7467600"/>
              <a:gd name="connsiteY669" fmla="*/ 2937056 h 6858000"/>
              <a:gd name="connsiteX670" fmla="*/ 77889 w 7467600"/>
              <a:gd name="connsiteY670" fmla="*/ 3138440 h 6858000"/>
              <a:gd name="connsiteX671" fmla="*/ 0 w 7467600"/>
              <a:gd name="connsiteY671" fmla="*/ 3271395 h 6858000"/>
              <a:gd name="connsiteX672" fmla="*/ 0 w 7467600"/>
              <a:gd name="connsiteY672" fmla="*/ 3153002 h 6858000"/>
              <a:gd name="connsiteX673" fmla="*/ 2386 w 7467600"/>
              <a:gd name="connsiteY673" fmla="*/ 3149203 h 6858000"/>
              <a:gd name="connsiteX674" fmla="*/ 89753 w 7467600"/>
              <a:gd name="connsiteY674" fmla="*/ 2987702 h 6858000"/>
              <a:gd name="connsiteX675" fmla="*/ 76869 w 7467600"/>
              <a:gd name="connsiteY675" fmla="*/ 3005404 h 6858000"/>
              <a:gd name="connsiteX676" fmla="*/ 32049 w 7467600"/>
              <a:gd name="connsiteY676" fmla="*/ 3065814 h 6858000"/>
              <a:gd name="connsiteX677" fmla="*/ 0 w 7467600"/>
              <a:gd name="connsiteY677" fmla="*/ 3108744 h 6858000"/>
              <a:gd name="connsiteX678" fmla="*/ 0 w 7467600"/>
              <a:gd name="connsiteY678" fmla="*/ 3058059 h 6858000"/>
              <a:gd name="connsiteX679" fmla="*/ 7610 w 7467600"/>
              <a:gd name="connsiteY679" fmla="*/ 3047889 h 6858000"/>
              <a:gd name="connsiteX680" fmla="*/ 52419 w 7467600"/>
              <a:gd name="connsiteY680" fmla="*/ 2987479 h 6858000"/>
              <a:gd name="connsiteX681" fmla="*/ 59142 w 7467600"/>
              <a:gd name="connsiteY681" fmla="*/ 2978488 h 6858000"/>
              <a:gd name="connsiteX682" fmla="*/ 0 w 7467600"/>
              <a:gd name="connsiteY682" fmla="*/ 3015334 h 6858000"/>
              <a:gd name="connsiteX683" fmla="*/ 0 w 7467600"/>
              <a:gd name="connsiteY683" fmla="*/ 2914286 h 6858000"/>
              <a:gd name="connsiteX684" fmla="*/ 36383 w 7467600"/>
              <a:gd name="connsiteY684" fmla="*/ 2901128 h 6858000"/>
              <a:gd name="connsiteX685" fmla="*/ 156329 w 7467600"/>
              <a:gd name="connsiteY685" fmla="*/ 2840533 h 6858000"/>
              <a:gd name="connsiteX686" fmla="*/ 358355 w 7467600"/>
              <a:gd name="connsiteY686" fmla="*/ 2620471 h 6858000"/>
              <a:gd name="connsiteX687" fmla="*/ 510577 w 7467600"/>
              <a:gd name="connsiteY687" fmla="*/ 2501244 h 6858000"/>
              <a:gd name="connsiteX688" fmla="*/ 211967 w 7467600"/>
              <a:gd name="connsiteY688" fmla="*/ 2479171 h 6858000"/>
              <a:gd name="connsiteX689" fmla="*/ 0 w 7467600"/>
              <a:gd name="connsiteY689" fmla="*/ 2476398 h 6858000"/>
              <a:gd name="connsiteX690" fmla="*/ 0 w 7467600"/>
              <a:gd name="connsiteY690" fmla="*/ 2389189 h 6858000"/>
              <a:gd name="connsiteX691" fmla="*/ 103062 w 7467600"/>
              <a:gd name="connsiteY691" fmla="*/ 2389518 h 6858000"/>
              <a:gd name="connsiteX692" fmla="*/ 510734 w 7467600"/>
              <a:gd name="connsiteY692" fmla="*/ 2416201 h 6858000"/>
              <a:gd name="connsiteX693" fmla="*/ 279257 w 7467600"/>
              <a:gd name="connsiteY693" fmla="*/ 2092102 h 6858000"/>
              <a:gd name="connsiteX694" fmla="*/ 65265 w 7467600"/>
              <a:gd name="connsiteY694" fmla="*/ 2006049 h 6858000"/>
              <a:gd name="connsiteX695" fmla="*/ 0 w 7467600"/>
              <a:gd name="connsiteY695" fmla="*/ 1982532 h 6858000"/>
              <a:gd name="connsiteX696" fmla="*/ 0 w 7467600"/>
              <a:gd name="connsiteY696" fmla="*/ 1912789 h 6858000"/>
              <a:gd name="connsiteX697" fmla="*/ 97460 w 7467600"/>
              <a:gd name="connsiteY697" fmla="*/ 1953725 h 6858000"/>
              <a:gd name="connsiteX698" fmla="*/ 221272 w 7467600"/>
              <a:gd name="connsiteY698" fmla="*/ 1980766 h 6858000"/>
              <a:gd name="connsiteX699" fmla="*/ 116765 w 7467600"/>
              <a:gd name="connsiteY699" fmla="*/ 1911033 h 6858000"/>
              <a:gd name="connsiteX700" fmla="*/ 16405 w 7467600"/>
              <a:gd name="connsiteY700" fmla="*/ 1803412 h 6858000"/>
              <a:gd name="connsiteX701" fmla="*/ 0 w 7467600"/>
              <a:gd name="connsiteY701" fmla="*/ 1784777 h 6858000"/>
              <a:gd name="connsiteX702" fmla="*/ 0 w 7467600"/>
              <a:gd name="connsiteY702" fmla="*/ 1740082 h 6858000"/>
              <a:gd name="connsiteX703" fmla="*/ 39394 w 7467600"/>
              <a:gd name="connsiteY703" fmla="*/ 1784856 h 6858000"/>
              <a:gd name="connsiteX704" fmla="*/ 135813 w 7467600"/>
              <a:gd name="connsiteY704" fmla="*/ 1888838 h 6858000"/>
              <a:gd name="connsiteX705" fmla="*/ 242575 w 7467600"/>
              <a:gd name="connsiteY705" fmla="*/ 1958841 h 6858000"/>
              <a:gd name="connsiteX706" fmla="*/ 82197 w 7467600"/>
              <a:gd name="connsiteY706" fmla="*/ 1754826 h 6858000"/>
              <a:gd name="connsiteX707" fmla="*/ 0 w 7467600"/>
              <a:gd name="connsiteY707" fmla="*/ 1679650 h 6858000"/>
              <a:gd name="connsiteX708" fmla="*/ 0 w 7467600"/>
              <a:gd name="connsiteY708" fmla="*/ 1602463 h 6858000"/>
              <a:gd name="connsiteX709" fmla="*/ 84689 w 7467600"/>
              <a:gd name="connsiteY709" fmla="*/ 1677442 h 6858000"/>
              <a:gd name="connsiteX710" fmla="*/ 298437 w 7467600"/>
              <a:gd name="connsiteY710" fmla="*/ 1968019 h 6858000"/>
              <a:gd name="connsiteX711" fmla="*/ 227269 w 7467600"/>
              <a:gd name="connsiteY711" fmla="*/ 1114064 h 6858000"/>
              <a:gd name="connsiteX712" fmla="*/ 248003 w 7467600"/>
              <a:gd name="connsiteY712" fmla="*/ 1089613 h 6858000"/>
              <a:gd name="connsiteX713" fmla="*/ 427020 w 7467600"/>
              <a:gd name="connsiteY713" fmla="*/ 1619803 h 6858000"/>
              <a:gd name="connsiteX714" fmla="*/ 340345 w 7467600"/>
              <a:gd name="connsiteY714" fmla="*/ 2027739 h 6858000"/>
              <a:gd name="connsiteX715" fmla="*/ 360865 w 7467600"/>
              <a:gd name="connsiteY715" fmla="*/ 2044827 h 6858000"/>
              <a:gd name="connsiteX716" fmla="*/ 560414 w 7467600"/>
              <a:gd name="connsiteY716" fmla="*/ 2421457 h 6858000"/>
              <a:gd name="connsiteX717" fmla="*/ 1359703 w 7467600"/>
              <a:gd name="connsiteY717" fmla="*/ 2578554 h 6858000"/>
              <a:gd name="connsiteX718" fmla="*/ 1359422 w 7467600"/>
              <a:gd name="connsiteY718" fmla="*/ 2577994 h 6858000"/>
              <a:gd name="connsiteX719" fmla="*/ 828701 w 7467600"/>
              <a:gd name="connsiteY719" fmla="*/ 1839520 h 6858000"/>
              <a:gd name="connsiteX720" fmla="*/ 494427 w 7467600"/>
              <a:gd name="connsiteY720" fmla="*/ 1092333 h 6858000"/>
              <a:gd name="connsiteX721" fmla="*/ 506322 w 7467600"/>
              <a:gd name="connsiteY721" fmla="*/ 1020997 h 6858000"/>
              <a:gd name="connsiteX722" fmla="*/ 4570198 w 7467600"/>
              <a:gd name="connsiteY722" fmla="*/ 978081 h 6858000"/>
              <a:gd name="connsiteX723" fmla="*/ 4523691 w 7467600"/>
              <a:gd name="connsiteY723" fmla="*/ 1127776 h 6858000"/>
              <a:gd name="connsiteX724" fmla="*/ 4509875 w 7467600"/>
              <a:gd name="connsiteY724" fmla="*/ 1167552 h 6858000"/>
              <a:gd name="connsiteX725" fmla="*/ 4478168 w 7467600"/>
              <a:gd name="connsiteY725" fmla="*/ 1260735 h 6858000"/>
              <a:gd name="connsiteX726" fmla="*/ 4409309 w 7467600"/>
              <a:gd name="connsiteY726" fmla="*/ 1666996 h 6858000"/>
              <a:gd name="connsiteX727" fmla="*/ 4370031 w 7467600"/>
              <a:gd name="connsiteY727" fmla="*/ 1955666 h 6858000"/>
              <a:gd name="connsiteX728" fmla="*/ 4570198 w 7467600"/>
              <a:gd name="connsiteY728" fmla="*/ 978081 h 6858000"/>
              <a:gd name="connsiteX729" fmla="*/ 4557898 w 7467600"/>
              <a:gd name="connsiteY729" fmla="*/ 900011 h 6858000"/>
              <a:gd name="connsiteX730" fmla="*/ 4344840 w 7467600"/>
              <a:gd name="connsiteY730" fmla="*/ 1922038 h 6858000"/>
              <a:gd name="connsiteX731" fmla="*/ 4378710 w 7467600"/>
              <a:gd name="connsiteY731" fmla="*/ 1665516 h 6858000"/>
              <a:gd name="connsiteX732" fmla="*/ 4448798 w 7467600"/>
              <a:gd name="connsiteY732" fmla="*/ 1253024 h 6858000"/>
              <a:gd name="connsiteX733" fmla="*/ 4480315 w 7467600"/>
              <a:gd name="connsiteY733" fmla="*/ 1158454 h 6858000"/>
              <a:gd name="connsiteX734" fmla="*/ 4494133 w 7467600"/>
              <a:gd name="connsiteY734" fmla="*/ 1118676 h 6858000"/>
              <a:gd name="connsiteX735" fmla="*/ 4557898 w 7467600"/>
              <a:gd name="connsiteY735" fmla="*/ 900011 h 6858000"/>
              <a:gd name="connsiteX736" fmla="*/ 5870151 w 7467600"/>
              <a:gd name="connsiteY736" fmla="*/ 898890 h 6858000"/>
              <a:gd name="connsiteX737" fmla="*/ 5861335 w 7467600"/>
              <a:gd name="connsiteY737" fmla="*/ 899177 h 6858000"/>
              <a:gd name="connsiteX738" fmla="*/ 5843702 w 7467600"/>
              <a:gd name="connsiteY738" fmla="*/ 899748 h 6858000"/>
              <a:gd name="connsiteX739" fmla="*/ 5651107 w 7467600"/>
              <a:gd name="connsiteY739" fmla="*/ 920306 h 6858000"/>
              <a:gd name="connsiteX740" fmla="*/ 5459407 w 7467600"/>
              <a:gd name="connsiteY740" fmla="*/ 940975 h 6858000"/>
              <a:gd name="connsiteX741" fmla="*/ 5374846 w 7467600"/>
              <a:gd name="connsiteY741" fmla="*/ 941988 h 6858000"/>
              <a:gd name="connsiteX742" fmla="*/ 5256105 w 7467600"/>
              <a:gd name="connsiteY742" fmla="*/ 945632 h 6858000"/>
              <a:gd name="connsiteX743" fmla="*/ 5107071 w 7467600"/>
              <a:gd name="connsiteY743" fmla="*/ 969720 h 6858000"/>
              <a:gd name="connsiteX744" fmla="*/ 4998681 w 7467600"/>
              <a:gd name="connsiteY744" fmla="*/ 988771 h 6858000"/>
              <a:gd name="connsiteX745" fmla="*/ 5870151 w 7467600"/>
              <a:gd name="connsiteY745" fmla="*/ 898890 h 6858000"/>
              <a:gd name="connsiteX746" fmla="*/ 5504425 w 7467600"/>
              <a:gd name="connsiteY746" fmla="*/ 848067 h 6858000"/>
              <a:gd name="connsiteX747" fmla="*/ 4968849 w 7467600"/>
              <a:gd name="connsiteY747" fmla="*/ 962318 h 6858000"/>
              <a:gd name="connsiteX748" fmla="*/ 5104039 w 7467600"/>
              <a:gd name="connsiteY748" fmla="*/ 940634 h 6858000"/>
              <a:gd name="connsiteX749" fmla="*/ 5256311 w 7467600"/>
              <a:gd name="connsiteY749" fmla="*/ 916490 h 6858000"/>
              <a:gd name="connsiteX750" fmla="*/ 5377381 w 7467600"/>
              <a:gd name="connsiteY750" fmla="*/ 912671 h 6858000"/>
              <a:gd name="connsiteX751" fmla="*/ 5460148 w 7467600"/>
              <a:gd name="connsiteY751" fmla="*/ 911442 h 6858000"/>
              <a:gd name="connsiteX752" fmla="*/ 5648971 w 7467600"/>
              <a:gd name="connsiteY752" fmla="*/ 891331 h 6858000"/>
              <a:gd name="connsiteX753" fmla="*/ 5844807 w 7467600"/>
              <a:gd name="connsiteY753" fmla="*/ 870718 h 6858000"/>
              <a:gd name="connsiteX754" fmla="*/ 5862975 w 7467600"/>
              <a:gd name="connsiteY754" fmla="*/ 869756 h 6858000"/>
              <a:gd name="connsiteX755" fmla="*/ 5920887 w 7467600"/>
              <a:gd name="connsiteY755" fmla="*/ 865929 h 6858000"/>
              <a:gd name="connsiteX756" fmla="*/ 5504425 w 7467600"/>
              <a:gd name="connsiteY756" fmla="*/ 848067 h 6858000"/>
              <a:gd name="connsiteX757" fmla="*/ 3607114 w 7467600"/>
              <a:gd name="connsiteY757" fmla="*/ 467441 h 6858000"/>
              <a:gd name="connsiteX758" fmla="*/ 3296242 w 7467600"/>
              <a:gd name="connsiteY758" fmla="*/ 807991 h 6858000"/>
              <a:gd name="connsiteX759" fmla="*/ 3174674 w 7467600"/>
              <a:gd name="connsiteY759" fmla="*/ 919759 h 6858000"/>
              <a:gd name="connsiteX760" fmla="*/ 3042978 w 7467600"/>
              <a:gd name="connsiteY760" fmla="*/ 1054894 h 6858000"/>
              <a:gd name="connsiteX761" fmla="*/ 2968914 w 7467600"/>
              <a:gd name="connsiteY761" fmla="*/ 1133756 h 6858000"/>
              <a:gd name="connsiteX762" fmla="*/ 3103823 w 7467600"/>
              <a:gd name="connsiteY762" fmla="*/ 1026814 h 6858000"/>
              <a:gd name="connsiteX763" fmla="*/ 3607114 w 7467600"/>
              <a:gd name="connsiteY763" fmla="*/ 467441 h 6858000"/>
              <a:gd name="connsiteX764" fmla="*/ 3744487 w 7467600"/>
              <a:gd name="connsiteY764" fmla="*/ 383136 h 6858000"/>
              <a:gd name="connsiteX765" fmla="*/ 3970213 w 7467600"/>
              <a:gd name="connsiteY765" fmla="*/ 995559 h 6858000"/>
              <a:gd name="connsiteX766" fmla="*/ 3744487 w 7467600"/>
              <a:gd name="connsiteY766" fmla="*/ 383136 h 6858000"/>
              <a:gd name="connsiteX767" fmla="*/ 3624562 w 7467600"/>
              <a:gd name="connsiteY767" fmla="*/ 367041 h 6858000"/>
              <a:gd name="connsiteX768" fmla="*/ 3489712 w 7467600"/>
              <a:gd name="connsiteY768" fmla="*/ 485386 h 6858000"/>
              <a:gd name="connsiteX769" fmla="*/ 3182994 w 7467600"/>
              <a:gd name="connsiteY769" fmla="*/ 828265 h 6858000"/>
              <a:gd name="connsiteX770" fmla="*/ 2892114 w 7467600"/>
              <a:gd name="connsiteY770" fmla="*/ 1172635 h 6858000"/>
              <a:gd name="connsiteX771" fmla="*/ 3021459 w 7467600"/>
              <a:gd name="connsiteY771" fmla="*/ 1035385 h 6858000"/>
              <a:gd name="connsiteX772" fmla="*/ 3153873 w 7467600"/>
              <a:gd name="connsiteY772" fmla="*/ 898971 h 6858000"/>
              <a:gd name="connsiteX773" fmla="*/ 3276511 w 7467600"/>
              <a:gd name="connsiteY773" fmla="*/ 786423 h 6858000"/>
              <a:gd name="connsiteX774" fmla="*/ 3584154 w 7467600"/>
              <a:gd name="connsiteY774" fmla="*/ 448218 h 6858000"/>
              <a:gd name="connsiteX775" fmla="*/ 3624562 w 7467600"/>
              <a:gd name="connsiteY775" fmla="*/ 367041 h 6858000"/>
              <a:gd name="connsiteX776" fmla="*/ 3766672 w 7467600"/>
              <a:gd name="connsiteY776" fmla="*/ 359429 h 6858000"/>
              <a:gd name="connsiteX777" fmla="*/ 3996338 w 7467600"/>
              <a:gd name="connsiteY777" fmla="*/ 968237 h 6858000"/>
              <a:gd name="connsiteX778" fmla="*/ 3766672 w 7467600"/>
              <a:gd name="connsiteY778" fmla="*/ 359429 h 6858000"/>
              <a:gd name="connsiteX779" fmla="*/ 5805386 w 7467600"/>
              <a:gd name="connsiteY779" fmla="*/ 239240 h 6858000"/>
              <a:gd name="connsiteX780" fmla="*/ 5736947 w 7467600"/>
              <a:gd name="connsiteY780" fmla="*/ 261367 h 6858000"/>
              <a:gd name="connsiteX781" fmla="*/ 5427012 w 7467600"/>
              <a:gd name="connsiteY781" fmla="*/ 311272 h 6858000"/>
              <a:gd name="connsiteX782" fmla="*/ 5147818 w 7467600"/>
              <a:gd name="connsiteY782" fmla="*/ 322112 h 6858000"/>
              <a:gd name="connsiteX783" fmla="*/ 5060854 w 7467600"/>
              <a:gd name="connsiteY783" fmla="*/ 311882 h 6858000"/>
              <a:gd name="connsiteX784" fmla="*/ 4945989 w 7467600"/>
              <a:gd name="connsiteY784" fmla="*/ 300516 h 6858000"/>
              <a:gd name="connsiteX785" fmla="*/ 5410479 w 7467600"/>
              <a:gd name="connsiteY785" fmla="*/ 348434 h 6858000"/>
              <a:gd name="connsiteX786" fmla="*/ 5805386 w 7467600"/>
              <a:gd name="connsiteY786" fmla="*/ 239240 h 6858000"/>
              <a:gd name="connsiteX787" fmla="*/ 5905192 w 7467600"/>
              <a:gd name="connsiteY787" fmla="*/ 163079 h 6858000"/>
              <a:gd name="connsiteX788" fmla="*/ 5865655 w 7467600"/>
              <a:gd name="connsiteY788" fmla="*/ 171901 h 6858000"/>
              <a:gd name="connsiteX789" fmla="*/ 5259740 w 7467600"/>
              <a:gd name="connsiteY789" fmla="*/ 257013 h 6858000"/>
              <a:gd name="connsiteX790" fmla="*/ 5208466 w 7467600"/>
              <a:gd name="connsiteY790" fmla="*/ 257550 h 6858000"/>
              <a:gd name="connsiteX791" fmla="*/ 4980204 w 7467600"/>
              <a:gd name="connsiteY791" fmla="*/ 271903 h 6858000"/>
              <a:gd name="connsiteX792" fmla="*/ 5068068 w 7467600"/>
              <a:gd name="connsiteY792" fmla="*/ 282244 h 6858000"/>
              <a:gd name="connsiteX793" fmla="*/ 5153231 w 7467600"/>
              <a:gd name="connsiteY793" fmla="*/ 292240 h 6858000"/>
              <a:gd name="connsiteX794" fmla="*/ 5426491 w 7467600"/>
              <a:gd name="connsiteY794" fmla="*/ 281128 h 6858000"/>
              <a:gd name="connsiteX795" fmla="*/ 5731212 w 7467600"/>
              <a:gd name="connsiteY795" fmla="*/ 231951 h 6858000"/>
              <a:gd name="connsiteX796" fmla="*/ 5905192 w 7467600"/>
              <a:gd name="connsiteY796" fmla="*/ 163079 h 6858000"/>
              <a:gd name="connsiteX797" fmla="*/ 5944437 w 7467600"/>
              <a:gd name="connsiteY797" fmla="*/ 113829 h 6858000"/>
              <a:gd name="connsiteX798" fmla="*/ 5825032 w 7467600"/>
              <a:gd name="connsiteY798" fmla="*/ 146405 h 6858000"/>
              <a:gd name="connsiteX799" fmla="*/ 4955599 w 7467600"/>
              <a:gd name="connsiteY799" fmla="*/ 247008 h 6858000"/>
              <a:gd name="connsiteX800" fmla="*/ 5210104 w 7467600"/>
              <a:gd name="connsiteY800" fmla="*/ 228123 h 6858000"/>
              <a:gd name="connsiteX801" fmla="*/ 5261015 w 7467600"/>
              <a:gd name="connsiteY801" fmla="*/ 227087 h 6858000"/>
              <a:gd name="connsiteX802" fmla="*/ 5861181 w 7467600"/>
              <a:gd name="connsiteY802" fmla="*/ 143093 h 6858000"/>
              <a:gd name="connsiteX803" fmla="*/ 5961252 w 7467600"/>
              <a:gd name="connsiteY803" fmla="*/ 114820 h 6858000"/>
              <a:gd name="connsiteX804" fmla="*/ 5944437 w 7467600"/>
              <a:gd name="connsiteY804" fmla="*/ 113829 h 6858000"/>
              <a:gd name="connsiteX805" fmla="*/ 3882765 w 7467600"/>
              <a:gd name="connsiteY805" fmla="*/ 0 h 6858000"/>
              <a:gd name="connsiteX806" fmla="*/ 3995099 w 7467600"/>
              <a:gd name="connsiteY806" fmla="*/ 0 h 6858000"/>
              <a:gd name="connsiteX807" fmla="*/ 4163818 w 7467600"/>
              <a:gd name="connsiteY807" fmla="*/ 234104 h 6858000"/>
              <a:gd name="connsiteX808" fmla="*/ 4172099 w 7467600"/>
              <a:gd name="connsiteY808" fmla="*/ 234207 h 6858000"/>
              <a:gd name="connsiteX809" fmla="*/ 4784282 w 7467600"/>
              <a:gd name="connsiteY809" fmla="*/ 276561 h 6858000"/>
              <a:gd name="connsiteX810" fmla="*/ 4801687 w 7467600"/>
              <a:gd name="connsiteY810" fmla="*/ 267764 h 6858000"/>
              <a:gd name="connsiteX811" fmla="*/ 6082788 w 7467600"/>
              <a:gd name="connsiteY811" fmla="*/ 64119 h 6858000"/>
              <a:gd name="connsiteX812" fmla="*/ 6099442 w 7467600"/>
              <a:gd name="connsiteY812" fmla="*/ 82568 h 6858000"/>
              <a:gd name="connsiteX813" fmla="*/ 4804137 w 7467600"/>
              <a:gd name="connsiteY813" fmla="*/ 320931 h 6858000"/>
              <a:gd name="connsiteX814" fmla="*/ 4227047 w 7467600"/>
              <a:gd name="connsiteY814" fmla="*/ 313415 h 6858000"/>
              <a:gd name="connsiteX815" fmla="*/ 4346041 w 7467600"/>
              <a:gd name="connsiteY815" fmla="*/ 456086 h 6858000"/>
              <a:gd name="connsiteX816" fmla="*/ 4870967 w 7467600"/>
              <a:gd name="connsiteY816" fmla="*/ 963061 h 6858000"/>
              <a:gd name="connsiteX817" fmla="*/ 4889647 w 7467600"/>
              <a:gd name="connsiteY817" fmla="*/ 957147 h 6858000"/>
              <a:gd name="connsiteX818" fmla="*/ 5422504 w 7467600"/>
              <a:gd name="connsiteY818" fmla="*/ 805191 h 6858000"/>
              <a:gd name="connsiteX819" fmla="*/ 6087656 w 7467600"/>
              <a:gd name="connsiteY819" fmla="*/ 826703 h 6858000"/>
              <a:gd name="connsiteX820" fmla="*/ 6058717 w 7467600"/>
              <a:gd name="connsiteY820" fmla="*/ 865992 h 6858000"/>
              <a:gd name="connsiteX821" fmla="*/ 4974153 w 7467600"/>
              <a:gd name="connsiteY821" fmla="*/ 1045456 h 6858000"/>
              <a:gd name="connsiteX822" fmla="*/ 5627835 w 7467600"/>
              <a:gd name="connsiteY822" fmla="*/ 1472077 h 6858000"/>
              <a:gd name="connsiteX823" fmla="*/ 5629817 w 7467600"/>
              <a:gd name="connsiteY823" fmla="*/ 1471412 h 6858000"/>
              <a:gd name="connsiteX824" fmla="*/ 5634124 w 7467600"/>
              <a:gd name="connsiteY824" fmla="*/ 1470572 h 6858000"/>
              <a:gd name="connsiteX825" fmla="*/ 5755832 w 7467600"/>
              <a:gd name="connsiteY825" fmla="*/ 1383886 h 6858000"/>
              <a:gd name="connsiteX826" fmla="*/ 6014186 w 7467600"/>
              <a:gd name="connsiteY826" fmla="*/ 1279799 h 6858000"/>
              <a:gd name="connsiteX827" fmla="*/ 6901619 w 7467600"/>
              <a:gd name="connsiteY827" fmla="*/ 1047874 h 6858000"/>
              <a:gd name="connsiteX828" fmla="*/ 6931566 w 7467600"/>
              <a:gd name="connsiteY828" fmla="*/ 1062034 h 6858000"/>
              <a:gd name="connsiteX829" fmla="*/ 5790982 w 7467600"/>
              <a:gd name="connsiteY829" fmla="*/ 1561380 h 6858000"/>
              <a:gd name="connsiteX830" fmla="*/ 6188971 w 7467600"/>
              <a:gd name="connsiteY830" fmla="*/ 1755168 h 6858000"/>
              <a:gd name="connsiteX831" fmla="*/ 6202446 w 7467600"/>
              <a:gd name="connsiteY831" fmla="*/ 1752268 h 6858000"/>
              <a:gd name="connsiteX832" fmla="*/ 7179560 w 7467600"/>
              <a:gd name="connsiteY832" fmla="*/ 1467551 h 6858000"/>
              <a:gd name="connsiteX833" fmla="*/ 7158730 w 7467600"/>
              <a:gd name="connsiteY833" fmla="*/ 1507835 h 6858000"/>
              <a:gd name="connsiteX834" fmla="*/ 6326959 w 7467600"/>
              <a:gd name="connsiteY834" fmla="*/ 1817686 h 6858000"/>
              <a:gd name="connsiteX835" fmla="*/ 6537433 w 7467600"/>
              <a:gd name="connsiteY835" fmla="*/ 1907790 h 6858000"/>
              <a:gd name="connsiteX836" fmla="*/ 6550221 w 7467600"/>
              <a:gd name="connsiteY836" fmla="*/ 1910729 h 6858000"/>
              <a:gd name="connsiteX837" fmla="*/ 6964438 w 7467600"/>
              <a:gd name="connsiteY837" fmla="*/ 2209505 h 6858000"/>
              <a:gd name="connsiteX838" fmla="*/ 7367862 w 7467600"/>
              <a:gd name="connsiteY838" fmla="*/ 2806833 h 6858000"/>
              <a:gd name="connsiteX839" fmla="*/ 7364329 w 7467600"/>
              <a:gd name="connsiteY839" fmla="*/ 2826907 h 6858000"/>
              <a:gd name="connsiteX840" fmla="*/ 7290545 w 7467600"/>
              <a:gd name="connsiteY840" fmla="*/ 2850663 h 6858000"/>
              <a:gd name="connsiteX841" fmla="*/ 6472036 w 7467600"/>
              <a:gd name="connsiteY841" fmla="*/ 1959003 h 6858000"/>
              <a:gd name="connsiteX842" fmla="*/ 5792897 w 7467600"/>
              <a:gd name="connsiteY842" fmla="*/ 1647747 h 6858000"/>
              <a:gd name="connsiteX843" fmla="*/ 5842751 w 7467600"/>
              <a:gd name="connsiteY843" fmla="*/ 1816112 h 6858000"/>
              <a:gd name="connsiteX844" fmla="*/ 5847424 w 7467600"/>
              <a:gd name="connsiteY844" fmla="*/ 1815776 h 6858000"/>
              <a:gd name="connsiteX845" fmla="*/ 6399821 w 7467600"/>
              <a:gd name="connsiteY845" fmla="*/ 2344799 h 6858000"/>
              <a:gd name="connsiteX846" fmla="*/ 6323232 w 7467600"/>
              <a:gd name="connsiteY846" fmla="*/ 2389634 h 6858000"/>
              <a:gd name="connsiteX847" fmla="*/ 5942958 w 7467600"/>
              <a:gd name="connsiteY847" fmla="*/ 2077708 h 6858000"/>
              <a:gd name="connsiteX848" fmla="*/ 5921559 w 7467600"/>
              <a:gd name="connsiteY848" fmla="*/ 2378596 h 6858000"/>
              <a:gd name="connsiteX849" fmla="*/ 5817651 w 7467600"/>
              <a:gd name="connsiteY849" fmla="*/ 3023919 h 6858000"/>
              <a:gd name="connsiteX850" fmla="*/ 5729634 w 7467600"/>
              <a:gd name="connsiteY850" fmla="*/ 3051849 h 6858000"/>
              <a:gd name="connsiteX851" fmla="*/ 5611018 w 7467600"/>
              <a:gd name="connsiteY851" fmla="*/ 2316769 h 6858000"/>
              <a:gd name="connsiteX852" fmla="*/ 5687608 w 7467600"/>
              <a:gd name="connsiteY852" fmla="*/ 2039972 h 6858000"/>
              <a:gd name="connsiteX853" fmla="*/ 5657554 w 7467600"/>
              <a:gd name="connsiteY853" fmla="*/ 1576445 h 6858000"/>
              <a:gd name="connsiteX854" fmla="*/ 5150475 w 7467600"/>
              <a:gd name="connsiteY854" fmla="*/ 1274012 h 6858000"/>
              <a:gd name="connsiteX855" fmla="*/ 5349142 w 7467600"/>
              <a:gd name="connsiteY855" fmla="*/ 2204405 h 6858000"/>
              <a:gd name="connsiteX856" fmla="*/ 5262214 w 7467600"/>
              <a:gd name="connsiteY856" fmla="*/ 2233836 h 6858000"/>
              <a:gd name="connsiteX857" fmla="*/ 4981539 w 7467600"/>
              <a:gd name="connsiteY857" fmla="*/ 1542201 h 6858000"/>
              <a:gd name="connsiteX858" fmla="*/ 4958461 w 7467600"/>
              <a:gd name="connsiteY858" fmla="*/ 1136957 h 6858000"/>
              <a:gd name="connsiteX859" fmla="*/ 4655015 w 7467600"/>
              <a:gd name="connsiteY859" fmla="*/ 891426 h 6858000"/>
              <a:gd name="connsiteX860" fmla="*/ 4348002 w 7467600"/>
              <a:gd name="connsiteY860" fmla="*/ 2205895 h 6858000"/>
              <a:gd name="connsiteX861" fmla="*/ 4262250 w 7467600"/>
              <a:gd name="connsiteY861" fmla="*/ 2219972 h 6858000"/>
              <a:gd name="connsiteX862" fmla="*/ 4550611 w 7467600"/>
              <a:gd name="connsiteY862" fmla="*/ 817540 h 6858000"/>
              <a:gd name="connsiteX863" fmla="*/ 4564418 w 7467600"/>
              <a:gd name="connsiteY863" fmla="*/ 808293 h 6858000"/>
              <a:gd name="connsiteX864" fmla="*/ 4266388 w 7467600"/>
              <a:gd name="connsiteY864" fmla="*/ 500083 h 6858000"/>
              <a:gd name="connsiteX865" fmla="*/ 4032842 w 7467600"/>
              <a:gd name="connsiteY865" fmla="*/ 211809 h 6858000"/>
              <a:gd name="connsiteX866" fmla="*/ 3882765 w 7467600"/>
              <a:gd name="connsiteY866" fmla="*/ 0 h 6858000"/>
              <a:gd name="connsiteX867" fmla="*/ 3721337 w 7467600"/>
              <a:gd name="connsiteY867" fmla="*/ 0 h 6858000"/>
              <a:gd name="connsiteX868" fmla="*/ 3797544 w 7467600"/>
              <a:gd name="connsiteY868" fmla="*/ 0 h 6858000"/>
              <a:gd name="connsiteX869" fmla="*/ 3775734 w 7467600"/>
              <a:gd name="connsiteY869" fmla="*/ 95131 h 6858000"/>
              <a:gd name="connsiteX870" fmla="*/ 3724807 w 7467600"/>
              <a:gd name="connsiteY870" fmla="*/ 272257 h 6858000"/>
              <a:gd name="connsiteX871" fmla="*/ 3726844 w 7467600"/>
              <a:gd name="connsiteY871" fmla="*/ 282988 h 6858000"/>
              <a:gd name="connsiteX872" fmla="*/ 3742664 w 7467600"/>
              <a:gd name="connsiteY872" fmla="*/ 279918 h 6858000"/>
              <a:gd name="connsiteX873" fmla="*/ 4103910 w 7467600"/>
              <a:gd name="connsiteY873" fmla="*/ 1161917 h 6858000"/>
              <a:gd name="connsiteX874" fmla="*/ 4020269 w 7467600"/>
              <a:gd name="connsiteY874" fmla="*/ 1200406 h 6858000"/>
              <a:gd name="connsiteX875" fmla="*/ 3674882 w 7467600"/>
              <a:gd name="connsiteY875" fmla="*/ 488524 h 6858000"/>
              <a:gd name="connsiteX876" fmla="*/ 3132682 w 7467600"/>
              <a:gd name="connsiteY876" fmla="*/ 1072284 h 6858000"/>
              <a:gd name="connsiteX877" fmla="*/ 2716346 w 7467600"/>
              <a:gd name="connsiteY877" fmla="*/ 1276376 h 6858000"/>
              <a:gd name="connsiteX878" fmla="*/ 2716772 w 7467600"/>
              <a:gd name="connsiteY878" fmla="*/ 1255462 h 6858000"/>
              <a:gd name="connsiteX879" fmla="*/ 3471096 w 7467600"/>
              <a:gd name="connsiteY879" fmla="*/ 437072 h 6858000"/>
              <a:gd name="connsiteX880" fmla="*/ 3639057 w 7467600"/>
              <a:gd name="connsiteY880" fmla="*/ 286334 h 6858000"/>
              <a:gd name="connsiteX881" fmla="*/ 3640309 w 7467600"/>
              <a:gd name="connsiteY881" fmla="*/ 284664 h 6858000"/>
              <a:gd name="connsiteX882" fmla="*/ 3646022 w 7467600"/>
              <a:gd name="connsiteY882" fmla="*/ 276711 h 6858000"/>
              <a:gd name="connsiteX883" fmla="*/ 3707943 w 7467600"/>
              <a:gd name="connsiteY883" fmla="*/ 65958 h 6858000"/>
              <a:gd name="connsiteX884" fmla="*/ 3721337 w 7467600"/>
              <a:gd name="connsiteY884" fmla="*/ 0 h 6858000"/>
              <a:gd name="connsiteX885" fmla="*/ 2867960 w 7467600"/>
              <a:gd name="connsiteY885" fmla="*/ 0 h 6858000"/>
              <a:gd name="connsiteX886" fmla="*/ 2926351 w 7467600"/>
              <a:gd name="connsiteY886" fmla="*/ 0 h 6858000"/>
              <a:gd name="connsiteX887" fmla="*/ 2902823 w 7467600"/>
              <a:gd name="connsiteY887" fmla="*/ 262929 h 6858000"/>
              <a:gd name="connsiteX888" fmla="*/ 2940663 w 7467600"/>
              <a:gd name="connsiteY888" fmla="*/ 140884 h 6858000"/>
              <a:gd name="connsiteX889" fmla="*/ 2947039 w 7467600"/>
              <a:gd name="connsiteY889" fmla="*/ 122524 h 6858000"/>
              <a:gd name="connsiteX890" fmla="*/ 2984316 w 7467600"/>
              <a:gd name="connsiteY890" fmla="*/ 0 h 6858000"/>
              <a:gd name="connsiteX891" fmla="*/ 3016114 w 7467600"/>
              <a:gd name="connsiteY891" fmla="*/ 0 h 6858000"/>
              <a:gd name="connsiteX892" fmla="*/ 2979949 w 7467600"/>
              <a:gd name="connsiteY892" fmla="*/ 119274 h 6858000"/>
              <a:gd name="connsiteX893" fmla="*/ 3023879 w 7467600"/>
              <a:gd name="connsiteY893" fmla="*/ 0 h 6858000"/>
              <a:gd name="connsiteX894" fmla="*/ 3105400 w 7467600"/>
              <a:gd name="connsiteY894" fmla="*/ 0 h 6858000"/>
              <a:gd name="connsiteX895" fmla="*/ 3094669 w 7467600"/>
              <a:gd name="connsiteY895" fmla="*/ 30308 h 6858000"/>
              <a:gd name="connsiteX896" fmla="*/ 2901945 w 7467600"/>
              <a:gd name="connsiteY896" fmla="*/ 466538 h 6858000"/>
              <a:gd name="connsiteX897" fmla="*/ 2815209 w 7467600"/>
              <a:gd name="connsiteY897" fmla="*/ 497361 h 6858000"/>
              <a:gd name="connsiteX898" fmla="*/ 2844845 w 7467600"/>
              <a:gd name="connsiteY898" fmla="*/ 127638 h 6858000"/>
              <a:gd name="connsiteX899" fmla="*/ 2867960 w 7467600"/>
              <a:gd name="connsiteY899" fmla="*/ 0 h 6858000"/>
              <a:gd name="connsiteX900" fmla="*/ 1057230 w 7467600"/>
              <a:gd name="connsiteY900" fmla="*/ 0 h 6858000"/>
              <a:gd name="connsiteX901" fmla="*/ 1111003 w 7467600"/>
              <a:gd name="connsiteY901" fmla="*/ 0 h 6858000"/>
              <a:gd name="connsiteX902" fmla="*/ 1125553 w 7467600"/>
              <a:gd name="connsiteY902" fmla="*/ 52588 h 6858000"/>
              <a:gd name="connsiteX903" fmla="*/ 1304276 w 7467600"/>
              <a:gd name="connsiteY903" fmla="*/ 476275 h 6858000"/>
              <a:gd name="connsiteX904" fmla="*/ 1492066 w 7467600"/>
              <a:gd name="connsiteY904" fmla="*/ 886333 h 6858000"/>
              <a:gd name="connsiteX905" fmla="*/ 1423698 w 7467600"/>
              <a:gd name="connsiteY905" fmla="*/ 710817 h 6858000"/>
              <a:gd name="connsiteX906" fmla="*/ 1357609 w 7467600"/>
              <a:gd name="connsiteY906" fmla="*/ 532892 h 6858000"/>
              <a:gd name="connsiteX907" fmla="*/ 1309550 w 7467600"/>
              <a:gd name="connsiteY907" fmla="*/ 374031 h 6858000"/>
              <a:gd name="connsiteX908" fmla="*/ 1193673 w 7467600"/>
              <a:gd name="connsiteY908" fmla="*/ 49533 h 6858000"/>
              <a:gd name="connsiteX909" fmla="*/ 1164391 w 7467600"/>
              <a:gd name="connsiteY909" fmla="*/ 0 h 6858000"/>
              <a:gd name="connsiteX910" fmla="*/ 1200666 w 7467600"/>
              <a:gd name="connsiteY910" fmla="*/ 0 h 6858000"/>
              <a:gd name="connsiteX911" fmla="*/ 1223408 w 7467600"/>
              <a:gd name="connsiteY911" fmla="*/ 38996 h 6858000"/>
              <a:gd name="connsiteX912" fmla="*/ 1339635 w 7467600"/>
              <a:gd name="connsiteY912" fmla="*/ 365517 h 6858000"/>
              <a:gd name="connsiteX913" fmla="*/ 1387469 w 7467600"/>
              <a:gd name="connsiteY913" fmla="*/ 523079 h 6858000"/>
              <a:gd name="connsiteX914" fmla="*/ 1452685 w 7467600"/>
              <a:gd name="connsiteY914" fmla="*/ 699806 h 6858000"/>
              <a:gd name="connsiteX915" fmla="*/ 1492092 w 7467600"/>
              <a:gd name="connsiteY915" fmla="*/ 800424 h 6858000"/>
              <a:gd name="connsiteX916" fmla="*/ 1455302 w 7467600"/>
              <a:gd name="connsiteY916" fmla="*/ 632913 h 6858000"/>
              <a:gd name="connsiteX917" fmla="*/ 1222336 w 7467600"/>
              <a:gd name="connsiteY917" fmla="*/ 9480 h 6858000"/>
              <a:gd name="connsiteX918" fmla="*/ 1214634 w 7467600"/>
              <a:gd name="connsiteY918" fmla="*/ 0 h 6858000"/>
              <a:gd name="connsiteX919" fmla="*/ 1289827 w 7467600"/>
              <a:gd name="connsiteY919" fmla="*/ 0 h 6858000"/>
              <a:gd name="connsiteX920" fmla="*/ 1321076 w 7467600"/>
              <a:gd name="connsiteY920" fmla="*/ 59722 h 6858000"/>
              <a:gd name="connsiteX921" fmla="*/ 1512579 w 7467600"/>
              <a:gd name="connsiteY921" fmla="*/ 626441 h 6858000"/>
              <a:gd name="connsiteX922" fmla="*/ 1506076 w 7467600"/>
              <a:gd name="connsiteY922" fmla="*/ 1089289 h 6858000"/>
              <a:gd name="connsiteX923" fmla="*/ 1486346 w 7467600"/>
              <a:gd name="connsiteY923" fmla="*/ 1079919 h 6858000"/>
              <a:gd name="connsiteX924" fmla="*/ 1070511 w 7467600"/>
              <a:gd name="connsiteY924" fmla="*/ 48609 h 6858000"/>
              <a:gd name="connsiteX925" fmla="*/ 1057230 w 7467600"/>
              <a:gd name="connsiteY925" fmla="*/ 0 h 6858000"/>
              <a:gd name="connsiteX926" fmla="*/ 43151 w 7467600"/>
              <a:gd name="connsiteY926" fmla="*/ 0 h 6858000"/>
              <a:gd name="connsiteX927" fmla="*/ 95283 w 7467600"/>
              <a:gd name="connsiteY927" fmla="*/ 0 h 6858000"/>
              <a:gd name="connsiteX928" fmla="*/ 300708 w 7467600"/>
              <a:gd name="connsiteY928" fmla="*/ 154571 h 6858000"/>
              <a:gd name="connsiteX929" fmla="*/ 530414 w 7467600"/>
              <a:gd name="connsiteY929" fmla="*/ 354673 h 6858000"/>
              <a:gd name="connsiteX930" fmla="*/ 333785 w 7467600"/>
              <a:gd name="connsiteY930" fmla="*/ 161564 h 6858000"/>
              <a:gd name="connsiteX931" fmla="*/ 147005 w 7467600"/>
              <a:gd name="connsiteY931" fmla="*/ 0 h 6858000"/>
              <a:gd name="connsiteX932" fmla="*/ 272509 w 7467600"/>
              <a:gd name="connsiteY932" fmla="*/ 0 h 6858000"/>
              <a:gd name="connsiteX933" fmla="*/ 326276 w 7467600"/>
              <a:gd name="connsiteY933" fmla="*/ 45847 h 6858000"/>
              <a:gd name="connsiteX934" fmla="*/ 823759 w 7467600"/>
              <a:gd name="connsiteY934" fmla="*/ 574145 h 6858000"/>
              <a:gd name="connsiteX935" fmla="*/ 811254 w 7467600"/>
              <a:gd name="connsiteY935" fmla="*/ 665546 h 6858000"/>
              <a:gd name="connsiteX936" fmla="*/ 154042 w 7467600"/>
              <a:gd name="connsiteY936" fmla="*/ 261522 h 6858000"/>
              <a:gd name="connsiteX937" fmla="*/ 13550 w 7467600"/>
              <a:gd name="connsiteY937" fmla="*/ 158423 h 6858000"/>
              <a:gd name="connsiteX938" fmla="*/ 0 w 7467600"/>
              <a:gd name="connsiteY938" fmla="*/ 146618 h 6858000"/>
              <a:gd name="connsiteX939" fmla="*/ 0 w 7467600"/>
              <a:gd name="connsiteY939" fmla="*/ 59161 h 6858000"/>
              <a:gd name="connsiteX940" fmla="*/ 45427 w 7467600"/>
              <a:gd name="connsiteY940" fmla="*/ 101078 h 6858000"/>
              <a:gd name="connsiteX941" fmla="*/ 630103 w 7467600"/>
              <a:gd name="connsiteY941" fmla="*/ 485885 h 6858000"/>
              <a:gd name="connsiteX942" fmla="*/ 532040 w 7467600"/>
              <a:gd name="connsiteY942" fmla="*/ 399359 h 6858000"/>
              <a:gd name="connsiteX943" fmla="*/ 517618 w 7467600"/>
              <a:gd name="connsiteY943" fmla="*/ 385726 h 6858000"/>
              <a:gd name="connsiteX944" fmla="*/ 285074 w 7467600"/>
              <a:gd name="connsiteY944" fmla="*/ 182755 h 6858000"/>
              <a:gd name="connsiteX945" fmla="*/ 43151 w 7467600"/>
              <a:gd name="connsiteY945"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289862 w 7467600"/>
              <a:gd name="connsiteY4" fmla="*/ 6659827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1019354 w 7467600"/>
              <a:gd name="connsiteY13" fmla="*/ 6315006 h 6858000"/>
              <a:gd name="connsiteX14" fmla="*/ 441046 w 7467600"/>
              <a:gd name="connsiteY14" fmla="*/ 6691153 h 6858000"/>
              <a:gd name="connsiteX15" fmla="*/ 1019354 w 7467600"/>
              <a:gd name="connsiteY15" fmla="*/ 6315006 h 6858000"/>
              <a:gd name="connsiteX16" fmla="*/ 991680 w 7467600"/>
              <a:gd name="connsiteY16" fmla="*/ 6298413 h 6858000"/>
              <a:gd name="connsiteX17" fmla="*/ 409060 w 7467600"/>
              <a:gd name="connsiteY17" fmla="*/ 6671470 h 6858000"/>
              <a:gd name="connsiteX18" fmla="*/ 991680 w 7467600"/>
              <a:gd name="connsiteY18" fmla="*/ 6298413 h 6858000"/>
              <a:gd name="connsiteX19" fmla="*/ 103333 w 7467600"/>
              <a:gd name="connsiteY19" fmla="*/ 5699602 h 6858000"/>
              <a:gd name="connsiteX20" fmla="*/ 233938 w 7467600"/>
              <a:gd name="connsiteY20" fmla="*/ 5809416 h 6858000"/>
              <a:gd name="connsiteX21" fmla="*/ 883580 w 7467600"/>
              <a:gd name="connsiteY21" fmla="*/ 6180710 h 6858000"/>
              <a:gd name="connsiteX22" fmla="*/ 487337 w 7467600"/>
              <a:gd name="connsiteY22" fmla="*/ 5950182 h 6858000"/>
              <a:gd name="connsiteX23" fmla="*/ 354051 w 7467600"/>
              <a:gd name="connsiteY23" fmla="*/ 5854912 h 6858000"/>
              <a:gd name="connsiteX24" fmla="*/ 195436 w 7467600"/>
              <a:gd name="connsiteY24" fmla="*/ 5755068 h 6858000"/>
              <a:gd name="connsiteX25" fmla="*/ 103333 w 7467600"/>
              <a:gd name="connsiteY25" fmla="*/ 5699602 h 6858000"/>
              <a:gd name="connsiteX26" fmla="*/ 5539432 w 7467600"/>
              <a:gd name="connsiteY26" fmla="*/ 5642928 h 6858000"/>
              <a:gd name="connsiteX27" fmla="*/ 5555462 w 7467600"/>
              <a:gd name="connsiteY27" fmla="*/ 5694454 h 6858000"/>
              <a:gd name="connsiteX28" fmla="*/ 5828270 w 7467600"/>
              <a:gd name="connsiteY28" fmla="*/ 6320663 h 6858000"/>
              <a:gd name="connsiteX29" fmla="*/ 5947416 w 7467600"/>
              <a:gd name="connsiteY29" fmla="*/ 6574846 h 6858000"/>
              <a:gd name="connsiteX30" fmla="*/ 5539432 w 7467600"/>
              <a:gd name="connsiteY30" fmla="*/ 5642928 h 6858000"/>
              <a:gd name="connsiteX31" fmla="*/ 51253 w 7467600"/>
              <a:gd name="connsiteY31" fmla="*/ 5631825 h 6858000"/>
              <a:gd name="connsiteX32" fmla="*/ 211622 w 7467600"/>
              <a:gd name="connsiteY32" fmla="*/ 5728803 h 6858000"/>
              <a:gd name="connsiteX33" fmla="*/ 371652 w 7467600"/>
              <a:gd name="connsiteY33" fmla="*/ 5829062 h 6858000"/>
              <a:gd name="connsiteX34" fmla="*/ 505903 w 7467600"/>
              <a:gd name="connsiteY34" fmla="*/ 5925221 h 6858000"/>
              <a:gd name="connsiteX35" fmla="*/ 899240 w 7467600"/>
              <a:gd name="connsiteY35" fmla="*/ 6153068 h 6858000"/>
              <a:gd name="connsiteX36" fmla="*/ 988114 w 7467600"/>
              <a:gd name="connsiteY36" fmla="*/ 6174204 h 6858000"/>
              <a:gd name="connsiteX37" fmla="*/ 845971 w 7467600"/>
              <a:gd name="connsiteY37" fmla="*/ 6067177 h 6858000"/>
              <a:gd name="connsiteX38" fmla="*/ 448057 w 7467600"/>
              <a:gd name="connsiteY38" fmla="*/ 5841376 h 6858000"/>
              <a:gd name="connsiteX39" fmla="*/ 51253 w 7467600"/>
              <a:gd name="connsiteY39" fmla="*/ 5631825 h 6858000"/>
              <a:gd name="connsiteX40" fmla="*/ 2606687 w 7467600"/>
              <a:gd name="connsiteY40" fmla="*/ 5630718 h 6858000"/>
              <a:gd name="connsiteX41" fmla="*/ 2645658 w 7467600"/>
              <a:gd name="connsiteY41" fmla="*/ 6640259 h 6858000"/>
              <a:gd name="connsiteX42" fmla="*/ 2606687 w 7467600"/>
              <a:gd name="connsiteY42" fmla="*/ 5630718 h 6858000"/>
              <a:gd name="connsiteX43" fmla="*/ 3642057 w 7467600"/>
              <a:gd name="connsiteY43" fmla="*/ 5573487 h 6858000"/>
              <a:gd name="connsiteX44" fmla="*/ 3632981 w 7467600"/>
              <a:gd name="connsiteY44" fmla="*/ 5579437 h 6858000"/>
              <a:gd name="connsiteX45" fmla="*/ 3382436 w 7467600"/>
              <a:gd name="connsiteY45" fmla="*/ 5952726 h 6858000"/>
              <a:gd name="connsiteX46" fmla="*/ 3191929 w 7467600"/>
              <a:gd name="connsiteY46" fmla="*/ 6662669 h 6858000"/>
              <a:gd name="connsiteX47" fmla="*/ 3369898 w 7467600"/>
              <a:gd name="connsiteY47" fmla="*/ 6081771 h 6858000"/>
              <a:gd name="connsiteX48" fmla="*/ 3642057 w 7467600"/>
              <a:gd name="connsiteY48" fmla="*/ 5573487 h 6858000"/>
              <a:gd name="connsiteX49" fmla="*/ 2650666 w 7467600"/>
              <a:gd name="connsiteY49" fmla="*/ 5530686 h 6858000"/>
              <a:gd name="connsiteX50" fmla="*/ 2650249 w 7467600"/>
              <a:gd name="connsiteY50" fmla="*/ 5532101 h 6858000"/>
              <a:gd name="connsiteX51" fmla="*/ 2663808 w 7467600"/>
              <a:gd name="connsiteY51" fmla="*/ 6535215 h 6858000"/>
              <a:gd name="connsiteX52" fmla="*/ 2665418 w 7467600"/>
              <a:gd name="connsiteY52" fmla="*/ 6132756 h 6858000"/>
              <a:gd name="connsiteX53" fmla="*/ 2650666 w 7467600"/>
              <a:gd name="connsiteY53" fmla="*/ 5530686 h 6858000"/>
              <a:gd name="connsiteX54" fmla="*/ 2680277 w 7467600"/>
              <a:gd name="connsiteY54" fmla="*/ 5479204 h 6858000"/>
              <a:gd name="connsiteX55" fmla="*/ 2678972 w 7467600"/>
              <a:gd name="connsiteY55" fmla="*/ 5481582 h 6858000"/>
              <a:gd name="connsiteX56" fmla="*/ 2696666 w 7467600"/>
              <a:gd name="connsiteY56" fmla="*/ 6133836 h 6858000"/>
              <a:gd name="connsiteX57" fmla="*/ 2695769 w 7467600"/>
              <a:gd name="connsiteY57" fmla="*/ 6390955 h 6858000"/>
              <a:gd name="connsiteX58" fmla="*/ 2739893 w 7467600"/>
              <a:gd name="connsiteY58" fmla="*/ 6108357 h 6858000"/>
              <a:gd name="connsiteX59" fmla="*/ 2680277 w 7467600"/>
              <a:gd name="connsiteY59" fmla="*/ 5479204 h 6858000"/>
              <a:gd name="connsiteX60" fmla="*/ 1132195 w 7467600"/>
              <a:gd name="connsiteY60" fmla="*/ 5467980 h 6858000"/>
              <a:gd name="connsiteX61" fmla="*/ 1679056 w 7467600"/>
              <a:gd name="connsiteY61" fmla="*/ 5516907 h 6858000"/>
              <a:gd name="connsiteX62" fmla="*/ 2128648 w 7467600"/>
              <a:gd name="connsiteY62" fmla="*/ 5474249 h 6858000"/>
              <a:gd name="connsiteX63" fmla="*/ 1825619 w 7467600"/>
              <a:gd name="connsiteY63" fmla="*/ 5478447 h 6858000"/>
              <a:gd name="connsiteX64" fmla="*/ 1737798 w 7467600"/>
              <a:gd name="connsiteY64" fmla="*/ 5483353 h 6858000"/>
              <a:gd name="connsiteX65" fmla="*/ 1132195 w 7467600"/>
              <a:gd name="connsiteY65" fmla="*/ 5467980 h 6858000"/>
              <a:gd name="connsiteX66" fmla="*/ 1456157 w 7467600"/>
              <a:gd name="connsiteY66" fmla="*/ 5371404 h 6858000"/>
              <a:gd name="connsiteX67" fmla="*/ 1244432 w 7467600"/>
              <a:gd name="connsiteY67" fmla="*/ 5385601 h 6858000"/>
              <a:gd name="connsiteX68" fmla="*/ 973990 w 7467600"/>
              <a:gd name="connsiteY68" fmla="*/ 5424940 h 6858000"/>
              <a:gd name="connsiteX69" fmla="*/ 1103809 w 7467600"/>
              <a:gd name="connsiteY69" fmla="*/ 5433720 h 6858000"/>
              <a:gd name="connsiteX70" fmla="*/ 1123454 w 7467600"/>
              <a:gd name="connsiteY70" fmla="*/ 5435727 h 6858000"/>
              <a:gd name="connsiteX71" fmla="*/ 1737017 w 7467600"/>
              <a:gd name="connsiteY71" fmla="*/ 5452183 h 6858000"/>
              <a:gd name="connsiteX72" fmla="*/ 1824397 w 7467600"/>
              <a:gd name="connsiteY72" fmla="*/ 5447757 h 6858000"/>
              <a:gd name="connsiteX73" fmla="*/ 2070059 w 7467600"/>
              <a:gd name="connsiteY73" fmla="*/ 5441660 h 6858000"/>
              <a:gd name="connsiteX74" fmla="*/ 1456157 w 7467600"/>
              <a:gd name="connsiteY74" fmla="*/ 5371404 h 6858000"/>
              <a:gd name="connsiteX75" fmla="*/ 4988186 w 7467600"/>
              <a:gd name="connsiteY75" fmla="*/ 5216467 h 6858000"/>
              <a:gd name="connsiteX76" fmla="*/ 4777334 w 7467600"/>
              <a:gd name="connsiteY76" fmla="*/ 5406072 h 6858000"/>
              <a:gd name="connsiteX77" fmla="*/ 4718341 w 7467600"/>
              <a:gd name="connsiteY77" fmla="*/ 5468043 h 6858000"/>
              <a:gd name="connsiteX78" fmla="*/ 4604655 w 7467600"/>
              <a:gd name="connsiteY78" fmla="*/ 5583434 h 6858000"/>
              <a:gd name="connsiteX79" fmla="*/ 4565074 w 7467600"/>
              <a:gd name="connsiteY79" fmla="*/ 5618550 h 6858000"/>
              <a:gd name="connsiteX80" fmla="*/ 4988186 w 7467600"/>
              <a:gd name="connsiteY80" fmla="*/ 5216467 h 6858000"/>
              <a:gd name="connsiteX81" fmla="*/ 4978032 w 7467600"/>
              <a:gd name="connsiteY81" fmla="*/ 5183809 h 6858000"/>
              <a:gd name="connsiteX82" fmla="*/ 4463413 w 7467600"/>
              <a:gd name="connsiteY82" fmla="*/ 5615162 h 6858000"/>
              <a:gd name="connsiteX83" fmla="*/ 4358134 w 7467600"/>
              <a:gd name="connsiteY83" fmla="*/ 5742791 h 6858000"/>
              <a:gd name="connsiteX84" fmla="*/ 4376219 w 7467600"/>
              <a:gd name="connsiteY84" fmla="*/ 5729027 h 6858000"/>
              <a:gd name="connsiteX85" fmla="*/ 4582340 w 7467600"/>
              <a:gd name="connsiteY85" fmla="*/ 5561037 h 6858000"/>
              <a:gd name="connsiteX86" fmla="*/ 4694684 w 7467600"/>
              <a:gd name="connsiteY86" fmla="*/ 5447098 h 6858000"/>
              <a:gd name="connsiteX87" fmla="*/ 4754123 w 7467600"/>
              <a:gd name="connsiteY87" fmla="*/ 5384643 h 6858000"/>
              <a:gd name="connsiteX88" fmla="*/ 4978032 w 7467600"/>
              <a:gd name="connsiteY88" fmla="*/ 5183809 h 6858000"/>
              <a:gd name="connsiteX89" fmla="*/ 1903353 w 7467600"/>
              <a:gd name="connsiteY89" fmla="*/ 5044827 h 6858000"/>
              <a:gd name="connsiteX90" fmla="*/ 1936931 w 7467600"/>
              <a:gd name="connsiteY90" fmla="*/ 5093954 h 6858000"/>
              <a:gd name="connsiteX91" fmla="*/ 2195868 w 7467600"/>
              <a:gd name="connsiteY91" fmla="*/ 5396574 h 6858000"/>
              <a:gd name="connsiteX92" fmla="*/ 2088852 w 7467600"/>
              <a:gd name="connsiteY92" fmla="*/ 5166123 h 6858000"/>
              <a:gd name="connsiteX93" fmla="*/ 1958241 w 7467600"/>
              <a:gd name="connsiteY93" fmla="*/ 5067955 h 6858000"/>
              <a:gd name="connsiteX94" fmla="*/ 1903353 w 7467600"/>
              <a:gd name="connsiteY94" fmla="*/ 5044827 h 6858000"/>
              <a:gd name="connsiteX95" fmla="*/ 1979378 w 7467600"/>
              <a:gd name="connsiteY95" fmla="*/ 4769504 h 6858000"/>
              <a:gd name="connsiteX96" fmla="*/ 2882120 w 7467600"/>
              <a:gd name="connsiteY96" fmla="*/ 5064547 h 6858000"/>
              <a:gd name="connsiteX97" fmla="*/ 2793103 w 7467600"/>
              <a:gd name="connsiteY97" fmla="*/ 5039699 h 6858000"/>
              <a:gd name="connsiteX98" fmla="*/ 2770041 w 7467600"/>
              <a:gd name="connsiteY98" fmla="*/ 5033634 h 6858000"/>
              <a:gd name="connsiteX99" fmla="*/ 1979378 w 7467600"/>
              <a:gd name="connsiteY99" fmla="*/ 4769504 h 6858000"/>
              <a:gd name="connsiteX100" fmla="*/ 1927410 w 7467600"/>
              <a:gd name="connsiteY100" fmla="*/ 4716164 h 6858000"/>
              <a:gd name="connsiteX101" fmla="*/ 1959587 w 7467600"/>
              <a:gd name="connsiteY101" fmla="*/ 4728849 h 6858000"/>
              <a:gd name="connsiteX102" fmla="*/ 2777707 w 7467600"/>
              <a:gd name="connsiteY102" fmla="*/ 5003991 h 6858000"/>
              <a:gd name="connsiteX103" fmla="*/ 2800768 w 7467600"/>
              <a:gd name="connsiteY103" fmla="*/ 5010056 h 6858000"/>
              <a:gd name="connsiteX104" fmla="*/ 2879408 w 7467600"/>
              <a:gd name="connsiteY104" fmla="*/ 5031590 h 6858000"/>
              <a:gd name="connsiteX105" fmla="*/ 2862295 w 7467600"/>
              <a:gd name="connsiteY105" fmla="*/ 5022958 h 6858000"/>
              <a:gd name="connsiteX106" fmla="*/ 2813343 w 7467600"/>
              <a:gd name="connsiteY106" fmla="*/ 4998369 h 6858000"/>
              <a:gd name="connsiteX107" fmla="*/ 2646245 w 7467600"/>
              <a:gd name="connsiteY107" fmla="*/ 4930999 h 6858000"/>
              <a:gd name="connsiteX108" fmla="*/ 1999243 w 7467600"/>
              <a:gd name="connsiteY108" fmla="*/ 4730524 h 6858000"/>
              <a:gd name="connsiteX109" fmla="*/ 1979527 w 7467600"/>
              <a:gd name="connsiteY109" fmla="*/ 4726651 h 6858000"/>
              <a:gd name="connsiteX110" fmla="*/ 1927410 w 7467600"/>
              <a:gd name="connsiteY110" fmla="*/ 4716164 h 6858000"/>
              <a:gd name="connsiteX111" fmla="*/ 1997014 w 7467600"/>
              <a:gd name="connsiteY111" fmla="*/ 4698007 h 6858000"/>
              <a:gd name="connsiteX112" fmla="*/ 2005458 w 7467600"/>
              <a:gd name="connsiteY112" fmla="*/ 4699540 h 6858000"/>
              <a:gd name="connsiteX113" fmla="*/ 2657186 w 7467600"/>
              <a:gd name="connsiteY113" fmla="*/ 4901687 h 6858000"/>
              <a:gd name="connsiteX114" fmla="*/ 2826662 w 7467600"/>
              <a:gd name="connsiteY114" fmla="*/ 4970362 h 6858000"/>
              <a:gd name="connsiteX115" fmla="*/ 2876100 w 7467600"/>
              <a:gd name="connsiteY115" fmla="*/ 4995397 h 6858000"/>
              <a:gd name="connsiteX116" fmla="*/ 3042600 w 7467600"/>
              <a:gd name="connsiteY116" fmla="*/ 5059532 h 6858000"/>
              <a:gd name="connsiteX117" fmla="*/ 1997014 w 7467600"/>
              <a:gd name="connsiteY117" fmla="*/ 4698007 h 6858000"/>
              <a:gd name="connsiteX118" fmla="*/ 2305292 w 7467600"/>
              <a:gd name="connsiteY118" fmla="*/ 4219492 h 6858000"/>
              <a:gd name="connsiteX119" fmla="*/ 3360922 w 7467600"/>
              <a:gd name="connsiteY119" fmla="*/ 4529373 h 6858000"/>
              <a:gd name="connsiteX120" fmla="*/ 3492420 w 7467600"/>
              <a:gd name="connsiteY120" fmla="*/ 4510145 h 6858000"/>
              <a:gd name="connsiteX121" fmla="*/ 3364086 w 7467600"/>
              <a:gd name="connsiteY121" fmla="*/ 4480340 h 6858000"/>
              <a:gd name="connsiteX122" fmla="*/ 3225818 w 7467600"/>
              <a:gd name="connsiteY122" fmla="*/ 4411822 h 6858000"/>
              <a:gd name="connsiteX123" fmla="*/ 3129696 w 7467600"/>
              <a:gd name="connsiteY123" fmla="*/ 4360704 h 6858000"/>
              <a:gd name="connsiteX124" fmla="*/ 2814545 w 7467600"/>
              <a:gd name="connsiteY124" fmla="*/ 4282955 h 6858000"/>
              <a:gd name="connsiteX125" fmla="*/ 2305292 w 7467600"/>
              <a:gd name="connsiteY125" fmla="*/ 4219492 h 6858000"/>
              <a:gd name="connsiteX126" fmla="*/ 2626982 w 7467600"/>
              <a:gd name="connsiteY126" fmla="*/ 4206450 h 6858000"/>
              <a:gd name="connsiteX127" fmla="*/ 2490617 w 7467600"/>
              <a:gd name="connsiteY127" fmla="*/ 4206951 h 6858000"/>
              <a:gd name="connsiteX128" fmla="*/ 2819869 w 7467600"/>
              <a:gd name="connsiteY128" fmla="*/ 4252936 h 6858000"/>
              <a:gd name="connsiteX129" fmla="*/ 3143018 w 7467600"/>
              <a:gd name="connsiteY129" fmla="*/ 4332698 h 6858000"/>
              <a:gd name="connsiteX130" fmla="*/ 3241520 w 7467600"/>
              <a:gd name="connsiteY130" fmla="*/ 4385112 h 6858000"/>
              <a:gd name="connsiteX131" fmla="*/ 3374575 w 7467600"/>
              <a:gd name="connsiteY131" fmla="*/ 4451517 h 6858000"/>
              <a:gd name="connsiteX132" fmla="*/ 3505221 w 7467600"/>
              <a:gd name="connsiteY132" fmla="*/ 4480757 h 6858000"/>
              <a:gd name="connsiteX133" fmla="*/ 2626982 w 7467600"/>
              <a:gd name="connsiteY133" fmla="*/ 4206450 h 6858000"/>
              <a:gd name="connsiteX134" fmla="*/ 1310106 w 7467600"/>
              <a:gd name="connsiteY134" fmla="*/ 3943217 h 6858000"/>
              <a:gd name="connsiteX135" fmla="*/ 854994 w 7467600"/>
              <a:gd name="connsiteY135" fmla="*/ 4399136 h 6858000"/>
              <a:gd name="connsiteX136" fmla="*/ 742462 w 7467600"/>
              <a:gd name="connsiteY136" fmla="*/ 4594648 h 6858000"/>
              <a:gd name="connsiteX137" fmla="*/ 820602 w 7467600"/>
              <a:gd name="connsiteY137" fmla="*/ 4485915 h 6858000"/>
              <a:gd name="connsiteX138" fmla="*/ 878295 w 7467600"/>
              <a:gd name="connsiteY138" fmla="*/ 4403594 h 6858000"/>
              <a:gd name="connsiteX139" fmla="*/ 1240607 w 7467600"/>
              <a:gd name="connsiteY139" fmla="*/ 4010401 h 6858000"/>
              <a:gd name="connsiteX140" fmla="*/ 1310106 w 7467600"/>
              <a:gd name="connsiteY140" fmla="*/ 3943217 h 6858000"/>
              <a:gd name="connsiteX141" fmla="*/ 1423113 w 7467600"/>
              <a:gd name="connsiteY141" fmla="*/ 3874565 h 6858000"/>
              <a:gd name="connsiteX142" fmla="*/ 1260565 w 7467600"/>
              <a:gd name="connsiteY142" fmla="*/ 4031982 h 6858000"/>
              <a:gd name="connsiteX143" fmla="*/ 901900 w 7467600"/>
              <a:gd name="connsiteY143" fmla="*/ 4421236 h 6858000"/>
              <a:gd name="connsiteX144" fmla="*/ 845044 w 7467600"/>
              <a:gd name="connsiteY144" fmla="*/ 4502436 h 6858000"/>
              <a:gd name="connsiteX145" fmla="*/ 685926 w 7467600"/>
              <a:gd name="connsiteY145" fmla="*/ 4703069 h 6858000"/>
              <a:gd name="connsiteX146" fmla="*/ 684248 w 7467600"/>
              <a:gd name="connsiteY146" fmla="*/ 4706721 h 6858000"/>
              <a:gd name="connsiteX147" fmla="*/ 1423113 w 7467600"/>
              <a:gd name="connsiteY147" fmla="*/ 3874565 h 6858000"/>
              <a:gd name="connsiteX148" fmla="*/ 3316479 w 7467600"/>
              <a:gd name="connsiteY148" fmla="*/ 3872136 h 6858000"/>
              <a:gd name="connsiteX149" fmla="*/ 3546806 w 7467600"/>
              <a:gd name="connsiteY149" fmla="*/ 4356139 h 6858000"/>
              <a:gd name="connsiteX150" fmla="*/ 3364433 w 7467600"/>
              <a:gd name="connsiteY150" fmla="*/ 3953121 h 6858000"/>
              <a:gd name="connsiteX151" fmla="*/ 3316479 w 7467600"/>
              <a:gd name="connsiteY151" fmla="*/ 3872136 h 6858000"/>
              <a:gd name="connsiteX152" fmla="*/ 3291335 w 7467600"/>
              <a:gd name="connsiteY152" fmla="*/ 3767420 h 6858000"/>
              <a:gd name="connsiteX153" fmla="*/ 3390805 w 7467600"/>
              <a:gd name="connsiteY153" fmla="*/ 3937163 h 6858000"/>
              <a:gd name="connsiteX154" fmla="*/ 3579062 w 7467600"/>
              <a:gd name="connsiteY154" fmla="*/ 4359040 h 6858000"/>
              <a:gd name="connsiteX155" fmla="*/ 3467355 w 7467600"/>
              <a:gd name="connsiteY155" fmla="*/ 3988130 h 6858000"/>
              <a:gd name="connsiteX156" fmla="*/ 3310753 w 7467600"/>
              <a:gd name="connsiteY156" fmla="*/ 3787140 h 6858000"/>
              <a:gd name="connsiteX157" fmla="*/ 3291335 w 7467600"/>
              <a:gd name="connsiteY157" fmla="*/ 3767420 h 6858000"/>
              <a:gd name="connsiteX158" fmla="*/ 1635889 w 7467600"/>
              <a:gd name="connsiteY158" fmla="*/ 3709494 h 6858000"/>
              <a:gd name="connsiteX159" fmla="*/ 1634800 w 7467600"/>
              <a:gd name="connsiteY159" fmla="*/ 3731111 h 6858000"/>
              <a:gd name="connsiteX160" fmla="*/ 1635889 w 7467600"/>
              <a:gd name="connsiteY160" fmla="*/ 3709494 h 6858000"/>
              <a:gd name="connsiteX161" fmla="*/ 1510397 w 7467600"/>
              <a:gd name="connsiteY161" fmla="*/ 3684705 h 6858000"/>
              <a:gd name="connsiteX162" fmla="*/ 1146550 w 7467600"/>
              <a:gd name="connsiteY162" fmla="*/ 3802012 h 6858000"/>
              <a:gd name="connsiteX163" fmla="*/ 698834 w 7467600"/>
              <a:gd name="connsiteY163" fmla="*/ 3952272 h 6858000"/>
              <a:gd name="connsiteX164" fmla="*/ 34256 w 7467600"/>
              <a:gd name="connsiteY164" fmla="*/ 4347603 h 6858000"/>
              <a:gd name="connsiteX165" fmla="*/ 527241 w 7467600"/>
              <a:gd name="connsiteY165" fmla="*/ 4065078 h 6858000"/>
              <a:gd name="connsiteX166" fmla="*/ 1510397 w 7467600"/>
              <a:gd name="connsiteY166" fmla="*/ 3684705 h 6858000"/>
              <a:gd name="connsiteX167" fmla="*/ 1313114 w 7467600"/>
              <a:gd name="connsiteY167" fmla="*/ 3655216 h 6858000"/>
              <a:gd name="connsiteX168" fmla="*/ 1109304 w 7467600"/>
              <a:gd name="connsiteY168" fmla="*/ 3669030 h 6858000"/>
              <a:gd name="connsiteX169" fmla="*/ 8129 w 7467600"/>
              <a:gd name="connsiteY169" fmla="*/ 4330519 h 6858000"/>
              <a:gd name="connsiteX170" fmla="*/ 687572 w 7467600"/>
              <a:gd name="connsiteY170" fmla="*/ 3925629 h 6858000"/>
              <a:gd name="connsiteX171" fmla="*/ 1138365 w 7467600"/>
              <a:gd name="connsiteY171" fmla="*/ 3774515 h 6858000"/>
              <a:gd name="connsiteX172" fmla="*/ 1505579 w 7467600"/>
              <a:gd name="connsiteY172" fmla="*/ 3655526 h 6858000"/>
              <a:gd name="connsiteX173" fmla="*/ 1313114 w 7467600"/>
              <a:gd name="connsiteY173" fmla="*/ 3655216 h 6858000"/>
              <a:gd name="connsiteX174" fmla="*/ 3655073 w 7467600"/>
              <a:gd name="connsiteY174" fmla="*/ 3650884 h 6858000"/>
              <a:gd name="connsiteX175" fmla="*/ 3989938 w 7467600"/>
              <a:gd name="connsiteY175" fmla="*/ 3991685 h 6858000"/>
              <a:gd name="connsiteX176" fmla="*/ 4393907 w 7467600"/>
              <a:gd name="connsiteY176" fmla="*/ 4261258 h 6858000"/>
              <a:gd name="connsiteX177" fmla="*/ 4648051 w 7467600"/>
              <a:gd name="connsiteY177" fmla="*/ 4374051 h 6858000"/>
              <a:gd name="connsiteX178" fmla="*/ 4383389 w 7467600"/>
              <a:gd name="connsiteY178" fmla="*/ 4184369 h 6858000"/>
              <a:gd name="connsiteX179" fmla="*/ 4165508 w 7467600"/>
              <a:gd name="connsiteY179" fmla="*/ 4035196 h 6858000"/>
              <a:gd name="connsiteX180" fmla="*/ 4068162 w 7467600"/>
              <a:gd name="connsiteY180" fmla="*/ 3953394 h 6858000"/>
              <a:gd name="connsiteX181" fmla="*/ 3981416 w 7467600"/>
              <a:gd name="connsiteY181" fmla="*/ 3880482 h 6858000"/>
              <a:gd name="connsiteX182" fmla="*/ 3800147 w 7467600"/>
              <a:gd name="connsiteY182" fmla="*/ 3749872 h 6858000"/>
              <a:gd name="connsiteX183" fmla="*/ 3655073 w 7467600"/>
              <a:gd name="connsiteY183" fmla="*/ 3650884 h 6858000"/>
              <a:gd name="connsiteX184" fmla="*/ 3670252 w 7467600"/>
              <a:gd name="connsiteY184" fmla="*/ 3622798 h 6858000"/>
              <a:gd name="connsiteX185" fmla="*/ 3817258 w 7467600"/>
              <a:gd name="connsiteY185" fmla="*/ 3723577 h 6858000"/>
              <a:gd name="connsiteX186" fmla="*/ 4000461 w 7467600"/>
              <a:gd name="connsiteY186" fmla="*/ 3855966 h 6858000"/>
              <a:gd name="connsiteX187" fmla="*/ 4088180 w 7467600"/>
              <a:gd name="connsiteY187" fmla="*/ 3929774 h 6858000"/>
              <a:gd name="connsiteX188" fmla="*/ 4184555 w 7467600"/>
              <a:gd name="connsiteY188" fmla="*/ 4010683 h 6858000"/>
              <a:gd name="connsiteX189" fmla="*/ 4399563 w 7467600"/>
              <a:gd name="connsiteY189" fmla="*/ 4158106 h 6858000"/>
              <a:gd name="connsiteX190" fmla="*/ 4684469 w 7467600"/>
              <a:gd name="connsiteY190" fmla="*/ 4364680 h 6858000"/>
              <a:gd name="connsiteX191" fmla="*/ 4690271 w 7467600"/>
              <a:gd name="connsiteY191" fmla="*/ 4370034 h 6858000"/>
              <a:gd name="connsiteX192" fmla="*/ 4136093 w 7467600"/>
              <a:gd name="connsiteY192" fmla="*/ 3858466 h 6858000"/>
              <a:gd name="connsiteX193" fmla="*/ 3670252 w 7467600"/>
              <a:gd name="connsiteY193" fmla="*/ 3622798 h 6858000"/>
              <a:gd name="connsiteX194" fmla="*/ 4440129 w 7467600"/>
              <a:gd name="connsiteY194" fmla="*/ 3448571 h 6858000"/>
              <a:gd name="connsiteX195" fmla="*/ 4856525 w 7467600"/>
              <a:gd name="connsiteY195" fmla="*/ 3915351 h 6858000"/>
              <a:gd name="connsiteX196" fmla="*/ 5059055 w 7467600"/>
              <a:gd name="connsiteY196" fmla="*/ 4108918 h 6858000"/>
              <a:gd name="connsiteX197" fmla="*/ 5290070 w 7467600"/>
              <a:gd name="connsiteY197" fmla="*/ 4263619 h 6858000"/>
              <a:gd name="connsiteX198" fmla="*/ 4834991 w 7467600"/>
              <a:gd name="connsiteY198" fmla="*/ 3830985 h 6858000"/>
              <a:gd name="connsiteX199" fmla="*/ 4440129 w 7467600"/>
              <a:gd name="connsiteY199" fmla="*/ 3448571 h 6858000"/>
              <a:gd name="connsiteX200" fmla="*/ 4441737 w 7467600"/>
              <a:gd name="connsiteY200" fmla="*/ 3399734 h 6858000"/>
              <a:gd name="connsiteX201" fmla="*/ 4431236 w 7467600"/>
              <a:gd name="connsiteY201" fmla="*/ 3400954 h 6858000"/>
              <a:gd name="connsiteX202" fmla="*/ 4557150 w 7467600"/>
              <a:gd name="connsiteY202" fmla="*/ 3510023 h 6858000"/>
              <a:gd name="connsiteX203" fmla="*/ 4856936 w 7467600"/>
              <a:gd name="connsiteY203" fmla="*/ 3809146 h 6858000"/>
              <a:gd name="connsiteX204" fmla="*/ 5111996 w 7467600"/>
              <a:gd name="connsiteY204" fmla="*/ 4065759 h 6858000"/>
              <a:gd name="connsiteX205" fmla="*/ 5388878 w 7467600"/>
              <a:gd name="connsiteY205" fmla="*/ 4300185 h 6858000"/>
              <a:gd name="connsiteX206" fmla="*/ 5425556 w 7467600"/>
              <a:gd name="connsiteY206" fmla="*/ 4308967 h 6858000"/>
              <a:gd name="connsiteX207" fmla="*/ 4943646 w 7467600"/>
              <a:gd name="connsiteY207" fmla="*/ 3822916 h 6858000"/>
              <a:gd name="connsiteX208" fmla="*/ 4594837 w 7467600"/>
              <a:gd name="connsiteY208" fmla="*/ 3532274 h 6858000"/>
              <a:gd name="connsiteX209" fmla="*/ 4441737 w 7467600"/>
              <a:gd name="connsiteY209" fmla="*/ 3399734 h 6858000"/>
              <a:gd name="connsiteX210" fmla="*/ 5425834 w 7467600"/>
              <a:gd name="connsiteY210" fmla="*/ 3162785 h 6858000"/>
              <a:gd name="connsiteX211" fmla="*/ 5401644 w 7467600"/>
              <a:gd name="connsiteY211" fmla="*/ 3617847 h 6858000"/>
              <a:gd name="connsiteX212" fmla="*/ 5467256 w 7467600"/>
              <a:gd name="connsiteY212" fmla="*/ 4175494 h 6858000"/>
              <a:gd name="connsiteX213" fmla="*/ 5448069 w 7467600"/>
              <a:gd name="connsiteY213" fmla="*/ 3567554 h 6858000"/>
              <a:gd name="connsiteX214" fmla="*/ 5425834 w 7467600"/>
              <a:gd name="connsiteY214" fmla="*/ 3162785 h 6858000"/>
              <a:gd name="connsiteX215" fmla="*/ 1318687 w 7467600"/>
              <a:gd name="connsiteY215" fmla="*/ 3113840 h 6858000"/>
              <a:gd name="connsiteX216" fmla="*/ 1066793 w 7467600"/>
              <a:gd name="connsiteY216" fmla="*/ 3212171 h 6858000"/>
              <a:gd name="connsiteX217" fmla="*/ 993319 w 7467600"/>
              <a:gd name="connsiteY217" fmla="*/ 3247648 h 6858000"/>
              <a:gd name="connsiteX218" fmla="*/ 853081 w 7467600"/>
              <a:gd name="connsiteY218" fmla="*/ 3312410 h 6858000"/>
              <a:gd name="connsiteX219" fmla="*/ 805957 w 7467600"/>
              <a:gd name="connsiteY219" fmla="*/ 3330443 h 6858000"/>
              <a:gd name="connsiteX220" fmla="*/ 1318687 w 7467600"/>
              <a:gd name="connsiteY220" fmla="*/ 3113840 h 6858000"/>
              <a:gd name="connsiteX221" fmla="*/ 5453702 w 7467600"/>
              <a:gd name="connsiteY221" fmla="*/ 3090882 h 6858000"/>
              <a:gd name="connsiteX222" fmla="*/ 5480135 w 7467600"/>
              <a:gd name="connsiteY222" fmla="*/ 3565802 h 6858000"/>
              <a:gd name="connsiteX223" fmla="*/ 5499023 w 7467600"/>
              <a:gd name="connsiteY223" fmla="*/ 4166310 h 6858000"/>
              <a:gd name="connsiteX224" fmla="*/ 5547022 w 7467600"/>
              <a:gd name="connsiteY224" fmla="*/ 3607838 h 6858000"/>
              <a:gd name="connsiteX225" fmla="*/ 5515964 w 7467600"/>
              <a:gd name="connsiteY225" fmla="*/ 3378541 h 6858000"/>
              <a:gd name="connsiteX226" fmla="*/ 5453702 w 7467600"/>
              <a:gd name="connsiteY226" fmla="*/ 3090882 h 6858000"/>
              <a:gd name="connsiteX227" fmla="*/ 1238695 w 7467600"/>
              <a:gd name="connsiteY227" fmla="*/ 3076820 h 6858000"/>
              <a:gd name="connsiteX228" fmla="*/ 716371 w 7467600"/>
              <a:gd name="connsiteY228" fmla="*/ 3293249 h 6858000"/>
              <a:gd name="connsiteX229" fmla="*/ 579522 w 7467600"/>
              <a:gd name="connsiteY229" fmla="*/ 3371759 h 6858000"/>
              <a:gd name="connsiteX230" fmla="*/ 600288 w 7467600"/>
              <a:gd name="connsiteY230" fmla="*/ 3365555 h 6858000"/>
              <a:gd name="connsiteX231" fmla="*/ 840692 w 7467600"/>
              <a:gd name="connsiteY231" fmla="*/ 3284921 h 6858000"/>
              <a:gd name="connsiteX232" fmla="*/ 979248 w 7467600"/>
              <a:gd name="connsiteY232" fmla="*/ 3221003 h 6858000"/>
              <a:gd name="connsiteX233" fmla="*/ 1053282 w 7467600"/>
              <a:gd name="connsiteY233" fmla="*/ 3185247 h 6858000"/>
              <a:gd name="connsiteX234" fmla="*/ 1320603 w 7467600"/>
              <a:gd name="connsiteY234" fmla="*/ 3081281 h 6858000"/>
              <a:gd name="connsiteX235" fmla="*/ 1238695 w 7467600"/>
              <a:gd name="connsiteY235" fmla="*/ 3076820 h 6858000"/>
              <a:gd name="connsiteX236" fmla="*/ 5425627 w 7467600"/>
              <a:gd name="connsiteY236" fmla="*/ 2954192 h 6858000"/>
              <a:gd name="connsiteX237" fmla="*/ 5470770 w 7467600"/>
              <a:gd name="connsiteY237" fmla="*/ 3005435 h 6858000"/>
              <a:gd name="connsiteX238" fmla="*/ 5519779 w 7467600"/>
              <a:gd name="connsiteY238" fmla="*/ 4359223 h 6858000"/>
              <a:gd name="connsiteX239" fmla="*/ 5520293 w 7467600"/>
              <a:gd name="connsiteY239" fmla="*/ 4360602 h 6858000"/>
              <a:gd name="connsiteX240" fmla="*/ 5767221 w 7467600"/>
              <a:gd name="connsiteY240" fmla="*/ 4665564 h 6858000"/>
              <a:gd name="connsiteX241" fmla="*/ 6937169 w 7467600"/>
              <a:gd name="connsiteY241" fmla="*/ 4815941 h 6858000"/>
              <a:gd name="connsiteX242" fmla="*/ 6953922 w 7467600"/>
              <a:gd name="connsiteY242" fmla="*/ 4890068 h 6858000"/>
              <a:gd name="connsiteX243" fmla="*/ 6071359 w 7467600"/>
              <a:gd name="connsiteY243" fmla="*/ 4770770 h 6858000"/>
              <a:gd name="connsiteX244" fmla="*/ 6038839 w 7467600"/>
              <a:gd name="connsiteY244" fmla="*/ 4764474 h 6858000"/>
              <a:gd name="connsiteX245" fmla="*/ 6038706 w 7467600"/>
              <a:gd name="connsiteY245" fmla="*/ 4763847 h 6858000"/>
              <a:gd name="connsiteX246" fmla="*/ 6037784 w 7467600"/>
              <a:gd name="connsiteY246" fmla="*/ 4764270 h 6858000"/>
              <a:gd name="connsiteX247" fmla="*/ 6038839 w 7467600"/>
              <a:gd name="connsiteY247" fmla="*/ 4764474 h 6858000"/>
              <a:gd name="connsiteX248" fmla="*/ 6040338 w 7467600"/>
              <a:gd name="connsiteY248" fmla="*/ 4771418 h 6858000"/>
              <a:gd name="connsiteX249" fmla="*/ 6024488 w 7467600"/>
              <a:gd name="connsiteY249" fmla="*/ 4809903 h 6858000"/>
              <a:gd name="connsiteX250" fmla="*/ 5599771 w 7467600"/>
              <a:gd name="connsiteY250" fmla="*/ 5509652 h 6858000"/>
              <a:gd name="connsiteX251" fmla="*/ 5548843 w 7467600"/>
              <a:gd name="connsiteY251" fmla="*/ 5563845 h 6858000"/>
              <a:gd name="connsiteX252" fmla="*/ 5940952 w 7467600"/>
              <a:gd name="connsiteY252" fmla="*/ 6250028 h 6858000"/>
              <a:gd name="connsiteX253" fmla="*/ 6043441 w 7467600"/>
              <a:gd name="connsiteY253" fmla="*/ 6665847 h 6858000"/>
              <a:gd name="connsiteX254" fmla="*/ 6093432 w 7467600"/>
              <a:gd name="connsiteY254" fmla="*/ 6858000 h 6858000"/>
              <a:gd name="connsiteX255" fmla="*/ 6034344 w 7467600"/>
              <a:gd name="connsiteY255" fmla="*/ 6858000 h 6858000"/>
              <a:gd name="connsiteX256" fmla="*/ 6026679 w 7467600"/>
              <a:gd name="connsiteY256" fmla="*/ 6836959 h 6858000"/>
              <a:gd name="connsiteX257" fmla="*/ 5800441 w 7467600"/>
              <a:gd name="connsiteY257" fmla="*/ 6335286 h 6858000"/>
              <a:gd name="connsiteX258" fmla="*/ 5526562 w 7467600"/>
              <a:gd name="connsiteY258" fmla="*/ 5705388 h 6858000"/>
              <a:gd name="connsiteX259" fmla="*/ 5519640 w 7467600"/>
              <a:gd name="connsiteY259" fmla="*/ 5683774 h 6858000"/>
              <a:gd name="connsiteX260" fmla="*/ 5844559 w 7467600"/>
              <a:gd name="connsiteY260" fmla="*/ 6553349 h 6858000"/>
              <a:gd name="connsiteX261" fmla="*/ 5975994 w 7467600"/>
              <a:gd name="connsiteY261" fmla="*/ 6858000 h 6858000"/>
              <a:gd name="connsiteX262" fmla="*/ 5898547 w 7467600"/>
              <a:gd name="connsiteY262" fmla="*/ 6858000 h 6858000"/>
              <a:gd name="connsiteX263" fmla="*/ 5682041 w 7467600"/>
              <a:gd name="connsiteY263" fmla="*/ 6355860 h 6858000"/>
              <a:gd name="connsiteX264" fmla="*/ 5461758 w 7467600"/>
              <a:gd name="connsiteY264" fmla="*/ 5820220 h 6858000"/>
              <a:gd name="connsiteX265" fmla="*/ 5237282 w 7467600"/>
              <a:gd name="connsiteY265" fmla="*/ 6579086 h 6858000"/>
              <a:gd name="connsiteX266" fmla="*/ 5115009 w 7467600"/>
              <a:gd name="connsiteY266" fmla="*/ 6858000 h 6858000"/>
              <a:gd name="connsiteX267" fmla="*/ 5028074 w 7467600"/>
              <a:gd name="connsiteY267" fmla="*/ 6858000 h 6858000"/>
              <a:gd name="connsiteX268" fmla="*/ 5079508 w 7467600"/>
              <a:gd name="connsiteY268" fmla="*/ 6749074 h 6858000"/>
              <a:gd name="connsiteX269" fmla="*/ 5371846 w 7467600"/>
              <a:gd name="connsiteY269" fmla="*/ 5924413 h 6858000"/>
              <a:gd name="connsiteX270" fmla="*/ 5270512 w 7467600"/>
              <a:gd name="connsiteY270" fmla="*/ 6138975 h 6858000"/>
              <a:gd name="connsiteX271" fmla="*/ 5062409 w 7467600"/>
              <a:gd name="connsiteY271" fmla="*/ 6653544 h 6858000"/>
              <a:gd name="connsiteX272" fmla="*/ 5036628 w 7467600"/>
              <a:gd name="connsiteY272" fmla="*/ 6754247 h 6858000"/>
              <a:gd name="connsiteX273" fmla="*/ 5009112 w 7467600"/>
              <a:gd name="connsiteY273" fmla="*/ 6858000 h 6858000"/>
              <a:gd name="connsiteX274" fmla="*/ 4976679 w 7467600"/>
              <a:gd name="connsiteY274" fmla="*/ 6858000 h 6858000"/>
              <a:gd name="connsiteX275" fmla="*/ 5006537 w 7467600"/>
              <a:gd name="connsiteY275" fmla="*/ 6747068 h 6858000"/>
              <a:gd name="connsiteX276" fmla="*/ 5032723 w 7467600"/>
              <a:gd name="connsiteY276" fmla="*/ 6644957 h 6858000"/>
              <a:gd name="connsiteX277" fmla="*/ 5242949 w 7467600"/>
              <a:gd name="connsiteY277" fmla="*/ 6125175 h 6858000"/>
              <a:gd name="connsiteX278" fmla="*/ 5286321 w 7467600"/>
              <a:gd name="connsiteY278" fmla="*/ 6033555 h 6858000"/>
              <a:gd name="connsiteX279" fmla="*/ 5008210 w 7467600"/>
              <a:gd name="connsiteY279" fmla="*/ 6649194 h 6858000"/>
              <a:gd name="connsiteX280" fmla="*/ 4986321 w 7467600"/>
              <a:gd name="connsiteY280" fmla="*/ 6765687 h 6858000"/>
              <a:gd name="connsiteX281" fmla="*/ 4973474 w 7467600"/>
              <a:gd name="connsiteY281" fmla="*/ 6858000 h 6858000"/>
              <a:gd name="connsiteX282" fmla="*/ 4907178 w 7467600"/>
              <a:gd name="connsiteY282" fmla="*/ 6858000 h 6858000"/>
              <a:gd name="connsiteX283" fmla="*/ 4910810 w 7467600"/>
              <a:gd name="connsiteY283" fmla="*/ 6829660 h 6858000"/>
              <a:gd name="connsiteX284" fmla="*/ 4987461 w 7467600"/>
              <a:gd name="connsiteY284" fmla="*/ 6432994 h 6858000"/>
              <a:gd name="connsiteX285" fmla="*/ 5179262 w 7467600"/>
              <a:gd name="connsiteY285" fmla="*/ 6035044 h 6858000"/>
              <a:gd name="connsiteX286" fmla="*/ 4689678 w 7467600"/>
              <a:gd name="connsiteY286" fmla="*/ 6440241 h 6858000"/>
              <a:gd name="connsiteX287" fmla="*/ 4477543 w 7467600"/>
              <a:gd name="connsiteY287" fmla="*/ 6674836 h 6858000"/>
              <a:gd name="connsiteX288" fmla="*/ 4329957 w 7467600"/>
              <a:gd name="connsiteY288" fmla="*/ 6858000 h 6858000"/>
              <a:gd name="connsiteX289" fmla="*/ 4218595 w 7467600"/>
              <a:gd name="connsiteY289" fmla="*/ 6858000 h 6858000"/>
              <a:gd name="connsiteX290" fmla="*/ 4368888 w 7467600"/>
              <a:gd name="connsiteY290" fmla="*/ 6668412 h 6858000"/>
              <a:gd name="connsiteX291" fmla="*/ 4563091 w 7467600"/>
              <a:gd name="connsiteY291" fmla="*/ 6442508 h 6858000"/>
              <a:gd name="connsiteX292" fmla="*/ 5387324 w 7467600"/>
              <a:gd name="connsiteY292" fmla="*/ 5705830 h 6858000"/>
              <a:gd name="connsiteX293" fmla="*/ 5073620 w 7467600"/>
              <a:gd name="connsiteY293" fmla="*/ 5955437 h 6858000"/>
              <a:gd name="connsiteX294" fmla="*/ 4689789 w 7467600"/>
              <a:gd name="connsiteY294" fmla="*/ 6268382 h 6858000"/>
              <a:gd name="connsiteX295" fmla="*/ 4418722 w 7467600"/>
              <a:gd name="connsiteY295" fmla="*/ 6570886 h 6858000"/>
              <a:gd name="connsiteX296" fmla="*/ 4214944 w 7467600"/>
              <a:gd name="connsiteY296" fmla="*/ 6858000 h 6858000"/>
              <a:gd name="connsiteX297" fmla="*/ 4177898 w 7467600"/>
              <a:gd name="connsiteY297" fmla="*/ 6858000 h 6858000"/>
              <a:gd name="connsiteX298" fmla="*/ 4391597 w 7467600"/>
              <a:gd name="connsiteY298" fmla="*/ 6556370 h 6858000"/>
              <a:gd name="connsiteX299" fmla="*/ 4668889 w 7467600"/>
              <a:gd name="connsiteY299" fmla="*/ 6246399 h 6858000"/>
              <a:gd name="connsiteX300" fmla="*/ 5055427 w 7467600"/>
              <a:gd name="connsiteY300" fmla="*/ 5931476 h 6858000"/>
              <a:gd name="connsiteX301" fmla="*/ 5371814 w 7467600"/>
              <a:gd name="connsiteY301" fmla="*/ 5678975 h 6858000"/>
              <a:gd name="connsiteX302" fmla="*/ 4987918 w 7467600"/>
              <a:gd name="connsiteY302" fmla="*/ 5838701 h 6858000"/>
              <a:gd name="connsiteX303" fmla="*/ 4317146 w 7467600"/>
              <a:gd name="connsiteY303" fmla="*/ 6587716 h 6858000"/>
              <a:gd name="connsiteX304" fmla="*/ 4171627 w 7467600"/>
              <a:gd name="connsiteY304" fmla="*/ 6858000 h 6858000"/>
              <a:gd name="connsiteX305" fmla="*/ 4081585 w 7467600"/>
              <a:gd name="connsiteY305" fmla="*/ 6858000 h 6858000"/>
              <a:gd name="connsiteX306" fmla="*/ 4238603 w 7467600"/>
              <a:gd name="connsiteY306" fmla="*/ 6559341 h 6858000"/>
              <a:gd name="connsiteX307" fmla="*/ 4778333 w 7467600"/>
              <a:gd name="connsiteY307" fmla="*/ 5873626 h 6858000"/>
              <a:gd name="connsiteX308" fmla="*/ 5414185 w 7467600"/>
              <a:gd name="connsiteY308" fmla="*/ 5573882 h 6858000"/>
              <a:gd name="connsiteX309" fmla="*/ 5959648 w 7467600"/>
              <a:gd name="connsiteY309" fmla="*/ 4760797 h 6858000"/>
              <a:gd name="connsiteX310" fmla="*/ 5355019 w 7467600"/>
              <a:gd name="connsiteY310" fmla="*/ 4734672 h 6858000"/>
              <a:gd name="connsiteX311" fmla="*/ 5083565 w 7467600"/>
              <a:gd name="connsiteY311" fmla="*/ 5179121 h 6858000"/>
              <a:gd name="connsiteX312" fmla="*/ 4713577 w 7467600"/>
              <a:gd name="connsiteY312" fmla="*/ 5616803 h 6858000"/>
              <a:gd name="connsiteX313" fmla="*/ 3989559 w 7467600"/>
              <a:gd name="connsiteY313" fmla="*/ 6145945 h 6858000"/>
              <a:gd name="connsiteX314" fmla="*/ 3939824 w 7467600"/>
              <a:gd name="connsiteY314" fmla="*/ 6066900 h 6858000"/>
              <a:gd name="connsiteX315" fmla="*/ 4584537 w 7467600"/>
              <a:gd name="connsiteY315" fmla="*/ 5324826 h 6858000"/>
              <a:gd name="connsiteX316" fmla="*/ 5037105 w 7467600"/>
              <a:gd name="connsiteY316" fmla="*/ 5088765 h 6858000"/>
              <a:gd name="connsiteX317" fmla="*/ 5039930 w 7467600"/>
              <a:gd name="connsiteY317" fmla="*/ 5089585 h 6858000"/>
              <a:gd name="connsiteX318" fmla="*/ 5263764 w 7467600"/>
              <a:gd name="connsiteY318" fmla="*/ 4735525 h 6858000"/>
              <a:gd name="connsiteX319" fmla="*/ 4086300 w 7467600"/>
              <a:gd name="connsiteY319" fmla="*/ 4884599 h 6858000"/>
              <a:gd name="connsiteX320" fmla="*/ 4085485 w 7467600"/>
              <a:gd name="connsiteY320" fmla="*/ 4899070 h 6858000"/>
              <a:gd name="connsiteX321" fmla="*/ 3871915 w 7467600"/>
              <a:gd name="connsiteY321" fmla="*/ 5253645 h 6858000"/>
              <a:gd name="connsiteX322" fmla="*/ 3799374 w 7467600"/>
              <a:gd name="connsiteY322" fmla="*/ 5466127 h 6858000"/>
              <a:gd name="connsiteX323" fmla="*/ 3498850 w 7467600"/>
              <a:gd name="connsiteY323" fmla="*/ 6661888 h 6858000"/>
              <a:gd name="connsiteX324" fmla="*/ 3399216 w 7467600"/>
              <a:gd name="connsiteY324" fmla="*/ 6858000 h 6858000"/>
              <a:gd name="connsiteX325" fmla="*/ 3303688 w 7467600"/>
              <a:gd name="connsiteY325" fmla="*/ 6858000 h 6858000"/>
              <a:gd name="connsiteX326" fmla="*/ 3391774 w 7467600"/>
              <a:gd name="connsiteY326" fmla="*/ 6697181 h 6858000"/>
              <a:gd name="connsiteX327" fmla="*/ 3735540 w 7467600"/>
              <a:gd name="connsiteY327" fmla="*/ 5546923 h 6858000"/>
              <a:gd name="connsiteX328" fmla="*/ 3729438 w 7467600"/>
              <a:gd name="connsiteY328" fmla="*/ 5569058 h 6858000"/>
              <a:gd name="connsiteX329" fmla="*/ 3707782 w 7467600"/>
              <a:gd name="connsiteY329" fmla="*/ 5644908 h 6858000"/>
              <a:gd name="connsiteX330" fmla="*/ 3583827 w 7467600"/>
              <a:gd name="connsiteY330" fmla="*/ 6039215 h 6858000"/>
              <a:gd name="connsiteX331" fmla="*/ 3547861 w 7467600"/>
              <a:gd name="connsiteY331" fmla="*/ 6129609 h 6858000"/>
              <a:gd name="connsiteX332" fmla="*/ 3490905 w 7467600"/>
              <a:gd name="connsiteY332" fmla="*/ 6277660 h 6858000"/>
              <a:gd name="connsiteX333" fmla="*/ 3455859 w 7467600"/>
              <a:gd name="connsiteY333" fmla="*/ 6391301 h 6858000"/>
              <a:gd name="connsiteX334" fmla="*/ 3429112 w 7467600"/>
              <a:gd name="connsiteY334" fmla="*/ 6479469 h 6858000"/>
              <a:gd name="connsiteX335" fmla="*/ 3304862 w 7467600"/>
              <a:gd name="connsiteY335" fmla="*/ 6796476 h 6858000"/>
              <a:gd name="connsiteX336" fmla="*/ 3276071 w 7467600"/>
              <a:gd name="connsiteY336" fmla="*/ 6858000 h 6858000"/>
              <a:gd name="connsiteX337" fmla="*/ 3240805 w 7467600"/>
              <a:gd name="connsiteY337" fmla="*/ 6858000 h 6858000"/>
              <a:gd name="connsiteX338" fmla="*/ 3275917 w 7467600"/>
              <a:gd name="connsiteY338" fmla="*/ 6783192 h 6858000"/>
              <a:gd name="connsiteX339" fmla="*/ 3399358 w 7467600"/>
              <a:gd name="connsiteY339" fmla="*/ 6469011 h 6858000"/>
              <a:gd name="connsiteX340" fmla="*/ 3425650 w 7467600"/>
              <a:gd name="connsiteY340" fmla="*/ 6381333 h 6858000"/>
              <a:gd name="connsiteX341" fmla="*/ 3460661 w 7467600"/>
              <a:gd name="connsiteY341" fmla="*/ 6266763 h 6858000"/>
              <a:gd name="connsiteX342" fmla="*/ 3518021 w 7467600"/>
              <a:gd name="connsiteY342" fmla="*/ 6117298 h 6858000"/>
              <a:gd name="connsiteX343" fmla="*/ 3554035 w 7467600"/>
              <a:gd name="connsiteY343" fmla="*/ 6027832 h 6858000"/>
              <a:gd name="connsiteX344" fmla="*/ 3677174 w 7467600"/>
              <a:gd name="connsiteY344" fmla="*/ 5636351 h 6858000"/>
              <a:gd name="connsiteX345" fmla="*/ 3698819 w 7467600"/>
              <a:gd name="connsiteY345" fmla="*/ 5560503 h 6858000"/>
              <a:gd name="connsiteX346" fmla="*/ 3702094 w 7467600"/>
              <a:gd name="connsiteY346" fmla="*/ 5549194 h 6858000"/>
              <a:gd name="connsiteX347" fmla="*/ 3398355 w 7467600"/>
              <a:gd name="connsiteY347" fmla="*/ 6094603 h 6858000"/>
              <a:gd name="connsiteX348" fmla="*/ 3193941 w 7467600"/>
              <a:gd name="connsiteY348" fmla="*/ 6798775 h 6858000"/>
              <a:gd name="connsiteX349" fmla="*/ 3184140 w 7467600"/>
              <a:gd name="connsiteY349" fmla="*/ 6858000 h 6858000"/>
              <a:gd name="connsiteX350" fmla="*/ 3099978 w 7467600"/>
              <a:gd name="connsiteY350" fmla="*/ 6858000 h 6858000"/>
              <a:gd name="connsiteX351" fmla="*/ 3101556 w 7467600"/>
              <a:gd name="connsiteY351" fmla="*/ 6843337 h 6858000"/>
              <a:gd name="connsiteX352" fmla="*/ 3370162 w 7467600"/>
              <a:gd name="connsiteY352" fmla="*/ 5785550 h 6858000"/>
              <a:gd name="connsiteX353" fmla="*/ 3746477 w 7467600"/>
              <a:gd name="connsiteY353" fmla="*/ 5377889 h 6858000"/>
              <a:gd name="connsiteX354" fmla="*/ 3863399 w 7467600"/>
              <a:gd name="connsiteY354" fmla="*/ 5087257 h 6858000"/>
              <a:gd name="connsiteX355" fmla="*/ 3968712 w 7467600"/>
              <a:gd name="connsiteY355" fmla="*/ 4913989 h 6858000"/>
              <a:gd name="connsiteX356" fmla="*/ 2792390 w 7467600"/>
              <a:gd name="connsiteY356" fmla="*/ 5382974 h 6858000"/>
              <a:gd name="connsiteX357" fmla="*/ 2714982 w 7467600"/>
              <a:gd name="connsiteY357" fmla="*/ 5427051 h 6858000"/>
              <a:gd name="connsiteX358" fmla="*/ 2813361 w 7467600"/>
              <a:gd name="connsiteY358" fmla="*/ 6023912 h 6858000"/>
              <a:gd name="connsiteX359" fmla="*/ 2688430 w 7467600"/>
              <a:gd name="connsiteY359" fmla="*/ 6801564 h 6858000"/>
              <a:gd name="connsiteX360" fmla="*/ 2629626 w 7467600"/>
              <a:gd name="connsiteY360" fmla="*/ 6763394 h 6858000"/>
              <a:gd name="connsiteX361" fmla="*/ 2565328 w 7467600"/>
              <a:gd name="connsiteY361" fmla="*/ 5516399 h 6858000"/>
              <a:gd name="connsiteX362" fmla="*/ 1922999 w 7467600"/>
              <a:gd name="connsiteY362" fmla="*/ 5980343 h 6858000"/>
              <a:gd name="connsiteX363" fmla="*/ 1950261 w 7467600"/>
              <a:gd name="connsiteY363" fmla="*/ 6405858 h 6858000"/>
              <a:gd name="connsiteX364" fmla="*/ 2365554 w 7467600"/>
              <a:gd name="connsiteY364" fmla="*/ 6759107 h 6858000"/>
              <a:gd name="connsiteX365" fmla="*/ 2424142 w 7467600"/>
              <a:gd name="connsiteY365" fmla="*/ 6858000 h 6858000"/>
              <a:gd name="connsiteX366" fmla="*/ 2395994 w 7467600"/>
              <a:gd name="connsiteY366" fmla="*/ 6858000 h 6858000"/>
              <a:gd name="connsiteX367" fmla="*/ 2392863 w 7467600"/>
              <a:gd name="connsiteY367" fmla="*/ 6852964 h 6858000"/>
              <a:gd name="connsiteX368" fmla="*/ 2017589 w 7467600"/>
              <a:gd name="connsiteY368" fmla="*/ 6493982 h 6858000"/>
              <a:gd name="connsiteX369" fmla="*/ 2147336 w 7467600"/>
              <a:gd name="connsiteY369" fmla="*/ 6594052 h 6858000"/>
              <a:gd name="connsiteX370" fmla="*/ 2207047 w 7467600"/>
              <a:gd name="connsiteY370" fmla="*/ 6654540 h 6858000"/>
              <a:gd name="connsiteX371" fmla="*/ 2299106 w 7467600"/>
              <a:gd name="connsiteY371" fmla="*/ 6778931 h 6858000"/>
              <a:gd name="connsiteX372" fmla="*/ 2314430 w 7467600"/>
              <a:gd name="connsiteY372" fmla="*/ 6801144 h 6858000"/>
              <a:gd name="connsiteX373" fmla="*/ 2352406 w 7467600"/>
              <a:gd name="connsiteY373" fmla="*/ 6858000 h 6858000"/>
              <a:gd name="connsiteX374" fmla="*/ 2314492 w 7467600"/>
              <a:gd name="connsiteY374" fmla="*/ 6858000 h 6858000"/>
              <a:gd name="connsiteX375" fmla="*/ 2288095 w 7467600"/>
              <a:gd name="connsiteY375" fmla="*/ 6818030 h 6858000"/>
              <a:gd name="connsiteX376" fmla="*/ 2272768 w 7467600"/>
              <a:gd name="connsiteY376" fmla="*/ 6795822 h 6858000"/>
              <a:gd name="connsiteX377" fmla="*/ 2182715 w 7467600"/>
              <a:gd name="connsiteY377" fmla="*/ 6675071 h 6858000"/>
              <a:gd name="connsiteX378" fmla="*/ 2032061 w 7467600"/>
              <a:gd name="connsiteY378" fmla="*/ 6541380 h 6858000"/>
              <a:gd name="connsiteX379" fmla="*/ 2257220 w 7467600"/>
              <a:gd name="connsiteY379" fmla="*/ 6826257 h 6858000"/>
              <a:gd name="connsiteX380" fmla="*/ 2281324 w 7467600"/>
              <a:gd name="connsiteY380" fmla="*/ 6858000 h 6858000"/>
              <a:gd name="connsiteX381" fmla="*/ 2242860 w 7467600"/>
              <a:gd name="connsiteY381" fmla="*/ 6858000 h 6858000"/>
              <a:gd name="connsiteX382" fmla="*/ 2232818 w 7467600"/>
              <a:gd name="connsiteY382" fmla="*/ 6844926 h 6858000"/>
              <a:gd name="connsiteX383" fmla="*/ 1990172 w 7467600"/>
              <a:gd name="connsiteY383" fmla="*/ 6542121 h 6858000"/>
              <a:gd name="connsiteX384" fmla="*/ 2124090 w 7467600"/>
              <a:gd name="connsiteY384" fmla="*/ 6761017 h 6858000"/>
              <a:gd name="connsiteX385" fmla="*/ 2200380 w 7467600"/>
              <a:gd name="connsiteY385" fmla="*/ 6858000 h 6858000"/>
              <a:gd name="connsiteX386" fmla="*/ 2147507 w 7467600"/>
              <a:gd name="connsiteY386" fmla="*/ 6858000 h 6858000"/>
              <a:gd name="connsiteX387" fmla="*/ 2070668 w 7467600"/>
              <a:gd name="connsiteY387" fmla="*/ 6761520 h 6858000"/>
              <a:gd name="connsiteX388" fmla="*/ 1975142 w 7467600"/>
              <a:gd name="connsiteY388" fmla="*/ 6585570 h 6858000"/>
              <a:gd name="connsiteX389" fmla="*/ 2050035 w 7467600"/>
              <a:gd name="connsiteY389" fmla="*/ 6813345 h 6858000"/>
              <a:gd name="connsiteX390" fmla="*/ 2063025 w 7467600"/>
              <a:gd name="connsiteY390" fmla="*/ 6858000 h 6858000"/>
              <a:gd name="connsiteX391" fmla="*/ 2021675 w 7467600"/>
              <a:gd name="connsiteY391" fmla="*/ 6858000 h 6858000"/>
              <a:gd name="connsiteX392" fmla="*/ 2019308 w 7467600"/>
              <a:gd name="connsiteY392" fmla="*/ 6847118 h 6858000"/>
              <a:gd name="connsiteX393" fmla="*/ 1938835 w 7467600"/>
              <a:gd name="connsiteY393" fmla="*/ 6551160 h 6858000"/>
              <a:gd name="connsiteX394" fmla="*/ 1953230 w 7467600"/>
              <a:gd name="connsiteY394" fmla="*/ 6759699 h 6858000"/>
              <a:gd name="connsiteX395" fmla="*/ 1956763 w 7467600"/>
              <a:gd name="connsiteY395" fmla="*/ 6778191 h 6858000"/>
              <a:gd name="connsiteX396" fmla="*/ 1967925 w 7467600"/>
              <a:gd name="connsiteY396" fmla="*/ 6858000 h 6858000"/>
              <a:gd name="connsiteX397" fmla="*/ 1936622 w 7467600"/>
              <a:gd name="connsiteY397" fmla="*/ 6858000 h 6858000"/>
              <a:gd name="connsiteX398" fmla="*/ 1926261 w 7467600"/>
              <a:gd name="connsiteY398" fmla="*/ 6784064 h 6858000"/>
              <a:gd name="connsiteX399" fmla="*/ 1922724 w 7467600"/>
              <a:gd name="connsiteY399" fmla="*/ 6765577 h 6858000"/>
              <a:gd name="connsiteX400" fmla="*/ 1904650 w 7467600"/>
              <a:gd name="connsiteY400" fmla="*/ 6639616 h 6858000"/>
              <a:gd name="connsiteX401" fmla="*/ 1885273 w 7467600"/>
              <a:gd name="connsiteY401" fmla="*/ 6858000 h 6858000"/>
              <a:gd name="connsiteX402" fmla="*/ 1854363 w 7467600"/>
              <a:gd name="connsiteY402" fmla="*/ 6858000 h 6858000"/>
              <a:gd name="connsiteX403" fmla="*/ 1880391 w 7467600"/>
              <a:gd name="connsiteY403" fmla="*/ 6603796 h 6858000"/>
              <a:gd name="connsiteX404" fmla="*/ 1818273 w 7467600"/>
              <a:gd name="connsiteY404" fmla="*/ 6715729 h 6858000"/>
              <a:gd name="connsiteX405" fmla="*/ 1794691 w 7467600"/>
              <a:gd name="connsiteY405" fmla="*/ 6843239 h 6858000"/>
              <a:gd name="connsiteX406" fmla="*/ 1794914 w 7467600"/>
              <a:gd name="connsiteY406" fmla="*/ 6858000 h 6858000"/>
              <a:gd name="connsiteX407" fmla="*/ 1746128 w 7467600"/>
              <a:gd name="connsiteY407" fmla="*/ 6858000 h 6858000"/>
              <a:gd name="connsiteX408" fmla="*/ 1753934 w 7467600"/>
              <a:gd name="connsiteY408" fmla="*/ 6724796 h 6858000"/>
              <a:gd name="connsiteX409" fmla="*/ 1792053 w 7467600"/>
              <a:gd name="connsiteY409" fmla="*/ 6572396 h 6858000"/>
              <a:gd name="connsiteX410" fmla="*/ 1862248 w 7467600"/>
              <a:gd name="connsiteY410" fmla="*/ 6266397 h 6858000"/>
              <a:gd name="connsiteX411" fmla="*/ 1862250 w 7467600"/>
              <a:gd name="connsiteY411" fmla="*/ 6033531 h 6858000"/>
              <a:gd name="connsiteX412" fmla="*/ 1211999 w 7467600"/>
              <a:gd name="connsiteY412" fmla="*/ 6683610 h 6858000"/>
              <a:gd name="connsiteX413" fmla="*/ 1213266 w 7467600"/>
              <a:gd name="connsiteY413" fmla="*/ 6691947 h 6858000"/>
              <a:gd name="connsiteX414" fmla="*/ 1203370 w 7467600"/>
              <a:gd name="connsiteY414" fmla="*/ 6850676 h 6858000"/>
              <a:gd name="connsiteX415" fmla="*/ 1203671 w 7467600"/>
              <a:gd name="connsiteY415" fmla="*/ 6858000 h 6858000"/>
              <a:gd name="connsiteX416" fmla="*/ 1143180 w 7467600"/>
              <a:gd name="connsiteY416" fmla="*/ 6858000 h 6858000"/>
              <a:gd name="connsiteX417" fmla="*/ 1142176 w 7467600"/>
              <a:gd name="connsiteY417" fmla="*/ 6766045 h 6858000"/>
              <a:gd name="connsiteX418" fmla="*/ 1067484 w 7467600"/>
              <a:gd name="connsiteY418" fmla="*/ 6858000 h 6858000"/>
              <a:gd name="connsiteX419" fmla="*/ 953928 w 7467600"/>
              <a:gd name="connsiteY419" fmla="*/ 6858000 h 6858000"/>
              <a:gd name="connsiteX420" fmla="*/ 959715 w 7467600"/>
              <a:gd name="connsiteY420" fmla="*/ 6850185 h 6858000"/>
              <a:gd name="connsiteX421" fmla="*/ 1483788 w 7467600"/>
              <a:gd name="connsiteY421" fmla="*/ 6259174 h 6858000"/>
              <a:gd name="connsiteX422" fmla="*/ 1100671 w 7467600"/>
              <a:gd name="connsiteY422" fmla="*/ 6252137 h 6858000"/>
              <a:gd name="connsiteX423" fmla="*/ 1090144 w 7467600"/>
              <a:gd name="connsiteY423" fmla="*/ 6256748 h 6858000"/>
              <a:gd name="connsiteX424" fmla="*/ 1095872 w 7467600"/>
              <a:gd name="connsiteY424" fmla="*/ 6271892 h 6858000"/>
              <a:gd name="connsiteX425" fmla="*/ 262785 w 7467600"/>
              <a:gd name="connsiteY425" fmla="*/ 6845450 h 6858000"/>
              <a:gd name="connsiteX426" fmla="*/ 209968 w 7467600"/>
              <a:gd name="connsiteY426" fmla="*/ 6770713 h 6858000"/>
              <a:gd name="connsiteX427" fmla="*/ 873460 w 7467600"/>
              <a:gd name="connsiteY427" fmla="*/ 6253768 h 6858000"/>
              <a:gd name="connsiteX428" fmla="*/ 192686 w 7467600"/>
              <a:gd name="connsiteY428" fmla="*/ 5849257 h 6858000"/>
              <a:gd name="connsiteX429" fmla="*/ 4696 w 7467600"/>
              <a:gd name="connsiteY429" fmla="*/ 5697668 h 6858000"/>
              <a:gd name="connsiteX430" fmla="*/ 0 w 7467600"/>
              <a:gd name="connsiteY430" fmla="*/ 5689984 h 6858000"/>
              <a:gd name="connsiteX431" fmla="*/ 0 w 7467600"/>
              <a:gd name="connsiteY431" fmla="*/ 5513472 h 6858000"/>
              <a:gd name="connsiteX432" fmla="*/ 174101 w 7467600"/>
              <a:gd name="connsiteY432" fmla="*/ 5620277 h 6858000"/>
              <a:gd name="connsiteX433" fmla="*/ 891800 w 7467600"/>
              <a:gd name="connsiteY433" fmla="*/ 6036935 h 6858000"/>
              <a:gd name="connsiteX434" fmla="*/ 1072219 w 7467600"/>
              <a:gd name="connsiteY434" fmla="*/ 6169443 h 6858000"/>
              <a:gd name="connsiteX435" fmla="*/ 1074117 w 7467600"/>
              <a:gd name="connsiteY435" fmla="*/ 6170301 h 6858000"/>
              <a:gd name="connsiteX436" fmla="*/ 1083114 w 7467600"/>
              <a:gd name="connsiteY436" fmla="*/ 6174131 h 6858000"/>
              <a:gd name="connsiteX437" fmla="*/ 1543010 w 7467600"/>
              <a:gd name="connsiteY437" fmla="*/ 6191140 h 6858000"/>
              <a:gd name="connsiteX438" fmla="*/ 1551080 w 7467600"/>
              <a:gd name="connsiteY438" fmla="*/ 6195006 h 6858000"/>
              <a:gd name="connsiteX439" fmla="*/ 2345443 w 7467600"/>
              <a:gd name="connsiteY439" fmla="*/ 5549882 h 6858000"/>
              <a:gd name="connsiteX440" fmla="*/ 1721499 w 7467600"/>
              <a:gd name="connsiteY440" fmla="*/ 5599969 h 6858000"/>
              <a:gd name="connsiteX441" fmla="*/ 767716 w 7467600"/>
              <a:gd name="connsiteY441" fmla="*/ 5472768 h 6858000"/>
              <a:gd name="connsiteX442" fmla="*/ 722147 w 7467600"/>
              <a:gd name="connsiteY442" fmla="*/ 5393091 h 6858000"/>
              <a:gd name="connsiteX443" fmla="*/ 1485552 w 7467600"/>
              <a:gd name="connsiteY443" fmla="*/ 5313202 h 6858000"/>
              <a:gd name="connsiteX444" fmla="*/ 2143004 w 7467600"/>
              <a:gd name="connsiteY444" fmla="*/ 5402420 h 6858000"/>
              <a:gd name="connsiteX445" fmla="*/ 1933391 w 7467600"/>
              <a:gd name="connsiteY445" fmla="*/ 5156971 h 6858000"/>
              <a:gd name="connsiteX446" fmla="*/ 1827118 w 7467600"/>
              <a:gd name="connsiteY446" fmla="*/ 4968410 h 6858000"/>
              <a:gd name="connsiteX447" fmla="*/ 1837349 w 7467600"/>
              <a:gd name="connsiteY447" fmla="*/ 4956357 h 6858000"/>
              <a:gd name="connsiteX448" fmla="*/ 2162835 w 7467600"/>
              <a:gd name="connsiteY448" fmla="*/ 5187853 h 6858000"/>
              <a:gd name="connsiteX449" fmla="*/ 2257167 w 7467600"/>
              <a:gd name="connsiteY449" fmla="*/ 5462123 h 6858000"/>
              <a:gd name="connsiteX450" fmla="*/ 2261598 w 7467600"/>
              <a:gd name="connsiteY450" fmla="*/ 5467998 h 6858000"/>
              <a:gd name="connsiteX451" fmla="*/ 2437177 w 7467600"/>
              <a:gd name="connsiteY451" fmla="*/ 5479608 h 6858000"/>
              <a:gd name="connsiteX452" fmla="*/ 2445247 w 7467600"/>
              <a:gd name="connsiteY452" fmla="*/ 5483476 h 6858000"/>
              <a:gd name="connsiteX453" fmla="*/ 2743626 w 7467600"/>
              <a:gd name="connsiteY453" fmla="*/ 5304819 h 6858000"/>
              <a:gd name="connsiteX454" fmla="*/ 3048102 w 7467600"/>
              <a:gd name="connsiteY454" fmla="*/ 5150595 h 6858000"/>
              <a:gd name="connsiteX455" fmla="*/ 1799414 w 7467600"/>
              <a:gd name="connsiteY455" fmla="*/ 4694732 h 6858000"/>
              <a:gd name="connsiteX456" fmla="*/ 1771735 w 7467600"/>
              <a:gd name="connsiteY456" fmla="*/ 4619929 h 6858000"/>
              <a:gd name="connsiteX457" fmla="*/ 3104273 w 7467600"/>
              <a:gd name="connsiteY457" fmla="*/ 5076159 h 6858000"/>
              <a:gd name="connsiteX458" fmla="*/ 3113245 w 7467600"/>
              <a:gd name="connsiteY458" fmla="*/ 5090705 h 6858000"/>
              <a:gd name="connsiteX459" fmla="*/ 3126294 w 7467600"/>
              <a:gd name="connsiteY459" fmla="*/ 5114400 h 6858000"/>
              <a:gd name="connsiteX460" fmla="*/ 3937433 w 7467600"/>
              <a:gd name="connsiteY460" fmla="*/ 4830473 h 6858000"/>
              <a:gd name="connsiteX461" fmla="*/ 3590475 w 7467600"/>
              <a:gd name="connsiteY461" fmla="*/ 4597974 h 6858000"/>
              <a:gd name="connsiteX462" fmla="*/ 3100264 w 7467600"/>
              <a:gd name="connsiteY462" fmla="*/ 4579845 h 6858000"/>
              <a:gd name="connsiteX463" fmla="*/ 2183576 w 7467600"/>
              <a:gd name="connsiteY463" fmla="*/ 4227150 h 6858000"/>
              <a:gd name="connsiteX464" fmla="*/ 2151029 w 7467600"/>
              <a:gd name="connsiteY464" fmla="*/ 4146947 h 6858000"/>
              <a:gd name="connsiteX465" fmla="*/ 3563434 w 7467600"/>
              <a:gd name="connsiteY465" fmla="*/ 4469115 h 6858000"/>
              <a:gd name="connsiteX466" fmla="*/ 3177952 w 7467600"/>
              <a:gd name="connsiteY466" fmla="*/ 3657386 h 6858000"/>
              <a:gd name="connsiteX467" fmla="*/ 3189263 w 7467600"/>
              <a:gd name="connsiteY467" fmla="*/ 3625726 h 6858000"/>
              <a:gd name="connsiteX468" fmla="*/ 3560912 w 7467600"/>
              <a:gd name="connsiteY468" fmla="*/ 4079863 h 6858000"/>
              <a:gd name="connsiteX469" fmla="*/ 3626636 w 7467600"/>
              <a:gd name="connsiteY469" fmla="*/ 4512230 h 6858000"/>
              <a:gd name="connsiteX470" fmla="*/ 3653088 w 7467600"/>
              <a:gd name="connsiteY470" fmla="*/ 4521417 h 6858000"/>
              <a:gd name="connsiteX471" fmla="*/ 3988128 w 7467600"/>
              <a:gd name="connsiteY471" fmla="*/ 4817267 h 6858000"/>
              <a:gd name="connsiteX472" fmla="*/ 4830582 w 7467600"/>
              <a:gd name="connsiteY472" fmla="*/ 4676000 h 6858000"/>
              <a:gd name="connsiteX473" fmla="*/ 4830100 w 7467600"/>
              <a:gd name="connsiteY473" fmla="*/ 4675554 h 6858000"/>
              <a:gd name="connsiteX474" fmla="*/ 4036318 w 7467600"/>
              <a:gd name="connsiteY474" fmla="*/ 4147013 h 6858000"/>
              <a:gd name="connsiteX475" fmla="*/ 3432098 w 7467600"/>
              <a:gd name="connsiteY475" fmla="*/ 3537312 h 6858000"/>
              <a:gd name="connsiteX476" fmla="*/ 3446761 w 7467600"/>
              <a:gd name="connsiteY476" fmla="*/ 3461278 h 6858000"/>
              <a:gd name="connsiteX477" fmla="*/ 4419733 w 7467600"/>
              <a:gd name="connsiteY477" fmla="*/ 3963555 h 6858000"/>
              <a:gd name="connsiteX478" fmla="*/ 4781371 w 7467600"/>
              <a:gd name="connsiteY478" fmla="*/ 4458604 h 6858000"/>
              <a:gd name="connsiteX479" fmla="*/ 4780440 w 7467600"/>
              <a:gd name="connsiteY479" fmla="*/ 4470290 h 6858000"/>
              <a:gd name="connsiteX480" fmla="*/ 4898954 w 7467600"/>
              <a:gd name="connsiteY480" fmla="*/ 4662092 h 6858000"/>
              <a:gd name="connsiteX481" fmla="*/ 4900699 w 7467600"/>
              <a:gd name="connsiteY481" fmla="*/ 4670867 h 6858000"/>
              <a:gd name="connsiteX482" fmla="*/ 5714511 w 7467600"/>
              <a:gd name="connsiteY482" fmla="*/ 4663483 h 6858000"/>
              <a:gd name="connsiteX483" fmla="*/ 5464793 w 7467600"/>
              <a:gd name="connsiteY483" fmla="*/ 4393556 h 6858000"/>
              <a:gd name="connsiteX484" fmla="*/ 5461897 w 7467600"/>
              <a:gd name="connsiteY484" fmla="*/ 4390879 h 6858000"/>
              <a:gd name="connsiteX485" fmla="*/ 4294126 w 7467600"/>
              <a:gd name="connsiteY485" fmla="*/ 3303048 h 6858000"/>
              <a:gd name="connsiteX486" fmla="*/ 4305321 w 7467600"/>
              <a:gd name="connsiteY486" fmla="*/ 3256953 h 6858000"/>
              <a:gd name="connsiteX487" fmla="*/ 4949299 w 7467600"/>
              <a:gd name="connsiteY487" fmla="*/ 3766336 h 6858000"/>
              <a:gd name="connsiteX488" fmla="*/ 5291452 w 7467600"/>
              <a:gd name="connsiteY488" fmla="*/ 4076801 h 6858000"/>
              <a:gd name="connsiteX489" fmla="*/ 5434998 w 7467600"/>
              <a:gd name="connsiteY489" fmla="*/ 4254100 h 6858000"/>
              <a:gd name="connsiteX490" fmla="*/ 5351015 w 7467600"/>
              <a:gd name="connsiteY490" fmla="*/ 3760989 h 6858000"/>
              <a:gd name="connsiteX491" fmla="*/ 5413780 w 7467600"/>
              <a:gd name="connsiteY491" fmla="*/ 2966265 h 6858000"/>
              <a:gd name="connsiteX492" fmla="*/ 5425627 w 7467600"/>
              <a:gd name="connsiteY492" fmla="*/ 2954192 h 6858000"/>
              <a:gd name="connsiteX493" fmla="*/ 6604735 w 7467600"/>
              <a:gd name="connsiteY493" fmla="*/ 2041381 h 6858000"/>
              <a:gd name="connsiteX494" fmla="*/ 7204487 w 7467600"/>
              <a:gd name="connsiteY494" fmla="*/ 2742112 h 6858000"/>
              <a:gd name="connsiteX495" fmla="*/ 7131592 w 7467600"/>
              <a:gd name="connsiteY495" fmla="*/ 2672096 h 6858000"/>
              <a:gd name="connsiteX496" fmla="*/ 6996344 w 7467600"/>
              <a:gd name="connsiteY496" fmla="*/ 2518310 h 6858000"/>
              <a:gd name="connsiteX497" fmla="*/ 6735495 w 7467600"/>
              <a:gd name="connsiteY497" fmla="*/ 2196890 h 6858000"/>
              <a:gd name="connsiteX498" fmla="*/ 6721901 w 7467600"/>
              <a:gd name="connsiteY498" fmla="*/ 2179274 h 6858000"/>
              <a:gd name="connsiteX499" fmla="*/ 6604735 w 7467600"/>
              <a:gd name="connsiteY499" fmla="*/ 2041381 h 6858000"/>
              <a:gd name="connsiteX500" fmla="*/ 6591670 w 7467600"/>
              <a:gd name="connsiteY500" fmla="*/ 1988277 h 6858000"/>
              <a:gd name="connsiteX501" fmla="*/ 6747349 w 7467600"/>
              <a:gd name="connsiteY501" fmla="*/ 2160069 h 6858000"/>
              <a:gd name="connsiteX502" fmla="*/ 6760943 w 7467600"/>
              <a:gd name="connsiteY502" fmla="*/ 2177686 h 6858000"/>
              <a:gd name="connsiteX503" fmla="*/ 7021065 w 7467600"/>
              <a:gd name="connsiteY503" fmla="*/ 2498102 h 6858000"/>
              <a:gd name="connsiteX504" fmla="*/ 7155223 w 7467600"/>
              <a:gd name="connsiteY504" fmla="*/ 2650386 h 6858000"/>
              <a:gd name="connsiteX505" fmla="*/ 7203167 w 7467600"/>
              <a:gd name="connsiteY505" fmla="*/ 2697288 h 6858000"/>
              <a:gd name="connsiteX506" fmla="*/ 6937703 w 7467600"/>
              <a:gd name="connsiteY506" fmla="*/ 2321981 h 6858000"/>
              <a:gd name="connsiteX507" fmla="*/ 6591670 w 7467600"/>
              <a:gd name="connsiteY507" fmla="*/ 1988277 h 6858000"/>
              <a:gd name="connsiteX508" fmla="*/ 5798671 w 7467600"/>
              <a:gd name="connsiteY508" fmla="*/ 1981601 h 6858000"/>
              <a:gd name="connsiteX509" fmla="*/ 5754709 w 7467600"/>
              <a:gd name="connsiteY509" fmla="*/ 2071454 h 6858000"/>
              <a:gd name="connsiteX510" fmla="*/ 5763044 w 7467600"/>
              <a:gd name="connsiteY510" fmla="*/ 2842206 h 6858000"/>
              <a:gd name="connsiteX511" fmla="*/ 5764974 w 7467600"/>
              <a:gd name="connsiteY511" fmla="*/ 2799609 h 6858000"/>
              <a:gd name="connsiteX512" fmla="*/ 5767665 w 7467600"/>
              <a:gd name="connsiteY512" fmla="*/ 2666409 h 6858000"/>
              <a:gd name="connsiteX513" fmla="*/ 5763055 w 7467600"/>
              <a:gd name="connsiteY513" fmla="*/ 2579705 h 6858000"/>
              <a:gd name="connsiteX514" fmla="*/ 5758079 w 7467600"/>
              <a:gd name="connsiteY514" fmla="*/ 2492508 h 6858000"/>
              <a:gd name="connsiteX515" fmla="*/ 5779325 w 7467600"/>
              <a:gd name="connsiteY515" fmla="*/ 2197069 h 6858000"/>
              <a:gd name="connsiteX516" fmla="*/ 5798671 w 7467600"/>
              <a:gd name="connsiteY516" fmla="*/ 1981601 h 6858000"/>
              <a:gd name="connsiteX517" fmla="*/ 5829202 w 7467600"/>
              <a:gd name="connsiteY517" fmla="*/ 1971679 h 6858000"/>
              <a:gd name="connsiteX518" fmla="*/ 5809558 w 7467600"/>
              <a:gd name="connsiteY518" fmla="*/ 2198043 h 6858000"/>
              <a:gd name="connsiteX519" fmla="*/ 5788653 w 7467600"/>
              <a:gd name="connsiteY519" fmla="*/ 2489430 h 6858000"/>
              <a:gd name="connsiteX520" fmla="*/ 5793439 w 7467600"/>
              <a:gd name="connsiteY520" fmla="*/ 2575235 h 6858000"/>
              <a:gd name="connsiteX521" fmla="*/ 5796837 w 7467600"/>
              <a:gd name="connsiteY521" fmla="*/ 2637633 h 6858000"/>
              <a:gd name="connsiteX522" fmla="*/ 5818614 w 7467600"/>
              <a:gd name="connsiteY522" fmla="*/ 2473055 h 6858000"/>
              <a:gd name="connsiteX523" fmla="*/ 5829202 w 7467600"/>
              <a:gd name="connsiteY523" fmla="*/ 1971679 h 6858000"/>
              <a:gd name="connsiteX524" fmla="*/ 5911389 w 7467600"/>
              <a:gd name="connsiteY524" fmla="*/ 1898371 h 6858000"/>
              <a:gd name="connsiteX525" fmla="*/ 6237627 w 7467600"/>
              <a:gd name="connsiteY525" fmla="*/ 2231921 h 6858000"/>
              <a:gd name="connsiteX526" fmla="*/ 5911389 w 7467600"/>
              <a:gd name="connsiteY526" fmla="*/ 1898371 h 6858000"/>
              <a:gd name="connsiteX527" fmla="*/ 6944437 w 7467600"/>
              <a:gd name="connsiteY527" fmla="*/ 1575402 h 6858000"/>
              <a:gd name="connsiteX528" fmla="*/ 6304730 w 7467600"/>
              <a:gd name="connsiteY528" fmla="*/ 1766654 h 6858000"/>
              <a:gd name="connsiteX529" fmla="*/ 6944437 w 7467600"/>
              <a:gd name="connsiteY529" fmla="*/ 1575402 h 6858000"/>
              <a:gd name="connsiteX530" fmla="*/ 7019523 w 7467600"/>
              <a:gd name="connsiteY530" fmla="*/ 1519450 h 6858000"/>
              <a:gd name="connsiteX531" fmla="*/ 6298091 w 7467600"/>
              <a:gd name="connsiteY531" fmla="*/ 1737122 h 6858000"/>
              <a:gd name="connsiteX532" fmla="*/ 7019523 w 7467600"/>
              <a:gd name="connsiteY532" fmla="*/ 1519450 h 6858000"/>
              <a:gd name="connsiteX533" fmla="*/ 2399523 w 7467600"/>
              <a:gd name="connsiteY533" fmla="*/ 1428234 h 6858000"/>
              <a:gd name="connsiteX534" fmla="*/ 2224982 w 7467600"/>
              <a:gd name="connsiteY534" fmla="*/ 1826201 h 6858000"/>
              <a:gd name="connsiteX535" fmla="*/ 2096099 w 7467600"/>
              <a:gd name="connsiteY535" fmla="*/ 2345900 h 6858000"/>
              <a:gd name="connsiteX536" fmla="*/ 2283317 w 7467600"/>
              <a:gd name="connsiteY536" fmla="*/ 1796925 h 6858000"/>
              <a:gd name="connsiteX537" fmla="*/ 2399523 w 7467600"/>
              <a:gd name="connsiteY537" fmla="*/ 1428234 h 6858000"/>
              <a:gd name="connsiteX538" fmla="*/ 2448558 w 7467600"/>
              <a:gd name="connsiteY538" fmla="*/ 1373435 h 6858000"/>
              <a:gd name="connsiteX539" fmla="*/ 2312521 w 7467600"/>
              <a:gd name="connsiteY539" fmla="*/ 1806140 h 6858000"/>
              <a:gd name="connsiteX540" fmla="*/ 2127533 w 7467600"/>
              <a:gd name="connsiteY540" fmla="*/ 2348380 h 6858000"/>
              <a:gd name="connsiteX541" fmla="*/ 2358080 w 7467600"/>
              <a:gd name="connsiteY541" fmla="*/ 1866134 h 6858000"/>
              <a:gd name="connsiteX542" fmla="*/ 2407436 w 7467600"/>
              <a:gd name="connsiteY542" fmla="*/ 1651070 h 6858000"/>
              <a:gd name="connsiteX543" fmla="*/ 2448558 w 7467600"/>
              <a:gd name="connsiteY543" fmla="*/ 1373435 h 6858000"/>
              <a:gd name="connsiteX544" fmla="*/ 278707 w 7467600"/>
              <a:gd name="connsiteY544" fmla="*/ 1352270 h 6858000"/>
              <a:gd name="connsiteX545" fmla="*/ 321570 w 7467600"/>
              <a:gd name="connsiteY545" fmla="*/ 1861610 h 6858000"/>
              <a:gd name="connsiteX546" fmla="*/ 294281 w 7467600"/>
              <a:gd name="connsiteY546" fmla="*/ 1440658 h 6858000"/>
              <a:gd name="connsiteX547" fmla="*/ 278707 w 7467600"/>
              <a:gd name="connsiteY547" fmla="*/ 1352270 h 6858000"/>
              <a:gd name="connsiteX548" fmla="*/ 1423821 w 7467600"/>
              <a:gd name="connsiteY548" fmla="*/ 1351958 h 6858000"/>
              <a:gd name="connsiteX549" fmla="*/ 1638521 w 7467600"/>
              <a:gd name="connsiteY549" fmla="*/ 1908470 h 6858000"/>
              <a:gd name="connsiteX550" fmla="*/ 1754199 w 7467600"/>
              <a:gd name="connsiteY550" fmla="*/ 2149284 h 6858000"/>
              <a:gd name="connsiteX551" fmla="*/ 1908359 w 7467600"/>
              <a:gd name="connsiteY551" fmla="*/ 2364988 h 6858000"/>
              <a:gd name="connsiteX552" fmla="*/ 1647661 w 7467600"/>
              <a:gd name="connsiteY552" fmla="*/ 1825945 h 6858000"/>
              <a:gd name="connsiteX553" fmla="*/ 1423821 w 7467600"/>
              <a:gd name="connsiteY553" fmla="*/ 1351958 h 6858000"/>
              <a:gd name="connsiteX554" fmla="*/ 1431890 w 7467600"/>
              <a:gd name="connsiteY554" fmla="*/ 1306475 h 6858000"/>
              <a:gd name="connsiteX555" fmla="*/ 1507597 w 7467600"/>
              <a:gd name="connsiteY555" fmla="*/ 1446132 h 6858000"/>
              <a:gd name="connsiteX556" fmla="*/ 1674586 w 7467600"/>
              <a:gd name="connsiteY556" fmla="*/ 1813832 h 6858000"/>
              <a:gd name="connsiteX557" fmla="*/ 1815950 w 7467600"/>
              <a:gd name="connsiteY557" fmla="*/ 2128564 h 6858000"/>
              <a:gd name="connsiteX558" fmla="*/ 1984242 w 7467600"/>
              <a:gd name="connsiteY558" fmla="*/ 2430829 h 6858000"/>
              <a:gd name="connsiteX559" fmla="*/ 2014023 w 7467600"/>
              <a:gd name="connsiteY559" fmla="*/ 2450995 h 6858000"/>
              <a:gd name="connsiteX560" fmla="*/ 1747337 w 7467600"/>
              <a:gd name="connsiteY560" fmla="*/ 1855264 h 6858000"/>
              <a:gd name="connsiteX561" fmla="*/ 1533749 w 7467600"/>
              <a:gd name="connsiteY561" fmla="*/ 1478656 h 6858000"/>
              <a:gd name="connsiteX562" fmla="*/ 1431890 w 7467600"/>
              <a:gd name="connsiteY562" fmla="*/ 1306475 h 6858000"/>
              <a:gd name="connsiteX563" fmla="*/ 5052692 w 7467600"/>
              <a:gd name="connsiteY563" fmla="*/ 1292994 h 6858000"/>
              <a:gd name="connsiteX564" fmla="*/ 5200661 w 7467600"/>
              <a:gd name="connsiteY564" fmla="*/ 1635186 h 6858000"/>
              <a:gd name="connsiteX565" fmla="*/ 5297138 w 7467600"/>
              <a:gd name="connsiteY565" fmla="*/ 1906351 h 6858000"/>
              <a:gd name="connsiteX566" fmla="*/ 5052692 w 7467600"/>
              <a:gd name="connsiteY566" fmla="*/ 1292994 h 6858000"/>
              <a:gd name="connsiteX567" fmla="*/ 5009948 w 7467600"/>
              <a:gd name="connsiteY567" fmla="*/ 1273619 h 6858000"/>
              <a:gd name="connsiteX568" fmla="*/ 5121777 w 7467600"/>
              <a:gd name="connsiteY568" fmla="*/ 1654213 h 6858000"/>
              <a:gd name="connsiteX569" fmla="*/ 5293545 w 7467600"/>
              <a:gd name="connsiteY569" fmla="*/ 2072247 h 6858000"/>
              <a:gd name="connsiteX570" fmla="*/ 5294042 w 7467600"/>
              <a:gd name="connsiteY570" fmla="*/ 2065019 h 6858000"/>
              <a:gd name="connsiteX571" fmla="*/ 5171936 w 7467600"/>
              <a:gd name="connsiteY571" fmla="*/ 1647613 h 6858000"/>
              <a:gd name="connsiteX572" fmla="*/ 5009948 w 7467600"/>
              <a:gd name="connsiteY572" fmla="*/ 1273619 h 6858000"/>
              <a:gd name="connsiteX573" fmla="*/ 655236 w 7467600"/>
              <a:gd name="connsiteY573" fmla="*/ 1268632 h 6858000"/>
              <a:gd name="connsiteX574" fmla="*/ 839521 w 7467600"/>
              <a:gd name="connsiteY574" fmla="*/ 1685315 h 6858000"/>
              <a:gd name="connsiteX575" fmla="*/ 1109416 w 7467600"/>
              <a:gd name="connsiteY575" fmla="*/ 2061663 h 6858000"/>
              <a:gd name="connsiteX576" fmla="*/ 1298300 w 7467600"/>
              <a:gd name="connsiteY576" fmla="*/ 2247742 h 6858000"/>
              <a:gd name="connsiteX577" fmla="*/ 1125871 w 7467600"/>
              <a:gd name="connsiteY577" fmla="*/ 1989513 h 6858000"/>
              <a:gd name="connsiteX578" fmla="*/ 981574 w 7467600"/>
              <a:gd name="connsiteY578" fmla="*/ 1783157 h 6858000"/>
              <a:gd name="connsiteX579" fmla="*/ 922198 w 7467600"/>
              <a:gd name="connsiteY579" fmla="*/ 1677437 h 6858000"/>
              <a:gd name="connsiteX580" fmla="*/ 869293 w 7467600"/>
              <a:gd name="connsiteY580" fmla="*/ 1583214 h 6858000"/>
              <a:gd name="connsiteX581" fmla="*/ 751431 w 7467600"/>
              <a:gd name="connsiteY581" fmla="*/ 1405731 h 6858000"/>
              <a:gd name="connsiteX582" fmla="*/ 655236 w 7467600"/>
              <a:gd name="connsiteY582" fmla="*/ 1268632 h 6858000"/>
              <a:gd name="connsiteX583" fmla="*/ 6516292 w 7467600"/>
              <a:gd name="connsiteY583" fmla="*/ 1263064 h 6858000"/>
              <a:gd name="connsiteX584" fmla="*/ 5736320 w 7467600"/>
              <a:gd name="connsiteY584" fmla="*/ 1501803 h 6858000"/>
              <a:gd name="connsiteX585" fmla="*/ 6516292 w 7467600"/>
              <a:gd name="connsiteY585" fmla="*/ 1263064 h 6858000"/>
              <a:gd name="connsiteX586" fmla="*/ 291466 w 7467600"/>
              <a:gd name="connsiteY586" fmla="*/ 1250369 h 6858000"/>
              <a:gd name="connsiteX587" fmla="*/ 323180 w 7467600"/>
              <a:gd name="connsiteY587" fmla="*/ 1435283 h 6858000"/>
              <a:gd name="connsiteX588" fmla="*/ 349381 w 7467600"/>
              <a:gd name="connsiteY588" fmla="*/ 1875041 h 6858000"/>
              <a:gd name="connsiteX589" fmla="*/ 374363 w 7467600"/>
              <a:gd name="connsiteY589" fmla="*/ 1506494 h 6858000"/>
              <a:gd name="connsiteX590" fmla="*/ 302168 w 7467600"/>
              <a:gd name="connsiteY590" fmla="*/ 1274495 h 6858000"/>
              <a:gd name="connsiteX591" fmla="*/ 291466 w 7467600"/>
              <a:gd name="connsiteY591" fmla="*/ 1250369 h 6858000"/>
              <a:gd name="connsiteX592" fmla="*/ 678222 w 7467600"/>
              <a:gd name="connsiteY592" fmla="*/ 1248670 h 6858000"/>
              <a:gd name="connsiteX593" fmla="*/ 775536 w 7467600"/>
              <a:gd name="connsiteY593" fmla="*/ 1388015 h 6858000"/>
              <a:gd name="connsiteX594" fmla="*/ 894529 w 7467600"/>
              <a:gd name="connsiteY594" fmla="*/ 1567739 h 6858000"/>
              <a:gd name="connsiteX595" fmla="*/ 948000 w 7467600"/>
              <a:gd name="connsiteY595" fmla="*/ 1663088 h 6858000"/>
              <a:gd name="connsiteX596" fmla="*/ 1006812 w 7467600"/>
              <a:gd name="connsiteY596" fmla="*/ 1767683 h 6858000"/>
              <a:gd name="connsiteX597" fmla="*/ 1149133 w 7467600"/>
              <a:gd name="connsiteY597" fmla="*/ 1971513 h 6858000"/>
              <a:gd name="connsiteX598" fmla="*/ 1333952 w 7467600"/>
              <a:gd name="connsiteY598" fmla="*/ 2251620 h 6858000"/>
              <a:gd name="connsiteX599" fmla="*/ 1337329 w 7467600"/>
              <a:gd name="connsiteY599" fmla="*/ 2258350 h 6858000"/>
              <a:gd name="connsiteX600" fmla="*/ 1014726 w 7467600"/>
              <a:gd name="connsiteY600" fmla="*/ 1615556 h 6858000"/>
              <a:gd name="connsiteX601" fmla="*/ 678222 w 7467600"/>
              <a:gd name="connsiteY601" fmla="*/ 1248670 h 6858000"/>
              <a:gd name="connsiteX602" fmla="*/ 6691602 w 7467600"/>
              <a:gd name="connsiteY602" fmla="*/ 1140573 h 6858000"/>
              <a:gd name="connsiteX603" fmla="*/ 6571100 w 7467600"/>
              <a:gd name="connsiteY603" fmla="*/ 1183662 h 6858000"/>
              <a:gd name="connsiteX604" fmla="*/ 6241687 w 7467600"/>
              <a:gd name="connsiteY604" fmla="*/ 1257600 h 6858000"/>
              <a:gd name="connsiteX605" fmla="*/ 5693009 w 7467600"/>
              <a:gd name="connsiteY605" fmla="*/ 1478256 h 6858000"/>
              <a:gd name="connsiteX606" fmla="*/ 6548420 w 7467600"/>
              <a:gd name="connsiteY606" fmla="*/ 1214599 h 6858000"/>
              <a:gd name="connsiteX607" fmla="*/ 6605473 w 7467600"/>
              <a:gd name="connsiteY607" fmla="*/ 1184686 h 6858000"/>
              <a:gd name="connsiteX608" fmla="*/ 6691602 w 7467600"/>
              <a:gd name="connsiteY608" fmla="*/ 1140573 h 6858000"/>
              <a:gd name="connsiteX609" fmla="*/ 4002475 w 7467600"/>
              <a:gd name="connsiteY609" fmla="*/ 1037802 h 6858000"/>
              <a:gd name="connsiteX610" fmla="*/ 4000324 w 7467600"/>
              <a:gd name="connsiteY610" fmla="*/ 1039362 h 6858000"/>
              <a:gd name="connsiteX611" fmla="*/ 4002862 w 7467600"/>
              <a:gd name="connsiteY611" fmla="*/ 1042866 h 6858000"/>
              <a:gd name="connsiteX612" fmla="*/ 4002475 w 7467600"/>
              <a:gd name="connsiteY612" fmla="*/ 1037802 h 6858000"/>
              <a:gd name="connsiteX613" fmla="*/ 506322 w 7467600"/>
              <a:gd name="connsiteY613" fmla="*/ 1020997 h 6858000"/>
              <a:gd name="connsiteX614" fmla="*/ 533068 w 7467600"/>
              <a:gd name="connsiteY614" fmla="*/ 1029409 h 6858000"/>
              <a:gd name="connsiteX615" fmla="*/ 1232525 w 7467600"/>
              <a:gd name="connsiteY615" fmla="*/ 1804675 h 6858000"/>
              <a:gd name="connsiteX616" fmla="*/ 1388858 w 7467600"/>
              <a:gd name="connsiteY616" fmla="*/ 2368011 h 6858000"/>
              <a:gd name="connsiteX617" fmla="*/ 1384098 w 7467600"/>
              <a:gd name="connsiteY617" fmla="*/ 2378125 h 6858000"/>
              <a:gd name="connsiteX618" fmla="*/ 1425393 w 7467600"/>
              <a:gd name="connsiteY618" fmla="*/ 2589124 h 6858000"/>
              <a:gd name="connsiteX619" fmla="*/ 1424001 w 7467600"/>
              <a:gd name="connsiteY619" fmla="*/ 2597541 h 6858000"/>
              <a:gd name="connsiteX620" fmla="*/ 2152729 w 7467600"/>
              <a:gd name="connsiteY620" fmla="*/ 2864487 h 6858000"/>
              <a:gd name="connsiteX621" fmla="*/ 2020609 w 7467600"/>
              <a:gd name="connsiteY621" fmla="*/ 2539671 h 6858000"/>
              <a:gd name="connsiteX622" fmla="*/ 2018920 w 7467600"/>
              <a:gd name="connsiteY622" fmla="*/ 2536309 h 6858000"/>
              <a:gd name="connsiteX623" fmla="*/ 1342441 w 7467600"/>
              <a:gd name="connsiteY623" fmla="*/ 1173017 h 6858000"/>
              <a:gd name="connsiteX624" fmla="*/ 1367925 w 7467600"/>
              <a:gd name="connsiteY624" fmla="*/ 1135648 h 6858000"/>
              <a:gd name="connsiteX625" fmla="*/ 1771401 w 7467600"/>
              <a:gd name="connsiteY625" fmla="*/ 1806673 h 6858000"/>
              <a:gd name="connsiteX626" fmla="*/ 1972385 w 7467600"/>
              <a:gd name="connsiteY626" fmla="*/ 2198735 h 6858000"/>
              <a:gd name="connsiteX627" fmla="*/ 2040892 w 7467600"/>
              <a:gd name="connsiteY627" fmla="*/ 2405205 h 6858000"/>
              <a:gd name="connsiteX628" fmla="*/ 2131689 w 7467600"/>
              <a:gd name="connsiteY628" fmla="*/ 1936926 h 6858000"/>
              <a:gd name="connsiteX629" fmla="*/ 2454820 w 7467600"/>
              <a:gd name="connsiteY629" fmla="*/ 1248808 h 6858000"/>
              <a:gd name="connsiteX630" fmla="*/ 2492512 w 7467600"/>
              <a:gd name="connsiteY630" fmla="*/ 1302920 h 6858000"/>
              <a:gd name="connsiteX631" fmla="*/ 2081216 w 7467600"/>
              <a:gd name="connsiteY631" fmla="*/ 2527513 h 6858000"/>
              <a:gd name="connsiteX632" fmla="*/ 2081211 w 7467600"/>
              <a:gd name="connsiteY632" fmla="*/ 2528916 h 6858000"/>
              <a:gd name="connsiteX633" fmla="*/ 2199067 w 7467600"/>
              <a:gd name="connsiteY633" fmla="*/ 2884061 h 6858000"/>
              <a:gd name="connsiteX634" fmla="*/ 3192586 w 7467600"/>
              <a:gd name="connsiteY634" fmla="*/ 3411496 h 6858000"/>
              <a:gd name="connsiteX635" fmla="*/ 3182620 w 7467600"/>
              <a:gd name="connsiteY635" fmla="*/ 3483279 h 6858000"/>
              <a:gd name="connsiteX636" fmla="*/ 2435119 w 7467600"/>
              <a:gd name="connsiteY636" fmla="*/ 3080173 h 6858000"/>
              <a:gd name="connsiteX637" fmla="*/ 2410152 w 7467600"/>
              <a:gd name="connsiteY637" fmla="*/ 3063751 h 6858000"/>
              <a:gd name="connsiteX638" fmla="*/ 2408099 w 7467600"/>
              <a:gd name="connsiteY638" fmla="*/ 3064403 h 6858000"/>
              <a:gd name="connsiteX639" fmla="*/ 2407218 w 7467600"/>
              <a:gd name="connsiteY639" fmla="*/ 3070324 h 6858000"/>
              <a:gd name="connsiteX640" fmla="*/ 2380138 w 7467600"/>
              <a:gd name="connsiteY640" fmla="*/ 3099341 h 6858000"/>
              <a:gd name="connsiteX641" fmla="*/ 1765923 w 7467600"/>
              <a:gd name="connsiteY641" fmla="*/ 3581043 h 6858000"/>
              <a:gd name="connsiteX642" fmla="*/ 1702258 w 7467600"/>
              <a:gd name="connsiteY642" fmla="*/ 3612286 h 6858000"/>
              <a:gd name="connsiteX643" fmla="*/ 1538370 w 7467600"/>
              <a:gd name="connsiteY643" fmla="*/ 3811804 h 6858000"/>
              <a:gd name="connsiteX644" fmla="*/ 542867 w 7467600"/>
              <a:gd name="connsiteY644" fmla="*/ 4944092 h 6858000"/>
              <a:gd name="connsiteX645" fmla="*/ 515800 w 7467600"/>
              <a:gd name="connsiteY645" fmla="*/ 4862180 h 6858000"/>
              <a:gd name="connsiteX646" fmla="*/ 909145 w 7467600"/>
              <a:gd name="connsiteY646" fmla="*/ 4199225 h 6858000"/>
              <a:gd name="connsiteX647" fmla="*/ 1214067 w 7467600"/>
              <a:gd name="connsiteY647" fmla="*/ 3908561 h 6858000"/>
              <a:gd name="connsiteX648" fmla="*/ 640967 w 7467600"/>
              <a:gd name="connsiteY648" fmla="*/ 4105601 h 6858000"/>
              <a:gd name="connsiteX649" fmla="*/ 112563 w 7467600"/>
              <a:gd name="connsiteY649" fmla="*/ 4396952 h 6858000"/>
              <a:gd name="connsiteX650" fmla="*/ 0 w 7467600"/>
              <a:gd name="connsiteY650" fmla="*/ 4466006 h 6858000"/>
              <a:gd name="connsiteX651" fmla="*/ 0 w 7467600"/>
              <a:gd name="connsiteY651" fmla="*/ 4233763 h 6858000"/>
              <a:gd name="connsiteX652" fmla="*/ 36881 w 7467600"/>
              <a:gd name="connsiteY652" fmla="*/ 4200118 h 6858000"/>
              <a:gd name="connsiteX653" fmla="*/ 910534 w 7467600"/>
              <a:gd name="connsiteY653" fmla="*/ 3629753 h 6858000"/>
              <a:gd name="connsiteX654" fmla="*/ 1578717 w 7467600"/>
              <a:gd name="connsiteY654" fmla="*/ 3575982 h 6858000"/>
              <a:gd name="connsiteX655" fmla="*/ 2338780 w 7467600"/>
              <a:gd name="connsiteY655" fmla="*/ 3033725 h 6858000"/>
              <a:gd name="connsiteX656" fmla="*/ 1807991 w 7467600"/>
              <a:gd name="connsiteY656" fmla="*/ 2807184 h 6858000"/>
              <a:gd name="connsiteX657" fmla="*/ 1416358 w 7467600"/>
              <a:gd name="connsiteY657" fmla="*/ 3112571 h 6858000"/>
              <a:gd name="connsiteX658" fmla="*/ 939066 w 7467600"/>
              <a:gd name="connsiteY658" fmla="*/ 3378798 h 6858000"/>
              <a:gd name="connsiteX659" fmla="*/ 115099 w 7467600"/>
              <a:gd name="connsiteY659" fmla="*/ 3607650 h 6858000"/>
              <a:gd name="connsiteX660" fmla="*/ 97284 w 7467600"/>
              <a:gd name="connsiteY660" fmla="*/ 3520393 h 6858000"/>
              <a:gd name="connsiteX661" fmla="*/ 922050 w 7467600"/>
              <a:gd name="connsiteY661" fmla="*/ 3074867 h 6858000"/>
              <a:gd name="connsiteX662" fmla="*/ 1405265 w 7467600"/>
              <a:gd name="connsiteY662" fmla="*/ 3016319 h 6858000"/>
              <a:gd name="connsiteX663" fmla="*/ 1407512 w 7467600"/>
              <a:gd name="connsiteY663" fmla="*/ 3018001 h 6858000"/>
              <a:gd name="connsiteX664" fmla="*/ 1726266 w 7467600"/>
              <a:gd name="connsiteY664" fmla="*/ 2777274 h 6858000"/>
              <a:gd name="connsiteX665" fmla="*/ 625390 w 7467600"/>
              <a:gd name="connsiteY665" fmla="*/ 2514541 h 6858000"/>
              <a:gd name="connsiteX666" fmla="*/ 619799 w 7467600"/>
              <a:gd name="connsiteY666" fmla="*/ 2527180 h 6858000"/>
              <a:gd name="connsiteX667" fmla="*/ 310030 w 7467600"/>
              <a:gd name="connsiteY667" fmla="*/ 2771818 h 6858000"/>
              <a:gd name="connsiteX668" fmla="*/ 173877 w 7467600"/>
              <a:gd name="connsiteY668" fmla="*/ 2937056 h 6858000"/>
              <a:gd name="connsiteX669" fmla="*/ 77889 w 7467600"/>
              <a:gd name="connsiteY669" fmla="*/ 3138440 h 6858000"/>
              <a:gd name="connsiteX670" fmla="*/ 0 w 7467600"/>
              <a:gd name="connsiteY670" fmla="*/ 3271395 h 6858000"/>
              <a:gd name="connsiteX671" fmla="*/ 0 w 7467600"/>
              <a:gd name="connsiteY671" fmla="*/ 3153002 h 6858000"/>
              <a:gd name="connsiteX672" fmla="*/ 2386 w 7467600"/>
              <a:gd name="connsiteY672" fmla="*/ 3149203 h 6858000"/>
              <a:gd name="connsiteX673" fmla="*/ 89753 w 7467600"/>
              <a:gd name="connsiteY673" fmla="*/ 2987702 h 6858000"/>
              <a:gd name="connsiteX674" fmla="*/ 76869 w 7467600"/>
              <a:gd name="connsiteY674" fmla="*/ 3005404 h 6858000"/>
              <a:gd name="connsiteX675" fmla="*/ 32049 w 7467600"/>
              <a:gd name="connsiteY675" fmla="*/ 3065814 h 6858000"/>
              <a:gd name="connsiteX676" fmla="*/ 0 w 7467600"/>
              <a:gd name="connsiteY676" fmla="*/ 3108744 h 6858000"/>
              <a:gd name="connsiteX677" fmla="*/ 0 w 7467600"/>
              <a:gd name="connsiteY677" fmla="*/ 3058059 h 6858000"/>
              <a:gd name="connsiteX678" fmla="*/ 7610 w 7467600"/>
              <a:gd name="connsiteY678" fmla="*/ 3047889 h 6858000"/>
              <a:gd name="connsiteX679" fmla="*/ 52419 w 7467600"/>
              <a:gd name="connsiteY679" fmla="*/ 2987479 h 6858000"/>
              <a:gd name="connsiteX680" fmla="*/ 59142 w 7467600"/>
              <a:gd name="connsiteY680" fmla="*/ 2978488 h 6858000"/>
              <a:gd name="connsiteX681" fmla="*/ 0 w 7467600"/>
              <a:gd name="connsiteY681" fmla="*/ 3015334 h 6858000"/>
              <a:gd name="connsiteX682" fmla="*/ 0 w 7467600"/>
              <a:gd name="connsiteY682" fmla="*/ 2914286 h 6858000"/>
              <a:gd name="connsiteX683" fmla="*/ 36383 w 7467600"/>
              <a:gd name="connsiteY683" fmla="*/ 2901128 h 6858000"/>
              <a:gd name="connsiteX684" fmla="*/ 156329 w 7467600"/>
              <a:gd name="connsiteY684" fmla="*/ 2840533 h 6858000"/>
              <a:gd name="connsiteX685" fmla="*/ 358355 w 7467600"/>
              <a:gd name="connsiteY685" fmla="*/ 2620471 h 6858000"/>
              <a:gd name="connsiteX686" fmla="*/ 510577 w 7467600"/>
              <a:gd name="connsiteY686" fmla="*/ 2501244 h 6858000"/>
              <a:gd name="connsiteX687" fmla="*/ 211967 w 7467600"/>
              <a:gd name="connsiteY687" fmla="*/ 2479171 h 6858000"/>
              <a:gd name="connsiteX688" fmla="*/ 0 w 7467600"/>
              <a:gd name="connsiteY688" fmla="*/ 2476398 h 6858000"/>
              <a:gd name="connsiteX689" fmla="*/ 0 w 7467600"/>
              <a:gd name="connsiteY689" fmla="*/ 2389189 h 6858000"/>
              <a:gd name="connsiteX690" fmla="*/ 103062 w 7467600"/>
              <a:gd name="connsiteY690" fmla="*/ 2389518 h 6858000"/>
              <a:gd name="connsiteX691" fmla="*/ 510734 w 7467600"/>
              <a:gd name="connsiteY691" fmla="*/ 2416201 h 6858000"/>
              <a:gd name="connsiteX692" fmla="*/ 279257 w 7467600"/>
              <a:gd name="connsiteY692" fmla="*/ 2092102 h 6858000"/>
              <a:gd name="connsiteX693" fmla="*/ 65265 w 7467600"/>
              <a:gd name="connsiteY693" fmla="*/ 2006049 h 6858000"/>
              <a:gd name="connsiteX694" fmla="*/ 0 w 7467600"/>
              <a:gd name="connsiteY694" fmla="*/ 1982532 h 6858000"/>
              <a:gd name="connsiteX695" fmla="*/ 0 w 7467600"/>
              <a:gd name="connsiteY695" fmla="*/ 1912789 h 6858000"/>
              <a:gd name="connsiteX696" fmla="*/ 97460 w 7467600"/>
              <a:gd name="connsiteY696" fmla="*/ 1953725 h 6858000"/>
              <a:gd name="connsiteX697" fmla="*/ 221272 w 7467600"/>
              <a:gd name="connsiteY697" fmla="*/ 1980766 h 6858000"/>
              <a:gd name="connsiteX698" fmla="*/ 116765 w 7467600"/>
              <a:gd name="connsiteY698" fmla="*/ 1911033 h 6858000"/>
              <a:gd name="connsiteX699" fmla="*/ 16405 w 7467600"/>
              <a:gd name="connsiteY699" fmla="*/ 1803412 h 6858000"/>
              <a:gd name="connsiteX700" fmla="*/ 0 w 7467600"/>
              <a:gd name="connsiteY700" fmla="*/ 1784777 h 6858000"/>
              <a:gd name="connsiteX701" fmla="*/ 0 w 7467600"/>
              <a:gd name="connsiteY701" fmla="*/ 1740082 h 6858000"/>
              <a:gd name="connsiteX702" fmla="*/ 39394 w 7467600"/>
              <a:gd name="connsiteY702" fmla="*/ 1784856 h 6858000"/>
              <a:gd name="connsiteX703" fmla="*/ 135813 w 7467600"/>
              <a:gd name="connsiteY703" fmla="*/ 1888838 h 6858000"/>
              <a:gd name="connsiteX704" fmla="*/ 242575 w 7467600"/>
              <a:gd name="connsiteY704" fmla="*/ 1958841 h 6858000"/>
              <a:gd name="connsiteX705" fmla="*/ 82197 w 7467600"/>
              <a:gd name="connsiteY705" fmla="*/ 1754826 h 6858000"/>
              <a:gd name="connsiteX706" fmla="*/ 0 w 7467600"/>
              <a:gd name="connsiteY706" fmla="*/ 1679650 h 6858000"/>
              <a:gd name="connsiteX707" fmla="*/ 0 w 7467600"/>
              <a:gd name="connsiteY707" fmla="*/ 1602463 h 6858000"/>
              <a:gd name="connsiteX708" fmla="*/ 84689 w 7467600"/>
              <a:gd name="connsiteY708" fmla="*/ 1677442 h 6858000"/>
              <a:gd name="connsiteX709" fmla="*/ 298437 w 7467600"/>
              <a:gd name="connsiteY709" fmla="*/ 1968019 h 6858000"/>
              <a:gd name="connsiteX710" fmla="*/ 227269 w 7467600"/>
              <a:gd name="connsiteY710" fmla="*/ 1114064 h 6858000"/>
              <a:gd name="connsiteX711" fmla="*/ 248003 w 7467600"/>
              <a:gd name="connsiteY711" fmla="*/ 1089613 h 6858000"/>
              <a:gd name="connsiteX712" fmla="*/ 427020 w 7467600"/>
              <a:gd name="connsiteY712" fmla="*/ 1619803 h 6858000"/>
              <a:gd name="connsiteX713" fmla="*/ 340345 w 7467600"/>
              <a:gd name="connsiteY713" fmla="*/ 2027739 h 6858000"/>
              <a:gd name="connsiteX714" fmla="*/ 360865 w 7467600"/>
              <a:gd name="connsiteY714" fmla="*/ 2044827 h 6858000"/>
              <a:gd name="connsiteX715" fmla="*/ 560414 w 7467600"/>
              <a:gd name="connsiteY715" fmla="*/ 2421457 h 6858000"/>
              <a:gd name="connsiteX716" fmla="*/ 1359703 w 7467600"/>
              <a:gd name="connsiteY716" fmla="*/ 2578554 h 6858000"/>
              <a:gd name="connsiteX717" fmla="*/ 1359422 w 7467600"/>
              <a:gd name="connsiteY717" fmla="*/ 2577994 h 6858000"/>
              <a:gd name="connsiteX718" fmla="*/ 828701 w 7467600"/>
              <a:gd name="connsiteY718" fmla="*/ 1839520 h 6858000"/>
              <a:gd name="connsiteX719" fmla="*/ 494427 w 7467600"/>
              <a:gd name="connsiteY719" fmla="*/ 1092333 h 6858000"/>
              <a:gd name="connsiteX720" fmla="*/ 506322 w 7467600"/>
              <a:gd name="connsiteY720" fmla="*/ 1020997 h 6858000"/>
              <a:gd name="connsiteX721" fmla="*/ 4570198 w 7467600"/>
              <a:gd name="connsiteY721" fmla="*/ 978081 h 6858000"/>
              <a:gd name="connsiteX722" fmla="*/ 4523691 w 7467600"/>
              <a:gd name="connsiteY722" fmla="*/ 1127776 h 6858000"/>
              <a:gd name="connsiteX723" fmla="*/ 4509875 w 7467600"/>
              <a:gd name="connsiteY723" fmla="*/ 1167552 h 6858000"/>
              <a:gd name="connsiteX724" fmla="*/ 4478168 w 7467600"/>
              <a:gd name="connsiteY724" fmla="*/ 1260735 h 6858000"/>
              <a:gd name="connsiteX725" fmla="*/ 4409309 w 7467600"/>
              <a:gd name="connsiteY725" fmla="*/ 1666996 h 6858000"/>
              <a:gd name="connsiteX726" fmla="*/ 4370031 w 7467600"/>
              <a:gd name="connsiteY726" fmla="*/ 1955666 h 6858000"/>
              <a:gd name="connsiteX727" fmla="*/ 4570198 w 7467600"/>
              <a:gd name="connsiteY727" fmla="*/ 978081 h 6858000"/>
              <a:gd name="connsiteX728" fmla="*/ 4557898 w 7467600"/>
              <a:gd name="connsiteY728" fmla="*/ 900011 h 6858000"/>
              <a:gd name="connsiteX729" fmla="*/ 4344840 w 7467600"/>
              <a:gd name="connsiteY729" fmla="*/ 1922038 h 6858000"/>
              <a:gd name="connsiteX730" fmla="*/ 4378710 w 7467600"/>
              <a:gd name="connsiteY730" fmla="*/ 1665516 h 6858000"/>
              <a:gd name="connsiteX731" fmla="*/ 4448798 w 7467600"/>
              <a:gd name="connsiteY731" fmla="*/ 1253024 h 6858000"/>
              <a:gd name="connsiteX732" fmla="*/ 4480315 w 7467600"/>
              <a:gd name="connsiteY732" fmla="*/ 1158454 h 6858000"/>
              <a:gd name="connsiteX733" fmla="*/ 4494133 w 7467600"/>
              <a:gd name="connsiteY733" fmla="*/ 1118676 h 6858000"/>
              <a:gd name="connsiteX734" fmla="*/ 4557898 w 7467600"/>
              <a:gd name="connsiteY734" fmla="*/ 900011 h 6858000"/>
              <a:gd name="connsiteX735" fmla="*/ 5870151 w 7467600"/>
              <a:gd name="connsiteY735" fmla="*/ 898890 h 6858000"/>
              <a:gd name="connsiteX736" fmla="*/ 5861335 w 7467600"/>
              <a:gd name="connsiteY736" fmla="*/ 899177 h 6858000"/>
              <a:gd name="connsiteX737" fmla="*/ 5843702 w 7467600"/>
              <a:gd name="connsiteY737" fmla="*/ 899748 h 6858000"/>
              <a:gd name="connsiteX738" fmla="*/ 5651107 w 7467600"/>
              <a:gd name="connsiteY738" fmla="*/ 920306 h 6858000"/>
              <a:gd name="connsiteX739" fmla="*/ 5459407 w 7467600"/>
              <a:gd name="connsiteY739" fmla="*/ 940975 h 6858000"/>
              <a:gd name="connsiteX740" fmla="*/ 5374846 w 7467600"/>
              <a:gd name="connsiteY740" fmla="*/ 941988 h 6858000"/>
              <a:gd name="connsiteX741" fmla="*/ 5256105 w 7467600"/>
              <a:gd name="connsiteY741" fmla="*/ 945632 h 6858000"/>
              <a:gd name="connsiteX742" fmla="*/ 5107071 w 7467600"/>
              <a:gd name="connsiteY742" fmla="*/ 969720 h 6858000"/>
              <a:gd name="connsiteX743" fmla="*/ 4998681 w 7467600"/>
              <a:gd name="connsiteY743" fmla="*/ 988771 h 6858000"/>
              <a:gd name="connsiteX744" fmla="*/ 5870151 w 7467600"/>
              <a:gd name="connsiteY744" fmla="*/ 898890 h 6858000"/>
              <a:gd name="connsiteX745" fmla="*/ 5504425 w 7467600"/>
              <a:gd name="connsiteY745" fmla="*/ 848067 h 6858000"/>
              <a:gd name="connsiteX746" fmla="*/ 4968849 w 7467600"/>
              <a:gd name="connsiteY746" fmla="*/ 962318 h 6858000"/>
              <a:gd name="connsiteX747" fmla="*/ 5104039 w 7467600"/>
              <a:gd name="connsiteY747" fmla="*/ 940634 h 6858000"/>
              <a:gd name="connsiteX748" fmla="*/ 5256311 w 7467600"/>
              <a:gd name="connsiteY748" fmla="*/ 916490 h 6858000"/>
              <a:gd name="connsiteX749" fmla="*/ 5377381 w 7467600"/>
              <a:gd name="connsiteY749" fmla="*/ 912671 h 6858000"/>
              <a:gd name="connsiteX750" fmla="*/ 5460148 w 7467600"/>
              <a:gd name="connsiteY750" fmla="*/ 911442 h 6858000"/>
              <a:gd name="connsiteX751" fmla="*/ 5648971 w 7467600"/>
              <a:gd name="connsiteY751" fmla="*/ 891331 h 6858000"/>
              <a:gd name="connsiteX752" fmla="*/ 5844807 w 7467600"/>
              <a:gd name="connsiteY752" fmla="*/ 870718 h 6858000"/>
              <a:gd name="connsiteX753" fmla="*/ 5862975 w 7467600"/>
              <a:gd name="connsiteY753" fmla="*/ 869756 h 6858000"/>
              <a:gd name="connsiteX754" fmla="*/ 5920887 w 7467600"/>
              <a:gd name="connsiteY754" fmla="*/ 865929 h 6858000"/>
              <a:gd name="connsiteX755" fmla="*/ 5504425 w 7467600"/>
              <a:gd name="connsiteY755" fmla="*/ 848067 h 6858000"/>
              <a:gd name="connsiteX756" fmla="*/ 3607114 w 7467600"/>
              <a:gd name="connsiteY756" fmla="*/ 467441 h 6858000"/>
              <a:gd name="connsiteX757" fmla="*/ 3296242 w 7467600"/>
              <a:gd name="connsiteY757" fmla="*/ 807991 h 6858000"/>
              <a:gd name="connsiteX758" fmla="*/ 3174674 w 7467600"/>
              <a:gd name="connsiteY758" fmla="*/ 919759 h 6858000"/>
              <a:gd name="connsiteX759" fmla="*/ 3042978 w 7467600"/>
              <a:gd name="connsiteY759" fmla="*/ 1054894 h 6858000"/>
              <a:gd name="connsiteX760" fmla="*/ 2968914 w 7467600"/>
              <a:gd name="connsiteY760" fmla="*/ 1133756 h 6858000"/>
              <a:gd name="connsiteX761" fmla="*/ 3103823 w 7467600"/>
              <a:gd name="connsiteY761" fmla="*/ 1026814 h 6858000"/>
              <a:gd name="connsiteX762" fmla="*/ 3607114 w 7467600"/>
              <a:gd name="connsiteY762" fmla="*/ 467441 h 6858000"/>
              <a:gd name="connsiteX763" fmla="*/ 3744487 w 7467600"/>
              <a:gd name="connsiteY763" fmla="*/ 383136 h 6858000"/>
              <a:gd name="connsiteX764" fmla="*/ 3970213 w 7467600"/>
              <a:gd name="connsiteY764" fmla="*/ 995559 h 6858000"/>
              <a:gd name="connsiteX765" fmla="*/ 3744487 w 7467600"/>
              <a:gd name="connsiteY765" fmla="*/ 383136 h 6858000"/>
              <a:gd name="connsiteX766" fmla="*/ 3624562 w 7467600"/>
              <a:gd name="connsiteY766" fmla="*/ 367041 h 6858000"/>
              <a:gd name="connsiteX767" fmla="*/ 3489712 w 7467600"/>
              <a:gd name="connsiteY767" fmla="*/ 485386 h 6858000"/>
              <a:gd name="connsiteX768" fmla="*/ 3182994 w 7467600"/>
              <a:gd name="connsiteY768" fmla="*/ 828265 h 6858000"/>
              <a:gd name="connsiteX769" fmla="*/ 2892114 w 7467600"/>
              <a:gd name="connsiteY769" fmla="*/ 1172635 h 6858000"/>
              <a:gd name="connsiteX770" fmla="*/ 3021459 w 7467600"/>
              <a:gd name="connsiteY770" fmla="*/ 1035385 h 6858000"/>
              <a:gd name="connsiteX771" fmla="*/ 3153873 w 7467600"/>
              <a:gd name="connsiteY771" fmla="*/ 898971 h 6858000"/>
              <a:gd name="connsiteX772" fmla="*/ 3276511 w 7467600"/>
              <a:gd name="connsiteY772" fmla="*/ 786423 h 6858000"/>
              <a:gd name="connsiteX773" fmla="*/ 3584154 w 7467600"/>
              <a:gd name="connsiteY773" fmla="*/ 448218 h 6858000"/>
              <a:gd name="connsiteX774" fmla="*/ 3624562 w 7467600"/>
              <a:gd name="connsiteY774" fmla="*/ 367041 h 6858000"/>
              <a:gd name="connsiteX775" fmla="*/ 3766672 w 7467600"/>
              <a:gd name="connsiteY775" fmla="*/ 359429 h 6858000"/>
              <a:gd name="connsiteX776" fmla="*/ 3996338 w 7467600"/>
              <a:gd name="connsiteY776" fmla="*/ 968237 h 6858000"/>
              <a:gd name="connsiteX777" fmla="*/ 3766672 w 7467600"/>
              <a:gd name="connsiteY777" fmla="*/ 359429 h 6858000"/>
              <a:gd name="connsiteX778" fmla="*/ 5805386 w 7467600"/>
              <a:gd name="connsiteY778" fmla="*/ 239240 h 6858000"/>
              <a:gd name="connsiteX779" fmla="*/ 5736947 w 7467600"/>
              <a:gd name="connsiteY779" fmla="*/ 261367 h 6858000"/>
              <a:gd name="connsiteX780" fmla="*/ 5427012 w 7467600"/>
              <a:gd name="connsiteY780" fmla="*/ 311272 h 6858000"/>
              <a:gd name="connsiteX781" fmla="*/ 5147818 w 7467600"/>
              <a:gd name="connsiteY781" fmla="*/ 322112 h 6858000"/>
              <a:gd name="connsiteX782" fmla="*/ 5060854 w 7467600"/>
              <a:gd name="connsiteY782" fmla="*/ 311882 h 6858000"/>
              <a:gd name="connsiteX783" fmla="*/ 4945989 w 7467600"/>
              <a:gd name="connsiteY783" fmla="*/ 300516 h 6858000"/>
              <a:gd name="connsiteX784" fmla="*/ 5410479 w 7467600"/>
              <a:gd name="connsiteY784" fmla="*/ 348434 h 6858000"/>
              <a:gd name="connsiteX785" fmla="*/ 5805386 w 7467600"/>
              <a:gd name="connsiteY785" fmla="*/ 239240 h 6858000"/>
              <a:gd name="connsiteX786" fmla="*/ 5905192 w 7467600"/>
              <a:gd name="connsiteY786" fmla="*/ 163079 h 6858000"/>
              <a:gd name="connsiteX787" fmla="*/ 5865655 w 7467600"/>
              <a:gd name="connsiteY787" fmla="*/ 171901 h 6858000"/>
              <a:gd name="connsiteX788" fmla="*/ 5259740 w 7467600"/>
              <a:gd name="connsiteY788" fmla="*/ 257013 h 6858000"/>
              <a:gd name="connsiteX789" fmla="*/ 5208466 w 7467600"/>
              <a:gd name="connsiteY789" fmla="*/ 257550 h 6858000"/>
              <a:gd name="connsiteX790" fmla="*/ 4980204 w 7467600"/>
              <a:gd name="connsiteY790" fmla="*/ 271903 h 6858000"/>
              <a:gd name="connsiteX791" fmla="*/ 5068068 w 7467600"/>
              <a:gd name="connsiteY791" fmla="*/ 282244 h 6858000"/>
              <a:gd name="connsiteX792" fmla="*/ 5153231 w 7467600"/>
              <a:gd name="connsiteY792" fmla="*/ 292240 h 6858000"/>
              <a:gd name="connsiteX793" fmla="*/ 5426491 w 7467600"/>
              <a:gd name="connsiteY793" fmla="*/ 281128 h 6858000"/>
              <a:gd name="connsiteX794" fmla="*/ 5731212 w 7467600"/>
              <a:gd name="connsiteY794" fmla="*/ 231951 h 6858000"/>
              <a:gd name="connsiteX795" fmla="*/ 5905192 w 7467600"/>
              <a:gd name="connsiteY795" fmla="*/ 163079 h 6858000"/>
              <a:gd name="connsiteX796" fmla="*/ 5944437 w 7467600"/>
              <a:gd name="connsiteY796" fmla="*/ 113829 h 6858000"/>
              <a:gd name="connsiteX797" fmla="*/ 5825032 w 7467600"/>
              <a:gd name="connsiteY797" fmla="*/ 146405 h 6858000"/>
              <a:gd name="connsiteX798" fmla="*/ 4955599 w 7467600"/>
              <a:gd name="connsiteY798" fmla="*/ 247008 h 6858000"/>
              <a:gd name="connsiteX799" fmla="*/ 5210104 w 7467600"/>
              <a:gd name="connsiteY799" fmla="*/ 228123 h 6858000"/>
              <a:gd name="connsiteX800" fmla="*/ 5261015 w 7467600"/>
              <a:gd name="connsiteY800" fmla="*/ 227087 h 6858000"/>
              <a:gd name="connsiteX801" fmla="*/ 5861181 w 7467600"/>
              <a:gd name="connsiteY801" fmla="*/ 143093 h 6858000"/>
              <a:gd name="connsiteX802" fmla="*/ 5961252 w 7467600"/>
              <a:gd name="connsiteY802" fmla="*/ 114820 h 6858000"/>
              <a:gd name="connsiteX803" fmla="*/ 5944437 w 7467600"/>
              <a:gd name="connsiteY803" fmla="*/ 113829 h 6858000"/>
              <a:gd name="connsiteX804" fmla="*/ 3882765 w 7467600"/>
              <a:gd name="connsiteY804" fmla="*/ 0 h 6858000"/>
              <a:gd name="connsiteX805" fmla="*/ 3995099 w 7467600"/>
              <a:gd name="connsiteY805" fmla="*/ 0 h 6858000"/>
              <a:gd name="connsiteX806" fmla="*/ 4163818 w 7467600"/>
              <a:gd name="connsiteY806" fmla="*/ 234104 h 6858000"/>
              <a:gd name="connsiteX807" fmla="*/ 4172099 w 7467600"/>
              <a:gd name="connsiteY807" fmla="*/ 234207 h 6858000"/>
              <a:gd name="connsiteX808" fmla="*/ 4784282 w 7467600"/>
              <a:gd name="connsiteY808" fmla="*/ 276561 h 6858000"/>
              <a:gd name="connsiteX809" fmla="*/ 4801687 w 7467600"/>
              <a:gd name="connsiteY809" fmla="*/ 267764 h 6858000"/>
              <a:gd name="connsiteX810" fmla="*/ 6082788 w 7467600"/>
              <a:gd name="connsiteY810" fmla="*/ 64119 h 6858000"/>
              <a:gd name="connsiteX811" fmla="*/ 6099442 w 7467600"/>
              <a:gd name="connsiteY811" fmla="*/ 82568 h 6858000"/>
              <a:gd name="connsiteX812" fmla="*/ 4804137 w 7467600"/>
              <a:gd name="connsiteY812" fmla="*/ 320931 h 6858000"/>
              <a:gd name="connsiteX813" fmla="*/ 4227047 w 7467600"/>
              <a:gd name="connsiteY813" fmla="*/ 313415 h 6858000"/>
              <a:gd name="connsiteX814" fmla="*/ 4346041 w 7467600"/>
              <a:gd name="connsiteY814" fmla="*/ 456086 h 6858000"/>
              <a:gd name="connsiteX815" fmla="*/ 4870967 w 7467600"/>
              <a:gd name="connsiteY815" fmla="*/ 963061 h 6858000"/>
              <a:gd name="connsiteX816" fmla="*/ 4889647 w 7467600"/>
              <a:gd name="connsiteY816" fmla="*/ 957147 h 6858000"/>
              <a:gd name="connsiteX817" fmla="*/ 5422504 w 7467600"/>
              <a:gd name="connsiteY817" fmla="*/ 805191 h 6858000"/>
              <a:gd name="connsiteX818" fmla="*/ 6087656 w 7467600"/>
              <a:gd name="connsiteY818" fmla="*/ 826703 h 6858000"/>
              <a:gd name="connsiteX819" fmla="*/ 6058717 w 7467600"/>
              <a:gd name="connsiteY819" fmla="*/ 865992 h 6858000"/>
              <a:gd name="connsiteX820" fmla="*/ 4974153 w 7467600"/>
              <a:gd name="connsiteY820" fmla="*/ 1045456 h 6858000"/>
              <a:gd name="connsiteX821" fmla="*/ 5627835 w 7467600"/>
              <a:gd name="connsiteY821" fmla="*/ 1472077 h 6858000"/>
              <a:gd name="connsiteX822" fmla="*/ 5629817 w 7467600"/>
              <a:gd name="connsiteY822" fmla="*/ 1471412 h 6858000"/>
              <a:gd name="connsiteX823" fmla="*/ 5634124 w 7467600"/>
              <a:gd name="connsiteY823" fmla="*/ 1470572 h 6858000"/>
              <a:gd name="connsiteX824" fmla="*/ 5755832 w 7467600"/>
              <a:gd name="connsiteY824" fmla="*/ 1383886 h 6858000"/>
              <a:gd name="connsiteX825" fmla="*/ 6014186 w 7467600"/>
              <a:gd name="connsiteY825" fmla="*/ 1279799 h 6858000"/>
              <a:gd name="connsiteX826" fmla="*/ 6901619 w 7467600"/>
              <a:gd name="connsiteY826" fmla="*/ 1047874 h 6858000"/>
              <a:gd name="connsiteX827" fmla="*/ 6931566 w 7467600"/>
              <a:gd name="connsiteY827" fmla="*/ 1062034 h 6858000"/>
              <a:gd name="connsiteX828" fmla="*/ 5790982 w 7467600"/>
              <a:gd name="connsiteY828" fmla="*/ 1561380 h 6858000"/>
              <a:gd name="connsiteX829" fmla="*/ 6188971 w 7467600"/>
              <a:gd name="connsiteY829" fmla="*/ 1755168 h 6858000"/>
              <a:gd name="connsiteX830" fmla="*/ 6202446 w 7467600"/>
              <a:gd name="connsiteY830" fmla="*/ 1752268 h 6858000"/>
              <a:gd name="connsiteX831" fmla="*/ 7179560 w 7467600"/>
              <a:gd name="connsiteY831" fmla="*/ 1467551 h 6858000"/>
              <a:gd name="connsiteX832" fmla="*/ 7158730 w 7467600"/>
              <a:gd name="connsiteY832" fmla="*/ 1507835 h 6858000"/>
              <a:gd name="connsiteX833" fmla="*/ 6326959 w 7467600"/>
              <a:gd name="connsiteY833" fmla="*/ 1817686 h 6858000"/>
              <a:gd name="connsiteX834" fmla="*/ 6537433 w 7467600"/>
              <a:gd name="connsiteY834" fmla="*/ 1907790 h 6858000"/>
              <a:gd name="connsiteX835" fmla="*/ 6550221 w 7467600"/>
              <a:gd name="connsiteY835" fmla="*/ 1910729 h 6858000"/>
              <a:gd name="connsiteX836" fmla="*/ 6964438 w 7467600"/>
              <a:gd name="connsiteY836" fmla="*/ 2209505 h 6858000"/>
              <a:gd name="connsiteX837" fmla="*/ 7367862 w 7467600"/>
              <a:gd name="connsiteY837" fmla="*/ 2806833 h 6858000"/>
              <a:gd name="connsiteX838" fmla="*/ 7364329 w 7467600"/>
              <a:gd name="connsiteY838" fmla="*/ 2826907 h 6858000"/>
              <a:gd name="connsiteX839" fmla="*/ 7290545 w 7467600"/>
              <a:gd name="connsiteY839" fmla="*/ 2850663 h 6858000"/>
              <a:gd name="connsiteX840" fmla="*/ 6472036 w 7467600"/>
              <a:gd name="connsiteY840" fmla="*/ 1959003 h 6858000"/>
              <a:gd name="connsiteX841" fmla="*/ 5792897 w 7467600"/>
              <a:gd name="connsiteY841" fmla="*/ 1647747 h 6858000"/>
              <a:gd name="connsiteX842" fmla="*/ 5842751 w 7467600"/>
              <a:gd name="connsiteY842" fmla="*/ 1816112 h 6858000"/>
              <a:gd name="connsiteX843" fmla="*/ 5847424 w 7467600"/>
              <a:gd name="connsiteY843" fmla="*/ 1815776 h 6858000"/>
              <a:gd name="connsiteX844" fmla="*/ 6399821 w 7467600"/>
              <a:gd name="connsiteY844" fmla="*/ 2344799 h 6858000"/>
              <a:gd name="connsiteX845" fmla="*/ 6323232 w 7467600"/>
              <a:gd name="connsiteY845" fmla="*/ 2389634 h 6858000"/>
              <a:gd name="connsiteX846" fmla="*/ 5942958 w 7467600"/>
              <a:gd name="connsiteY846" fmla="*/ 2077708 h 6858000"/>
              <a:gd name="connsiteX847" fmla="*/ 5921559 w 7467600"/>
              <a:gd name="connsiteY847" fmla="*/ 2378596 h 6858000"/>
              <a:gd name="connsiteX848" fmla="*/ 5817651 w 7467600"/>
              <a:gd name="connsiteY848" fmla="*/ 3023919 h 6858000"/>
              <a:gd name="connsiteX849" fmla="*/ 5729634 w 7467600"/>
              <a:gd name="connsiteY849" fmla="*/ 3051849 h 6858000"/>
              <a:gd name="connsiteX850" fmla="*/ 5611018 w 7467600"/>
              <a:gd name="connsiteY850" fmla="*/ 2316769 h 6858000"/>
              <a:gd name="connsiteX851" fmla="*/ 5687608 w 7467600"/>
              <a:gd name="connsiteY851" fmla="*/ 2039972 h 6858000"/>
              <a:gd name="connsiteX852" fmla="*/ 5657554 w 7467600"/>
              <a:gd name="connsiteY852" fmla="*/ 1576445 h 6858000"/>
              <a:gd name="connsiteX853" fmla="*/ 5150475 w 7467600"/>
              <a:gd name="connsiteY853" fmla="*/ 1274012 h 6858000"/>
              <a:gd name="connsiteX854" fmla="*/ 5349142 w 7467600"/>
              <a:gd name="connsiteY854" fmla="*/ 2204405 h 6858000"/>
              <a:gd name="connsiteX855" fmla="*/ 5262214 w 7467600"/>
              <a:gd name="connsiteY855" fmla="*/ 2233836 h 6858000"/>
              <a:gd name="connsiteX856" fmla="*/ 4981539 w 7467600"/>
              <a:gd name="connsiteY856" fmla="*/ 1542201 h 6858000"/>
              <a:gd name="connsiteX857" fmla="*/ 4958461 w 7467600"/>
              <a:gd name="connsiteY857" fmla="*/ 1136957 h 6858000"/>
              <a:gd name="connsiteX858" fmla="*/ 4655015 w 7467600"/>
              <a:gd name="connsiteY858" fmla="*/ 891426 h 6858000"/>
              <a:gd name="connsiteX859" fmla="*/ 4348002 w 7467600"/>
              <a:gd name="connsiteY859" fmla="*/ 2205895 h 6858000"/>
              <a:gd name="connsiteX860" fmla="*/ 4262250 w 7467600"/>
              <a:gd name="connsiteY860" fmla="*/ 2219972 h 6858000"/>
              <a:gd name="connsiteX861" fmla="*/ 4550611 w 7467600"/>
              <a:gd name="connsiteY861" fmla="*/ 817540 h 6858000"/>
              <a:gd name="connsiteX862" fmla="*/ 4564418 w 7467600"/>
              <a:gd name="connsiteY862" fmla="*/ 808293 h 6858000"/>
              <a:gd name="connsiteX863" fmla="*/ 4266388 w 7467600"/>
              <a:gd name="connsiteY863" fmla="*/ 500083 h 6858000"/>
              <a:gd name="connsiteX864" fmla="*/ 4032842 w 7467600"/>
              <a:gd name="connsiteY864" fmla="*/ 211809 h 6858000"/>
              <a:gd name="connsiteX865" fmla="*/ 3882765 w 7467600"/>
              <a:gd name="connsiteY865" fmla="*/ 0 h 6858000"/>
              <a:gd name="connsiteX866" fmla="*/ 3721337 w 7467600"/>
              <a:gd name="connsiteY866" fmla="*/ 0 h 6858000"/>
              <a:gd name="connsiteX867" fmla="*/ 3797544 w 7467600"/>
              <a:gd name="connsiteY867" fmla="*/ 0 h 6858000"/>
              <a:gd name="connsiteX868" fmla="*/ 3775734 w 7467600"/>
              <a:gd name="connsiteY868" fmla="*/ 95131 h 6858000"/>
              <a:gd name="connsiteX869" fmla="*/ 3724807 w 7467600"/>
              <a:gd name="connsiteY869" fmla="*/ 272257 h 6858000"/>
              <a:gd name="connsiteX870" fmla="*/ 3726844 w 7467600"/>
              <a:gd name="connsiteY870" fmla="*/ 282988 h 6858000"/>
              <a:gd name="connsiteX871" fmla="*/ 3742664 w 7467600"/>
              <a:gd name="connsiteY871" fmla="*/ 279918 h 6858000"/>
              <a:gd name="connsiteX872" fmla="*/ 4103910 w 7467600"/>
              <a:gd name="connsiteY872" fmla="*/ 1161917 h 6858000"/>
              <a:gd name="connsiteX873" fmla="*/ 4020269 w 7467600"/>
              <a:gd name="connsiteY873" fmla="*/ 1200406 h 6858000"/>
              <a:gd name="connsiteX874" fmla="*/ 3674882 w 7467600"/>
              <a:gd name="connsiteY874" fmla="*/ 488524 h 6858000"/>
              <a:gd name="connsiteX875" fmla="*/ 3132682 w 7467600"/>
              <a:gd name="connsiteY875" fmla="*/ 1072284 h 6858000"/>
              <a:gd name="connsiteX876" fmla="*/ 2716346 w 7467600"/>
              <a:gd name="connsiteY876" fmla="*/ 1276376 h 6858000"/>
              <a:gd name="connsiteX877" fmla="*/ 2716772 w 7467600"/>
              <a:gd name="connsiteY877" fmla="*/ 1255462 h 6858000"/>
              <a:gd name="connsiteX878" fmla="*/ 3471096 w 7467600"/>
              <a:gd name="connsiteY878" fmla="*/ 437072 h 6858000"/>
              <a:gd name="connsiteX879" fmla="*/ 3639057 w 7467600"/>
              <a:gd name="connsiteY879" fmla="*/ 286334 h 6858000"/>
              <a:gd name="connsiteX880" fmla="*/ 3640309 w 7467600"/>
              <a:gd name="connsiteY880" fmla="*/ 284664 h 6858000"/>
              <a:gd name="connsiteX881" fmla="*/ 3646022 w 7467600"/>
              <a:gd name="connsiteY881" fmla="*/ 276711 h 6858000"/>
              <a:gd name="connsiteX882" fmla="*/ 3707943 w 7467600"/>
              <a:gd name="connsiteY882" fmla="*/ 65958 h 6858000"/>
              <a:gd name="connsiteX883" fmla="*/ 3721337 w 7467600"/>
              <a:gd name="connsiteY883" fmla="*/ 0 h 6858000"/>
              <a:gd name="connsiteX884" fmla="*/ 2867960 w 7467600"/>
              <a:gd name="connsiteY884" fmla="*/ 0 h 6858000"/>
              <a:gd name="connsiteX885" fmla="*/ 2926351 w 7467600"/>
              <a:gd name="connsiteY885" fmla="*/ 0 h 6858000"/>
              <a:gd name="connsiteX886" fmla="*/ 2902823 w 7467600"/>
              <a:gd name="connsiteY886" fmla="*/ 262929 h 6858000"/>
              <a:gd name="connsiteX887" fmla="*/ 2940663 w 7467600"/>
              <a:gd name="connsiteY887" fmla="*/ 140884 h 6858000"/>
              <a:gd name="connsiteX888" fmla="*/ 2947039 w 7467600"/>
              <a:gd name="connsiteY888" fmla="*/ 122524 h 6858000"/>
              <a:gd name="connsiteX889" fmla="*/ 2984316 w 7467600"/>
              <a:gd name="connsiteY889" fmla="*/ 0 h 6858000"/>
              <a:gd name="connsiteX890" fmla="*/ 3016114 w 7467600"/>
              <a:gd name="connsiteY890" fmla="*/ 0 h 6858000"/>
              <a:gd name="connsiteX891" fmla="*/ 2979949 w 7467600"/>
              <a:gd name="connsiteY891" fmla="*/ 119274 h 6858000"/>
              <a:gd name="connsiteX892" fmla="*/ 3023879 w 7467600"/>
              <a:gd name="connsiteY892" fmla="*/ 0 h 6858000"/>
              <a:gd name="connsiteX893" fmla="*/ 3105400 w 7467600"/>
              <a:gd name="connsiteY893" fmla="*/ 0 h 6858000"/>
              <a:gd name="connsiteX894" fmla="*/ 3094669 w 7467600"/>
              <a:gd name="connsiteY894" fmla="*/ 30308 h 6858000"/>
              <a:gd name="connsiteX895" fmla="*/ 2901945 w 7467600"/>
              <a:gd name="connsiteY895" fmla="*/ 466538 h 6858000"/>
              <a:gd name="connsiteX896" fmla="*/ 2815209 w 7467600"/>
              <a:gd name="connsiteY896" fmla="*/ 497361 h 6858000"/>
              <a:gd name="connsiteX897" fmla="*/ 2844845 w 7467600"/>
              <a:gd name="connsiteY897" fmla="*/ 127638 h 6858000"/>
              <a:gd name="connsiteX898" fmla="*/ 2867960 w 7467600"/>
              <a:gd name="connsiteY898" fmla="*/ 0 h 6858000"/>
              <a:gd name="connsiteX899" fmla="*/ 1057230 w 7467600"/>
              <a:gd name="connsiteY899" fmla="*/ 0 h 6858000"/>
              <a:gd name="connsiteX900" fmla="*/ 1111003 w 7467600"/>
              <a:gd name="connsiteY900" fmla="*/ 0 h 6858000"/>
              <a:gd name="connsiteX901" fmla="*/ 1125553 w 7467600"/>
              <a:gd name="connsiteY901" fmla="*/ 52588 h 6858000"/>
              <a:gd name="connsiteX902" fmla="*/ 1304276 w 7467600"/>
              <a:gd name="connsiteY902" fmla="*/ 476275 h 6858000"/>
              <a:gd name="connsiteX903" fmla="*/ 1492066 w 7467600"/>
              <a:gd name="connsiteY903" fmla="*/ 886333 h 6858000"/>
              <a:gd name="connsiteX904" fmla="*/ 1423698 w 7467600"/>
              <a:gd name="connsiteY904" fmla="*/ 710817 h 6858000"/>
              <a:gd name="connsiteX905" fmla="*/ 1357609 w 7467600"/>
              <a:gd name="connsiteY905" fmla="*/ 532892 h 6858000"/>
              <a:gd name="connsiteX906" fmla="*/ 1309550 w 7467600"/>
              <a:gd name="connsiteY906" fmla="*/ 374031 h 6858000"/>
              <a:gd name="connsiteX907" fmla="*/ 1193673 w 7467600"/>
              <a:gd name="connsiteY907" fmla="*/ 49533 h 6858000"/>
              <a:gd name="connsiteX908" fmla="*/ 1164391 w 7467600"/>
              <a:gd name="connsiteY908" fmla="*/ 0 h 6858000"/>
              <a:gd name="connsiteX909" fmla="*/ 1200666 w 7467600"/>
              <a:gd name="connsiteY909" fmla="*/ 0 h 6858000"/>
              <a:gd name="connsiteX910" fmla="*/ 1223408 w 7467600"/>
              <a:gd name="connsiteY910" fmla="*/ 38996 h 6858000"/>
              <a:gd name="connsiteX911" fmla="*/ 1339635 w 7467600"/>
              <a:gd name="connsiteY911" fmla="*/ 365517 h 6858000"/>
              <a:gd name="connsiteX912" fmla="*/ 1387469 w 7467600"/>
              <a:gd name="connsiteY912" fmla="*/ 523079 h 6858000"/>
              <a:gd name="connsiteX913" fmla="*/ 1452685 w 7467600"/>
              <a:gd name="connsiteY913" fmla="*/ 699806 h 6858000"/>
              <a:gd name="connsiteX914" fmla="*/ 1492092 w 7467600"/>
              <a:gd name="connsiteY914" fmla="*/ 800424 h 6858000"/>
              <a:gd name="connsiteX915" fmla="*/ 1455302 w 7467600"/>
              <a:gd name="connsiteY915" fmla="*/ 632913 h 6858000"/>
              <a:gd name="connsiteX916" fmla="*/ 1222336 w 7467600"/>
              <a:gd name="connsiteY916" fmla="*/ 9480 h 6858000"/>
              <a:gd name="connsiteX917" fmla="*/ 1214634 w 7467600"/>
              <a:gd name="connsiteY917" fmla="*/ 0 h 6858000"/>
              <a:gd name="connsiteX918" fmla="*/ 1289827 w 7467600"/>
              <a:gd name="connsiteY918" fmla="*/ 0 h 6858000"/>
              <a:gd name="connsiteX919" fmla="*/ 1321076 w 7467600"/>
              <a:gd name="connsiteY919" fmla="*/ 59722 h 6858000"/>
              <a:gd name="connsiteX920" fmla="*/ 1512579 w 7467600"/>
              <a:gd name="connsiteY920" fmla="*/ 626441 h 6858000"/>
              <a:gd name="connsiteX921" fmla="*/ 1506076 w 7467600"/>
              <a:gd name="connsiteY921" fmla="*/ 1089289 h 6858000"/>
              <a:gd name="connsiteX922" fmla="*/ 1486346 w 7467600"/>
              <a:gd name="connsiteY922" fmla="*/ 1079919 h 6858000"/>
              <a:gd name="connsiteX923" fmla="*/ 1070511 w 7467600"/>
              <a:gd name="connsiteY923" fmla="*/ 48609 h 6858000"/>
              <a:gd name="connsiteX924" fmla="*/ 1057230 w 7467600"/>
              <a:gd name="connsiteY924" fmla="*/ 0 h 6858000"/>
              <a:gd name="connsiteX925" fmla="*/ 43151 w 7467600"/>
              <a:gd name="connsiteY925" fmla="*/ 0 h 6858000"/>
              <a:gd name="connsiteX926" fmla="*/ 95283 w 7467600"/>
              <a:gd name="connsiteY926" fmla="*/ 0 h 6858000"/>
              <a:gd name="connsiteX927" fmla="*/ 300708 w 7467600"/>
              <a:gd name="connsiteY927" fmla="*/ 154571 h 6858000"/>
              <a:gd name="connsiteX928" fmla="*/ 530414 w 7467600"/>
              <a:gd name="connsiteY928" fmla="*/ 354673 h 6858000"/>
              <a:gd name="connsiteX929" fmla="*/ 333785 w 7467600"/>
              <a:gd name="connsiteY929" fmla="*/ 161564 h 6858000"/>
              <a:gd name="connsiteX930" fmla="*/ 147005 w 7467600"/>
              <a:gd name="connsiteY930" fmla="*/ 0 h 6858000"/>
              <a:gd name="connsiteX931" fmla="*/ 272509 w 7467600"/>
              <a:gd name="connsiteY931" fmla="*/ 0 h 6858000"/>
              <a:gd name="connsiteX932" fmla="*/ 326276 w 7467600"/>
              <a:gd name="connsiteY932" fmla="*/ 45847 h 6858000"/>
              <a:gd name="connsiteX933" fmla="*/ 823759 w 7467600"/>
              <a:gd name="connsiteY933" fmla="*/ 574145 h 6858000"/>
              <a:gd name="connsiteX934" fmla="*/ 811254 w 7467600"/>
              <a:gd name="connsiteY934" fmla="*/ 665546 h 6858000"/>
              <a:gd name="connsiteX935" fmla="*/ 154042 w 7467600"/>
              <a:gd name="connsiteY935" fmla="*/ 261522 h 6858000"/>
              <a:gd name="connsiteX936" fmla="*/ 13550 w 7467600"/>
              <a:gd name="connsiteY936" fmla="*/ 158423 h 6858000"/>
              <a:gd name="connsiteX937" fmla="*/ 0 w 7467600"/>
              <a:gd name="connsiteY937" fmla="*/ 146618 h 6858000"/>
              <a:gd name="connsiteX938" fmla="*/ 0 w 7467600"/>
              <a:gd name="connsiteY938" fmla="*/ 59161 h 6858000"/>
              <a:gd name="connsiteX939" fmla="*/ 45427 w 7467600"/>
              <a:gd name="connsiteY939" fmla="*/ 101078 h 6858000"/>
              <a:gd name="connsiteX940" fmla="*/ 630103 w 7467600"/>
              <a:gd name="connsiteY940" fmla="*/ 485885 h 6858000"/>
              <a:gd name="connsiteX941" fmla="*/ 532040 w 7467600"/>
              <a:gd name="connsiteY941" fmla="*/ 399359 h 6858000"/>
              <a:gd name="connsiteX942" fmla="*/ 517618 w 7467600"/>
              <a:gd name="connsiteY942" fmla="*/ 385726 h 6858000"/>
              <a:gd name="connsiteX943" fmla="*/ 285074 w 7467600"/>
              <a:gd name="connsiteY943" fmla="*/ 182755 h 6858000"/>
              <a:gd name="connsiteX944" fmla="*/ 43151 w 7467600"/>
              <a:gd name="connsiteY944"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289862 w 7467600"/>
              <a:gd name="connsiteY4" fmla="*/ 6659827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289862 w 7467600"/>
              <a:gd name="connsiteY11" fmla="*/ 6659827 h 6858000"/>
              <a:gd name="connsiteX12" fmla="*/ 1019354 w 7467600"/>
              <a:gd name="connsiteY12" fmla="*/ 6315006 h 6858000"/>
              <a:gd name="connsiteX13" fmla="*/ 441046 w 7467600"/>
              <a:gd name="connsiteY13" fmla="*/ 6691153 h 6858000"/>
              <a:gd name="connsiteX14" fmla="*/ 1019354 w 7467600"/>
              <a:gd name="connsiteY14" fmla="*/ 6315006 h 6858000"/>
              <a:gd name="connsiteX15" fmla="*/ 991680 w 7467600"/>
              <a:gd name="connsiteY15" fmla="*/ 6298413 h 6858000"/>
              <a:gd name="connsiteX16" fmla="*/ 409060 w 7467600"/>
              <a:gd name="connsiteY16" fmla="*/ 6671470 h 6858000"/>
              <a:gd name="connsiteX17" fmla="*/ 991680 w 7467600"/>
              <a:gd name="connsiteY17" fmla="*/ 6298413 h 6858000"/>
              <a:gd name="connsiteX18" fmla="*/ 103333 w 7467600"/>
              <a:gd name="connsiteY18" fmla="*/ 5699602 h 6858000"/>
              <a:gd name="connsiteX19" fmla="*/ 233938 w 7467600"/>
              <a:gd name="connsiteY19" fmla="*/ 5809416 h 6858000"/>
              <a:gd name="connsiteX20" fmla="*/ 883580 w 7467600"/>
              <a:gd name="connsiteY20" fmla="*/ 6180710 h 6858000"/>
              <a:gd name="connsiteX21" fmla="*/ 487337 w 7467600"/>
              <a:gd name="connsiteY21" fmla="*/ 5950182 h 6858000"/>
              <a:gd name="connsiteX22" fmla="*/ 354051 w 7467600"/>
              <a:gd name="connsiteY22" fmla="*/ 5854912 h 6858000"/>
              <a:gd name="connsiteX23" fmla="*/ 195436 w 7467600"/>
              <a:gd name="connsiteY23" fmla="*/ 5755068 h 6858000"/>
              <a:gd name="connsiteX24" fmla="*/ 103333 w 7467600"/>
              <a:gd name="connsiteY24" fmla="*/ 5699602 h 6858000"/>
              <a:gd name="connsiteX25" fmla="*/ 5539432 w 7467600"/>
              <a:gd name="connsiteY25" fmla="*/ 5642928 h 6858000"/>
              <a:gd name="connsiteX26" fmla="*/ 5555462 w 7467600"/>
              <a:gd name="connsiteY26" fmla="*/ 5694454 h 6858000"/>
              <a:gd name="connsiteX27" fmla="*/ 5828270 w 7467600"/>
              <a:gd name="connsiteY27" fmla="*/ 6320663 h 6858000"/>
              <a:gd name="connsiteX28" fmla="*/ 5947416 w 7467600"/>
              <a:gd name="connsiteY28" fmla="*/ 6574846 h 6858000"/>
              <a:gd name="connsiteX29" fmla="*/ 5539432 w 7467600"/>
              <a:gd name="connsiteY29" fmla="*/ 5642928 h 6858000"/>
              <a:gd name="connsiteX30" fmla="*/ 51253 w 7467600"/>
              <a:gd name="connsiteY30" fmla="*/ 5631825 h 6858000"/>
              <a:gd name="connsiteX31" fmla="*/ 211622 w 7467600"/>
              <a:gd name="connsiteY31" fmla="*/ 5728803 h 6858000"/>
              <a:gd name="connsiteX32" fmla="*/ 371652 w 7467600"/>
              <a:gd name="connsiteY32" fmla="*/ 5829062 h 6858000"/>
              <a:gd name="connsiteX33" fmla="*/ 505903 w 7467600"/>
              <a:gd name="connsiteY33" fmla="*/ 5925221 h 6858000"/>
              <a:gd name="connsiteX34" fmla="*/ 899240 w 7467600"/>
              <a:gd name="connsiteY34" fmla="*/ 6153068 h 6858000"/>
              <a:gd name="connsiteX35" fmla="*/ 988114 w 7467600"/>
              <a:gd name="connsiteY35" fmla="*/ 6174204 h 6858000"/>
              <a:gd name="connsiteX36" fmla="*/ 845971 w 7467600"/>
              <a:gd name="connsiteY36" fmla="*/ 6067177 h 6858000"/>
              <a:gd name="connsiteX37" fmla="*/ 448057 w 7467600"/>
              <a:gd name="connsiteY37" fmla="*/ 5841376 h 6858000"/>
              <a:gd name="connsiteX38" fmla="*/ 51253 w 7467600"/>
              <a:gd name="connsiteY38" fmla="*/ 5631825 h 6858000"/>
              <a:gd name="connsiteX39" fmla="*/ 2606687 w 7467600"/>
              <a:gd name="connsiteY39" fmla="*/ 5630718 h 6858000"/>
              <a:gd name="connsiteX40" fmla="*/ 2645658 w 7467600"/>
              <a:gd name="connsiteY40" fmla="*/ 6640259 h 6858000"/>
              <a:gd name="connsiteX41" fmla="*/ 2606687 w 7467600"/>
              <a:gd name="connsiteY41" fmla="*/ 5630718 h 6858000"/>
              <a:gd name="connsiteX42" fmla="*/ 3642057 w 7467600"/>
              <a:gd name="connsiteY42" fmla="*/ 5573487 h 6858000"/>
              <a:gd name="connsiteX43" fmla="*/ 3632981 w 7467600"/>
              <a:gd name="connsiteY43" fmla="*/ 5579437 h 6858000"/>
              <a:gd name="connsiteX44" fmla="*/ 3382436 w 7467600"/>
              <a:gd name="connsiteY44" fmla="*/ 5952726 h 6858000"/>
              <a:gd name="connsiteX45" fmla="*/ 3191929 w 7467600"/>
              <a:gd name="connsiteY45" fmla="*/ 6662669 h 6858000"/>
              <a:gd name="connsiteX46" fmla="*/ 3369898 w 7467600"/>
              <a:gd name="connsiteY46" fmla="*/ 6081771 h 6858000"/>
              <a:gd name="connsiteX47" fmla="*/ 3642057 w 7467600"/>
              <a:gd name="connsiteY47" fmla="*/ 5573487 h 6858000"/>
              <a:gd name="connsiteX48" fmla="*/ 2650666 w 7467600"/>
              <a:gd name="connsiteY48" fmla="*/ 5530686 h 6858000"/>
              <a:gd name="connsiteX49" fmla="*/ 2650249 w 7467600"/>
              <a:gd name="connsiteY49" fmla="*/ 5532101 h 6858000"/>
              <a:gd name="connsiteX50" fmla="*/ 2663808 w 7467600"/>
              <a:gd name="connsiteY50" fmla="*/ 6535215 h 6858000"/>
              <a:gd name="connsiteX51" fmla="*/ 2665418 w 7467600"/>
              <a:gd name="connsiteY51" fmla="*/ 6132756 h 6858000"/>
              <a:gd name="connsiteX52" fmla="*/ 2650666 w 7467600"/>
              <a:gd name="connsiteY52" fmla="*/ 5530686 h 6858000"/>
              <a:gd name="connsiteX53" fmla="*/ 2680277 w 7467600"/>
              <a:gd name="connsiteY53" fmla="*/ 5479204 h 6858000"/>
              <a:gd name="connsiteX54" fmla="*/ 2678972 w 7467600"/>
              <a:gd name="connsiteY54" fmla="*/ 5481582 h 6858000"/>
              <a:gd name="connsiteX55" fmla="*/ 2696666 w 7467600"/>
              <a:gd name="connsiteY55" fmla="*/ 6133836 h 6858000"/>
              <a:gd name="connsiteX56" fmla="*/ 2695769 w 7467600"/>
              <a:gd name="connsiteY56" fmla="*/ 6390955 h 6858000"/>
              <a:gd name="connsiteX57" fmla="*/ 2739893 w 7467600"/>
              <a:gd name="connsiteY57" fmla="*/ 6108357 h 6858000"/>
              <a:gd name="connsiteX58" fmla="*/ 2680277 w 7467600"/>
              <a:gd name="connsiteY58" fmla="*/ 5479204 h 6858000"/>
              <a:gd name="connsiteX59" fmla="*/ 1132195 w 7467600"/>
              <a:gd name="connsiteY59" fmla="*/ 5467980 h 6858000"/>
              <a:gd name="connsiteX60" fmla="*/ 1679056 w 7467600"/>
              <a:gd name="connsiteY60" fmla="*/ 5516907 h 6858000"/>
              <a:gd name="connsiteX61" fmla="*/ 2128648 w 7467600"/>
              <a:gd name="connsiteY61" fmla="*/ 5474249 h 6858000"/>
              <a:gd name="connsiteX62" fmla="*/ 1825619 w 7467600"/>
              <a:gd name="connsiteY62" fmla="*/ 5478447 h 6858000"/>
              <a:gd name="connsiteX63" fmla="*/ 1737798 w 7467600"/>
              <a:gd name="connsiteY63" fmla="*/ 5483353 h 6858000"/>
              <a:gd name="connsiteX64" fmla="*/ 1132195 w 7467600"/>
              <a:gd name="connsiteY64" fmla="*/ 5467980 h 6858000"/>
              <a:gd name="connsiteX65" fmla="*/ 1456157 w 7467600"/>
              <a:gd name="connsiteY65" fmla="*/ 5371404 h 6858000"/>
              <a:gd name="connsiteX66" fmla="*/ 1244432 w 7467600"/>
              <a:gd name="connsiteY66" fmla="*/ 5385601 h 6858000"/>
              <a:gd name="connsiteX67" fmla="*/ 973990 w 7467600"/>
              <a:gd name="connsiteY67" fmla="*/ 5424940 h 6858000"/>
              <a:gd name="connsiteX68" fmla="*/ 1103809 w 7467600"/>
              <a:gd name="connsiteY68" fmla="*/ 5433720 h 6858000"/>
              <a:gd name="connsiteX69" fmla="*/ 1123454 w 7467600"/>
              <a:gd name="connsiteY69" fmla="*/ 5435727 h 6858000"/>
              <a:gd name="connsiteX70" fmla="*/ 1737017 w 7467600"/>
              <a:gd name="connsiteY70" fmla="*/ 5452183 h 6858000"/>
              <a:gd name="connsiteX71" fmla="*/ 1824397 w 7467600"/>
              <a:gd name="connsiteY71" fmla="*/ 5447757 h 6858000"/>
              <a:gd name="connsiteX72" fmla="*/ 2070059 w 7467600"/>
              <a:gd name="connsiteY72" fmla="*/ 5441660 h 6858000"/>
              <a:gd name="connsiteX73" fmla="*/ 1456157 w 7467600"/>
              <a:gd name="connsiteY73" fmla="*/ 5371404 h 6858000"/>
              <a:gd name="connsiteX74" fmla="*/ 4988186 w 7467600"/>
              <a:gd name="connsiteY74" fmla="*/ 5216467 h 6858000"/>
              <a:gd name="connsiteX75" fmla="*/ 4777334 w 7467600"/>
              <a:gd name="connsiteY75" fmla="*/ 5406072 h 6858000"/>
              <a:gd name="connsiteX76" fmla="*/ 4718341 w 7467600"/>
              <a:gd name="connsiteY76" fmla="*/ 5468043 h 6858000"/>
              <a:gd name="connsiteX77" fmla="*/ 4604655 w 7467600"/>
              <a:gd name="connsiteY77" fmla="*/ 5583434 h 6858000"/>
              <a:gd name="connsiteX78" fmla="*/ 4565074 w 7467600"/>
              <a:gd name="connsiteY78" fmla="*/ 5618550 h 6858000"/>
              <a:gd name="connsiteX79" fmla="*/ 4988186 w 7467600"/>
              <a:gd name="connsiteY79" fmla="*/ 5216467 h 6858000"/>
              <a:gd name="connsiteX80" fmla="*/ 4978032 w 7467600"/>
              <a:gd name="connsiteY80" fmla="*/ 5183809 h 6858000"/>
              <a:gd name="connsiteX81" fmla="*/ 4463413 w 7467600"/>
              <a:gd name="connsiteY81" fmla="*/ 5615162 h 6858000"/>
              <a:gd name="connsiteX82" fmla="*/ 4358134 w 7467600"/>
              <a:gd name="connsiteY82" fmla="*/ 5742791 h 6858000"/>
              <a:gd name="connsiteX83" fmla="*/ 4376219 w 7467600"/>
              <a:gd name="connsiteY83" fmla="*/ 5729027 h 6858000"/>
              <a:gd name="connsiteX84" fmla="*/ 4582340 w 7467600"/>
              <a:gd name="connsiteY84" fmla="*/ 5561037 h 6858000"/>
              <a:gd name="connsiteX85" fmla="*/ 4694684 w 7467600"/>
              <a:gd name="connsiteY85" fmla="*/ 5447098 h 6858000"/>
              <a:gd name="connsiteX86" fmla="*/ 4754123 w 7467600"/>
              <a:gd name="connsiteY86" fmla="*/ 5384643 h 6858000"/>
              <a:gd name="connsiteX87" fmla="*/ 4978032 w 7467600"/>
              <a:gd name="connsiteY87" fmla="*/ 5183809 h 6858000"/>
              <a:gd name="connsiteX88" fmla="*/ 1903353 w 7467600"/>
              <a:gd name="connsiteY88" fmla="*/ 5044827 h 6858000"/>
              <a:gd name="connsiteX89" fmla="*/ 1936931 w 7467600"/>
              <a:gd name="connsiteY89" fmla="*/ 5093954 h 6858000"/>
              <a:gd name="connsiteX90" fmla="*/ 2195868 w 7467600"/>
              <a:gd name="connsiteY90" fmla="*/ 5396574 h 6858000"/>
              <a:gd name="connsiteX91" fmla="*/ 2088852 w 7467600"/>
              <a:gd name="connsiteY91" fmla="*/ 5166123 h 6858000"/>
              <a:gd name="connsiteX92" fmla="*/ 1958241 w 7467600"/>
              <a:gd name="connsiteY92" fmla="*/ 5067955 h 6858000"/>
              <a:gd name="connsiteX93" fmla="*/ 1903353 w 7467600"/>
              <a:gd name="connsiteY93" fmla="*/ 5044827 h 6858000"/>
              <a:gd name="connsiteX94" fmla="*/ 1979378 w 7467600"/>
              <a:gd name="connsiteY94" fmla="*/ 4769504 h 6858000"/>
              <a:gd name="connsiteX95" fmla="*/ 2882120 w 7467600"/>
              <a:gd name="connsiteY95" fmla="*/ 5064547 h 6858000"/>
              <a:gd name="connsiteX96" fmla="*/ 2793103 w 7467600"/>
              <a:gd name="connsiteY96" fmla="*/ 5039699 h 6858000"/>
              <a:gd name="connsiteX97" fmla="*/ 2770041 w 7467600"/>
              <a:gd name="connsiteY97" fmla="*/ 5033634 h 6858000"/>
              <a:gd name="connsiteX98" fmla="*/ 1979378 w 7467600"/>
              <a:gd name="connsiteY98" fmla="*/ 4769504 h 6858000"/>
              <a:gd name="connsiteX99" fmla="*/ 1927410 w 7467600"/>
              <a:gd name="connsiteY99" fmla="*/ 4716164 h 6858000"/>
              <a:gd name="connsiteX100" fmla="*/ 1959587 w 7467600"/>
              <a:gd name="connsiteY100" fmla="*/ 4728849 h 6858000"/>
              <a:gd name="connsiteX101" fmla="*/ 2777707 w 7467600"/>
              <a:gd name="connsiteY101" fmla="*/ 5003991 h 6858000"/>
              <a:gd name="connsiteX102" fmla="*/ 2800768 w 7467600"/>
              <a:gd name="connsiteY102" fmla="*/ 5010056 h 6858000"/>
              <a:gd name="connsiteX103" fmla="*/ 2879408 w 7467600"/>
              <a:gd name="connsiteY103" fmla="*/ 5031590 h 6858000"/>
              <a:gd name="connsiteX104" fmla="*/ 2862295 w 7467600"/>
              <a:gd name="connsiteY104" fmla="*/ 5022958 h 6858000"/>
              <a:gd name="connsiteX105" fmla="*/ 2813343 w 7467600"/>
              <a:gd name="connsiteY105" fmla="*/ 4998369 h 6858000"/>
              <a:gd name="connsiteX106" fmla="*/ 2646245 w 7467600"/>
              <a:gd name="connsiteY106" fmla="*/ 4930999 h 6858000"/>
              <a:gd name="connsiteX107" fmla="*/ 1999243 w 7467600"/>
              <a:gd name="connsiteY107" fmla="*/ 4730524 h 6858000"/>
              <a:gd name="connsiteX108" fmla="*/ 1979527 w 7467600"/>
              <a:gd name="connsiteY108" fmla="*/ 4726651 h 6858000"/>
              <a:gd name="connsiteX109" fmla="*/ 1927410 w 7467600"/>
              <a:gd name="connsiteY109" fmla="*/ 4716164 h 6858000"/>
              <a:gd name="connsiteX110" fmla="*/ 1997014 w 7467600"/>
              <a:gd name="connsiteY110" fmla="*/ 4698007 h 6858000"/>
              <a:gd name="connsiteX111" fmla="*/ 2005458 w 7467600"/>
              <a:gd name="connsiteY111" fmla="*/ 4699540 h 6858000"/>
              <a:gd name="connsiteX112" fmla="*/ 2657186 w 7467600"/>
              <a:gd name="connsiteY112" fmla="*/ 4901687 h 6858000"/>
              <a:gd name="connsiteX113" fmla="*/ 2826662 w 7467600"/>
              <a:gd name="connsiteY113" fmla="*/ 4970362 h 6858000"/>
              <a:gd name="connsiteX114" fmla="*/ 2876100 w 7467600"/>
              <a:gd name="connsiteY114" fmla="*/ 4995397 h 6858000"/>
              <a:gd name="connsiteX115" fmla="*/ 3042600 w 7467600"/>
              <a:gd name="connsiteY115" fmla="*/ 5059532 h 6858000"/>
              <a:gd name="connsiteX116" fmla="*/ 1997014 w 7467600"/>
              <a:gd name="connsiteY116" fmla="*/ 4698007 h 6858000"/>
              <a:gd name="connsiteX117" fmla="*/ 2305292 w 7467600"/>
              <a:gd name="connsiteY117" fmla="*/ 4219492 h 6858000"/>
              <a:gd name="connsiteX118" fmla="*/ 3360922 w 7467600"/>
              <a:gd name="connsiteY118" fmla="*/ 4529373 h 6858000"/>
              <a:gd name="connsiteX119" fmla="*/ 3492420 w 7467600"/>
              <a:gd name="connsiteY119" fmla="*/ 4510145 h 6858000"/>
              <a:gd name="connsiteX120" fmla="*/ 3364086 w 7467600"/>
              <a:gd name="connsiteY120" fmla="*/ 4480340 h 6858000"/>
              <a:gd name="connsiteX121" fmla="*/ 3225818 w 7467600"/>
              <a:gd name="connsiteY121" fmla="*/ 4411822 h 6858000"/>
              <a:gd name="connsiteX122" fmla="*/ 3129696 w 7467600"/>
              <a:gd name="connsiteY122" fmla="*/ 4360704 h 6858000"/>
              <a:gd name="connsiteX123" fmla="*/ 2814545 w 7467600"/>
              <a:gd name="connsiteY123" fmla="*/ 4282955 h 6858000"/>
              <a:gd name="connsiteX124" fmla="*/ 2305292 w 7467600"/>
              <a:gd name="connsiteY124" fmla="*/ 4219492 h 6858000"/>
              <a:gd name="connsiteX125" fmla="*/ 2626982 w 7467600"/>
              <a:gd name="connsiteY125" fmla="*/ 4206450 h 6858000"/>
              <a:gd name="connsiteX126" fmla="*/ 2490617 w 7467600"/>
              <a:gd name="connsiteY126" fmla="*/ 4206951 h 6858000"/>
              <a:gd name="connsiteX127" fmla="*/ 2819869 w 7467600"/>
              <a:gd name="connsiteY127" fmla="*/ 4252936 h 6858000"/>
              <a:gd name="connsiteX128" fmla="*/ 3143018 w 7467600"/>
              <a:gd name="connsiteY128" fmla="*/ 4332698 h 6858000"/>
              <a:gd name="connsiteX129" fmla="*/ 3241520 w 7467600"/>
              <a:gd name="connsiteY129" fmla="*/ 4385112 h 6858000"/>
              <a:gd name="connsiteX130" fmla="*/ 3374575 w 7467600"/>
              <a:gd name="connsiteY130" fmla="*/ 4451517 h 6858000"/>
              <a:gd name="connsiteX131" fmla="*/ 3505221 w 7467600"/>
              <a:gd name="connsiteY131" fmla="*/ 4480757 h 6858000"/>
              <a:gd name="connsiteX132" fmla="*/ 2626982 w 7467600"/>
              <a:gd name="connsiteY132" fmla="*/ 4206450 h 6858000"/>
              <a:gd name="connsiteX133" fmla="*/ 1310106 w 7467600"/>
              <a:gd name="connsiteY133" fmla="*/ 3943217 h 6858000"/>
              <a:gd name="connsiteX134" fmla="*/ 854994 w 7467600"/>
              <a:gd name="connsiteY134" fmla="*/ 4399136 h 6858000"/>
              <a:gd name="connsiteX135" fmla="*/ 742462 w 7467600"/>
              <a:gd name="connsiteY135" fmla="*/ 4594648 h 6858000"/>
              <a:gd name="connsiteX136" fmla="*/ 820602 w 7467600"/>
              <a:gd name="connsiteY136" fmla="*/ 4485915 h 6858000"/>
              <a:gd name="connsiteX137" fmla="*/ 878295 w 7467600"/>
              <a:gd name="connsiteY137" fmla="*/ 4403594 h 6858000"/>
              <a:gd name="connsiteX138" fmla="*/ 1240607 w 7467600"/>
              <a:gd name="connsiteY138" fmla="*/ 4010401 h 6858000"/>
              <a:gd name="connsiteX139" fmla="*/ 1310106 w 7467600"/>
              <a:gd name="connsiteY139" fmla="*/ 3943217 h 6858000"/>
              <a:gd name="connsiteX140" fmla="*/ 1423113 w 7467600"/>
              <a:gd name="connsiteY140" fmla="*/ 3874565 h 6858000"/>
              <a:gd name="connsiteX141" fmla="*/ 1260565 w 7467600"/>
              <a:gd name="connsiteY141" fmla="*/ 4031982 h 6858000"/>
              <a:gd name="connsiteX142" fmla="*/ 901900 w 7467600"/>
              <a:gd name="connsiteY142" fmla="*/ 4421236 h 6858000"/>
              <a:gd name="connsiteX143" fmla="*/ 845044 w 7467600"/>
              <a:gd name="connsiteY143" fmla="*/ 4502436 h 6858000"/>
              <a:gd name="connsiteX144" fmla="*/ 685926 w 7467600"/>
              <a:gd name="connsiteY144" fmla="*/ 4703069 h 6858000"/>
              <a:gd name="connsiteX145" fmla="*/ 684248 w 7467600"/>
              <a:gd name="connsiteY145" fmla="*/ 4706721 h 6858000"/>
              <a:gd name="connsiteX146" fmla="*/ 1423113 w 7467600"/>
              <a:gd name="connsiteY146" fmla="*/ 3874565 h 6858000"/>
              <a:gd name="connsiteX147" fmla="*/ 3316479 w 7467600"/>
              <a:gd name="connsiteY147" fmla="*/ 3872136 h 6858000"/>
              <a:gd name="connsiteX148" fmla="*/ 3546806 w 7467600"/>
              <a:gd name="connsiteY148" fmla="*/ 4356139 h 6858000"/>
              <a:gd name="connsiteX149" fmla="*/ 3364433 w 7467600"/>
              <a:gd name="connsiteY149" fmla="*/ 3953121 h 6858000"/>
              <a:gd name="connsiteX150" fmla="*/ 3316479 w 7467600"/>
              <a:gd name="connsiteY150" fmla="*/ 3872136 h 6858000"/>
              <a:gd name="connsiteX151" fmla="*/ 3291335 w 7467600"/>
              <a:gd name="connsiteY151" fmla="*/ 3767420 h 6858000"/>
              <a:gd name="connsiteX152" fmla="*/ 3390805 w 7467600"/>
              <a:gd name="connsiteY152" fmla="*/ 3937163 h 6858000"/>
              <a:gd name="connsiteX153" fmla="*/ 3579062 w 7467600"/>
              <a:gd name="connsiteY153" fmla="*/ 4359040 h 6858000"/>
              <a:gd name="connsiteX154" fmla="*/ 3467355 w 7467600"/>
              <a:gd name="connsiteY154" fmla="*/ 3988130 h 6858000"/>
              <a:gd name="connsiteX155" fmla="*/ 3310753 w 7467600"/>
              <a:gd name="connsiteY155" fmla="*/ 3787140 h 6858000"/>
              <a:gd name="connsiteX156" fmla="*/ 3291335 w 7467600"/>
              <a:gd name="connsiteY156" fmla="*/ 3767420 h 6858000"/>
              <a:gd name="connsiteX157" fmla="*/ 1635889 w 7467600"/>
              <a:gd name="connsiteY157" fmla="*/ 3709494 h 6858000"/>
              <a:gd name="connsiteX158" fmla="*/ 1634800 w 7467600"/>
              <a:gd name="connsiteY158" fmla="*/ 3731111 h 6858000"/>
              <a:gd name="connsiteX159" fmla="*/ 1635889 w 7467600"/>
              <a:gd name="connsiteY159" fmla="*/ 3709494 h 6858000"/>
              <a:gd name="connsiteX160" fmla="*/ 1510397 w 7467600"/>
              <a:gd name="connsiteY160" fmla="*/ 3684705 h 6858000"/>
              <a:gd name="connsiteX161" fmla="*/ 1146550 w 7467600"/>
              <a:gd name="connsiteY161" fmla="*/ 3802012 h 6858000"/>
              <a:gd name="connsiteX162" fmla="*/ 698834 w 7467600"/>
              <a:gd name="connsiteY162" fmla="*/ 3952272 h 6858000"/>
              <a:gd name="connsiteX163" fmla="*/ 34256 w 7467600"/>
              <a:gd name="connsiteY163" fmla="*/ 4347603 h 6858000"/>
              <a:gd name="connsiteX164" fmla="*/ 527241 w 7467600"/>
              <a:gd name="connsiteY164" fmla="*/ 4065078 h 6858000"/>
              <a:gd name="connsiteX165" fmla="*/ 1510397 w 7467600"/>
              <a:gd name="connsiteY165" fmla="*/ 3684705 h 6858000"/>
              <a:gd name="connsiteX166" fmla="*/ 1313114 w 7467600"/>
              <a:gd name="connsiteY166" fmla="*/ 3655216 h 6858000"/>
              <a:gd name="connsiteX167" fmla="*/ 1109304 w 7467600"/>
              <a:gd name="connsiteY167" fmla="*/ 3669030 h 6858000"/>
              <a:gd name="connsiteX168" fmla="*/ 8129 w 7467600"/>
              <a:gd name="connsiteY168" fmla="*/ 4330519 h 6858000"/>
              <a:gd name="connsiteX169" fmla="*/ 687572 w 7467600"/>
              <a:gd name="connsiteY169" fmla="*/ 3925629 h 6858000"/>
              <a:gd name="connsiteX170" fmla="*/ 1138365 w 7467600"/>
              <a:gd name="connsiteY170" fmla="*/ 3774515 h 6858000"/>
              <a:gd name="connsiteX171" fmla="*/ 1505579 w 7467600"/>
              <a:gd name="connsiteY171" fmla="*/ 3655526 h 6858000"/>
              <a:gd name="connsiteX172" fmla="*/ 1313114 w 7467600"/>
              <a:gd name="connsiteY172" fmla="*/ 3655216 h 6858000"/>
              <a:gd name="connsiteX173" fmla="*/ 3655073 w 7467600"/>
              <a:gd name="connsiteY173" fmla="*/ 3650884 h 6858000"/>
              <a:gd name="connsiteX174" fmla="*/ 3989938 w 7467600"/>
              <a:gd name="connsiteY174" fmla="*/ 3991685 h 6858000"/>
              <a:gd name="connsiteX175" fmla="*/ 4393907 w 7467600"/>
              <a:gd name="connsiteY175" fmla="*/ 4261258 h 6858000"/>
              <a:gd name="connsiteX176" fmla="*/ 4648051 w 7467600"/>
              <a:gd name="connsiteY176" fmla="*/ 4374051 h 6858000"/>
              <a:gd name="connsiteX177" fmla="*/ 4383389 w 7467600"/>
              <a:gd name="connsiteY177" fmla="*/ 4184369 h 6858000"/>
              <a:gd name="connsiteX178" fmla="*/ 4165508 w 7467600"/>
              <a:gd name="connsiteY178" fmla="*/ 4035196 h 6858000"/>
              <a:gd name="connsiteX179" fmla="*/ 4068162 w 7467600"/>
              <a:gd name="connsiteY179" fmla="*/ 3953394 h 6858000"/>
              <a:gd name="connsiteX180" fmla="*/ 3981416 w 7467600"/>
              <a:gd name="connsiteY180" fmla="*/ 3880482 h 6858000"/>
              <a:gd name="connsiteX181" fmla="*/ 3800147 w 7467600"/>
              <a:gd name="connsiteY181" fmla="*/ 3749872 h 6858000"/>
              <a:gd name="connsiteX182" fmla="*/ 3655073 w 7467600"/>
              <a:gd name="connsiteY182" fmla="*/ 3650884 h 6858000"/>
              <a:gd name="connsiteX183" fmla="*/ 3670252 w 7467600"/>
              <a:gd name="connsiteY183" fmla="*/ 3622798 h 6858000"/>
              <a:gd name="connsiteX184" fmla="*/ 3817258 w 7467600"/>
              <a:gd name="connsiteY184" fmla="*/ 3723577 h 6858000"/>
              <a:gd name="connsiteX185" fmla="*/ 4000461 w 7467600"/>
              <a:gd name="connsiteY185" fmla="*/ 3855966 h 6858000"/>
              <a:gd name="connsiteX186" fmla="*/ 4088180 w 7467600"/>
              <a:gd name="connsiteY186" fmla="*/ 3929774 h 6858000"/>
              <a:gd name="connsiteX187" fmla="*/ 4184555 w 7467600"/>
              <a:gd name="connsiteY187" fmla="*/ 4010683 h 6858000"/>
              <a:gd name="connsiteX188" fmla="*/ 4399563 w 7467600"/>
              <a:gd name="connsiteY188" fmla="*/ 4158106 h 6858000"/>
              <a:gd name="connsiteX189" fmla="*/ 4684469 w 7467600"/>
              <a:gd name="connsiteY189" fmla="*/ 4364680 h 6858000"/>
              <a:gd name="connsiteX190" fmla="*/ 4690271 w 7467600"/>
              <a:gd name="connsiteY190" fmla="*/ 4370034 h 6858000"/>
              <a:gd name="connsiteX191" fmla="*/ 4136093 w 7467600"/>
              <a:gd name="connsiteY191" fmla="*/ 3858466 h 6858000"/>
              <a:gd name="connsiteX192" fmla="*/ 3670252 w 7467600"/>
              <a:gd name="connsiteY192" fmla="*/ 3622798 h 6858000"/>
              <a:gd name="connsiteX193" fmla="*/ 4440129 w 7467600"/>
              <a:gd name="connsiteY193" fmla="*/ 3448571 h 6858000"/>
              <a:gd name="connsiteX194" fmla="*/ 4856525 w 7467600"/>
              <a:gd name="connsiteY194" fmla="*/ 3915351 h 6858000"/>
              <a:gd name="connsiteX195" fmla="*/ 5059055 w 7467600"/>
              <a:gd name="connsiteY195" fmla="*/ 4108918 h 6858000"/>
              <a:gd name="connsiteX196" fmla="*/ 5290070 w 7467600"/>
              <a:gd name="connsiteY196" fmla="*/ 4263619 h 6858000"/>
              <a:gd name="connsiteX197" fmla="*/ 4834991 w 7467600"/>
              <a:gd name="connsiteY197" fmla="*/ 3830985 h 6858000"/>
              <a:gd name="connsiteX198" fmla="*/ 4440129 w 7467600"/>
              <a:gd name="connsiteY198" fmla="*/ 3448571 h 6858000"/>
              <a:gd name="connsiteX199" fmla="*/ 4441737 w 7467600"/>
              <a:gd name="connsiteY199" fmla="*/ 3399734 h 6858000"/>
              <a:gd name="connsiteX200" fmla="*/ 4431236 w 7467600"/>
              <a:gd name="connsiteY200" fmla="*/ 3400954 h 6858000"/>
              <a:gd name="connsiteX201" fmla="*/ 4557150 w 7467600"/>
              <a:gd name="connsiteY201" fmla="*/ 3510023 h 6858000"/>
              <a:gd name="connsiteX202" fmla="*/ 4856936 w 7467600"/>
              <a:gd name="connsiteY202" fmla="*/ 3809146 h 6858000"/>
              <a:gd name="connsiteX203" fmla="*/ 5111996 w 7467600"/>
              <a:gd name="connsiteY203" fmla="*/ 4065759 h 6858000"/>
              <a:gd name="connsiteX204" fmla="*/ 5388878 w 7467600"/>
              <a:gd name="connsiteY204" fmla="*/ 4300185 h 6858000"/>
              <a:gd name="connsiteX205" fmla="*/ 5425556 w 7467600"/>
              <a:gd name="connsiteY205" fmla="*/ 4308967 h 6858000"/>
              <a:gd name="connsiteX206" fmla="*/ 4943646 w 7467600"/>
              <a:gd name="connsiteY206" fmla="*/ 3822916 h 6858000"/>
              <a:gd name="connsiteX207" fmla="*/ 4594837 w 7467600"/>
              <a:gd name="connsiteY207" fmla="*/ 3532274 h 6858000"/>
              <a:gd name="connsiteX208" fmla="*/ 4441737 w 7467600"/>
              <a:gd name="connsiteY208" fmla="*/ 3399734 h 6858000"/>
              <a:gd name="connsiteX209" fmla="*/ 5425834 w 7467600"/>
              <a:gd name="connsiteY209" fmla="*/ 3162785 h 6858000"/>
              <a:gd name="connsiteX210" fmla="*/ 5401644 w 7467600"/>
              <a:gd name="connsiteY210" fmla="*/ 3617847 h 6858000"/>
              <a:gd name="connsiteX211" fmla="*/ 5467256 w 7467600"/>
              <a:gd name="connsiteY211" fmla="*/ 4175494 h 6858000"/>
              <a:gd name="connsiteX212" fmla="*/ 5448069 w 7467600"/>
              <a:gd name="connsiteY212" fmla="*/ 3567554 h 6858000"/>
              <a:gd name="connsiteX213" fmla="*/ 5425834 w 7467600"/>
              <a:gd name="connsiteY213" fmla="*/ 3162785 h 6858000"/>
              <a:gd name="connsiteX214" fmla="*/ 1318687 w 7467600"/>
              <a:gd name="connsiteY214" fmla="*/ 3113840 h 6858000"/>
              <a:gd name="connsiteX215" fmla="*/ 1066793 w 7467600"/>
              <a:gd name="connsiteY215" fmla="*/ 3212171 h 6858000"/>
              <a:gd name="connsiteX216" fmla="*/ 993319 w 7467600"/>
              <a:gd name="connsiteY216" fmla="*/ 3247648 h 6858000"/>
              <a:gd name="connsiteX217" fmla="*/ 853081 w 7467600"/>
              <a:gd name="connsiteY217" fmla="*/ 3312410 h 6858000"/>
              <a:gd name="connsiteX218" fmla="*/ 805957 w 7467600"/>
              <a:gd name="connsiteY218" fmla="*/ 3330443 h 6858000"/>
              <a:gd name="connsiteX219" fmla="*/ 1318687 w 7467600"/>
              <a:gd name="connsiteY219" fmla="*/ 3113840 h 6858000"/>
              <a:gd name="connsiteX220" fmla="*/ 5453702 w 7467600"/>
              <a:gd name="connsiteY220" fmla="*/ 3090882 h 6858000"/>
              <a:gd name="connsiteX221" fmla="*/ 5480135 w 7467600"/>
              <a:gd name="connsiteY221" fmla="*/ 3565802 h 6858000"/>
              <a:gd name="connsiteX222" fmla="*/ 5499023 w 7467600"/>
              <a:gd name="connsiteY222" fmla="*/ 4166310 h 6858000"/>
              <a:gd name="connsiteX223" fmla="*/ 5547022 w 7467600"/>
              <a:gd name="connsiteY223" fmla="*/ 3607838 h 6858000"/>
              <a:gd name="connsiteX224" fmla="*/ 5515964 w 7467600"/>
              <a:gd name="connsiteY224" fmla="*/ 3378541 h 6858000"/>
              <a:gd name="connsiteX225" fmla="*/ 5453702 w 7467600"/>
              <a:gd name="connsiteY225" fmla="*/ 3090882 h 6858000"/>
              <a:gd name="connsiteX226" fmla="*/ 1238695 w 7467600"/>
              <a:gd name="connsiteY226" fmla="*/ 3076820 h 6858000"/>
              <a:gd name="connsiteX227" fmla="*/ 716371 w 7467600"/>
              <a:gd name="connsiteY227" fmla="*/ 3293249 h 6858000"/>
              <a:gd name="connsiteX228" fmla="*/ 579522 w 7467600"/>
              <a:gd name="connsiteY228" fmla="*/ 3371759 h 6858000"/>
              <a:gd name="connsiteX229" fmla="*/ 600288 w 7467600"/>
              <a:gd name="connsiteY229" fmla="*/ 3365555 h 6858000"/>
              <a:gd name="connsiteX230" fmla="*/ 840692 w 7467600"/>
              <a:gd name="connsiteY230" fmla="*/ 3284921 h 6858000"/>
              <a:gd name="connsiteX231" fmla="*/ 979248 w 7467600"/>
              <a:gd name="connsiteY231" fmla="*/ 3221003 h 6858000"/>
              <a:gd name="connsiteX232" fmla="*/ 1053282 w 7467600"/>
              <a:gd name="connsiteY232" fmla="*/ 3185247 h 6858000"/>
              <a:gd name="connsiteX233" fmla="*/ 1320603 w 7467600"/>
              <a:gd name="connsiteY233" fmla="*/ 3081281 h 6858000"/>
              <a:gd name="connsiteX234" fmla="*/ 1238695 w 7467600"/>
              <a:gd name="connsiteY234" fmla="*/ 3076820 h 6858000"/>
              <a:gd name="connsiteX235" fmla="*/ 5425627 w 7467600"/>
              <a:gd name="connsiteY235" fmla="*/ 2954192 h 6858000"/>
              <a:gd name="connsiteX236" fmla="*/ 5470770 w 7467600"/>
              <a:gd name="connsiteY236" fmla="*/ 3005435 h 6858000"/>
              <a:gd name="connsiteX237" fmla="*/ 5519779 w 7467600"/>
              <a:gd name="connsiteY237" fmla="*/ 4359223 h 6858000"/>
              <a:gd name="connsiteX238" fmla="*/ 5520293 w 7467600"/>
              <a:gd name="connsiteY238" fmla="*/ 4360602 h 6858000"/>
              <a:gd name="connsiteX239" fmla="*/ 5767221 w 7467600"/>
              <a:gd name="connsiteY239" fmla="*/ 4665564 h 6858000"/>
              <a:gd name="connsiteX240" fmla="*/ 6937169 w 7467600"/>
              <a:gd name="connsiteY240" fmla="*/ 4815941 h 6858000"/>
              <a:gd name="connsiteX241" fmla="*/ 6953922 w 7467600"/>
              <a:gd name="connsiteY241" fmla="*/ 4890068 h 6858000"/>
              <a:gd name="connsiteX242" fmla="*/ 6071359 w 7467600"/>
              <a:gd name="connsiteY242" fmla="*/ 4770770 h 6858000"/>
              <a:gd name="connsiteX243" fmla="*/ 6038839 w 7467600"/>
              <a:gd name="connsiteY243" fmla="*/ 4764474 h 6858000"/>
              <a:gd name="connsiteX244" fmla="*/ 6038706 w 7467600"/>
              <a:gd name="connsiteY244" fmla="*/ 4763847 h 6858000"/>
              <a:gd name="connsiteX245" fmla="*/ 6037784 w 7467600"/>
              <a:gd name="connsiteY245" fmla="*/ 4764270 h 6858000"/>
              <a:gd name="connsiteX246" fmla="*/ 6038839 w 7467600"/>
              <a:gd name="connsiteY246" fmla="*/ 4764474 h 6858000"/>
              <a:gd name="connsiteX247" fmla="*/ 6040338 w 7467600"/>
              <a:gd name="connsiteY247" fmla="*/ 4771418 h 6858000"/>
              <a:gd name="connsiteX248" fmla="*/ 6024488 w 7467600"/>
              <a:gd name="connsiteY248" fmla="*/ 4809903 h 6858000"/>
              <a:gd name="connsiteX249" fmla="*/ 5599771 w 7467600"/>
              <a:gd name="connsiteY249" fmla="*/ 5509652 h 6858000"/>
              <a:gd name="connsiteX250" fmla="*/ 5548843 w 7467600"/>
              <a:gd name="connsiteY250" fmla="*/ 5563845 h 6858000"/>
              <a:gd name="connsiteX251" fmla="*/ 5940952 w 7467600"/>
              <a:gd name="connsiteY251" fmla="*/ 6250028 h 6858000"/>
              <a:gd name="connsiteX252" fmla="*/ 6043441 w 7467600"/>
              <a:gd name="connsiteY252" fmla="*/ 6665847 h 6858000"/>
              <a:gd name="connsiteX253" fmla="*/ 6093432 w 7467600"/>
              <a:gd name="connsiteY253" fmla="*/ 6858000 h 6858000"/>
              <a:gd name="connsiteX254" fmla="*/ 6034344 w 7467600"/>
              <a:gd name="connsiteY254" fmla="*/ 6858000 h 6858000"/>
              <a:gd name="connsiteX255" fmla="*/ 6026679 w 7467600"/>
              <a:gd name="connsiteY255" fmla="*/ 6836959 h 6858000"/>
              <a:gd name="connsiteX256" fmla="*/ 5800441 w 7467600"/>
              <a:gd name="connsiteY256" fmla="*/ 6335286 h 6858000"/>
              <a:gd name="connsiteX257" fmla="*/ 5526562 w 7467600"/>
              <a:gd name="connsiteY257" fmla="*/ 5705388 h 6858000"/>
              <a:gd name="connsiteX258" fmla="*/ 5519640 w 7467600"/>
              <a:gd name="connsiteY258" fmla="*/ 5683774 h 6858000"/>
              <a:gd name="connsiteX259" fmla="*/ 5844559 w 7467600"/>
              <a:gd name="connsiteY259" fmla="*/ 6553349 h 6858000"/>
              <a:gd name="connsiteX260" fmla="*/ 5975994 w 7467600"/>
              <a:gd name="connsiteY260" fmla="*/ 6858000 h 6858000"/>
              <a:gd name="connsiteX261" fmla="*/ 5898547 w 7467600"/>
              <a:gd name="connsiteY261" fmla="*/ 6858000 h 6858000"/>
              <a:gd name="connsiteX262" fmla="*/ 5682041 w 7467600"/>
              <a:gd name="connsiteY262" fmla="*/ 6355860 h 6858000"/>
              <a:gd name="connsiteX263" fmla="*/ 5461758 w 7467600"/>
              <a:gd name="connsiteY263" fmla="*/ 5820220 h 6858000"/>
              <a:gd name="connsiteX264" fmla="*/ 5237282 w 7467600"/>
              <a:gd name="connsiteY264" fmla="*/ 6579086 h 6858000"/>
              <a:gd name="connsiteX265" fmla="*/ 5115009 w 7467600"/>
              <a:gd name="connsiteY265" fmla="*/ 6858000 h 6858000"/>
              <a:gd name="connsiteX266" fmla="*/ 5028074 w 7467600"/>
              <a:gd name="connsiteY266" fmla="*/ 6858000 h 6858000"/>
              <a:gd name="connsiteX267" fmla="*/ 5079508 w 7467600"/>
              <a:gd name="connsiteY267" fmla="*/ 6749074 h 6858000"/>
              <a:gd name="connsiteX268" fmla="*/ 5371846 w 7467600"/>
              <a:gd name="connsiteY268" fmla="*/ 5924413 h 6858000"/>
              <a:gd name="connsiteX269" fmla="*/ 5270512 w 7467600"/>
              <a:gd name="connsiteY269" fmla="*/ 6138975 h 6858000"/>
              <a:gd name="connsiteX270" fmla="*/ 5062409 w 7467600"/>
              <a:gd name="connsiteY270" fmla="*/ 6653544 h 6858000"/>
              <a:gd name="connsiteX271" fmla="*/ 5036628 w 7467600"/>
              <a:gd name="connsiteY271" fmla="*/ 6754247 h 6858000"/>
              <a:gd name="connsiteX272" fmla="*/ 5009112 w 7467600"/>
              <a:gd name="connsiteY272" fmla="*/ 6858000 h 6858000"/>
              <a:gd name="connsiteX273" fmla="*/ 4976679 w 7467600"/>
              <a:gd name="connsiteY273" fmla="*/ 6858000 h 6858000"/>
              <a:gd name="connsiteX274" fmla="*/ 5006537 w 7467600"/>
              <a:gd name="connsiteY274" fmla="*/ 6747068 h 6858000"/>
              <a:gd name="connsiteX275" fmla="*/ 5032723 w 7467600"/>
              <a:gd name="connsiteY275" fmla="*/ 6644957 h 6858000"/>
              <a:gd name="connsiteX276" fmla="*/ 5242949 w 7467600"/>
              <a:gd name="connsiteY276" fmla="*/ 6125175 h 6858000"/>
              <a:gd name="connsiteX277" fmla="*/ 5286321 w 7467600"/>
              <a:gd name="connsiteY277" fmla="*/ 6033555 h 6858000"/>
              <a:gd name="connsiteX278" fmla="*/ 5008210 w 7467600"/>
              <a:gd name="connsiteY278" fmla="*/ 6649194 h 6858000"/>
              <a:gd name="connsiteX279" fmla="*/ 4986321 w 7467600"/>
              <a:gd name="connsiteY279" fmla="*/ 6765687 h 6858000"/>
              <a:gd name="connsiteX280" fmla="*/ 4973474 w 7467600"/>
              <a:gd name="connsiteY280" fmla="*/ 6858000 h 6858000"/>
              <a:gd name="connsiteX281" fmla="*/ 4907178 w 7467600"/>
              <a:gd name="connsiteY281" fmla="*/ 6858000 h 6858000"/>
              <a:gd name="connsiteX282" fmla="*/ 4910810 w 7467600"/>
              <a:gd name="connsiteY282" fmla="*/ 6829660 h 6858000"/>
              <a:gd name="connsiteX283" fmla="*/ 4987461 w 7467600"/>
              <a:gd name="connsiteY283" fmla="*/ 6432994 h 6858000"/>
              <a:gd name="connsiteX284" fmla="*/ 5179262 w 7467600"/>
              <a:gd name="connsiteY284" fmla="*/ 6035044 h 6858000"/>
              <a:gd name="connsiteX285" fmla="*/ 4689678 w 7467600"/>
              <a:gd name="connsiteY285" fmla="*/ 6440241 h 6858000"/>
              <a:gd name="connsiteX286" fmla="*/ 4477543 w 7467600"/>
              <a:gd name="connsiteY286" fmla="*/ 6674836 h 6858000"/>
              <a:gd name="connsiteX287" fmla="*/ 4329957 w 7467600"/>
              <a:gd name="connsiteY287" fmla="*/ 6858000 h 6858000"/>
              <a:gd name="connsiteX288" fmla="*/ 4218595 w 7467600"/>
              <a:gd name="connsiteY288" fmla="*/ 6858000 h 6858000"/>
              <a:gd name="connsiteX289" fmla="*/ 4368888 w 7467600"/>
              <a:gd name="connsiteY289" fmla="*/ 6668412 h 6858000"/>
              <a:gd name="connsiteX290" fmla="*/ 4563091 w 7467600"/>
              <a:gd name="connsiteY290" fmla="*/ 6442508 h 6858000"/>
              <a:gd name="connsiteX291" fmla="*/ 5387324 w 7467600"/>
              <a:gd name="connsiteY291" fmla="*/ 5705830 h 6858000"/>
              <a:gd name="connsiteX292" fmla="*/ 5073620 w 7467600"/>
              <a:gd name="connsiteY292" fmla="*/ 5955437 h 6858000"/>
              <a:gd name="connsiteX293" fmla="*/ 4689789 w 7467600"/>
              <a:gd name="connsiteY293" fmla="*/ 6268382 h 6858000"/>
              <a:gd name="connsiteX294" fmla="*/ 4418722 w 7467600"/>
              <a:gd name="connsiteY294" fmla="*/ 6570886 h 6858000"/>
              <a:gd name="connsiteX295" fmla="*/ 4214944 w 7467600"/>
              <a:gd name="connsiteY295" fmla="*/ 6858000 h 6858000"/>
              <a:gd name="connsiteX296" fmla="*/ 4177898 w 7467600"/>
              <a:gd name="connsiteY296" fmla="*/ 6858000 h 6858000"/>
              <a:gd name="connsiteX297" fmla="*/ 4391597 w 7467600"/>
              <a:gd name="connsiteY297" fmla="*/ 6556370 h 6858000"/>
              <a:gd name="connsiteX298" fmla="*/ 4668889 w 7467600"/>
              <a:gd name="connsiteY298" fmla="*/ 6246399 h 6858000"/>
              <a:gd name="connsiteX299" fmla="*/ 5055427 w 7467600"/>
              <a:gd name="connsiteY299" fmla="*/ 5931476 h 6858000"/>
              <a:gd name="connsiteX300" fmla="*/ 5371814 w 7467600"/>
              <a:gd name="connsiteY300" fmla="*/ 5678975 h 6858000"/>
              <a:gd name="connsiteX301" fmla="*/ 4987918 w 7467600"/>
              <a:gd name="connsiteY301" fmla="*/ 5838701 h 6858000"/>
              <a:gd name="connsiteX302" fmla="*/ 4317146 w 7467600"/>
              <a:gd name="connsiteY302" fmla="*/ 6587716 h 6858000"/>
              <a:gd name="connsiteX303" fmla="*/ 4171627 w 7467600"/>
              <a:gd name="connsiteY303" fmla="*/ 6858000 h 6858000"/>
              <a:gd name="connsiteX304" fmla="*/ 4081585 w 7467600"/>
              <a:gd name="connsiteY304" fmla="*/ 6858000 h 6858000"/>
              <a:gd name="connsiteX305" fmla="*/ 4238603 w 7467600"/>
              <a:gd name="connsiteY305" fmla="*/ 6559341 h 6858000"/>
              <a:gd name="connsiteX306" fmla="*/ 4778333 w 7467600"/>
              <a:gd name="connsiteY306" fmla="*/ 5873626 h 6858000"/>
              <a:gd name="connsiteX307" fmla="*/ 5414185 w 7467600"/>
              <a:gd name="connsiteY307" fmla="*/ 5573882 h 6858000"/>
              <a:gd name="connsiteX308" fmla="*/ 5959648 w 7467600"/>
              <a:gd name="connsiteY308" fmla="*/ 4760797 h 6858000"/>
              <a:gd name="connsiteX309" fmla="*/ 5355019 w 7467600"/>
              <a:gd name="connsiteY309" fmla="*/ 4734672 h 6858000"/>
              <a:gd name="connsiteX310" fmla="*/ 5083565 w 7467600"/>
              <a:gd name="connsiteY310" fmla="*/ 5179121 h 6858000"/>
              <a:gd name="connsiteX311" fmla="*/ 4713577 w 7467600"/>
              <a:gd name="connsiteY311" fmla="*/ 5616803 h 6858000"/>
              <a:gd name="connsiteX312" fmla="*/ 3989559 w 7467600"/>
              <a:gd name="connsiteY312" fmla="*/ 6145945 h 6858000"/>
              <a:gd name="connsiteX313" fmla="*/ 3939824 w 7467600"/>
              <a:gd name="connsiteY313" fmla="*/ 6066900 h 6858000"/>
              <a:gd name="connsiteX314" fmla="*/ 4584537 w 7467600"/>
              <a:gd name="connsiteY314" fmla="*/ 5324826 h 6858000"/>
              <a:gd name="connsiteX315" fmla="*/ 5037105 w 7467600"/>
              <a:gd name="connsiteY315" fmla="*/ 5088765 h 6858000"/>
              <a:gd name="connsiteX316" fmla="*/ 5039930 w 7467600"/>
              <a:gd name="connsiteY316" fmla="*/ 5089585 h 6858000"/>
              <a:gd name="connsiteX317" fmla="*/ 5263764 w 7467600"/>
              <a:gd name="connsiteY317" fmla="*/ 4735525 h 6858000"/>
              <a:gd name="connsiteX318" fmla="*/ 4086300 w 7467600"/>
              <a:gd name="connsiteY318" fmla="*/ 4884599 h 6858000"/>
              <a:gd name="connsiteX319" fmla="*/ 4085485 w 7467600"/>
              <a:gd name="connsiteY319" fmla="*/ 4899070 h 6858000"/>
              <a:gd name="connsiteX320" fmla="*/ 3871915 w 7467600"/>
              <a:gd name="connsiteY320" fmla="*/ 5253645 h 6858000"/>
              <a:gd name="connsiteX321" fmla="*/ 3799374 w 7467600"/>
              <a:gd name="connsiteY321" fmla="*/ 5466127 h 6858000"/>
              <a:gd name="connsiteX322" fmla="*/ 3498850 w 7467600"/>
              <a:gd name="connsiteY322" fmla="*/ 6661888 h 6858000"/>
              <a:gd name="connsiteX323" fmla="*/ 3399216 w 7467600"/>
              <a:gd name="connsiteY323" fmla="*/ 6858000 h 6858000"/>
              <a:gd name="connsiteX324" fmla="*/ 3303688 w 7467600"/>
              <a:gd name="connsiteY324" fmla="*/ 6858000 h 6858000"/>
              <a:gd name="connsiteX325" fmla="*/ 3391774 w 7467600"/>
              <a:gd name="connsiteY325" fmla="*/ 6697181 h 6858000"/>
              <a:gd name="connsiteX326" fmla="*/ 3735540 w 7467600"/>
              <a:gd name="connsiteY326" fmla="*/ 5546923 h 6858000"/>
              <a:gd name="connsiteX327" fmla="*/ 3729438 w 7467600"/>
              <a:gd name="connsiteY327" fmla="*/ 5569058 h 6858000"/>
              <a:gd name="connsiteX328" fmla="*/ 3707782 w 7467600"/>
              <a:gd name="connsiteY328" fmla="*/ 5644908 h 6858000"/>
              <a:gd name="connsiteX329" fmla="*/ 3583827 w 7467600"/>
              <a:gd name="connsiteY329" fmla="*/ 6039215 h 6858000"/>
              <a:gd name="connsiteX330" fmla="*/ 3547861 w 7467600"/>
              <a:gd name="connsiteY330" fmla="*/ 6129609 h 6858000"/>
              <a:gd name="connsiteX331" fmla="*/ 3490905 w 7467600"/>
              <a:gd name="connsiteY331" fmla="*/ 6277660 h 6858000"/>
              <a:gd name="connsiteX332" fmla="*/ 3455859 w 7467600"/>
              <a:gd name="connsiteY332" fmla="*/ 6391301 h 6858000"/>
              <a:gd name="connsiteX333" fmla="*/ 3429112 w 7467600"/>
              <a:gd name="connsiteY333" fmla="*/ 6479469 h 6858000"/>
              <a:gd name="connsiteX334" fmla="*/ 3304862 w 7467600"/>
              <a:gd name="connsiteY334" fmla="*/ 6796476 h 6858000"/>
              <a:gd name="connsiteX335" fmla="*/ 3276071 w 7467600"/>
              <a:gd name="connsiteY335" fmla="*/ 6858000 h 6858000"/>
              <a:gd name="connsiteX336" fmla="*/ 3240805 w 7467600"/>
              <a:gd name="connsiteY336" fmla="*/ 6858000 h 6858000"/>
              <a:gd name="connsiteX337" fmla="*/ 3275917 w 7467600"/>
              <a:gd name="connsiteY337" fmla="*/ 6783192 h 6858000"/>
              <a:gd name="connsiteX338" fmla="*/ 3399358 w 7467600"/>
              <a:gd name="connsiteY338" fmla="*/ 6469011 h 6858000"/>
              <a:gd name="connsiteX339" fmla="*/ 3425650 w 7467600"/>
              <a:gd name="connsiteY339" fmla="*/ 6381333 h 6858000"/>
              <a:gd name="connsiteX340" fmla="*/ 3460661 w 7467600"/>
              <a:gd name="connsiteY340" fmla="*/ 6266763 h 6858000"/>
              <a:gd name="connsiteX341" fmla="*/ 3518021 w 7467600"/>
              <a:gd name="connsiteY341" fmla="*/ 6117298 h 6858000"/>
              <a:gd name="connsiteX342" fmla="*/ 3554035 w 7467600"/>
              <a:gd name="connsiteY342" fmla="*/ 6027832 h 6858000"/>
              <a:gd name="connsiteX343" fmla="*/ 3677174 w 7467600"/>
              <a:gd name="connsiteY343" fmla="*/ 5636351 h 6858000"/>
              <a:gd name="connsiteX344" fmla="*/ 3698819 w 7467600"/>
              <a:gd name="connsiteY344" fmla="*/ 5560503 h 6858000"/>
              <a:gd name="connsiteX345" fmla="*/ 3702094 w 7467600"/>
              <a:gd name="connsiteY345" fmla="*/ 5549194 h 6858000"/>
              <a:gd name="connsiteX346" fmla="*/ 3398355 w 7467600"/>
              <a:gd name="connsiteY346" fmla="*/ 6094603 h 6858000"/>
              <a:gd name="connsiteX347" fmla="*/ 3193941 w 7467600"/>
              <a:gd name="connsiteY347" fmla="*/ 6798775 h 6858000"/>
              <a:gd name="connsiteX348" fmla="*/ 3184140 w 7467600"/>
              <a:gd name="connsiteY348" fmla="*/ 6858000 h 6858000"/>
              <a:gd name="connsiteX349" fmla="*/ 3099978 w 7467600"/>
              <a:gd name="connsiteY349" fmla="*/ 6858000 h 6858000"/>
              <a:gd name="connsiteX350" fmla="*/ 3101556 w 7467600"/>
              <a:gd name="connsiteY350" fmla="*/ 6843337 h 6858000"/>
              <a:gd name="connsiteX351" fmla="*/ 3370162 w 7467600"/>
              <a:gd name="connsiteY351" fmla="*/ 5785550 h 6858000"/>
              <a:gd name="connsiteX352" fmla="*/ 3746477 w 7467600"/>
              <a:gd name="connsiteY352" fmla="*/ 5377889 h 6858000"/>
              <a:gd name="connsiteX353" fmla="*/ 3863399 w 7467600"/>
              <a:gd name="connsiteY353" fmla="*/ 5087257 h 6858000"/>
              <a:gd name="connsiteX354" fmla="*/ 3968712 w 7467600"/>
              <a:gd name="connsiteY354" fmla="*/ 4913989 h 6858000"/>
              <a:gd name="connsiteX355" fmla="*/ 2792390 w 7467600"/>
              <a:gd name="connsiteY355" fmla="*/ 5382974 h 6858000"/>
              <a:gd name="connsiteX356" fmla="*/ 2714982 w 7467600"/>
              <a:gd name="connsiteY356" fmla="*/ 5427051 h 6858000"/>
              <a:gd name="connsiteX357" fmla="*/ 2813361 w 7467600"/>
              <a:gd name="connsiteY357" fmla="*/ 6023912 h 6858000"/>
              <a:gd name="connsiteX358" fmla="*/ 2688430 w 7467600"/>
              <a:gd name="connsiteY358" fmla="*/ 6801564 h 6858000"/>
              <a:gd name="connsiteX359" fmla="*/ 2629626 w 7467600"/>
              <a:gd name="connsiteY359" fmla="*/ 6763394 h 6858000"/>
              <a:gd name="connsiteX360" fmla="*/ 2565328 w 7467600"/>
              <a:gd name="connsiteY360" fmla="*/ 5516399 h 6858000"/>
              <a:gd name="connsiteX361" fmla="*/ 1922999 w 7467600"/>
              <a:gd name="connsiteY361" fmla="*/ 5980343 h 6858000"/>
              <a:gd name="connsiteX362" fmla="*/ 1950261 w 7467600"/>
              <a:gd name="connsiteY362" fmla="*/ 6405858 h 6858000"/>
              <a:gd name="connsiteX363" fmla="*/ 2365554 w 7467600"/>
              <a:gd name="connsiteY363" fmla="*/ 6759107 h 6858000"/>
              <a:gd name="connsiteX364" fmla="*/ 2424142 w 7467600"/>
              <a:gd name="connsiteY364" fmla="*/ 6858000 h 6858000"/>
              <a:gd name="connsiteX365" fmla="*/ 2395994 w 7467600"/>
              <a:gd name="connsiteY365" fmla="*/ 6858000 h 6858000"/>
              <a:gd name="connsiteX366" fmla="*/ 2392863 w 7467600"/>
              <a:gd name="connsiteY366" fmla="*/ 6852964 h 6858000"/>
              <a:gd name="connsiteX367" fmla="*/ 2017589 w 7467600"/>
              <a:gd name="connsiteY367" fmla="*/ 6493982 h 6858000"/>
              <a:gd name="connsiteX368" fmla="*/ 2147336 w 7467600"/>
              <a:gd name="connsiteY368" fmla="*/ 6594052 h 6858000"/>
              <a:gd name="connsiteX369" fmla="*/ 2207047 w 7467600"/>
              <a:gd name="connsiteY369" fmla="*/ 6654540 h 6858000"/>
              <a:gd name="connsiteX370" fmla="*/ 2299106 w 7467600"/>
              <a:gd name="connsiteY370" fmla="*/ 6778931 h 6858000"/>
              <a:gd name="connsiteX371" fmla="*/ 2314430 w 7467600"/>
              <a:gd name="connsiteY371" fmla="*/ 6801144 h 6858000"/>
              <a:gd name="connsiteX372" fmla="*/ 2352406 w 7467600"/>
              <a:gd name="connsiteY372" fmla="*/ 6858000 h 6858000"/>
              <a:gd name="connsiteX373" fmla="*/ 2314492 w 7467600"/>
              <a:gd name="connsiteY373" fmla="*/ 6858000 h 6858000"/>
              <a:gd name="connsiteX374" fmla="*/ 2288095 w 7467600"/>
              <a:gd name="connsiteY374" fmla="*/ 6818030 h 6858000"/>
              <a:gd name="connsiteX375" fmla="*/ 2272768 w 7467600"/>
              <a:gd name="connsiteY375" fmla="*/ 6795822 h 6858000"/>
              <a:gd name="connsiteX376" fmla="*/ 2182715 w 7467600"/>
              <a:gd name="connsiteY376" fmla="*/ 6675071 h 6858000"/>
              <a:gd name="connsiteX377" fmla="*/ 2032061 w 7467600"/>
              <a:gd name="connsiteY377" fmla="*/ 6541380 h 6858000"/>
              <a:gd name="connsiteX378" fmla="*/ 2257220 w 7467600"/>
              <a:gd name="connsiteY378" fmla="*/ 6826257 h 6858000"/>
              <a:gd name="connsiteX379" fmla="*/ 2281324 w 7467600"/>
              <a:gd name="connsiteY379" fmla="*/ 6858000 h 6858000"/>
              <a:gd name="connsiteX380" fmla="*/ 2242860 w 7467600"/>
              <a:gd name="connsiteY380" fmla="*/ 6858000 h 6858000"/>
              <a:gd name="connsiteX381" fmla="*/ 2232818 w 7467600"/>
              <a:gd name="connsiteY381" fmla="*/ 6844926 h 6858000"/>
              <a:gd name="connsiteX382" fmla="*/ 1990172 w 7467600"/>
              <a:gd name="connsiteY382" fmla="*/ 6542121 h 6858000"/>
              <a:gd name="connsiteX383" fmla="*/ 2124090 w 7467600"/>
              <a:gd name="connsiteY383" fmla="*/ 6761017 h 6858000"/>
              <a:gd name="connsiteX384" fmla="*/ 2200380 w 7467600"/>
              <a:gd name="connsiteY384" fmla="*/ 6858000 h 6858000"/>
              <a:gd name="connsiteX385" fmla="*/ 2147507 w 7467600"/>
              <a:gd name="connsiteY385" fmla="*/ 6858000 h 6858000"/>
              <a:gd name="connsiteX386" fmla="*/ 2070668 w 7467600"/>
              <a:gd name="connsiteY386" fmla="*/ 6761520 h 6858000"/>
              <a:gd name="connsiteX387" fmla="*/ 1975142 w 7467600"/>
              <a:gd name="connsiteY387" fmla="*/ 6585570 h 6858000"/>
              <a:gd name="connsiteX388" fmla="*/ 2050035 w 7467600"/>
              <a:gd name="connsiteY388" fmla="*/ 6813345 h 6858000"/>
              <a:gd name="connsiteX389" fmla="*/ 2063025 w 7467600"/>
              <a:gd name="connsiteY389" fmla="*/ 6858000 h 6858000"/>
              <a:gd name="connsiteX390" fmla="*/ 2021675 w 7467600"/>
              <a:gd name="connsiteY390" fmla="*/ 6858000 h 6858000"/>
              <a:gd name="connsiteX391" fmla="*/ 2019308 w 7467600"/>
              <a:gd name="connsiteY391" fmla="*/ 6847118 h 6858000"/>
              <a:gd name="connsiteX392" fmla="*/ 1938835 w 7467600"/>
              <a:gd name="connsiteY392" fmla="*/ 6551160 h 6858000"/>
              <a:gd name="connsiteX393" fmla="*/ 1953230 w 7467600"/>
              <a:gd name="connsiteY393" fmla="*/ 6759699 h 6858000"/>
              <a:gd name="connsiteX394" fmla="*/ 1956763 w 7467600"/>
              <a:gd name="connsiteY394" fmla="*/ 6778191 h 6858000"/>
              <a:gd name="connsiteX395" fmla="*/ 1967925 w 7467600"/>
              <a:gd name="connsiteY395" fmla="*/ 6858000 h 6858000"/>
              <a:gd name="connsiteX396" fmla="*/ 1936622 w 7467600"/>
              <a:gd name="connsiteY396" fmla="*/ 6858000 h 6858000"/>
              <a:gd name="connsiteX397" fmla="*/ 1926261 w 7467600"/>
              <a:gd name="connsiteY397" fmla="*/ 6784064 h 6858000"/>
              <a:gd name="connsiteX398" fmla="*/ 1922724 w 7467600"/>
              <a:gd name="connsiteY398" fmla="*/ 6765577 h 6858000"/>
              <a:gd name="connsiteX399" fmla="*/ 1904650 w 7467600"/>
              <a:gd name="connsiteY399" fmla="*/ 6639616 h 6858000"/>
              <a:gd name="connsiteX400" fmla="*/ 1885273 w 7467600"/>
              <a:gd name="connsiteY400" fmla="*/ 6858000 h 6858000"/>
              <a:gd name="connsiteX401" fmla="*/ 1854363 w 7467600"/>
              <a:gd name="connsiteY401" fmla="*/ 6858000 h 6858000"/>
              <a:gd name="connsiteX402" fmla="*/ 1880391 w 7467600"/>
              <a:gd name="connsiteY402" fmla="*/ 6603796 h 6858000"/>
              <a:gd name="connsiteX403" fmla="*/ 1818273 w 7467600"/>
              <a:gd name="connsiteY403" fmla="*/ 6715729 h 6858000"/>
              <a:gd name="connsiteX404" fmla="*/ 1794691 w 7467600"/>
              <a:gd name="connsiteY404" fmla="*/ 6843239 h 6858000"/>
              <a:gd name="connsiteX405" fmla="*/ 1794914 w 7467600"/>
              <a:gd name="connsiteY405" fmla="*/ 6858000 h 6858000"/>
              <a:gd name="connsiteX406" fmla="*/ 1746128 w 7467600"/>
              <a:gd name="connsiteY406" fmla="*/ 6858000 h 6858000"/>
              <a:gd name="connsiteX407" fmla="*/ 1753934 w 7467600"/>
              <a:gd name="connsiteY407" fmla="*/ 6724796 h 6858000"/>
              <a:gd name="connsiteX408" fmla="*/ 1792053 w 7467600"/>
              <a:gd name="connsiteY408" fmla="*/ 6572396 h 6858000"/>
              <a:gd name="connsiteX409" fmla="*/ 1862248 w 7467600"/>
              <a:gd name="connsiteY409" fmla="*/ 6266397 h 6858000"/>
              <a:gd name="connsiteX410" fmla="*/ 1862250 w 7467600"/>
              <a:gd name="connsiteY410" fmla="*/ 6033531 h 6858000"/>
              <a:gd name="connsiteX411" fmla="*/ 1211999 w 7467600"/>
              <a:gd name="connsiteY411" fmla="*/ 6683610 h 6858000"/>
              <a:gd name="connsiteX412" fmla="*/ 1213266 w 7467600"/>
              <a:gd name="connsiteY412" fmla="*/ 6691947 h 6858000"/>
              <a:gd name="connsiteX413" fmla="*/ 1203370 w 7467600"/>
              <a:gd name="connsiteY413" fmla="*/ 6850676 h 6858000"/>
              <a:gd name="connsiteX414" fmla="*/ 1203671 w 7467600"/>
              <a:gd name="connsiteY414" fmla="*/ 6858000 h 6858000"/>
              <a:gd name="connsiteX415" fmla="*/ 1143180 w 7467600"/>
              <a:gd name="connsiteY415" fmla="*/ 6858000 h 6858000"/>
              <a:gd name="connsiteX416" fmla="*/ 1142176 w 7467600"/>
              <a:gd name="connsiteY416" fmla="*/ 6766045 h 6858000"/>
              <a:gd name="connsiteX417" fmla="*/ 1067484 w 7467600"/>
              <a:gd name="connsiteY417" fmla="*/ 6858000 h 6858000"/>
              <a:gd name="connsiteX418" fmla="*/ 953928 w 7467600"/>
              <a:gd name="connsiteY418" fmla="*/ 6858000 h 6858000"/>
              <a:gd name="connsiteX419" fmla="*/ 959715 w 7467600"/>
              <a:gd name="connsiteY419" fmla="*/ 6850185 h 6858000"/>
              <a:gd name="connsiteX420" fmla="*/ 1483788 w 7467600"/>
              <a:gd name="connsiteY420" fmla="*/ 6259174 h 6858000"/>
              <a:gd name="connsiteX421" fmla="*/ 1100671 w 7467600"/>
              <a:gd name="connsiteY421" fmla="*/ 6252137 h 6858000"/>
              <a:gd name="connsiteX422" fmla="*/ 1090144 w 7467600"/>
              <a:gd name="connsiteY422" fmla="*/ 6256748 h 6858000"/>
              <a:gd name="connsiteX423" fmla="*/ 1095872 w 7467600"/>
              <a:gd name="connsiteY423" fmla="*/ 6271892 h 6858000"/>
              <a:gd name="connsiteX424" fmla="*/ 262785 w 7467600"/>
              <a:gd name="connsiteY424" fmla="*/ 6845450 h 6858000"/>
              <a:gd name="connsiteX425" fmla="*/ 209968 w 7467600"/>
              <a:gd name="connsiteY425" fmla="*/ 6770713 h 6858000"/>
              <a:gd name="connsiteX426" fmla="*/ 873460 w 7467600"/>
              <a:gd name="connsiteY426" fmla="*/ 6253768 h 6858000"/>
              <a:gd name="connsiteX427" fmla="*/ 192686 w 7467600"/>
              <a:gd name="connsiteY427" fmla="*/ 5849257 h 6858000"/>
              <a:gd name="connsiteX428" fmla="*/ 4696 w 7467600"/>
              <a:gd name="connsiteY428" fmla="*/ 5697668 h 6858000"/>
              <a:gd name="connsiteX429" fmla="*/ 0 w 7467600"/>
              <a:gd name="connsiteY429" fmla="*/ 5689984 h 6858000"/>
              <a:gd name="connsiteX430" fmla="*/ 0 w 7467600"/>
              <a:gd name="connsiteY430" fmla="*/ 5513472 h 6858000"/>
              <a:gd name="connsiteX431" fmla="*/ 174101 w 7467600"/>
              <a:gd name="connsiteY431" fmla="*/ 5620277 h 6858000"/>
              <a:gd name="connsiteX432" fmla="*/ 891800 w 7467600"/>
              <a:gd name="connsiteY432" fmla="*/ 6036935 h 6858000"/>
              <a:gd name="connsiteX433" fmla="*/ 1072219 w 7467600"/>
              <a:gd name="connsiteY433" fmla="*/ 6169443 h 6858000"/>
              <a:gd name="connsiteX434" fmla="*/ 1074117 w 7467600"/>
              <a:gd name="connsiteY434" fmla="*/ 6170301 h 6858000"/>
              <a:gd name="connsiteX435" fmla="*/ 1083114 w 7467600"/>
              <a:gd name="connsiteY435" fmla="*/ 6174131 h 6858000"/>
              <a:gd name="connsiteX436" fmla="*/ 1543010 w 7467600"/>
              <a:gd name="connsiteY436" fmla="*/ 6191140 h 6858000"/>
              <a:gd name="connsiteX437" fmla="*/ 1551080 w 7467600"/>
              <a:gd name="connsiteY437" fmla="*/ 6195006 h 6858000"/>
              <a:gd name="connsiteX438" fmla="*/ 2345443 w 7467600"/>
              <a:gd name="connsiteY438" fmla="*/ 5549882 h 6858000"/>
              <a:gd name="connsiteX439" fmla="*/ 1721499 w 7467600"/>
              <a:gd name="connsiteY439" fmla="*/ 5599969 h 6858000"/>
              <a:gd name="connsiteX440" fmla="*/ 767716 w 7467600"/>
              <a:gd name="connsiteY440" fmla="*/ 5472768 h 6858000"/>
              <a:gd name="connsiteX441" fmla="*/ 722147 w 7467600"/>
              <a:gd name="connsiteY441" fmla="*/ 5393091 h 6858000"/>
              <a:gd name="connsiteX442" fmla="*/ 1485552 w 7467600"/>
              <a:gd name="connsiteY442" fmla="*/ 5313202 h 6858000"/>
              <a:gd name="connsiteX443" fmla="*/ 2143004 w 7467600"/>
              <a:gd name="connsiteY443" fmla="*/ 5402420 h 6858000"/>
              <a:gd name="connsiteX444" fmla="*/ 1933391 w 7467600"/>
              <a:gd name="connsiteY444" fmla="*/ 5156971 h 6858000"/>
              <a:gd name="connsiteX445" fmla="*/ 1827118 w 7467600"/>
              <a:gd name="connsiteY445" fmla="*/ 4968410 h 6858000"/>
              <a:gd name="connsiteX446" fmla="*/ 1837349 w 7467600"/>
              <a:gd name="connsiteY446" fmla="*/ 4956357 h 6858000"/>
              <a:gd name="connsiteX447" fmla="*/ 2162835 w 7467600"/>
              <a:gd name="connsiteY447" fmla="*/ 5187853 h 6858000"/>
              <a:gd name="connsiteX448" fmla="*/ 2257167 w 7467600"/>
              <a:gd name="connsiteY448" fmla="*/ 5462123 h 6858000"/>
              <a:gd name="connsiteX449" fmla="*/ 2261598 w 7467600"/>
              <a:gd name="connsiteY449" fmla="*/ 5467998 h 6858000"/>
              <a:gd name="connsiteX450" fmla="*/ 2437177 w 7467600"/>
              <a:gd name="connsiteY450" fmla="*/ 5479608 h 6858000"/>
              <a:gd name="connsiteX451" fmla="*/ 2445247 w 7467600"/>
              <a:gd name="connsiteY451" fmla="*/ 5483476 h 6858000"/>
              <a:gd name="connsiteX452" fmla="*/ 2743626 w 7467600"/>
              <a:gd name="connsiteY452" fmla="*/ 5304819 h 6858000"/>
              <a:gd name="connsiteX453" fmla="*/ 3048102 w 7467600"/>
              <a:gd name="connsiteY453" fmla="*/ 5150595 h 6858000"/>
              <a:gd name="connsiteX454" fmla="*/ 1799414 w 7467600"/>
              <a:gd name="connsiteY454" fmla="*/ 4694732 h 6858000"/>
              <a:gd name="connsiteX455" fmla="*/ 1771735 w 7467600"/>
              <a:gd name="connsiteY455" fmla="*/ 4619929 h 6858000"/>
              <a:gd name="connsiteX456" fmla="*/ 3104273 w 7467600"/>
              <a:gd name="connsiteY456" fmla="*/ 5076159 h 6858000"/>
              <a:gd name="connsiteX457" fmla="*/ 3113245 w 7467600"/>
              <a:gd name="connsiteY457" fmla="*/ 5090705 h 6858000"/>
              <a:gd name="connsiteX458" fmla="*/ 3126294 w 7467600"/>
              <a:gd name="connsiteY458" fmla="*/ 5114400 h 6858000"/>
              <a:gd name="connsiteX459" fmla="*/ 3937433 w 7467600"/>
              <a:gd name="connsiteY459" fmla="*/ 4830473 h 6858000"/>
              <a:gd name="connsiteX460" fmla="*/ 3590475 w 7467600"/>
              <a:gd name="connsiteY460" fmla="*/ 4597974 h 6858000"/>
              <a:gd name="connsiteX461" fmla="*/ 3100264 w 7467600"/>
              <a:gd name="connsiteY461" fmla="*/ 4579845 h 6858000"/>
              <a:gd name="connsiteX462" fmla="*/ 2183576 w 7467600"/>
              <a:gd name="connsiteY462" fmla="*/ 4227150 h 6858000"/>
              <a:gd name="connsiteX463" fmla="*/ 2151029 w 7467600"/>
              <a:gd name="connsiteY463" fmla="*/ 4146947 h 6858000"/>
              <a:gd name="connsiteX464" fmla="*/ 3563434 w 7467600"/>
              <a:gd name="connsiteY464" fmla="*/ 4469115 h 6858000"/>
              <a:gd name="connsiteX465" fmla="*/ 3177952 w 7467600"/>
              <a:gd name="connsiteY465" fmla="*/ 3657386 h 6858000"/>
              <a:gd name="connsiteX466" fmla="*/ 3189263 w 7467600"/>
              <a:gd name="connsiteY466" fmla="*/ 3625726 h 6858000"/>
              <a:gd name="connsiteX467" fmla="*/ 3560912 w 7467600"/>
              <a:gd name="connsiteY467" fmla="*/ 4079863 h 6858000"/>
              <a:gd name="connsiteX468" fmla="*/ 3626636 w 7467600"/>
              <a:gd name="connsiteY468" fmla="*/ 4512230 h 6858000"/>
              <a:gd name="connsiteX469" fmla="*/ 3653088 w 7467600"/>
              <a:gd name="connsiteY469" fmla="*/ 4521417 h 6858000"/>
              <a:gd name="connsiteX470" fmla="*/ 3988128 w 7467600"/>
              <a:gd name="connsiteY470" fmla="*/ 4817267 h 6858000"/>
              <a:gd name="connsiteX471" fmla="*/ 4830582 w 7467600"/>
              <a:gd name="connsiteY471" fmla="*/ 4676000 h 6858000"/>
              <a:gd name="connsiteX472" fmla="*/ 4830100 w 7467600"/>
              <a:gd name="connsiteY472" fmla="*/ 4675554 h 6858000"/>
              <a:gd name="connsiteX473" fmla="*/ 4036318 w 7467600"/>
              <a:gd name="connsiteY473" fmla="*/ 4147013 h 6858000"/>
              <a:gd name="connsiteX474" fmla="*/ 3432098 w 7467600"/>
              <a:gd name="connsiteY474" fmla="*/ 3537312 h 6858000"/>
              <a:gd name="connsiteX475" fmla="*/ 3446761 w 7467600"/>
              <a:gd name="connsiteY475" fmla="*/ 3461278 h 6858000"/>
              <a:gd name="connsiteX476" fmla="*/ 4419733 w 7467600"/>
              <a:gd name="connsiteY476" fmla="*/ 3963555 h 6858000"/>
              <a:gd name="connsiteX477" fmla="*/ 4781371 w 7467600"/>
              <a:gd name="connsiteY477" fmla="*/ 4458604 h 6858000"/>
              <a:gd name="connsiteX478" fmla="*/ 4780440 w 7467600"/>
              <a:gd name="connsiteY478" fmla="*/ 4470290 h 6858000"/>
              <a:gd name="connsiteX479" fmla="*/ 4898954 w 7467600"/>
              <a:gd name="connsiteY479" fmla="*/ 4662092 h 6858000"/>
              <a:gd name="connsiteX480" fmla="*/ 4900699 w 7467600"/>
              <a:gd name="connsiteY480" fmla="*/ 4670867 h 6858000"/>
              <a:gd name="connsiteX481" fmla="*/ 5714511 w 7467600"/>
              <a:gd name="connsiteY481" fmla="*/ 4663483 h 6858000"/>
              <a:gd name="connsiteX482" fmla="*/ 5464793 w 7467600"/>
              <a:gd name="connsiteY482" fmla="*/ 4393556 h 6858000"/>
              <a:gd name="connsiteX483" fmla="*/ 5461897 w 7467600"/>
              <a:gd name="connsiteY483" fmla="*/ 4390879 h 6858000"/>
              <a:gd name="connsiteX484" fmla="*/ 4294126 w 7467600"/>
              <a:gd name="connsiteY484" fmla="*/ 3303048 h 6858000"/>
              <a:gd name="connsiteX485" fmla="*/ 4305321 w 7467600"/>
              <a:gd name="connsiteY485" fmla="*/ 3256953 h 6858000"/>
              <a:gd name="connsiteX486" fmla="*/ 4949299 w 7467600"/>
              <a:gd name="connsiteY486" fmla="*/ 3766336 h 6858000"/>
              <a:gd name="connsiteX487" fmla="*/ 5291452 w 7467600"/>
              <a:gd name="connsiteY487" fmla="*/ 4076801 h 6858000"/>
              <a:gd name="connsiteX488" fmla="*/ 5434998 w 7467600"/>
              <a:gd name="connsiteY488" fmla="*/ 4254100 h 6858000"/>
              <a:gd name="connsiteX489" fmla="*/ 5351015 w 7467600"/>
              <a:gd name="connsiteY489" fmla="*/ 3760989 h 6858000"/>
              <a:gd name="connsiteX490" fmla="*/ 5413780 w 7467600"/>
              <a:gd name="connsiteY490" fmla="*/ 2966265 h 6858000"/>
              <a:gd name="connsiteX491" fmla="*/ 5425627 w 7467600"/>
              <a:gd name="connsiteY491" fmla="*/ 2954192 h 6858000"/>
              <a:gd name="connsiteX492" fmla="*/ 6604735 w 7467600"/>
              <a:gd name="connsiteY492" fmla="*/ 2041381 h 6858000"/>
              <a:gd name="connsiteX493" fmla="*/ 7204487 w 7467600"/>
              <a:gd name="connsiteY493" fmla="*/ 2742112 h 6858000"/>
              <a:gd name="connsiteX494" fmla="*/ 7131592 w 7467600"/>
              <a:gd name="connsiteY494" fmla="*/ 2672096 h 6858000"/>
              <a:gd name="connsiteX495" fmla="*/ 6996344 w 7467600"/>
              <a:gd name="connsiteY495" fmla="*/ 2518310 h 6858000"/>
              <a:gd name="connsiteX496" fmla="*/ 6735495 w 7467600"/>
              <a:gd name="connsiteY496" fmla="*/ 2196890 h 6858000"/>
              <a:gd name="connsiteX497" fmla="*/ 6721901 w 7467600"/>
              <a:gd name="connsiteY497" fmla="*/ 2179274 h 6858000"/>
              <a:gd name="connsiteX498" fmla="*/ 6604735 w 7467600"/>
              <a:gd name="connsiteY498" fmla="*/ 2041381 h 6858000"/>
              <a:gd name="connsiteX499" fmla="*/ 6591670 w 7467600"/>
              <a:gd name="connsiteY499" fmla="*/ 1988277 h 6858000"/>
              <a:gd name="connsiteX500" fmla="*/ 6747349 w 7467600"/>
              <a:gd name="connsiteY500" fmla="*/ 2160069 h 6858000"/>
              <a:gd name="connsiteX501" fmla="*/ 6760943 w 7467600"/>
              <a:gd name="connsiteY501" fmla="*/ 2177686 h 6858000"/>
              <a:gd name="connsiteX502" fmla="*/ 7021065 w 7467600"/>
              <a:gd name="connsiteY502" fmla="*/ 2498102 h 6858000"/>
              <a:gd name="connsiteX503" fmla="*/ 7155223 w 7467600"/>
              <a:gd name="connsiteY503" fmla="*/ 2650386 h 6858000"/>
              <a:gd name="connsiteX504" fmla="*/ 7203167 w 7467600"/>
              <a:gd name="connsiteY504" fmla="*/ 2697288 h 6858000"/>
              <a:gd name="connsiteX505" fmla="*/ 6937703 w 7467600"/>
              <a:gd name="connsiteY505" fmla="*/ 2321981 h 6858000"/>
              <a:gd name="connsiteX506" fmla="*/ 6591670 w 7467600"/>
              <a:gd name="connsiteY506" fmla="*/ 1988277 h 6858000"/>
              <a:gd name="connsiteX507" fmla="*/ 5798671 w 7467600"/>
              <a:gd name="connsiteY507" fmla="*/ 1981601 h 6858000"/>
              <a:gd name="connsiteX508" fmla="*/ 5754709 w 7467600"/>
              <a:gd name="connsiteY508" fmla="*/ 2071454 h 6858000"/>
              <a:gd name="connsiteX509" fmla="*/ 5763044 w 7467600"/>
              <a:gd name="connsiteY509" fmla="*/ 2842206 h 6858000"/>
              <a:gd name="connsiteX510" fmla="*/ 5764974 w 7467600"/>
              <a:gd name="connsiteY510" fmla="*/ 2799609 h 6858000"/>
              <a:gd name="connsiteX511" fmla="*/ 5767665 w 7467600"/>
              <a:gd name="connsiteY511" fmla="*/ 2666409 h 6858000"/>
              <a:gd name="connsiteX512" fmla="*/ 5763055 w 7467600"/>
              <a:gd name="connsiteY512" fmla="*/ 2579705 h 6858000"/>
              <a:gd name="connsiteX513" fmla="*/ 5758079 w 7467600"/>
              <a:gd name="connsiteY513" fmla="*/ 2492508 h 6858000"/>
              <a:gd name="connsiteX514" fmla="*/ 5779325 w 7467600"/>
              <a:gd name="connsiteY514" fmla="*/ 2197069 h 6858000"/>
              <a:gd name="connsiteX515" fmla="*/ 5798671 w 7467600"/>
              <a:gd name="connsiteY515" fmla="*/ 1981601 h 6858000"/>
              <a:gd name="connsiteX516" fmla="*/ 5829202 w 7467600"/>
              <a:gd name="connsiteY516" fmla="*/ 1971679 h 6858000"/>
              <a:gd name="connsiteX517" fmla="*/ 5809558 w 7467600"/>
              <a:gd name="connsiteY517" fmla="*/ 2198043 h 6858000"/>
              <a:gd name="connsiteX518" fmla="*/ 5788653 w 7467600"/>
              <a:gd name="connsiteY518" fmla="*/ 2489430 h 6858000"/>
              <a:gd name="connsiteX519" fmla="*/ 5793439 w 7467600"/>
              <a:gd name="connsiteY519" fmla="*/ 2575235 h 6858000"/>
              <a:gd name="connsiteX520" fmla="*/ 5796837 w 7467600"/>
              <a:gd name="connsiteY520" fmla="*/ 2637633 h 6858000"/>
              <a:gd name="connsiteX521" fmla="*/ 5818614 w 7467600"/>
              <a:gd name="connsiteY521" fmla="*/ 2473055 h 6858000"/>
              <a:gd name="connsiteX522" fmla="*/ 5829202 w 7467600"/>
              <a:gd name="connsiteY522" fmla="*/ 1971679 h 6858000"/>
              <a:gd name="connsiteX523" fmla="*/ 5911389 w 7467600"/>
              <a:gd name="connsiteY523" fmla="*/ 1898371 h 6858000"/>
              <a:gd name="connsiteX524" fmla="*/ 6237627 w 7467600"/>
              <a:gd name="connsiteY524" fmla="*/ 2231921 h 6858000"/>
              <a:gd name="connsiteX525" fmla="*/ 5911389 w 7467600"/>
              <a:gd name="connsiteY525" fmla="*/ 1898371 h 6858000"/>
              <a:gd name="connsiteX526" fmla="*/ 6944437 w 7467600"/>
              <a:gd name="connsiteY526" fmla="*/ 1575402 h 6858000"/>
              <a:gd name="connsiteX527" fmla="*/ 6304730 w 7467600"/>
              <a:gd name="connsiteY527" fmla="*/ 1766654 h 6858000"/>
              <a:gd name="connsiteX528" fmla="*/ 6944437 w 7467600"/>
              <a:gd name="connsiteY528" fmla="*/ 1575402 h 6858000"/>
              <a:gd name="connsiteX529" fmla="*/ 7019523 w 7467600"/>
              <a:gd name="connsiteY529" fmla="*/ 1519450 h 6858000"/>
              <a:gd name="connsiteX530" fmla="*/ 6298091 w 7467600"/>
              <a:gd name="connsiteY530" fmla="*/ 1737122 h 6858000"/>
              <a:gd name="connsiteX531" fmla="*/ 7019523 w 7467600"/>
              <a:gd name="connsiteY531" fmla="*/ 1519450 h 6858000"/>
              <a:gd name="connsiteX532" fmla="*/ 2399523 w 7467600"/>
              <a:gd name="connsiteY532" fmla="*/ 1428234 h 6858000"/>
              <a:gd name="connsiteX533" fmla="*/ 2224982 w 7467600"/>
              <a:gd name="connsiteY533" fmla="*/ 1826201 h 6858000"/>
              <a:gd name="connsiteX534" fmla="*/ 2096099 w 7467600"/>
              <a:gd name="connsiteY534" fmla="*/ 2345900 h 6858000"/>
              <a:gd name="connsiteX535" fmla="*/ 2283317 w 7467600"/>
              <a:gd name="connsiteY535" fmla="*/ 1796925 h 6858000"/>
              <a:gd name="connsiteX536" fmla="*/ 2399523 w 7467600"/>
              <a:gd name="connsiteY536" fmla="*/ 1428234 h 6858000"/>
              <a:gd name="connsiteX537" fmla="*/ 2448558 w 7467600"/>
              <a:gd name="connsiteY537" fmla="*/ 1373435 h 6858000"/>
              <a:gd name="connsiteX538" fmla="*/ 2312521 w 7467600"/>
              <a:gd name="connsiteY538" fmla="*/ 1806140 h 6858000"/>
              <a:gd name="connsiteX539" fmla="*/ 2127533 w 7467600"/>
              <a:gd name="connsiteY539" fmla="*/ 2348380 h 6858000"/>
              <a:gd name="connsiteX540" fmla="*/ 2358080 w 7467600"/>
              <a:gd name="connsiteY540" fmla="*/ 1866134 h 6858000"/>
              <a:gd name="connsiteX541" fmla="*/ 2407436 w 7467600"/>
              <a:gd name="connsiteY541" fmla="*/ 1651070 h 6858000"/>
              <a:gd name="connsiteX542" fmla="*/ 2448558 w 7467600"/>
              <a:gd name="connsiteY542" fmla="*/ 1373435 h 6858000"/>
              <a:gd name="connsiteX543" fmla="*/ 278707 w 7467600"/>
              <a:gd name="connsiteY543" fmla="*/ 1352270 h 6858000"/>
              <a:gd name="connsiteX544" fmla="*/ 321570 w 7467600"/>
              <a:gd name="connsiteY544" fmla="*/ 1861610 h 6858000"/>
              <a:gd name="connsiteX545" fmla="*/ 294281 w 7467600"/>
              <a:gd name="connsiteY545" fmla="*/ 1440658 h 6858000"/>
              <a:gd name="connsiteX546" fmla="*/ 278707 w 7467600"/>
              <a:gd name="connsiteY546" fmla="*/ 1352270 h 6858000"/>
              <a:gd name="connsiteX547" fmla="*/ 1423821 w 7467600"/>
              <a:gd name="connsiteY547" fmla="*/ 1351958 h 6858000"/>
              <a:gd name="connsiteX548" fmla="*/ 1638521 w 7467600"/>
              <a:gd name="connsiteY548" fmla="*/ 1908470 h 6858000"/>
              <a:gd name="connsiteX549" fmla="*/ 1754199 w 7467600"/>
              <a:gd name="connsiteY549" fmla="*/ 2149284 h 6858000"/>
              <a:gd name="connsiteX550" fmla="*/ 1908359 w 7467600"/>
              <a:gd name="connsiteY550" fmla="*/ 2364988 h 6858000"/>
              <a:gd name="connsiteX551" fmla="*/ 1647661 w 7467600"/>
              <a:gd name="connsiteY551" fmla="*/ 1825945 h 6858000"/>
              <a:gd name="connsiteX552" fmla="*/ 1423821 w 7467600"/>
              <a:gd name="connsiteY552" fmla="*/ 1351958 h 6858000"/>
              <a:gd name="connsiteX553" fmla="*/ 1431890 w 7467600"/>
              <a:gd name="connsiteY553" fmla="*/ 1306475 h 6858000"/>
              <a:gd name="connsiteX554" fmla="*/ 1507597 w 7467600"/>
              <a:gd name="connsiteY554" fmla="*/ 1446132 h 6858000"/>
              <a:gd name="connsiteX555" fmla="*/ 1674586 w 7467600"/>
              <a:gd name="connsiteY555" fmla="*/ 1813832 h 6858000"/>
              <a:gd name="connsiteX556" fmla="*/ 1815950 w 7467600"/>
              <a:gd name="connsiteY556" fmla="*/ 2128564 h 6858000"/>
              <a:gd name="connsiteX557" fmla="*/ 1984242 w 7467600"/>
              <a:gd name="connsiteY557" fmla="*/ 2430829 h 6858000"/>
              <a:gd name="connsiteX558" fmla="*/ 2014023 w 7467600"/>
              <a:gd name="connsiteY558" fmla="*/ 2450995 h 6858000"/>
              <a:gd name="connsiteX559" fmla="*/ 1747337 w 7467600"/>
              <a:gd name="connsiteY559" fmla="*/ 1855264 h 6858000"/>
              <a:gd name="connsiteX560" fmla="*/ 1533749 w 7467600"/>
              <a:gd name="connsiteY560" fmla="*/ 1478656 h 6858000"/>
              <a:gd name="connsiteX561" fmla="*/ 1431890 w 7467600"/>
              <a:gd name="connsiteY561" fmla="*/ 1306475 h 6858000"/>
              <a:gd name="connsiteX562" fmla="*/ 5052692 w 7467600"/>
              <a:gd name="connsiteY562" fmla="*/ 1292994 h 6858000"/>
              <a:gd name="connsiteX563" fmla="*/ 5200661 w 7467600"/>
              <a:gd name="connsiteY563" fmla="*/ 1635186 h 6858000"/>
              <a:gd name="connsiteX564" fmla="*/ 5297138 w 7467600"/>
              <a:gd name="connsiteY564" fmla="*/ 1906351 h 6858000"/>
              <a:gd name="connsiteX565" fmla="*/ 5052692 w 7467600"/>
              <a:gd name="connsiteY565" fmla="*/ 1292994 h 6858000"/>
              <a:gd name="connsiteX566" fmla="*/ 5009948 w 7467600"/>
              <a:gd name="connsiteY566" fmla="*/ 1273619 h 6858000"/>
              <a:gd name="connsiteX567" fmla="*/ 5121777 w 7467600"/>
              <a:gd name="connsiteY567" fmla="*/ 1654213 h 6858000"/>
              <a:gd name="connsiteX568" fmla="*/ 5293545 w 7467600"/>
              <a:gd name="connsiteY568" fmla="*/ 2072247 h 6858000"/>
              <a:gd name="connsiteX569" fmla="*/ 5294042 w 7467600"/>
              <a:gd name="connsiteY569" fmla="*/ 2065019 h 6858000"/>
              <a:gd name="connsiteX570" fmla="*/ 5171936 w 7467600"/>
              <a:gd name="connsiteY570" fmla="*/ 1647613 h 6858000"/>
              <a:gd name="connsiteX571" fmla="*/ 5009948 w 7467600"/>
              <a:gd name="connsiteY571" fmla="*/ 1273619 h 6858000"/>
              <a:gd name="connsiteX572" fmla="*/ 655236 w 7467600"/>
              <a:gd name="connsiteY572" fmla="*/ 1268632 h 6858000"/>
              <a:gd name="connsiteX573" fmla="*/ 839521 w 7467600"/>
              <a:gd name="connsiteY573" fmla="*/ 1685315 h 6858000"/>
              <a:gd name="connsiteX574" fmla="*/ 1109416 w 7467600"/>
              <a:gd name="connsiteY574" fmla="*/ 2061663 h 6858000"/>
              <a:gd name="connsiteX575" fmla="*/ 1298300 w 7467600"/>
              <a:gd name="connsiteY575" fmla="*/ 2247742 h 6858000"/>
              <a:gd name="connsiteX576" fmla="*/ 1125871 w 7467600"/>
              <a:gd name="connsiteY576" fmla="*/ 1989513 h 6858000"/>
              <a:gd name="connsiteX577" fmla="*/ 981574 w 7467600"/>
              <a:gd name="connsiteY577" fmla="*/ 1783157 h 6858000"/>
              <a:gd name="connsiteX578" fmla="*/ 922198 w 7467600"/>
              <a:gd name="connsiteY578" fmla="*/ 1677437 h 6858000"/>
              <a:gd name="connsiteX579" fmla="*/ 869293 w 7467600"/>
              <a:gd name="connsiteY579" fmla="*/ 1583214 h 6858000"/>
              <a:gd name="connsiteX580" fmla="*/ 751431 w 7467600"/>
              <a:gd name="connsiteY580" fmla="*/ 1405731 h 6858000"/>
              <a:gd name="connsiteX581" fmla="*/ 655236 w 7467600"/>
              <a:gd name="connsiteY581" fmla="*/ 1268632 h 6858000"/>
              <a:gd name="connsiteX582" fmla="*/ 6516292 w 7467600"/>
              <a:gd name="connsiteY582" fmla="*/ 1263064 h 6858000"/>
              <a:gd name="connsiteX583" fmla="*/ 5736320 w 7467600"/>
              <a:gd name="connsiteY583" fmla="*/ 1501803 h 6858000"/>
              <a:gd name="connsiteX584" fmla="*/ 6516292 w 7467600"/>
              <a:gd name="connsiteY584" fmla="*/ 1263064 h 6858000"/>
              <a:gd name="connsiteX585" fmla="*/ 291466 w 7467600"/>
              <a:gd name="connsiteY585" fmla="*/ 1250369 h 6858000"/>
              <a:gd name="connsiteX586" fmla="*/ 323180 w 7467600"/>
              <a:gd name="connsiteY586" fmla="*/ 1435283 h 6858000"/>
              <a:gd name="connsiteX587" fmla="*/ 349381 w 7467600"/>
              <a:gd name="connsiteY587" fmla="*/ 1875041 h 6858000"/>
              <a:gd name="connsiteX588" fmla="*/ 374363 w 7467600"/>
              <a:gd name="connsiteY588" fmla="*/ 1506494 h 6858000"/>
              <a:gd name="connsiteX589" fmla="*/ 302168 w 7467600"/>
              <a:gd name="connsiteY589" fmla="*/ 1274495 h 6858000"/>
              <a:gd name="connsiteX590" fmla="*/ 291466 w 7467600"/>
              <a:gd name="connsiteY590" fmla="*/ 1250369 h 6858000"/>
              <a:gd name="connsiteX591" fmla="*/ 678222 w 7467600"/>
              <a:gd name="connsiteY591" fmla="*/ 1248670 h 6858000"/>
              <a:gd name="connsiteX592" fmla="*/ 775536 w 7467600"/>
              <a:gd name="connsiteY592" fmla="*/ 1388015 h 6858000"/>
              <a:gd name="connsiteX593" fmla="*/ 894529 w 7467600"/>
              <a:gd name="connsiteY593" fmla="*/ 1567739 h 6858000"/>
              <a:gd name="connsiteX594" fmla="*/ 948000 w 7467600"/>
              <a:gd name="connsiteY594" fmla="*/ 1663088 h 6858000"/>
              <a:gd name="connsiteX595" fmla="*/ 1006812 w 7467600"/>
              <a:gd name="connsiteY595" fmla="*/ 1767683 h 6858000"/>
              <a:gd name="connsiteX596" fmla="*/ 1149133 w 7467600"/>
              <a:gd name="connsiteY596" fmla="*/ 1971513 h 6858000"/>
              <a:gd name="connsiteX597" fmla="*/ 1333952 w 7467600"/>
              <a:gd name="connsiteY597" fmla="*/ 2251620 h 6858000"/>
              <a:gd name="connsiteX598" fmla="*/ 1337329 w 7467600"/>
              <a:gd name="connsiteY598" fmla="*/ 2258350 h 6858000"/>
              <a:gd name="connsiteX599" fmla="*/ 1014726 w 7467600"/>
              <a:gd name="connsiteY599" fmla="*/ 1615556 h 6858000"/>
              <a:gd name="connsiteX600" fmla="*/ 678222 w 7467600"/>
              <a:gd name="connsiteY600" fmla="*/ 1248670 h 6858000"/>
              <a:gd name="connsiteX601" fmla="*/ 6691602 w 7467600"/>
              <a:gd name="connsiteY601" fmla="*/ 1140573 h 6858000"/>
              <a:gd name="connsiteX602" fmla="*/ 6571100 w 7467600"/>
              <a:gd name="connsiteY602" fmla="*/ 1183662 h 6858000"/>
              <a:gd name="connsiteX603" fmla="*/ 6241687 w 7467600"/>
              <a:gd name="connsiteY603" fmla="*/ 1257600 h 6858000"/>
              <a:gd name="connsiteX604" fmla="*/ 5693009 w 7467600"/>
              <a:gd name="connsiteY604" fmla="*/ 1478256 h 6858000"/>
              <a:gd name="connsiteX605" fmla="*/ 6548420 w 7467600"/>
              <a:gd name="connsiteY605" fmla="*/ 1214599 h 6858000"/>
              <a:gd name="connsiteX606" fmla="*/ 6605473 w 7467600"/>
              <a:gd name="connsiteY606" fmla="*/ 1184686 h 6858000"/>
              <a:gd name="connsiteX607" fmla="*/ 6691602 w 7467600"/>
              <a:gd name="connsiteY607" fmla="*/ 1140573 h 6858000"/>
              <a:gd name="connsiteX608" fmla="*/ 4002475 w 7467600"/>
              <a:gd name="connsiteY608" fmla="*/ 1037802 h 6858000"/>
              <a:gd name="connsiteX609" fmla="*/ 4000324 w 7467600"/>
              <a:gd name="connsiteY609" fmla="*/ 1039362 h 6858000"/>
              <a:gd name="connsiteX610" fmla="*/ 4002862 w 7467600"/>
              <a:gd name="connsiteY610" fmla="*/ 1042866 h 6858000"/>
              <a:gd name="connsiteX611" fmla="*/ 4002475 w 7467600"/>
              <a:gd name="connsiteY611" fmla="*/ 1037802 h 6858000"/>
              <a:gd name="connsiteX612" fmla="*/ 506322 w 7467600"/>
              <a:gd name="connsiteY612" fmla="*/ 1020997 h 6858000"/>
              <a:gd name="connsiteX613" fmla="*/ 533068 w 7467600"/>
              <a:gd name="connsiteY613" fmla="*/ 1029409 h 6858000"/>
              <a:gd name="connsiteX614" fmla="*/ 1232525 w 7467600"/>
              <a:gd name="connsiteY614" fmla="*/ 1804675 h 6858000"/>
              <a:gd name="connsiteX615" fmla="*/ 1388858 w 7467600"/>
              <a:gd name="connsiteY615" fmla="*/ 2368011 h 6858000"/>
              <a:gd name="connsiteX616" fmla="*/ 1384098 w 7467600"/>
              <a:gd name="connsiteY616" fmla="*/ 2378125 h 6858000"/>
              <a:gd name="connsiteX617" fmla="*/ 1425393 w 7467600"/>
              <a:gd name="connsiteY617" fmla="*/ 2589124 h 6858000"/>
              <a:gd name="connsiteX618" fmla="*/ 1424001 w 7467600"/>
              <a:gd name="connsiteY618" fmla="*/ 2597541 h 6858000"/>
              <a:gd name="connsiteX619" fmla="*/ 2152729 w 7467600"/>
              <a:gd name="connsiteY619" fmla="*/ 2864487 h 6858000"/>
              <a:gd name="connsiteX620" fmla="*/ 2020609 w 7467600"/>
              <a:gd name="connsiteY620" fmla="*/ 2539671 h 6858000"/>
              <a:gd name="connsiteX621" fmla="*/ 2018920 w 7467600"/>
              <a:gd name="connsiteY621" fmla="*/ 2536309 h 6858000"/>
              <a:gd name="connsiteX622" fmla="*/ 1342441 w 7467600"/>
              <a:gd name="connsiteY622" fmla="*/ 1173017 h 6858000"/>
              <a:gd name="connsiteX623" fmla="*/ 1367925 w 7467600"/>
              <a:gd name="connsiteY623" fmla="*/ 1135648 h 6858000"/>
              <a:gd name="connsiteX624" fmla="*/ 1771401 w 7467600"/>
              <a:gd name="connsiteY624" fmla="*/ 1806673 h 6858000"/>
              <a:gd name="connsiteX625" fmla="*/ 1972385 w 7467600"/>
              <a:gd name="connsiteY625" fmla="*/ 2198735 h 6858000"/>
              <a:gd name="connsiteX626" fmla="*/ 2040892 w 7467600"/>
              <a:gd name="connsiteY626" fmla="*/ 2405205 h 6858000"/>
              <a:gd name="connsiteX627" fmla="*/ 2131689 w 7467600"/>
              <a:gd name="connsiteY627" fmla="*/ 1936926 h 6858000"/>
              <a:gd name="connsiteX628" fmla="*/ 2454820 w 7467600"/>
              <a:gd name="connsiteY628" fmla="*/ 1248808 h 6858000"/>
              <a:gd name="connsiteX629" fmla="*/ 2492512 w 7467600"/>
              <a:gd name="connsiteY629" fmla="*/ 1302920 h 6858000"/>
              <a:gd name="connsiteX630" fmla="*/ 2081216 w 7467600"/>
              <a:gd name="connsiteY630" fmla="*/ 2527513 h 6858000"/>
              <a:gd name="connsiteX631" fmla="*/ 2081211 w 7467600"/>
              <a:gd name="connsiteY631" fmla="*/ 2528916 h 6858000"/>
              <a:gd name="connsiteX632" fmla="*/ 2199067 w 7467600"/>
              <a:gd name="connsiteY632" fmla="*/ 2884061 h 6858000"/>
              <a:gd name="connsiteX633" fmla="*/ 3192586 w 7467600"/>
              <a:gd name="connsiteY633" fmla="*/ 3411496 h 6858000"/>
              <a:gd name="connsiteX634" fmla="*/ 3182620 w 7467600"/>
              <a:gd name="connsiteY634" fmla="*/ 3483279 h 6858000"/>
              <a:gd name="connsiteX635" fmla="*/ 2435119 w 7467600"/>
              <a:gd name="connsiteY635" fmla="*/ 3080173 h 6858000"/>
              <a:gd name="connsiteX636" fmla="*/ 2410152 w 7467600"/>
              <a:gd name="connsiteY636" fmla="*/ 3063751 h 6858000"/>
              <a:gd name="connsiteX637" fmla="*/ 2408099 w 7467600"/>
              <a:gd name="connsiteY637" fmla="*/ 3064403 h 6858000"/>
              <a:gd name="connsiteX638" fmla="*/ 2407218 w 7467600"/>
              <a:gd name="connsiteY638" fmla="*/ 3070324 h 6858000"/>
              <a:gd name="connsiteX639" fmla="*/ 2380138 w 7467600"/>
              <a:gd name="connsiteY639" fmla="*/ 3099341 h 6858000"/>
              <a:gd name="connsiteX640" fmla="*/ 1765923 w 7467600"/>
              <a:gd name="connsiteY640" fmla="*/ 3581043 h 6858000"/>
              <a:gd name="connsiteX641" fmla="*/ 1702258 w 7467600"/>
              <a:gd name="connsiteY641" fmla="*/ 3612286 h 6858000"/>
              <a:gd name="connsiteX642" fmla="*/ 1538370 w 7467600"/>
              <a:gd name="connsiteY642" fmla="*/ 3811804 h 6858000"/>
              <a:gd name="connsiteX643" fmla="*/ 542867 w 7467600"/>
              <a:gd name="connsiteY643" fmla="*/ 4944092 h 6858000"/>
              <a:gd name="connsiteX644" fmla="*/ 515800 w 7467600"/>
              <a:gd name="connsiteY644" fmla="*/ 4862180 h 6858000"/>
              <a:gd name="connsiteX645" fmla="*/ 909145 w 7467600"/>
              <a:gd name="connsiteY645" fmla="*/ 4199225 h 6858000"/>
              <a:gd name="connsiteX646" fmla="*/ 1214067 w 7467600"/>
              <a:gd name="connsiteY646" fmla="*/ 3908561 h 6858000"/>
              <a:gd name="connsiteX647" fmla="*/ 640967 w 7467600"/>
              <a:gd name="connsiteY647" fmla="*/ 4105601 h 6858000"/>
              <a:gd name="connsiteX648" fmla="*/ 112563 w 7467600"/>
              <a:gd name="connsiteY648" fmla="*/ 4396952 h 6858000"/>
              <a:gd name="connsiteX649" fmla="*/ 0 w 7467600"/>
              <a:gd name="connsiteY649" fmla="*/ 4466006 h 6858000"/>
              <a:gd name="connsiteX650" fmla="*/ 0 w 7467600"/>
              <a:gd name="connsiteY650" fmla="*/ 4233763 h 6858000"/>
              <a:gd name="connsiteX651" fmla="*/ 36881 w 7467600"/>
              <a:gd name="connsiteY651" fmla="*/ 4200118 h 6858000"/>
              <a:gd name="connsiteX652" fmla="*/ 910534 w 7467600"/>
              <a:gd name="connsiteY652" fmla="*/ 3629753 h 6858000"/>
              <a:gd name="connsiteX653" fmla="*/ 1578717 w 7467600"/>
              <a:gd name="connsiteY653" fmla="*/ 3575982 h 6858000"/>
              <a:gd name="connsiteX654" fmla="*/ 2338780 w 7467600"/>
              <a:gd name="connsiteY654" fmla="*/ 3033725 h 6858000"/>
              <a:gd name="connsiteX655" fmla="*/ 1807991 w 7467600"/>
              <a:gd name="connsiteY655" fmla="*/ 2807184 h 6858000"/>
              <a:gd name="connsiteX656" fmla="*/ 1416358 w 7467600"/>
              <a:gd name="connsiteY656" fmla="*/ 3112571 h 6858000"/>
              <a:gd name="connsiteX657" fmla="*/ 939066 w 7467600"/>
              <a:gd name="connsiteY657" fmla="*/ 3378798 h 6858000"/>
              <a:gd name="connsiteX658" fmla="*/ 115099 w 7467600"/>
              <a:gd name="connsiteY658" fmla="*/ 3607650 h 6858000"/>
              <a:gd name="connsiteX659" fmla="*/ 97284 w 7467600"/>
              <a:gd name="connsiteY659" fmla="*/ 3520393 h 6858000"/>
              <a:gd name="connsiteX660" fmla="*/ 922050 w 7467600"/>
              <a:gd name="connsiteY660" fmla="*/ 3074867 h 6858000"/>
              <a:gd name="connsiteX661" fmla="*/ 1405265 w 7467600"/>
              <a:gd name="connsiteY661" fmla="*/ 3016319 h 6858000"/>
              <a:gd name="connsiteX662" fmla="*/ 1407512 w 7467600"/>
              <a:gd name="connsiteY662" fmla="*/ 3018001 h 6858000"/>
              <a:gd name="connsiteX663" fmla="*/ 1726266 w 7467600"/>
              <a:gd name="connsiteY663" fmla="*/ 2777274 h 6858000"/>
              <a:gd name="connsiteX664" fmla="*/ 625390 w 7467600"/>
              <a:gd name="connsiteY664" fmla="*/ 2514541 h 6858000"/>
              <a:gd name="connsiteX665" fmla="*/ 619799 w 7467600"/>
              <a:gd name="connsiteY665" fmla="*/ 2527180 h 6858000"/>
              <a:gd name="connsiteX666" fmla="*/ 310030 w 7467600"/>
              <a:gd name="connsiteY666" fmla="*/ 2771818 h 6858000"/>
              <a:gd name="connsiteX667" fmla="*/ 173877 w 7467600"/>
              <a:gd name="connsiteY667" fmla="*/ 2937056 h 6858000"/>
              <a:gd name="connsiteX668" fmla="*/ 77889 w 7467600"/>
              <a:gd name="connsiteY668" fmla="*/ 3138440 h 6858000"/>
              <a:gd name="connsiteX669" fmla="*/ 0 w 7467600"/>
              <a:gd name="connsiteY669" fmla="*/ 3271395 h 6858000"/>
              <a:gd name="connsiteX670" fmla="*/ 0 w 7467600"/>
              <a:gd name="connsiteY670" fmla="*/ 3153002 h 6858000"/>
              <a:gd name="connsiteX671" fmla="*/ 2386 w 7467600"/>
              <a:gd name="connsiteY671" fmla="*/ 3149203 h 6858000"/>
              <a:gd name="connsiteX672" fmla="*/ 89753 w 7467600"/>
              <a:gd name="connsiteY672" fmla="*/ 2987702 h 6858000"/>
              <a:gd name="connsiteX673" fmla="*/ 76869 w 7467600"/>
              <a:gd name="connsiteY673" fmla="*/ 3005404 h 6858000"/>
              <a:gd name="connsiteX674" fmla="*/ 32049 w 7467600"/>
              <a:gd name="connsiteY674" fmla="*/ 3065814 h 6858000"/>
              <a:gd name="connsiteX675" fmla="*/ 0 w 7467600"/>
              <a:gd name="connsiteY675" fmla="*/ 3108744 h 6858000"/>
              <a:gd name="connsiteX676" fmla="*/ 0 w 7467600"/>
              <a:gd name="connsiteY676" fmla="*/ 3058059 h 6858000"/>
              <a:gd name="connsiteX677" fmla="*/ 7610 w 7467600"/>
              <a:gd name="connsiteY677" fmla="*/ 3047889 h 6858000"/>
              <a:gd name="connsiteX678" fmla="*/ 52419 w 7467600"/>
              <a:gd name="connsiteY678" fmla="*/ 2987479 h 6858000"/>
              <a:gd name="connsiteX679" fmla="*/ 59142 w 7467600"/>
              <a:gd name="connsiteY679" fmla="*/ 2978488 h 6858000"/>
              <a:gd name="connsiteX680" fmla="*/ 0 w 7467600"/>
              <a:gd name="connsiteY680" fmla="*/ 3015334 h 6858000"/>
              <a:gd name="connsiteX681" fmla="*/ 0 w 7467600"/>
              <a:gd name="connsiteY681" fmla="*/ 2914286 h 6858000"/>
              <a:gd name="connsiteX682" fmla="*/ 36383 w 7467600"/>
              <a:gd name="connsiteY682" fmla="*/ 2901128 h 6858000"/>
              <a:gd name="connsiteX683" fmla="*/ 156329 w 7467600"/>
              <a:gd name="connsiteY683" fmla="*/ 2840533 h 6858000"/>
              <a:gd name="connsiteX684" fmla="*/ 358355 w 7467600"/>
              <a:gd name="connsiteY684" fmla="*/ 2620471 h 6858000"/>
              <a:gd name="connsiteX685" fmla="*/ 510577 w 7467600"/>
              <a:gd name="connsiteY685" fmla="*/ 2501244 h 6858000"/>
              <a:gd name="connsiteX686" fmla="*/ 211967 w 7467600"/>
              <a:gd name="connsiteY686" fmla="*/ 2479171 h 6858000"/>
              <a:gd name="connsiteX687" fmla="*/ 0 w 7467600"/>
              <a:gd name="connsiteY687" fmla="*/ 2476398 h 6858000"/>
              <a:gd name="connsiteX688" fmla="*/ 0 w 7467600"/>
              <a:gd name="connsiteY688" fmla="*/ 2389189 h 6858000"/>
              <a:gd name="connsiteX689" fmla="*/ 103062 w 7467600"/>
              <a:gd name="connsiteY689" fmla="*/ 2389518 h 6858000"/>
              <a:gd name="connsiteX690" fmla="*/ 510734 w 7467600"/>
              <a:gd name="connsiteY690" fmla="*/ 2416201 h 6858000"/>
              <a:gd name="connsiteX691" fmla="*/ 279257 w 7467600"/>
              <a:gd name="connsiteY691" fmla="*/ 2092102 h 6858000"/>
              <a:gd name="connsiteX692" fmla="*/ 65265 w 7467600"/>
              <a:gd name="connsiteY692" fmla="*/ 2006049 h 6858000"/>
              <a:gd name="connsiteX693" fmla="*/ 0 w 7467600"/>
              <a:gd name="connsiteY693" fmla="*/ 1982532 h 6858000"/>
              <a:gd name="connsiteX694" fmla="*/ 0 w 7467600"/>
              <a:gd name="connsiteY694" fmla="*/ 1912789 h 6858000"/>
              <a:gd name="connsiteX695" fmla="*/ 97460 w 7467600"/>
              <a:gd name="connsiteY695" fmla="*/ 1953725 h 6858000"/>
              <a:gd name="connsiteX696" fmla="*/ 221272 w 7467600"/>
              <a:gd name="connsiteY696" fmla="*/ 1980766 h 6858000"/>
              <a:gd name="connsiteX697" fmla="*/ 116765 w 7467600"/>
              <a:gd name="connsiteY697" fmla="*/ 1911033 h 6858000"/>
              <a:gd name="connsiteX698" fmla="*/ 16405 w 7467600"/>
              <a:gd name="connsiteY698" fmla="*/ 1803412 h 6858000"/>
              <a:gd name="connsiteX699" fmla="*/ 0 w 7467600"/>
              <a:gd name="connsiteY699" fmla="*/ 1784777 h 6858000"/>
              <a:gd name="connsiteX700" fmla="*/ 0 w 7467600"/>
              <a:gd name="connsiteY700" fmla="*/ 1740082 h 6858000"/>
              <a:gd name="connsiteX701" fmla="*/ 39394 w 7467600"/>
              <a:gd name="connsiteY701" fmla="*/ 1784856 h 6858000"/>
              <a:gd name="connsiteX702" fmla="*/ 135813 w 7467600"/>
              <a:gd name="connsiteY702" fmla="*/ 1888838 h 6858000"/>
              <a:gd name="connsiteX703" fmla="*/ 242575 w 7467600"/>
              <a:gd name="connsiteY703" fmla="*/ 1958841 h 6858000"/>
              <a:gd name="connsiteX704" fmla="*/ 82197 w 7467600"/>
              <a:gd name="connsiteY704" fmla="*/ 1754826 h 6858000"/>
              <a:gd name="connsiteX705" fmla="*/ 0 w 7467600"/>
              <a:gd name="connsiteY705" fmla="*/ 1679650 h 6858000"/>
              <a:gd name="connsiteX706" fmla="*/ 0 w 7467600"/>
              <a:gd name="connsiteY706" fmla="*/ 1602463 h 6858000"/>
              <a:gd name="connsiteX707" fmla="*/ 84689 w 7467600"/>
              <a:gd name="connsiteY707" fmla="*/ 1677442 h 6858000"/>
              <a:gd name="connsiteX708" fmla="*/ 298437 w 7467600"/>
              <a:gd name="connsiteY708" fmla="*/ 1968019 h 6858000"/>
              <a:gd name="connsiteX709" fmla="*/ 227269 w 7467600"/>
              <a:gd name="connsiteY709" fmla="*/ 1114064 h 6858000"/>
              <a:gd name="connsiteX710" fmla="*/ 248003 w 7467600"/>
              <a:gd name="connsiteY710" fmla="*/ 1089613 h 6858000"/>
              <a:gd name="connsiteX711" fmla="*/ 427020 w 7467600"/>
              <a:gd name="connsiteY711" fmla="*/ 1619803 h 6858000"/>
              <a:gd name="connsiteX712" fmla="*/ 340345 w 7467600"/>
              <a:gd name="connsiteY712" fmla="*/ 2027739 h 6858000"/>
              <a:gd name="connsiteX713" fmla="*/ 360865 w 7467600"/>
              <a:gd name="connsiteY713" fmla="*/ 2044827 h 6858000"/>
              <a:gd name="connsiteX714" fmla="*/ 560414 w 7467600"/>
              <a:gd name="connsiteY714" fmla="*/ 2421457 h 6858000"/>
              <a:gd name="connsiteX715" fmla="*/ 1359703 w 7467600"/>
              <a:gd name="connsiteY715" fmla="*/ 2578554 h 6858000"/>
              <a:gd name="connsiteX716" fmla="*/ 1359422 w 7467600"/>
              <a:gd name="connsiteY716" fmla="*/ 2577994 h 6858000"/>
              <a:gd name="connsiteX717" fmla="*/ 828701 w 7467600"/>
              <a:gd name="connsiteY717" fmla="*/ 1839520 h 6858000"/>
              <a:gd name="connsiteX718" fmla="*/ 494427 w 7467600"/>
              <a:gd name="connsiteY718" fmla="*/ 1092333 h 6858000"/>
              <a:gd name="connsiteX719" fmla="*/ 506322 w 7467600"/>
              <a:gd name="connsiteY719" fmla="*/ 1020997 h 6858000"/>
              <a:gd name="connsiteX720" fmla="*/ 4570198 w 7467600"/>
              <a:gd name="connsiteY720" fmla="*/ 978081 h 6858000"/>
              <a:gd name="connsiteX721" fmla="*/ 4523691 w 7467600"/>
              <a:gd name="connsiteY721" fmla="*/ 1127776 h 6858000"/>
              <a:gd name="connsiteX722" fmla="*/ 4509875 w 7467600"/>
              <a:gd name="connsiteY722" fmla="*/ 1167552 h 6858000"/>
              <a:gd name="connsiteX723" fmla="*/ 4478168 w 7467600"/>
              <a:gd name="connsiteY723" fmla="*/ 1260735 h 6858000"/>
              <a:gd name="connsiteX724" fmla="*/ 4409309 w 7467600"/>
              <a:gd name="connsiteY724" fmla="*/ 1666996 h 6858000"/>
              <a:gd name="connsiteX725" fmla="*/ 4370031 w 7467600"/>
              <a:gd name="connsiteY725" fmla="*/ 1955666 h 6858000"/>
              <a:gd name="connsiteX726" fmla="*/ 4570198 w 7467600"/>
              <a:gd name="connsiteY726" fmla="*/ 978081 h 6858000"/>
              <a:gd name="connsiteX727" fmla="*/ 4557898 w 7467600"/>
              <a:gd name="connsiteY727" fmla="*/ 900011 h 6858000"/>
              <a:gd name="connsiteX728" fmla="*/ 4344840 w 7467600"/>
              <a:gd name="connsiteY728" fmla="*/ 1922038 h 6858000"/>
              <a:gd name="connsiteX729" fmla="*/ 4378710 w 7467600"/>
              <a:gd name="connsiteY729" fmla="*/ 1665516 h 6858000"/>
              <a:gd name="connsiteX730" fmla="*/ 4448798 w 7467600"/>
              <a:gd name="connsiteY730" fmla="*/ 1253024 h 6858000"/>
              <a:gd name="connsiteX731" fmla="*/ 4480315 w 7467600"/>
              <a:gd name="connsiteY731" fmla="*/ 1158454 h 6858000"/>
              <a:gd name="connsiteX732" fmla="*/ 4494133 w 7467600"/>
              <a:gd name="connsiteY732" fmla="*/ 1118676 h 6858000"/>
              <a:gd name="connsiteX733" fmla="*/ 4557898 w 7467600"/>
              <a:gd name="connsiteY733" fmla="*/ 900011 h 6858000"/>
              <a:gd name="connsiteX734" fmla="*/ 5870151 w 7467600"/>
              <a:gd name="connsiteY734" fmla="*/ 898890 h 6858000"/>
              <a:gd name="connsiteX735" fmla="*/ 5861335 w 7467600"/>
              <a:gd name="connsiteY735" fmla="*/ 899177 h 6858000"/>
              <a:gd name="connsiteX736" fmla="*/ 5843702 w 7467600"/>
              <a:gd name="connsiteY736" fmla="*/ 899748 h 6858000"/>
              <a:gd name="connsiteX737" fmla="*/ 5651107 w 7467600"/>
              <a:gd name="connsiteY737" fmla="*/ 920306 h 6858000"/>
              <a:gd name="connsiteX738" fmla="*/ 5459407 w 7467600"/>
              <a:gd name="connsiteY738" fmla="*/ 940975 h 6858000"/>
              <a:gd name="connsiteX739" fmla="*/ 5374846 w 7467600"/>
              <a:gd name="connsiteY739" fmla="*/ 941988 h 6858000"/>
              <a:gd name="connsiteX740" fmla="*/ 5256105 w 7467600"/>
              <a:gd name="connsiteY740" fmla="*/ 945632 h 6858000"/>
              <a:gd name="connsiteX741" fmla="*/ 5107071 w 7467600"/>
              <a:gd name="connsiteY741" fmla="*/ 969720 h 6858000"/>
              <a:gd name="connsiteX742" fmla="*/ 4998681 w 7467600"/>
              <a:gd name="connsiteY742" fmla="*/ 988771 h 6858000"/>
              <a:gd name="connsiteX743" fmla="*/ 5870151 w 7467600"/>
              <a:gd name="connsiteY743" fmla="*/ 898890 h 6858000"/>
              <a:gd name="connsiteX744" fmla="*/ 5504425 w 7467600"/>
              <a:gd name="connsiteY744" fmla="*/ 848067 h 6858000"/>
              <a:gd name="connsiteX745" fmla="*/ 4968849 w 7467600"/>
              <a:gd name="connsiteY745" fmla="*/ 962318 h 6858000"/>
              <a:gd name="connsiteX746" fmla="*/ 5104039 w 7467600"/>
              <a:gd name="connsiteY746" fmla="*/ 940634 h 6858000"/>
              <a:gd name="connsiteX747" fmla="*/ 5256311 w 7467600"/>
              <a:gd name="connsiteY747" fmla="*/ 916490 h 6858000"/>
              <a:gd name="connsiteX748" fmla="*/ 5377381 w 7467600"/>
              <a:gd name="connsiteY748" fmla="*/ 912671 h 6858000"/>
              <a:gd name="connsiteX749" fmla="*/ 5460148 w 7467600"/>
              <a:gd name="connsiteY749" fmla="*/ 911442 h 6858000"/>
              <a:gd name="connsiteX750" fmla="*/ 5648971 w 7467600"/>
              <a:gd name="connsiteY750" fmla="*/ 891331 h 6858000"/>
              <a:gd name="connsiteX751" fmla="*/ 5844807 w 7467600"/>
              <a:gd name="connsiteY751" fmla="*/ 870718 h 6858000"/>
              <a:gd name="connsiteX752" fmla="*/ 5862975 w 7467600"/>
              <a:gd name="connsiteY752" fmla="*/ 869756 h 6858000"/>
              <a:gd name="connsiteX753" fmla="*/ 5920887 w 7467600"/>
              <a:gd name="connsiteY753" fmla="*/ 865929 h 6858000"/>
              <a:gd name="connsiteX754" fmla="*/ 5504425 w 7467600"/>
              <a:gd name="connsiteY754" fmla="*/ 848067 h 6858000"/>
              <a:gd name="connsiteX755" fmla="*/ 3607114 w 7467600"/>
              <a:gd name="connsiteY755" fmla="*/ 467441 h 6858000"/>
              <a:gd name="connsiteX756" fmla="*/ 3296242 w 7467600"/>
              <a:gd name="connsiteY756" fmla="*/ 807991 h 6858000"/>
              <a:gd name="connsiteX757" fmla="*/ 3174674 w 7467600"/>
              <a:gd name="connsiteY757" fmla="*/ 919759 h 6858000"/>
              <a:gd name="connsiteX758" fmla="*/ 3042978 w 7467600"/>
              <a:gd name="connsiteY758" fmla="*/ 1054894 h 6858000"/>
              <a:gd name="connsiteX759" fmla="*/ 2968914 w 7467600"/>
              <a:gd name="connsiteY759" fmla="*/ 1133756 h 6858000"/>
              <a:gd name="connsiteX760" fmla="*/ 3103823 w 7467600"/>
              <a:gd name="connsiteY760" fmla="*/ 1026814 h 6858000"/>
              <a:gd name="connsiteX761" fmla="*/ 3607114 w 7467600"/>
              <a:gd name="connsiteY761" fmla="*/ 467441 h 6858000"/>
              <a:gd name="connsiteX762" fmla="*/ 3744487 w 7467600"/>
              <a:gd name="connsiteY762" fmla="*/ 383136 h 6858000"/>
              <a:gd name="connsiteX763" fmla="*/ 3970213 w 7467600"/>
              <a:gd name="connsiteY763" fmla="*/ 995559 h 6858000"/>
              <a:gd name="connsiteX764" fmla="*/ 3744487 w 7467600"/>
              <a:gd name="connsiteY764" fmla="*/ 383136 h 6858000"/>
              <a:gd name="connsiteX765" fmla="*/ 3624562 w 7467600"/>
              <a:gd name="connsiteY765" fmla="*/ 367041 h 6858000"/>
              <a:gd name="connsiteX766" fmla="*/ 3489712 w 7467600"/>
              <a:gd name="connsiteY766" fmla="*/ 485386 h 6858000"/>
              <a:gd name="connsiteX767" fmla="*/ 3182994 w 7467600"/>
              <a:gd name="connsiteY767" fmla="*/ 828265 h 6858000"/>
              <a:gd name="connsiteX768" fmla="*/ 2892114 w 7467600"/>
              <a:gd name="connsiteY768" fmla="*/ 1172635 h 6858000"/>
              <a:gd name="connsiteX769" fmla="*/ 3021459 w 7467600"/>
              <a:gd name="connsiteY769" fmla="*/ 1035385 h 6858000"/>
              <a:gd name="connsiteX770" fmla="*/ 3153873 w 7467600"/>
              <a:gd name="connsiteY770" fmla="*/ 898971 h 6858000"/>
              <a:gd name="connsiteX771" fmla="*/ 3276511 w 7467600"/>
              <a:gd name="connsiteY771" fmla="*/ 786423 h 6858000"/>
              <a:gd name="connsiteX772" fmla="*/ 3584154 w 7467600"/>
              <a:gd name="connsiteY772" fmla="*/ 448218 h 6858000"/>
              <a:gd name="connsiteX773" fmla="*/ 3624562 w 7467600"/>
              <a:gd name="connsiteY773" fmla="*/ 367041 h 6858000"/>
              <a:gd name="connsiteX774" fmla="*/ 3766672 w 7467600"/>
              <a:gd name="connsiteY774" fmla="*/ 359429 h 6858000"/>
              <a:gd name="connsiteX775" fmla="*/ 3996338 w 7467600"/>
              <a:gd name="connsiteY775" fmla="*/ 968237 h 6858000"/>
              <a:gd name="connsiteX776" fmla="*/ 3766672 w 7467600"/>
              <a:gd name="connsiteY776" fmla="*/ 359429 h 6858000"/>
              <a:gd name="connsiteX777" fmla="*/ 5805386 w 7467600"/>
              <a:gd name="connsiteY777" fmla="*/ 239240 h 6858000"/>
              <a:gd name="connsiteX778" fmla="*/ 5736947 w 7467600"/>
              <a:gd name="connsiteY778" fmla="*/ 261367 h 6858000"/>
              <a:gd name="connsiteX779" fmla="*/ 5427012 w 7467600"/>
              <a:gd name="connsiteY779" fmla="*/ 311272 h 6858000"/>
              <a:gd name="connsiteX780" fmla="*/ 5147818 w 7467600"/>
              <a:gd name="connsiteY780" fmla="*/ 322112 h 6858000"/>
              <a:gd name="connsiteX781" fmla="*/ 5060854 w 7467600"/>
              <a:gd name="connsiteY781" fmla="*/ 311882 h 6858000"/>
              <a:gd name="connsiteX782" fmla="*/ 4945989 w 7467600"/>
              <a:gd name="connsiteY782" fmla="*/ 300516 h 6858000"/>
              <a:gd name="connsiteX783" fmla="*/ 5410479 w 7467600"/>
              <a:gd name="connsiteY783" fmla="*/ 348434 h 6858000"/>
              <a:gd name="connsiteX784" fmla="*/ 5805386 w 7467600"/>
              <a:gd name="connsiteY784" fmla="*/ 239240 h 6858000"/>
              <a:gd name="connsiteX785" fmla="*/ 5905192 w 7467600"/>
              <a:gd name="connsiteY785" fmla="*/ 163079 h 6858000"/>
              <a:gd name="connsiteX786" fmla="*/ 5865655 w 7467600"/>
              <a:gd name="connsiteY786" fmla="*/ 171901 h 6858000"/>
              <a:gd name="connsiteX787" fmla="*/ 5259740 w 7467600"/>
              <a:gd name="connsiteY787" fmla="*/ 257013 h 6858000"/>
              <a:gd name="connsiteX788" fmla="*/ 5208466 w 7467600"/>
              <a:gd name="connsiteY788" fmla="*/ 257550 h 6858000"/>
              <a:gd name="connsiteX789" fmla="*/ 4980204 w 7467600"/>
              <a:gd name="connsiteY789" fmla="*/ 271903 h 6858000"/>
              <a:gd name="connsiteX790" fmla="*/ 5068068 w 7467600"/>
              <a:gd name="connsiteY790" fmla="*/ 282244 h 6858000"/>
              <a:gd name="connsiteX791" fmla="*/ 5153231 w 7467600"/>
              <a:gd name="connsiteY791" fmla="*/ 292240 h 6858000"/>
              <a:gd name="connsiteX792" fmla="*/ 5426491 w 7467600"/>
              <a:gd name="connsiteY792" fmla="*/ 281128 h 6858000"/>
              <a:gd name="connsiteX793" fmla="*/ 5731212 w 7467600"/>
              <a:gd name="connsiteY793" fmla="*/ 231951 h 6858000"/>
              <a:gd name="connsiteX794" fmla="*/ 5905192 w 7467600"/>
              <a:gd name="connsiteY794" fmla="*/ 163079 h 6858000"/>
              <a:gd name="connsiteX795" fmla="*/ 5944437 w 7467600"/>
              <a:gd name="connsiteY795" fmla="*/ 113829 h 6858000"/>
              <a:gd name="connsiteX796" fmla="*/ 5825032 w 7467600"/>
              <a:gd name="connsiteY796" fmla="*/ 146405 h 6858000"/>
              <a:gd name="connsiteX797" fmla="*/ 4955599 w 7467600"/>
              <a:gd name="connsiteY797" fmla="*/ 247008 h 6858000"/>
              <a:gd name="connsiteX798" fmla="*/ 5210104 w 7467600"/>
              <a:gd name="connsiteY798" fmla="*/ 228123 h 6858000"/>
              <a:gd name="connsiteX799" fmla="*/ 5261015 w 7467600"/>
              <a:gd name="connsiteY799" fmla="*/ 227087 h 6858000"/>
              <a:gd name="connsiteX800" fmla="*/ 5861181 w 7467600"/>
              <a:gd name="connsiteY800" fmla="*/ 143093 h 6858000"/>
              <a:gd name="connsiteX801" fmla="*/ 5961252 w 7467600"/>
              <a:gd name="connsiteY801" fmla="*/ 114820 h 6858000"/>
              <a:gd name="connsiteX802" fmla="*/ 5944437 w 7467600"/>
              <a:gd name="connsiteY802" fmla="*/ 113829 h 6858000"/>
              <a:gd name="connsiteX803" fmla="*/ 3882765 w 7467600"/>
              <a:gd name="connsiteY803" fmla="*/ 0 h 6858000"/>
              <a:gd name="connsiteX804" fmla="*/ 3995099 w 7467600"/>
              <a:gd name="connsiteY804" fmla="*/ 0 h 6858000"/>
              <a:gd name="connsiteX805" fmla="*/ 4163818 w 7467600"/>
              <a:gd name="connsiteY805" fmla="*/ 234104 h 6858000"/>
              <a:gd name="connsiteX806" fmla="*/ 4172099 w 7467600"/>
              <a:gd name="connsiteY806" fmla="*/ 234207 h 6858000"/>
              <a:gd name="connsiteX807" fmla="*/ 4784282 w 7467600"/>
              <a:gd name="connsiteY807" fmla="*/ 276561 h 6858000"/>
              <a:gd name="connsiteX808" fmla="*/ 4801687 w 7467600"/>
              <a:gd name="connsiteY808" fmla="*/ 267764 h 6858000"/>
              <a:gd name="connsiteX809" fmla="*/ 6082788 w 7467600"/>
              <a:gd name="connsiteY809" fmla="*/ 64119 h 6858000"/>
              <a:gd name="connsiteX810" fmla="*/ 6099442 w 7467600"/>
              <a:gd name="connsiteY810" fmla="*/ 82568 h 6858000"/>
              <a:gd name="connsiteX811" fmla="*/ 4804137 w 7467600"/>
              <a:gd name="connsiteY811" fmla="*/ 320931 h 6858000"/>
              <a:gd name="connsiteX812" fmla="*/ 4227047 w 7467600"/>
              <a:gd name="connsiteY812" fmla="*/ 313415 h 6858000"/>
              <a:gd name="connsiteX813" fmla="*/ 4346041 w 7467600"/>
              <a:gd name="connsiteY813" fmla="*/ 456086 h 6858000"/>
              <a:gd name="connsiteX814" fmla="*/ 4870967 w 7467600"/>
              <a:gd name="connsiteY814" fmla="*/ 963061 h 6858000"/>
              <a:gd name="connsiteX815" fmla="*/ 4889647 w 7467600"/>
              <a:gd name="connsiteY815" fmla="*/ 957147 h 6858000"/>
              <a:gd name="connsiteX816" fmla="*/ 5422504 w 7467600"/>
              <a:gd name="connsiteY816" fmla="*/ 805191 h 6858000"/>
              <a:gd name="connsiteX817" fmla="*/ 6087656 w 7467600"/>
              <a:gd name="connsiteY817" fmla="*/ 826703 h 6858000"/>
              <a:gd name="connsiteX818" fmla="*/ 6058717 w 7467600"/>
              <a:gd name="connsiteY818" fmla="*/ 865992 h 6858000"/>
              <a:gd name="connsiteX819" fmla="*/ 4974153 w 7467600"/>
              <a:gd name="connsiteY819" fmla="*/ 1045456 h 6858000"/>
              <a:gd name="connsiteX820" fmla="*/ 5627835 w 7467600"/>
              <a:gd name="connsiteY820" fmla="*/ 1472077 h 6858000"/>
              <a:gd name="connsiteX821" fmla="*/ 5629817 w 7467600"/>
              <a:gd name="connsiteY821" fmla="*/ 1471412 h 6858000"/>
              <a:gd name="connsiteX822" fmla="*/ 5634124 w 7467600"/>
              <a:gd name="connsiteY822" fmla="*/ 1470572 h 6858000"/>
              <a:gd name="connsiteX823" fmla="*/ 5755832 w 7467600"/>
              <a:gd name="connsiteY823" fmla="*/ 1383886 h 6858000"/>
              <a:gd name="connsiteX824" fmla="*/ 6014186 w 7467600"/>
              <a:gd name="connsiteY824" fmla="*/ 1279799 h 6858000"/>
              <a:gd name="connsiteX825" fmla="*/ 6901619 w 7467600"/>
              <a:gd name="connsiteY825" fmla="*/ 1047874 h 6858000"/>
              <a:gd name="connsiteX826" fmla="*/ 6931566 w 7467600"/>
              <a:gd name="connsiteY826" fmla="*/ 1062034 h 6858000"/>
              <a:gd name="connsiteX827" fmla="*/ 5790982 w 7467600"/>
              <a:gd name="connsiteY827" fmla="*/ 1561380 h 6858000"/>
              <a:gd name="connsiteX828" fmla="*/ 6188971 w 7467600"/>
              <a:gd name="connsiteY828" fmla="*/ 1755168 h 6858000"/>
              <a:gd name="connsiteX829" fmla="*/ 6202446 w 7467600"/>
              <a:gd name="connsiteY829" fmla="*/ 1752268 h 6858000"/>
              <a:gd name="connsiteX830" fmla="*/ 7179560 w 7467600"/>
              <a:gd name="connsiteY830" fmla="*/ 1467551 h 6858000"/>
              <a:gd name="connsiteX831" fmla="*/ 7158730 w 7467600"/>
              <a:gd name="connsiteY831" fmla="*/ 1507835 h 6858000"/>
              <a:gd name="connsiteX832" fmla="*/ 6326959 w 7467600"/>
              <a:gd name="connsiteY832" fmla="*/ 1817686 h 6858000"/>
              <a:gd name="connsiteX833" fmla="*/ 6537433 w 7467600"/>
              <a:gd name="connsiteY833" fmla="*/ 1907790 h 6858000"/>
              <a:gd name="connsiteX834" fmla="*/ 6550221 w 7467600"/>
              <a:gd name="connsiteY834" fmla="*/ 1910729 h 6858000"/>
              <a:gd name="connsiteX835" fmla="*/ 6964438 w 7467600"/>
              <a:gd name="connsiteY835" fmla="*/ 2209505 h 6858000"/>
              <a:gd name="connsiteX836" fmla="*/ 7367862 w 7467600"/>
              <a:gd name="connsiteY836" fmla="*/ 2806833 h 6858000"/>
              <a:gd name="connsiteX837" fmla="*/ 7364329 w 7467600"/>
              <a:gd name="connsiteY837" fmla="*/ 2826907 h 6858000"/>
              <a:gd name="connsiteX838" fmla="*/ 7290545 w 7467600"/>
              <a:gd name="connsiteY838" fmla="*/ 2850663 h 6858000"/>
              <a:gd name="connsiteX839" fmla="*/ 6472036 w 7467600"/>
              <a:gd name="connsiteY839" fmla="*/ 1959003 h 6858000"/>
              <a:gd name="connsiteX840" fmla="*/ 5792897 w 7467600"/>
              <a:gd name="connsiteY840" fmla="*/ 1647747 h 6858000"/>
              <a:gd name="connsiteX841" fmla="*/ 5842751 w 7467600"/>
              <a:gd name="connsiteY841" fmla="*/ 1816112 h 6858000"/>
              <a:gd name="connsiteX842" fmla="*/ 5847424 w 7467600"/>
              <a:gd name="connsiteY842" fmla="*/ 1815776 h 6858000"/>
              <a:gd name="connsiteX843" fmla="*/ 6399821 w 7467600"/>
              <a:gd name="connsiteY843" fmla="*/ 2344799 h 6858000"/>
              <a:gd name="connsiteX844" fmla="*/ 6323232 w 7467600"/>
              <a:gd name="connsiteY844" fmla="*/ 2389634 h 6858000"/>
              <a:gd name="connsiteX845" fmla="*/ 5942958 w 7467600"/>
              <a:gd name="connsiteY845" fmla="*/ 2077708 h 6858000"/>
              <a:gd name="connsiteX846" fmla="*/ 5921559 w 7467600"/>
              <a:gd name="connsiteY846" fmla="*/ 2378596 h 6858000"/>
              <a:gd name="connsiteX847" fmla="*/ 5817651 w 7467600"/>
              <a:gd name="connsiteY847" fmla="*/ 3023919 h 6858000"/>
              <a:gd name="connsiteX848" fmla="*/ 5729634 w 7467600"/>
              <a:gd name="connsiteY848" fmla="*/ 3051849 h 6858000"/>
              <a:gd name="connsiteX849" fmla="*/ 5611018 w 7467600"/>
              <a:gd name="connsiteY849" fmla="*/ 2316769 h 6858000"/>
              <a:gd name="connsiteX850" fmla="*/ 5687608 w 7467600"/>
              <a:gd name="connsiteY850" fmla="*/ 2039972 h 6858000"/>
              <a:gd name="connsiteX851" fmla="*/ 5657554 w 7467600"/>
              <a:gd name="connsiteY851" fmla="*/ 1576445 h 6858000"/>
              <a:gd name="connsiteX852" fmla="*/ 5150475 w 7467600"/>
              <a:gd name="connsiteY852" fmla="*/ 1274012 h 6858000"/>
              <a:gd name="connsiteX853" fmla="*/ 5349142 w 7467600"/>
              <a:gd name="connsiteY853" fmla="*/ 2204405 h 6858000"/>
              <a:gd name="connsiteX854" fmla="*/ 5262214 w 7467600"/>
              <a:gd name="connsiteY854" fmla="*/ 2233836 h 6858000"/>
              <a:gd name="connsiteX855" fmla="*/ 4981539 w 7467600"/>
              <a:gd name="connsiteY855" fmla="*/ 1542201 h 6858000"/>
              <a:gd name="connsiteX856" fmla="*/ 4958461 w 7467600"/>
              <a:gd name="connsiteY856" fmla="*/ 1136957 h 6858000"/>
              <a:gd name="connsiteX857" fmla="*/ 4655015 w 7467600"/>
              <a:gd name="connsiteY857" fmla="*/ 891426 h 6858000"/>
              <a:gd name="connsiteX858" fmla="*/ 4348002 w 7467600"/>
              <a:gd name="connsiteY858" fmla="*/ 2205895 h 6858000"/>
              <a:gd name="connsiteX859" fmla="*/ 4262250 w 7467600"/>
              <a:gd name="connsiteY859" fmla="*/ 2219972 h 6858000"/>
              <a:gd name="connsiteX860" fmla="*/ 4550611 w 7467600"/>
              <a:gd name="connsiteY860" fmla="*/ 817540 h 6858000"/>
              <a:gd name="connsiteX861" fmla="*/ 4564418 w 7467600"/>
              <a:gd name="connsiteY861" fmla="*/ 808293 h 6858000"/>
              <a:gd name="connsiteX862" fmla="*/ 4266388 w 7467600"/>
              <a:gd name="connsiteY862" fmla="*/ 500083 h 6858000"/>
              <a:gd name="connsiteX863" fmla="*/ 4032842 w 7467600"/>
              <a:gd name="connsiteY863" fmla="*/ 211809 h 6858000"/>
              <a:gd name="connsiteX864" fmla="*/ 3882765 w 7467600"/>
              <a:gd name="connsiteY864" fmla="*/ 0 h 6858000"/>
              <a:gd name="connsiteX865" fmla="*/ 3721337 w 7467600"/>
              <a:gd name="connsiteY865" fmla="*/ 0 h 6858000"/>
              <a:gd name="connsiteX866" fmla="*/ 3797544 w 7467600"/>
              <a:gd name="connsiteY866" fmla="*/ 0 h 6858000"/>
              <a:gd name="connsiteX867" fmla="*/ 3775734 w 7467600"/>
              <a:gd name="connsiteY867" fmla="*/ 95131 h 6858000"/>
              <a:gd name="connsiteX868" fmla="*/ 3724807 w 7467600"/>
              <a:gd name="connsiteY868" fmla="*/ 272257 h 6858000"/>
              <a:gd name="connsiteX869" fmla="*/ 3726844 w 7467600"/>
              <a:gd name="connsiteY869" fmla="*/ 282988 h 6858000"/>
              <a:gd name="connsiteX870" fmla="*/ 3742664 w 7467600"/>
              <a:gd name="connsiteY870" fmla="*/ 279918 h 6858000"/>
              <a:gd name="connsiteX871" fmla="*/ 4103910 w 7467600"/>
              <a:gd name="connsiteY871" fmla="*/ 1161917 h 6858000"/>
              <a:gd name="connsiteX872" fmla="*/ 4020269 w 7467600"/>
              <a:gd name="connsiteY872" fmla="*/ 1200406 h 6858000"/>
              <a:gd name="connsiteX873" fmla="*/ 3674882 w 7467600"/>
              <a:gd name="connsiteY873" fmla="*/ 488524 h 6858000"/>
              <a:gd name="connsiteX874" fmla="*/ 3132682 w 7467600"/>
              <a:gd name="connsiteY874" fmla="*/ 1072284 h 6858000"/>
              <a:gd name="connsiteX875" fmla="*/ 2716346 w 7467600"/>
              <a:gd name="connsiteY875" fmla="*/ 1276376 h 6858000"/>
              <a:gd name="connsiteX876" fmla="*/ 2716772 w 7467600"/>
              <a:gd name="connsiteY876" fmla="*/ 1255462 h 6858000"/>
              <a:gd name="connsiteX877" fmla="*/ 3471096 w 7467600"/>
              <a:gd name="connsiteY877" fmla="*/ 437072 h 6858000"/>
              <a:gd name="connsiteX878" fmla="*/ 3639057 w 7467600"/>
              <a:gd name="connsiteY878" fmla="*/ 286334 h 6858000"/>
              <a:gd name="connsiteX879" fmla="*/ 3640309 w 7467600"/>
              <a:gd name="connsiteY879" fmla="*/ 284664 h 6858000"/>
              <a:gd name="connsiteX880" fmla="*/ 3646022 w 7467600"/>
              <a:gd name="connsiteY880" fmla="*/ 276711 h 6858000"/>
              <a:gd name="connsiteX881" fmla="*/ 3707943 w 7467600"/>
              <a:gd name="connsiteY881" fmla="*/ 65958 h 6858000"/>
              <a:gd name="connsiteX882" fmla="*/ 3721337 w 7467600"/>
              <a:gd name="connsiteY882" fmla="*/ 0 h 6858000"/>
              <a:gd name="connsiteX883" fmla="*/ 2867960 w 7467600"/>
              <a:gd name="connsiteY883" fmla="*/ 0 h 6858000"/>
              <a:gd name="connsiteX884" fmla="*/ 2926351 w 7467600"/>
              <a:gd name="connsiteY884" fmla="*/ 0 h 6858000"/>
              <a:gd name="connsiteX885" fmla="*/ 2902823 w 7467600"/>
              <a:gd name="connsiteY885" fmla="*/ 262929 h 6858000"/>
              <a:gd name="connsiteX886" fmla="*/ 2940663 w 7467600"/>
              <a:gd name="connsiteY886" fmla="*/ 140884 h 6858000"/>
              <a:gd name="connsiteX887" fmla="*/ 2947039 w 7467600"/>
              <a:gd name="connsiteY887" fmla="*/ 122524 h 6858000"/>
              <a:gd name="connsiteX888" fmla="*/ 2984316 w 7467600"/>
              <a:gd name="connsiteY888" fmla="*/ 0 h 6858000"/>
              <a:gd name="connsiteX889" fmla="*/ 3016114 w 7467600"/>
              <a:gd name="connsiteY889" fmla="*/ 0 h 6858000"/>
              <a:gd name="connsiteX890" fmla="*/ 2979949 w 7467600"/>
              <a:gd name="connsiteY890" fmla="*/ 119274 h 6858000"/>
              <a:gd name="connsiteX891" fmla="*/ 3023879 w 7467600"/>
              <a:gd name="connsiteY891" fmla="*/ 0 h 6858000"/>
              <a:gd name="connsiteX892" fmla="*/ 3105400 w 7467600"/>
              <a:gd name="connsiteY892" fmla="*/ 0 h 6858000"/>
              <a:gd name="connsiteX893" fmla="*/ 3094669 w 7467600"/>
              <a:gd name="connsiteY893" fmla="*/ 30308 h 6858000"/>
              <a:gd name="connsiteX894" fmla="*/ 2901945 w 7467600"/>
              <a:gd name="connsiteY894" fmla="*/ 466538 h 6858000"/>
              <a:gd name="connsiteX895" fmla="*/ 2815209 w 7467600"/>
              <a:gd name="connsiteY895" fmla="*/ 497361 h 6858000"/>
              <a:gd name="connsiteX896" fmla="*/ 2844845 w 7467600"/>
              <a:gd name="connsiteY896" fmla="*/ 127638 h 6858000"/>
              <a:gd name="connsiteX897" fmla="*/ 2867960 w 7467600"/>
              <a:gd name="connsiteY897" fmla="*/ 0 h 6858000"/>
              <a:gd name="connsiteX898" fmla="*/ 1057230 w 7467600"/>
              <a:gd name="connsiteY898" fmla="*/ 0 h 6858000"/>
              <a:gd name="connsiteX899" fmla="*/ 1111003 w 7467600"/>
              <a:gd name="connsiteY899" fmla="*/ 0 h 6858000"/>
              <a:gd name="connsiteX900" fmla="*/ 1125553 w 7467600"/>
              <a:gd name="connsiteY900" fmla="*/ 52588 h 6858000"/>
              <a:gd name="connsiteX901" fmla="*/ 1304276 w 7467600"/>
              <a:gd name="connsiteY901" fmla="*/ 476275 h 6858000"/>
              <a:gd name="connsiteX902" fmla="*/ 1492066 w 7467600"/>
              <a:gd name="connsiteY902" fmla="*/ 886333 h 6858000"/>
              <a:gd name="connsiteX903" fmla="*/ 1423698 w 7467600"/>
              <a:gd name="connsiteY903" fmla="*/ 710817 h 6858000"/>
              <a:gd name="connsiteX904" fmla="*/ 1357609 w 7467600"/>
              <a:gd name="connsiteY904" fmla="*/ 532892 h 6858000"/>
              <a:gd name="connsiteX905" fmla="*/ 1309550 w 7467600"/>
              <a:gd name="connsiteY905" fmla="*/ 374031 h 6858000"/>
              <a:gd name="connsiteX906" fmla="*/ 1193673 w 7467600"/>
              <a:gd name="connsiteY906" fmla="*/ 49533 h 6858000"/>
              <a:gd name="connsiteX907" fmla="*/ 1164391 w 7467600"/>
              <a:gd name="connsiteY907" fmla="*/ 0 h 6858000"/>
              <a:gd name="connsiteX908" fmla="*/ 1200666 w 7467600"/>
              <a:gd name="connsiteY908" fmla="*/ 0 h 6858000"/>
              <a:gd name="connsiteX909" fmla="*/ 1223408 w 7467600"/>
              <a:gd name="connsiteY909" fmla="*/ 38996 h 6858000"/>
              <a:gd name="connsiteX910" fmla="*/ 1339635 w 7467600"/>
              <a:gd name="connsiteY910" fmla="*/ 365517 h 6858000"/>
              <a:gd name="connsiteX911" fmla="*/ 1387469 w 7467600"/>
              <a:gd name="connsiteY911" fmla="*/ 523079 h 6858000"/>
              <a:gd name="connsiteX912" fmla="*/ 1452685 w 7467600"/>
              <a:gd name="connsiteY912" fmla="*/ 699806 h 6858000"/>
              <a:gd name="connsiteX913" fmla="*/ 1492092 w 7467600"/>
              <a:gd name="connsiteY913" fmla="*/ 800424 h 6858000"/>
              <a:gd name="connsiteX914" fmla="*/ 1455302 w 7467600"/>
              <a:gd name="connsiteY914" fmla="*/ 632913 h 6858000"/>
              <a:gd name="connsiteX915" fmla="*/ 1222336 w 7467600"/>
              <a:gd name="connsiteY915" fmla="*/ 9480 h 6858000"/>
              <a:gd name="connsiteX916" fmla="*/ 1214634 w 7467600"/>
              <a:gd name="connsiteY916" fmla="*/ 0 h 6858000"/>
              <a:gd name="connsiteX917" fmla="*/ 1289827 w 7467600"/>
              <a:gd name="connsiteY917" fmla="*/ 0 h 6858000"/>
              <a:gd name="connsiteX918" fmla="*/ 1321076 w 7467600"/>
              <a:gd name="connsiteY918" fmla="*/ 59722 h 6858000"/>
              <a:gd name="connsiteX919" fmla="*/ 1512579 w 7467600"/>
              <a:gd name="connsiteY919" fmla="*/ 626441 h 6858000"/>
              <a:gd name="connsiteX920" fmla="*/ 1506076 w 7467600"/>
              <a:gd name="connsiteY920" fmla="*/ 1089289 h 6858000"/>
              <a:gd name="connsiteX921" fmla="*/ 1486346 w 7467600"/>
              <a:gd name="connsiteY921" fmla="*/ 1079919 h 6858000"/>
              <a:gd name="connsiteX922" fmla="*/ 1070511 w 7467600"/>
              <a:gd name="connsiteY922" fmla="*/ 48609 h 6858000"/>
              <a:gd name="connsiteX923" fmla="*/ 1057230 w 7467600"/>
              <a:gd name="connsiteY923" fmla="*/ 0 h 6858000"/>
              <a:gd name="connsiteX924" fmla="*/ 43151 w 7467600"/>
              <a:gd name="connsiteY924" fmla="*/ 0 h 6858000"/>
              <a:gd name="connsiteX925" fmla="*/ 95283 w 7467600"/>
              <a:gd name="connsiteY925" fmla="*/ 0 h 6858000"/>
              <a:gd name="connsiteX926" fmla="*/ 300708 w 7467600"/>
              <a:gd name="connsiteY926" fmla="*/ 154571 h 6858000"/>
              <a:gd name="connsiteX927" fmla="*/ 530414 w 7467600"/>
              <a:gd name="connsiteY927" fmla="*/ 354673 h 6858000"/>
              <a:gd name="connsiteX928" fmla="*/ 333785 w 7467600"/>
              <a:gd name="connsiteY928" fmla="*/ 161564 h 6858000"/>
              <a:gd name="connsiteX929" fmla="*/ 147005 w 7467600"/>
              <a:gd name="connsiteY929" fmla="*/ 0 h 6858000"/>
              <a:gd name="connsiteX930" fmla="*/ 272509 w 7467600"/>
              <a:gd name="connsiteY930" fmla="*/ 0 h 6858000"/>
              <a:gd name="connsiteX931" fmla="*/ 326276 w 7467600"/>
              <a:gd name="connsiteY931" fmla="*/ 45847 h 6858000"/>
              <a:gd name="connsiteX932" fmla="*/ 823759 w 7467600"/>
              <a:gd name="connsiteY932" fmla="*/ 574145 h 6858000"/>
              <a:gd name="connsiteX933" fmla="*/ 811254 w 7467600"/>
              <a:gd name="connsiteY933" fmla="*/ 665546 h 6858000"/>
              <a:gd name="connsiteX934" fmla="*/ 154042 w 7467600"/>
              <a:gd name="connsiteY934" fmla="*/ 261522 h 6858000"/>
              <a:gd name="connsiteX935" fmla="*/ 13550 w 7467600"/>
              <a:gd name="connsiteY935" fmla="*/ 158423 h 6858000"/>
              <a:gd name="connsiteX936" fmla="*/ 0 w 7467600"/>
              <a:gd name="connsiteY936" fmla="*/ 146618 h 6858000"/>
              <a:gd name="connsiteX937" fmla="*/ 0 w 7467600"/>
              <a:gd name="connsiteY937" fmla="*/ 59161 h 6858000"/>
              <a:gd name="connsiteX938" fmla="*/ 45427 w 7467600"/>
              <a:gd name="connsiteY938" fmla="*/ 101078 h 6858000"/>
              <a:gd name="connsiteX939" fmla="*/ 630103 w 7467600"/>
              <a:gd name="connsiteY939" fmla="*/ 485885 h 6858000"/>
              <a:gd name="connsiteX940" fmla="*/ 532040 w 7467600"/>
              <a:gd name="connsiteY940" fmla="*/ 399359 h 6858000"/>
              <a:gd name="connsiteX941" fmla="*/ 517618 w 7467600"/>
              <a:gd name="connsiteY941" fmla="*/ 385726 h 6858000"/>
              <a:gd name="connsiteX942" fmla="*/ 285074 w 7467600"/>
              <a:gd name="connsiteY942" fmla="*/ 182755 h 6858000"/>
              <a:gd name="connsiteX943" fmla="*/ 43151 w 7467600"/>
              <a:gd name="connsiteY943"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289862 w 7467600"/>
              <a:gd name="connsiteY4" fmla="*/ 6659827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289862 w 7467600"/>
              <a:gd name="connsiteY10" fmla="*/ 6659827 h 6858000"/>
              <a:gd name="connsiteX11" fmla="*/ 1019354 w 7467600"/>
              <a:gd name="connsiteY11" fmla="*/ 6315006 h 6858000"/>
              <a:gd name="connsiteX12" fmla="*/ 441046 w 7467600"/>
              <a:gd name="connsiteY12" fmla="*/ 6691153 h 6858000"/>
              <a:gd name="connsiteX13" fmla="*/ 1019354 w 7467600"/>
              <a:gd name="connsiteY13" fmla="*/ 6315006 h 6858000"/>
              <a:gd name="connsiteX14" fmla="*/ 991680 w 7467600"/>
              <a:gd name="connsiteY14" fmla="*/ 6298413 h 6858000"/>
              <a:gd name="connsiteX15" fmla="*/ 409060 w 7467600"/>
              <a:gd name="connsiteY15" fmla="*/ 6671470 h 6858000"/>
              <a:gd name="connsiteX16" fmla="*/ 991680 w 7467600"/>
              <a:gd name="connsiteY16" fmla="*/ 6298413 h 6858000"/>
              <a:gd name="connsiteX17" fmla="*/ 103333 w 7467600"/>
              <a:gd name="connsiteY17" fmla="*/ 5699602 h 6858000"/>
              <a:gd name="connsiteX18" fmla="*/ 233938 w 7467600"/>
              <a:gd name="connsiteY18" fmla="*/ 5809416 h 6858000"/>
              <a:gd name="connsiteX19" fmla="*/ 883580 w 7467600"/>
              <a:gd name="connsiteY19" fmla="*/ 6180710 h 6858000"/>
              <a:gd name="connsiteX20" fmla="*/ 487337 w 7467600"/>
              <a:gd name="connsiteY20" fmla="*/ 5950182 h 6858000"/>
              <a:gd name="connsiteX21" fmla="*/ 354051 w 7467600"/>
              <a:gd name="connsiteY21" fmla="*/ 5854912 h 6858000"/>
              <a:gd name="connsiteX22" fmla="*/ 195436 w 7467600"/>
              <a:gd name="connsiteY22" fmla="*/ 5755068 h 6858000"/>
              <a:gd name="connsiteX23" fmla="*/ 103333 w 7467600"/>
              <a:gd name="connsiteY23" fmla="*/ 5699602 h 6858000"/>
              <a:gd name="connsiteX24" fmla="*/ 5539432 w 7467600"/>
              <a:gd name="connsiteY24" fmla="*/ 5642928 h 6858000"/>
              <a:gd name="connsiteX25" fmla="*/ 5555462 w 7467600"/>
              <a:gd name="connsiteY25" fmla="*/ 5694454 h 6858000"/>
              <a:gd name="connsiteX26" fmla="*/ 5828270 w 7467600"/>
              <a:gd name="connsiteY26" fmla="*/ 6320663 h 6858000"/>
              <a:gd name="connsiteX27" fmla="*/ 5947416 w 7467600"/>
              <a:gd name="connsiteY27" fmla="*/ 6574846 h 6858000"/>
              <a:gd name="connsiteX28" fmla="*/ 5539432 w 7467600"/>
              <a:gd name="connsiteY28" fmla="*/ 5642928 h 6858000"/>
              <a:gd name="connsiteX29" fmla="*/ 51253 w 7467600"/>
              <a:gd name="connsiteY29" fmla="*/ 5631825 h 6858000"/>
              <a:gd name="connsiteX30" fmla="*/ 211622 w 7467600"/>
              <a:gd name="connsiteY30" fmla="*/ 5728803 h 6858000"/>
              <a:gd name="connsiteX31" fmla="*/ 371652 w 7467600"/>
              <a:gd name="connsiteY31" fmla="*/ 5829062 h 6858000"/>
              <a:gd name="connsiteX32" fmla="*/ 505903 w 7467600"/>
              <a:gd name="connsiteY32" fmla="*/ 5925221 h 6858000"/>
              <a:gd name="connsiteX33" fmla="*/ 899240 w 7467600"/>
              <a:gd name="connsiteY33" fmla="*/ 6153068 h 6858000"/>
              <a:gd name="connsiteX34" fmla="*/ 988114 w 7467600"/>
              <a:gd name="connsiteY34" fmla="*/ 6174204 h 6858000"/>
              <a:gd name="connsiteX35" fmla="*/ 845971 w 7467600"/>
              <a:gd name="connsiteY35" fmla="*/ 6067177 h 6858000"/>
              <a:gd name="connsiteX36" fmla="*/ 448057 w 7467600"/>
              <a:gd name="connsiteY36" fmla="*/ 5841376 h 6858000"/>
              <a:gd name="connsiteX37" fmla="*/ 51253 w 7467600"/>
              <a:gd name="connsiteY37" fmla="*/ 5631825 h 6858000"/>
              <a:gd name="connsiteX38" fmla="*/ 2606687 w 7467600"/>
              <a:gd name="connsiteY38" fmla="*/ 5630718 h 6858000"/>
              <a:gd name="connsiteX39" fmla="*/ 2645658 w 7467600"/>
              <a:gd name="connsiteY39" fmla="*/ 6640259 h 6858000"/>
              <a:gd name="connsiteX40" fmla="*/ 2606687 w 7467600"/>
              <a:gd name="connsiteY40" fmla="*/ 5630718 h 6858000"/>
              <a:gd name="connsiteX41" fmla="*/ 3642057 w 7467600"/>
              <a:gd name="connsiteY41" fmla="*/ 5573487 h 6858000"/>
              <a:gd name="connsiteX42" fmla="*/ 3632981 w 7467600"/>
              <a:gd name="connsiteY42" fmla="*/ 5579437 h 6858000"/>
              <a:gd name="connsiteX43" fmla="*/ 3382436 w 7467600"/>
              <a:gd name="connsiteY43" fmla="*/ 5952726 h 6858000"/>
              <a:gd name="connsiteX44" fmla="*/ 3191929 w 7467600"/>
              <a:gd name="connsiteY44" fmla="*/ 6662669 h 6858000"/>
              <a:gd name="connsiteX45" fmla="*/ 3369898 w 7467600"/>
              <a:gd name="connsiteY45" fmla="*/ 6081771 h 6858000"/>
              <a:gd name="connsiteX46" fmla="*/ 3642057 w 7467600"/>
              <a:gd name="connsiteY46" fmla="*/ 5573487 h 6858000"/>
              <a:gd name="connsiteX47" fmla="*/ 2650666 w 7467600"/>
              <a:gd name="connsiteY47" fmla="*/ 5530686 h 6858000"/>
              <a:gd name="connsiteX48" fmla="*/ 2650249 w 7467600"/>
              <a:gd name="connsiteY48" fmla="*/ 5532101 h 6858000"/>
              <a:gd name="connsiteX49" fmla="*/ 2663808 w 7467600"/>
              <a:gd name="connsiteY49" fmla="*/ 6535215 h 6858000"/>
              <a:gd name="connsiteX50" fmla="*/ 2665418 w 7467600"/>
              <a:gd name="connsiteY50" fmla="*/ 6132756 h 6858000"/>
              <a:gd name="connsiteX51" fmla="*/ 2650666 w 7467600"/>
              <a:gd name="connsiteY51" fmla="*/ 5530686 h 6858000"/>
              <a:gd name="connsiteX52" fmla="*/ 2680277 w 7467600"/>
              <a:gd name="connsiteY52" fmla="*/ 5479204 h 6858000"/>
              <a:gd name="connsiteX53" fmla="*/ 2678972 w 7467600"/>
              <a:gd name="connsiteY53" fmla="*/ 5481582 h 6858000"/>
              <a:gd name="connsiteX54" fmla="*/ 2696666 w 7467600"/>
              <a:gd name="connsiteY54" fmla="*/ 6133836 h 6858000"/>
              <a:gd name="connsiteX55" fmla="*/ 2695769 w 7467600"/>
              <a:gd name="connsiteY55" fmla="*/ 6390955 h 6858000"/>
              <a:gd name="connsiteX56" fmla="*/ 2739893 w 7467600"/>
              <a:gd name="connsiteY56" fmla="*/ 6108357 h 6858000"/>
              <a:gd name="connsiteX57" fmla="*/ 2680277 w 7467600"/>
              <a:gd name="connsiteY57" fmla="*/ 5479204 h 6858000"/>
              <a:gd name="connsiteX58" fmla="*/ 1132195 w 7467600"/>
              <a:gd name="connsiteY58" fmla="*/ 5467980 h 6858000"/>
              <a:gd name="connsiteX59" fmla="*/ 1679056 w 7467600"/>
              <a:gd name="connsiteY59" fmla="*/ 5516907 h 6858000"/>
              <a:gd name="connsiteX60" fmla="*/ 2128648 w 7467600"/>
              <a:gd name="connsiteY60" fmla="*/ 5474249 h 6858000"/>
              <a:gd name="connsiteX61" fmla="*/ 1825619 w 7467600"/>
              <a:gd name="connsiteY61" fmla="*/ 5478447 h 6858000"/>
              <a:gd name="connsiteX62" fmla="*/ 1737798 w 7467600"/>
              <a:gd name="connsiteY62" fmla="*/ 5483353 h 6858000"/>
              <a:gd name="connsiteX63" fmla="*/ 1132195 w 7467600"/>
              <a:gd name="connsiteY63" fmla="*/ 5467980 h 6858000"/>
              <a:gd name="connsiteX64" fmla="*/ 1456157 w 7467600"/>
              <a:gd name="connsiteY64" fmla="*/ 5371404 h 6858000"/>
              <a:gd name="connsiteX65" fmla="*/ 1244432 w 7467600"/>
              <a:gd name="connsiteY65" fmla="*/ 5385601 h 6858000"/>
              <a:gd name="connsiteX66" fmla="*/ 973990 w 7467600"/>
              <a:gd name="connsiteY66" fmla="*/ 5424940 h 6858000"/>
              <a:gd name="connsiteX67" fmla="*/ 1103809 w 7467600"/>
              <a:gd name="connsiteY67" fmla="*/ 5433720 h 6858000"/>
              <a:gd name="connsiteX68" fmla="*/ 1123454 w 7467600"/>
              <a:gd name="connsiteY68" fmla="*/ 5435727 h 6858000"/>
              <a:gd name="connsiteX69" fmla="*/ 1737017 w 7467600"/>
              <a:gd name="connsiteY69" fmla="*/ 5452183 h 6858000"/>
              <a:gd name="connsiteX70" fmla="*/ 1824397 w 7467600"/>
              <a:gd name="connsiteY70" fmla="*/ 5447757 h 6858000"/>
              <a:gd name="connsiteX71" fmla="*/ 2070059 w 7467600"/>
              <a:gd name="connsiteY71" fmla="*/ 5441660 h 6858000"/>
              <a:gd name="connsiteX72" fmla="*/ 1456157 w 7467600"/>
              <a:gd name="connsiteY72" fmla="*/ 5371404 h 6858000"/>
              <a:gd name="connsiteX73" fmla="*/ 4988186 w 7467600"/>
              <a:gd name="connsiteY73" fmla="*/ 5216467 h 6858000"/>
              <a:gd name="connsiteX74" fmla="*/ 4777334 w 7467600"/>
              <a:gd name="connsiteY74" fmla="*/ 5406072 h 6858000"/>
              <a:gd name="connsiteX75" fmla="*/ 4718341 w 7467600"/>
              <a:gd name="connsiteY75" fmla="*/ 5468043 h 6858000"/>
              <a:gd name="connsiteX76" fmla="*/ 4604655 w 7467600"/>
              <a:gd name="connsiteY76" fmla="*/ 5583434 h 6858000"/>
              <a:gd name="connsiteX77" fmla="*/ 4565074 w 7467600"/>
              <a:gd name="connsiteY77" fmla="*/ 5618550 h 6858000"/>
              <a:gd name="connsiteX78" fmla="*/ 4988186 w 7467600"/>
              <a:gd name="connsiteY78" fmla="*/ 5216467 h 6858000"/>
              <a:gd name="connsiteX79" fmla="*/ 4978032 w 7467600"/>
              <a:gd name="connsiteY79" fmla="*/ 5183809 h 6858000"/>
              <a:gd name="connsiteX80" fmla="*/ 4463413 w 7467600"/>
              <a:gd name="connsiteY80" fmla="*/ 5615162 h 6858000"/>
              <a:gd name="connsiteX81" fmla="*/ 4358134 w 7467600"/>
              <a:gd name="connsiteY81" fmla="*/ 5742791 h 6858000"/>
              <a:gd name="connsiteX82" fmla="*/ 4376219 w 7467600"/>
              <a:gd name="connsiteY82" fmla="*/ 5729027 h 6858000"/>
              <a:gd name="connsiteX83" fmla="*/ 4582340 w 7467600"/>
              <a:gd name="connsiteY83" fmla="*/ 5561037 h 6858000"/>
              <a:gd name="connsiteX84" fmla="*/ 4694684 w 7467600"/>
              <a:gd name="connsiteY84" fmla="*/ 5447098 h 6858000"/>
              <a:gd name="connsiteX85" fmla="*/ 4754123 w 7467600"/>
              <a:gd name="connsiteY85" fmla="*/ 5384643 h 6858000"/>
              <a:gd name="connsiteX86" fmla="*/ 4978032 w 7467600"/>
              <a:gd name="connsiteY86" fmla="*/ 5183809 h 6858000"/>
              <a:gd name="connsiteX87" fmla="*/ 1903353 w 7467600"/>
              <a:gd name="connsiteY87" fmla="*/ 5044827 h 6858000"/>
              <a:gd name="connsiteX88" fmla="*/ 1936931 w 7467600"/>
              <a:gd name="connsiteY88" fmla="*/ 5093954 h 6858000"/>
              <a:gd name="connsiteX89" fmla="*/ 2195868 w 7467600"/>
              <a:gd name="connsiteY89" fmla="*/ 5396574 h 6858000"/>
              <a:gd name="connsiteX90" fmla="*/ 2088852 w 7467600"/>
              <a:gd name="connsiteY90" fmla="*/ 5166123 h 6858000"/>
              <a:gd name="connsiteX91" fmla="*/ 1958241 w 7467600"/>
              <a:gd name="connsiteY91" fmla="*/ 5067955 h 6858000"/>
              <a:gd name="connsiteX92" fmla="*/ 1903353 w 7467600"/>
              <a:gd name="connsiteY92" fmla="*/ 5044827 h 6858000"/>
              <a:gd name="connsiteX93" fmla="*/ 1979378 w 7467600"/>
              <a:gd name="connsiteY93" fmla="*/ 4769504 h 6858000"/>
              <a:gd name="connsiteX94" fmla="*/ 2882120 w 7467600"/>
              <a:gd name="connsiteY94" fmla="*/ 5064547 h 6858000"/>
              <a:gd name="connsiteX95" fmla="*/ 2793103 w 7467600"/>
              <a:gd name="connsiteY95" fmla="*/ 5039699 h 6858000"/>
              <a:gd name="connsiteX96" fmla="*/ 2770041 w 7467600"/>
              <a:gd name="connsiteY96" fmla="*/ 5033634 h 6858000"/>
              <a:gd name="connsiteX97" fmla="*/ 1979378 w 7467600"/>
              <a:gd name="connsiteY97" fmla="*/ 4769504 h 6858000"/>
              <a:gd name="connsiteX98" fmla="*/ 1927410 w 7467600"/>
              <a:gd name="connsiteY98" fmla="*/ 4716164 h 6858000"/>
              <a:gd name="connsiteX99" fmla="*/ 1959587 w 7467600"/>
              <a:gd name="connsiteY99" fmla="*/ 4728849 h 6858000"/>
              <a:gd name="connsiteX100" fmla="*/ 2777707 w 7467600"/>
              <a:gd name="connsiteY100" fmla="*/ 5003991 h 6858000"/>
              <a:gd name="connsiteX101" fmla="*/ 2800768 w 7467600"/>
              <a:gd name="connsiteY101" fmla="*/ 5010056 h 6858000"/>
              <a:gd name="connsiteX102" fmla="*/ 2879408 w 7467600"/>
              <a:gd name="connsiteY102" fmla="*/ 5031590 h 6858000"/>
              <a:gd name="connsiteX103" fmla="*/ 2862295 w 7467600"/>
              <a:gd name="connsiteY103" fmla="*/ 5022958 h 6858000"/>
              <a:gd name="connsiteX104" fmla="*/ 2813343 w 7467600"/>
              <a:gd name="connsiteY104" fmla="*/ 4998369 h 6858000"/>
              <a:gd name="connsiteX105" fmla="*/ 2646245 w 7467600"/>
              <a:gd name="connsiteY105" fmla="*/ 4930999 h 6858000"/>
              <a:gd name="connsiteX106" fmla="*/ 1999243 w 7467600"/>
              <a:gd name="connsiteY106" fmla="*/ 4730524 h 6858000"/>
              <a:gd name="connsiteX107" fmla="*/ 1979527 w 7467600"/>
              <a:gd name="connsiteY107" fmla="*/ 4726651 h 6858000"/>
              <a:gd name="connsiteX108" fmla="*/ 1927410 w 7467600"/>
              <a:gd name="connsiteY108" fmla="*/ 4716164 h 6858000"/>
              <a:gd name="connsiteX109" fmla="*/ 1997014 w 7467600"/>
              <a:gd name="connsiteY109" fmla="*/ 4698007 h 6858000"/>
              <a:gd name="connsiteX110" fmla="*/ 2005458 w 7467600"/>
              <a:gd name="connsiteY110" fmla="*/ 4699540 h 6858000"/>
              <a:gd name="connsiteX111" fmla="*/ 2657186 w 7467600"/>
              <a:gd name="connsiteY111" fmla="*/ 4901687 h 6858000"/>
              <a:gd name="connsiteX112" fmla="*/ 2826662 w 7467600"/>
              <a:gd name="connsiteY112" fmla="*/ 4970362 h 6858000"/>
              <a:gd name="connsiteX113" fmla="*/ 2876100 w 7467600"/>
              <a:gd name="connsiteY113" fmla="*/ 4995397 h 6858000"/>
              <a:gd name="connsiteX114" fmla="*/ 3042600 w 7467600"/>
              <a:gd name="connsiteY114" fmla="*/ 5059532 h 6858000"/>
              <a:gd name="connsiteX115" fmla="*/ 1997014 w 7467600"/>
              <a:gd name="connsiteY115" fmla="*/ 4698007 h 6858000"/>
              <a:gd name="connsiteX116" fmla="*/ 2305292 w 7467600"/>
              <a:gd name="connsiteY116" fmla="*/ 4219492 h 6858000"/>
              <a:gd name="connsiteX117" fmla="*/ 3360922 w 7467600"/>
              <a:gd name="connsiteY117" fmla="*/ 4529373 h 6858000"/>
              <a:gd name="connsiteX118" fmla="*/ 3492420 w 7467600"/>
              <a:gd name="connsiteY118" fmla="*/ 4510145 h 6858000"/>
              <a:gd name="connsiteX119" fmla="*/ 3364086 w 7467600"/>
              <a:gd name="connsiteY119" fmla="*/ 4480340 h 6858000"/>
              <a:gd name="connsiteX120" fmla="*/ 3225818 w 7467600"/>
              <a:gd name="connsiteY120" fmla="*/ 4411822 h 6858000"/>
              <a:gd name="connsiteX121" fmla="*/ 3129696 w 7467600"/>
              <a:gd name="connsiteY121" fmla="*/ 4360704 h 6858000"/>
              <a:gd name="connsiteX122" fmla="*/ 2814545 w 7467600"/>
              <a:gd name="connsiteY122" fmla="*/ 4282955 h 6858000"/>
              <a:gd name="connsiteX123" fmla="*/ 2305292 w 7467600"/>
              <a:gd name="connsiteY123" fmla="*/ 4219492 h 6858000"/>
              <a:gd name="connsiteX124" fmla="*/ 2626982 w 7467600"/>
              <a:gd name="connsiteY124" fmla="*/ 4206450 h 6858000"/>
              <a:gd name="connsiteX125" fmla="*/ 2490617 w 7467600"/>
              <a:gd name="connsiteY125" fmla="*/ 4206951 h 6858000"/>
              <a:gd name="connsiteX126" fmla="*/ 2819869 w 7467600"/>
              <a:gd name="connsiteY126" fmla="*/ 4252936 h 6858000"/>
              <a:gd name="connsiteX127" fmla="*/ 3143018 w 7467600"/>
              <a:gd name="connsiteY127" fmla="*/ 4332698 h 6858000"/>
              <a:gd name="connsiteX128" fmla="*/ 3241520 w 7467600"/>
              <a:gd name="connsiteY128" fmla="*/ 4385112 h 6858000"/>
              <a:gd name="connsiteX129" fmla="*/ 3374575 w 7467600"/>
              <a:gd name="connsiteY129" fmla="*/ 4451517 h 6858000"/>
              <a:gd name="connsiteX130" fmla="*/ 3505221 w 7467600"/>
              <a:gd name="connsiteY130" fmla="*/ 4480757 h 6858000"/>
              <a:gd name="connsiteX131" fmla="*/ 2626982 w 7467600"/>
              <a:gd name="connsiteY131" fmla="*/ 4206450 h 6858000"/>
              <a:gd name="connsiteX132" fmla="*/ 1310106 w 7467600"/>
              <a:gd name="connsiteY132" fmla="*/ 3943217 h 6858000"/>
              <a:gd name="connsiteX133" fmla="*/ 854994 w 7467600"/>
              <a:gd name="connsiteY133" fmla="*/ 4399136 h 6858000"/>
              <a:gd name="connsiteX134" fmla="*/ 742462 w 7467600"/>
              <a:gd name="connsiteY134" fmla="*/ 4594648 h 6858000"/>
              <a:gd name="connsiteX135" fmla="*/ 820602 w 7467600"/>
              <a:gd name="connsiteY135" fmla="*/ 4485915 h 6858000"/>
              <a:gd name="connsiteX136" fmla="*/ 878295 w 7467600"/>
              <a:gd name="connsiteY136" fmla="*/ 4403594 h 6858000"/>
              <a:gd name="connsiteX137" fmla="*/ 1240607 w 7467600"/>
              <a:gd name="connsiteY137" fmla="*/ 4010401 h 6858000"/>
              <a:gd name="connsiteX138" fmla="*/ 1310106 w 7467600"/>
              <a:gd name="connsiteY138" fmla="*/ 3943217 h 6858000"/>
              <a:gd name="connsiteX139" fmla="*/ 1423113 w 7467600"/>
              <a:gd name="connsiteY139" fmla="*/ 3874565 h 6858000"/>
              <a:gd name="connsiteX140" fmla="*/ 1260565 w 7467600"/>
              <a:gd name="connsiteY140" fmla="*/ 4031982 h 6858000"/>
              <a:gd name="connsiteX141" fmla="*/ 901900 w 7467600"/>
              <a:gd name="connsiteY141" fmla="*/ 4421236 h 6858000"/>
              <a:gd name="connsiteX142" fmla="*/ 845044 w 7467600"/>
              <a:gd name="connsiteY142" fmla="*/ 4502436 h 6858000"/>
              <a:gd name="connsiteX143" fmla="*/ 685926 w 7467600"/>
              <a:gd name="connsiteY143" fmla="*/ 4703069 h 6858000"/>
              <a:gd name="connsiteX144" fmla="*/ 684248 w 7467600"/>
              <a:gd name="connsiteY144" fmla="*/ 4706721 h 6858000"/>
              <a:gd name="connsiteX145" fmla="*/ 1423113 w 7467600"/>
              <a:gd name="connsiteY145" fmla="*/ 3874565 h 6858000"/>
              <a:gd name="connsiteX146" fmla="*/ 3316479 w 7467600"/>
              <a:gd name="connsiteY146" fmla="*/ 3872136 h 6858000"/>
              <a:gd name="connsiteX147" fmla="*/ 3546806 w 7467600"/>
              <a:gd name="connsiteY147" fmla="*/ 4356139 h 6858000"/>
              <a:gd name="connsiteX148" fmla="*/ 3364433 w 7467600"/>
              <a:gd name="connsiteY148" fmla="*/ 3953121 h 6858000"/>
              <a:gd name="connsiteX149" fmla="*/ 3316479 w 7467600"/>
              <a:gd name="connsiteY149" fmla="*/ 3872136 h 6858000"/>
              <a:gd name="connsiteX150" fmla="*/ 3291335 w 7467600"/>
              <a:gd name="connsiteY150" fmla="*/ 3767420 h 6858000"/>
              <a:gd name="connsiteX151" fmla="*/ 3390805 w 7467600"/>
              <a:gd name="connsiteY151" fmla="*/ 3937163 h 6858000"/>
              <a:gd name="connsiteX152" fmla="*/ 3579062 w 7467600"/>
              <a:gd name="connsiteY152" fmla="*/ 4359040 h 6858000"/>
              <a:gd name="connsiteX153" fmla="*/ 3467355 w 7467600"/>
              <a:gd name="connsiteY153" fmla="*/ 3988130 h 6858000"/>
              <a:gd name="connsiteX154" fmla="*/ 3310753 w 7467600"/>
              <a:gd name="connsiteY154" fmla="*/ 3787140 h 6858000"/>
              <a:gd name="connsiteX155" fmla="*/ 3291335 w 7467600"/>
              <a:gd name="connsiteY155" fmla="*/ 3767420 h 6858000"/>
              <a:gd name="connsiteX156" fmla="*/ 1635889 w 7467600"/>
              <a:gd name="connsiteY156" fmla="*/ 3709494 h 6858000"/>
              <a:gd name="connsiteX157" fmla="*/ 1634800 w 7467600"/>
              <a:gd name="connsiteY157" fmla="*/ 3731111 h 6858000"/>
              <a:gd name="connsiteX158" fmla="*/ 1635889 w 7467600"/>
              <a:gd name="connsiteY158" fmla="*/ 3709494 h 6858000"/>
              <a:gd name="connsiteX159" fmla="*/ 1510397 w 7467600"/>
              <a:gd name="connsiteY159" fmla="*/ 3684705 h 6858000"/>
              <a:gd name="connsiteX160" fmla="*/ 1146550 w 7467600"/>
              <a:gd name="connsiteY160" fmla="*/ 3802012 h 6858000"/>
              <a:gd name="connsiteX161" fmla="*/ 698834 w 7467600"/>
              <a:gd name="connsiteY161" fmla="*/ 3952272 h 6858000"/>
              <a:gd name="connsiteX162" fmla="*/ 34256 w 7467600"/>
              <a:gd name="connsiteY162" fmla="*/ 4347603 h 6858000"/>
              <a:gd name="connsiteX163" fmla="*/ 527241 w 7467600"/>
              <a:gd name="connsiteY163" fmla="*/ 4065078 h 6858000"/>
              <a:gd name="connsiteX164" fmla="*/ 1510397 w 7467600"/>
              <a:gd name="connsiteY164" fmla="*/ 3684705 h 6858000"/>
              <a:gd name="connsiteX165" fmla="*/ 1313114 w 7467600"/>
              <a:gd name="connsiteY165" fmla="*/ 3655216 h 6858000"/>
              <a:gd name="connsiteX166" fmla="*/ 1109304 w 7467600"/>
              <a:gd name="connsiteY166" fmla="*/ 3669030 h 6858000"/>
              <a:gd name="connsiteX167" fmla="*/ 8129 w 7467600"/>
              <a:gd name="connsiteY167" fmla="*/ 4330519 h 6858000"/>
              <a:gd name="connsiteX168" fmla="*/ 687572 w 7467600"/>
              <a:gd name="connsiteY168" fmla="*/ 3925629 h 6858000"/>
              <a:gd name="connsiteX169" fmla="*/ 1138365 w 7467600"/>
              <a:gd name="connsiteY169" fmla="*/ 3774515 h 6858000"/>
              <a:gd name="connsiteX170" fmla="*/ 1505579 w 7467600"/>
              <a:gd name="connsiteY170" fmla="*/ 3655526 h 6858000"/>
              <a:gd name="connsiteX171" fmla="*/ 1313114 w 7467600"/>
              <a:gd name="connsiteY171" fmla="*/ 3655216 h 6858000"/>
              <a:gd name="connsiteX172" fmla="*/ 3655073 w 7467600"/>
              <a:gd name="connsiteY172" fmla="*/ 3650884 h 6858000"/>
              <a:gd name="connsiteX173" fmla="*/ 3989938 w 7467600"/>
              <a:gd name="connsiteY173" fmla="*/ 3991685 h 6858000"/>
              <a:gd name="connsiteX174" fmla="*/ 4393907 w 7467600"/>
              <a:gd name="connsiteY174" fmla="*/ 4261258 h 6858000"/>
              <a:gd name="connsiteX175" fmla="*/ 4648051 w 7467600"/>
              <a:gd name="connsiteY175" fmla="*/ 4374051 h 6858000"/>
              <a:gd name="connsiteX176" fmla="*/ 4383389 w 7467600"/>
              <a:gd name="connsiteY176" fmla="*/ 4184369 h 6858000"/>
              <a:gd name="connsiteX177" fmla="*/ 4165508 w 7467600"/>
              <a:gd name="connsiteY177" fmla="*/ 4035196 h 6858000"/>
              <a:gd name="connsiteX178" fmla="*/ 4068162 w 7467600"/>
              <a:gd name="connsiteY178" fmla="*/ 3953394 h 6858000"/>
              <a:gd name="connsiteX179" fmla="*/ 3981416 w 7467600"/>
              <a:gd name="connsiteY179" fmla="*/ 3880482 h 6858000"/>
              <a:gd name="connsiteX180" fmla="*/ 3800147 w 7467600"/>
              <a:gd name="connsiteY180" fmla="*/ 3749872 h 6858000"/>
              <a:gd name="connsiteX181" fmla="*/ 3655073 w 7467600"/>
              <a:gd name="connsiteY181" fmla="*/ 3650884 h 6858000"/>
              <a:gd name="connsiteX182" fmla="*/ 3670252 w 7467600"/>
              <a:gd name="connsiteY182" fmla="*/ 3622798 h 6858000"/>
              <a:gd name="connsiteX183" fmla="*/ 3817258 w 7467600"/>
              <a:gd name="connsiteY183" fmla="*/ 3723577 h 6858000"/>
              <a:gd name="connsiteX184" fmla="*/ 4000461 w 7467600"/>
              <a:gd name="connsiteY184" fmla="*/ 3855966 h 6858000"/>
              <a:gd name="connsiteX185" fmla="*/ 4088180 w 7467600"/>
              <a:gd name="connsiteY185" fmla="*/ 3929774 h 6858000"/>
              <a:gd name="connsiteX186" fmla="*/ 4184555 w 7467600"/>
              <a:gd name="connsiteY186" fmla="*/ 4010683 h 6858000"/>
              <a:gd name="connsiteX187" fmla="*/ 4399563 w 7467600"/>
              <a:gd name="connsiteY187" fmla="*/ 4158106 h 6858000"/>
              <a:gd name="connsiteX188" fmla="*/ 4684469 w 7467600"/>
              <a:gd name="connsiteY188" fmla="*/ 4364680 h 6858000"/>
              <a:gd name="connsiteX189" fmla="*/ 4690271 w 7467600"/>
              <a:gd name="connsiteY189" fmla="*/ 4370034 h 6858000"/>
              <a:gd name="connsiteX190" fmla="*/ 4136093 w 7467600"/>
              <a:gd name="connsiteY190" fmla="*/ 3858466 h 6858000"/>
              <a:gd name="connsiteX191" fmla="*/ 3670252 w 7467600"/>
              <a:gd name="connsiteY191" fmla="*/ 3622798 h 6858000"/>
              <a:gd name="connsiteX192" fmla="*/ 4440129 w 7467600"/>
              <a:gd name="connsiteY192" fmla="*/ 3448571 h 6858000"/>
              <a:gd name="connsiteX193" fmla="*/ 4856525 w 7467600"/>
              <a:gd name="connsiteY193" fmla="*/ 3915351 h 6858000"/>
              <a:gd name="connsiteX194" fmla="*/ 5059055 w 7467600"/>
              <a:gd name="connsiteY194" fmla="*/ 4108918 h 6858000"/>
              <a:gd name="connsiteX195" fmla="*/ 5290070 w 7467600"/>
              <a:gd name="connsiteY195" fmla="*/ 4263619 h 6858000"/>
              <a:gd name="connsiteX196" fmla="*/ 4834991 w 7467600"/>
              <a:gd name="connsiteY196" fmla="*/ 3830985 h 6858000"/>
              <a:gd name="connsiteX197" fmla="*/ 4440129 w 7467600"/>
              <a:gd name="connsiteY197" fmla="*/ 3448571 h 6858000"/>
              <a:gd name="connsiteX198" fmla="*/ 4441737 w 7467600"/>
              <a:gd name="connsiteY198" fmla="*/ 3399734 h 6858000"/>
              <a:gd name="connsiteX199" fmla="*/ 4431236 w 7467600"/>
              <a:gd name="connsiteY199" fmla="*/ 3400954 h 6858000"/>
              <a:gd name="connsiteX200" fmla="*/ 4557150 w 7467600"/>
              <a:gd name="connsiteY200" fmla="*/ 3510023 h 6858000"/>
              <a:gd name="connsiteX201" fmla="*/ 4856936 w 7467600"/>
              <a:gd name="connsiteY201" fmla="*/ 3809146 h 6858000"/>
              <a:gd name="connsiteX202" fmla="*/ 5111996 w 7467600"/>
              <a:gd name="connsiteY202" fmla="*/ 4065759 h 6858000"/>
              <a:gd name="connsiteX203" fmla="*/ 5388878 w 7467600"/>
              <a:gd name="connsiteY203" fmla="*/ 4300185 h 6858000"/>
              <a:gd name="connsiteX204" fmla="*/ 5425556 w 7467600"/>
              <a:gd name="connsiteY204" fmla="*/ 4308967 h 6858000"/>
              <a:gd name="connsiteX205" fmla="*/ 4943646 w 7467600"/>
              <a:gd name="connsiteY205" fmla="*/ 3822916 h 6858000"/>
              <a:gd name="connsiteX206" fmla="*/ 4594837 w 7467600"/>
              <a:gd name="connsiteY206" fmla="*/ 3532274 h 6858000"/>
              <a:gd name="connsiteX207" fmla="*/ 4441737 w 7467600"/>
              <a:gd name="connsiteY207" fmla="*/ 3399734 h 6858000"/>
              <a:gd name="connsiteX208" fmla="*/ 5425834 w 7467600"/>
              <a:gd name="connsiteY208" fmla="*/ 3162785 h 6858000"/>
              <a:gd name="connsiteX209" fmla="*/ 5401644 w 7467600"/>
              <a:gd name="connsiteY209" fmla="*/ 3617847 h 6858000"/>
              <a:gd name="connsiteX210" fmla="*/ 5467256 w 7467600"/>
              <a:gd name="connsiteY210" fmla="*/ 4175494 h 6858000"/>
              <a:gd name="connsiteX211" fmla="*/ 5448069 w 7467600"/>
              <a:gd name="connsiteY211" fmla="*/ 3567554 h 6858000"/>
              <a:gd name="connsiteX212" fmla="*/ 5425834 w 7467600"/>
              <a:gd name="connsiteY212" fmla="*/ 3162785 h 6858000"/>
              <a:gd name="connsiteX213" fmla="*/ 1318687 w 7467600"/>
              <a:gd name="connsiteY213" fmla="*/ 3113840 h 6858000"/>
              <a:gd name="connsiteX214" fmla="*/ 1066793 w 7467600"/>
              <a:gd name="connsiteY214" fmla="*/ 3212171 h 6858000"/>
              <a:gd name="connsiteX215" fmla="*/ 993319 w 7467600"/>
              <a:gd name="connsiteY215" fmla="*/ 3247648 h 6858000"/>
              <a:gd name="connsiteX216" fmla="*/ 853081 w 7467600"/>
              <a:gd name="connsiteY216" fmla="*/ 3312410 h 6858000"/>
              <a:gd name="connsiteX217" fmla="*/ 805957 w 7467600"/>
              <a:gd name="connsiteY217" fmla="*/ 3330443 h 6858000"/>
              <a:gd name="connsiteX218" fmla="*/ 1318687 w 7467600"/>
              <a:gd name="connsiteY218" fmla="*/ 3113840 h 6858000"/>
              <a:gd name="connsiteX219" fmla="*/ 5453702 w 7467600"/>
              <a:gd name="connsiteY219" fmla="*/ 3090882 h 6858000"/>
              <a:gd name="connsiteX220" fmla="*/ 5480135 w 7467600"/>
              <a:gd name="connsiteY220" fmla="*/ 3565802 h 6858000"/>
              <a:gd name="connsiteX221" fmla="*/ 5499023 w 7467600"/>
              <a:gd name="connsiteY221" fmla="*/ 4166310 h 6858000"/>
              <a:gd name="connsiteX222" fmla="*/ 5547022 w 7467600"/>
              <a:gd name="connsiteY222" fmla="*/ 3607838 h 6858000"/>
              <a:gd name="connsiteX223" fmla="*/ 5515964 w 7467600"/>
              <a:gd name="connsiteY223" fmla="*/ 3378541 h 6858000"/>
              <a:gd name="connsiteX224" fmla="*/ 5453702 w 7467600"/>
              <a:gd name="connsiteY224" fmla="*/ 3090882 h 6858000"/>
              <a:gd name="connsiteX225" fmla="*/ 1238695 w 7467600"/>
              <a:gd name="connsiteY225" fmla="*/ 3076820 h 6858000"/>
              <a:gd name="connsiteX226" fmla="*/ 716371 w 7467600"/>
              <a:gd name="connsiteY226" fmla="*/ 3293249 h 6858000"/>
              <a:gd name="connsiteX227" fmla="*/ 579522 w 7467600"/>
              <a:gd name="connsiteY227" fmla="*/ 3371759 h 6858000"/>
              <a:gd name="connsiteX228" fmla="*/ 600288 w 7467600"/>
              <a:gd name="connsiteY228" fmla="*/ 3365555 h 6858000"/>
              <a:gd name="connsiteX229" fmla="*/ 840692 w 7467600"/>
              <a:gd name="connsiteY229" fmla="*/ 3284921 h 6858000"/>
              <a:gd name="connsiteX230" fmla="*/ 979248 w 7467600"/>
              <a:gd name="connsiteY230" fmla="*/ 3221003 h 6858000"/>
              <a:gd name="connsiteX231" fmla="*/ 1053282 w 7467600"/>
              <a:gd name="connsiteY231" fmla="*/ 3185247 h 6858000"/>
              <a:gd name="connsiteX232" fmla="*/ 1320603 w 7467600"/>
              <a:gd name="connsiteY232" fmla="*/ 3081281 h 6858000"/>
              <a:gd name="connsiteX233" fmla="*/ 1238695 w 7467600"/>
              <a:gd name="connsiteY233" fmla="*/ 3076820 h 6858000"/>
              <a:gd name="connsiteX234" fmla="*/ 5425627 w 7467600"/>
              <a:gd name="connsiteY234" fmla="*/ 2954192 h 6858000"/>
              <a:gd name="connsiteX235" fmla="*/ 5470770 w 7467600"/>
              <a:gd name="connsiteY235" fmla="*/ 3005435 h 6858000"/>
              <a:gd name="connsiteX236" fmla="*/ 5519779 w 7467600"/>
              <a:gd name="connsiteY236" fmla="*/ 4359223 h 6858000"/>
              <a:gd name="connsiteX237" fmla="*/ 5520293 w 7467600"/>
              <a:gd name="connsiteY237" fmla="*/ 4360602 h 6858000"/>
              <a:gd name="connsiteX238" fmla="*/ 5767221 w 7467600"/>
              <a:gd name="connsiteY238" fmla="*/ 4665564 h 6858000"/>
              <a:gd name="connsiteX239" fmla="*/ 6937169 w 7467600"/>
              <a:gd name="connsiteY239" fmla="*/ 4815941 h 6858000"/>
              <a:gd name="connsiteX240" fmla="*/ 6953922 w 7467600"/>
              <a:gd name="connsiteY240" fmla="*/ 4890068 h 6858000"/>
              <a:gd name="connsiteX241" fmla="*/ 6071359 w 7467600"/>
              <a:gd name="connsiteY241" fmla="*/ 4770770 h 6858000"/>
              <a:gd name="connsiteX242" fmla="*/ 6038839 w 7467600"/>
              <a:gd name="connsiteY242" fmla="*/ 4764474 h 6858000"/>
              <a:gd name="connsiteX243" fmla="*/ 6038706 w 7467600"/>
              <a:gd name="connsiteY243" fmla="*/ 4763847 h 6858000"/>
              <a:gd name="connsiteX244" fmla="*/ 6037784 w 7467600"/>
              <a:gd name="connsiteY244" fmla="*/ 4764270 h 6858000"/>
              <a:gd name="connsiteX245" fmla="*/ 6038839 w 7467600"/>
              <a:gd name="connsiteY245" fmla="*/ 4764474 h 6858000"/>
              <a:gd name="connsiteX246" fmla="*/ 6040338 w 7467600"/>
              <a:gd name="connsiteY246" fmla="*/ 4771418 h 6858000"/>
              <a:gd name="connsiteX247" fmla="*/ 6024488 w 7467600"/>
              <a:gd name="connsiteY247" fmla="*/ 4809903 h 6858000"/>
              <a:gd name="connsiteX248" fmla="*/ 5599771 w 7467600"/>
              <a:gd name="connsiteY248" fmla="*/ 5509652 h 6858000"/>
              <a:gd name="connsiteX249" fmla="*/ 5548843 w 7467600"/>
              <a:gd name="connsiteY249" fmla="*/ 5563845 h 6858000"/>
              <a:gd name="connsiteX250" fmla="*/ 5940952 w 7467600"/>
              <a:gd name="connsiteY250" fmla="*/ 6250028 h 6858000"/>
              <a:gd name="connsiteX251" fmla="*/ 6043441 w 7467600"/>
              <a:gd name="connsiteY251" fmla="*/ 6665847 h 6858000"/>
              <a:gd name="connsiteX252" fmla="*/ 6093432 w 7467600"/>
              <a:gd name="connsiteY252" fmla="*/ 6858000 h 6858000"/>
              <a:gd name="connsiteX253" fmla="*/ 6034344 w 7467600"/>
              <a:gd name="connsiteY253" fmla="*/ 6858000 h 6858000"/>
              <a:gd name="connsiteX254" fmla="*/ 6026679 w 7467600"/>
              <a:gd name="connsiteY254" fmla="*/ 6836959 h 6858000"/>
              <a:gd name="connsiteX255" fmla="*/ 5800441 w 7467600"/>
              <a:gd name="connsiteY255" fmla="*/ 6335286 h 6858000"/>
              <a:gd name="connsiteX256" fmla="*/ 5526562 w 7467600"/>
              <a:gd name="connsiteY256" fmla="*/ 5705388 h 6858000"/>
              <a:gd name="connsiteX257" fmla="*/ 5519640 w 7467600"/>
              <a:gd name="connsiteY257" fmla="*/ 5683774 h 6858000"/>
              <a:gd name="connsiteX258" fmla="*/ 5844559 w 7467600"/>
              <a:gd name="connsiteY258" fmla="*/ 6553349 h 6858000"/>
              <a:gd name="connsiteX259" fmla="*/ 5975994 w 7467600"/>
              <a:gd name="connsiteY259" fmla="*/ 6858000 h 6858000"/>
              <a:gd name="connsiteX260" fmla="*/ 5898547 w 7467600"/>
              <a:gd name="connsiteY260" fmla="*/ 6858000 h 6858000"/>
              <a:gd name="connsiteX261" fmla="*/ 5682041 w 7467600"/>
              <a:gd name="connsiteY261" fmla="*/ 6355860 h 6858000"/>
              <a:gd name="connsiteX262" fmla="*/ 5461758 w 7467600"/>
              <a:gd name="connsiteY262" fmla="*/ 5820220 h 6858000"/>
              <a:gd name="connsiteX263" fmla="*/ 5237282 w 7467600"/>
              <a:gd name="connsiteY263" fmla="*/ 6579086 h 6858000"/>
              <a:gd name="connsiteX264" fmla="*/ 5115009 w 7467600"/>
              <a:gd name="connsiteY264" fmla="*/ 6858000 h 6858000"/>
              <a:gd name="connsiteX265" fmla="*/ 5028074 w 7467600"/>
              <a:gd name="connsiteY265" fmla="*/ 6858000 h 6858000"/>
              <a:gd name="connsiteX266" fmla="*/ 5079508 w 7467600"/>
              <a:gd name="connsiteY266" fmla="*/ 6749074 h 6858000"/>
              <a:gd name="connsiteX267" fmla="*/ 5371846 w 7467600"/>
              <a:gd name="connsiteY267" fmla="*/ 5924413 h 6858000"/>
              <a:gd name="connsiteX268" fmla="*/ 5270512 w 7467600"/>
              <a:gd name="connsiteY268" fmla="*/ 6138975 h 6858000"/>
              <a:gd name="connsiteX269" fmla="*/ 5062409 w 7467600"/>
              <a:gd name="connsiteY269" fmla="*/ 6653544 h 6858000"/>
              <a:gd name="connsiteX270" fmla="*/ 5036628 w 7467600"/>
              <a:gd name="connsiteY270" fmla="*/ 6754247 h 6858000"/>
              <a:gd name="connsiteX271" fmla="*/ 5009112 w 7467600"/>
              <a:gd name="connsiteY271" fmla="*/ 6858000 h 6858000"/>
              <a:gd name="connsiteX272" fmla="*/ 4976679 w 7467600"/>
              <a:gd name="connsiteY272" fmla="*/ 6858000 h 6858000"/>
              <a:gd name="connsiteX273" fmla="*/ 5006537 w 7467600"/>
              <a:gd name="connsiteY273" fmla="*/ 6747068 h 6858000"/>
              <a:gd name="connsiteX274" fmla="*/ 5032723 w 7467600"/>
              <a:gd name="connsiteY274" fmla="*/ 6644957 h 6858000"/>
              <a:gd name="connsiteX275" fmla="*/ 5242949 w 7467600"/>
              <a:gd name="connsiteY275" fmla="*/ 6125175 h 6858000"/>
              <a:gd name="connsiteX276" fmla="*/ 5286321 w 7467600"/>
              <a:gd name="connsiteY276" fmla="*/ 6033555 h 6858000"/>
              <a:gd name="connsiteX277" fmla="*/ 5008210 w 7467600"/>
              <a:gd name="connsiteY277" fmla="*/ 6649194 h 6858000"/>
              <a:gd name="connsiteX278" fmla="*/ 4986321 w 7467600"/>
              <a:gd name="connsiteY278" fmla="*/ 6765687 h 6858000"/>
              <a:gd name="connsiteX279" fmla="*/ 4973474 w 7467600"/>
              <a:gd name="connsiteY279" fmla="*/ 6858000 h 6858000"/>
              <a:gd name="connsiteX280" fmla="*/ 4907178 w 7467600"/>
              <a:gd name="connsiteY280" fmla="*/ 6858000 h 6858000"/>
              <a:gd name="connsiteX281" fmla="*/ 4910810 w 7467600"/>
              <a:gd name="connsiteY281" fmla="*/ 6829660 h 6858000"/>
              <a:gd name="connsiteX282" fmla="*/ 4987461 w 7467600"/>
              <a:gd name="connsiteY282" fmla="*/ 6432994 h 6858000"/>
              <a:gd name="connsiteX283" fmla="*/ 5179262 w 7467600"/>
              <a:gd name="connsiteY283" fmla="*/ 6035044 h 6858000"/>
              <a:gd name="connsiteX284" fmla="*/ 4689678 w 7467600"/>
              <a:gd name="connsiteY284" fmla="*/ 6440241 h 6858000"/>
              <a:gd name="connsiteX285" fmla="*/ 4477543 w 7467600"/>
              <a:gd name="connsiteY285" fmla="*/ 6674836 h 6858000"/>
              <a:gd name="connsiteX286" fmla="*/ 4329957 w 7467600"/>
              <a:gd name="connsiteY286" fmla="*/ 6858000 h 6858000"/>
              <a:gd name="connsiteX287" fmla="*/ 4218595 w 7467600"/>
              <a:gd name="connsiteY287" fmla="*/ 6858000 h 6858000"/>
              <a:gd name="connsiteX288" fmla="*/ 4368888 w 7467600"/>
              <a:gd name="connsiteY288" fmla="*/ 6668412 h 6858000"/>
              <a:gd name="connsiteX289" fmla="*/ 4563091 w 7467600"/>
              <a:gd name="connsiteY289" fmla="*/ 6442508 h 6858000"/>
              <a:gd name="connsiteX290" fmla="*/ 5387324 w 7467600"/>
              <a:gd name="connsiteY290" fmla="*/ 5705830 h 6858000"/>
              <a:gd name="connsiteX291" fmla="*/ 5073620 w 7467600"/>
              <a:gd name="connsiteY291" fmla="*/ 5955437 h 6858000"/>
              <a:gd name="connsiteX292" fmla="*/ 4689789 w 7467600"/>
              <a:gd name="connsiteY292" fmla="*/ 6268382 h 6858000"/>
              <a:gd name="connsiteX293" fmla="*/ 4418722 w 7467600"/>
              <a:gd name="connsiteY293" fmla="*/ 6570886 h 6858000"/>
              <a:gd name="connsiteX294" fmla="*/ 4214944 w 7467600"/>
              <a:gd name="connsiteY294" fmla="*/ 6858000 h 6858000"/>
              <a:gd name="connsiteX295" fmla="*/ 4177898 w 7467600"/>
              <a:gd name="connsiteY295" fmla="*/ 6858000 h 6858000"/>
              <a:gd name="connsiteX296" fmla="*/ 4391597 w 7467600"/>
              <a:gd name="connsiteY296" fmla="*/ 6556370 h 6858000"/>
              <a:gd name="connsiteX297" fmla="*/ 4668889 w 7467600"/>
              <a:gd name="connsiteY297" fmla="*/ 6246399 h 6858000"/>
              <a:gd name="connsiteX298" fmla="*/ 5055427 w 7467600"/>
              <a:gd name="connsiteY298" fmla="*/ 5931476 h 6858000"/>
              <a:gd name="connsiteX299" fmla="*/ 5371814 w 7467600"/>
              <a:gd name="connsiteY299" fmla="*/ 5678975 h 6858000"/>
              <a:gd name="connsiteX300" fmla="*/ 4987918 w 7467600"/>
              <a:gd name="connsiteY300" fmla="*/ 5838701 h 6858000"/>
              <a:gd name="connsiteX301" fmla="*/ 4317146 w 7467600"/>
              <a:gd name="connsiteY301" fmla="*/ 6587716 h 6858000"/>
              <a:gd name="connsiteX302" fmla="*/ 4171627 w 7467600"/>
              <a:gd name="connsiteY302" fmla="*/ 6858000 h 6858000"/>
              <a:gd name="connsiteX303" fmla="*/ 4081585 w 7467600"/>
              <a:gd name="connsiteY303" fmla="*/ 6858000 h 6858000"/>
              <a:gd name="connsiteX304" fmla="*/ 4238603 w 7467600"/>
              <a:gd name="connsiteY304" fmla="*/ 6559341 h 6858000"/>
              <a:gd name="connsiteX305" fmla="*/ 4778333 w 7467600"/>
              <a:gd name="connsiteY305" fmla="*/ 5873626 h 6858000"/>
              <a:gd name="connsiteX306" fmla="*/ 5414185 w 7467600"/>
              <a:gd name="connsiteY306" fmla="*/ 5573882 h 6858000"/>
              <a:gd name="connsiteX307" fmla="*/ 5959648 w 7467600"/>
              <a:gd name="connsiteY307" fmla="*/ 4760797 h 6858000"/>
              <a:gd name="connsiteX308" fmla="*/ 5355019 w 7467600"/>
              <a:gd name="connsiteY308" fmla="*/ 4734672 h 6858000"/>
              <a:gd name="connsiteX309" fmla="*/ 5083565 w 7467600"/>
              <a:gd name="connsiteY309" fmla="*/ 5179121 h 6858000"/>
              <a:gd name="connsiteX310" fmla="*/ 4713577 w 7467600"/>
              <a:gd name="connsiteY310" fmla="*/ 5616803 h 6858000"/>
              <a:gd name="connsiteX311" fmla="*/ 3989559 w 7467600"/>
              <a:gd name="connsiteY311" fmla="*/ 6145945 h 6858000"/>
              <a:gd name="connsiteX312" fmla="*/ 3939824 w 7467600"/>
              <a:gd name="connsiteY312" fmla="*/ 6066900 h 6858000"/>
              <a:gd name="connsiteX313" fmla="*/ 4584537 w 7467600"/>
              <a:gd name="connsiteY313" fmla="*/ 5324826 h 6858000"/>
              <a:gd name="connsiteX314" fmla="*/ 5037105 w 7467600"/>
              <a:gd name="connsiteY314" fmla="*/ 5088765 h 6858000"/>
              <a:gd name="connsiteX315" fmla="*/ 5039930 w 7467600"/>
              <a:gd name="connsiteY315" fmla="*/ 5089585 h 6858000"/>
              <a:gd name="connsiteX316" fmla="*/ 5263764 w 7467600"/>
              <a:gd name="connsiteY316" fmla="*/ 4735525 h 6858000"/>
              <a:gd name="connsiteX317" fmla="*/ 4086300 w 7467600"/>
              <a:gd name="connsiteY317" fmla="*/ 4884599 h 6858000"/>
              <a:gd name="connsiteX318" fmla="*/ 4085485 w 7467600"/>
              <a:gd name="connsiteY318" fmla="*/ 4899070 h 6858000"/>
              <a:gd name="connsiteX319" fmla="*/ 3871915 w 7467600"/>
              <a:gd name="connsiteY319" fmla="*/ 5253645 h 6858000"/>
              <a:gd name="connsiteX320" fmla="*/ 3799374 w 7467600"/>
              <a:gd name="connsiteY320" fmla="*/ 5466127 h 6858000"/>
              <a:gd name="connsiteX321" fmla="*/ 3498850 w 7467600"/>
              <a:gd name="connsiteY321" fmla="*/ 6661888 h 6858000"/>
              <a:gd name="connsiteX322" fmla="*/ 3399216 w 7467600"/>
              <a:gd name="connsiteY322" fmla="*/ 6858000 h 6858000"/>
              <a:gd name="connsiteX323" fmla="*/ 3303688 w 7467600"/>
              <a:gd name="connsiteY323" fmla="*/ 6858000 h 6858000"/>
              <a:gd name="connsiteX324" fmla="*/ 3391774 w 7467600"/>
              <a:gd name="connsiteY324" fmla="*/ 6697181 h 6858000"/>
              <a:gd name="connsiteX325" fmla="*/ 3735540 w 7467600"/>
              <a:gd name="connsiteY325" fmla="*/ 5546923 h 6858000"/>
              <a:gd name="connsiteX326" fmla="*/ 3729438 w 7467600"/>
              <a:gd name="connsiteY326" fmla="*/ 5569058 h 6858000"/>
              <a:gd name="connsiteX327" fmla="*/ 3707782 w 7467600"/>
              <a:gd name="connsiteY327" fmla="*/ 5644908 h 6858000"/>
              <a:gd name="connsiteX328" fmla="*/ 3583827 w 7467600"/>
              <a:gd name="connsiteY328" fmla="*/ 6039215 h 6858000"/>
              <a:gd name="connsiteX329" fmla="*/ 3547861 w 7467600"/>
              <a:gd name="connsiteY329" fmla="*/ 6129609 h 6858000"/>
              <a:gd name="connsiteX330" fmla="*/ 3490905 w 7467600"/>
              <a:gd name="connsiteY330" fmla="*/ 6277660 h 6858000"/>
              <a:gd name="connsiteX331" fmla="*/ 3455859 w 7467600"/>
              <a:gd name="connsiteY331" fmla="*/ 6391301 h 6858000"/>
              <a:gd name="connsiteX332" fmla="*/ 3429112 w 7467600"/>
              <a:gd name="connsiteY332" fmla="*/ 6479469 h 6858000"/>
              <a:gd name="connsiteX333" fmla="*/ 3304862 w 7467600"/>
              <a:gd name="connsiteY333" fmla="*/ 6796476 h 6858000"/>
              <a:gd name="connsiteX334" fmla="*/ 3276071 w 7467600"/>
              <a:gd name="connsiteY334" fmla="*/ 6858000 h 6858000"/>
              <a:gd name="connsiteX335" fmla="*/ 3240805 w 7467600"/>
              <a:gd name="connsiteY335" fmla="*/ 6858000 h 6858000"/>
              <a:gd name="connsiteX336" fmla="*/ 3275917 w 7467600"/>
              <a:gd name="connsiteY336" fmla="*/ 6783192 h 6858000"/>
              <a:gd name="connsiteX337" fmla="*/ 3399358 w 7467600"/>
              <a:gd name="connsiteY337" fmla="*/ 6469011 h 6858000"/>
              <a:gd name="connsiteX338" fmla="*/ 3425650 w 7467600"/>
              <a:gd name="connsiteY338" fmla="*/ 6381333 h 6858000"/>
              <a:gd name="connsiteX339" fmla="*/ 3460661 w 7467600"/>
              <a:gd name="connsiteY339" fmla="*/ 6266763 h 6858000"/>
              <a:gd name="connsiteX340" fmla="*/ 3518021 w 7467600"/>
              <a:gd name="connsiteY340" fmla="*/ 6117298 h 6858000"/>
              <a:gd name="connsiteX341" fmla="*/ 3554035 w 7467600"/>
              <a:gd name="connsiteY341" fmla="*/ 6027832 h 6858000"/>
              <a:gd name="connsiteX342" fmla="*/ 3677174 w 7467600"/>
              <a:gd name="connsiteY342" fmla="*/ 5636351 h 6858000"/>
              <a:gd name="connsiteX343" fmla="*/ 3698819 w 7467600"/>
              <a:gd name="connsiteY343" fmla="*/ 5560503 h 6858000"/>
              <a:gd name="connsiteX344" fmla="*/ 3702094 w 7467600"/>
              <a:gd name="connsiteY344" fmla="*/ 5549194 h 6858000"/>
              <a:gd name="connsiteX345" fmla="*/ 3398355 w 7467600"/>
              <a:gd name="connsiteY345" fmla="*/ 6094603 h 6858000"/>
              <a:gd name="connsiteX346" fmla="*/ 3193941 w 7467600"/>
              <a:gd name="connsiteY346" fmla="*/ 6798775 h 6858000"/>
              <a:gd name="connsiteX347" fmla="*/ 3184140 w 7467600"/>
              <a:gd name="connsiteY347" fmla="*/ 6858000 h 6858000"/>
              <a:gd name="connsiteX348" fmla="*/ 3099978 w 7467600"/>
              <a:gd name="connsiteY348" fmla="*/ 6858000 h 6858000"/>
              <a:gd name="connsiteX349" fmla="*/ 3101556 w 7467600"/>
              <a:gd name="connsiteY349" fmla="*/ 6843337 h 6858000"/>
              <a:gd name="connsiteX350" fmla="*/ 3370162 w 7467600"/>
              <a:gd name="connsiteY350" fmla="*/ 5785550 h 6858000"/>
              <a:gd name="connsiteX351" fmla="*/ 3746477 w 7467600"/>
              <a:gd name="connsiteY351" fmla="*/ 5377889 h 6858000"/>
              <a:gd name="connsiteX352" fmla="*/ 3863399 w 7467600"/>
              <a:gd name="connsiteY352" fmla="*/ 5087257 h 6858000"/>
              <a:gd name="connsiteX353" fmla="*/ 3968712 w 7467600"/>
              <a:gd name="connsiteY353" fmla="*/ 4913989 h 6858000"/>
              <a:gd name="connsiteX354" fmla="*/ 2792390 w 7467600"/>
              <a:gd name="connsiteY354" fmla="*/ 5382974 h 6858000"/>
              <a:gd name="connsiteX355" fmla="*/ 2714982 w 7467600"/>
              <a:gd name="connsiteY355" fmla="*/ 5427051 h 6858000"/>
              <a:gd name="connsiteX356" fmla="*/ 2813361 w 7467600"/>
              <a:gd name="connsiteY356" fmla="*/ 6023912 h 6858000"/>
              <a:gd name="connsiteX357" fmla="*/ 2688430 w 7467600"/>
              <a:gd name="connsiteY357" fmla="*/ 6801564 h 6858000"/>
              <a:gd name="connsiteX358" fmla="*/ 2629626 w 7467600"/>
              <a:gd name="connsiteY358" fmla="*/ 6763394 h 6858000"/>
              <a:gd name="connsiteX359" fmla="*/ 2565328 w 7467600"/>
              <a:gd name="connsiteY359" fmla="*/ 5516399 h 6858000"/>
              <a:gd name="connsiteX360" fmla="*/ 1922999 w 7467600"/>
              <a:gd name="connsiteY360" fmla="*/ 5980343 h 6858000"/>
              <a:gd name="connsiteX361" fmla="*/ 1950261 w 7467600"/>
              <a:gd name="connsiteY361" fmla="*/ 6405858 h 6858000"/>
              <a:gd name="connsiteX362" fmla="*/ 2365554 w 7467600"/>
              <a:gd name="connsiteY362" fmla="*/ 6759107 h 6858000"/>
              <a:gd name="connsiteX363" fmla="*/ 2424142 w 7467600"/>
              <a:gd name="connsiteY363" fmla="*/ 6858000 h 6858000"/>
              <a:gd name="connsiteX364" fmla="*/ 2395994 w 7467600"/>
              <a:gd name="connsiteY364" fmla="*/ 6858000 h 6858000"/>
              <a:gd name="connsiteX365" fmla="*/ 2392863 w 7467600"/>
              <a:gd name="connsiteY365" fmla="*/ 6852964 h 6858000"/>
              <a:gd name="connsiteX366" fmla="*/ 2017589 w 7467600"/>
              <a:gd name="connsiteY366" fmla="*/ 6493982 h 6858000"/>
              <a:gd name="connsiteX367" fmla="*/ 2147336 w 7467600"/>
              <a:gd name="connsiteY367" fmla="*/ 6594052 h 6858000"/>
              <a:gd name="connsiteX368" fmla="*/ 2207047 w 7467600"/>
              <a:gd name="connsiteY368" fmla="*/ 6654540 h 6858000"/>
              <a:gd name="connsiteX369" fmla="*/ 2299106 w 7467600"/>
              <a:gd name="connsiteY369" fmla="*/ 6778931 h 6858000"/>
              <a:gd name="connsiteX370" fmla="*/ 2314430 w 7467600"/>
              <a:gd name="connsiteY370" fmla="*/ 6801144 h 6858000"/>
              <a:gd name="connsiteX371" fmla="*/ 2352406 w 7467600"/>
              <a:gd name="connsiteY371" fmla="*/ 6858000 h 6858000"/>
              <a:gd name="connsiteX372" fmla="*/ 2314492 w 7467600"/>
              <a:gd name="connsiteY372" fmla="*/ 6858000 h 6858000"/>
              <a:gd name="connsiteX373" fmla="*/ 2288095 w 7467600"/>
              <a:gd name="connsiteY373" fmla="*/ 6818030 h 6858000"/>
              <a:gd name="connsiteX374" fmla="*/ 2272768 w 7467600"/>
              <a:gd name="connsiteY374" fmla="*/ 6795822 h 6858000"/>
              <a:gd name="connsiteX375" fmla="*/ 2182715 w 7467600"/>
              <a:gd name="connsiteY375" fmla="*/ 6675071 h 6858000"/>
              <a:gd name="connsiteX376" fmla="*/ 2032061 w 7467600"/>
              <a:gd name="connsiteY376" fmla="*/ 6541380 h 6858000"/>
              <a:gd name="connsiteX377" fmla="*/ 2257220 w 7467600"/>
              <a:gd name="connsiteY377" fmla="*/ 6826257 h 6858000"/>
              <a:gd name="connsiteX378" fmla="*/ 2281324 w 7467600"/>
              <a:gd name="connsiteY378" fmla="*/ 6858000 h 6858000"/>
              <a:gd name="connsiteX379" fmla="*/ 2242860 w 7467600"/>
              <a:gd name="connsiteY379" fmla="*/ 6858000 h 6858000"/>
              <a:gd name="connsiteX380" fmla="*/ 2232818 w 7467600"/>
              <a:gd name="connsiteY380" fmla="*/ 6844926 h 6858000"/>
              <a:gd name="connsiteX381" fmla="*/ 1990172 w 7467600"/>
              <a:gd name="connsiteY381" fmla="*/ 6542121 h 6858000"/>
              <a:gd name="connsiteX382" fmla="*/ 2124090 w 7467600"/>
              <a:gd name="connsiteY382" fmla="*/ 6761017 h 6858000"/>
              <a:gd name="connsiteX383" fmla="*/ 2200380 w 7467600"/>
              <a:gd name="connsiteY383" fmla="*/ 6858000 h 6858000"/>
              <a:gd name="connsiteX384" fmla="*/ 2147507 w 7467600"/>
              <a:gd name="connsiteY384" fmla="*/ 6858000 h 6858000"/>
              <a:gd name="connsiteX385" fmla="*/ 2070668 w 7467600"/>
              <a:gd name="connsiteY385" fmla="*/ 6761520 h 6858000"/>
              <a:gd name="connsiteX386" fmla="*/ 1975142 w 7467600"/>
              <a:gd name="connsiteY386" fmla="*/ 6585570 h 6858000"/>
              <a:gd name="connsiteX387" fmla="*/ 2050035 w 7467600"/>
              <a:gd name="connsiteY387" fmla="*/ 6813345 h 6858000"/>
              <a:gd name="connsiteX388" fmla="*/ 2063025 w 7467600"/>
              <a:gd name="connsiteY388" fmla="*/ 6858000 h 6858000"/>
              <a:gd name="connsiteX389" fmla="*/ 2021675 w 7467600"/>
              <a:gd name="connsiteY389" fmla="*/ 6858000 h 6858000"/>
              <a:gd name="connsiteX390" fmla="*/ 2019308 w 7467600"/>
              <a:gd name="connsiteY390" fmla="*/ 6847118 h 6858000"/>
              <a:gd name="connsiteX391" fmla="*/ 1938835 w 7467600"/>
              <a:gd name="connsiteY391" fmla="*/ 6551160 h 6858000"/>
              <a:gd name="connsiteX392" fmla="*/ 1953230 w 7467600"/>
              <a:gd name="connsiteY392" fmla="*/ 6759699 h 6858000"/>
              <a:gd name="connsiteX393" fmla="*/ 1956763 w 7467600"/>
              <a:gd name="connsiteY393" fmla="*/ 6778191 h 6858000"/>
              <a:gd name="connsiteX394" fmla="*/ 1967925 w 7467600"/>
              <a:gd name="connsiteY394" fmla="*/ 6858000 h 6858000"/>
              <a:gd name="connsiteX395" fmla="*/ 1936622 w 7467600"/>
              <a:gd name="connsiteY395" fmla="*/ 6858000 h 6858000"/>
              <a:gd name="connsiteX396" fmla="*/ 1926261 w 7467600"/>
              <a:gd name="connsiteY396" fmla="*/ 6784064 h 6858000"/>
              <a:gd name="connsiteX397" fmla="*/ 1922724 w 7467600"/>
              <a:gd name="connsiteY397" fmla="*/ 6765577 h 6858000"/>
              <a:gd name="connsiteX398" fmla="*/ 1904650 w 7467600"/>
              <a:gd name="connsiteY398" fmla="*/ 6639616 h 6858000"/>
              <a:gd name="connsiteX399" fmla="*/ 1885273 w 7467600"/>
              <a:gd name="connsiteY399" fmla="*/ 6858000 h 6858000"/>
              <a:gd name="connsiteX400" fmla="*/ 1854363 w 7467600"/>
              <a:gd name="connsiteY400" fmla="*/ 6858000 h 6858000"/>
              <a:gd name="connsiteX401" fmla="*/ 1880391 w 7467600"/>
              <a:gd name="connsiteY401" fmla="*/ 6603796 h 6858000"/>
              <a:gd name="connsiteX402" fmla="*/ 1818273 w 7467600"/>
              <a:gd name="connsiteY402" fmla="*/ 6715729 h 6858000"/>
              <a:gd name="connsiteX403" fmla="*/ 1794691 w 7467600"/>
              <a:gd name="connsiteY403" fmla="*/ 6843239 h 6858000"/>
              <a:gd name="connsiteX404" fmla="*/ 1794914 w 7467600"/>
              <a:gd name="connsiteY404" fmla="*/ 6858000 h 6858000"/>
              <a:gd name="connsiteX405" fmla="*/ 1746128 w 7467600"/>
              <a:gd name="connsiteY405" fmla="*/ 6858000 h 6858000"/>
              <a:gd name="connsiteX406" fmla="*/ 1753934 w 7467600"/>
              <a:gd name="connsiteY406" fmla="*/ 6724796 h 6858000"/>
              <a:gd name="connsiteX407" fmla="*/ 1792053 w 7467600"/>
              <a:gd name="connsiteY407" fmla="*/ 6572396 h 6858000"/>
              <a:gd name="connsiteX408" fmla="*/ 1862248 w 7467600"/>
              <a:gd name="connsiteY408" fmla="*/ 6266397 h 6858000"/>
              <a:gd name="connsiteX409" fmla="*/ 1862250 w 7467600"/>
              <a:gd name="connsiteY409" fmla="*/ 6033531 h 6858000"/>
              <a:gd name="connsiteX410" fmla="*/ 1211999 w 7467600"/>
              <a:gd name="connsiteY410" fmla="*/ 6683610 h 6858000"/>
              <a:gd name="connsiteX411" fmla="*/ 1213266 w 7467600"/>
              <a:gd name="connsiteY411" fmla="*/ 6691947 h 6858000"/>
              <a:gd name="connsiteX412" fmla="*/ 1203370 w 7467600"/>
              <a:gd name="connsiteY412" fmla="*/ 6850676 h 6858000"/>
              <a:gd name="connsiteX413" fmla="*/ 1203671 w 7467600"/>
              <a:gd name="connsiteY413" fmla="*/ 6858000 h 6858000"/>
              <a:gd name="connsiteX414" fmla="*/ 1143180 w 7467600"/>
              <a:gd name="connsiteY414" fmla="*/ 6858000 h 6858000"/>
              <a:gd name="connsiteX415" fmla="*/ 1142176 w 7467600"/>
              <a:gd name="connsiteY415" fmla="*/ 6766045 h 6858000"/>
              <a:gd name="connsiteX416" fmla="*/ 1067484 w 7467600"/>
              <a:gd name="connsiteY416" fmla="*/ 6858000 h 6858000"/>
              <a:gd name="connsiteX417" fmla="*/ 953928 w 7467600"/>
              <a:gd name="connsiteY417" fmla="*/ 6858000 h 6858000"/>
              <a:gd name="connsiteX418" fmla="*/ 959715 w 7467600"/>
              <a:gd name="connsiteY418" fmla="*/ 6850185 h 6858000"/>
              <a:gd name="connsiteX419" fmla="*/ 1483788 w 7467600"/>
              <a:gd name="connsiteY419" fmla="*/ 6259174 h 6858000"/>
              <a:gd name="connsiteX420" fmla="*/ 1100671 w 7467600"/>
              <a:gd name="connsiteY420" fmla="*/ 6252137 h 6858000"/>
              <a:gd name="connsiteX421" fmla="*/ 1090144 w 7467600"/>
              <a:gd name="connsiteY421" fmla="*/ 6256748 h 6858000"/>
              <a:gd name="connsiteX422" fmla="*/ 1095872 w 7467600"/>
              <a:gd name="connsiteY422" fmla="*/ 6271892 h 6858000"/>
              <a:gd name="connsiteX423" fmla="*/ 262785 w 7467600"/>
              <a:gd name="connsiteY423" fmla="*/ 6845450 h 6858000"/>
              <a:gd name="connsiteX424" fmla="*/ 209968 w 7467600"/>
              <a:gd name="connsiteY424" fmla="*/ 6770713 h 6858000"/>
              <a:gd name="connsiteX425" fmla="*/ 873460 w 7467600"/>
              <a:gd name="connsiteY425" fmla="*/ 6253768 h 6858000"/>
              <a:gd name="connsiteX426" fmla="*/ 192686 w 7467600"/>
              <a:gd name="connsiteY426" fmla="*/ 5849257 h 6858000"/>
              <a:gd name="connsiteX427" fmla="*/ 4696 w 7467600"/>
              <a:gd name="connsiteY427" fmla="*/ 5697668 h 6858000"/>
              <a:gd name="connsiteX428" fmla="*/ 0 w 7467600"/>
              <a:gd name="connsiteY428" fmla="*/ 5689984 h 6858000"/>
              <a:gd name="connsiteX429" fmla="*/ 0 w 7467600"/>
              <a:gd name="connsiteY429" fmla="*/ 5513472 h 6858000"/>
              <a:gd name="connsiteX430" fmla="*/ 174101 w 7467600"/>
              <a:gd name="connsiteY430" fmla="*/ 5620277 h 6858000"/>
              <a:gd name="connsiteX431" fmla="*/ 891800 w 7467600"/>
              <a:gd name="connsiteY431" fmla="*/ 6036935 h 6858000"/>
              <a:gd name="connsiteX432" fmla="*/ 1072219 w 7467600"/>
              <a:gd name="connsiteY432" fmla="*/ 6169443 h 6858000"/>
              <a:gd name="connsiteX433" fmla="*/ 1074117 w 7467600"/>
              <a:gd name="connsiteY433" fmla="*/ 6170301 h 6858000"/>
              <a:gd name="connsiteX434" fmla="*/ 1083114 w 7467600"/>
              <a:gd name="connsiteY434" fmla="*/ 6174131 h 6858000"/>
              <a:gd name="connsiteX435" fmla="*/ 1543010 w 7467600"/>
              <a:gd name="connsiteY435" fmla="*/ 6191140 h 6858000"/>
              <a:gd name="connsiteX436" fmla="*/ 1551080 w 7467600"/>
              <a:gd name="connsiteY436" fmla="*/ 6195006 h 6858000"/>
              <a:gd name="connsiteX437" fmla="*/ 2345443 w 7467600"/>
              <a:gd name="connsiteY437" fmla="*/ 5549882 h 6858000"/>
              <a:gd name="connsiteX438" fmla="*/ 1721499 w 7467600"/>
              <a:gd name="connsiteY438" fmla="*/ 5599969 h 6858000"/>
              <a:gd name="connsiteX439" fmla="*/ 767716 w 7467600"/>
              <a:gd name="connsiteY439" fmla="*/ 5472768 h 6858000"/>
              <a:gd name="connsiteX440" fmla="*/ 722147 w 7467600"/>
              <a:gd name="connsiteY440" fmla="*/ 5393091 h 6858000"/>
              <a:gd name="connsiteX441" fmla="*/ 1485552 w 7467600"/>
              <a:gd name="connsiteY441" fmla="*/ 5313202 h 6858000"/>
              <a:gd name="connsiteX442" fmla="*/ 2143004 w 7467600"/>
              <a:gd name="connsiteY442" fmla="*/ 5402420 h 6858000"/>
              <a:gd name="connsiteX443" fmla="*/ 1933391 w 7467600"/>
              <a:gd name="connsiteY443" fmla="*/ 5156971 h 6858000"/>
              <a:gd name="connsiteX444" fmla="*/ 1827118 w 7467600"/>
              <a:gd name="connsiteY444" fmla="*/ 4968410 h 6858000"/>
              <a:gd name="connsiteX445" fmla="*/ 1837349 w 7467600"/>
              <a:gd name="connsiteY445" fmla="*/ 4956357 h 6858000"/>
              <a:gd name="connsiteX446" fmla="*/ 2162835 w 7467600"/>
              <a:gd name="connsiteY446" fmla="*/ 5187853 h 6858000"/>
              <a:gd name="connsiteX447" fmla="*/ 2257167 w 7467600"/>
              <a:gd name="connsiteY447" fmla="*/ 5462123 h 6858000"/>
              <a:gd name="connsiteX448" fmla="*/ 2261598 w 7467600"/>
              <a:gd name="connsiteY448" fmla="*/ 5467998 h 6858000"/>
              <a:gd name="connsiteX449" fmla="*/ 2437177 w 7467600"/>
              <a:gd name="connsiteY449" fmla="*/ 5479608 h 6858000"/>
              <a:gd name="connsiteX450" fmla="*/ 2445247 w 7467600"/>
              <a:gd name="connsiteY450" fmla="*/ 5483476 h 6858000"/>
              <a:gd name="connsiteX451" fmla="*/ 2743626 w 7467600"/>
              <a:gd name="connsiteY451" fmla="*/ 5304819 h 6858000"/>
              <a:gd name="connsiteX452" fmla="*/ 3048102 w 7467600"/>
              <a:gd name="connsiteY452" fmla="*/ 5150595 h 6858000"/>
              <a:gd name="connsiteX453" fmla="*/ 1799414 w 7467600"/>
              <a:gd name="connsiteY453" fmla="*/ 4694732 h 6858000"/>
              <a:gd name="connsiteX454" fmla="*/ 1771735 w 7467600"/>
              <a:gd name="connsiteY454" fmla="*/ 4619929 h 6858000"/>
              <a:gd name="connsiteX455" fmla="*/ 3104273 w 7467600"/>
              <a:gd name="connsiteY455" fmla="*/ 5076159 h 6858000"/>
              <a:gd name="connsiteX456" fmla="*/ 3113245 w 7467600"/>
              <a:gd name="connsiteY456" fmla="*/ 5090705 h 6858000"/>
              <a:gd name="connsiteX457" fmla="*/ 3126294 w 7467600"/>
              <a:gd name="connsiteY457" fmla="*/ 5114400 h 6858000"/>
              <a:gd name="connsiteX458" fmla="*/ 3937433 w 7467600"/>
              <a:gd name="connsiteY458" fmla="*/ 4830473 h 6858000"/>
              <a:gd name="connsiteX459" fmla="*/ 3590475 w 7467600"/>
              <a:gd name="connsiteY459" fmla="*/ 4597974 h 6858000"/>
              <a:gd name="connsiteX460" fmla="*/ 3100264 w 7467600"/>
              <a:gd name="connsiteY460" fmla="*/ 4579845 h 6858000"/>
              <a:gd name="connsiteX461" fmla="*/ 2183576 w 7467600"/>
              <a:gd name="connsiteY461" fmla="*/ 4227150 h 6858000"/>
              <a:gd name="connsiteX462" fmla="*/ 2151029 w 7467600"/>
              <a:gd name="connsiteY462" fmla="*/ 4146947 h 6858000"/>
              <a:gd name="connsiteX463" fmla="*/ 3563434 w 7467600"/>
              <a:gd name="connsiteY463" fmla="*/ 4469115 h 6858000"/>
              <a:gd name="connsiteX464" fmla="*/ 3177952 w 7467600"/>
              <a:gd name="connsiteY464" fmla="*/ 3657386 h 6858000"/>
              <a:gd name="connsiteX465" fmla="*/ 3189263 w 7467600"/>
              <a:gd name="connsiteY465" fmla="*/ 3625726 h 6858000"/>
              <a:gd name="connsiteX466" fmla="*/ 3560912 w 7467600"/>
              <a:gd name="connsiteY466" fmla="*/ 4079863 h 6858000"/>
              <a:gd name="connsiteX467" fmla="*/ 3626636 w 7467600"/>
              <a:gd name="connsiteY467" fmla="*/ 4512230 h 6858000"/>
              <a:gd name="connsiteX468" fmla="*/ 3653088 w 7467600"/>
              <a:gd name="connsiteY468" fmla="*/ 4521417 h 6858000"/>
              <a:gd name="connsiteX469" fmla="*/ 3988128 w 7467600"/>
              <a:gd name="connsiteY469" fmla="*/ 4817267 h 6858000"/>
              <a:gd name="connsiteX470" fmla="*/ 4830582 w 7467600"/>
              <a:gd name="connsiteY470" fmla="*/ 4676000 h 6858000"/>
              <a:gd name="connsiteX471" fmla="*/ 4830100 w 7467600"/>
              <a:gd name="connsiteY471" fmla="*/ 4675554 h 6858000"/>
              <a:gd name="connsiteX472" fmla="*/ 4036318 w 7467600"/>
              <a:gd name="connsiteY472" fmla="*/ 4147013 h 6858000"/>
              <a:gd name="connsiteX473" fmla="*/ 3432098 w 7467600"/>
              <a:gd name="connsiteY473" fmla="*/ 3537312 h 6858000"/>
              <a:gd name="connsiteX474" fmla="*/ 3446761 w 7467600"/>
              <a:gd name="connsiteY474" fmla="*/ 3461278 h 6858000"/>
              <a:gd name="connsiteX475" fmla="*/ 4419733 w 7467600"/>
              <a:gd name="connsiteY475" fmla="*/ 3963555 h 6858000"/>
              <a:gd name="connsiteX476" fmla="*/ 4781371 w 7467600"/>
              <a:gd name="connsiteY476" fmla="*/ 4458604 h 6858000"/>
              <a:gd name="connsiteX477" fmla="*/ 4780440 w 7467600"/>
              <a:gd name="connsiteY477" fmla="*/ 4470290 h 6858000"/>
              <a:gd name="connsiteX478" fmla="*/ 4898954 w 7467600"/>
              <a:gd name="connsiteY478" fmla="*/ 4662092 h 6858000"/>
              <a:gd name="connsiteX479" fmla="*/ 4900699 w 7467600"/>
              <a:gd name="connsiteY479" fmla="*/ 4670867 h 6858000"/>
              <a:gd name="connsiteX480" fmla="*/ 5714511 w 7467600"/>
              <a:gd name="connsiteY480" fmla="*/ 4663483 h 6858000"/>
              <a:gd name="connsiteX481" fmla="*/ 5464793 w 7467600"/>
              <a:gd name="connsiteY481" fmla="*/ 4393556 h 6858000"/>
              <a:gd name="connsiteX482" fmla="*/ 5461897 w 7467600"/>
              <a:gd name="connsiteY482" fmla="*/ 4390879 h 6858000"/>
              <a:gd name="connsiteX483" fmla="*/ 4294126 w 7467600"/>
              <a:gd name="connsiteY483" fmla="*/ 3303048 h 6858000"/>
              <a:gd name="connsiteX484" fmla="*/ 4305321 w 7467600"/>
              <a:gd name="connsiteY484" fmla="*/ 3256953 h 6858000"/>
              <a:gd name="connsiteX485" fmla="*/ 4949299 w 7467600"/>
              <a:gd name="connsiteY485" fmla="*/ 3766336 h 6858000"/>
              <a:gd name="connsiteX486" fmla="*/ 5291452 w 7467600"/>
              <a:gd name="connsiteY486" fmla="*/ 4076801 h 6858000"/>
              <a:gd name="connsiteX487" fmla="*/ 5434998 w 7467600"/>
              <a:gd name="connsiteY487" fmla="*/ 4254100 h 6858000"/>
              <a:gd name="connsiteX488" fmla="*/ 5351015 w 7467600"/>
              <a:gd name="connsiteY488" fmla="*/ 3760989 h 6858000"/>
              <a:gd name="connsiteX489" fmla="*/ 5413780 w 7467600"/>
              <a:gd name="connsiteY489" fmla="*/ 2966265 h 6858000"/>
              <a:gd name="connsiteX490" fmla="*/ 5425627 w 7467600"/>
              <a:gd name="connsiteY490" fmla="*/ 2954192 h 6858000"/>
              <a:gd name="connsiteX491" fmla="*/ 6604735 w 7467600"/>
              <a:gd name="connsiteY491" fmla="*/ 2041381 h 6858000"/>
              <a:gd name="connsiteX492" fmla="*/ 7204487 w 7467600"/>
              <a:gd name="connsiteY492" fmla="*/ 2742112 h 6858000"/>
              <a:gd name="connsiteX493" fmla="*/ 7131592 w 7467600"/>
              <a:gd name="connsiteY493" fmla="*/ 2672096 h 6858000"/>
              <a:gd name="connsiteX494" fmla="*/ 6996344 w 7467600"/>
              <a:gd name="connsiteY494" fmla="*/ 2518310 h 6858000"/>
              <a:gd name="connsiteX495" fmla="*/ 6735495 w 7467600"/>
              <a:gd name="connsiteY495" fmla="*/ 2196890 h 6858000"/>
              <a:gd name="connsiteX496" fmla="*/ 6721901 w 7467600"/>
              <a:gd name="connsiteY496" fmla="*/ 2179274 h 6858000"/>
              <a:gd name="connsiteX497" fmla="*/ 6604735 w 7467600"/>
              <a:gd name="connsiteY497" fmla="*/ 2041381 h 6858000"/>
              <a:gd name="connsiteX498" fmla="*/ 6591670 w 7467600"/>
              <a:gd name="connsiteY498" fmla="*/ 1988277 h 6858000"/>
              <a:gd name="connsiteX499" fmla="*/ 6747349 w 7467600"/>
              <a:gd name="connsiteY499" fmla="*/ 2160069 h 6858000"/>
              <a:gd name="connsiteX500" fmla="*/ 6760943 w 7467600"/>
              <a:gd name="connsiteY500" fmla="*/ 2177686 h 6858000"/>
              <a:gd name="connsiteX501" fmla="*/ 7021065 w 7467600"/>
              <a:gd name="connsiteY501" fmla="*/ 2498102 h 6858000"/>
              <a:gd name="connsiteX502" fmla="*/ 7155223 w 7467600"/>
              <a:gd name="connsiteY502" fmla="*/ 2650386 h 6858000"/>
              <a:gd name="connsiteX503" fmla="*/ 7203167 w 7467600"/>
              <a:gd name="connsiteY503" fmla="*/ 2697288 h 6858000"/>
              <a:gd name="connsiteX504" fmla="*/ 6937703 w 7467600"/>
              <a:gd name="connsiteY504" fmla="*/ 2321981 h 6858000"/>
              <a:gd name="connsiteX505" fmla="*/ 6591670 w 7467600"/>
              <a:gd name="connsiteY505" fmla="*/ 1988277 h 6858000"/>
              <a:gd name="connsiteX506" fmla="*/ 5798671 w 7467600"/>
              <a:gd name="connsiteY506" fmla="*/ 1981601 h 6858000"/>
              <a:gd name="connsiteX507" fmla="*/ 5754709 w 7467600"/>
              <a:gd name="connsiteY507" fmla="*/ 2071454 h 6858000"/>
              <a:gd name="connsiteX508" fmla="*/ 5763044 w 7467600"/>
              <a:gd name="connsiteY508" fmla="*/ 2842206 h 6858000"/>
              <a:gd name="connsiteX509" fmla="*/ 5764974 w 7467600"/>
              <a:gd name="connsiteY509" fmla="*/ 2799609 h 6858000"/>
              <a:gd name="connsiteX510" fmla="*/ 5767665 w 7467600"/>
              <a:gd name="connsiteY510" fmla="*/ 2666409 h 6858000"/>
              <a:gd name="connsiteX511" fmla="*/ 5763055 w 7467600"/>
              <a:gd name="connsiteY511" fmla="*/ 2579705 h 6858000"/>
              <a:gd name="connsiteX512" fmla="*/ 5758079 w 7467600"/>
              <a:gd name="connsiteY512" fmla="*/ 2492508 h 6858000"/>
              <a:gd name="connsiteX513" fmla="*/ 5779325 w 7467600"/>
              <a:gd name="connsiteY513" fmla="*/ 2197069 h 6858000"/>
              <a:gd name="connsiteX514" fmla="*/ 5798671 w 7467600"/>
              <a:gd name="connsiteY514" fmla="*/ 1981601 h 6858000"/>
              <a:gd name="connsiteX515" fmla="*/ 5829202 w 7467600"/>
              <a:gd name="connsiteY515" fmla="*/ 1971679 h 6858000"/>
              <a:gd name="connsiteX516" fmla="*/ 5809558 w 7467600"/>
              <a:gd name="connsiteY516" fmla="*/ 2198043 h 6858000"/>
              <a:gd name="connsiteX517" fmla="*/ 5788653 w 7467600"/>
              <a:gd name="connsiteY517" fmla="*/ 2489430 h 6858000"/>
              <a:gd name="connsiteX518" fmla="*/ 5793439 w 7467600"/>
              <a:gd name="connsiteY518" fmla="*/ 2575235 h 6858000"/>
              <a:gd name="connsiteX519" fmla="*/ 5796837 w 7467600"/>
              <a:gd name="connsiteY519" fmla="*/ 2637633 h 6858000"/>
              <a:gd name="connsiteX520" fmla="*/ 5818614 w 7467600"/>
              <a:gd name="connsiteY520" fmla="*/ 2473055 h 6858000"/>
              <a:gd name="connsiteX521" fmla="*/ 5829202 w 7467600"/>
              <a:gd name="connsiteY521" fmla="*/ 1971679 h 6858000"/>
              <a:gd name="connsiteX522" fmla="*/ 5911389 w 7467600"/>
              <a:gd name="connsiteY522" fmla="*/ 1898371 h 6858000"/>
              <a:gd name="connsiteX523" fmla="*/ 6237627 w 7467600"/>
              <a:gd name="connsiteY523" fmla="*/ 2231921 h 6858000"/>
              <a:gd name="connsiteX524" fmla="*/ 5911389 w 7467600"/>
              <a:gd name="connsiteY524" fmla="*/ 1898371 h 6858000"/>
              <a:gd name="connsiteX525" fmla="*/ 6944437 w 7467600"/>
              <a:gd name="connsiteY525" fmla="*/ 1575402 h 6858000"/>
              <a:gd name="connsiteX526" fmla="*/ 6304730 w 7467600"/>
              <a:gd name="connsiteY526" fmla="*/ 1766654 h 6858000"/>
              <a:gd name="connsiteX527" fmla="*/ 6944437 w 7467600"/>
              <a:gd name="connsiteY527" fmla="*/ 1575402 h 6858000"/>
              <a:gd name="connsiteX528" fmla="*/ 7019523 w 7467600"/>
              <a:gd name="connsiteY528" fmla="*/ 1519450 h 6858000"/>
              <a:gd name="connsiteX529" fmla="*/ 6298091 w 7467600"/>
              <a:gd name="connsiteY529" fmla="*/ 1737122 h 6858000"/>
              <a:gd name="connsiteX530" fmla="*/ 7019523 w 7467600"/>
              <a:gd name="connsiteY530" fmla="*/ 1519450 h 6858000"/>
              <a:gd name="connsiteX531" fmla="*/ 2399523 w 7467600"/>
              <a:gd name="connsiteY531" fmla="*/ 1428234 h 6858000"/>
              <a:gd name="connsiteX532" fmla="*/ 2224982 w 7467600"/>
              <a:gd name="connsiteY532" fmla="*/ 1826201 h 6858000"/>
              <a:gd name="connsiteX533" fmla="*/ 2096099 w 7467600"/>
              <a:gd name="connsiteY533" fmla="*/ 2345900 h 6858000"/>
              <a:gd name="connsiteX534" fmla="*/ 2283317 w 7467600"/>
              <a:gd name="connsiteY534" fmla="*/ 1796925 h 6858000"/>
              <a:gd name="connsiteX535" fmla="*/ 2399523 w 7467600"/>
              <a:gd name="connsiteY535" fmla="*/ 1428234 h 6858000"/>
              <a:gd name="connsiteX536" fmla="*/ 2448558 w 7467600"/>
              <a:gd name="connsiteY536" fmla="*/ 1373435 h 6858000"/>
              <a:gd name="connsiteX537" fmla="*/ 2312521 w 7467600"/>
              <a:gd name="connsiteY537" fmla="*/ 1806140 h 6858000"/>
              <a:gd name="connsiteX538" fmla="*/ 2127533 w 7467600"/>
              <a:gd name="connsiteY538" fmla="*/ 2348380 h 6858000"/>
              <a:gd name="connsiteX539" fmla="*/ 2358080 w 7467600"/>
              <a:gd name="connsiteY539" fmla="*/ 1866134 h 6858000"/>
              <a:gd name="connsiteX540" fmla="*/ 2407436 w 7467600"/>
              <a:gd name="connsiteY540" fmla="*/ 1651070 h 6858000"/>
              <a:gd name="connsiteX541" fmla="*/ 2448558 w 7467600"/>
              <a:gd name="connsiteY541" fmla="*/ 1373435 h 6858000"/>
              <a:gd name="connsiteX542" fmla="*/ 278707 w 7467600"/>
              <a:gd name="connsiteY542" fmla="*/ 1352270 h 6858000"/>
              <a:gd name="connsiteX543" fmla="*/ 321570 w 7467600"/>
              <a:gd name="connsiteY543" fmla="*/ 1861610 h 6858000"/>
              <a:gd name="connsiteX544" fmla="*/ 294281 w 7467600"/>
              <a:gd name="connsiteY544" fmla="*/ 1440658 h 6858000"/>
              <a:gd name="connsiteX545" fmla="*/ 278707 w 7467600"/>
              <a:gd name="connsiteY545" fmla="*/ 1352270 h 6858000"/>
              <a:gd name="connsiteX546" fmla="*/ 1423821 w 7467600"/>
              <a:gd name="connsiteY546" fmla="*/ 1351958 h 6858000"/>
              <a:gd name="connsiteX547" fmla="*/ 1638521 w 7467600"/>
              <a:gd name="connsiteY547" fmla="*/ 1908470 h 6858000"/>
              <a:gd name="connsiteX548" fmla="*/ 1754199 w 7467600"/>
              <a:gd name="connsiteY548" fmla="*/ 2149284 h 6858000"/>
              <a:gd name="connsiteX549" fmla="*/ 1908359 w 7467600"/>
              <a:gd name="connsiteY549" fmla="*/ 2364988 h 6858000"/>
              <a:gd name="connsiteX550" fmla="*/ 1647661 w 7467600"/>
              <a:gd name="connsiteY550" fmla="*/ 1825945 h 6858000"/>
              <a:gd name="connsiteX551" fmla="*/ 1423821 w 7467600"/>
              <a:gd name="connsiteY551" fmla="*/ 1351958 h 6858000"/>
              <a:gd name="connsiteX552" fmla="*/ 1431890 w 7467600"/>
              <a:gd name="connsiteY552" fmla="*/ 1306475 h 6858000"/>
              <a:gd name="connsiteX553" fmla="*/ 1507597 w 7467600"/>
              <a:gd name="connsiteY553" fmla="*/ 1446132 h 6858000"/>
              <a:gd name="connsiteX554" fmla="*/ 1674586 w 7467600"/>
              <a:gd name="connsiteY554" fmla="*/ 1813832 h 6858000"/>
              <a:gd name="connsiteX555" fmla="*/ 1815950 w 7467600"/>
              <a:gd name="connsiteY555" fmla="*/ 2128564 h 6858000"/>
              <a:gd name="connsiteX556" fmla="*/ 1984242 w 7467600"/>
              <a:gd name="connsiteY556" fmla="*/ 2430829 h 6858000"/>
              <a:gd name="connsiteX557" fmla="*/ 2014023 w 7467600"/>
              <a:gd name="connsiteY557" fmla="*/ 2450995 h 6858000"/>
              <a:gd name="connsiteX558" fmla="*/ 1747337 w 7467600"/>
              <a:gd name="connsiteY558" fmla="*/ 1855264 h 6858000"/>
              <a:gd name="connsiteX559" fmla="*/ 1533749 w 7467600"/>
              <a:gd name="connsiteY559" fmla="*/ 1478656 h 6858000"/>
              <a:gd name="connsiteX560" fmla="*/ 1431890 w 7467600"/>
              <a:gd name="connsiteY560" fmla="*/ 1306475 h 6858000"/>
              <a:gd name="connsiteX561" fmla="*/ 5052692 w 7467600"/>
              <a:gd name="connsiteY561" fmla="*/ 1292994 h 6858000"/>
              <a:gd name="connsiteX562" fmla="*/ 5200661 w 7467600"/>
              <a:gd name="connsiteY562" fmla="*/ 1635186 h 6858000"/>
              <a:gd name="connsiteX563" fmla="*/ 5297138 w 7467600"/>
              <a:gd name="connsiteY563" fmla="*/ 1906351 h 6858000"/>
              <a:gd name="connsiteX564" fmla="*/ 5052692 w 7467600"/>
              <a:gd name="connsiteY564" fmla="*/ 1292994 h 6858000"/>
              <a:gd name="connsiteX565" fmla="*/ 5009948 w 7467600"/>
              <a:gd name="connsiteY565" fmla="*/ 1273619 h 6858000"/>
              <a:gd name="connsiteX566" fmla="*/ 5121777 w 7467600"/>
              <a:gd name="connsiteY566" fmla="*/ 1654213 h 6858000"/>
              <a:gd name="connsiteX567" fmla="*/ 5293545 w 7467600"/>
              <a:gd name="connsiteY567" fmla="*/ 2072247 h 6858000"/>
              <a:gd name="connsiteX568" fmla="*/ 5294042 w 7467600"/>
              <a:gd name="connsiteY568" fmla="*/ 2065019 h 6858000"/>
              <a:gd name="connsiteX569" fmla="*/ 5171936 w 7467600"/>
              <a:gd name="connsiteY569" fmla="*/ 1647613 h 6858000"/>
              <a:gd name="connsiteX570" fmla="*/ 5009948 w 7467600"/>
              <a:gd name="connsiteY570" fmla="*/ 1273619 h 6858000"/>
              <a:gd name="connsiteX571" fmla="*/ 655236 w 7467600"/>
              <a:gd name="connsiteY571" fmla="*/ 1268632 h 6858000"/>
              <a:gd name="connsiteX572" fmla="*/ 839521 w 7467600"/>
              <a:gd name="connsiteY572" fmla="*/ 1685315 h 6858000"/>
              <a:gd name="connsiteX573" fmla="*/ 1109416 w 7467600"/>
              <a:gd name="connsiteY573" fmla="*/ 2061663 h 6858000"/>
              <a:gd name="connsiteX574" fmla="*/ 1298300 w 7467600"/>
              <a:gd name="connsiteY574" fmla="*/ 2247742 h 6858000"/>
              <a:gd name="connsiteX575" fmla="*/ 1125871 w 7467600"/>
              <a:gd name="connsiteY575" fmla="*/ 1989513 h 6858000"/>
              <a:gd name="connsiteX576" fmla="*/ 981574 w 7467600"/>
              <a:gd name="connsiteY576" fmla="*/ 1783157 h 6858000"/>
              <a:gd name="connsiteX577" fmla="*/ 922198 w 7467600"/>
              <a:gd name="connsiteY577" fmla="*/ 1677437 h 6858000"/>
              <a:gd name="connsiteX578" fmla="*/ 869293 w 7467600"/>
              <a:gd name="connsiteY578" fmla="*/ 1583214 h 6858000"/>
              <a:gd name="connsiteX579" fmla="*/ 751431 w 7467600"/>
              <a:gd name="connsiteY579" fmla="*/ 1405731 h 6858000"/>
              <a:gd name="connsiteX580" fmla="*/ 655236 w 7467600"/>
              <a:gd name="connsiteY580" fmla="*/ 1268632 h 6858000"/>
              <a:gd name="connsiteX581" fmla="*/ 6516292 w 7467600"/>
              <a:gd name="connsiteY581" fmla="*/ 1263064 h 6858000"/>
              <a:gd name="connsiteX582" fmla="*/ 5736320 w 7467600"/>
              <a:gd name="connsiteY582" fmla="*/ 1501803 h 6858000"/>
              <a:gd name="connsiteX583" fmla="*/ 6516292 w 7467600"/>
              <a:gd name="connsiteY583" fmla="*/ 1263064 h 6858000"/>
              <a:gd name="connsiteX584" fmla="*/ 291466 w 7467600"/>
              <a:gd name="connsiteY584" fmla="*/ 1250369 h 6858000"/>
              <a:gd name="connsiteX585" fmla="*/ 323180 w 7467600"/>
              <a:gd name="connsiteY585" fmla="*/ 1435283 h 6858000"/>
              <a:gd name="connsiteX586" fmla="*/ 349381 w 7467600"/>
              <a:gd name="connsiteY586" fmla="*/ 1875041 h 6858000"/>
              <a:gd name="connsiteX587" fmla="*/ 374363 w 7467600"/>
              <a:gd name="connsiteY587" fmla="*/ 1506494 h 6858000"/>
              <a:gd name="connsiteX588" fmla="*/ 302168 w 7467600"/>
              <a:gd name="connsiteY588" fmla="*/ 1274495 h 6858000"/>
              <a:gd name="connsiteX589" fmla="*/ 291466 w 7467600"/>
              <a:gd name="connsiteY589" fmla="*/ 1250369 h 6858000"/>
              <a:gd name="connsiteX590" fmla="*/ 678222 w 7467600"/>
              <a:gd name="connsiteY590" fmla="*/ 1248670 h 6858000"/>
              <a:gd name="connsiteX591" fmla="*/ 775536 w 7467600"/>
              <a:gd name="connsiteY591" fmla="*/ 1388015 h 6858000"/>
              <a:gd name="connsiteX592" fmla="*/ 894529 w 7467600"/>
              <a:gd name="connsiteY592" fmla="*/ 1567739 h 6858000"/>
              <a:gd name="connsiteX593" fmla="*/ 948000 w 7467600"/>
              <a:gd name="connsiteY593" fmla="*/ 1663088 h 6858000"/>
              <a:gd name="connsiteX594" fmla="*/ 1006812 w 7467600"/>
              <a:gd name="connsiteY594" fmla="*/ 1767683 h 6858000"/>
              <a:gd name="connsiteX595" fmla="*/ 1149133 w 7467600"/>
              <a:gd name="connsiteY595" fmla="*/ 1971513 h 6858000"/>
              <a:gd name="connsiteX596" fmla="*/ 1333952 w 7467600"/>
              <a:gd name="connsiteY596" fmla="*/ 2251620 h 6858000"/>
              <a:gd name="connsiteX597" fmla="*/ 1337329 w 7467600"/>
              <a:gd name="connsiteY597" fmla="*/ 2258350 h 6858000"/>
              <a:gd name="connsiteX598" fmla="*/ 1014726 w 7467600"/>
              <a:gd name="connsiteY598" fmla="*/ 1615556 h 6858000"/>
              <a:gd name="connsiteX599" fmla="*/ 678222 w 7467600"/>
              <a:gd name="connsiteY599" fmla="*/ 1248670 h 6858000"/>
              <a:gd name="connsiteX600" fmla="*/ 6691602 w 7467600"/>
              <a:gd name="connsiteY600" fmla="*/ 1140573 h 6858000"/>
              <a:gd name="connsiteX601" fmla="*/ 6571100 w 7467600"/>
              <a:gd name="connsiteY601" fmla="*/ 1183662 h 6858000"/>
              <a:gd name="connsiteX602" fmla="*/ 6241687 w 7467600"/>
              <a:gd name="connsiteY602" fmla="*/ 1257600 h 6858000"/>
              <a:gd name="connsiteX603" fmla="*/ 5693009 w 7467600"/>
              <a:gd name="connsiteY603" fmla="*/ 1478256 h 6858000"/>
              <a:gd name="connsiteX604" fmla="*/ 6548420 w 7467600"/>
              <a:gd name="connsiteY604" fmla="*/ 1214599 h 6858000"/>
              <a:gd name="connsiteX605" fmla="*/ 6605473 w 7467600"/>
              <a:gd name="connsiteY605" fmla="*/ 1184686 h 6858000"/>
              <a:gd name="connsiteX606" fmla="*/ 6691602 w 7467600"/>
              <a:gd name="connsiteY606" fmla="*/ 1140573 h 6858000"/>
              <a:gd name="connsiteX607" fmla="*/ 4002475 w 7467600"/>
              <a:gd name="connsiteY607" fmla="*/ 1037802 h 6858000"/>
              <a:gd name="connsiteX608" fmla="*/ 4000324 w 7467600"/>
              <a:gd name="connsiteY608" fmla="*/ 1039362 h 6858000"/>
              <a:gd name="connsiteX609" fmla="*/ 4002862 w 7467600"/>
              <a:gd name="connsiteY609" fmla="*/ 1042866 h 6858000"/>
              <a:gd name="connsiteX610" fmla="*/ 4002475 w 7467600"/>
              <a:gd name="connsiteY610" fmla="*/ 1037802 h 6858000"/>
              <a:gd name="connsiteX611" fmla="*/ 506322 w 7467600"/>
              <a:gd name="connsiteY611" fmla="*/ 1020997 h 6858000"/>
              <a:gd name="connsiteX612" fmla="*/ 533068 w 7467600"/>
              <a:gd name="connsiteY612" fmla="*/ 1029409 h 6858000"/>
              <a:gd name="connsiteX613" fmla="*/ 1232525 w 7467600"/>
              <a:gd name="connsiteY613" fmla="*/ 1804675 h 6858000"/>
              <a:gd name="connsiteX614" fmla="*/ 1388858 w 7467600"/>
              <a:gd name="connsiteY614" fmla="*/ 2368011 h 6858000"/>
              <a:gd name="connsiteX615" fmla="*/ 1384098 w 7467600"/>
              <a:gd name="connsiteY615" fmla="*/ 2378125 h 6858000"/>
              <a:gd name="connsiteX616" fmla="*/ 1425393 w 7467600"/>
              <a:gd name="connsiteY616" fmla="*/ 2589124 h 6858000"/>
              <a:gd name="connsiteX617" fmla="*/ 1424001 w 7467600"/>
              <a:gd name="connsiteY617" fmla="*/ 2597541 h 6858000"/>
              <a:gd name="connsiteX618" fmla="*/ 2152729 w 7467600"/>
              <a:gd name="connsiteY618" fmla="*/ 2864487 h 6858000"/>
              <a:gd name="connsiteX619" fmla="*/ 2020609 w 7467600"/>
              <a:gd name="connsiteY619" fmla="*/ 2539671 h 6858000"/>
              <a:gd name="connsiteX620" fmla="*/ 2018920 w 7467600"/>
              <a:gd name="connsiteY620" fmla="*/ 2536309 h 6858000"/>
              <a:gd name="connsiteX621" fmla="*/ 1342441 w 7467600"/>
              <a:gd name="connsiteY621" fmla="*/ 1173017 h 6858000"/>
              <a:gd name="connsiteX622" fmla="*/ 1367925 w 7467600"/>
              <a:gd name="connsiteY622" fmla="*/ 1135648 h 6858000"/>
              <a:gd name="connsiteX623" fmla="*/ 1771401 w 7467600"/>
              <a:gd name="connsiteY623" fmla="*/ 1806673 h 6858000"/>
              <a:gd name="connsiteX624" fmla="*/ 1972385 w 7467600"/>
              <a:gd name="connsiteY624" fmla="*/ 2198735 h 6858000"/>
              <a:gd name="connsiteX625" fmla="*/ 2040892 w 7467600"/>
              <a:gd name="connsiteY625" fmla="*/ 2405205 h 6858000"/>
              <a:gd name="connsiteX626" fmla="*/ 2131689 w 7467600"/>
              <a:gd name="connsiteY626" fmla="*/ 1936926 h 6858000"/>
              <a:gd name="connsiteX627" fmla="*/ 2454820 w 7467600"/>
              <a:gd name="connsiteY627" fmla="*/ 1248808 h 6858000"/>
              <a:gd name="connsiteX628" fmla="*/ 2492512 w 7467600"/>
              <a:gd name="connsiteY628" fmla="*/ 1302920 h 6858000"/>
              <a:gd name="connsiteX629" fmla="*/ 2081216 w 7467600"/>
              <a:gd name="connsiteY629" fmla="*/ 2527513 h 6858000"/>
              <a:gd name="connsiteX630" fmla="*/ 2081211 w 7467600"/>
              <a:gd name="connsiteY630" fmla="*/ 2528916 h 6858000"/>
              <a:gd name="connsiteX631" fmla="*/ 2199067 w 7467600"/>
              <a:gd name="connsiteY631" fmla="*/ 2884061 h 6858000"/>
              <a:gd name="connsiteX632" fmla="*/ 3192586 w 7467600"/>
              <a:gd name="connsiteY632" fmla="*/ 3411496 h 6858000"/>
              <a:gd name="connsiteX633" fmla="*/ 3182620 w 7467600"/>
              <a:gd name="connsiteY633" fmla="*/ 3483279 h 6858000"/>
              <a:gd name="connsiteX634" fmla="*/ 2435119 w 7467600"/>
              <a:gd name="connsiteY634" fmla="*/ 3080173 h 6858000"/>
              <a:gd name="connsiteX635" fmla="*/ 2410152 w 7467600"/>
              <a:gd name="connsiteY635" fmla="*/ 3063751 h 6858000"/>
              <a:gd name="connsiteX636" fmla="*/ 2408099 w 7467600"/>
              <a:gd name="connsiteY636" fmla="*/ 3064403 h 6858000"/>
              <a:gd name="connsiteX637" fmla="*/ 2407218 w 7467600"/>
              <a:gd name="connsiteY637" fmla="*/ 3070324 h 6858000"/>
              <a:gd name="connsiteX638" fmla="*/ 2380138 w 7467600"/>
              <a:gd name="connsiteY638" fmla="*/ 3099341 h 6858000"/>
              <a:gd name="connsiteX639" fmla="*/ 1765923 w 7467600"/>
              <a:gd name="connsiteY639" fmla="*/ 3581043 h 6858000"/>
              <a:gd name="connsiteX640" fmla="*/ 1702258 w 7467600"/>
              <a:gd name="connsiteY640" fmla="*/ 3612286 h 6858000"/>
              <a:gd name="connsiteX641" fmla="*/ 1538370 w 7467600"/>
              <a:gd name="connsiteY641" fmla="*/ 3811804 h 6858000"/>
              <a:gd name="connsiteX642" fmla="*/ 542867 w 7467600"/>
              <a:gd name="connsiteY642" fmla="*/ 4944092 h 6858000"/>
              <a:gd name="connsiteX643" fmla="*/ 515800 w 7467600"/>
              <a:gd name="connsiteY643" fmla="*/ 4862180 h 6858000"/>
              <a:gd name="connsiteX644" fmla="*/ 909145 w 7467600"/>
              <a:gd name="connsiteY644" fmla="*/ 4199225 h 6858000"/>
              <a:gd name="connsiteX645" fmla="*/ 1214067 w 7467600"/>
              <a:gd name="connsiteY645" fmla="*/ 3908561 h 6858000"/>
              <a:gd name="connsiteX646" fmla="*/ 640967 w 7467600"/>
              <a:gd name="connsiteY646" fmla="*/ 4105601 h 6858000"/>
              <a:gd name="connsiteX647" fmla="*/ 112563 w 7467600"/>
              <a:gd name="connsiteY647" fmla="*/ 4396952 h 6858000"/>
              <a:gd name="connsiteX648" fmla="*/ 0 w 7467600"/>
              <a:gd name="connsiteY648" fmla="*/ 4466006 h 6858000"/>
              <a:gd name="connsiteX649" fmla="*/ 0 w 7467600"/>
              <a:gd name="connsiteY649" fmla="*/ 4233763 h 6858000"/>
              <a:gd name="connsiteX650" fmla="*/ 36881 w 7467600"/>
              <a:gd name="connsiteY650" fmla="*/ 4200118 h 6858000"/>
              <a:gd name="connsiteX651" fmla="*/ 910534 w 7467600"/>
              <a:gd name="connsiteY651" fmla="*/ 3629753 h 6858000"/>
              <a:gd name="connsiteX652" fmla="*/ 1578717 w 7467600"/>
              <a:gd name="connsiteY652" fmla="*/ 3575982 h 6858000"/>
              <a:gd name="connsiteX653" fmla="*/ 2338780 w 7467600"/>
              <a:gd name="connsiteY653" fmla="*/ 3033725 h 6858000"/>
              <a:gd name="connsiteX654" fmla="*/ 1807991 w 7467600"/>
              <a:gd name="connsiteY654" fmla="*/ 2807184 h 6858000"/>
              <a:gd name="connsiteX655" fmla="*/ 1416358 w 7467600"/>
              <a:gd name="connsiteY655" fmla="*/ 3112571 h 6858000"/>
              <a:gd name="connsiteX656" fmla="*/ 939066 w 7467600"/>
              <a:gd name="connsiteY656" fmla="*/ 3378798 h 6858000"/>
              <a:gd name="connsiteX657" fmla="*/ 115099 w 7467600"/>
              <a:gd name="connsiteY657" fmla="*/ 3607650 h 6858000"/>
              <a:gd name="connsiteX658" fmla="*/ 97284 w 7467600"/>
              <a:gd name="connsiteY658" fmla="*/ 3520393 h 6858000"/>
              <a:gd name="connsiteX659" fmla="*/ 922050 w 7467600"/>
              <a:gd name="connsiteY659" fmla="*/ 3074867 h 6858000"/>
              <a:gd name="connsiteX660" fmla="*/ 1405265 w 7467600"/>
              <a:gd name="connsiteY660" fmla="*/ 3016319 h 6858000"/>
              <a:gd name="connsiteX661" fmla="*/ 1407512 w 7467600"/>
              <a:gd name="connsiteY661" fmla="*/ 3018001 h 6858000"/>
              <a:gd name="connsiteX662" fmla="*/ 1726266 w 7467600"/>
              <a:gd name="connsiteY662" fmla="*/ 2777274 h 6858000"/>
              <a:gd name="connsiteX663" fmla="*/ 625390 w 7467600"/>
              <a:gd name="connsiteY663" fmla="*/ 2514541 h 6858000"/>
              <a:gd name="connsiteX664" fmla="*/ 619799 w 7467600"/>
              <a:gd name="connsiteY664" fmla="*/ 2527180 h 6858000"/>
              <a:gd name="connsiteX665" fmla="*/ 310030 w 7467600"/>
              <a:gd name="connsiteY665" fmla="*/ 2771818 h 6858000"/>
              <a:gd name="connsiteX666" fmla="*/ 173877 w 7467600"/>
              <a:gd name="connsiteY666" fmla="*/ 2937056 h 6858000"/>
              <a:gd name="connsiteX667" fmla="*/ 77889 w 7467600"/>
              <a:gd name="connsiteY667" fmla="*/ 3138440 h 6858000"/>
              <a:gd name="connsiteX668" fmla="*/ 0 w 7467600"/>
              <a:gd name="connsiteY668" fmla="*/ 3271395 h 6858000"/>
              <a:gd name="connsiteX669" fmla="*/ 0 w 7467600"/>
              <a:gd name="connsiteY669" fmla="*/ 3153002 h 6858000"/>
              <a:gd name="connsiteX670" fmla="*/ 2386 w 7467600"/>
              <a:gd name="connsiteY670" fmla="*/ 3149203 h 6858000"/>
              <a:gd name="connsiteX671" fmla="*/ 89753 w 7467600"/>
              <a:gd name="connsiteY671" fmla="*/ 2987702 h 6858000"/>
              <a:gd name="connsiteX672" fmla="*/ 76869 w 7467600"/>
              <a:gd name="connsiteY672" fmla="*/ 3005404 h 6858000"/>
              <a:gd name="connsiteX673" fmla="*/ 32049 w 7467600"/>
              <a:gd name="connsiteY673" fmla="*/ 3065814 h 6858000"/>
              <a:gd name="connsiteX674" fmla="*/ 0 w 7467600"/>
              <a:gd name="connsiteY674" fmla="*/ 3108744 h 6858000"/>
              <a:gd name="connsiteX675" fmla="*/ 0 w 7467600"/>
              <a:gd name="connsiteY675" fmla="*/ 3058059 h 6858000"/>
              <a:gd name="connsiteX676" fmla="*/ 7610 w 7467600"/>
              <a:gd name="connsiteY676" fmla="*/ 3047889 h 6858000"/>
              <a:gd name="connsiteX677" fmla="*/ 52419 w 7467600"/>
              <a:gd name="connsiteY677" fmla="*/ 2987479 h 6858000"/>
              <a:gd name="connsiteX678" fmla="*/ 59142 w 7467600"/>
              <a:gd name="connsiteY678" fmla="*/ 2978488 h 6858000"/>
              <a:gd name="connsiteX679" fmla="*/ 0 w 7467600"/>
              <a:gd name="connsiteY679" fmla="*/ 3015334 h 6858000"/>
              <a:gd name="connsiteX680" fmla="*/ 0 w 7467600"/>
              <a:gd name="connsiteY680" fmla="*/ 2914286 h 6858000"/>
              <a:gd name="connsiteX681" fmla="*/ 36383 w 7467600"/>
              <a:gd name="connsiteY681" fmla="*/ 2901128 h 6858000"/>
              <a:gd name="connsiteX682" fmla="*/ 156329 w 7467600"/>
              <a:gd name="connsiteY682" fmla="*/ 2840533 h 6858000"/>
              <a:gd name="connsiteX683" fmla="*/ 358355 w 7467600"/>
              <a:gd name="connsiteY683" fmla="*/ 2620471 h 6858000"/>
              <a:gd name="connsiteX684" fmla="*/ 510577 w 7467600"/>
              <a:gd name="connsiteY684" fmla="*/ 2501244 h 6858000"/>
              <a:gd name="connsiteX685" fmla="*/ 211967 w 7467600"/>
              <a:gd name="connsiteY685" fmla="*/ 2479171 h 6858000"/>
              <a:gd name="connsiteX686" fmla="*/ 0 w 7467600"/>
              <a:gd name="connsiteY686" fmla="*/ 2476398 h 6858000"/>
              <a:gd name="connsiteX687" fmla="*/ 0 w 7467600"/>
              <a:gd name="connsiteY687" fmla="*/ 2389189 h 6858000"/>
              <a:gd name="connsiteX688" fmla="*/ 103062 w 7467600"/>
              <a:gd name="connsiteY688" fmla="*/ 2389518 h 6858000"/>
              <a:gd name="connsiteX689" fmla="*/ 510734 w 7467600"/>
              <a:gd name="connsiteY689" fmla="*/ 2416201 h 6858000"/>
              <a:gd name="connsiteX690" fmla="*/ 279257 w 7467600"/>
              <a:gd name="connsiteY690" fmla="*/ 2092102 h 6858000"/>
              <a:gd name="connsiteX691" fmla="*/ 65265 w 7467600"/>
              <a:gd name="connsiteY691" fmla="*/ 2006049 h 6858000"/>
              <a:gd name="connsiteX692" fmla="*/ 0 w 7467600"/>
              <a:gd name="connsiteY692" fmla="*/ 1982532 h 6858000"/>
              <a:gd name="connsiteX693" fmla="*/ 0 w 7467600"/>
              <a:gd name="connsiteY693" fmla="*/ 1912789 h 6858000"/>
              <a:gd name="connsiteX694" fmla="*/ 97460 w 7467600"/>
              <a:gd name="connsiteY694" fmla="*/ 1953725 h 6858000"/>
              <a:gd name="connsiteX695" fmla="*/ 221272 w 7467600"/>
              <a:gd name="connsiteY695" fmla="*/ 1980766 h 6858000"/>
              <a:gd name="connsiteX696" fmla="*/ 116765 w 7467600"/>
              <a:gd name="connsiteY696" fmla="*/ 1911033 h 6858000"/>
              <a:gd name="connsiteX697" fmla="*/ 16405 w 7467600"/>
              <a:gd name="connsiteY697" fmla="*/ 1803412 h 6858000"/>
              <a:gd name="connsiteX698" fmla="*/ 0 w 7467600"/>
              <a:gd name="connsiteY698" fmla="*/ 1784777 h 6858000"/>
              <a:gd name="connsiteX699" fmla="*/ 0 w 7467600"/>
              <a:gd name="connsiteY699" fmla="*/ 1740082 h 6858000"/>
              <a:gd name="connsiteX700" fmla="*/ 39394 w 7467600"/>
              <a:gd name="connsiteY700" fmla="*/ 1784856 h 6858000"/>
              <a:gd name="connsiteX701" fmla="*/ 135813 w 7467600"/>
              <a:gd name="connsiteY701" fmla="*/ 1888838 h 6858000"/>
              <a:gd name="connsiteX702" fmla="*/ 242575 w 7467600"/>
              <a:gd name="connsiteY702" fmla="*/ 1958841 h 6858000"/>
              <a:gd name="connsiteX703" fmla="*/ 82197 w 7467600"/>
              <a:gd name="connsiteY703" fmla="*/ 1754826 h 6858000"/>
              <a:gd name="connsiteX704" fmla="*/ 0 w 7467600"/>
              <a:gd name="connsiteY704" fmla="*/ 1679650 h 6858000"/>
              <a:gd name="connsiteX705" fmla="*/ 0 w 7467600"/>
              <a:gd name="connsiteY705" fmla="*/ 1602463 h 6858000"/>
              <a:gd name="connsiteX706" fmla="*/ 84689 w 7467600"/>
              <a:gd name="connsiteY706" fmla="*/ 1677442 h 6858000"/>
              <a:gd name="connsiteX707" fmla="*/ 298437 w 7467600"/>
              <a:gd name="connsiteY707" fmla="*/ 1968019 h 6858000"/>
              <a:gd name="connsiteX708" fmla="*/ 227269 w 7467600"/>
              <a:gd name="connsiteY708" fmla="*/ 1114064 h 6858000"/>
              <a:gd name="connsiteX709" fmla="*/ 248003 w 7467600"/>
              <a:gd name="connsiteY709" fmla="*/ 1089613 h 6858000"/>
              <a:gd name="connsiteX710" fmla="*/ 427020 w 7467600"/>
              <a:gd name="connsiteY710" fmla="*/ 1619803 h 6858000"/>
              <a:gd name="connsiteX711" fmla="*/ 340345 w 7467600"/>
              <a:gd name="connsiteY711" fmla="*/ 2027739 h 6858000"/>
              <a:gd name="connsiteX712" fmla="*/ 360865 w 7467600"/>
              <a:gd name="connsiteY712" fmla="*/ 2044827 h 6858000"/>
              <a:gd name="connsiteX713" fmla="*/ 560414 w 7467600"/>
              <a:gd name="connsiteY713" fmla="*/ 2421457 h 6858000"/>
              <a:gd name="connsiteX714" fmla="*/ 1359703 w 7467600"/>
              <a:gd name="connsiteY714" fmla="*/ 2578554 h 6858000"/>
              <a:gd name="connsiteX715" fmla="*/ 1359422 w 7467600"/>
              <a:gd name="connsiteY715" fmla="*/ 2577994 h 6858000"/>
              <a:gd name="connsiteX716" fmla="*/ 828701 w 7467600"/>
              <a:gd name="connsiteY716" fmla="*/ 1839520 h 6858000"/>
              <a:gd name="connsiteX717" fmla="*/ 494427 w 7467600"/>
              <a:gd name="connsiteY717" fmla="*/ 1092333 h 6858000"/>
              <a:gd name="connsiteX718" fmla="*/ 506322 w 7467600"/>
              <a:gd name="connsiteY718" fmla="*/ 1020997 h 6858000"/>
              <a:gd name="connsiteX719" fmla="*/ 4570198 w 7467600"/>
              <a:gd name="connsiteY719" fmla="*/ 978081 h 6858000"/>
              <a:gd name="connsiteX720" fmla="*/ 4523691 w 7467600"/>
              <a:gd name="connsiteY720" fmla="*/ 1127776 h 6858000"/>
              <a:gd name="connsiteX721" fmla="*/ 4509875 w 7467600"/>
              <a:gd name="connsiteY721" fmla="*/ 1167552 h 6858000"/>
              <a:gd name="connsiteX722" fmla="*/ 4478168 w 7467600"/>
              <a:gd name="connsiteY722" fmla="*/ 1260735 h 6858000"/>
              <a:gd name="connsiteX723" fmla="*/ 4409309 w 7467600"/>
              <a:gd name="connsiteY723" fmla="*/ 1666996 h 6858000"/>
              <a:gd name="connsiteX724" fmla="*/ 4370031 w 7467600"/>
              <a:gd name="connsiteY724" fmla="*/ 1955666 h 6858000"/>
              <a:gd name="connsiteX725" fmla="*/ 4570198 w 7467600"/>
              <a:gd name="connsiteY725" fmla="*/ 978081 h 6858000"/>
              <a:gd name="connsiteX726" fmla="*/ 4557898 w 7467600"/>
              <a:gd name="connsiteY726" fmla="*/ 900011 h 6858000"/>
              <a:gd name="connsiteX727" fmla="*/ 4344840 w 7467600"/>
              <a:gd name="connsiteY727" fmla="*/ 1922038 h 6858000"/>
              <a:gd name="connsiteX728" fmla="*/ 4378710 w 7467600"/>
              <a:gd name="connsiteY728" fmla="*/ 1665516 h 6858000"/>
              <a:gd name="connsiteX729" fmla="*/ 4448798 w 7467600"/>
              <a:gd name="connsiteY729" fmla="*/ 1253024 h 6858000"/>
              <a:gd name="connsiteX730" fmla="*/ 4480315 w 7467600"/>
              <a:gd name="connsiteY730" fmla="*/ 1158454 h 6858000"/>
              <a:gd name="connsiteX731" fmla="*/ 4494133 w 7467600"/>
              <a:gd name="connsiteY731" fmla="*/ 1118676 h 6858000"/>
              <a:gd name="connsiteX732" fmla="*/ 4557898 w 7467600"/>
              <a:gd name="connsiteY732" fmla="*/ 900011 h 6858000"/>
              <a:gd name="connsiteX733" fmla="*/ 5870151 w 7467600"/>
              <a:gd name="connsiteY733" fmla="*/ 898890 h 6858000"/>
              <a:gd name="connsiteX734" fmla="*/ 5861335 w 7467600"/>
              <a:gd name="connsiteY734" fmla="*/ 899177 h 6858000"/>
              <a:gd name="connsiteX735" fmla="*/ 5843702 w 7467600"/>
              <a:gd name="connsiteY735" fmla="*/ 899748 h 6858000"/>
              <a:gd name="connsiteX736" fmla="*/ 5651107 w 7467600"/>
              <a:gd name="connsiteY736" fmla="*/ 920306 h 6858000"/>
              <a:gd name="connsiteX737" fmla="*/ 5459407 w 7467600"/>
              <a:gd name="connsiteY737" fmla="*/ 940975 h 6858000"/>
              <a:gd name="connsiteX738" fmla="*/ 5374846 w 7467600"/>
              <a:gd name="connsiteY738" fmla="*/ 941988 h 6858000"/>
              <a:gd name="connsiteX739" fmla="*/ 5256105 w 7467600"/>
              <a:gd name="connsiteY739" fmla="*/ 945632 h 6858000"/>
              <a:gd name="connsiteX740" fmla="*/ 5107071 w 7467600"/>
              <a:gd name="connsiteY740" fmla="*/ 969720 h 6858000"/>
              <a:gd name="connsiteX741" fmla="*/ 4998681 w 7467600"/>
              <a:gd name="connsiteY741" fmla="*/ 988771 h 6858000"/>
              <a:gd name="connsiteX742" fmla="*/ 5870151 w 7467600"/>
              <a:gd name="connsiteY742" fmla="*/ 898890 h 6858000"/>
              <a:gd name="connsiteX743" fmla="*/ 5504425 w 7467600"/>
              <a:gd name="connsiteY743" fmla="*/ 848067 h 6858000"/>
              <a:gd name="connsiteX744" fmla="*/ 4968849 w 7467600"/>
              <a:gd name="connsiteY744" fmla="*/ 962318 h 6858000"/>
              <a:gd name="connsiteX745" fmla="*/ 5104039 w 7467600"/>
              <a:gd name="connsiteY745" fmla="*/ 940634 h 6858000"/>
              <a:gd name="connsiteX746" fmla="*/ 5256311 w 7467600"/>
              <a:gd name="connsiteY746" fmla="*/ 916490 h 6858000"/>
              <a:gd name="connsiteX747" fmla="*/ 5377381 w 7467600"/>
              <a:gd name="connsiteY747" fmla="*/ 912671 h 6858000"/>
              <a:gd name="connsiteX748" fmla="*/ 5460148 w 7467600"/>
              <a:gd name="connsiteY748" fmla="*/ 911442 h 6858000"/>
              <a:gd name="connsiteX749" fmla="*/ 5648971 w 7467600"/>
              <a:gd name="connsiteY749" fmla="*/ 891331 h 6858000"/>
              <a:gd name="connsiteX750" fmla="*/ 5844807 w 7467600"/>
              <a:gd name="connsiteY750" fmla="*/ 870718 h 6858000"/>
              <a:gd name="connsiteX751" fmla="*/ 5862975 w 7467600"/>
              <a:gd name="connsiteY751" fmla="*/ 869756 h 6858000"/>
              <a:gd name="connsiteX752" fmla="*/ 5920887 w 7467600"/>
              <a:gd name="connsiteY752" fmla="*/ 865929 h 6858000"/>
              <a:gd name="connsiteX753" fmla="*/ 5504425 w 7467600"/>
              <a:gd name="connsiteY753" fmla="*/ 848067 h 6858000"/>
              <a:gd name="connsiteX754" fmla="*/ 3607114 w 7467600"/>
              <a:gd name="connsiteY754" fmla="*/ 467441 h 6858000"/>
              <a:gd name="connsiteX755" fmla="*/ 3296242 w 7467600"/>
              <a:gd name="connsiteY755" fmla="*/ 807991 h 6858000"/>
              <a:gd name="connsiteX756" fmla="*/ 3174674 w 7467600"/>
              <a:gd name="connsiteY756" fmla="*/ 919759 h 6858000"/>
              <a:gd name="connsiteX757" fmla="*/ 3042978 w 7467600"/>
              <a:gd name="connsiteY757" fmla="*/ 1054894 h 6858000"/>
              <a:gd name="connsiteX758" fmla="*/ 2968914 w 7467600"/>
              <a:gd name="connsiteY758" fmla="*/ 1133756 h 6858000"/>
              <a:gd name="connsiteX759" fmla="*/ 3103823 w 7467600"/>
              <a:gd name="connsiteY759" fmla="*/ 1026814 h 6858000"/>
              <a:gd name="connsiteX760" fmla="*/ 3607114 w 7467600"/>
              <a:gd name="connsiteY760" fmla="*/ 467441 h 6858000"/>
              <a:gd name="connsiteX761" fmla="*/ 3744487 w 7467600"/>
              <a:gd name="connsiteY761" fmla="*/ 383136 h 6858000"/>
              <a:gd name="connsiteX762" fmla="*/ 3970213 w 7467600"/>
              <a:gd name="connsiteY762" fmla="*/ 995559 h 6858000"/>
              <a:gd name="connsiteX763" fmla="*/ 3744487 w 7467600"/>
              <a:gd name="connsiteY763" fmla="*/ 383136 h 6858000"/>
              <a:gd name="connsiteX764" fmla="*/ 3624562 w 7467600"/>
              <a:gd name="connsiteY764" fmla="*/ 367041 h 6858000"/>
              <a:gd name="connsiteX765" fmla="*/ 3489712 w 7467600"/>
              <a:gd name="connsiteY765" fmla="*/ 485386 h 6858000"/>
              <a:gd name="connsiteX766" fmla="*/ 3182994 w 7467600"/>
              <a:gd name="connsiteY766" fmla="*/ 828265 h 6858000"/>
              <a:gd name="connsiteX767" fmla="*/ 2892114 w 7467600"/>
              <a:gd name="connsiteY767" fmla="*/ 1172635 h 6858000"/>
              <a:gd name="connsiteX768" fmla="*/ 3021459 w 7467600"/>
              <a:gd name="connsiteY768" fmla="*/ 1035385 h 6858000"/>
              <a:gd name="connsiteX769" fmla="*/ 3153873 w 7467600"/>
              <a:gd name="connsiteY769" fmla="*/ 898971 h 6858000"/>
              <a:gd name="connsiteX770" fmla="*/ 3276511 w 7467600"/>
              <a:gd name="connsiteY770" fmla="*/ 786423 h 6858000"/>
              <a:gd name="connsiteX771" fmla="*/ 3584154 w 7467600"/>
              <a:gd name="connsiteY771" fmla="*/ 448218 h 6858000"/>
              <a:gd name="connsiteX772" fmla="*/ 3624562 w 7467600"/>
              <a:gd name="connsiteY772" fmla="*/ 367041 h 6858000"/>
              <a:gd name="connsiteX773" fmla="*/ 3766672 w 7467600"/>
              <a:gd name="connsiteY773" fmla="*/ 359429 h 6858000"/>
              <a:gd name="connsiteX774" fmla="*/ 3996338 w 7467600"/>
              <a:gd name="connsiteY774" fmla="*/ 968237 h 6858000"/>
              <a:gd name="connsiteX775" fmla="*/ 3766672 w 7467600"/>
              <a:gd name="connsiteY775" fmla="*/ 359429 h 6858000"/>
              <a:gd name="connsiteX776" fmla="*/ 5805386 w 7467600"/>
              <a:gd name="connsiteY776" fmla="*/ 239240 h 6858000"/>
              <a:gd name="connsiteX777" fmla="*/ 5736947 w 7467600"/>
              <a:gd name="connsiteY777" fmla="*/ 261367 h 6858000"/>
              <a:gd name="connsiteX778" fmla="*/ 5427012 w 7467600"/>
              <a:gd name="connsiteY778" fmla="*/ 311272 h 6858000"/>
              <a:gd name="connsiteX779" fmla="*/ 5147818 w 7467600"/>
              <a:gd name="connsiteY779" fmla="*/ 322112 h 6858000"/>
              <a:gd name="connsiteX780" fmla="*/ 5060854 w 7467600"/>
              <a:gd name="connsiteY780" fmla="*/ 311882 h 6858000"/>
              <a:gd name="connsiteX781" fmla="*/ 4945989 w 7467600"/>
              <a:gd name="connsiteY781" fmla="*/ 300516 h 6858000"/>
              <a:gd name="connsiteX782" fmla="*/ 5410479 w 7467600"/>
              <a:gd name="connsiteY782" fmla="*/ 348434 h 6858000"/>
              <a:gd name="connsiteX783" fmla="*/ 5805386 w 7467600"/>
              <a:gd name="connsiteY783" fmla="*/ 239240 h 6858000"/>
              <a:gd name="connsiteX784" fmla="*/ 5905192 w 7467600"/>
              <a:gd name="connsiteY784" fmla="*/ 163079 h 6858000"/>
              <a:gd name="connsiteX785" fmla="*/ 5865655 w 7467600"/>
              <a:gd name="connsiteY785" fmla="*/ 171901 h 6858000"/>
              <a:gd name="connsiteX786" fmla="*/ 5259740 w 7467600"/>
              <a:gd name="connsiteY786" fmla="*/ 257013 h 6858000"/>
              <a:gd name="connsiteX787" fmla="*/ 5208466 w 7467600"/>
              <a:gd name="connsiteY787" fmla="*/ 257550 h 6858000"/>
              <a:gd name="connsiteX788" fmla="*/ 4980204 w 7467600"/>
              <a:gd name="connsiteY788" fmla="*/ 271903 h 6858000"/>
              <a:gd name="connsiteX789" fmla="*/ 5068068 w 7467600"/>
              <a:gd name="connsiteY789" fmla="*/ 282244 h 6858000"/>
              <a:gd name="connsiteX790" fmla="*/ 5153231 w 7467600"/>
              <a:gd name="connsiteY790" fmla="*/ 292240 h 6858000"/>
              <a:gd name="connsiteX791" fmla="*/ 5426491 w 7467600"/>
              <a:gd name="connsiteY791" fmla="*/ 281128 h 6858000"/>
              <a:gd name="connsiteX792" fmla="*/ 5731212 w 7467600"/>
              <a:gd name="connsiteY792" fmla="*/ 231951 h 6858000"/>
              <a:gd name="connsiteX793" fmla="*/ 5905192 w 7467600"/>
              <a:gd name="connsiteY793" fmla="*/ 163079 h 6858000"/>
              <a:gd name="connsiteX794" fmla="*/ 5944437 w 7467600"/>
              <a:gd name="connsiteY794" fmla="*/ 113829 h 6858000"/>
              <a:gd name="connsiteX795" fmla="*/ 5825032 w 7467600"/>
              <a:gd name="connsiteY795" fmla="*/ 146405 h 6858000"/>
              <a:gd name="connsiteX796" fmla="*/ 4955599 w 7467600"/>
              <a:gd name="connsiteY796" fmla="*/ 247008 h 6858000"/>
              <a:gd name="connsiteX797" fmla="*/ 5210104 w 7467600"/>
              <a:gd name="connsiteY797" fmla="*/ 228123 h 6858000"/>
              <a:gd name="connsiteX798" fmla="*/ 5261015 w 7467600"/>
              <a:gd name="connsiteY798" fmla="*/ 227087 h 6858000"/>
              <a:gd name="connsiteX799" fmla="*/ 5861181 w 7467600"/>
              <a:gd name="connsiteY799" fmla="*/ 143093 h 6858000"/>
              <a:gd name="connsiteX800" fmla="*/ 5961252 w 7467600"/>
              <a:gd name="connsiteY800" fmla="*/ 114820 h 6858000"/>
              <a:gd name="connsiteX801" fmla="*/ 5944437 w 7467600"/>
              <a:gd name="connsiteY801" fmla="*/ 113829 h 6858000"/>
              <a:gd name="connsiteX802" fmla="*/ 3882765 w 7467600"/>
              <a:gd name="connsiteY802" fmla="*/ 0 h 6858000"/>
              <a:gd name="connsiteX803" fmla="*/ 3995099 w 7467600"/>
              <a:gd name="connsiteY803" fmla="*/ 0 h 6858000"/>
              <a:gd name="connsiteX804" fmla="*/ 4163818 w 7467600"/>
              <a:gd name="connsiteY804" fmla="*/ 234104 h 6858000"/>
              <a:gd name="connsiteX805" fmla="*/ 4172099 w 7467600"/>
              <a:gd name="connsiteY805" fmla="*/ 234207 h 6858000"/>
              <a:gd name="connsiteX806" fmla="*/ 4784282 w 7467600"/>
              <a:gd name="connsiteY806" fmla="*/ 276561 h 6858000"/>
              <a:gd name="connsiteX807" fmla="*/ 4801687 w 7467600"/>
              <a:gd name="connsiteY807" fmla="*/ 267764 h 6858000"/>
              <a:gd name="connsiteX808" fmla="*/ 6082788 w 7467600"/>
              <a:gd name="connsiteY808" fmla="*/ 64119 h 6858000"/>
              <a:gd name="connsiteX809" fmla="*/ 6099442 w 7467600"/>
              <a:gd name="connsiteY809" fmla="*/ 82568 h 6858000"/>
              <a:gd name="connsiteX810" fmla="*/ 4804137 w 7467600"/>
              <a:gd name="connsiteY810" fmla="*/ 320931 h 6858000"/>
              <a:gd name="connsiteX811" fmla="*/ 4227047 w 7467600"/>
              <a:gd name="connsiteY811" fmla="*/ 313415 h 6858000"/>
              <a:gd name="connsiteX812" fmla="*/ 4346041 w 7467600"/>
              <a:gd name="connsiteY812" fmla="*/ 456086 h 6858000"/>
              <a:gd name="connsiteX813" fmla="*/ 4870967 w 7467600"/>
              <a:gd name="connsiteY813" fmla="*/ 963061 h 6858000"/>
              <a:gd name="connsiteX814" fmla="*/ 4889647 w 7467600"/>
              <a:gd name="connsiteY814" fmla="*/ 957147 h 6858000"/>
              <a:gd name="connsiteX815" fmla="*/ 5422504 w 7467600"/>
              <a:gd name="connsiteY815" fmla="*/ 805191 h 6858000"/>
              <a:gd name="connsiteX816" fmla="*/ 6087656 w 7467600"/>
              <a:gd name="connsiteY816" fmla="*/ 826703 h 6858000"/>
              <a:gd name="connsiteX817" fmla="*/ 6058717 w 7467600"/>
              <a:gd name="connsiteY817" fmla="*/ 865992 h 6858000"/>
              <a:gd name="connsiteX818" fmla="*/ 4974153 w 7467600"/>
              <a:gd name="connsiteY818" fmla="*/ 1045456 h 6858000"/>
              <a:gd name="connsiteX819" fmla="*/ 5627835 w 7467600"/>
              <a:gd name="connsiteY819" fmla="*/ 1472077 h 6858000"/>
              <a:gd name="connsiteX820" fmla="*/ 5629817 w 7467600"/>
              <a:gd name="connsiteY820" fmla="*/ 1471412 h 6858000"/>
              <a:gd name="connsiteX821" fmla="*/ 5634124 w 7467600"/>
              <a:gd name="connsiteY821" fmla="*/ 1470572 h 6858000"/>
              <a:gd name="connsiteX822" fmla="*/ 5755832 w 7467600"/>
              <a:gd name="connsiteY822" fmla="*/ 1383886 h 6858000"/>
              <a:gd name="connsiteX823" fmla="*/ 6014186 w 7467600"/>
              <a:gd name="connsiteY823" fmla="*/ 1279799 h 6858000"/>
              <a:gd name="connsiteX824" fmla="*/ 6901619 w 7467600"/>
              <a:gd name="connsiteY824" fmla="*/ 1047874 h 6858000"/>
              <a:gd name="connsiteX825" fmla="*/ 6931566 w 7467600"/>
              <a:gd name="connsiteY825" fmla="*/ 1062034 h 6858000"/>
              <a:gd name="connsiteX826" fmla="*/ 5790982 w 7467600"/>
              <a:gd name="connsiteY826" fmla="*/ 1561380 h 6858000"/>
              <a:gd name="connsiteX827" fmla="*/ 6188971 w 7467600"/>
              <a:gd name="connsiteY827" fmla="*/ 1755168 h 6858000"/>
              <a:gd name="connsiteX828" fmla="*/ 6202446 w 7467600"/>
              <a:gd name="connsiteY828" fmla="*/ 1752268 h 6858000"/>
              <a:gd name="connsiteX829" fmla="*/ 7179560 w 7467600"/>
              <a:gd name="connsiteY829" fmla="*/ 1467551 h 6858000"/>
              <a:gd name="connsiteX830" fmla="*/ 7158730 w 7467600"/>
              <a:gd name="connsiteY830" fmla="*/ 1507835 h 6858000"/>
              <a:gd name="connsiteX831" fmla="*/ 6326959 w 7467600"/>
              <a:gd name="connsiteY831" fmla="*/ 1817686 h 6858000"/>
              <a:gd name="connsiteX832" fmla="*/ 6537433 w 7467600"/>
              <a:gd name="connsiteY832" fmla="*/ 1907790 h 6858000"/>
              <a:gd name="connsiteX833" fmla="*/ 6550221 w 7467600"/>
              <a:gd name="connsiteY833" fmla="*/ 1910729 h 6858000"/>
              <a:gd name="connsiteX834" fmla="*/ 6964438 w 7467600"/>
              <a:gd name="connsiteY834" fmla="*/ 2209505 h 6858000"/>
              <a:gd name="connsiteX835" fmla="*/ 7367862 w 7467600"/>
              <a:gd name="connsiteY835" fmla="*/ 2806833 h 6858000"/>
              <a:gd name="connsiteX836" fmla="*/ 7364329 w 7467600"/>
              <a:gd name="connsiteY836" fmla="*/ 2826907 h 6858000"/>
              <a:gd name="connsiteX837" fmla="*/ 7290545 w 7467600"/>
              <a:gd name="connsiteY837" fmla="*/ 2850663 h 6858000"/>
              <a:gd name="connsiteX838" fmla="*/ 6472036 w 7467600"/>
              <a:gd name="connsiteY838" fmla="*/ 1959003 h 6858000"/>
              <a:gd name="connsiteX839" fmla="*/ 5792897 w 7467600"/>
              <a:gd name="connsiteY839" fmla="*/ 1647747 h 6858000"/>
              <a:gd name="connsiteX840" fmla="*/ 5842751 w 7467600"/>
              <a:gd name="connsiteY840" fmla="*/ 1816112 h 6858000"/>
              <a:gd name="connsiteX841" fmla="*/ 5847424 w 7467600"/>
              <a:gd name="connsiteY841" fmla="*/ 1815776 h 6858000"/>
              <a:gd name="connsiteX842" fmla="*/ 6399821 w 7467600"/>
              <a:gd name="connsiteY842" fmla="*/ 2344799 h 6858000"/>
              <a:gd name="connsiteX843" fmla="*/ 6323232 w 7467600"/>
              <a:gd name="connsiteY843" fmla="*/ 2389634 h 6858000"/>
              <a:gd name="connsiteX844" fmla="*/ 5942958 w 7467600"/>
              <a:gd name="connsiteY844" fmla="*/ 2077708 h 6858000"/>
              <a:gd name="connsiteX845" fmla="*/ 5921559 w 7467600"/>
              <a:gd name="connsiteY845" fmla="*/ 2378596 h 6858000"/>
              <a:gd name="connsiteX846" fmla="*/ 5817651 w 7467600"/>
              <a:gd name="connsiteY846" fmla="*/ 3023919 h 6858000"/>
              <a:gd name="connsiteX847" fmla="*/ 5729634 w 7467600"/>
              <a:gd name="connsiteY847" fmla="*/ 3051849 h 6858000"/>
              <a:gd name="connsiteX848" fmla="*/ 5611018 w 7467600"/>
              <a:gd name="connsiteY848" fmla="*/ 2316769 h 6858000"/>
              <a:gd name="connsiteX849" fmla="*/ 5687608 w 7467600"/>
              <a:gd name="connsiteY849" fmla="*/ 2039972 h 6858000"/>
              <a:gd name="connsiteX850" fmla="*/ 5657554 w 7467600"/>
              <a:gd name="connsiteY850" fmla="*/ 1576445 h 6858000"/>
              <a:gd name="connsiteX851" fmla="*/ 5150475 w 7467600"/>
              <a:gd name="connsiteY851" fmla="*/ 1274012 h 6858000"/>
              <a:gd name="connsiteX852" fmla="*/ 5349142 w 7467600"/>
              <a:gd name="connsiteY852" fmla="*/ 2204405 h 6858000"/>
              <a:gd name="connsiteX853" fmla="*/ 5262214 w 7467600"/>
              <a:gd name="connsiteY853" fmla="*/ 2233836 h 6858000"/>
              <a:gd name="connsiteX854" fmla="*/ 4981539 w 7467600"/>
              <a:gd name="connsiteY854" fmla="*/ 1542201 h 6858000"/>
              <a:gd name="connsiteX855" fmla="*/ 4958461 w 7467600"/>
              <a:gd name="connsiteY855" fmla="*/ 1136957 h 6858000"/>
              <a:gd name="connsiteX856" fmla="*/ 4655015 w 7467600"/>
              <a:gd name="connsiteY856" fmla="*/ 891426 h 6858000"/>
              <a:gd name="connsiteX857" fmla="*/ 4348002 w 7467600"/>
              <a:gd name="connsiteY857" fmla="*/ 2205895 h 6858000"/>
              <a:gd name="connsiteX858" fmla="*/ 4262250 w 7467600"/>
              <a:gd name="connsiteY858" fmla="*/ 2219972 h 6858000"/>
              <a:gd name="connsiteX859" fmla="*/ 4550611 w 7467600"/>
              <a:gd name="connsiteY859" fmla="*/ 817540 h 6858000"/>
              <a:gd name="connsiteX860" fmla="*/ 4564418 w 7467600"/>
              <a:gd name="connsiteY860" fmla="*/ 808293 h 6858000"/>
              <a:gd name="connsiteX861" fmla="*/ 4266388 w 7467600"/>
              <a:gd name="connsiteY861" fmla="*/ 500083 h 6858000"/>
              <a:gd name="connsiteX862" fmla="*/ 4032842 w 7467600"/>
              <a:gd name="connsiteY862" fmla="*/ 211809 h 6858000"/>
              <a:gd name="connsiteX863" fmla="*/ 3882765 w 7467600"/>
              <a:gd name="connsiteY863" fmla="*/ 0 h 6858000"/>
              <a:gd name="connsiteX864" fmla="*/ 3721337 w 7467600"/>
              <a:gd name="connsiteY864" fmla="*/ 0 h 6858000"/>
              <a:gd name="connsiteX865" fmla="*/ 3797544 w 7467600"/>
              <a:gd name="connsiteY865" fmla="*/ 0 h 6858000"/>
              <a:gd name="connsiteX866" fmla="*/ 3775734 w 7467600"/>
              <a:gd name="connsiteY866" fmla="*/ 95131 h 6858000"/>
              <a:gd name="connsiteX867" fmla="*/ 3724807 w 7467600"/>
              <a:gd name="connsiteY867" fmla="*/ 272257 h 6858000"/>
              <a:gd name="connsiteX868" fmla="*/ 3726844 w 7467600"/>
              <a:gd name="connsiteY868" fmla="*/ 282988 h 6858000"/>
              <a:gd name="connsiteX869" fmla="*/ 3742664 w 7467600"/>
              <a:gd name="connsiteY869" fmla="*/ 279918 h 6858000"/>
              <a:gd name="connsiteX870" fmla="*/ 4103910 w 7467600"/>
              <a:gd name="connsiteY870" fmla="*/ 1161917 h 6858000"/>
              <a:gd name="connsiteX871" fmla="*/ 4020269 w 7467600"/>
              <a:gd name="connsiteY871" fmla="*/ 1200406 h 6858000"/>
              <a:gd name="connsiteX872" fmla="*/ 3674882 w 7467600"/>
              <a:gd name="connsiteY872" fmla="*/ 488524 h 6858000"/>
              <a:gd name="connsiteX873" fmla="*/ 3132682 w 7467600"/>
              <a:gd name="connsiteY873" fmla="*/ 1072284 h 6858000"/>
              <a:gd name="connsiteX874" fmla="*/ 2716346 w 7467600"/>
              <a:gd name="connsiteY874" fmla="*/ 1276376 h 6858000"/>
              <a:gd name="connsiteX875" fmla="*/ 2716772 w 7467600"/>
              <a:gd name="connsiteY875" fmla="*/ 1255462 h 6858000"/>
              <a:gd name="connsiteX876" fmla="*/ 3471096 w 7467600"/>
              <a:gd name="connsiteY876" fmla="*/ 437072 h 6858000"/>
              <a:gd name="connsiteX877" fmla="*/ 3639057 w 7467600"/>
              <a:gd name="connsiteY877" fmla="*/ 286334 h 6858000"/>
              <a:gd name="connsiteX878" fmla="*/ 3640309 w 7467600"/>
              <a:gd name="connsiteY878" fmla="*/ 284664 h 6858000"/>
              <a:gd name="connsiteX879" fmla="*/ 3646022 w 7467600"/>
              <a:gd name="connsiteY879" fmla="*/ 276711 h 6858000"/>
              <a:gd name="connsiteX880" fmla="*/ 3707943 w 7467600"/>
              <a:gd name="connsiteY880" fmla="*/ 65958 h 6858000"/>
              <a:gd name="connsiteX881" fmla="*/ 3721337 w 7467600"/>
              <a:gd name="connsiteY881" fmla="*/ 0 h 6858000"/>
              <a:gd name="connsiteX882" fmla="*/ 2867960 w 7467600"/>
              <a:gd name="connsiteY882" fmla="*/ 0 h 6858000"/>
              <a:gd name="connsiteX883" fmla="*/ 2926351 w 7467600"/>
              <a:gd name="connsiteY883" fmla="*/ 0 h 6858000"/>
              <a:gd name="connsiteX884" fmla="*/ 2902823 w 7467600"/>
              <a:gd name="connsiteY884" fmla="*/ 262929 h 6858000"/>
              <a:gd name="connsiteX885" fmla="*/ 2940663 w 7467600"/>
              <a:gd name="connsiteY885" fmla="*/ 140884 h 6858000"/>
              <a:gd name="connsiteX886" fmla="*/ 2947039 w 7467600"/>
              <a:gd name="connsiteY886" fmla="*/ 122524 h 6858000"/>
              <a:gd name="connsiteX887" fmla="*/ 2984316 w 7467600"/>
              <a:gd name="connsiteY887" fmla="*/ 0 h 6858000"/>
              <a:gd name="connsiteX888" fmla="*/ 3016114 w 7467600"/>
              <a:gd name="connsiteY888" fmla="*/ 0 h 6858000"/>
              <a:gd name="connsiteX889" fmla="*/ 2979949 w 7467600"/>
              <a:gd name="connsiteY889" fmla="*/ 119274 h 6858000"/>
              <a:gd name="connsiteX890" fmla="*/ 3023879 w 7467600"/>
              <a:gd name="connsiteY890" fmla="*/ 0 h 6858000"/>
              <a:gd name="connsiteX891" fmla="*/ 3105400 w 7467600"/>
              <a:gd name="connsiteY891" fmla="*/ 0 h 6858000"/>
              <a:gd name="connsiteX892" fmla="*/ 3094669 w 7467600"/>
              <a:gd name="connsiteY892" fmla="*/ 30308 h 6858000"/>
              <a:gd name="connsiteX893" fmla="*/ 2901945 w 7467600"/>
              <a:gd name="connsiteY893" fmla="*/ 466538 h 6858000"/>
              <a:gd name="connsiteX894" fmla="*/ 2815209 w 7467600"/>
              <a:gd name="connsiteY894" fmla="*/ 497361 h 6858000"/>
              <a:gd name="connsiteX895" fmla="*/ 2844845 w 7467600"/>
              <a:gd name="connsiteY895" fmla="*/ 127638 h 6858000"/>
              <a:gd name="connsiteX896" fmla="*/ 2867960 w 7467600"/>
              <a:gd name="connsiteY896" fmla="*/ 0 h 6858000"/>
              <a:gd name="connsiteX897" fmla="*/ 1057230 w 7467600"/>
              <a:gd name="connsiteY897" fmla="*/ 0 h 6858000"/>
              <a:gd name="connsiteX898" fmla="*/ 1111003 w 7467600"/>
              <a:gd name="connsiteY898" fmla="*/ 0 h 6858000"/>
              <a:gd name="connsiteX899" fmla="*/ 1125553 w 7467600"/>
              <a:gd name="connsiteY899" fmla="*/ 52588 h 6858000"/>
              <a:gd name="connsiteX900" fmla="*/ 1304276 w 7467600"/>
              <a:gd name="connsiteY900" fmla="*/ 476275 h 6858000"/>
              <a:gd name="connsiteX901" fmla="*/ 1492066 w 7467600"/>
              <a:gd name="connsiteY901" fmla="*/ 886333 h 6858000"/>
              <a:gd name="connsiteX902" fmla="*/ 1423698 w 7467600"/>
              <a:gd name="connsiteY902" fmla="*/ 710817 h 6858000"/>
              <a:gd name="connsiteX903" fmla="*/ 1357609 w 7467600"/>
              <a:gd name="connsiteY903" fmla="*/ 532892 h 6858000"/>
              <a:gd name="connsiteX904" fmla="*/ 1309550 w 7467600"/>
              <a:gd name="connsiteY904" fmla="*/ 374031 h 6858000"/>
              <a:gd name="connsiteX905" fmla="*/ 1193673 w 7467600"/>
              <a:gd name="connsiteY905" fmla="*/ 49533 h 6858000"/>
              <a:gd name="connsiteX906" fmla="*/ 1164391 w 7467600"/>
              <a:gd name="connsiteY906" fmla="*/ 0 h 6858000"/>
              <a:gd name="connsiteX907" fmla="*/ 1200666 w 7467600"/>
              <a:gd name="connsiteY907" fmla="*/ 0 h 6858000"/>
              <a:gd name="connsiteX908" fmla="*/ 1223408 w 7467600"/>
              <a:gd name="connsiteY908" fmla="*/ 38996 h 6858000"/>
              <a:gd name="connsiteX909" fmla="*/ 1339635 w 7467600"/>
              <a:gd name="connsiteY909" fmla="*/ 365517 h 6858000"/>
              <a:gd name="connsiteX910" fmla="*/ 1387469 w 7467600"/>
              <a:gd name="connsiteY910" fmla="*/ 523079 h 6858000"/>
              <a:gd name="connsiteX911" fmla="*/ 1452685 w 7467600"/>
              <a:gd name="connsiteY911" fmla="*/ 699806 h 6858000"/>
              <a:gd name="connsiteX912" fmla="*/ 1492092 w 7467600"/>
              <a:gd name="connsiteY912" fmla="*/ 800424 h 6858000"/>
              <a:gd name="connsiteX913" fmla="*/ 1455302 w 7467600"/>
              <a:gd name="connsiteY913" fmla="*/ 632913 h 6858000"/>
              <a:gd name="connsiteX914" fmla="*/ 1222336 w 7467600"/>
              <a:gd name="connsiteY914" fmla="*/ 9480 h 6858000"/>
              <a:gd name="connsiteX915" fmla="*/ 1214634 w 7467600"/>
              <a:gd name="connsiteY915" fmla="*/ 0 h 6858000"/>
              <a:gd name="connsiteX916" fmla="*/ 1289827 w 7467600"/>
              <a:gd name="connsiteY916" fmla="*/ 0 h 6858000"/>
              <a:gd name="connsiteX917" fmla="*/ 1321076 w 7467600"/>
              <a:gd name="connsiteY917" fmla="*/ 59722 h 6858000"/>
              <a:gd name="connsiteX918" fmla="*/ 1512579 w 7467600"/>
              <a:gd name="connsiteY918" fmla="*/ 626441 h 6858000"/>
              <a:gd name="connsiteX919" fmla="*/ 1506076 w 7467600"/>
              <a:gd name="connsiteY919" fmla="*/ 1089289 h 6858000"/>
              <a:gd name="connsiteX920" fmla="*/ 1486346 w 7467600"/>
              <a:gd name="connsiteY920" fmla="*/ 1079919 h 6858000"/>
              <a:gd name="connsiteX921" fmla="*/ 1070511 w 7467600"/>
              <a:gd name="connsiteY921" fmla="*/ 48609 h 6858000"/>
              <a:gd name="connsiteX922" fmla="*/ 1057230 w 7467600"/>
              <a:gd name="connsiteY922" fmla="*/ 0 h 6858000"/>
              <a:gd name="connsiteX923" fmla="*/ 43151 w 7467600"/>
              <a:gd name="connsiteY923" fmla="*/ 0 h 6858000"/>
              <a:gd name="connsiteX924" fmla="*/ 95283 w 7467600"/>
              <a:gd name="connsiteY924" fmla="*/ 0 h 6858000"/>
              <a:gd name="connsiteX925" fmla="*/ 300708 w 7467600"/>
              <a:gd name="connsiteY925" fmla="*/ 154571 h 6858000"/>
              <a:gd name="connsiteX926" fmla="*/ 530414 w 7467600"/>
              <a:gd name="connsiteY926" fmla="*/ 354673 h 6858000"/>
              <a:gd name="connsiteX927" fmla="*/ 333785 w 7467600"/>
              <a:gd name="connsiteY927" fmla="*/ 161564 h 6858000"/>
              <a:gd name="connsiteX928" fmla="*/ 147005 w 7467600"/>
              <a:gd name="connsiteY928" fmla="*/ 0 h 6858000"/>
              <a:gd name="connsiteX929" fmla="*/ 272509 w 7467600"/>
              <a:gd name="connsiteY929" fmla="*/ 0 h 6858000"/>
              <a:gd name="connsiteX930" fmla="*/ 326276 w 7467600"/>
              <a:gd name="connsiteY930" fmla="*/ 45847 h 6858000"/>
              <a:gd name="connsiteX931" fmla="*/ 823759 w 7467600"/>
              <a:gd name="connsiteY931" fmla="*/ 574145 h 6858000"/>
              <a:gd name="connsiteX932" fmla="*/ 811254 w 7467600"/>
              <a:gd name="connsiteY932" fmla="*/ 665546 h 6858000"/>
              <a:gd name="connsiteX933" fmla="*/ 154042 w 7467600"/>
              <a:gd name="connsiteY933" fmla="*/ 261522 h 6858000"/>
              <a:gd name="connsiteX934" fmla="*/ 13550 w 7467600"/>
              <a:gd name="connsiteY934" fmla="*/ 158423 h 6858000"/>
              <a:gd name="connsiteX935" fmla="*/ 0 w 7467600"/>
              <a:gd name="connsiteY935" fmla="*/ 146618 h 6858000"/>
              <a:gd name="connsiteX936" fmla="*/ 0 w 7467600"/>
              <a:gd name="connsiteY936" fmla="*/ 59161 h 6858000"/>
              <a:gd name="connsiteX937" fmla="*/ 45427 w 7467600"/>
              <a:gd name="connsiteY937" fmla="*/ 101078 h 6858000"/>
              <a:gd name="connsiteX938" fmla="*/ 630103 w 7467600"/>
              <a:gd name="connsiteY938" fmla="*/ 485885 h 6858000"/>
              <a:gd name="connsiteX939" fmla="*/ 532040 w 7467600"/>
              <a:gd name="connsiteY939" fmla="*/ 399359 h 6858000"/>
              <a:gd name="connsiteX940" fmla="*/ 517618 w 7467600"/>
              <a:gd name="connsiteY940" fmla="*/ 385726 h 6858000"/>
              <a:gd name="connsiteX941" fmla="*/ 285074 w 7467600"/>
              <a:gd name="connsiteY941" fmla="*/ 182755 h 6858000"/>
              <a:gd name="connsiteX942" fmla="*/ 43151 w 7467600"/>
              <a:gd name="connsiteY942"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289862 w 7467600"/>
              <a:gd name="connsiteY4" fmla="*/ 6659827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289862 w 7467600"/>
              <a:gd name="connsiteY9" fmla="*/ 6659827 h 6858000"/>
              <a:gd name="connsiteX10" fmla="*/ 1019354 w 7467600"/>
              <a:gd name="connsiteY10" fmla="*/ 6315006 h 6858000"/>
              <a:gd name="connsiteX11" fmla="*/ 441046 w 7467600"/>
              <a:gd name="connsiteY11" fmla="*/ 6691153 h 6858000"/>
              <a:gd name="connsiteX12" fmla="*/ 1019354 w 7467600"/>
              <a:gd name="connsiteY12" fmla="*/ 6315006 h 6858000"/>
              <a:gd name="connsiteX13" fmla="*/ 991680 w 7467600"/>
              <a:gd name="connsiteY13" fmla="*/ 6298413 h 6858000"/>
              <a:gd name="connsiteX14" fmla="*/ 409060 w 7467600"/>
              <a:gd name="connsiteY14" fmla="*/ 6671470 h 6858000"/>
              <a:gd name="connsiteX15" fmla="*/ 991680 w 7467600"/>
              <a:gd name="connsiteY15" fmla="*/ 6298413 h 6858000"/>
              <a:gd name="connsiteX16" fmla="*/ 103333 w 7467600"/>
              <a:gd name="connsiteY16" fmla="*/ 5699602 h 6858000"/>
              <a:gd name="connsiteX17" fmla="*/ 233938 w 7467600"/>
              <a:gd name="connsiteY17" fmla="*/ 5809416 h 6858000"/>
              <a:gd name="connsiteX18" fmla="*/ 883580 w 7467600"/>
              <a:gd name="connsiteY18" fmla="*/ 6180710 h 6858000"/>
              <a:gd name="connsiteX19" fmla="*/ 487337 w 7467600"/>
              <a:gd name="connsiteY19" fmla="*/ 5950182 h 6858000"/>
              <a:gd name="connsiteX20" fmla="*/ 354051 w 7467600"/>
              <a:gd name="connsiteY20" fmla="*/ 5854912 h 6858000"/>
              <a:gd name="connsiteX21" fmla="*/ 195436 w 7467600"/>
              <a:gd name="connsiteY21" fmla="*/ 5755068 h 6858000"/>
              <a:gd name="connsiteX22" fmla="*/ 103333 w 7467600"/>
              <a:gd name="connsiteY22" fmla="*/ 5699602 h 6858000"/>
              <a:gd name="connsiteX23" fmla="*/ 5539432 w 7467600"/>
              <a:gd name="connsiteY23" fmla="*/ 5642928 h 6858000"/>
              <a:gd name="connsiteX24" fmla="*/ 5555462 w 7467600"/>
              <a:gd name="connsiteY24" fmla="*/ 5694454 h 6858000"/>
              <a:gd name="connsiteX25" fmla="*/ 5828270 w 7467600"/>
              <a:gd name="connsiteY25" fmla="*/ 6320663 h 6858000"/>
              <a:gd name="connsiteX26" fmla="*/ 5947416 w 7467600"/>
              <a:gd name="connsiteY26" fmla="*/ 6574846 h 6858000"/>
              <a:gd name="connsiteX27" fmla="*/ 5539432 w 7467600"/>
              <a:gd name="connsiteY27" fmla="*/ 5642928 h 6858000"/>
              <a:gd name="connsiteX28" fmla="*/ 51253 w 7467600"/>
              <a:gd name="connsiteY28" fmla="*/ 5631825 h 6858000"/>
              <a:gd name="connsiteX29" fmla="*/ 211622 w 7467600"/>
              <a:gd name="connsiteY29" fmla="*/ 5728803 h 6858000"/>
              <a:gd name="connsiteX30" fmla="*/ 371652 w 7467600"/>
              <a:gd name="connsiteY30" fmla="*/ 5829062 h 6858000"/>
              <a:gd name="connsiteX31" fmla="*/ 505903 w 7467600"/>
              <a:gd name="connsiteY31" fmla="*/ 5925221 h 6858000"/>
              <a:gd name="connsiteX32" fmla="*/ 899240 w 7467600"/>
              <a:gd name="connsiteY32" fmla="*/ 6153068 h 6858000"/>
              <a:gd name="connsiteX33" fmla="*/ 988114 w 7467600"/>
              <a:gd name="connsiteY33" fmla="*/ 6174204 h 6858000"/>
              <a:gd name="connsiteX34" fmla="*/ 845971 w 7467600"/>
              <a:gd name="connsiteY34" fmla="*/ 6067177 h 6858000"/>
              <a:gd name="connsiteX35" fmla="*/ 448057 w 7467600"/>
              <a:gd name="connsiteY35" fmla="*/ 5841376 h 6858000"/>
              <a:gd name="connsiteX36" fmla="*/ 51253 w 7467600"/>
              <a:gd name="connsiteY36" fmla="*/ 5631825 h 6858000"/>
              <a:gd name="connsiteX37" fmla="*/ 2606687 w 7467600"/>
              <a:gd name="connsiteY37" fmla="*/ 5630718 h 6858000"/>
              <a:gd name="connsiteX38" fmla="*/ 2645658 w 7467600"/>
              <a:gd name="connsiteY38" fmla="*/ 6640259 h 6858000"/>
              <a:gd name="connsiteX39" fmla="*/ 2606687 w 7467600"/>
              <a:gd name="connsiteY39" fmla="*/ 5630718 h 6858000"/>
              <a:gd name="connsiteX40" fmla="*/ 3642057 w 7467600"/>
              <a:gd name="connsiteY40" fmla="*/ 5573487 h 6858000"/>
              <a:gd name="connsiteX41" fmla="*/ 3632981 w 7467600"/>
              <a:gd name="connsiteY41" fmla="*/ 5579437 h 6858000"/>
              <a:gd name="connsiteX42" fmla="*/ 3382436 w 7467600"/>
              <a:gd name="connsiteY42" fmla="*/ 5952726 h 6858000"/>
              <a:gd name="connsiteX43" fmla="*/ 3191929 w 7467600"/>
              <a:gd name="connsiteY43" fmla="*/ 6662669 h 6858000"/>
              <a:gd name="connsiteX44" fmla="*/ 3369898 w 7467600"/>
              <a:gd name="connsiteY44" fmla="*/ 6081771 h 6858000"/>
              <a:gd name="connsiteX45" fmla="*/ 3642057 w 7467600"/>
              <a:gd name="connsiteY45" fmla="*/ 5573487 h 6858000"/>
              <a:gd name="connsiteX46" fmla="*/ 2650666 w 7467600"/>
              <a:gd name="connsiteY46" fmla="*/ 5530686 h 6858000"/>
              <a:gd name="connsiteX47" fmla="*/ 2650249 w 7467600"/>
              <a:gd name="connsiteY47" fmla="*/ 5532101 h 6858000"/>
              <a:gd name="connsiteX48" fmla="*/ 2663808 w 7467600"/>
              <a:gd name="connsiteY48" fmla="*/ 6535215 h 6858000"/>
              <a:gd name="connsiteX49" fmla="*/ 2665418 w 7467600"/>
              <a:gd name="connsiteY49" fmla="*/ 6132756 h 6858000"/>
              <a:gd name="connsiteX50" fmla="*/ 2650666 w 7467600"/>
              <a:gd name="connsiteY50" fmla="*/ 5530686 h 6858000"/>
              <a:gd name="connsiteX51" fmla="*/ 2680277 w 7467600"/>
              <a:gd name="connsiteY51" fmla="*/ 5479204 h 6858000"/>
              <a:gd name="connsiteX52" fmla="*/ 2678972 w 7467600"/>
              <a:gd name="connsiteY52" fmla="*/ 5481582 h 6858000"/>
              <a:gd name="connsiteX53" fmla="*/ 2696666 w 7467600"/>
              <a:gd name="connsiteY53" fmla="*/ 6133836 h 6858000"/>
              <a:gd name="connsiteX54" fmla="*/ 2695769 w 7467600"/>
              <a:gd name="connsiteY54" fmla="*/ 6390955 h 6858000"/>
              <a:gd name="connsiteX55" fmla="*/ 2739893 w 7467600"/>
              <a:gd name="connsiteY55" fmla="*/ 6108357 h 6858000"/>
              <a:gd name="connsiteX56" fmla="*/ 2680277 w 7467600"/>
              <a:gd name="connsiteY56" fmla="*/ 5479204 h 6858000"/>
              <a:gd name="connsiteX57" fmla="*/ 1132195 w 7467600"/>
              <a:gd name="connsiteY57" fmla="*/ 5467980 h 6858000"/>
              <a:gd name="connsiteX58" fmla="*/ 1679056 w 7467600"/>
              <a:gd name="connsiteY58" fmla="*/ 5516907 h 6858000"/>
              <a:gd name="connsiteX59" fmla="*/ 2128648 w 7467600"/>
              <a:gd name="connsiteY59" fmla="*/ 5474249 h 6858000"/>
              <a:gd name="connsiteX60" fmla="*/ 1825619 w 7467600"/>
              <a:gd name="connsiteY60" fmla="*/ 5478447 h 6858000"/>
              <a:gd name="connsiteX61" fmla="*/ 1737798 w 7467600"/>
              <a:gd name="connsiteY61" fmla="*/ 5483353 h 6858000"/>
              <a:gd name="connsiteX62" fmla="*/ 1132195 w 7467600"/>
              <a:gd name="connsiteY62" fmla="*/ 5467980 h 6858000"/>
              <a:gd name="connsiteX63" fmla="*/ 1456157 w 7467600"/>
              <a:gd name="connsiteY63" fmla="*/ 5371404 h 6858000"/>
              <a:gd name="connsiteX64" fmla="*/ 1244432 w 7467600"/>
              <a:gd name="connsiteY64" fmla="*/ 5385601 h 6858000"/>
              <a:gd name="connsiteX65" fmla="*/ 973990 w 7467600"/>
              <a:gd name="connsiteY65" fmla="*/ 5424940 h 6858000"/>
              <a:gd name="connsiteX66" fmla="*/ 1103809 w 7467600"/>
              <a:gd name="connsiteY66" fmla="*/ 5433720 h 6858000"/>
              <a:gd name="connsiteX67" fmla="*/ 1123454 w 7467600"/>
              <a:gd name="connsiteY67" fmla="*/ 5435727 h 6858000"/>
              <a:gd name="connsiteX68" fmla="*/ 1737017 w 7467600"/>
              <a:gd name="connsiteY68" fmla="*/ 5452183 h 6858000"/>
              <a:gd name="connsiteX69" fmla="*/ 1824397 w 7467600"/>
              <a:gd name="connsiteY69" fmla="*/ 5447757 h 6858000"/>
              <a:gd name="connsiteX70" fmla="*/ 2070059 w 7467600"/>
              <a:gd name="connsiteY70" fmla="*/ 5441660 h 6858000"/>
              <a:gd name="connsiteX71" fmla="*/ 1456157 w 7467600"/>
              <a:gd name="connsiteY71" fmla="*/ 5371404 h 6858000"/>
              <a:gd name="connsiteX72" fmla="*/ 4988186 w 7467600"/>
              <a:gd name="connsiteY72" fmla="*/ 5216467 h 6858000"/>
              <a:gd name="connsiteX73" fmla="*/ 4777334 w 7467600"/>
              <a:gd name="connsiteY73" fmla="*/ 5406072 h 6858000"/>
              <a:gd name="connsiteX74" fmla="*/ 4718341 w 7467600"/>
              <a:gd name="connsiteY74" fmla="*/ 5468043 h 6858000"/>
              <a:gd name="connsiteX75" fmla="*/ 4604655 w 7467600"/>
              <a:gd name="connsiteY75" fmla="*/ 5583434 h 6858000"/>
              <a:gd name="connsiteX76" fmla="*/ 4565074 w 7467600"/>
              <a:gd name="connsiteY76" fmla="*/ 5618550 h 6858000"/>
              <a:gd name="connsiteX77" fmla="*/ 4988186 w 7467600"/>
              <a:gd name="connsiteY77" fmla="*/ 5216467 h 6858000"/>
              <a:gd name="connsiteX78" fmla="*/ 4978032 w 7467600"/>
              <a:gd name="connsiteY78" fmla="*/ 5183809 h 6858000"/>
              <a:gd name="connsiteX79" fmla="*/ 4463413 w 7467600"/>
              <a:gd name="connsiteY79" fmla="*/ 5615162 h 6858000"/>
              <a:gd name="connsiteX80" fmla="*/ 4358134 w 7467600"/>
              <a:gd name="connsiteY80" fmla="*/ 5742791 h 6858000"/>
              <a:gd name="connsiteX81" fmla="*/ 4376219 w 7467600"/>
              <a:gd name="connsiteY81" fmla="*/ 5729027 h 6858000"/>
              <a:gd name="connsiteX82" fmla="*/ 4582340 w 7467600"/>
              <a:gd name="connsiteY82" fmla="*/ 5561037 h 6858000"/>
              <a:gd name="connsiteX83" fmla="*/ 4694684 w 7467600"/>
              <a:gd name="connsiteY83" fmla="*/ 5447098 h 6858000"/>
              <a:gd name="connsiteX84" fmla="*/ 4754123 w 7467600"/>
              <a:gd name="connsiteY84" fmla="*/ 5384643 h 6858000"/>
              <a:gd name="connsiteX85" fmla="*/ 4978032 w 7467600"/>
              <a:gd name="connsiteY85" fmla="*/ 5183809 h 6858000"/>
              <a:gd name="connsiteX86" fmla="*/ 1903353 w 7467600"/>
              <a:gd name="connsiteY86" fmla="*/ 5044827 h 6858000"/>
              <a:gd name="connsiteX87" fmla="*/ 1936931 w 7467600"/>
              <a:gd name="connsiteY87" fmla="*/ 5093954 h 6858000"/>
              <a:gd name="connsiteX88" fmla="*/ 2195868 w 7467600"/>
              <a:gd name="connsiteY88" fmla="*/ 5396574 h 6858000"/>
              <a:gd name="connsiteX89" fmla="*/ 2088852 w 7467600"/>
              <a:gd name="connsiteY89" fmla="*/ 5166123 h 6858000"/>
              <a:gd name="connsiteX90" fmla="*/ 1958241 w 7467600"/>
              <a:gd name="connsiteY90" fmla="*/ 5067955 h 6858000"/>
              <a:gd name="connsiteX91" fmla="*/ 1903353 w 7467600"/>
              <a:gd name="connsiteY91" fmla="*/ 5044827 h 6858000"/>
              <a:gd name="connsiteX92" fmla="*/ 1979378 w 7467600"/>
              <a:gd name="connsiteY92" fmla="*/ 4769504 h 6858000"/>
              <a:gd name="connsiteX93" fmla="*/ 2882120 w 7467600"/>
              <a:gd name="connsiteY93" fmla="*/ 5064547 h 6858000"/>
              <a:gd name="connsiteX94" fmla="*/ 2793103 w 7467600"/>
              <a:gd name="connsiteY94" fmla="*/ 5039699 h 6858000"/>
              <a:gd name="connsiteX95" fmla="*/ 2770041 w 7467600"/>
              <a:gd name="connsiteY95" fmla="*/ 5033634 h 6858000"/>
              <a:gd name="connsiteX96" fmla="*/ 1979378 w 7467600"/>
              <a:gd name="connsiteY96" fmla="*/ 4769504 h 6858000"/>
              <a:gd name="connsiteX97" fmla="*/ 1927410 w 7467600"/>
              <a:gd name="connsiteY97" fmla="*/ 4716164 h 6858000"/>
              <a:gd name="connsiteX98" fmla="*/ 1959587 w 7467600"/>
              <a:gd name="connsiteY98" fmla="*/ 4728849 h 6858000"/>
              <a:gd name="connsiteX99" fmla="*/ 2777707 w 7467600"/>
              <a:gd name="connsiteY99" fmla="*/ 5003991 h 6858000"/>
              <a:gd name="connsiteX100" fmla="*/ 2800768 w 7467600"/>
              <a:gd name="connsiteY100" fmla="*/ 5010056 h 6858000"/>
              <a:gd name="connsiteX101" fmla="*/ 2879408 w 7467600"/>
              <a:gd name="connsiteY101" fmla="*/ 5031590 h 6858000"/>
              <a:gd name="connsiteX102" fmla="*/ 2862295 w 7467600"/>
              <a:gd name="connsiteY102" fmla="*/ 5022958 h 6858000"/>
              <a:gd name="connsiteX103" fmla="*/ 2813343 w 7467600"/>
              <a:gd name="connsiteY103" fmla="*/ 4998369 h 6858000"/>
              <a:gd name="connsiteX104" fmla="*/ 2646245 w 7467600"/>
              <a:gd name="connsiteY104" fmla="*/ 4930999 h 6858000"/>
              <a:gd name="connsiteX105" fmla="*/ 1999243 w 7467600"/>
              <a:gd name="connsiteY105" fmla="*/ 4730524 h 6858000"/>
              <a:gd name="connsiteX106" fmla="*/ 1979527 w 7467600"/>
              <a:gd name="connsiteY106" fmla="*/ 4726651 h 6858000"/>
              <a:gd name="connsiteX107" fmla="*/ 1927410 w 7467600"/>
              <a:gd name="connsiteY107" fmla="*/ 4716164 h 6858000"/>
              <a:gd name="connsiteX108" fmla="*/ 1997014 w 7467600"/>
              <a:gd name="connsiteY108" fmla="*/ 4698007 h 6858000"/>
              <a:gd name="connsiteX109" fmla="*/ 2005458 w 7467600"/>
              <a:gd name="connsiteY109" fmla="*/ 4699540 h 6858000"/>
              <a:gd name="connsiteX110" fmla="*/ 2657186 w 7467600"/>
              <a:gd name="connsiteY110" fmla="*/ 4901687 h 6858000"/>
              <a:gd name="connsiteX111" fmla="*/ 2826662 w 7467600"/>
              <a:gd name="connsiteY111" fmla="*/ 4970362 h 6858000"/>
              <a:gd name="connsiteX112" fmla="*/ 2876100 w 7467600"/>
              <a:gd name="connsiteY112" fmla="*/ 4995397 h 6858000"/>
              <a:gd name="connsiteX113" fmla="*/ 3042600 w 7467600"/>
              <a:gd name="connsiteY113" fmla="*/ 5059532 h 6858000"/>
              <a:gd name="connsiteX114" fmla="*/ 1997014 w 7467600"/>
              <a:gd name="connsiteY114" fmla="*/ 4698007 h 6858000"/>
              <a:gd name="connsiteX115" fmla="*/ 2305292 w 7467600"/>
              <a:gd name="connsiteY115" fmla="*/ 4219492 h 6858000"/>
              <a:gd name="connsiteX116" fmla="*/ 3360922 w 7467600"/>
              <a:gd name="connsiteY116" fmla="*/ 4529373 h 6858000"/>
              <a:gd name="connsiteX117" fmla="*/ 3492420 w 7467600"/>
              <a:gd name="connsiteY117" fmla="*/ 4510145 h 6858000"/>
              <a:gd name="connsiteX118" fmla="*/ 3364086 w 7467600"/>
              <a:gd name="connsiteY118" fmla="*/ 4480340 h 6858000"/>
              <a:gd name="connsiteX119" fmla="*/ 3225818 w 7467600"/>
              <a:gd name="connsiteY119" fmla="*/ 4411822 h 6858000"/>
              <a:gd name="connsiteX120" fmla="*/ 3129696 w 7467600"/>
              <a:gd name="connsiteY120" fmla="*/ 4360704 h 6858000"/>
              <a:gd name="connsiteX121" fmla="*/ 2814545 w 7467600"/>
              <a:gd name="connsiteY121" fmla="*/ 4282955 h 6858000"/>
              <a:gd name="connsiteX122" fmla="*/ 2305292 w 7467600"/>
              <a:gd name="connsiteY122" fmla="*/ 4219492 h 6858000"/>
              <a:gd name="connsiteX123" fmla="*/ 2626982 w 7467600"/>
              <a:gd name="connsiteY123" fmla="*/ 4206450 h 6858000"/>
              <a:gd name="connsiteX124" fmla="*/ 2490617 w 7467600"/>
              <a:gd name="connsiteY124" fmla="*/ 4206951 h 6858000"/>
              <a:gd name="connsiteX125" fmla="*/ 2819869 w 7467600"/>
              <a:gd name="connsiteY125" fmla="*/ 4252936 h 6858000"/>
              <a:gd name="connsiteX126" fmla="*/ 3143018 w 7467600"/>
              <a:gd name="connsiteY126" fmla="*/ 4332698 h 6858000"/>
              <a:gd name="connsiteX127" fmla="*/ 3241520 w 7467600"/>
              <a:gd name="connsiteY127" fmla="*/ 4385112 h 6858000"/>
              <a:gd name="connsiteX128" fmla="*/ 3374575 w 7467600"/>
              <a:gd name="connsiteY128" fmla="*/ 4451517 h 6858000"/>
              <a:gd name="connsiteX129" fmla="*/ 3505221 w 7467600"/>
              <a:gd name="connsiteY129" fmla="*/ 4480757 h 6858000"/>
              <a:gd name="connsiteX130" fmla="*/ 2626982 w 7467600"/>
              <a:gd name="connsiteY130" fmla="*/ 4206450 h 6858000"/>
              <a:gd name="connsiteX131" fmla="*/ 1310106 w 7467600"/>
              <a:gd name="connsiteY131" fmla="*/ 3943217 h 6858000"/>
              <a:gd name="connsiteX132" fmla="*/ 854994 w 7467600"/>
              <a:gd name="connsiteY132" fmla="*/ 4399136 h 6858000"/>
              <a:gd name="connsiteX133" fmla="*/ 742462 w 7467600"/>
              <a:gd name="connsiteY133" fmla="*/ 4594648 h 6858000"/>
              <a:gd name="connsiteX134" fmla="*/ 820602 w 7467600"/>
              <a:gd name="connsiteY134" fmla="*/ 4485915 h 6858000"/>
              <a:gd name="connsiteX135" fmla="*/ 878295 w 7467600"/>
              <a:gd name="connsiteY135" fmla="*/ 4403594 h 6858000"/>
              <a:gd name="connsiteX136" fmla="*/ 1240607 w 7467600"/>
              <a:gd name="connsiteY136" fmla="*/ 4010401 h 6858000"/>
              <a:gd name="connsiteX137" fmla="*/ 1310106 w 7467600"/>
              <a:gd name="connsiteY137" fmla="*/ 3943217 h 6858000"/>
              <a:gd name="connsiteX138" fmla="*/ 1423113 w 7467600"/>
              <a:gd name="connsiteY138" fmla="*/ 3874565 h 6858000"/>
              <a:gd name="connsiteX139" fmla="*/ 1260565 w 7467600"/>
              <a:gd name="connsiteY139" fmla="*/ 4031982 h 6858000"/>
              <a:gd name="connsiteX140" fmla="*/ 901900 w 7467600"/>
              <a:gd name="connsiteY140" fmla="*/ 4421236 h 6858000"/>
              <a:gd name="connsiteX141" fmla="*/ 845044 w 7467600"/>
              <a:gd name="connsiteY141" fmla="*/ 4502436 h 6858000"/>
              <a:gd name="connsiteX142" fmla="*/ 685926 w 7467600"/>
              <a:gd name="connsiteY142" fmla="*/ 4703069 h 6858000"/>
              <a:gd name="connsiteX143" fmla="*/ 684248 w 7467600"/>
              <a:gd name="connsiteY143" fmla="*/ 4706721 h 6858000"/>
              <a:gd name="connsiteX144" fmla="*/ 1423113 w 7467600"/>
              <a:gd name="connsiteY144" fmla="*/ 3874565 h 6858000"/>
              <a:gd name="connsiteX145" fmla="*/ 3316479 w 7467600"/>
              <a:gd name="connsiteY145" fmla="*/ 3872136 h 6858000"/>
              <a:gd name="connsiteX146" fmla="*/ 3546806 w 7467600"/>
              <a:gd name="connsiteY146" fmla="*/ 4356139 h 6858000"/>
              <a:gd name="connsiteX147" fmla="*/ 3364433 w 7467600"/>
              <a:gd name="connsiteY147" fmla="*/ 3953121 h 6858000"/>
              <a:gd name="connsiteX148" fmla="*/ 3316479 w 7467600"/>
              <a:gd name="connsiteY148" fmla="*/ 3872136 h 6858000"/>
              <a:gd name="connsiteX149" fmla="*/ 3291335 w 7467600"/>
              <a:gd name="connsiteY149" fmla="*/ 3767420 h 6858000"/>
              <a:gd name="connsiteX150" fmla="*/ 3390805 w 7467600"/>
              <a:gd name="connsiteY150" fmla="*/ 3937163 h 6858000"/>
              <a:gd name="connsiteX151" fmla="*/ 3579062 w 7467600"/>
              <a:gd name="connsiteY151" fmla="*/ 4359040 h 6858000"/>
              <a:gd name="connsiteX152" fmla="*/ 3467355 w 7467600"/>
              <a:gd name="connsiteY152" fmla="*/ 3988130 h 6858000"/>
              <a:gd name="connsiteX153" fmla="*/ 3310753 w 7467600"/>
              <a:gd name="connsiteY153" fmla="*/ 3787140 h 6858000"/>
              <a:gd name="connsiteX154" fmla="*/ 3291335 w 7467600"/>
              <a:gd name="connsiteY154" fmla="*/ 3767420 h 6858000"/>
              <a:gd name="connsiteX155" fmla="*/ 1635889 w 7467600"/>
              <a:gd name="connsiteY155" fmla="*/ 3709494 h 6858000"/>
              <a:gd name="connsiteX156" fmla="*/ 1634800 w 7467600"/>
              <a:gd name="connsiteY156" fmla="*/ 3731111 h 6858000"/>
              <a:gd name="connsiteX157" fmla="*/ 1635889 w 7467600"/>
              <a:gd name="connsiteY157" fmla="*/ 3709494 h 6858000"/>
              <a:gd name="connsiteX158" fmla="*/ 1510397 w 7467600"/>
              <a:gd name="connsiteY158" fmla="*/ 3684705 h 6858000"/>
              <a:gd name="connsiteX159" fmla="*/ 1146550 w 7467600"/>
              <a:gd name="connsiteY159" fmla="*/ 3802012 h 6858000"/>
              <a:gd name="connsiteX160" fmla="*/ 698834 w 7467600"/>
              <a:gd name="connsiteY160" fmla="*/ 3952272 h 6858000"/>
              <a:gd name="connsiteX161" fmla="*/ 34256 w 7467600"/>
              <a:gd name="connsiteY161" fmla="*/ 4347603 h 6858000"/>
              <a:gd name="connsiteX162" fmla="*/ 527241 w 7467600"/>
              <a:gd name="connsiteY162" fmla="*/ 4065078 h 6858000"/>
              <a:gd name="connsiteX163" fmla="*/ 1510397 w 7467600"/>
              <a:gd name="connsiteY163" fmla="*/ 3684705 h 6858000"/>
              <a:gd name="connsiteX164" fmla="*/ 1313114 w 7467600"/>
              <a:gd name="connsiteY164" fmla="*/ 3655216 h 6858000"/>
              <a:gd name="connsiteX165" fmla="*/ 1109304 w 7467600"/>
              <a:gd name="connsiteY165" fmla="*/ 3669030 h 6858000"/>
              <a:gd name="connsiteX166" fmla="*/ 8129 w 7467600"/>
              <a:gd name="connsiteY166" fmla="*/ 4330519 h 6858000"/>
              <a:gd name="connsiteX167" fmla="*/ 687572 w 7467600"/>
              <a:gd name="connsiteY167" fmla="*/ 3925629 h 6858000"/>
              <a:gd name="connsiteX168" fmla="*/ 1138365 w 7467600"/>
              <a:gd name="connsiteY168" fmla="*/ 3774515 h 6858000"/>
              <a:gd name="connsiteX169" fmla="*/ 1505579 w 7467600"/>
              <a:gd name="connsiteY169" fmla="*/ 3655526 h 6858000"/>
              <a:gd name="connsiteX170" fmla="*/ 1313114 w 7467600"/>
              <a:gd name="connsiteY170" fmla="*/ 3655216 h 6858000"/>
              <a:gd name="connsiteX171" fmla="*/ 3655073 w 7467600"/>
              <a:gd name="connsiteY171" fmla="*/ 3650884 h 6858000"/>
              <a:gd name="connsiteX172" fmla="*/ 3989938 w 7467600"/>
              <a:gd name="connsiteY172" fmla="*/ 3991685 h 6858000"/>
              <a:gd name="connsiteX173" fmla="*/ 4393907 w 7467600"/>
              <a:gd name="connsiteY173" fmla="*/ 4261258 h 6858000"/>
              <a:gd name="connsiteX174" fmla="*/ 4648051 w 7467600"/>
              <a:gd name="connsiteY174" fmla="*/ 4374051 h 6858000"/>
              <a:gd name="connsiteX175" fmla="*/ 4383389 w 7467600"/>
              <a:gd name="connsiteY175" fmla="*/ 4184369 h 6858000"/>
              <a:gd name="connsiteX176" fmla="*/ 4165508 w 7467600"/>
              <a:gd name="connsiteY176" fmla="*/ 4035196 h 6858000"/>
              <a:gd name="connsiteX177" fmla="*/ 4068162 w 7467600"/>
              <a:gd name="connsiteY177" fmla="*/ 3953394 h 6858000"/>
              <a:gd name="connsiteX178" fmla="*/ 3981416 w 7467600"/>
              <a:gd name="connsiteY178" fmla="*/ 3880482 h 6858000"/>
              <a:gd name="connsiteX179" fmla="*/ 3800147 w 7467600"/>
              <a:gd name="connsiteY179" fmla="*/ 3749872 h 6858000"/>
              <a:gd name="connsiteX180" fmla="*/ 3655073 w 7467600"/>
              <a:gd name="connsiteY180" fmla="*/ 3650884 h 6858000"/>
              <a:gd name="connsiteX181" fmla="*/ 3670252 w 7467600"/>
              <a:gd name="connsiteY181" fmla="*/ 3622798 h 6858000"/>
              <a:gd name="connsiteX182" fmla="*/ 3817258 w 7467600"/>
              <a:gd name="connsiteY182" fmla="*/ 3723577 h 6858000"/>
              <a:gd name="connsiteX183" fmla="*/ 4000461 w 7467600"/>
              <a:gd name="connsiteY183" fmla="*/ 3855966 h 6858000"/>
              <a:gd name="connsiteX184" fmla="*/ 4088180 w 7467600"/>
              <a:gd name="connsiteY184" fmla="*/ 3929774 h 6858000"/>
              <a:gd name="connsiteX185" fmla="*/ 4184555 w 7467600"/>
              <a:gd name="connsiteY185" fmla="*/ 4010683 h 6858000"/>
              <a:gd name="connsiteX186" fmla="*/ 4399563 w 7467600"/>
              <a:gd name="connsiteY186" fmla="*/ 4158106 h 6858000"/>
              <a:gd name="connsiteX187" fmla="*/ 4684469 w 7467600"/>
              <a:gd name="connsiteY187" fmla="*/ 4364680 h 6858000"/>
              <a:gd name="connsiteX188" fmla="*/ 4690271 w 7467600"/>
              <a:gd name="connsiteY188" fmla="*/ 4370034 h 6858000"/>
              <a:gd name="connsiteX189" fmla="*/ 4136093 w 7467600"/>
              <a:gd name="connsiteY189" fmla="*/ 3858466 h 6858000"/>
              <a:gd name="connsiteX190" fmla="*/ 3670252 w 7467600"/>
              <a:gd name="connsiteY190" fmla="*/ 3622798 h 6858000"/>
              <a:gd name="connsiteX191" fmla="*/ 4440129 w 7467600"/>
              <a:gd name="connsiteY191" fmla="*/ 3448571 h 6858000"/>
              <a:gd name="connsiteX192" fmla="*/ 4856525 w 7467600"/>
              <a:gd name="connsiteY192" fmla="*/ 3915351 h 6858000"/>
              <a:gd name="connsiteX193" fmla="*/ 5059055 w 7467600"/>
              <a:gd name="connsiteY193" fmla="*/ 4108918 h 6858000"/>
              <a:gd name="connsiteX194" fmla="*/ 5290070 w 7467600"/>
              <a:gd name="connsiteY194" fmla="*/ 4263619 h 6858000"/>
              <a:gd name="connsiteX195" fmla="*/ 4834991 w 7467600"/>
              <a:gd name="connsiteY195" fmla="*/ 3830985 h 6858000"/>
              <a:gd name="connsiteX196" fmla="*/ 4440129 w 7467600"/>
              <a:gd name="connsiteY196" fmla="*/ 3448571 h 6858000"/>
              <a:gd name="connsiteX197" fmla="*/ 4441737 w 7467600"/>
              <a:gd name="connsiteY197" fmla="*/ 3399734 h 6858000"/>
              <a:gd name="connsiteX198" fmla="*/ 4431236 w 7467600"/>
              <a:gd name="connsiteY198" fmla="*/ 3400954 h 6858000"/>
              <a:gd name="connsiteX199" fmla="*/ 4557150 w 7467600"/>
              <a:gd name="connsiteY199" fmla="*/ 3510023 h 6858000"/>
              <a:gd name="connsiteX200" fmla="*/ 4856936 w 7467600"/>
              <a:gd name="connsiteY200" fmla="*/ 3809146 h 6858000"/>
              <a:gd name="connsiteX201" fmla="*/ 5111996 w 7467600"/>
              <a:gd name="connsiteY201" fmla="*/ 4065759 h 6858000"/>
              <a:gd name="connsiteX202" fmla="*/ 5388878 w 7467600"/>
              <a:gd name="connsiteY202" fmla="*/ 4300185 h 6858000"/>
              <a:gd name="connsiteX203" fmla="*/ 5425556 w 7467600"/>
              <a:gd name="connsiteY203" fmla="*/ 4308967 h 6858000"/>
              <a:gd name="connsiteX204" fmla="*/ 4943646 w 7467600"/>
              <a:gd name="connsiteY204" fmla="*/ 3822916 h 6858000"/>
              <a:gd name="connsiteX205" fmla="*/ 4594837 w 7467600"/>
              <a:gd name="connsiteY205" fmla="*/ 3532274 h 6858000"/>
              <a:gd name="connsiteX206" fmla="*/ 4441737 w 7467600"/>
              <a:gd name="connsiteY206" fmla="*/ 3399734 h 6858000"/>
              <a:gd name="connsiteX207" fmla="*/ 5425834 w 7467600"/>
              <a:gd name="connsiteY207" fmla="*/ 3162785 h 6858000"/>
              <a:gd name="connsiteX208" fmla="*/ 5401644 w 7467600"/>
              <a:gd name="connsiteY208" fmla="*/ 3617847 h 6858000"/>
              <a:gd name="connsiteX209" fmla="*/ 5467256 w 7467600"/>
              <a:gd name="connsiteY209" fmla="*/ 4175494 h 6858000"/>
              <a:gd name="connsiteX210" fmla="*/ 5448069 w 7467600"/>
              <a:gd name="connsiteY210" fmla="*/ 3567554 h 6858000"/>
              <a:gd name="connsiteX211" fmla="*/ 5425834 w 7467600"/>
              <a:gd name="connsiteY211" fmla="*/ 3162785 h 6858000"/>
              <a:gd name="connsiteX212" fmla="*/ 1318687 w 7467600"/>
              <a:gd name="connsiteY212" fmla="*/ 3113840 h 6858000"/>
              <a:gd name="connsiteX213" fmla="*/ 1066793 w 7467600"/>
              <a:gd name="connsiteY213" fmla="*/ 3212171 h 6858000"/>
              <a:gd name="connsiteX214" fmla="*/ 993319 w 7467600"/>
              <a:gd name="connsiteY214" fmla="*/ 3247648 h 6858000"/>
              <a:gd name="connsiteX215" fmla="*/ 853081 w 7467600"/>
              <a:gd name="connsiteY215" fmla="*/ 3312410 h 6858000"/>
              <a:gd name="connsiteX216" fmla="*/ 805957 w 7467600"/>
              <a:gd name="connsiteY216" fmla="*/ 3330443 h 6858000"/>
              <a:gd name="connsiteX217" fmla="*/ 1318687 w 7467600"/>
              <a:gd name="connsiteY217" fmla="*/ 3113840 h 6858000"/>
              <a:gd name="connsiteX218" fmla="*/ 5453702 w 7467600"/>
              <a:gd name="connsiteY218" fmla="*/ 3090882 h 6858000"/>
              <a:gd name="connsiteX219" fmla="*/ 5480135 w 7467600"/>
              <a:gd name="connsiteY219" fmla="*/ 3565802 h 6858000"/>
              <a:gd name="connsiteX220" fmla="*/ 5499023 w 7467600"/>
              <a:gd name="connsiteY220" fmla="*/ 4166310 h 6858000"/>
              <a:gd name="connsiteX221" fmla="*/ 5547022 w 7467600"/>
              <a:gd name="connsiteY221" fmla="*/ 3607838 h 6858000"/>
              <a:gd name="connsiteX222" fmla="*/ 5515964 w 7467600"/>
              <a:gd name="connsiteY222" fmla="*/ 3378541 h 6858000"/>
              <a:gd name="connsiteX223" fmla="*/ 5453702 w 7467600"/>
              <a:gd name="connsiteY223" fmla="*/ 3090882 h 6858000"/>
              <a:gd name="connsiteX224" fmla="*/ 1238695 w 7467600"/>
              <a:gd name="connsiteY224" fmla="*/ 3076820 h 6858000"/>
              <a:gd name="connsiteX225" fmla="*/ 716371 w 7467600"/>
              <a:gd name="connsiteY225" fmla="*/ 3293249 h 6858000"/>
              <a:gd name="connsiteX226" fmla="*/ 579522 w 7467600"/>
              <a:gd name="connsiteY226" fmla="*/ 3371759 h 6858000"/>
              <a:gd name="connsiteX227" fmla="*/ 600288 w 7467600"/>
              <a:gd name="connsiteY227" fmla="*/ 3365555 h 6858000"/>
              <a:gd name="connsiteX228" fmla="*/ 840692 w 7467600"/>
              <a:gd name="connsiteY228" fmla="*/ 3284921 h 6858000"/>
              <a:gd name="connsiteX229" fmla="*/ 979248 w 7467600"/>
              <a:gd name="connsiteY229" fmla="*/ 3221003 h 6858000"/>
              <a:gd name="connsiteX230" fmla="*/ 1053282 w 7467600"/>
              <a:gd name="connsiteY230" fmla="*/ 3185247 h 6858000"/>
              <a:gd name="connsiteX231" fmla="*/ 1320603 w 7467600"/>
              <a:gd name="connsiteY231" fmla="*/ 3081281 h 6858000"/>
              <a:gd name="connsiteX232" fmla="*/ 1238695 w 7467600"/>
              <a:gd name="connsiteY232" fmla="*/ 3076820 h 6858000"/>
              <a:gd name="connsiteX233" fmla="*/ 5425627 w 7467600"/>
              <a:gd name="connsiteY233" fmla="*/ 2954192 h 6858000"/>
              <a:gd name="connsiteX234" fmla="*/ 5470770 w 7467600"/>
              <a:gd name="connsiteY234" fmla="*/ 3005435 h 6858000"/>
              <a:gd name="connsiteX235" fmla="*/ 5519779 w 7467600"/>
              <a:gd name="connsiteY235" fmla="*/ 4359223 h 6858000"/>
              <a:gd name="connsiteX236" fmla="*/ 5520293 w 7467600"/>
              <a:gd name="connsiteY236" fmla="*/ 4360602 h 6858000"/>
              <a:gd name="connsiteX237" fmla="*/ 5767221 w 7467600"/>
              <a:gd name="connsiteY237" fmla="*/ 4665564 h 6858000"/>
              <a:gd name="connsiteX238" fmla="*/ 6937169 w 7467600"/>
              <a:gd name="connsiteY238" fmla="*/ 4815941 h 6858000"/>
              <a:gd name="connsiteX239" fmla="*/ 6953922 w 7467600"/>
              <a:gd name="connsiteY239" fmla="*/ 4890068 h 6858000"/>
              <a:gd name="connsiteX240" fmla="*/ 6071359 w 7467600"/>
              <a:gd name="connsiteY240" fmla="*/ 4770770 h 6858000"/>
              <a:gd name="connsiteX241" fmla="*/ 6038839 w 7467600"/>
              <a:gd name="connsiteY241" fmla="*/ 4764474 h 6858000"/>
              <a:gd name="connsiteX242" fmla="*/ 6038706 w 7467600"/>
              <a:gd name="connsiteY242" fmla="*/ 4763847 h 6858000"/>
              <a:gd name="connsiteX243" fmla="*/ 6037784 w 7467600"/>
              <a:gd name="connsiteY243" fmla="*/ 4764270 h 6858000"/>
              <a:gd name="connsiteX244" fmla="*/ 6038839 w 7467600"/>
              <a:gd name="connsiteY244" fmla="*/ 4764474 h 6858000"/>
              <a:gd name="connsiteX245" fmla="*/ 6040338 w 7467600"/>
              <a:gd name="connsiteY245" fmla="*/ 4771418 h 6858000"/>
              <a:gd name="connsiteX246" fmla="*/ 6024488 w 7467600"/>
              <a:gd name="connsiteY246" fmla="*/ 4809903 h 6858000"/>
              <a:gd name="connsiteX247" fmla="*/ 5599771 w 7467600"/>
              <a:gd name="connsiteY247" fmla="*/ 5509652 h 6858000"/>
              <a:gd name="connsiteX248" fmla="*/ 5548843 w 7467600"/>
              <a:gd name="connsiteY248" fmla="*/ 5563845 h 6858000"/>
              <a:gd name="connsiteX249" fmla="*/ 5940952 w 7467600"/>
              <a:gd name="connsiteY249" fmla="*/ 6250028 h 6858000"/>
              <a:gd name="connsiteX250" fmla="*/ 6043441 w 7467600"/>
              <a:gd name="connsiteY250" fmla="*/ 6665847 h 6858000"/>
              <a:gd name="connsiteX251" fmla="*/ 6093432 w 7467600"/>
              <a:gd name="connsiteY251" fmla="*/ 6858000 h 6858000"/>
              <a:gd name="connsiteX252" fmla="*/ 6034344 w 7467600"/>
              <a:gd name="connsiteY252" fmla="*/ 6858000 h 6858000"/>
              <a:gd name="connsiteX253" fmla="*/ 6026679 w 7467600"/>
              <a:gd name="connsiteY253" fmla="*/ 6836959 h 6858000"/>
              <a:gd name="connsiteX254" fmla="*/ 5800441 w 7467600"/>
              <a:gd name="connsiteY254" fmla="*/ 6335286 h 6858000"/>
              <a:gd name="connsiteX255" fmla="*/ 5526562 w 7467600"/>
              <a:gd name="connsiteY255" fmla="*/ 5705388 h 6858000"/>
              <a:gd name="connsiteX256" fmla="*/ 5519640 w 7467600"/>
              <a:gd name="connsiteY256" fmla="*/ 5683774 h 6858000"/>
              <a:gd name="connsiteX257" fmla="*/ 5844559 w 7467600"/>
              <a:gd name="connsiteY257" fmla="*/ 6553349 h 6858000"/>
              <a:gd name="connsiteX258" fmla="*/ 5975994 w 7467600"/>
              <a:gd name="connsiteY258" fmla="*/ 6858000 h 6858000"/>
              <a:gd name="connsiteX259" fmla="*/ 5898547 w 7467600"/>
              <a:gd name="connsiteY259" fmla="*/ 6858000 h 6858000"/>
              <a:gd name="connsiteX260" fmla="*/ 5682041 w 7467600"/>
              <a:gd name="connsiteY260" fmla="*/ 6355860 h 6858000"/>
              <a:gd name="connsiteX261" fmla="*/ 5461758 w 7467600"/>
              <a:gd name="connsiteY261" fmla="*/ 5820220 h 6858000"/>
              <a:gd name="connsiteX262" fmla="*/ 5237282 w 7467600"/>
              <a:gd name="connsiteY262" fmla="*/ 6579086 h 6858000"/>
              <a:gd name="connsiteX263" fmla="*/ 5115009 w 7467600"/>
              <a:gd name="connsiteY263" fmla="*/ 6858000 h 6858000"/>
              <a:gd name="connsiteX264" fmla="*/ 5028074 w 7467600"/>
              <a:gd name="connsiteY264" fmla="*/ 6858000 h 6858000"/>
              <a:gd name="connsiteX265" fmla="*/ 5079508 w 7467600"/>
              <a:gd name="connsiteY265" fmla="*/ 6749074 h 6858000"/>
              <a:gd name="connsiteX266" fmla="*/ 5371846 w 7467600"/>
              <a:gd name="connsiteY266" fmla="*/ 5924413 h 6858000"/>
              <a:gd name="connsiteX267" fmla="*/ 5270512 w 7467600"/>
              <a:gd name="connsiteY267" fmla="*/ 6138975 h 6858000"/>
              <a:gd name="connsiteX268" fmla="*/ 5062409 w 7467600"/>
              <a:gd name="connsiteY268" fmla="*/ 6653544 h 6858000"/>
              <a:gd name="connsiteX269" fmla="*/ 5036628 w 7467600"/>
              <a:gd name="connsiteY269" fmla="*/ 6754247 h 6858000"/>
              <a:gd name="connsiteX270" fmla="*/ 5009112 w 7467600"/>
              <a:gd name="connsiteY270" fmla="*/ 6858000 h 6858000"/>
              <a:gd name="connsiteX271" fmla="*/ 4976679 w 7467600"/>
              <a:gd name="connsiteY271" fmla="*/ 6858000 h 6858000"/>
              <a:gd name="connsiteX272" fmla="*/ 5006537 w 7467600"/>
              <a:gd name="connsiteY272" fmla="*/ 6747068 h 6858000"/>
              <a:gd name="connsiteX273" fmla="*/ 5032723 w 7467600"/>
              <a:gd name="connsiteY273" fmla="*/ 6644957 h 6858000"/>
              <a:gd name="connsiteX274" fmla="*/ 5242949 w 7467600"/>
              <a:gd name="connsiteY274" fmla="*/ 6125175 h 6858000"/>
              <a:gd name="connsiteX275" fmla="*/ 5286321 w 7467600"/>
              <a:gd name="connsiteY275" fmla="*/ 6033555 h 6858000"/>
              <a:gd name="connsiteX276" fmla="*/ 5008210 w 7467600"/>
              <a:gd name="connsiteY276" fmla="*/ 6649194 h 6858000"/>
              <a:gd name="connsiteX277" fmla="*/ 4986321 w 7467600"/>
              <a:gd name="connsiteY277" fmla="*/ 6765687 h 6858000"/>
              <a:gd name="connsiteX278" fmla="*/ 4973474 w 7467600"/>
              <a:gd name="connsiteY278" fmla="*/ 6858000 h 6858000"/>
              <a:gd name="connsiteX279" fmla="*/ 4907178 w 7467600"/>
              <a:gd name="connsiteY279" fmla="*/ 6858000 h 6858000"/>
              <a:gd name="connsiteX280" fmla="*/ 4910810 w 7467600"/>
              <a:gd name="connsiteY280" fmla="*/ 6829660 h 6858000"/>
              <a:gd name="connsiteX281" fmla="*/ 4987461 w 7467600"/>
              <a:gd name="connsiteY281" fmla="*/ 6432994 h 6858000"/>
              <a:gd name="connsiteX282" fmla="*/ 5179262 w 7467600"/>
              <a:gd name="connsiteY282" fmla="*/ 6035044 h 6858000"/>
              <a:gd name="connsiteX283" fmla="*/ 4689678 w 7467600"/>
              <a:gd name="connsiteY283" fmla="*/ 6440241 h 6858000"/>
              <a:gd name="connsiteX284" fmla="*/ 4477543 w 7467600"/>
              <a:gd name="connsiteY284" fmla="*/ 6674836 h 6858000"/>
              <a:gd name="connsiteX285" fmla="*/ 4329957 w 7467600"/>
              <a:gd name="connsiteY285" fmla="*/ 6858000 h 6858000"/>
              <a:gd name="connsiteX286" fmla="*/ 4218595 w 7467600"/>
              <a:gd name="connsiteY286" fmla="*/ 6858000 h 6858000"/>
              <a:gd name="connsiteX287" fmla="*/ 4368888 w 7467600"/>
              <a:gd name="connsiteY287" fmla="*/ 6668412 h 6858000"/>
              <a:gd name="connsiteX288" fmla="*/ 4563091 w 7467600"/>
              <a:gd name="connsiteY288" fmla="*/ 6442508 h 6858000"/>
              <a:gd name="connsiteX289" fmla="*/ 5387324 w 7467600"/>
              <a:gd name="connsiteY289" fmla="*/ 5705830 h 6858000"/>
              <a:gd name="connsiteX290" fmla="*/ 5073620 w 7467600"/>
              <a:gd name="connsiteY290" fmla="*/ 5955437 h 6858000"/>
              <a:gd name="connsiteX291" fmla="*/ 4689789 w 7467600"/>
              <a:gd name="connsiteY291" fmla="*/ 6268382 h 6858000"/>
              <a:gd name="connsiteX292" fmla="*/ 4418722 w 7467600"/>
              <a:gd name="connsiteY292" fmla="*/ 6570886 h 6858000"/>
              <a:gd name="connsiteX293" fmla="*/ 4214944 w 7467600"/>
              <a:gd name="connsiteY293" fmla="*/ 6858000 h 6858000"/>
              <a:gd name="connsiteX294" fmla="*/ 4177898 w 7467600"/>
              <a:gd name="connsiteY294" fmla="*/ 6858000 h 6858000"/>
              <a:gd name="connsiteX295" fmla="*/ 4391597 w 7467600"/>
              <a:gd name="connsiteY295" fmla="*/ 6556370 h 6858000"/>
              <a:gd name="connsiteX296" fmla="*/ 4668889 w 7467600"/>
              <a:gd name="connsiteY296" fmla="*/ 6246399 h 6858000"/>
              <a:gd name="connsiteX297" fmla="*/ 5055427 w 7467600"/>
              <a:gd name="connsiteY297" fmla="*/ 5931476 h 6858000"/>
              <a:gd name="connsiteX298" fmla="*/ 5371814 w 7467600"/>
              <a:gd name="connsiteY298" fmla="*/ 5678975 h 6858000"/>
              <a:gd name="connsiteX299" fmla="*/ 4987918 w 7467600"/>
              <a:gd name="connsiteY299" fmla="*/ 5838701 h 6858000"/>
              <a:gd name="connsiteX300" fmla="*/ 4317146 w 7467600"/>
              <a:gd name="connsiteY300" fmla="*/ 6587716 h 6858000"/>
              <a:gd name="connsiteX301" fmla="*/ 4171627 w 7467600"/>
              <a:gd name="connsiteY301" fmla="*/ 6858000 h 6858000"/>
              <a:gd name="connsiteX302" fmla="*/ 4081585 w 7467600"/>
              <a:gd name="connsiteY302" fmla="*/ 6858000 h 6858000"/>
              <a:gd name="connsiteX303" fmla="*/ 4238603 w 7467600"/>
              <a:gd name="connsiteY303" fmla="*/ 6559341 h 6858000"/>
              <a:gd name="connsiteX304" fmla="*/ 4778333 w 7467600"/>
              <a:gd name="connsiteY304" fmla="*/ 5873626 h 6858000"/>
              <a:gd name="connsiteX305" fmla="*/ 5414185 w 7467600"/>
              <a:gd name="connsiteY305" fmla="*/ 5573882 h 6858000"/>
              <a:gd name="connsiteX306" fmla="*/ 5959648 w 7467600"/>
              <a:gd name="connsiteY306" fmla="*/ 4760797 h 6858000"/>
              <a:gd name="connsiteX307" fmla="*/ 5355019 w 7467600"/>
              <a:gd name="connsiteY307" fmla="*/ 4734672 h 6858000"/>
              <a:gd name="connsiteX308" fmla="*/ 5083565 w 7467600"/>
              <a:gd name="connsiteY308" fmla="*/ 5179121 h 6858000"/>
              <a:gd name="connsiteX309" fmla="*/ 4713577 w 7467600"/>
              <a:gd name="connsiteY309" fmla="*/ 5616803 h 6858000"/>
              <a:gd name="connsiteX310" fmla="*/ 3989559 w 7467600"/>
              <a:gd name="connsiteY310" fmla="*/ 6145945 h 6858000"/>
              <a:gd name="connsiteX311" fmla="*/ 3939824 w 7467600"/>
              <a:gd name="connsiteY311" fmla="*/ 6066900 h 6858000"/>
              <a:gd name="connsiteX312" fmla="*/ 4584537 w 7467600"/>
              <a:gd name="connsiteY312" fmla="*/ 5324826 h 6858000"/>
              <a:gd name="connsiteX313" fmla="*/ 5037105 w 7467600"/>
              <a:gd name="connsiteY313" fmla="*/ 5088765 h 6858000"/>
              <a:gd name="connsiteX314" fmla="*/ 5039930 w 7467600"/>
              <a:gd name="connsiteY314" fmla="*/ 5089585 h 6858000"/>
              <a:gd name="connsiteX315" fmla="*/ 5263764 w 7467600"/>
              <a:gd name="connsiteY315" fmla="*/ 4735525 h 6858000"/>
              <a:gd name="connsiteX316" fmla="*/ 4086300 w 7467600"/>
              <a:gd name="connsiteY316" fmla="*/ 4884599 h 6858000"/>
              <a:gd name="connsiteX317" fmla="*/ 4085485 w 7467600"/>
              <a:gd name="connsiteY317" fmla="*/ 4899070 h 6858000"/>
              <a:gd name="connsiteX318" fmla="*/ 3871915 w 7467600"/>
              <a:gd name="connsiteY318" fmla="*/ 5253645 h 6858000"/>
              <a:gd name="connsiteX319" fmla="*/ 3799374 w 7467600"/>
              <a:gd name="connsiteY319" fmla="*/ 5466127 h 6858000"/>
              <a:gd name="connsiteX320" fmla="*/ 3498850 w 7467600"/>
              <a:gd name="connsiteY320" fmla="*/ 6661888 h 6858000"/>
              <a:gd name="connsiteX321" fmla="*/ 3399216 w 7467600"/>
              <a:gd name="connsiteY321" fmla="*/ 6858000 h 6858000"/>
              <a:gd name="connsiteX322" fmla="*/ 3303688 w 7467600"/>
              <a:gd name="connsiteY322" fmla="*/ 6858000 h 6858000"/>
              <a:gd name="connsiteX323" fmla="*/ 3391774 w 7467600"/>
              <a:gd name="connsiteY323" fmla="*/ 6697181 h 6858000"/>
              <a:gd name="connsiteX324" fmla="*/ 3735540 w 7467600"/>
              <a:gd name="connsiteY324" fmla="*/ 5546923 h 6858000"/>
              <a:gd name="connsiteX325" fmla="*/ 3729438 w 7467600"/>
              <a:gd name="connsiteY325" fmla="*/ 5569058 h 6858000"/>
              <a:gd name="connsiteX326" fmla="*/ 3707782 w 7467600"/>
              <a:gd name="connsiteY326" fmla="*/ 5644908 h 6858000"/>
              <a:gd name="connsiteX327" fmla="*/ 3583827 w 7467600"/>
              <a:gd name="connsiteY327" fmla="*/ 6039215 h 6858000"/>
              <a:gd name="connsiteX328" fmla="*/ 3547861 w 7467600"/>
              <a:gd name="connsiteY328" fmla="*/ 6129609 h 6858000"/>
              <a:gd name="connsiteX329" fmla="*/ 3490905 w 7467600"/>
              <a:gd name="connsiteY329" fmla="*/ 6277660 h 6858000"/>
              <a:gd name="connsiteX330" fmla="*/ 3455859 w 7467600"/>
              <a:gd name="connsiteY330" fmla="*/ 6391301 h 6858000"/>
              <a:gd name="connsiteX331" fmla="*/ 3429112 w 7467600"/>
              <a:gd name="connsiteY331" fmla="*/ 6479469 h 6858000"/>
              <a:gd name="connsiteX332" fmla="*/ 3304862 w 7467600"/>
              <a:gd name="connsiteY332" fmla="*/ 6796476 h 6858000"/>
              <a:gd name="connsiteX333" fmla="*/ 3276071 w 7467600"/>
              <a:gd name="connsiteY333" fmla="*/ 6858000 h 6858000"/>
              <a:gd name="connsiteX334" fmla="*/ 3240805 w 7467600"/>
              <a:gd name="connsiteY334" fmla="*/ 6858000 h 6858000"/>
              <a:gd name="connsiteX335" fmla="*/ 3275917 w 7467600"/>
              <a:gd name="connsiteY335" fmla="*/ 6783192 h 6858000"/>
              <a:gd name="connsiteX336" fmla="*/ 3399358 w 7467600"/>
              <a:gd name="connsiteY336" fmla="*/ 6469011 h 6858000"/>
              <a:gd name="connsiteX337" fmla="*/ 3425650 w 7467600"/>
              <a:gd name="connsiteY337" fmla="*/ 6381333 h 6858000"/>
              <a:gd name="connsiteX338" fmla="*/ 3460661 w 7467600"/>
              <a:gd name="connsiteY338" fmla="*/ 6266763 h 6858000"/>
              <a:gd name="connsiteX339" fmla="*/ 3518021 w 7467600"/>
              <a:gd name="connsiteY339" fmla="*/ 6117298 h 6858000"/>
              <a:gd name="connsiteX340" fmla="*/ 3554035 w 7467600"/>
              <a:gd name="connsiteY340" fmla="*/ 6027832 h 6858000"/>
              <a:gd name="connsiteX341" fmla="*/ 3677174 w 7467600"/>
              <a:gd name="connsiteY341" fmla="*/ 5636351 h 6858000"/>
              <a:gd name="connsiteX342" fmla="*/ 3698819 w 7467600"/>
              <a:gd name="connsiteY342" fmla="*/ 5560503 h 6858000"/>
              <a:gd name="connsiteX343" fmla="*/ 3702094 w 7467600"/>
              <a:gd name="connsiteY343" fmla="*/ 5549194 h 6858000"/>
              <a:gd name="connsiteX344" fmla="*/ 3398355 w 7467600"/>
              <a:gd name="connsiteY344" fmla="*/ 6094603 h 6858000"/>
              <a:gd name="connsiteX345" fmla="*/ 3193941 w 7467600"/>
              <a:gd name="connsiteY345" fmla="*/ 6798775 h 6858000"/>
              <a:gd name="connsiteX346" fmla="*/ 3184140 w 7467600"/>
              <a:gd name="connsiteY346" fmla="*/ 6858000 h 6858000"/>
              <a:gd name="connsiteX347" fmla="*/ 3099978 w 7467600"/>
              <a:gd name="connsiteY347" fmla="*/ 6858000 h 6858000"/>
              <a:gd name="connsiteX348" fmla="*/ 3101556 w 7467600"/>
              <a:gd name="connsiteY348" fmla="*/ 6843337 h 6858000"/>
              <a:gd name="connsiteX349" fmla="*/ 3370162 w 7467600"/>
              <a:gd name="connsiteY349" fmla="*/ 5785550 h 6858000"/>
              <a:gd name="connsiteX350" fmla="*/ 3746477 w 7467600"/>
              <a:gd name="connsiteY350" fmla="*/ 5377889 h 6858000"/>
              <a:gd name="connsiteX351" fmla="*/ 3863399 w 7467600"/>
              <a:gd name="connsiteY351" fmla="*/ 5087257 h 6858000"/>
              <a:gd name="connsiteX352" fmla="*/ 3968712 w 7467600"/>
              <a:gd name="connsiteY352" fmla="*/ 4913989 h 6858000"/>
              <a:gd name="connsiteX353" fmla="*/ 2792390 w 7467600"/>
              <a:gd name="connsiteY353" fmla="*/ 5382974 h 6858000"/>
              <a:gd name="connsiteX354" fmla="*/ 2714982 w 7467600"/>
              <a:gd name="connsiteY354" fmla="*/ 5427051 h 6858000"/>
              <a:gd name="connsiteX355" fmla="*/ 2813361 w 7467600"/>
              <a:gd name="connsiteY355" fmla="*/ 6023912 h 6858000"/>
              <a:gd name="connsiteX356" fmla="*/ 2688430 w 7467600"/>
              <a:gd name="connsiteY356" fmla="*/ 6801564 h 6858000"/>
              <a:gd name="connsiteX357" fmla="*/ 2629626 w 7467600"/>
              <a:gd name="connsiteY357" fmla="*/ 6763394 h 6858000"/>
              <a:gd name="connsiteX358" fmla="*/ 2565328 w 7467600"/>
              <a:gd name="connsiteY358" fmla="*/ 5516399 h 6858000"/>
              <a:gd name="connsiteX359" fmla="*/ 1922999 w 7467600"/>
              <a:gd name="connsiteY359" fmla="*/ 5980343 h 6858000"/>
              <a:gd name="connsiteX360" fmla="*/ 1950261 w 7467600"/>
              <a:gd name="connsiteY360" fmla="*/ 6405858 h 6858000"/>
              <a:gd name="connsiteX361" fmla="*/ 2365554 w 7467600"/>
              <a:gd name="connsiteY361" fmla="*/ 6759107 h 6858000"/>
              <a:gd name="connsiteX362" fmla="*/ 2424142 w 7467600"/>
              <a:gd name="connsiteY362" fmla="*/ 6858000 h 6858000"/>
              <a:gd name="connsiteX363" fmla="*/ 2395994 w 7467600"/>
              <a:gd name="connsiteY363" fmla="*/ 6858000 h 6858000"/>
              <a:gd name="connsiteX364" fmla="*/ 2392863 w 7467600"/>
              <a:gd name="connsiteY364" fmla="*/ 6852964 h 6858000"/>
              <a:gd name="connsiteX365" fmla="*/ 2017589 w 7467600"/>
              <a:gd name="connsiteY365" fmla="*/ 6493982 h 6858000"/>
              <a:gd name="connsiteX366" fmla="*/ 2147336 w 7467600"/>
              <a:gd name="connsiteY366" fmla="*/ 6594052 h 6858000"/>
              <a:gd name="connsiteX367" fmla="*/ 2207047 w 7467600"/>
              <a:gd name="connsiteY367" fmla="*/ 6654540 h 6858000"/>
              <a:gd name="connsiteX368" fmla="*/ 2299106 w 7467600"/>
              <a:gd name="connsiteY368" fmla="*/ 6778931 h 6858000"/>
              <a:gd name="connsiteX369" fmla="*/ 2314430 w 7467600"/>
              <a:gd name="connsiteY369" fmla="*/ 6801144 h 6858000"/>
              <a:gd name="connsiteX370" fmla="*/ 2352406 w 7467600"/>
              <a:gd name="connsiteY370" fmla="*/ 6858000 h 6858000"/>
              <a:gd name="connsiteX371" fmla="*/ 2314492 w 7467600"/>
              <a:gd name="connsiteY371" fmla="*/ 6858000 h 6858000"/>
              <a:gd name="connsiteX372" fmla="*/ 2288095 w 7467600"/>
              <a:gd name="connsiteY372" fmla="*/ 6818030 h 6858000"/>
              <a:gd name="connsiteX373" fmla="*/ 2272768 w 7467600"/>
              <a:gd name="connsiteY373" fmla="*/ 6795822 h 6858000"/>
              <a:gd name="connsiteX374" fmla="*/ 2182715 w 7467600"/>
              <a:gd name="connsiteY374" fmla="*/ 6675071 h 6858000"/>
              <a:gd name="connsiteX375" fmla="*/ 2032061 w 7467600"/>
              <a:gd name="connsiteY375" fmla="*/ 6541380 h 6858000"/>
              <a:gd name="connsiteX376" fmla="*/ 2257220 w 7467600"/>
              <a:gd name="connsiteY376" fmla="*/ 6826257 h 6858000"/>
              <a:gd name="connsiteX377" fmla="*/ 2281324 w 7467600"/>
              <a:gd name="connsiteY377" fmla="*/ 6858000 h 6858000"/>
              <a:gd name="connsiteX378" fmla="*/ 2242860 w 7467600"/>
              <a:gd name="connsiteY378" fmla="*/ 6858000 h 6858000"/>
              <a:gd name="connsiteX379" fmla="*/ 2232818 w 7467600"/>
              <a:gd name="connsiteY379" fmla="*/ 6844926 h 6858000"/>
              <a:gd name="connsiteX380" fmla="*/ 1990172 w 7467600"/>
              <a:gd name="connsiteY380" fmla="*/ 6542121 h 6858000"/>
              <a:gd name="connsiteX381" fmla="*/ 2124090 w 7467600"/>
              <a:gd name="connsiteY381" fmla="*/ 6761017 h 6858000"/>
              <a:gd name="connsiteX382" fmla="*/ 2200380 w 7467600"/>
              <a:gd name="connsiteY382" fmla="*/ 6858000 h 6858000"/>
              <a:gd name="connsiteX383" fmla="*/ 2147507 w 7467600"/>
              <a:gd name="connsiteY383" fmla="*/ 6858000 h 6858000"/>
              <a:gd name="connsiteX384" fmla="*/ 2070668 w 7467600"/>
              <a:gd name="connsiteY384" fmla="*/ 6761520 h 6858000"/>
              <a:gd name="connsiteX385" fmla="*/ 1975142 w 7467600"/>
              <a:gd name="connsiteY385" fmla="*/ 6585570 h 6858000"/>
              <a:gd name="connsiteX386" fmla="*/ 2050035 w 7467600"/>
              <a:gd name="connsiteY386" fmla="*/ 6813345 h 6858000"/>
              <a:gd name="connsiteX387" fmla="*/ 2063025 w 7467600"/>
              <a:gd name="connsiteY387" fmla="*/ 6858000 h 6858000"/>
              <a:gd name="connsiteX388" fmla="*/ 2021675 w 7467600"/>
              <a:gd name="connsiteY388" fmla="*/ 6858000 h 6858000"/>
              <a:gd name="connsiteX389" fmla="*/ 2019308 w 7467600"/>
              <a:gd name="connsiteY389" fmla="*/ 6847118 h 6858000"/>
              <a:gd name="connsiteX390" fmla="*/ 1938835 w 7467600"/>
              <a:gd name="connsiteY390" fmla="*/ 6551160 h 6858000"/>
              <a:gd name="connsiteX391" fmla="*/ 1953230 w 7467600"/>
              <a:gd name="connsiteY391" fmla="*/ 6759699 h 6858000"/>
              <a:gd name="connsiteX392" fmla="*/ 1956763 w 7467600"/>
              <a:gd name="connsiteY392" fmla="*/ 6778191 h 6858000"/>
              <a:gd name="connsiteX393" fmla="*/ 1967925 w 7467600"/>
              <a:gd name="connsiteY393" fmla="*/ 6858000 h 6858000"/>
              <a:gd name="connsiteX394" fmla="*/ 1936622 w 7467600"/>
              <a:gd name="connsiteY394" fmla="*/ 6858000 h 6858000"/>
              <a:gd name="connsiteX395" fmla="*/ 1926261 w 7467600"/>
              <a:gd name="connsiteY395" fmla="*/ 6784064 h 6858000"/>
              <a:gd name="connsiteX396" fmla="*/ 1922724 w 7467600"/>
              <a:gd name="connsiteY396" fmla="*/ 6765577 h 6858000"/>
              <a:gd name="connsiteX397" fmla="*/ 1904650 w 7467600"/>
              <a:gd name="connsiteY397" fmla="*/ 6639616 h 6858000"/>
              <a:gd name="connsiteX398" fmla="*/ 1885273 w 7467600"/>
              <a:gd name="connsiteY398" fmla="*/ 6858000 h 6858000"/>
              <a:gd name="connsiteX399" fmla="*/ 1854363 w 7467600"/>
              <a:gd name="connsiteY399" fmla="*/ 6858000 h 6858000"/>
              <a:gd name="connsiteX400" fmla="*/ 1880391 w 7467600"/>
              <a:gd name="connsiteY400" fmla="*/ 6603796 h 6858000"/>
              <a:gd name="connsiteX401" fmla="*/ 1818273 w 7467600"/>
              <a:gd name="connsiteY401" fmla="*/ 6715729 h 6858000"/>
              <a:gd name="connsiteX402" fmla="*/ 1794691 w 7467600"/>
              <a:gd name="connsiteY402" fmla="*/ 6843239 h 6858000"/>
              <a:gd name="connsiteX403" fmla="*/ 1794914 w 7467600"/>
              <a:gd name="connsiteY403" fmla="*/ 6858000 h 6858000"/>
              <a:gd name="connsiteX404" fmla="*/ 1746128 w 7467600"/>
              <a:gd name="connsiteY404" fmla="*/ 6858000 h 6858000"/>
              <a:gd name="connsiteX405" fmla="*/ 1753934 w 7467600"/>
              <a:gd name="connsiteY405" fmla="*/ 6724796 h 6858000"/>
              <a:gd name="connsiteX406" fmla="*/ 1792053 w 7467600"/>
              <a:gd name="connsiteY406" fmla="*/ 6572396 h 6858000"/>
              <a:gd name="connsiteX407" fmla="*/ 1862248 w 7467600"/>
              <a:gd name="connsiteY407" fmla="*/ 6266397 h 6858000"/>
              <a:gd name="connsiteX408" fmla="*/ 1862250 w 7467600"/>
              <a:gd name="connsiteY408" fmla="*/ 6033531 h 6858000"/>
              <a:gd name="connsiteX409" fmla="*/ 1211999 w 7467600"/>
              <a:gd name="connsiteY409" fmla="*/ 6683610 h 6858000"/>
              <a:gd name="connsiteX410" fmla="*/ 1213266 w 7467600"/>
              <a:gd name="connsiteY410" fmla="*/ 6691947 h 6858000"/>
              <a:gd name="connsiteX411" fmla="*/ 1203370 w 7467600"/>
              <a:gd name="connsiteY411" fmla="*/ 6850676 h 6858000"/>
              <a:gd name="connsiteX412" fmla="*/ 1203671 w 7467600"/>
              <a:gd name="connsiteY412" fmla="*/ 6858000 h 6858000"/>
              <a:gd name="connsiteX413" fmla="*/ 1143180 w 7467600"/>
              <a:gd name="connsiteY413" fmla="*/ 6858000 h 6858000"/>
              <a:gd name="connsiteX414" fmla="*/ 1142176 w 7467600"/>
              <a:gd name="connsiteY414" fmla="*/ 6766045 h 6858000"/>
              <a:gd name="connsiteX415" fmla="*/ 1067484 w 7467600"/>
              <a:gd name="connsiteY415" fmla="*/ 6858000 h 6858000"/>
              <a:gd name="connsiteX416" fmla="*/ 953928 w 7467600"/>
              <a:gd name="connsiteY416" fmla="*/ 6858000 h 6858000"/>
              <a:gd name="connsiteX417" fmla="*/ 959715 w 7467600"/>
              <a:gd name="connsiteY417" fmla="*/ 6850185 h 6858000"/>
              <a:gd name="connsiteX418" fmla="*/ 1483788 w 7467600"/>
              <a:gd name="connsiteY418" fmla="*/ 6259174 h 6858000"/>
              <a:gd name="connsiteX419" fmla="*/ 1100671 w 7467600"/>
              <a:gd name="connsiteY419" fmla="*/ 6252137 h 6858000"/>
              <a:gd name="connsiteX420" fmla="*/ 1090144 w 7467600"/>
              <a:gd name="connsiteY420" fmla="*/ 6256748 h 6858000"/>
              <a:gd name="connsiteX421" fmla="*/ 1095872 w 7467600"/>
              <a:gd name="connsiteY421" fmla="*/ 6271892 h 6858000"/>
              <a:gd name="connsiteX422" fmla="*/ 262785 w 7467600"/>
              <a:gd name="connsiteY422" fmla="*/ 6845450 h 6858000"/>
              <a:gd name="connsiteX423" fmla="*/ 209968 w 7467600"/>
              <a:gd name="connsiteY423" fmla="*/ 6770713 h 6858000"/>
              <a:gd name="connsiteX424" fmla="*/ 873460 w 7467600"/>
              <a:gd name="connsiteY424" fmla="*/ 6253768 h 6858000"/>
              <a:gd name="connsiteX425" fmla="*/ 192686 w 7467600"/>
              <a:gd name="connsiteY425" fmla="*/ 5849257 h 6858000"/>
              <a:gd name="connsiteX426" fmla="*/ 4696 w 7467600"/>
              <a:gd name="connsiteY426" fmla="*/ 5697668 h 6858000"/>
              <a:gd name="connsiteX427" fmla="*/ 0 w 7467600"/>
              <a:gd name="connsiteY427" fmla="*/ 5689984 h 6858000"/>
              <a:gd name="connsiteX428" fmla="*/ 0 w 7467600"/>
              <a:gd name="connsiteY428" fmla="*/ 5513472 h 6858000"/>
              <a:gd name="connsiteX429" fmla="*/ 174101 w 7467600"/>
              <a:gd name="connsiteY429" fmla="*/ 5620277 h 6858000"/>
              <a:gd name="connsiteX430" fmla="*/ 891800 w 7467600"/>
              <a:gd name="connsiteY430" fmla="*/ 6036935 h 6858000"/>
              <a:gd name="connsiteX431" fmla="*/ 1072219 w 7467600"/>
              <a:gd name="connsiteY431" fmla="*/ 6169443 h 6858000"/>
              <a:gd name="connsiteX432" fmla="*/ 1074117 w 7467600"/>
              <a:gd name="connsiteY432" fmla="*/ 6170301 h 6858000"/>
              <a:gd name="connsiteX433" fmla="*/ 1083114 w 7467600"/>
              <a:gd name="connsiteY433" fmla="*/ 6174131 h 6858000"/>
              <a:gd name="connsiteX434" fmla="*/ 1543010 w 7467600"/>
              <a:gd name="connsiteY434" fmla="*/ 6191140 h 6858000"/>
              <a:gd name="connsiteX435" fmla="*/ 1551080 w 7467600"/>
              <a:gd name="connsiteY435" fmla="*/ 6195006 h 6858000"/>
              <a:gd name="connsiteX436" fmla="*/ 2345443 w 7467600"/>
              <a:gd name="connsiteY436" fmla="*/ 5549882 h 6858000"/>
              <a:gd name="connsiteX437" fmla="*/ 1721499 w 7467600"/>
              <a:gd name="connsiteY437" fmla="*/ 5599969 h 6858000"/>
              <a:gd name="connsiteX438" fmla="*/ 767716 w 7467600"/>
              <a:gd name="connsiteY438" fmla="*/ 5472768 h 6858000"/>
              <a:gd name="connsiteX439" fmla="*/ 722147 w 7467600"/>
              <a:gd name="connsiteY439" fmla="*/ 5393091 h 6858000"/>
              <a:gd name="connsiteX440" fmla="*/ 1485552 w 7467600"/>
              <a:gd name="connsiteY440" fmla="*/ 5313202 h 6858000"/>
              <a:gd name="connsiteX441" fmla="*/ 2143004 w 7467600"/>
              <a:gd name="connsiteY441" fmla="*/ 5402420 h 6858000"/>
              <a:gd name="connsiteX442" fmla="*/ 1933391 w 7467600"/>
              <a:gd name="connsiteY442" fmla="*/ 5156971 h 6858000"/>
              <a:gd name="connsiteX443" fmla="*/ 1827118 w 7467600"/>
              <a:gd name="connsiteY443" fmla="*/ 4968410 h 6858000"/>
              <a:gd name="connsiteX444" fmla="*/ 1837349 w 7467600"/>
              <a:gd name="connsiteY444" fmla="*/ 4956357 h 6858000"/>
              <a:gd name="connsiteX445" fmla="*/ 2162835 w 7467600"/>
              <a:gd name="connsiteY445" fmla="*/ 5187853 h 6858000"/>
              <a:gd name="connsiteX446" fmla="*/ 2257167 w 7467600"/>
              <a:gd name="connsiteY446" fmla="*/ 5462123 h 6858000"/>
              <a:gd name="connsiteX447" fmla="*/ 2261598 w 7467600"/>
              <a:gd name="connsiteY447" fmla="*/ 5467998 h 6858000"/>
              <a:gd name="connsiteX448" fmla="*/ 2437177 w 7467600"/>
              <a:gd name="connsiteY448" fmla="*/ 5479608 h 6858000"/>
              <a:gd name="connsiteX449" fmla="*/ 2445247 w 7467600"/>
              <a:gd name="connsiteY449" fmla="*/ 5483476 h 6858000"/>
              <a:gd name="connsiteX450" fmla="*/ 2743626 w 7467600"/>
              <a:gd name="connsiteY450" fmla="*/ 5304819 h 6858000"/>
              <a:gd name="connsiteX451" fmla="*/ 3048102 w 7467600"/>
              <a:gd name="connsiteY451" fmla="*/ 5150595 h 6858000"/>
              <a:gd name="connsiteX452" fmla="*/ 1799414 w 7467600"/>
              <a:gd name="connsiteY452" fmla="*/ 4694732 h 6858000"/>
              <a:gd name="connsiteX453" fmla="*/ 1771735 w 7467600"/>
              <a:gd name="connsiteY453" fmla="*/ 4619929 h 6858000"/>
              <a:gd name="connsiteX454" fmla="*/ 3104273 w 7467600"/>
              <a:gd name="connsiteY454" fmla="*/ 5076159 h 6858000"/>
              <a:gd name="connsiteX455" fmla="*/ 3113245 w 7467600"/>
              <a:gd name="connsiteY455" fmla="*/ 5090705 h 6858000"/>
              <a:gd name="connsiteX456" fmla="*/ 3126294 w 7467600"/>
              <a:gd name="connsiteY456" fmla="*/ 5114400 h 6858000"/>
              <a:gd name="connsiteX457" fmla="*/ 3937433 w 7467600"/>
              <a:gd name="connsiteY457" fmla="*/ 4830473 h 6858000"/>
              <a:gd name="connsiteX458" fmla="*/ 3590475 w 7467600"/>
              <a:gd name="connsiteY458" fmla="*/ 4597974 h 6858000"/>
              <a:gd name="connsiteX459" fmla="*/ 3100264 w 7467600"/>
              <a:gd name="connsiteY459" fmla="*/ 4579845 h 6858000"/>
              <a:gd name="connsiteX460" fmla="*/ 2183576 w 7467600"/>
              <a:gd name="connsiteY460" fmla="*/ 4227150 h 6858000"/>
              <a:gd name="connsiteX461" fmla="*/ 2151029 w 7467600"/>
              <a:gd name="connsiteY461" fmla="*/ 4146947 h 6858000"/>
              <a:gd name="connsiteX462" fmla="*/ 3563434 w 7467600"/>
              <a:gd name="connsiteY462" fmla="*/ 4469115 h 6858000"/>
              <a:gd name="connsiteX463" fmla="*/ 3177952 w 7467600"/>
              <a:gd name="connsiteY463" fmla="*/ 3657386 h 6858000"/>
              <a:gd name="connsiteX464" fmla="*/ 3189263 w 7467600"/>
              <a:gd name="connsiteY464" fmla="*/ 3625726 h 6858000"/>
              <a:gd name="connsiteX465" fmla="*/ 3560912 w 7467600"/>
              <a:gd name="connsiteY465" fmla="*/ 4079863 h 6858000"/>
              <a:gd name="connsiteX466" fmla="*/ 3626636 w 7467600"/>
              <a:gd name="connsiteY466" fmla="*/ 4512230 h 6858000"/>
              <a:gd name="connsiteX467" fmla="*/ 3653088 w 7467600"/>
              <a:gd name="connsiteY467" fmla="*/ 4521417 h 6858000"/>
              <a:gd name="connsiteX468" fmla="*/ 3988128 w 7467600"/>
              <a:gd name="connsiteY468" fmla="*/ 4817267 h 6858000"/>
              <a:gd name="connsiteX469" fmla="*/ 4830582 w 7467600"/>
              <a:gd name="connsiteY469" fmla="*/ 4676000 h 6858000"/>
              <a:gd name="connsiteX470" fmla="*/ 4830100 w 7467600"/>
              <a:gd name="connsiteY470" fmla="*/ 4675554 h 6858000"/>
              <a:gd name="connsiteX471" fmla="*/ 4036318 w 7467600"/>
              <a:gd name="connsiteY471" fmla="*/ 4147013 h 6858000"/>
              <a:gd name="connsiteX472" fmla="*/ 3432098 w 7467600"/>
              <a:gd name="connsiteY472" fmla="*/ 3537312 h 6858000"/>
              <a:gd name="connsiteX473" fmla="*/ 3446761 w 7467600"/>
              <a:gd name="connsiteY473" fmla="*/ 3461278 h 6858000"/>
              <a:gd name="connsiteX474" fmla="*/ 4419733 w 7467600"/>
              <a:gd name="connsiteY474" fmla="*/ 3963555 h 6858000"/>
              <a:gd name="connsiteX475" fmla="*/ 4781371 w 7467600"/>
              <a:gd name="connsiteY475" fmla="*/ 4458604 h 6858000"/>
              <a:gd name="connsiteX476" fmla="*/ 4780440 w 7467600"/>
              <a:gd name="connsiteY476" fmla="*/ 4470290 h 6858000"/>
              <a:gd name="connsiteX477" fmla="*/ 4898954 w 7467600"/>
              <a:gd name="connsiteY477" fmla="*/ 4662092 h 6858000"/>
              <a:gd name="connsiteX478" fmla="*/ 4900699 w 7467600"/>
              <a:gd name="connsiteY478" fmla="*/ 4670867 h 6858000"/>
              <a:gd name="connsiteX479" fmla="*/ 5714511 w 7467600"/>
              <a:gd name="connsiteY479" fmla="*/ 4663483 h 6858000"/>
              <a:gd name="connsiteX480" fmla="*/ 5464793 w 7467600"/>
              <a:gd name="connsiteY480" fmla="*/ 4393556 h 6858000"/>
              <a:gd name="connsiteX481" fmla="*/ 5461897 w 7467600"/>
              <a:gd name="connsiteY481" fmla="*/ 4390879 h 6858000"/>
              <a:gd name="connsiteX482" fmla="*/ 4294126 w 7467600"/>
              <a:gd name="connsiteY482" fmla="*/ 3303048 h 6858000"/>
              <a:gd name="connsiteX483" fmla="*/ 4305321 w 7467600"/>
              <a:gd name="connsiteY483" fmla="*/ 3256953 h 6858000"/>
              <a:gd name="connsiteX484" fmla="*/ 4949299 w 7467600"/>
              <a:gd name="connsiteY484" fmla="*/ 3766336 h 6858000"/>
              <a:gd name="connsiteX485" fmla="*/ 5291452 w 7467600"/>
              <a:gd name="connsiteY485" fmla="*/ 4076801 h 6858000"/>
              <a:gd name="connsiteX486" fmla="*/ 5434998 w 7467600"/>
              <a:gd name="connsiteY486" fmla="*/ 4254100 h 6858000"/>
              <a:gd name="connsiteX487" fmla="*/ 5351015 w 7467600"/>
              <a:gd name="connsiteY487" fmla="*/ 3760989 h 6858000"/>
              <a:gd name="connsiteX488" fmla="*/ 5413780 w 7467600"/>
              <a:gd name="connsiteY488" fmla="*/ 2966265 h 6858000"/>
              <a:gd name="connsiteX489" fmla="*/ 5425627 w 7467600"/>
              <a:gd name="connsiteY489" fmla="*/ 2954192 h 6858000"/>
              <a:gd name="connsiteX490" fmla="*/ 6604735 w 7467600"/>
              <a:gd name="connsiteY490" fmla="*/ 2041381 h 6858000"/>
              <a:gd name="connsiteX491" fmla="*/ 7204487 w 7467600"/>
              <a:gd name="connsiteY491" fmla="*/ 2742112 h 6858000"/>
              <a:gd name="connsiteX492" fmla="*/ 7131592 w 7467600"/>
              <a:gd name="connsiteY492" fmla="*/ 2672096 h 6858000"/>
              <a:gd name="connsiteX493" fmla="*/ 6996344 w 7467600"/>
              <a:gd name="connsiteY493" fmla="*/ 2518310 h 6858000"/>
              <a:gd name="connsiteX494" fmla="*/ 6735495 w 7467600"/>
              <a:gd name="connsiteY494" fmla="*/ 2196890 h 6858000"/>
              <a:gd name="connsiteX495" fmla="*/ 6721901 w 7467600"/>
              <a:gd name="connsiteY495" fmla="*/ 2179274 h 6858000"/>
              <a:gd name="connsiteX496" fmla="*/ 6604735 w 7467600"/>
              <a:gd name="connsiteY496" fmla="*/ 2041381 h 6858000"/>
              <a:gd name="connsiteX497" fmla="*/ 6591670 w 7467600"/>
              <a:gd name="connsiteY497" fmla="*/ 1988277 h 6858000"/>
              <a:gd name="connsiteX498" fmla="*/ 6747349 w 7467600"/>
              <a:gd name="connsiteY498" fmla="*/ 2160069 h 6858000"/>
              <a:gd name="connsiteX499" fmla="*/ 6760943 w 7467600"/>
              <a:gd name="connsiteY499" fmla="*/ 2177686 h 6858000"/>
              <a:gd name="connsiteX500" fmla="*/ 7021065 w 7467600"/>
              <a:gd name="connsiteY500" fmla="*/ 2498102 h 6858000"/>
              <a:gd name="connsiteX501" fmla="*/ 7155223 w 7467600"/>
              <a:gd name="connsiteY501" fmla="*/ 2650386 h 6858000"/>
              <a:gd name="connsiteX502" fmla="*/ 7203167 w 7467600"/>
              <a:gd name="connsiteY502" fmla="*/ 2697288 h 6858000"/>
              <a:gd name="connsiteX503" fmla="*/ 6937703 w 7467600"/>
              <a:gd name="connsiteY503" fmla="*/ 2321981 h 6858000"/>
              <a:gd name="connsiteX504" fmla="*/ 6591670 w 7467600"/>
              <a:gd name="connsiteY504" fmla="*/ 1988277 h 6858000"/>
              <a:gd name="connsiteX505" fmla="*/ 5798671 w 7467600"/>
              <a:gd name="connsiteY505" fmla="*/ 1981601 h 6858000"/>
              <a:gd name="connsiteX506" fmla="*/ 5754709 w 7467600"/>
              <a:gd name="connsiteY506" fmla="*/ 2071454 h 6858000"/>
              <a:gd name="connsiteX507" fmla="*/ 5763044 w 7467600"/>
              <a:gd name="connsiteY507" fmla="*/ 2842206 h 6858000"/>
              <a:gd name="connsiteX508" fmla="*/ 5764974 w 7467600"/>
              <a:gd name="connsiteY508" fmla="*/ 2799609 h 6858000"/>
              <a:gd name="connsiteX509" fmla="*/ 5767665 w 7467600"/>
              <a:gd name="connsiteY509" fmla="*/ 2666409 h 6858000"/>
              <a:gd name="connsiteX510" fmla="*/ 5763055 w 7467600"/>
              <a:gd name="connsiteY510" fmla="*/ 2579705 h 6858000"/>
              <a:gd name="connsiteX511" fmla="*/ 5758079 w 7467600"/>
              <a:gd name="connsiteY511" fmla="*/ 2492508 h 6858000"/>
              <a:gd name="connsiteX512" fmla="*/ 5779325 w 7467600"/>
              <a:gd name="connsiteY512" fmla="*/ 2197069 h 6858000"/>
              <a:gd name="connsiteX513" fmla="*/ 5798671 w 7467600"/>
              <a:gd name="connsiteY513" fmla="*/ 1981601 h 6858000"/>
              <a:gd name="connsiteX514" fmla="*/ 5829202 w 7467600"/>
              <a:gd name="connsiteY514" fmla="*/ 1971679 h 6858000"/>
              <a:gd name="connsiteX515" fmla="*/ 5809558 w 7467600"/>
              <a:gd name="connsiteY515" fmla="*/ 2198043 h 6858000"/>
              <a:gd name="connsiteX516" fmla="*/ 5788653 w 7467600"/>
              <a:gd name="connsiteY516" fmla="*/ 2489430 h 6858000"/>
              <a:gd name="connsiteX517" fmla="*/ 5793439 w 7467600"/>
              <a:gd name="connsiteY517" fmla="*/ 2575235 h 6858000"/>
              <a:gd name="connsiteX518" fmla="*/ 5796837 w 7467600"/>
              <a:gd name="connsiteY518" fmla="*/ 2637633 h 6858000"/>
              <a:gd name="connsiteX519" fmla="*/ 5818614 w 7467600"/>
              <a:gd name="connsiteY519" fmla="*/ 2473055 h 6858000"/>
              <a:gd name="connsiteX520" fmla="*/ 5829202 w 7467600"/>
              <a:gd name="connsiteY520" fmla="*/ 1971679 h 6858000"/>
              <a:gd name="connsiteX521" fmla="*/ 5911389 w 7467600"/>
              <a:gd name="connsiteY521" fmla="*/ 1898371 h 6858000"/>
              <a:gd name="connsiteX522" fmla="*/ 6237627 w 7467600"/>
              <a:gd name="connsiteY522" fmla="*/ 2231921 h 6858000"/>
              <a:gd name="connsiteX523" fmla="*/ 5911389 w 7467600"/>
              <a:gd name="connsiteY523" fmla="*/ 1898371 h 6858000"/>
              <a:gd name="connsiteX524" fmla="*/ 6944437 w 7467600"/>
              <a:gd name="connsiteY524" fmla="*/ 1575402 h 6858000"/>
              <a:gd name="connsiteX525" fmla="*/ 6304730 w 7467600"/>
              <a:gd name="connsiteY525" fmla="*/ 1766654 h 6858000"/>
              <a:gd name="connsiteX526" fmla="*/ 6944437 w 7467600"/>
              <a:gd name="connsiteY526" fmla="*/ 1575402 h 6858000"/>
              <a:gd name="connsiteX527" fmla="*/ 7019523 w 7467600"/>
              <a:gd name="connsiteY527" fmla="*/ 1519450 h 6858000"/>
              <a:gd name="connsiteX528" fmla="*/ 6298091 w 7467600"/>
              <a:gd name="connsiteY528" fmla="*/ 1737122 h 6858000"/>
              <a:gd name="connsiteX529" fmla="*/ 7019523 w 7467600"/>
              <a:gd name="connsiteY529" fmla="*/ 1519450 h 6858000"/>
              <a:gd name="connsiteX530" fmla="*/ 2399523 w 7467600"/>
              <a:gd name="connsiteY530" fmla="*/ 1428234 h 6858000"/>
              <a:gd name="connsiteX531" fmla="*/ 2224982 w 7467600"/>
              <a:gd name="connsiteY531" fmla="*/ 1826201 h 6858000"/>
              <a:gd name="connsiteX532" fmla="*/ 2096099 w 7467600"/>
              <a:gd name="connsiteY532" fmla="*/ 2345900 h 6858000"/>
              <a:gd name="connsiteX533" fmla="*/ 2283317 w 7467600"/>
              <a:gd name="connsiteY533" fmla="*/ 1796925 h 6858000"/>
              <a:gd name="connsiteX534" fmla="*/ 2399523 w 7467600"/>
              <a:gd name="connsiteY534" fmla="*/ 1428234 h 6858000"/>
              <a:gd name="connsiteX535" fmla="*/ 2448558 w 7467600"/>
              <a:gd name="connsiteY535" fmla="*/ 1373435 h 6858000"/>
              <a:gd name="connsiteX536" fmla="*/ 2312521 w 7467600"/>
              <a:gd name="connsiteY536" fmla="*/ 1806140 h 6858000"/>
              <a:gd name="connsiteX537" fmla="*/ 2127533 w 7467600"/>
              <a:gd name="connsiteY537" fmla="*/ 2348380 h 6858000"/>
              <a:gd name="connsiteX538" fmla="*/ 2358080 w 7467600"/>
              <a:gd name="connsiteY538" fmla="*/ 1866134 h 6858000"/>
              <a:gd name="connsiteX539" fmla="*/ 2407436 w 7467600"/>
              <a:gd name="connsiteY539" fmla="*/ 1651070 h 6858000"/>
              <a:gd name="connsiteX540" fmla="*/ 2448558 w 7467600"/>
              <a:gd name="connsiteY540" fmla="*/ 1373435 h 6858000"/>
              <a:gd name="connsiteX541" fmla="*/ 278707 w 7467600"/>
              <a:gd name="connsiteY541" fmla="*/ 1352270 h 6858000"/>
              <a:gd name="connsiteX542" fmla="*/ 321570 w 7467600"/>
              <a:gd name="connsiteY542" fmla="*/ 1861610 h 6858000"/>
              <a:gd name="connsiteX543" fmla="*/ 294281 w 7467600"/>
              <a:gd name="connsiteY543" fmla="*/ 1440658 h 6858000"/>
              <a:gd name="connsiteX544" fmla="*/ 278707 w 7467600"/>
              <a:gd name="connsiteY544" fmla="*/ 1352270 h 6858000"/>
              <a:gd name="connsiteX545" fmla="*/ 1423821 w 7467600"/>
              <a:gd name="connsiteY545" fmla="*/ 1351958 h 6858000"/>
              <a:gd name="connsiteX546" fmla="*/ 1638521 w 7467600"/>
              <a:gd name="connsiteY546" fmla="*/ 1908470 h 6858000"/>
              <a:gd name="connsiteX547" fmla="*/ 1754199 w 7467600"/>
              <a:gd name="connsiteY547" fmla="*/ 2149284 h 6858000"/>
              <a:gd name="connsiteX548" fmla="*/ 1908359 w 7467600"/>
              <a:gd name="connsiteY548" fmla="*/ 2364988 h 6858000"/>
              <a:gd name="connsiteX549" fmla="*/ 1647661 w 7467600"/>
              <a:gd name="connsiteY549" fmla="*/ 1825945 h 6858000"/>
              <a:gd name="connsiteX550" fmla="*/ 1423821 w 7467600"/>
              <a:gd name="connsiteY550" fmla="*/ 1351958 h 6858000"/>
              <a:gd name="connsiteX551" fmla="*/ 1431890 w 7467600"/>
              <a:gd name="connsiteY551" fmla="*/ 1306475 h 6858000"/>
              <a:gd name="connsiteX552" fmla="*/ 1507597 w 7467600"/>
              <a:gd name="connsiteY552" fmla="*/ 1446132 h 6858000"/>
              <a:gd name="connsiteX553" fmla="*/ 1674586 w 7467600"/>
              <a:gd name="connsiteY553" fmla="*/ 1813832 h 6858000"/>
              <a:gd name="connsiteX554" fmla="*/ 1815950 w 7467600"/>
              <a:gd name="connsiteY554" fmla="*/ 2128564 h 6858000"/>
              <a:gd name="connsiteX555" fmla="*/ 1984242 w 7467600"/>
              <a:gd name="connsiteY555" fmla="*/ 2430829 h 6858000"/>
              <a:gd name="connsiteX556" fmla="*/ 2014023 w 7467600"/>
              <a:gd name="connsiteY556" fmla="*/ 2450995 h 6858000"/>
              <a:gd name="connsiteX557" fmla="*/ 1747337 w 7467600"/>
              <a:gd name="connsiteY557" fmla="*/ 1855264 h 6858000"/>
              <a:gd name="connsiteX558" fmla="*/ 1533749 w 7467600"/>
              <a:gd name="connsiteY558" fmla="*/ 1478656 h 6858000"/>
              <a:gd name="connsiteX559" fmla="*/ 1431890 w 7467600"/>
              <a:gd name="connsiteY559" fmla="*/ 1306475 h 6858000"/>
              <a:gd name="connsiteX560" fmla="*/ 5052692 w 7467600"/>
              <a:gd name="connsiteY560" fmla="*/ 1292994 h 6858000"/>
              <a:gd name="connsiteX561" fmla="*/ 5200661 w 7467600"/>
              <a:gd name="connsiteY561" fmla="*/ 1635186 h 6858000"/>
              <a:gd name="connsiteX562" fmla="*/ 5297138 w 7467600"/>
              <a:gd name="connsiteY562" fmla="*/ 1906351 h 6858000"/>
              <a:gd name="connsiteX563" fmla="*/ 5052692 w 7467600"/>
              <a:gd name="connsiteY563" fmla="*/ 1292994 h 6858000"/>
              <a:gd name="connsiteX564" fmla="*/ 5009948 w 7467600"/>
              <a:gd name="connsiteY564" fmla="*/ 1273619 h 6858000"/>
              <a:gd name="connsiteX565" fmla="*/ 5121777 w 7467600"/>
              <a:gd name="connsiteY565" fmla="*/ 1654213 h 6858000"/>
              <a:gd name="connsiteX566" fmla="*/ 5293545 w 7467600"/>
              <a:gd name="connsiteY566" fmla="*/ 2072247 h 6858000"/>
              <a:gd name="connsiteX567" fmla="*/ 5294042 w 7467600"/>
              <a:gd name="connsiteY567" fmla="*/ 2065019 h 6858000"/>
              <a:gd name="connsiteX568" fmla="*/ 5171936 w 7467600"/>
              <a:gd name="connsiteY568" fmla="*/ 1647613 h 6858000"/>
              <a:gd name="connsiteX569" fmla="*/ 5009948 w 7467600"/>
              <a:gd name="connsiteY569" fmla="*/ 1273619 h 6858000"/>
              <a:gd name="connsiteX570" fmla="*/ 655236 w 7467600"/>
              <a:gd name="connsiteY570" fmla="*/ 1268632 h 6858000"/>
              <a:gd name="connsiteX571" fmla="*/ 839521 w 7467600"/>
              <a:gd name="connsiteY571" fmla="*/ 1685315 h 6858000"/>
              <a:gd name="connsiteX572" fmla="*/ 1109416 w 7467600"/>
              <a:gd name="connsiteY572" fmla="*/ 2061663 h 6858000"/>
              <a:gd name="connsiteX573" fmla="*/ 1298300 w 7467600"/>
              <a:gd name="connsiteY573" fmla="*/ 2247742 h 6858000"/>
              <a:gd name="connsiteX574" fmla="*/ 1125871 w 7467600"/>
              <a:gd name="connsiteY574" fmla="*/ 1989513 h 6858000"/>
              <a:gd name="connsiteX575" fmla="*/ 981574 w 7467600"/>
              <a:gd name="connsiteY575" fmla="*/ 1783157 h 6858000"/>
              <a:gd name="connsiteX576" fmla="*/ 922198 w 7467600"/>
              <a:gd name="connsiteY576" fmla="*/ 1677437 h 6858000"/>
              <a:gd name="connsiteX577" fmla="*/ 869293 w 7467600"/>
              <a:gd name="connsiteY577" fmla="*/ 1583214 h 6858000"/>
              <a:gd name="connsiteX578" fmla="*/ 751431 w 7467600"/>
              <a:gd name="connsiteY578" fmla="*/ 1405731 h 6858000"/>
              <a:gd name="connsiteX579" fmla="*/ 655236 w 7467600"/>
              <a:gd name="connsiteY579" fmla="*/ 1268632 h 6858000"/>
              <a:gd name="connsiteX580" fmla="*/ 6516292 w 7467600"/>
              <a:gd name="connsiteY580" fmla="*/ 1263064 h 6858000"/>
              <a:gd name="connsiteX581" fmla="*/ 5736320 w 7467600"/>
              <a:gd name="connsiteY581" fmla="*/ 1501803 h 6858000"/>
              <a:gd name="connsiteX582" fmla="*/ 6516292 w 7467600"/>
              <a:gd name="connsiteY582" fmla="*/ 1263064 h 6858000"/>
              <a:gd name="connsiteX583" fmla="*/ 291466 w 7467600"/>
              <a:gd name="connsiteY583" fmla="*/ 1250369 h 6858000"/>
              <a:gd name="connsiteX584" fmla="*/ 323180 w 7467600"/>
              <a:gd name="connsiteY584" fmla="*/ 1435283 h 6858000"/>
              <a:gd name="connsiteX585" fmla="*/ 349381 w 7467600"/>
              <a:gd name="connsiteY585" fmla="*/ 1875041 h 6858000"/>
              <a:gd name="connsiteX586" fmla="*/ 374363 w 7467600"/>
              <a:gd name="connsiteY586" fmla="*/ 1506494 h 6858000"/>
              <a:gd name="connsiteX587" fmla="*/ 302168 w 7467600"/>
              <a:gd name="connsiteY587" fmla="*/ 1274495 h 6858000"/>
              <a:gd name="connsiteX588" fmla="*/ 291466 w 7467600"/>
              <a:gd name="connsiteY588" fmla="*/ 1250369 h 6858000"/>
              <a:gd name="connsiteX589" fmla="*/ 678222 w 7467600"/>
              <a:gd name="connsiteY589" fmla="*/ 1248670 h 6858000"/>
              <a:gd name="connsiteX590" fmla="*/ 775536 w 7467600"/>
              <a:gd name="connsiteY590" fmla="*/ 1388015 h 6858000"/>
              <a:gd name="connsiteX591" fmla="*/ 894529 w 7467600"/>
              <a:gd name="connsiteY591" fmla="*/ 1567739 h 6858000"/>
              <a:gd name="connsiteX592" fmla="*/ 948000 w 7467600"/>
              <a:gd name="connsiteY592" fmla="*/ 1663088 h 6858000"/>
              <a:gd name="connsiteX593" fmla="*/ 1006812 w 7467600"/>
              <a:gd name="connsiteY593" fmla="*/ 1767683 h 6858000"/>
              <a:gd name="connsiteX594" fmla="*/ 1149133 w 7467600"/>
              <a:gd name="connsiteY594" fmla="*/ 1971513 h 6858000"/>
              <a:gd name="connsiteX595" fmla="*/ 1333952 w 7467600"/>
              <a:gd name="connsiteY595" fmla="*/ 2251620 h 6858000"/>
              <a:gd name="connsiteX596" fmla="*/ 1337329 w 7467600"/>
              <a:gd name="connsiteY596" fmla="*/ 2258350 h 6858000"/>
              <a:gd name="connsiteX597" fmla="*/ 1014726 w 7467600"/>
              <a:gd name="connsiteY597" fmla="*/ 1615556 h 6858000"/>
              <a:gd name="connsiteX598" fmla="*/ 678222 w 7467600"/>
              <a:gd name="connsiteY598" fmla="*/ 1248670 h 6858000"/>
              <a:gd name="connsiteX599" fmla="*/ 6691602 w 7467600"/>
              <a:gd name="connsiteY599" fmla="*/ 1140573 h 6858000"/>
              <a:gd name="connsiteX600" fmla="*/ 6571100 w 7467600"/>
              <a:gd name="connsiteY600" fmla="*/ 1183662 h 6858000"/>
              <a:gd name="connsiteX601" fmla="*/ 6241687 w 7467600"/>
              <a:gd name="connsiteY601" fmla="*/ 1257600 h 6858000"/>
              <a:gd name="connsiteX602" fmla="*/ 5693009 w 7467600"/>
              <a:gd name="connsiteY602" fmla="*/ 1478256 h 6858000"/>
              <a:gd name="connsiteX603" fmla="*/ 6548420 w 7467600"/>
              <a:gd name="connsiteY603" fmla="*/ 1214599 h 6858000"/>
              <a:gd name="connsiteX604" fmla="*/ 6605473 w 7467600"/>
              <a:gd name="connsiteY604" fmla="*/ 1184686 h 6858000"/>
              <a:gd name="connsiteX605" fmla="*/ 6691602 w 7467600"/>
              <a:gd name="connsiteY605" fmla="*/ 1140573 h 6858000"/>
              <a:gd name="connsiteX606" fmla="*/ 4002475 w 7467600"/>
              <a:gd name="connsiteY606" fmla="*/ 1037802 h 6858000"/>
              <a:gd name="connsiteX607" fmla="*/ 4000324 w 7467600"/>
              <a:gd name="connsiteY607" fmla="*/ 1039362 h 6858000"/>
              <a:gd name="connsiteX608" fmla="*/ 4002862 w 7467600"/>
              <a:gd name="connsiteY608" fmla="*/ 1042866 h 6858000"/>
              <a:gd name="connsiteX609" fmla="*/ 4002475 w 7467600"/>
              <a:gd name="connsiteY609" fmla="*/ 1037802 h 6858000"/>
              <a:gd name="connsiteX610" fmla="*/ 506322 w 7467600"/>
              <a:gd name="connsiteY610" fmla="*/ 1020997 h 6858000"/>
              <a:gd name="connsiteX611" fmla="*/ 533068 w 7467600"/>
              <a:gd name="connsiteY611" fmla="*/ 1029409 h 6858000"/>
              <a:gd name="connsiteX612" fmla="*/ 1232525 w 7467600"/>
              <a:gd name="connsiteY612" fmla="*/ 1804675 h 6858000"/>
              <a:gd name="connsiteX613" fmla="*/ 1388858 w 7467600"/>
              <a:gd name="connsiteY613" fmla="*/ 2368011 h 6858000"/>
              <a:gd name="connsiteX614" fmla="*/ 1384098 w 7467600"/>
              <a:gd name="connsiteY614" fmla="*/ 2378125 h 6858000"/>
              <a:gd name="connsiteX615" fmla="*/ 1425393 w 7467600"/>
              <a:gd name="connsiteY615" fmla="*/ 2589124 h 6858000"/>
              <a:gd name="connsiteX616" fmla="*/ 1424001 w 7467600"/>
              <a:gd name="connsiteY616" fmla="*/ 2597541 h 6858000"/>
              <a:gd name="connsiteX617" fmla="*/ 2152729 w 7467600"/>
              <a:gd name="connsiteY617" fmla="*/ 2864487 h 6858000"/>
              <a:gd name="connsiteX618" fmla="*/ 2020609 w 7467600"/>
              <a:gd name="connsiteY618" fmla="*/ 2539671 h 6858000"/>
              <a:gd name="connsiteX619" fmla="*/ 2018920 w 7467600"/>
              <a:gd name="connsiteY619" fmla="*/ 2536309 h 6858000"/>
              <a:gd name="connsiteX620" fmla="*/ 1342441 w 7467600"/>
              <a:gd name="connsiteY620" fmla="*/ 1173017 h 6858000"/>
              <a:gd name="connsiteX621" fmla="*/ 1367925 w 7467600"/>
              <a:gd name="connsiteY621" fmla="*/ 1135648 h 6858000"/>
              <a:gd name="connsiteX622" fmla="*/ 1771401 w 7467600"/>
              <a:gd name="connsiteY622" fmla="*/ 1806673 h 6858000"/>
              <a:gd name="connsiteX623" fmla="*/ 1972385 w 7467600"/>
              <a:gd name="connsiteY623" fmla="*/ 2198735 h 6858000"/>
              <a:gd name="connsiteX624" fmla="*/ 2040892 w 7467600"/>
              <a:gd name="connsiteY624" fmla="*/ 2405205 h 6858000"/>
              <a:gd name="connsiteX625" fmla="*/ 2131689 w 7467600"/>
              <a:gd name="connsiteY625" fmla="*/ 1936926 h 6858000"/>
              <a:gd name="connsiteX626" fmla="*/ 2454820 w 7467600"/>
              <a:gd name="connsiteY626" fmla="*/ 1248808 h 6858000"/>
              <a:gd name="connsiteX627" fmla="*/ 2492512 w 7467600"/>
              <a:gd name="connsiteY627" fmla="*/ 1302920 h 6858000"/>
              <a:gd name="connsiteX628" fmla="*/ 2081216 w 7467600"/>
              <a:gd name="connsiteY628" fmla="*/ 2527513 h 6858000"/>
              <a:gd name="connsiteX629" fmla="*/ 2081211 w 7467600"/>
              <a:gd name="connsiteY629" fmla="*/ 2528916 h 6858000"/>
              <a:gd name="connsiteX630" fmla="*/ 2199067 w 7467600"/>
              <a:gd name="connsiteY630" fmla="*/ 2884061 h 6858000"/>
              <a:gd name="connsiteX631" fmla="*/ 3192586 w 7467600"/>
              <a:gd name="connsiteY631" fmla="*/ 3411496 h 6858000"/>
              <a:gd name="connsiteX632" fmla="*/ 3182620 w 7467600"/>
              <a:gd name="connsiteY632" fmla="*/ 3483279 h 6858000"/>
              <a:gd name="connsiteX633" fmla="*/ 2435119 w 7467600"/>
              <a:gd name="connsiteY633" fmla="*/ 3080173 h 6858000"/>
              <a:gd name="connsiteX634" fmla="*/ 2410152 w 7467600"/>
              <a:gd name="connsiteY634" fmla="*/ 3063751 h 6858000"/>
              <a:gd name="connsiteX635" fmla="*/ 2408099 w 7467600"/>
              <a:gd name="connsiteY635" fmla="*/ 3064403 h 6858000"/>
              <a:gd name="connsiteX636" fmla="*/ 2407218 w 7467600"/>
              <a:gd name="connsiteY636" fmla="*/ 3070324 h 6858000"/>
              <a:gd name="connsiteX637" fmla="*/ 2380138 w 7467600"/>
              <a:gd name="connsiteY637" fmla="*/ 3099341 h 6858000"/>
              <a:gd name="connsiteX638" fmla="*/ 1765923 w 7467600"/>
              <a:gd name="connsiteY638" fmla="*/ 3581043 h 6858000"/>
              <a:gd name="connsiteX639" fmla="*/ 1702258 w 7467600"/>
              <a:gd name="connsiteY639" fmla="*/ 3612286 h 6858000"/>
              <a:gd name="connsiteX640" fmla="*/ 1538370 w 7467600"/>
              <a:gd name="connsiteY640" fmla="*/ 3811804 h 6858000"/>
              <a:gd name="connsiteX641" fmla="*/ 542867 w 7467600"/>
              <a:gd name="connsiteY641" fmla="*/ 4944092 h 6858000"/>
              <a:gd name="connsiteX642" fmla="*/ 515800 w 7467600"/>
              <a:gd name="connsiteY642" fmla="*/ 4862180 h 6858000"/>
              <a:gd name="connsiteX643" fmla="*/ 909145 w 7467600"/>
              <a:gd name="connsiteY643" fmla="*/ 4199225 h 6858000"/>
              <a:gd name="connsiteX644" fmla="*/ 1214067 w 7467600"/>
              <a:gd name="connsiteY644" fmla="*/ 3908561 h 6858000"/>
              <a:gd name="connsiteX645" fmla="*/ 640967 w 7467600"/>
              <a:gd name="connsiteY645" fmla="*/ 4105601 h 6858000"/>
              <a:gd name="connsiteX646" fmla="*/ 112563 w 7467600"/>
              <a:gd name="connsiteY646" fmla="*/ 4396952 h 6858000"/>
              <a:gd name="connsiteX647" fmla="*/ 0 w 7467600"/>
              <a:gd name="connsiteY647" fmla="*/ 4466006 h 6858000"/>
              <a:gd name="connsiteX648" fmla="*/ 0 w 7467600"/>
              <a:gd name="connsiteY648" fmla="*/ 4233763 h 6858000"/>
              <a:gd name="connsiteX649" fmla="*/ 36881 w 7467600"/>
              <a:gd name="connsiteY649" fmla="*/ 4200118 h 6858000"/>
              <a:gd name="connsiteX650" fmla="*/ 910534 w 7467600"/>
              <a:gd name="connsiteY650" fmla="*/ 3629753 h 6858000"/>
              <a:gd name="connsiteX651" fmla="*/ 1578717 w 7467600"/>
              <a:gd name="connsiteY651" fmla="*/ 3575982 h 6858000"/>
              <a:gd name="connsiteX652" fmla="*/ 2338780 w 7467600"/>
              <a:gd name="connsiteY652" fmla="*/ 3033725 h 6858000"/>
              <a:gd name="connsiteX653" fmla="*/ 1807991 w 7467600"/>
              <a:gd name="connsiteY653" fmla="*/ 2807184 h 6858000"/>
              <a:gd name="connsiteX654" fmla="*/ 1416358 w 7467600"/>
              <a:gd name="connsiteY654" fmla="*/ 3112571 h 6858000"/>
              <a:gd name="connsiteX655" fmla="*/ 939066 w 7467600"/>
              <a:gd name="connsiteY655" fmla="*/ 3378798 h 6858000"/>
              <a:gd name="connsiteX656" fmla="*/ 115099 w 7467600"/>
              <a:gd name="connsiteY656" fmla="*/ 3607650 h 6858000"/>
              <a:gd name="connsiteX657" fmla="*/ 97284 w 7467600"/>
              <a:gd name="connsiteY657" fmla="*/ 3520393 h 6858000"/>
              <a:gd name="connsiteX658" fmla="*/ 922050 w 7467600"/>
              <a:gd name="connsiteY658" fmla="*/ 3074867 h 6858000"/>
              <a:gd name="connsiteX659" fmla="*/ 1405265 w 7467600"/>
              <a:gd name="connsiteY659" fmla="*/ 3016319 h 6858000"/>
              <a:gd name="connsiteX660" fmla="*/ 1407512 w 7467600"/>
              <a:gd name="connsiteY660" fmla="*/ 3018001 h 6858000"/>
              <a:gd name="connsiteX661" fmla="*/ 1726266 w 7467600"/>
              <a:gd name="connsiteY661" fmla="*/ 2777274 h 6858000"/>
              <a:gd name="connsiteX662" fmla="*/ 625390 w 7467600"/>
              <a:gd name="connsiteY662" fmla="*/ 2514541 h 6858000"/>
              <a:gd name="connsiteX663" fmla="*/ 619799 w 7467600"/>
              <a:gd name="connsiteY663" fmla="*/ 2527180 h 6858000"/>
              <a:gd name="connsiteX664" fmla="*/ 310030 w 7467600"/>
              <a:gd name="connsiteY664" fmla="*/ 2771818 h 6858000"/>
              <a:gd name="connsiteX665" fmla="*/ 173877 w 7467600"/>
              <a:gd name="connsiteY665" fmla="*/ 2937056 h 6858000"/>
              <a:gd name="connsiteX666" fmla="*/ 77889 w 7467600"/>
              <a:gd name="connsiteY666" fmla="*/ 3138440 h 6858000"/>
              <a:gd name="connsiteX667" fmla="*/ 0 w 7467600"/>
              <a:gd name="connsiteY667" fmla="*/ 3271395 h 6858000"/>
              <a:gd name="connsiteX668" fmla="*/ 0 w 7467600"/>
              <a:gd name="connsiteY668" fmla="*/ 3153002 h 6858000"/>
              <a:gd name="connsiteX669" fmla="*/ 2386 w 7467600"/>
              <a:gd name="connsiteY669" fmla="*/ 3149203 h 6858000"/>
              <a:gd name="connsiteX670" fmla="*/ 89753 w 7467600"/>
              <a:gd name="connsiteY670" fmla="*/ 2987702 h 6858000"/>
              <a:gd name="connsiteX671" fmla="*/ 76869 w 7467600"/>
              <a:gd name="connsiteY671" fmla="*/ 3005404 h 6858000"/>
              <a:gd name="connsiteX672" fmla="*/ 32049 w 7467600"/>
              <a:gd name="connsiteY672" fmla="*/ 3065814 h 6858000"/>
              <a:gd name="connsiteX673" fmla="*/ 0 w 7467600"/>
              <a:gd name="connsiteY673" fmla="*/ 3108744 h 6858000"/>
              <a:gd name="connsiteX674" fmla="*/ 0 w 7467600"/>
              <a:gd name="connsiteY674" fmla="*/ 3058059 h 6858000"/>
              <a:gd name="connsiteX675" fmla="*/ 7610 w 7467600"/>
              <a:gd name="connsiteY675" fmla="*/ 3047889 h 6858000"/>
              <a:gd name="connsiteX676" fmla="*/ 52419 w 7467600"/>
              <a:gd name="connsiteY676" fmla="*/ 2987479 h 6858000"/>
              <a:gd name="connsiteX677" fmla="*/ 59142 w 7467600"/>
              <a:gd name="connsiteY677" fmla="*/ 2978488 h 6858000"/>
              <a:gd name="connsiteX678" fmla="*/ 0 w 7467600"/>
              <a:gd name="connsiteY678" fmla="*/ 3015334 h 6858000"/>
              <a:gd name="connsiteX679" fmla="*/ 0 w 7467600"/>
              <a:gd name="connsiteY679" fmla="*/ 2914286 h 6858000"/>
              <a:gd name="connsiteX680" fmla="*/ 36383 w 7467600"/>
              <a:gd name="connsiteY680" fmla="*/ 2901128 h 6858000"/>
              <a:gd name="connsiteX681" fmla="*/ 156329 w 7467600"/>
              <a:gd name="connsiteY681" fmla="*/ 2840533 h 6858000"/>
              <a:gd name="connsiteX682" fmla="*/ 358355 w 7467600"/>
              <a:gd name="connsiteY682" fmla="*/ 2620471 h 6858000"/>
              <a:gd name="connsiteX683" fmla="*/ 510577 w 7467600"/>
              <a:gd name="connsiteY683" fmla="*/ 2501244 h 6858000"/>
              <a:gd name="connsiteX684" fmla="*/ 211967 w 7467600"/>
              <a:gd name="connsiteY684" fmla="*/ 2479171 h 6858000"/>
              <a:gd name="connsiteX685" fmla="*/ 0 w 7467600"/>
              <a:gd name="connsiteY685" fmla="*/ 2476398 h 6858000"/>
              <a:gd name="connsiteX686" fmla="*/ 0 w 7467600"/>
              <a:gd name="connsiteY686" fmla="*/ 2389189 h 6858000"/>
              <a:gd name="connsiteX687" fmla="*/ 103062 w 7467600"/>
              <a:gd name="connsiteY687" fmla="*/ 2389518 h 6858000"/>
              <a:gd name="connsiteX688" fmla="*/ 510734 w 7467600"/>
              <a:gd name="connsiteY688" fmla="*/ 2416201 h 6858000"/>
              <a:gd name="connsiteX689" fmla="*/ 279257 w 7467600"/>
              <a:gd name="connsiteY689" fmla="*/ 2092102 h 6858000"/>
              <a:gd name="connsiteX690" fmla="*/ 65265 w 7467600"/>
              <a:gd name="connsiteY690" fmla="*/ 2006049 h 6858000"/>
              <a:gd name="connsiteX691" fmla="*/ 0 w 7467600"/>
              <a:gd name="connsiteY691" fmla="*/ 1982532 h 6858000"/>
              <a:gd name="connsiteX692" fmla="*/ 0 w 7467600"/>
              <a:gd name="connsiteY692" fmla="*/ 1912789 h 6858000"/>
              <a:gd name="connsiteX693" fmla="*/ 97460 w 7467600"/>
              <a:gd name="connsiteY693" fmla="*/ 1953725 h 6858000"/>
              <a:gd name="connsiteX694" fmla="*/ 221272 w 7467600"/>
              <a:gd name="connsiteY694" fmla="*/ 1980766 h 6858000"/>
              <a:gd name="connsiteX695" fmla="*/ 116765 w 7467600"/>
              <a:gd name="connsiteY695" fmla="*/ 1911033 h 6858000"/>
              <a:gd name="connsiteX696" fmla="*/ 16405 w 7467600"/>
              <a:gd name="connsiteY696" fmla="*/ 1803412 h 6858000"/>
              <a:gd name="connsiteX697" fmla="*/ 0 w 7467600"/>
              <a:gd name="connsiteY697" fmla="*/ 1784777 h 6858000"/>
              <a:gd name="connsiteX698" fmla="*/ 0 w 7467600"/>
              <a:gd name="connsiteY698" fmla="*/ 1740082 h 6858000"/>
              <a:gd name="connsiteX699" fmla="*/ 39394 w 7467600"/>
              <a:gd name="connsiteY699" fmla="*/ 1784856 h 6858000"/>
              <a:gd name="connsiteX700" fmla="*/ 135813 w 7467600"/>
              <a:gd name="connsiteY700" fmla="*/ 1888838 h 6858000"/>
              <a:gd name="connsiteX701" fmla="*/ 242575 w 7467600"/>
              <a:gd name="connsiteY701" fmla="*/ 1958841 h 6858000"/>
              <a:gd name="connsiteX702" fmla="*/ 82197 w 7467600"/>
              <a:gd name="connsiteY702" fmla="*/ 1754826 h 6858000"/>
              <a:gd name="connsiteX703" fmla="*/ 0 w 7467600"/>
              <a:gd name="connsiteY703" fmla="*/ 1679650 h 6858000"/>
              <a:gd name="connsiteX704" fmla="*/ 0 w 7467600"/>
              <a:gd name="connsiteY704" fmla="*/ 1602463 h 6858000"/>
              <a:gd name="connsiteX705" fmla="*/ 84689 w 7467600"/>
              <a:gd name="connsiteY705" fmla="*/ 1677442 h 6858000"/>
              <a:gd name="connsiteX706" fmla="*/ 298437 w 7467600"/>
              <a:gd name="connsiteY706" fmla="*/ 1968019 h 6858000"/>
              <a:gd name="connsiteX707" fmla="*/ 227269 w 7467600"/>
              <a:gd name="connsiteY707" fmla="*/ 1114064 h 6858000"/>
              <a:gd name="connsiteX708" fmla="*/ 248003 w 7467600"/>
              <a:gd name="connsiteY708" fmla="*/ 1089613 h 6858000"/>
              <a:gd name="connsiteX709" fmla="*/ 427020 w 7467600"/>
              <a:gd name="connsiteY709" fmla="*/ 1619803 h 6858000"/>
              <a:gd name="connsiteX710" fmla="*/ 340345 w 7467600"/>
              <a:gd name="connsiteY710" fmla="*/ 2027739 h 6858000"/>
              <a:gd name="connsiteX711" fmla="*/ 360865 w 7467600"/>
              <a:gd name="connsiteY711" fmla="*/ 2044827 h 6858000"/>
              <a:gd name="connsiteX712" fmla="*/ 560414 w 7467600"/>
              <a:gd name="connsiteY712" fmla="*/ 2421457 h 6858000"/>
              <a:gd name="connsiteX713" fmla="*/ 1359703 w 7467600"/>
              <a:gd name="connsiteY713" fmla="*/ 2578554 h 6858000"/>
              <a:gd name="connsiteX714" fmla="*/ 1359422 w 7467600"/>
              <a:gd name="connsiteY714" fmla="*/ 2577994 h 6858000"/>
              <a:gd name="connsiteX715" fmla="*/ 828701 w 7467600"/>
              <a:gd name="connsiteY715" fmla="*/ 1839520 h 6858000"/>
              <a:gd name="connsiteX716" fmla="*/ 494427 w 7467600"/>
              <a:gd name="connsiteY716" fmla="*/ 1092333 h 6858000"/>
              <a:gd name="connsiteX717" fmla="*/ 506322 w 7467600"/>
              <a:gd name="connsiteY717" fmla="*/ 1020997 h 6858000"/>
              <a:gd name="connsiteX718" fmla="*/ 4570198 w 7467600"/>
              <a:gd name="connsiteY718" fmla="*/ 978081 h 6858000"/>
              <a:gd name="connsiteX719" fmla="*/ 4523691 w 7467600"/>
              <a:gd name="connsiteY719" fmla="*/ 1127776 h 6858000"/>
              <a:gd name="connsiteX720" fmla="*/ 4509875 w 7467600"/>
              <a:gd name="connsiteY720" fmla="*/ 1167552 h 6858000"/>
              <a:gd name="connsiteX721" fmla="*/ 4478168 w 7467600"/>
              <a:gd name="connsiteY721" fmla="*/ 1260735 h 6858000"/>
              <a:gd name="connsiteX722" fmla="*/ 4409309 w 7467600"/>
              <a:gd name="connsiteY722" fmla="*/ 1666996 h 6858000"/>
              <a:gd name="connsiteX723" fmla="*/ 4370031 w 7467600"/>
              <a:gd name="connsiteY723" fmla="*/ 1955666 h 6858000"/>
              <a:gd name="connsiteX724" fmla="*/ 4570198 w 7467600"/>
              <a:gd name="connsiteY724" fmla="*/ 978081 h 6858000"/>
              <a:gd name="connsiteX725" fmla="*/ 4557898 w 7467600"/>
              <a:gd name="connsiteY725" fmla="*/ 900011 h 6858000"/>
              <a:gd name="connsiteX726" fmla="*/ 4344840 w 7467600"/>
              <a:gd name="connsiteY726" fmla="*/ 1922038 h 6858000"/>
              <a:gd name="connsiteX727" fmla="*/ 4378710 w 7467600"/>
              <a:gd name="connsiteY727" fmla="*/ 1665516 h 6858000"/>
              <a:gd name="connsiteX728" fmla="*/ 4448798 w 7467600"/>
              <a:gd name="connsiteY728" fmla="*/ 1253024 h 6858000"/>
              <a:gd name="connsiteX729" fmla="*/ 4480315 w 7467600"/>
              <a:gd name="connsiteY729" fmla="*/ 1158454 h 6858000"/>
              <a:gd name="connsiteX730" fmla="*/ 4494133 w 7467600"/>
              <a:gd name="connsiteY730" fmla="*/ 1118676 h 6858000"/>
              <a:gd name="connsiteX731" fmla="*/ 4557898 w 7467600"/>
              <a:gd name="connsiteY731" fmla="*/ 900011 h 6858000"/>
              <a:gd name="connsiteX732" fmla="*/ 5870151 w 7467600"/>
              <a:gd name="connsiteY732" fmla="*/ 898890 h 6858000"/>
              <a:gd name="connsiteX733" fmla="*/ 5861335 w 7467600"/>
              <a:gd name="connsiteY733" fmla="*/ 899177 h 6858000"/>
              <a:gd name="connsiteX734" fmla="*/ 5843702 w 7467600"/>
              <a:gd name="connsiteY734" fmla="*/ 899748 h 6858000"/>
              <a:gd name="connsiteX735" fmla="*/ 5651107 w 7467600"/>
              <a:gd name="connsiteY735" fmla="*/ 920306 h 6858000"/>
              <a:gd name="connsiteX736" fmla="*/ 5459407 w 7467600"/>
              <a:gd name="connsiteY736" fmla="*/ 940975 h 6858000"/>
              <a:gd name="connsiteX737" fmla="*/ 5374846 w 7467600"/>
              <a:gd name="connsiteY737" fmla="*/ 941988 h 6858000"/>
              <a:gd name="connsiteX738" fmla="*/ 5256105 w 7467600"/>
              <a:gd name="connsiteY738" fmla="*/ 945632 h 6858000"/>
              <a:gd name="connsiteX739" fmla="*/ 5107071 w 7467600"/>
              <a:gd name="connsiteY739" fmla="*/ 969720 h 6858000"/>
              <a:gd name="connsiteX740" fmla="*/ 4998681 w 7467600"/>
              <a:gd name="connsiteY740" fmla="*/ 988771 h 6858000"/>
              <a:gd name="connsiteX741" fmla="*/ 5870151 w 7467600"/>
              <a:gd name="connsiteY741" fmla="*/ 898890 h 6858000"/>
              <a:gd name="connsiteX742" fmla="*/ 5504425 w 7467600"/>
              <a:gd name="connsiteY742" fmla="*/ 848067 h 6858000"/>
              <a:gd name="connsiteX743" fmla="*/ 4968849 w 7467600"/>
              <a:gd name="connsiteY743" fmla="*/ 962318 h 6858000"/>
              <a:gd name="connsiteX744" fmla="*/ 5104039 w 7467600"/>
              <a:gd name="connsiteY744" fmla="*/ 940634 h 6858000"/>
              <a:gd name="connsiteX745" fmla="*/ 5256311 w 7467600"/>
              <a:gd name="connsiteY745" fmla="*/ 916490 h 6858000"/>
              <a:gd name="connsiteX746" fmla="*/ 5377381 w 7467600"/>
              <a:gd name="connsiteY746" fmla="*/ 912671 h 6858000"/>
              <a:gd name="connsiteX747" fmla="*/ 5460148 w 7467600"/>
              <a:gd name="connsiteY747" fmla="*/ 911442 h 6858000"/>
              <a:gd name="connsiteX748" fmla="*/ 5648971 w 7467600"/>
              <a:gd name="connsiteY748" fmla="*/ 891331 h 6858000"/>
              <a:gd name="connsiteX749" fmla="*/ 5844807 w 7467600"/>
              <a:gd name="connsiteY749" fmla="*/ 870718 h 6858000"/>
              <a:gd name="connsiteX750" fmla="*/ 5862975 w 7467600"/>
              <a:gd name="connsiteY750" fmla="*/ 869756 h 6858000"/>
              <a:gd name="connsiteX751" fmla="*/ 5920887 w 7467600"/>
              <a:gd name="connsiteY751" fmla="*/ 865929 h 6858000"/>
              <a:gd name="connsiteX752" fmla="*/ 5504425 w 7467600"/>
              <a:gd name="connsiteY752" fmla="*/ 848067 h 6858000"/>
              <a:gd name="connsiteX753" fmla="*/ 3607114 w 7467600"/>
              <a:gd name="connsiteY753" fmla="*/ 467441 h 6858000"/>
              <a:gd name="connsiteX754" fmla="*/ 3296242 w 7467600"/>
              <a:gd name="connsiteY754" fmla="*/ 807991 h 6858000"/>
              <a:gd name="connsiteX755" fmla="*/ 3174674 w 7467600"/>
              <a:gd name="connsiteY755" fmla="*/ 919759 h 6858000"/>
              <a:gd name="connsiteX756" fmla="*/ 3042978 w 7467600"/>
              <a:gd name="connsiteY756" fmla="*/ 1054894 h 6858000"/>
              <a:gd name="connsiteX757" fmla="*/ 2968914 w 7467600"/>
              <a:gd name="connsiteY757" fmla="*/ 1133756 h 6858000"/>
              <a:gd name="connsiteX758" fmla="*/ 3103823 w 7467600"/>
              <a:gd name="connsiteY758" fmla="*/ 1026814 h 6858000"/>
              <a:gd name="connsiteX759" fmla="*/ 3607114 w 7467600"/>
              <a:gd name="connsiteY759" fmla="*/ 467441 h 6858000"/>
              <a:gd name="connsiteX760" fmla="*/ 3744487 w 7467600"/>
              <a:gd name="connsiteY760" fmla="*/ 383136 h 6858000"/>
              <a:gd name="connsiteX761" fmla="*/ 3970213 w 7467600"/>
              <a:gd name="connsiteY761" fmla="*/ 995559 h 6858000"/>
              <a:gd name="connsiteX762" fmla="*/ 3744487 w 7467600"/>
              <a:gd name="connsiteY762" fmla="*/ 383136 h 6858000"/>
              <a:gd name="connsiteX763" fmla="*/ 3624562 w 7467600"/>
              <a:gd name="connsiteY763" fmla="*/ 367041 h 6858000"/>
              <a:gd name="connsiteX764" fmla="*/ 3489712 w 7467600"/>
              <a:gd name="connsiteY764" fmla="*/ 485386 h 6858000"/>
              <a:gd name="connsiteX765" fmla="*/ 3182994 w 7467600"/>
              <a:gd name="connsiteY765" fmla="*/ 828265 h 6858000"/>
              <a:gd name="connsiteX766" fmla="*/ 2892114 w 7467600"/>
              <a:gd name="connsiteY766" fmla="*/ 1172635 h 6858000"/>
              <a:gd name="connsiteX767" fmla="*/ 3021459 w 7467600"/>
              <a:gd name="connsiteY767" fmla="*/ 1035385 h 6858000"/>
              <a:gd name="connsiteX768" fmla="*/ 3153873 w 7467600"/>
              <a:gd name="connsiteY768" fmla="*/ 898971 h 6858000"/>
              <a:gd name="connsiteX769" fmla="*/ 3276511 w 7467600"/>
              <a:gd name="connsiteY769" fmla="*/ 786423 h 6858000"/>
              <a:gd name="connsiteX770" fmla="*/ 3584154 w 7467600"/>
              <a:gd name="connsiteY770" fmla="*/ 448218 h 6858000"/>
              <a:gd name="connsiteX771" fmla="*/ 3624562 w 7467600"/>
              <a:gd name="connsiteY771" fmla="*/ 367041 h 6858000"/>
              <a:gd name="connsiteX772" fmla="*/ 3766672 w 7467600"/>
              <a:gd name="connsiteY772" fmla="*/ 359429 h 6858000"/>
              <a:gd name="connsiteX773" fmla="*/ 3996338 w 7467600"/>
              <a:gd name="connsiteY773" fmla="*/ 968237 h 6858000"/>
              <a:gd name="connsiteX774" fmla="*/ 3766672 w 7467600"/>
              <a:gd name="connsiteY774" fmla="*/ 359429 h 6858000"/>
              <a:gd name="connsiteX775" fmla="*/ 5805386 w 7467600"/>
              <a:gd name="connsiteY775" fmla="*/ 239240 h 6858000"/>
              <a:gd name="connsiteX776" fmla="*/ 5736947 w 7467600"/>
              <a:gd name="connsiteY776" fmla="*/ 261367 h 6858000"/>
              <a:gd name="connsiteX777" fmla="*/ 5427012 w 7467600"/>
              <a:gd name="connsiteY777" fmla="*/ 311272 h 6858000"/>
              <a:gd name="connsiteX778" fmla="*/ 5147818 w 7467600"/>
              <a:gd name="connsiteY778" fmla="*/ 322112 h 6858000"/>
              <a:gd name="connsiteX779" fmla="*/ 5060854 w 7467600"/>
              <a:gd name="connsiteY779" fmla="*/ 311882 h 6858000"/>
              <a:gd name="connsiteX780" fmla="*/ 4945989 w 7467600"/>
              <a:gd name="connsiteY780" fmla="*/ 300516 h 6858000"/>
              <a:gd name="connsiteX781" fmla="*/ 5410479 w 7467600"/>
              <a:gd name="connsiteY781" fmla="*/ 348434 h 6858000"/>
              <a:gd name="connsiteX782" fmla="*/ 5805386 w 7467600"/>
              <a:gd name="connsiteY782" fmla="*/ 239240 h 6858000"/>
              <a:gd name="connsiteX783" fmla="*/ 5905192 w 7467600"/>
              <a:gd name="connsiteY783" fmla="*/ 163079 h 6858000"/>
              <a:gd name="connsiteX784" fmla="*/ 5865655 w 7467600"/>
              <a:gd name="connsiteY784" fmla="*/ 171901 h 6858000"/>
              <a:gd name="connsiteX785" fmla="*/ 5259740 w 7467600"/>
              <a:gd name="connsiteY785" fmla="*/ 257013 h 6858000"/>
              <a:gd name="connsiteX786" fmla="*/ 5208466 w 7467600"/>
              <a:gd name="connsiteY786" fmla="*/ 257550 h 6858000"/>
              <a:gd name="connsiteX787" fmla="*/ 4980204 w 7467600"/>
              <a:gd name="connsiteY787" fmla="*/ 271903 h 6858000"/>
              <a:gd name="connsiteX788" fmla="*/ 5068068 w 7467600"/>
              <a:gd name="connsiteY788" fmla="*/ 282244 h 6858000"/>
              <a:gd name="connsiteX789" fmla="*/ 5153231 w 7467600"/>
              <a:gd name="connsiteY789" fmla="*/ 292240 h 6858000"/>
              <a:gd name="connsiteX790" fmla="*/ 5426491 w 7467600"/>
              <a:gd name="connsiteY790" fmla="*/ 281128 h 6858000"/>
              <a:gd name="connsiteX791" fmla="*/ 5731212 w 7467600"/>
              <a:gd name="connsiteY791" fmla="*/ 231951 h 6858000"/>
              <a:gd name="connsiteX792" fmla="*/ 5905192 w 7467600"/>
              <a:gd name="connsiteY792" fmla="*/ 163079 h 6858000"/>
              <a:gd name="connsiteX793" fmla="*/ 5944437 w 7467600"/>
              <a:gd name="connsiteY793" fmla="*/ 113829 h 6858000"/>
              <a:gd name="connsiteX794" fmla="*/ 5825032 w 7467600"/>
              <a:gd name="connsiteY794" fmla="*/ 146405 h 6858000"/>
              <a:gd name="connsiteX795" fmla="*/ 4955599 w 7467600"/>
              <a:gd name="connsiteY795" fmla="*/ 247008 h 6858000"/>
              <a:gd name="connsiteX796" fmla="*/ 5210104 w 7467600"/>
              <a:gd name="connsiteY796" fmla="*/ 228123 h 6858000"/>
              <a:gd name="connsiteX797" fmla="*/ 5261015 w 7467600"/>
              <a:gd name="connsiteY797" fmla="*/ 227087 h 6858000"/>
              <a:gd name="connsiteX798" fmla="*/ 5861181 w 7467600"/>
              <a:gd name="connsiteY798" fmla="*/ 143093 h 6858000"/>
              <a:gd name="connsiteX799" fmla="*/ 5961252 w 7467600"/>
              <a:gd name="connsiteY799" fmla="*/ 114820 h 6858000"/>
              <a:gd name="connsiteX800" fmla="*/ 5944437 w 7467600"/>
              <a:gd name="connsiteY800" fmla="*/ 113829 h 6858000"/>
              <a:gd name="connsiteX801" fmla="*/ 3882765 w 7467600"/>
              <a:gd name="connsiteY801" fmla="*/ 0 h 6858000"/>
              <a:gd name="connsiteX802" fmla="*/ 3995099 w 7467600"/>
              <a:gd name="connsiteY802" fmla="*/ 0 h 6858000"/>
              <a:gd name="connsiteX803" fmla="*/ 4163818 w 7467600"/>
              <a:gd name="connsiteY803" fmla="*/ 234104 h 6858000"/>
              <a:gd name="connsiteX804" fmla="*/ 4172099 w 7467600"/>
              <a:gd name="connsiteY804" fmla="*/ 234207 h 6858000"/>
              <a:gd name="connsiteX805" fmla="*/ 4784282 w 7467600"/>
              <a:gd name="connsiteY805" fmla="*/ 276561 h 6858000"/>
              <a:gd name="connsiteX806" fmla="*/ 4801687 w 7467600"/>
              <a:gd name="connsiteY806" fmla="*/ 267764 h 6858000"/>
              <a:gd name="connsiteX807" fmla="*/ 6082788 w 7467600"/>
              <a:gd name="connsiteY807" fmla="*/ 64119 h 6858000"/>
              <a:gd name="connsiteX808" fmla="*/ 6099442 w 7467600"/>
              <a:gd name="connsiteY808" fmla="*/ 82568 h 6858000"/>
              <a:gd name="connsiteX809" fmla="*/ 4804137 w 7467600"/>
              <a:gd name="connsiteY809" fmla="*/ 320931 h 6858000"/>
              <a:gd name="connsiteX810" fmla="*/ 4227047 w 7467600"/>
              <a:gd name="connsiteY810" fmla="*/ 313415 h 6858000"/>
              <a:gd name="connsiteX811" fmla="*/ 4346041 w 7467600"/>
              <a:gd name="connsiteY811" fmla="*/ 456086 h 6858000"/>
              <a:gd name="connsiteX812" fmla="*/ 4870967 w 7467600"/>
              <a:gd name="connsiteY812" fmla="*/ 963061 h 6858000"/>
              <a:gd name="connsiteX813" fmla="*/ 4889647 w 7467600"/>
              <a:gd name="connsiteY813" fmla="*/ 957147 h 6858000"/>
              <a:gd name="connsiteX814" fmla="*/ 5422504 w 7467600"/>
              <a:gd name="connsiteY814" fmla="*/ 805191 h 6858000"/>
              <a:gd name="connsiteX815" fmla="*/ 6087656 w 7467600"/>
              <a:gd name="connsiteY815" fmla="*/ 826703 h 6858000"/>
              <a:gd name="connsiteX816" fmla="*/ 6058717 w 7467600"/>
              <a:gd name="connsiteY816" fmla="*/ 865992 h 6858000"/>
              <a:gd name="connsiteX817" fmla="*/ 4974153 w 7467600"/>
              <a:gd name="connsiteY817" fmla="*/ 1045456 h 6858000"/>
              <a:gd name="connsiteX818" fmla="*/ 5627835 w 7467600"/>
              <a:gd name="connsiteY818" fmla="*/ 1472077 h 6858000"/>
              <a:gd name="connsiteX819" fmla="*/ 5629817 w 7467600"/>
              <a:gd name="connsiteY819" fmla="*/ 1471412 h 6858000"/>
              <a:gd name="connsiteX820" fmla="*/ 5634124 w 7467600"/>
              <a:gd name="connsiteY820" fmla="*/ 1470572 h 6858000"/>
              <a:gd name="connsiteX821" fmla="*/ 5755832 w 7467600"/>
              <a:gd name="connsiteY821" fmla="*/ 1383886 h 6858000"/>
              <a:gd name="connsiteX822" fmla="*/ 6014186 w 7467600"/>
              <a:gd name="connsiteY822" fmla="*/ 1279799 h 6858000"/>
              <a:gd name="connsiteX823" fmla="*/ 6901619 w 7467600"/>
              <a:gd name="connsiteY823" fmla="*/ 1047874 h 6858000"/>
              <a:gd name="connsiteX824" fmla="*/ 6931566 w 7467600"/>
              <a:gd name="connsiteY824" fmla="*/ 1062034 h 6858000"/>
              <a:gd name="connsiteX825" fmla="*/ 5790982 w 7467600"/>
              <a:gd name="connsiteY825" fmla="*/ 1561380 h 6858000"/>
              <a:gd name="connsiteX826" fmla="*/ 6188971 w 7467600"/>
              <a:gd name="connsiteY826" fmla="*/ 1755168 h 6858000"/>
              <a:gd name="connsiteX827" fmla="*/ 6202446 w 7467600"/>
              <a:gd name="connsiteY827" fmla="*/ 1752268 h 6858000"/>
              <a:gd name="connsiteX828" fmla="*/ 7179560 w 7467600"/>
              <a:gd name="connsiteY828" fmla="*/ 1467551 h 6858000"/>
              <a:gd name="connsiteX829" fmla="*/ 7158730 w 7467600"/>
              <a:gd name="connsiteY829" fmla="*/ 1507835 h 6858000"/>
              <a:gd name="connsiteX830" fmla="*/ 6326959 w 7467600"/>
              <a:gd name="connsiteY830" fmla="*/ 1817686 h 6858000"/>
              <a:gd name="connsiteX831" fmla="*/ 6537433 w 7467600"/>
              <a:gd name="connsiteY831" fmla="*/ 1907790 h 6858000"/>
              <a:gd name="connsiteX832" fmla="*/ 6550221 w 7467600"/>
              <a:gd name="connsiteY832" fmla="*/ 1910729 h 6858000"/>
              <a:gd name="connsiteX833" fmla="*/ 6964438 w 7467600"/>
              <a:gd name="connsiteY833" fmla="*/ 2209505 h 6858000"/>
              <a:gd name="connsiteX834" fmla="*/ 7367862 w 7467600"/>
              <a:gd name="connsiteY834" fmla="*/ 2806833 h 6858000"/>
              <a:gd name="connsiteX835" fmla="*/ 7364329 w 7467600"/>
              <a:gd name="connsiteY835" fmla="*/ 2826907 h 6858000"/>
              <a:gd name="connsiteX836" fmla="*/ 7290545 w 7467600"/>
              <a:gd name="connsiteY836" fmla="*/ 2850663 h 6858000"/>
              <a:gd name="connsiteX837" fmla="*/ 6472036 w 7467600"/>
              <a:gd name="connsiteY837" fmla="*/ 1959003 h 6858000"/>
              <a:gd name="connsiteX838" fmla="*/ 5792897 w 7467600"/>
              <a:gd name="connsiteY838" fmla="*/ 1647747 h 6858000"/>
              <a:gd name="connsiteX839" fmla="*/ 5842751 w 7467600"/>
              <a:gd name="connsiteY839" fmla="*/ 1816112 h 6858000"/>
              <a:gd name="connsiteX840" fmla="*/ 5847424 w 7467600"/>
              <a:gd name="connsiteY840" fmla="*/ 1815776 h 6858000"/>
              <a:gd name="connsiteX841" fmla="*/ 6399821 w 7467600"/>
              <a:gd name="connsiteY841" fmla="*/ 2344799 h 6858000"/>
              <a:gd name="connsiteX842" fmla="*/ 6323232 w 7467600"/>
              <a:gd name="connsiteY842" fmla="*/ 2389634 h 6858000"/>
              <a:gd name="connsiteX843" fmla="*/ 5942958 w 7467600"/>
              <a:gd name="connsiteY843" fmla="*/ 2077708 h 6858000"/>
              <a:gd name="connsiteX844" fmla="*/ 5921559 w 7467600"/>
              <a:gd name="connsiteY844" fmla="*/ 2378596 h 6858000"/>
              <a:gd name="connsiteX845" fmla="*/ 5817651 w 7467600"/>
              <a:gd name="connsiteY845" fmla="*/ 3023919 h 6858000"/>
              <a:gd name="connsiteX846" fmla="*/ 5729634 w 7467600"/>
              <a:gd name="connsiteY846" fmla="*/ 3051849 h 6858000"/>
              <a:gd name="connsiteX847" fmla="*/ 5611018 w 7467600"/>
              <a:gd name="connsiteY847" fmla="*/ 2316769 h 6858000"/>
              <a:gd name="connsiteX848" fmla="*/ 5687608 w 7467600"/>
              <a:gd name="connsiteY848" fmla="*/ 2039972 h 6858000"/>
              <a:gd name="connsiteX849" fmla="*/ 5657554 w 7467600"/>
              <a:gd name="connsiteY849" fmla="*/ 1576445 h 6858000"/>
              <a:gd name="connsiteX850" fmla="*/ 5150475 w 7467600"/>
              <a:gd name="connsiteY850" fmla="*/ 1274012 h 6858000"/>
              <a:gd name="connsiteX851" fmla="*/ 5349142 w 7467600"/>
              <a:gd name="connsiteY851" fmla="*/ 2204405 h 6858000"/>
              <a:gd name="connsiteX852" fmla="*/ 5262214 w 7467600"/>
              <a:gd name="connsiteY852" fmla="*/ 2233836 h 6858000"/>
              <a:gd name="connsiteX853" fmla="*/ 4981539 w 7467600"/>
              <a:gd name="connsiteY853" fmla="*/ 1542201 h 6858000"/>
              <a:gd name="connsiteX854" fmla="*/ 4958461 w 7467600"/>
              <a:gd name="connsiteY854" fmla="*/ 1136957 h 6858000"/>
              <a:gd name="connsiteX855" fmla="*/ 4655015 w 7467600"/>
              <a:gd name="connsiteY855" fmla="*/ 891426 h 6858000"/>
              <a:gd name="connsiteX856" fmla="*/ 4348002 w 7467600"/>
              <a:gd name="connsiteY856" fmla="*/ 2205895 h 6858000"/>
              <a:gd name="connsiteX857" fmla="*/ 4262250 w 7467600"/>
              <a:gd name="connsiteY857" fmla="*/ 2219972 h 6858000"/>
              <a:gd name="connsiteX858" fmla="*/ 4550611 w 7467600"/>
              <a:gd name="connsiteY858" fmla="*/ 817540 h 6858000"/>
              <a:gd name="connsiteX859" fmla="*/ 4564418 w 7467600"/>
              <a:gd name="connsiteY859" fmla="*/ 808293 h 6858000"/>
              <a:gd name="connsiteX860" fmla="*/ 4266388 w 7467600"/>
              <a:gd name="connsiteY860" fmla="*/ 500083 h 6858000"/>
              <a:gd name="connsiteX861" fmla="*/ 4032842 w 7467600"/>
              <a:gd name="connsiteY861" fmla="*/ 211809 h 6858000"/>
              <a:gd name="connsiteX862" fmla="*/ 3882765 w 7467600"/>
              <a:gd name="connsiteY862" fmla="*/ 0 h 6858000"/>
              <a:gd name="connsiteX863" fmla="*/ 3721337 w 7467600"/>
              <a:gd name="connsiteY863" fmla="*/ 0 h 6858000"/>
              <a:gd name="connsiteX864" fmla="*/ 3797544 w 7467600"/>
              <a:gd name="connsiteY864" fmla="*/ 0 h 6858000"/>
              <a:gd name="connsiteX865" fmla="*/ 3775734 w 7467600"/>
              <a:gd name="connsiteY865" fmla="*/ 95131 h 6858000"/>
              <a:gd name="connsiteX866" fmla="*/ 3724807 w 7467600"/>
              <a:gd name="connsiteY866" fmla="*/ 272257 h 6858000"/>
              <a:gd name="connsiteX867" fmla="*/ 3726844 w 7467600"/>
              <a:gd name="connsiteY867" fmla="*/ 282988 h 6858000"/>
              <a:gd name="connsiteX868" fmla="*/ 3742664 w 7467600"/>
              <a:gd name="connsiteY868" fmla="*/ 279918 h 6858000"/>
              <a:gd name="connsiteX869" fmla="*/ 4103910 w 7467600"/>
              <a:gd name="connsiteY869" fmla="*/ 1161917 h 6858000"/>
              <a:gd name="connsiteX870" fmla="*/ 4020269 w 7467600"/>
              <a:gd name="connsiteY870" fmla="*/ 1200406 h 6858000"/>
              <a:gd name="connsiteX871" fmla="*/ 3674882 w 7467600"/>
              <a:gd name="connsiteY871" fmla="*/ 488524 h 6858000"/>
              <a:gd name="connsiteX872" fmla="*/ 3132682 w 7467600"/>
              <a:gd name="connsiteY872" fmla="*/ 1072284 h 6858000"/>
              <a:gd name="connsiteX873" fmla="*/ 2716346 w 7467600"/>
              <a:gd name="connsiteY873" fmla="*/ 1276376 h 6858000"/>
              <a:gd name="connsiteX874" fmla="*/ 2716772 w 7467600"/>
              <a:gd name="connsiteY874" fmla="*/ 1255462 h 6858000"/>
              <a:gd name="connsiteX875" fmla="*/ 3471096 w 7467600"/>
              <a:gd name="connsiteY875" fmla="*/ 437072 h 6858000"/>
              <a:gd name="connsiteX876" fmla="*/ 3639057 w 7467600"/>
              <a:gd name="connsiteY876" fmla="*/ 286334 h 6858000"/>
              <a:gd name="connsiteX877" fmla="*/ 3640309 w 7467600"/>
              <a:gd name="connsiteY877" fmla="*/ 284664 h 6858000"/>
              <a:gd name="connsiteX878" fmla="*/ 3646022 w 7467600"/>
              <a:gd name="connsiteY878" fmla="*/ 276711 h 6858000"/>
              <a:gd name="connsiteX879" fmla="*/ 3707943 w 7467600"/>
              <a:gd name="connsiteY879" fmla="*/ 65958 h 6858000"/>
              <a:gd name="connsiteX880" fmla="*/ 3721337 w 7467600"/>
              <a:gd name="connsiteY880" fmla="*/ 0 h 6858000"/>
              <a:gd name="connsiteX881" fmla="*/ 2867960 w 7467600"/>
              <a:gd name="connsiteY881" fmla="*/ 0 h 6858000"/>
              <a:gd name="connsiteX882" fmla="*/ 2926351 w 7467600"/>
              <a:gd name="connsiteY882" fmla="*/ 0 h 6858000"/>
              <a:gd name="connsiteX883" fmla="*/ 2902823 w 7467600"/>
              <a:gd name="connsiteY883" fmla="*/ 262929 h 6858000"/>
              <a:gd name="connsiteX884" fmla="*/ 2940663 w 7467600"/>
              <a:gd name="connsiteY884" fmla="*/ 140884 h 6858000"/>
              <a:gd name="connsiteX885" fmla="*/ 2947039 w 7467600"/>
              <a:gd name="connsiteY885" fmla="*/ 122524 h 6858000"/>
              <a:gd name="connsiteX886" fmla="*/ 2984316 w 7467600"/>
              <a:gd name="connsiteY886" fmla="*/ 0 h 6858000"/>
              <a:gd name="connsiteX887" fmla="*/ 3016114 w 7467600"/>
              <a:gd name="connsiteY887" fmla="*/ 0 h 6858000"/>
              <a:gd name="connsiteX888" fmla="*/ 2979949 w 7467600"/>
              <a:gd name="connsiteY888" fmla="*/ 119274 h 6858000"/>
              <a:gd name="connsiteX889" fmla="*/ 3023879 w 7467600"/>
              <a:gd name="connsiteY889" fmla="*/ 0 h 6858000"/>
              <a:gd name="connsiteX890" fmla="*/ 3105400 w 7467600"/>
              <a:gd name="connsiteY890" fmla="*/ 0 h 6858000"/>
              <a:gd name="connsiteX891" fmla="*/ 3094669 w 7467600"/>
              <a:gd name="connsiteY891" fmla="*/ 30308 h 6858000"/>
              <a:gd name="connsiteX892" fmla="*/ 2901945 w 7467600"/>
              <a:gd name="connsiteY892" fmla="*/ 466538 h 6858000"/>
              <a:gd name="connsiteX893" fmla="*/ 2815209 w 7467600"/>
              <a:gd name="connsiteY893" fmla="*/ 497361 h 6858000"/>
              <a:gd name="connsiteX894" fmla="*/ 2844845 w 7467600"/>
              <a:gd name="connsiteY894" fmla="*/ 127638 h 6858000"/>
              <a:gd name="connsiteX895" fmla="*/ 2867960 w 7467600"/>
              <a:gd name="connsiteY895" fmla="*/ 0 h 6858000"/>
              <a:gd name="connsiteX896" fmla="*/ 1057230 w 7467600"/>
              <a:gd name="connsiteY896" fmla="*/ 0 h 6858000"/>
              <a:gd name="connsiteX897" fmla="*/ 1111003 w 7467600"/>
              <a:gd name="connsiteY897" fmla="*/ 0 h 6858000"/>
              <a:gd name="connsiteX898" fmla="*/ 1125553 w 7467600"/>
              <a:gd name="connsiteY898" fmla="*/ 52588 h 6858000"/>
              <a:gd name="connsiteX899" fmla="*/ 1304276 w 7467600"/>
              <a:gd name="connsiteY899" fmla="*/ 476275 h 6858000"/>
              <a:gd name="connsiteX900" fmla="*/ 1492066 w 7467600"/>
              <a:gd name="connsiteY900" fmla="*/ 886333 h 6858000"/>
              <a:gd name="connsiteX901" fmla="*/ 1423698 w 7467600"/>
              <a:gd name="connsiteY901" fmla="*/ 710817 h 6858000"/>
              <a:gd name="connsiteX902" fmla="*/ 1357609 w 7467600"/>
              <a:gd name="connsiteY902" fmla="*/ 532892 h 6858000"/>
              <a:gd name="connsiteX903" fmla="*/ 1309550 w 7467600"/>
              <a:gd name="connsiteY903" fmla="*/ 374031 h 6858000"/>
              <a:gd name="connsiteX904" fmla="*/ 1193673 w 7467600"/>
              <a:gd name="connsiteY904" fmla="*/ 49533 h 6858000"/>
              <a:gd name="connsiteX905" fmla="*/ 1164391 w 7467600"/>
              <a:gd name="connsiteY905" fmla="*/ 0 h 6858000"/>
              <a:gd name="connsiteX906" fmla="*/ 1200666 w 7467600"/>
              <a:gd name="connsiteY906" fmla="*/ 0 h 6858000"/>
              <a:gd name="connsiteX907" fmla="*/ 1223408 w 7467600"/>
              <a:gd name="connsiteY907" fmla="*/ 38996 h 6858000"/>
              <a:gd name="connsiteX908" fmla="*/ 1339635 w 7467600"/>
              <a:gd name="connsiteY908" fmla="*/ 365517 h 6858000"/>
              <a:gd name="connsiteX909" fmla="*/ 1387469 w 7467600"/>
              <a:gd name="connsiteY909" fmla="*/ 523079 h 6858000"/>
              <a:gd name="connsiteX910" fmla="*/ 1452685 w 7467600"/>
              <a:gd name="connsiteY910" fmla="*/ 699806 h 6858000"/>
              <a:gd name="connsiteX911" fmla="*/ 1492092 w 7467600"/>
              <a:gd name="connsiteY911" fmla="*/ 800424 h 6858000"/>
              <a:gd name="connsiteX912" fmla="*/ 1455302 w 7467600"/>
              <a:gd name="connsiteY912" fmla="*/ 632913 h 6858000"/>
              <a:gd name="connsiteX913" fmla="*/ 1222336 w 7467600"/>
              <a:gd name="connsiteY913" fmla="*/ 9480 h 6858000"/>
              <a:gd name="connsiteX914" fmla="*/ 1214634 w 7467600"/>
              <a:gd name="connsiteY914" fmla="*/ 0 h 6858000"/>
              <a:gd name="connsiteX915" fmla="*/ 1289827 w 7467600"/>
              <a:gd name="connsiteY915" fmla="*/ 0 h 6858000"/>
              <a:gd name="connsiteX916" fmla="*/ 1321076 w 7467600"/>
              <a:gd name="connsiteY916" fmla="*/ 59722 h 6858000"/>
              <a:gd name="connsiteX917" fmla="*/ 1512579 w 7467600"/>
              <a:gd name="connsiteY917" fmla="*/ 626441 h 6858000"/>
              <a:gd name="connsiteX918" fmla="*/ 1506076 w 7467600"/>
              <a:gd name="connsiteY918" fmla="*/ 1089289 h 6858000"/>
              <a:gd name="connsiteX919" fmla="*/ 1486346 w 7467600"/>
              <a:gd name="connsiteY919" fmla="*/ 1079919 h 6858000"/>
              <a:gd name="connsiteX920" fmla="*/ 1070511 w 7467600"/>
              <a:gd name="connsiteY920" fmla="*/ 48609 h 6858000"/>
              <a:gd name="connsiteX921" fmla="*/ 1057230 w 7467600"/>
              <a:gd name="connsiteY921" fmla="*/ 0 h 6858000"/>
              <a:gd name="connsiteX922" fmla="*/ 43151 w 7467600"/>
              <a:gd name="connsiteY922" fmla="*/ 0 h 6858000"/>
              <a:gd name="connsiteX923" fmla="*/ 95283 w 7467600"/>
              <a:gd name="connsiteY923" fmla="*/ 0 h 6858000"/>
              <a:gd name="connsiteX924" fmla="*/ 300708 w 7467600"/>
              <a:gd name="connsiteY924" fmla="*/ 154571 h 6858000"/>
              <a:gd name="connsiteX925" fmla="*/ 530414 w 7467600"/>
              <a:gd name="connsiteY925" fmla="*/ 354673 h 6858000"/>
              <a:gd name="connsiteX926" fmla="*/ 333785 w 7467600"/>
              <a:gd name="connsiteY926" fmla="*/ 161564 h 6858000"/>
              <a:gd name="connsiteX927" fmla="*/ 147005 w 7467600"/>
              <a:gd name="connsiteY927" fmla="*/ 0 h 6858000"/>
              <a:gd name="connsiteX928" fmla="*/ 272509 w 7467600"/>
              <a:gd name="connsiteY928" fmla="*/ 0 h 6858000"/>
              <a:gd name="connsiteX929" fmla="*/ 326276 w 7467600"/>
              <a:gd name="connsiteY929" fmla="*/ 45847 h 6858000"/>
              <a:gd name="connsiteX930" fmla="*/ 823759 w 7467600"/>
              <a:gd name="connsiteY930" fmla="*/ 574145 h 6858000"/>
              <a:gd name="connsiteX931" fmla="*/ 811254 w 7467600"/>
              <a:gd name="connsiteY931" fmla="*/ 665546 h 6858000"/>
              <a:gd name="connsiteX932" fmla="*/ 154042 w 7467600"/>
              <a:gd name="connsiteY932" fmla="*/ 261522 h 6858000"/>
              <a:gd name="connsiteX933" fmla="*/ 13550 w 7467600"/>
              <a:gd name="connsiteY933" fmla="*/ 158423 h 6858000"/>
              <a:gd name="connsiteX934" fmla="*/ 0 w 7467600"/>
              <a:gd name="connsiteY934" fmla="*/ 146618 h 6858000"/>
              <a:gd name="connsiteX935" fmla="*/ 0 w 7467600"/>
              <a:gd name="connsiteY935" fmla="*/ 59161 h 6858000"/>
              <a:gd name="connsiteX936" fmla="*/ 45427 w 7467600"/>
              <a:gd name="connsiteY936" fmla="*/ 101078 h 6858000"/>
              <a:gd name="connsiteX937" fmla="*/ 630103 w 7467600"/>
              <a:gd name="connsiteY937" fmla="*/ 485885 h 6858000"/>
              <a:gd name="connsiteX938" fmla="*/ 532040 w 7467600"/>
              <a:gd name="connsiteY938" fmla="*/ 399359 h 6858000"/>
              <a:gd name="connsiteX939" fmla="*/ 517618 w 7467600"/>
              <a:gd name="connsiteY939" fmla="*/ 385726 h 6858000"/>
              <a:gd name="connsiteX940" fmla="*/ 285074 w 7467600"/>
              <a:gd name="connsiteY940" fmla="*/ 182755 h 6858000"/>
              <a:gd name="connsiteX941" fmla="*/ 43151 w 7467600"/>
              <a:gd name="connsiteY941"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289862 w 7467600"/>
              <a:gd name="connsiteY4" fmla="*/ 6659827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289862 w 7467600"/>
              <a:gd name="connsiteY8" fmla="*/ 6659827 h 6858000"/>
              <a:gd name="connsiteX9" fmla="*/ 1019354 w 7467600"/>
              <a:gd name="connsiteY9" fmla="*/ 6315006 h 6858000"/>
              <a:gd name="connsiteX10" fmla="*/ 441046 w 7467600"/>
              <a:gd name="connsiteY10" fmla="*/ 6691153 h 6858000"/>
              <a:gd name="connsiteX11" fmla="*/ 1019354 w 7467600"/>
              <a:gd name="connsiteY11" fmla="*/ 6315006 h 6858000"/>
              <a:gd name="connsiteX12" fmla="*/ 991680 w 7467600"/>
              <a:gd name="connsiteY12" fmla="*/ 6298413 h 6858000"/>
              <a:gd name="connsiteX13" fmla="*/ 409060 w 7467600"/>
              <a:gd name="connsiteY13" fmla="*/ 6671470 h 6858000"/>
              <a:gd name="connsiteX14" fmla="*/ 991680 w 7467600"/>
              <a:gd name="connsiteY14" fmla="*/ 6298413 h 6858000"/>
              <a:gd name="connsiteX15" fmla="*/ 103333 w 7467600"/>
              <a:gd name="connsiteY15" fmla="*/ 5699602 h 6858000"/>
              <a:gd name="connsiteX16" fmla="*/ 233938 w 7467600"/>
              <a:gd name="connsiteY16" fmla="*/ 5809416 h 6858000"/>
              <a:gd name="connsiteX17" fmla="*/ 883580 w 7467600"/>
              <a:gd name="connsiteY17" fmla="*/ 6180710 h 6858000"/>
              <a:gd name="connsiteX18" fmla="*/ 487337 w 7467600"/>
              <a:gd name="connsiteY18" fmla="*/ 5950182 h 6858000"/>
              <a:gd name="connsiteX19" fmla="*/ 354051 w 7467600"/>
              <a:gd name="connsiteY19" fmla="*/ 5854912 h 6858000"/>
              <a:gd name="connsiteX20" fmla="*/ 195436 w 7467600"/>
              <a:gd name="connsiteY20" fmla="*/ 5755068 h 6858000"/>
              <a:gd name="connsiteX21" fmla="*/ 103333 w 7467600"/>
              <a:gd name="connsiteY21" fmla="*/ 5699602 h 6858000"/>
              <a:gd name="connsiteX22" fmla="*/ 5539432 w 7467600"/>
              <a:gd name="connsiteY22" fmla="*/ 5642928 h 6858000"/>
              <a:gd name="connsiteX23" fmla="*/ 5555462 w 7467600"/>
              <a:gd name="connsiteY23" fmla="*/ 5694454 h 6858000"/>
              <a:gd name="connsiteX24" fmla="*/ 5828270 w 7467600"/>
              <a:gd name="connsiteY24" fmla="*/ 6320663 h 6858000"/>
              <a:gd name="connsiteX25" fmla="*/ 5947416 w 7467600"/>
              <a:gd name="connsiteY25" fmla="*/ 6574846 h 6858000"/>
              <a:gd name="connsiteX26" fmla="*/ 5539432 w 7467600"/>
              <a:gd name="connsiteY26" fmla="*/ 5642928 h 6858000"/>
              <a:gd name="connsiteX27" fmla="*/ 51253 w 7467600"/>
              <a:gd name="connsiteY27" fmla="*/ 5631825 h 6858000"/>
              <a:gd name="connsiteX28" fmla="*/ 211622 w 7467600"/>
              <a:gd name="connsiteY28" fmla="*/ 5728803 h 6858000"/>
              <a:gd name="connsiteX29" fmla="*/ 371652 w 7467600"/>
              <a:gd name="connsiteY29" fmla="*/ 5829062 h 6858000"/>
              <a:gd name="connsiteX30" fmla="*/ 505903 w 7467600"/>
              <a:gd name="connsiteY30" fmla="*/ 5925221 h 6858000"/>
              <a:gd name="connsiteX31" fmla="*/ 899240 w 7467600"/>
              <a:gd name="connsiteY31" fmla="*/ 6153068 h 6858000"/>
              <a:gd name="connsiteX32" fmla="*/ 988114 w 7467600"/>
              <a:gd name="connsiteY32" fmla="*/ 6174204 h 6858000"/>
              <a:gd name="connsiteX33" fmla="*/ 845971 w 7467600"/>
              <a:gd name="connsiteY33" fmla="*/ 6067177 h 6858000"/>
              <a:gd name="connsiteX34" fmla="*/ 448057 w 7467600"/>
              <a:gd name="connsiteY34" fmla="*/ 5841376 h 6858000"/>
              <a:gd name="connsiteX35" fmla="*/ 51253 w 7467600"/>
              <a:gd name="connsiteY35" fmla="*/ 5631825 h 6858000"/>
              <a:gd name="connsiteX36" fmla="*/ 2606687 w 7467600"/>
              <a:gd name="connsiteY36" fmla="*/ 5630718 h 6858000"/>
              <a:gd name="connsiteX37" fmla="*/ 2645658 w 7467600"/>
              <a:gd name="connsiteY37" fmla="*/ 6640259 h 6858000"/>
              <a:gd name="connsiteX38" fmla="*/ 2606687 w 7467600"/>
              <a:gd name="connsiteY38" fmla="*/ 5630718 h 6858000"/>
              <a:gd name="connsiteX39" fmla="*/ 3642057 w 7467600"/>
              <a:gd name="connsiteY39" fmla="*/ 5573487 h 6858000"/>
              <a:gd name="connsiteX40" fmla="*/ 3632981 w 7467600"/>
              <a:gd name="connsiteY40" fmla="*/ 5579437 h 6858000"/>
              <a:gd name="connsiteX41" fmla="*/ 3382436 w 7467600"/>
              <a:gd name="connsiteY41" fmla="*/ 5952726 h 6858000"/>
              <a:gd name="connsiteX42" fmla="*/ 3191929 w 7467600"/>
              <a:gd name="connsiteY42" fmla="*/ 6662669 h 6858000"/>
              <a:gd name="connsiteX43" fmla="*/ 3369898 w 7467600"/>
              <a:gd name="connsiteY43" fmla="*/ 6081771 h 6858000"/>
              <a:gd name="connsiteX44" fmla="*/ 3642057 w 7467600"/>
              <a:gd name="connsiteY44" fmla="*/ 5573487 h 6858000"/>
              <a:gd name="connsiteX45" fmla="*/ 2650666 w 7467600"/>
              <a:gd name="connsiteY45" fmla="*/ 5530686 h 6858000"/>
              <a:gd name="connsiteX46" fmla="*/ 2650249 w 7467600"/>
              <a:gd name="connsiteY46" fmla="*/ 5532101 h 6858000"/>
              <a:gd name="connsiteX47" fmla="*/ 2663808 w 7467600"/>
              <a:gd name="connsiteY47" fmla="*/ 6535215 h 6858000"/>
              <a:gd name="connsiteX48" fmla="*/ 2665418 w 7467600"/>
              <a:gd name="connsiteY48" fmla="*/ 6132756 h 6858000"/>
              <a:gd name="connsiteX49" fmla="*/ 2650666 w 7467600"/>
              <a:gd name="connsiteY49" fmla="*/ 5530686 h 6858000"/>
              <a:gd name="connsiteX50" fmla="*/ 2680277 w 7467600"/>
              <a:gd name="connsiteY50" fmla="*/ 5479204 h 6858000"/>
              <a:gd name="connsiteX51" fmla="*/ 2678972 w 7467600"/>
              <a:gd name="connsiteY51" fmla="*/ 5481582 h 6858000"/>
              <a:gd name="connsiteX52" fmla="*/ 2696666 w 7467600"/>
              <a:gd name="connsiteY52" fmla="*/ 6133836 h 6858000"/>
              <a:gd name="connsiteX53" fmla="*/ 2695769 w 7467600"/>
              <a:gd name="connsiteY53" fmla="*/ 6390955 h 6858000"/>
              <a:gd name="connsiteX54" fmla="*/ 2739893 w 7467600"/>
              <a:gd name="connsiteY54" fmla="*/ 6108357 h 6858000"/>
              <a:gd name="connsiteX55" fmla="*/ 2680277 w 7467600"/>
              <a:gd name="connsiteY55" fmla="*/ 5479204 h 6858000"/>
              <a:gd name="connsiteX56" fmla="*/ 1132195 w 7467600"/>
              <a:gd name="connsiteY56" fmla="*/ 5467980 h 6858000"/>
              <a:gd name="connsiteX57" fmla="*/ 1679056 w 7467600"/>
              <a:gd name="connsiteY57" fmla="*/ 5516907 h 6858000"/>
              <a:gd name="connsiteX58" fmla="*/ 2128648 w 7467600"/>
              <a:gd name="connsiteY58" fmla="*/ 5474249 h 6858000"/>
              <a:gd name="connsiteX59" fmla="*/ 1825619 w 7467600"/>
              <a:gd name="connsiteY59" fmla="*/ 5478447 h 6858000"/>
              <a:gd name="connsiteX60" fmla="*/ 1737798 w 7467600"/>
              <a:gd name="connsiteY60" fmla="*/ 5483353 h 6858000"/>
              <a:gd name="connsiteX61" fmla="*/ 1132195 w 7467600"/>
              <a:gd name="connsiteY61" fmla="*/ 5467980 h 6858000"/>
              <a:gd name="connsiteX62" fmla="*/ 1456157 w 7467600"/>
              <a:gd name="connsiteY62" fmla="*/ 5371404 h 6858000"/>
              <a:gd name="connsiteX63" fmla="*/ 1244432 w 7467600"/>
              <a:gd name="connsiteY63" fmla="*/ 5385601 h 6858000"/>
              <a:gd name="connsiteX64" fmla="*/ 973990 w 7467600"/>
              <a:gd name="connsiteY64" fmla="*/ 5424940 h 6858000"/>
              <a:gd name="connsiteX65" fmla="*/ 1103809 w 7467600"/>
              <a:gd name="connsiteY65" fmla="*/ 5433720 h 6858000"/>
              <a:gd name="connsiteX66" fmla="*/ 1123454 w 7467600"/>
              <a:gd name="connsiteY66" fmla="*/ 5435727 h 6858000"/>
              <a:gd name="connsiteX67" fmla="*/ 1737017 w 7467600"/>
              <a:gd name="connsiteY67" fmla="*/ 5452183 h 6858000"/>
              <a:gd name="connsiteX68" fmla="*/ 1824397 w 7467600"/>
              <a:gd name="connsiteY68" fmla="*/ 5447757 h 6858000"/>
              <a:gd name="connsiteX69" fmla="*/ 2070059 w 7467600"/>
              <a:gd name="connsiteY69" fmla="*/ 5441660 h 6858000"/>
              <a:gd name="connsiteX70" fmla="*/ 1456157 w 7467600"/>
              <a:gd name="connsiteY70" fmla="*/ 5371404 h 6858000"/>
              <a:gd name="connsiteX71" fmla="*/ 4988186 w 7467600"/>
              <a:gd name="connsiteY71" fmla="*/ 5216467 h 6858000"/>
              <a:gd name="connsiteX72" fmla="*/ 4777334 w 7467600"/>
              <a:gd name="connsiteY72" fmla="*/ 5406072 h 6858000"/>
              <a:gd name="connsiteX73" fmla="*/ 4718341 w 7467600"/>
              <a:gd name="connsiteY73" fmla="*/ 5468043 h 6858000"/>
              <a:gd name="connsiteX74" fmla="*/ 4604655 w 7467600"/>
              <a:gd name="connsiteY74" fmla="*/ 5583434 h 6858000"/>
              <a:gd name="connsiteX75" fmla="*/ 4565074 w 7467600"/>
              <a:gd name="connsiteY75" fmla="*/ 5618550 h 6858000"/>
              <a:gd name="connsiteX76" fmla="*/ 4988186 w 7467600"/>
              <a:gd name="connsiteY76" fmla="*/ 5216467 h 6858000"/>
              <a:gd name="connsiteX77" fmla="*/ 4978032 w 7467600"/>
              <a:gd name="connsiteY77" fmla="*/ 5183809 h 6858000"/>
              <a:gd name="connsiteX78" fmla="*/ 4463413 w 7467600"/>
              <a:gd name="connsiteY78" fmla="*/ 5615162 h 6858000"/>
              <a:gd name="connsiteX79" fmla="*/ 4358134 w 7467600"/>
              <a:gd name="connsiteY79" fmla="*/ 5742791 h 6858000"/>
              <a:gd name="connsiteX80" fmla="*/ 4376219 w 7467600"/>
              <a:gd name="connsiteY80" fmla="*/ 5729027 h 6858000"/>
              <a:gd name="connsiteX81" fmla="*/ 4582340 w 7467600"/>
              <a:gd name="connsiteY81" fmla="*/ 5561037 h 6858000"/>
              <a:gd name="connsiteX82" fmla="*/ 4694684 w 7467600"/>
              <a:gd name="connsiteY82" fmla="*/ 5447098 h 6858000"/>
              <a:gd name="connsiteX83" fmla="*/ 4754123 w 7467600"/>
              <a:gd name="connsiteY83" fmla="*/ 5384643 h 6858000"/>
              <a:gd name="connsiteX84" fmla="*/ 4978032 w 7467600"/>
              <a:gd name="connsiteY84" fmla="*/ 5183809 h 6858000"/>
              <a:gd name="connsiteX85" fmla="*/ 1903353 w 7467600"/>
              <a:gd name="connsiteY85" fmla="*/ 5044827 h 6858000"/>
              <a:gd name="connsiteX86" fmla="*/ 1936931 w 7467600"/>
              <a:gd name="connsiteY86" fmla="*/ 5093954 h 6858000"/>
              <a:gd name="connsiteX87" fmla="*/ 2195868 w 7467600"/>
              <a:gd name="connsiteY87" fmla="*/ 5396574 h 6858000"/>
              <a:gd name="connsiteX88" fmla="*/ 2088852 w 7467600"/>
              <a:gd name="connsiteY88" fmla="*/ 5166123 h 6858000"/>
              <a:gd name="connsiteX89" fmla="*/ 1958241 w 7467600"/>
              <a:gd name="connsiteY89" fmla="*/ 5067955 h 6858000"/>
              <a:gd name="connsiteX90" fmla="*/ 1903353 w 7467600"/>
              <a:gd name="connsiteY90" fmla="*/ 5044827 h 6858000"/>
              <a:gd name="connsiteX91" fmla="*/ 1979378 w 7467600"/>
              <a:gd name="connsiteY91" fmla="*/ 4769504 h 6858000"/>
              <a:gd name="connsiteX92" fmla="*/ 2882120 w 7467600"/>
              <a:gd name="connsiteY92" fmla="*/ 5064547 h 6858000"/>
              <a:gd name="connsiteX93" fmla="*/ 2793103 w 7467600"/>
              <a:gd name="connsiteY93" fmla="*/ 5039699 h 6858000"/>
              <a:gd name="connsiteX94" fmla="*/ 2770041 w 7467600"/>
              <a:gd name="connsiteY94" fmla="*/ 5033634 h 6858000"/>
              <a:gd name="connsiteX95" fmla="*/ 1979378 w 7467600"/>
              <a:gd name="connsiteY95" fmla="*/ 4769504 h 6858000"/>
              <a:gd name="connsiteX96" fmla="*/ 1927410 w 7467600"/>
              <a:gd name="connsiteY96" fmla="*/ 4716164 h 6858000"/>
              <a:gd name="connsiteX97" fmla="*/ 1959587 w 7467600"/>
              <a:gd name="connsiteY97" fmla="*/ 4728849 h 6858000"/>
              <a:gd name="connsiteX98" fmla="*/ 2777707 w 7467600"/>
              <a:gd name="connsiteY98" fmla="*/ 5003991 h 6858000"/>
              <a:gd name="connsiteX99" fmla="*/ 2800768 w 7467600"/>
              <a:gd name="connsiteY99" fmla="*/ 5010056 h 6858000"/>
              <a:gd name="connsiteX100" fmla="*/ 2879408 w 7467600"/>
              <a:gd name="connsiteY100" fmla="*/ 5031590 h 6858000"/>
              <a:gd name="connsiteX101" fmla="*/ 2862295 w 7467600"/>
              <a:gd name="connsiteY101" fmla="*/ 5022958 h 6858000"/>
              <a:gd name="connsiteX102" fmla="*/ 2813343 w 7467600"/>
              <a:gd name="connsiteY102" fmla="*/ 4998369 h 6858000"/>
              <a:gd name="connsiteX103" fmla="*/ 2646245 w 7467600"/>
              <a:gd name="connsiteY103" fmla="*/ 4930999 h 6858000"/>
              <a:gd name="connsiteX104" fmla="*/ 1999243 w 7467600"/>
              <a:gd name="connsiteY104" fmla="*/ 4730524 h 6858000"/>
              <a:gd name="connsiteX105" fmla="*/ 1979527 w 7467600"/>
              <a:gd name="connsiteY105" fmla="*/ 4726651 h 6858000"/>
              <a:gd name="connsiteX106" fmla="*/ 1927410 w 7467600"/>
              <a:gd name="connsiteY106" fmla="*/ 4716164 h 6858000"/>
              <a:gd name="connsiteX107" fmla="*/ 1997014 w 7467600"/>
              <a:gd name="connsiteY107" fmla="*/ 4698007 h 6858000"/>
              <a:gd name="connsiteX108" fmla="*/ 2005458 w 7467600"/>
              <a:gd name="connsiteY108" fmla="*/ 4699540 h 6858000"/>
              <a:gd name="connsiteX109" fmla="*/ 2657186 w 7467600"/>
              <a:gd name="connsiteY109" fmla="*/ 4901687 h 6858000"/>
              <a:gd name="connsiteX110" fmla="*/ 2826662 w 7467600"/>
              <a:gd name="connsiteY110" fmla="*/ 4970362 h 6858000"/>
              <a:gd name="connsiteX111" fmla="*/ 2876100 w 7467600"/>
              <a:gd name="connsiteY111" fmla="*/ 4995397 h 6858000"/>
              <a:gd name="connsiteX112" fmla="*/ 3042600 w 7467600"/>
              <a:gd name="connsiteY112" fmla="*/ 5059532 h 6858000"/>
              <a:gd name="connsiteX113" fmla="*/ 1997014 w 7467600"/>
              <a:gd name="connsiteY113" fmla="*/ 4698007 h 6858000"/>
              <a:gd name="connsiteX114" fmla="*/ 2305292 w 7467600"/>
              <a:gd name="connsiteY114" fmla="*/ 4219492 h 6858000"/>
              <a:gd name="connsiteX115" fmla="*/ 3360922 w 7467600"/>
              <a:gd name="connsiteY115" fmla="*/ 4529373 h 6858000"/>
              <a:gd name="connsiteX116" fmla="*/ 3492420 w 7467600"/>
              <a:gd name="connsiteY116" fmla="*/ 4510145 h 6858000"/>
              <a:gd name="connsiteX117" fmla="*/ 3364086 w 7467600"/>
              <a:gd name="connsiteY117" fmla="*/ 4480340 h 6858000"/>
              <a:gd name="connsiteX118" fmla="*/ 3225818 w 7467600"/>
              <a:gd name="connsiteY118" fmla="*/ 4411822 h 6858000"/>
              <a:gd name="connsiteX119" fmla="*/ 3129696 w 7467600"/>
              <a:gd name="connsiteY119" fmla="*/ 4360704 h 6858000"/>
              <a:gd name="connsiteX120" fmla="*/ 2814545 w 7467600"/>
              <a:gd name="connsiteY120" fmla="*/ 4282955 h 6858000"/>
              <a:gd name="connsiteX121" fmla="*/ 2305292 w 7467600"/>
              <a:gd name="connsiteY121" fmla="*/ 4219492 h 6858000"/>
              <a:gd name="connsiteX122" fmla="*/ 2626982 w 7467600"/>
              <a:gd name="connsiteY122" fmla="*/ 4206450 h 6858000"/>
              <a:gd name="connsiteX123" fmla="*/ 2490617 w 7467600"/>
              <a:gd name="connsiteY123" fmla="*/ 4206951 h 6858000"/>
              <a:gd name="connsiteX124" fmla="*/ 2819869 w 7467600"/>
              <a:gd name="connsiteY124" fmla="*/ 4252936 h 6858000"/>
              <a:gd name="connsiteX125" fmla="*/ 3143018 w 7467600"/>
              <a:gd name="connsiteY125" fmla="*/ 4332698 h 6858000"/>
              <a:gd name="connsiteX126" fmla="*/ 3241520 w 7467600"/>
              <a:gd name="connsiteY126" fmla="*/ 4385112 h 6858000"/>
              <a:gd name="connsiteX127" fmla="*/ 3374575 w 7467600"/>
              <a:gd name="connsiteY127" fmla="*/ 4451517 h 6858000"/>
              <a:gd name="connsiteX128" fmla="*/ 3505221 w 7467600"/>
              <a:gd name="connsiteY128" fmla="*/ 4480757 h 6858000"/>
              <a:gd name="connsiteX129" fmla="*/ 2626982 w 7467600"/>
              <a:gd name="connsiteY129" fmla="*/ 4206450 h 6858000"/>
              <a:gd name="connsiteX130" fmla="*/ 1310106 w 7467600"/>
              <a:gd name="connsiteY130" fmla="*/ 3943217 h 6858000"/>
              <a:gd name="connsiteX131" fmla="*/ 854994 w 7467600"/>
              <a:gd name="connsiteY131" fmla="*/ 4399136 h 6858000"/>
              <a:gd name="connsiteX132" fmla="*/ 742462 w 7467600"/>
              <a:gd name="connsiteY132" fmla="*/ 4594648 h 6858000"/>
              <a:gd name="connsiteX133" fmla="*/ 820602 w 7467600"/>
              <a:gd name="connsiteY133" fmla="*/ 4485915 h 6858000"/>
              <a:gd name="connsiteX134" fmla="*/ 878295 w 7467600"/>
              <a:gd name="connsiteY134" fmla="*/ 4403594 h 6858000"/>
              <a:gd name="connsiteX135" fmla="*/ 1240607 w 7467600"/>
              <a:gd name="connsiteY135" fmla="*/ 4010401 h 6858000"/>
              <a:gd name="connsiteX136" fmla="*/ 1310106 w 7467600"/>
              <a:gd name="connsiteY136" fmla="*/ 3943217 h 6858000"/>
              <a:gd name="connsiteX137" fmla="*/ 1423113 w 7467600"/>
              <a:gd name="connsiteY137" fmla="*/ 3874565 h 6858000"/>
              <a:gd name="connsiteX138" fmla="*/ 1260565 w 7467600"/>
              <a:gd name="connsiteY138" fmla="*/ 4031982 h 6858000"/>
              <a:gd name="connsiteX139" fmla="*/ 901900 w 7467600"/>
              <a:gd name="connsiteY139" fmla="*/ 4421236 h 6858000"/>
              <a:gd name="connsiteX140" fmla="*/ 845044 w 7467600"/>
              <a:gd name="connsiteY140" fmla="*/ 4502436 h 6858000"/>
              <a:gd name="connsiteX141" fmla="*/ 685926 w 7467600"/>
              <a:gd name="connsiteY141" fmla="*/ 4703069 h 6858000"/>
              <a:gd name="connsiteX142" fmla="*/ 684248 w 7467600"/>
              <a:gd name="connsiteY142" fmla="*/ 4706721 h 6858000"/>
              <a:gd name="connsiteX143" fmla="*/ 1423113 w 7467600"/>
              <a:gd name="connsiteY143" fmla="*/ 3874565 h 6858000"/>
              <a:gd name="connsiteX144" fmla="*/ 3316479 w 7467600"/>
              <a:gd name="connsiteY144" fmla="*/ 3872136 h 6858000"/>
              <a:gd name="connsiteX145" fmla="*/ 3546806 w 7467600"/>
              <a:gd name="connsiteY145" fmla="*/ 4356139 h 6858000"/>
              <a:gd name="connsiteX146" fmla="*/ 3364433 w 7467600"/>
              <a:gd name="connsiteY146" fmla="*/ 3953121 h 6858000"/>
              <a:gd name="connsiteX147" fmla="*/ 3316479 w 7467600"/>
              <a:gd name="connsiteY147" fmla="*/ 3872136 h 6858000"/>
              <a:gd name="connsiteX148" fmla="*/ 3291335 w 7467600"/>
              <a:gd name="connsiteY148" fmla="*/ 3767420 h 6858000"/>
              <a:gd name="connsiteX149" fmla="*/ 3390805 w 7467600"/>
              <a:gd name="connsiteY149" fmla="*/ 3937163 h 6858000"/>
              <a:gd name="connsiteX150" fmla="*/ 3579062 w 7467600"/>
              <a:gd name="connsiteY150" fmla="*/ 4359040 h 6858000"/>
              <a:gd name="connsiteX151" fmla="*/ 3467355 w 7467600"/>
              <a:gd name="connsiteY151" fmla="*/ 3988130 h 6858000"/>
              <a:gd name="connsiteX152" fmla="*/ 3310753 w 7467600"/>
              <a:gd name="connsiteY152" fmla="*/ 3787140 h 6858000"/>
              <a:gd name="connsiteX153" fmla="*/ 3291335 w 7467600"/>
              <a:gd name="connsiteY153" fmla="*/ 3767420 h 6858000"/>
              <a:gd name="connsiteX154" fmla="*/ 1635889 w 7467600"/>
              <a:gd name="connsiteY154" fmla="*/ 3709494 h 6858000"/>
              <a:gd name="connsiteX155" fmla="*/ 1634800 w 7467600"/>
              <a:gd name="connsiteY155" fmla="*/ 3731111 h 6858000"/>
              <a:gd name="connsiteX156" fmla="*/ 1635889 w 7467600"/>
              <a:gd name="connsiteY156" fmla="*/ 3709494 h 6858000"/>
              <a:gd name="connsiteX157" fmla="*/ 1510397 w 7467600"/>
              <a:gd name="connsiteY157" fmla="*/ 3684705 h 6858000"/>
              <a:gd name="connsiteX158" fmla="*/ 1146550 w 7467600"/>
              <a:gd name="connsiteY158" fmla="*/ 3802012 h 6858000"/>
              <a:gd name="connsiteX159" fmla="*/ 698834 w 7467600"/>
              <a:gd name="connsiteY159" fmla="*/ 3952272 h 6858000"/>
              <a:gd name="connsiteX160" fmla="*/ 34256 w 7467600"/>
              <a:gd name="connsiteY160" fmla="*/ 4347603 h 6858000"/>
              <a:gd name="connsiteX161" fmla="*/ 527241 w 7467600"/>
              <a:gd name="connsiteY161" fmla="*/ 4065078 h 6858000"/>
              <a:gd name="connsiteX162" fmla="*/ 1510397 w 7467600"/>
              <a:gd name="connsiteY162" fmla="*/ 3684705 h 6858000"/>
              <a:gd name="connsiteX163" fmla="*/ 1313114 w 7467600"/>
              <a:gd name="connsiteY163" fmla="*/ 3655216 h 6858000"/>
              <a:gd name="connsiteX164" fmla="*/ 1109304 w 7467600"/>
              <a:gd name="connsiteY164" fmla="*/ 3669030 h 6858000"/>
              <a:gd name="connsiteX165" fmla="*/ 8129 w 7467600"/>
              <a:gd name="connsiteY165" fmla="*/ 4330519 h 6858000"/>
              <a:gd name="connsiteX166" fmla="*/ 687572 w 7467600"/>
              <a:gd name="connsiteY166" fmla="*/ 3925629 h 6858000"/>
              <a:gd name="connsiteX167" fmla="*/ 1138365 w 7467600"/>
              <a:gd name="connsiteY167" fmla="*/ 3774515 h 6858000"/>
              <a:gd name="connsiteX168" fmla="*/ 1505579 w 7467600"/>
              <a:gd name="connsiteY168" fmla="*/ 3655526 h 6858000"/>
              <a:gd name="connsiteX169" fmla="*/ 1313114 w 7467600"/>
              <a:gd name="connsiteY169" fmla="*/ 3655216 h 6858000"/>
              <a:gd name="connsiteX170" fmla="*/ 3655073 w 7467600"/>
              <a:gd name="connsiteY170" fmla="*/ 3650884 h 6858000"/>
              <a:gd name="connsiteX171" fmla="*/ 3989938 w 7467600"/>
              <a:gd name="connsiteY171" fmla="*/ 3991685 h 6858000"/>
              <a:gd name="connsiteX172" fmla="*/ 4393907 w 7467600"/>
              <a:gd name="connsiteY172" fmla="*/ 4261258 h 6858000"/>
              <a:gd name="connsiteX173" fmla="*/ 4648051 w 7467600"/>
              <a:gd name="connsiteY173" fmla="*/ 4374051 h 6858000"/>
              <a:gd name="connsiteX174" fmla="*/ 4383389 w 7467600"/>
              <a:gd name="connsiteY174" fmla="*/ 4184369 h 6858000"/>
              <a:gd name="connsiteX175" fmla="*/ 4165508 w 7467600"/>
              <a:gd name="connsiteY175" fmla="*/ 4035196 h 6858000"/>
              <a:gd name="connsiteX176" fmla="*/ 4068162 w 7467600"/>
              <a:gd name="connsiteY176" fmla="*/ 3953394 h 6858000"/>
              <a:gd name="connsiteX177" fmla="*/ 3981416 w 7467600"/>
              <a:gd name="connsiteY177" fmla="*/ 3880482 h 6858000"/>
              <a:gd name="connsiteX178" fmla="*/ 3800147 w 7467600"/>
              <a:gd name="connsiteY178" fmla="*/ 3749872 h 6858000"/>
              <a:gd name="connsiteX179" fmla="*/ 3655073 w 7467600"/>
              <a:gd name="connsiteY179" fmla="*/ 3650884 h 6858000"/>
              <a:gd name="connsiteX180" fmla="*/ 3670252 w 7467600"/>
              <a:gd name="connsiteY180" fmla="*/ 3622798 h 6858000"/>
              <a:gd name="connsiteX181" fmla="*/ 3817258 w 7467600"/>
              <a:gd name="connsiteY181" fmla="*/ 3723577 h 6858000"/>
              <a:gd name="connsiteX182" fmla="*/ 4000461 w 7467600"/>
              <a:gd name="connsiteY182" fmla="*/ 3855966 h 6858000"/>
              <a:gd name="connsiteX183" fmla="*/ 4088180 w 7467600"/>
              <a:gd name="connsiteY183" fmla="*/ 3929774 h 6858000"/>
              <a:gd name="connsiteX184" fmla="*/ 4184555 w 7467600"/>
              <a:gd name="connsiteY184" fmla="*/ 4010683 h 6858000"/>
              <a:gd name="connsiteX185" fmla="*/ 4399563 w 7467600"/>
              <a:gd name="connsiteY185" fmla="*/ 4158106 h 6858000"/>
              <a:gd name="connsiteX186" fmla="*/ 4684469 w 7467600"/>
              <a:gd name="connsiteY186" fmla="*/ 4364680 h 6858000"/>
              <a:gd name="connsiteX187" fmla="*/ 4690271 w 7467600"/>
              <a:gd name="connsiteY187" fmla="*/ 4370034 h 6858000"/>
              <a:gd name="connsiteX188" fmla="*/ 4136093 w 7467600"/>
              <a:gd name="connsiteY188" fmla="*/ 3858466 h 6858000"/>
              <a:gd name="connsiteX189" fmla="*/ 3670252 w 7467600"/>
              <a:gd name="connsiteY189" fmla="*/ 3622798 h 6858000"/>
              <a:gd name="connsiteX190" fmla="*/ 4440129 w 7467600"/>
              <a:gd name="connsiteY190" fmla="*/ 3448571 h 6858000"/>
              <a:gd name="connsiteX191" fmla="*/ 4856525 w 7467600"/>
              <a:gd name="connsiteY191" fmla="*/ 3915351 h 6858000"/>
              <a:gd name="connsiteX192" fmla="*/ 5059055 w 7467600"/>
              <a:gd name="connsiteY192" fmla="*/ 4108918 h 6858000"/>
              <a:gd name="connsiteX193" fmla="*/ 5290070 w 7467600"/>
              <a:gd name="connsiteY193" fmla="*/ 4263619 h 6858000"/>
              <a:gd name="connsiteX194" fmla="*/ 4834991 w 7467600"/>
              <a:gd name="connsiteY194" fmla="*/ 3830985 h 6858000"/>
              <a:gd name="connsiteX195" fmla="*/ 4440129 w 7467600"/>
              <a:gd name="connsiteY195" fmla="*/ 3448571 h 6858000"/>
              <a:gd name="connsiteX196" fmla="*/ 4441737 w 7467600"/>
              <a:gd name="connsiteY196" fmla="*/ 3399734 h 6858000"/>
              <a:gd name="connsiteX197" fmla="*/ 4431236 w 7467600"/>
              <a:gd name="connsiteY197" fmla="*/ 3400954 h 6858000"/>
              <a:gd name="connsiteX198" fmla="*/ 4557150 w 7467600"/>
              <a:gd name="connsiteY198" fmla="*/ 3510023 h 6858000"/>
              <a:gd name="connsiteX199" fmla="*/ 4856936 w 7467600"/>
              <a:gd name="connsiteY199" fmla="*/ 3809146 h 6858000"/>
              <a:gd name="connsiteX200" fmla="*/ 5111996 w 7467600"/>
              <a:gd name="connsiteY200" fmla="*/ 4065759 h 6858000"/>
              <a:gd name="connsiteX201" fmla="*/ 5388878 w 7467600"/>
              <a:gd name="connsiteY201" fmla="*/ 4300185 h 6858000"/>
              <a:gd name="connsiteX202" fmla="*/ 5425556 w 7467600"/>
              <a:gd name="connsiteY202" fmla="*/ 4308967 h 6858000"/>
              <a:gd name="connsiteX203" fmla="*/ 4943646 w 7467600"/>
              <a:gd name="connsiteY203" fmla="*/ 3822916 h 6858000"/>
              <a:gd name="connsiteX204" fmla="*/ 4594837 w 7467600"/>
              <a:gd name="connsiteY204" fmla="*/ 3532274 h 6858000"/>
              <a:gd name="connsiteX205" fmla="*/ 4441737 w 7467600"/>
              <a:gd name="connsiteY205" fmla="*/ 3399734 h 6858000"/>
              <a:gd name="connsiteX206" fmla="*/ 5425834 w 7467600"/>
              <a:gd name="connsiteY206" fmla="*/ 3162785 h 6858000"/>
              <a:gd name="connsiteX207" fmla="*/ 5401644 w 7467600"/>
              <a:gd name="connsiteY207" fmla="*/ 3617847 h 6858000"/>
              <a:gd name="connsiteX208" fmla="*/ 5467256 w 7467600"/>
              <a:gd name="connsiteY208" fmla="*/ 4175494 h 6858000"/>
              <a:gd name="connsiteX209" fmla="*/ 5448069 w 7467600"/>
              <a:gd name="connsiteY209" fmla="*/ 3567554 h 6858000"/>
              <a:gd name="connsiteX210" fmla="*/ 5425834 w 7467600"/>
              <a:gd name="connsiteY210" fmla="*/ 3162785 h 6858000"/>
              <a:gd name="connsiteX211" fmla="*/ 1318687 w 7467600"/>
              <a:gd name="connsiteY211" fmla="*/ 3113840 h 6858000"/>
              <a:gd name="connsiteX212" fmla="*/ 1066793 w 7467600"/>
              <a:gd name="connsiteY212" fmla="*/ 3212171 h 6858000"/>
              <a:gd name="connsiteX213" fmla="*/ 993319 w 7467600"/>
              <a:gd name="connsiteY213" fmla="*/ 3247648 h 6858000"/>
              <a:gd name="connsiteX214" fmla="*/ 853081 w 7467600"/>
              <a:gd name="connsiteY214" fmla="*/ 3312410 h 6858000"/>
              <a:gd name="connsiteX215" fmla="*/ 805957 w 7467600"/>
              <a:gd name="connsiteY215" fmla="*/ 3330443 h 6858000"/>
              <a:gd name="connsiteX216" fmla="*/ 1318687 w 7467600"/>
              <a:gd name="connsiteY216" fmla="*/ 3113840 h 6858000"/>
              <a:gd name="connsiteX217" fmla="*/ 5453702 w 7467600"/>
              <a:gd name="connsiteY217" fmla="*/ 3090882 h 6858000"/>
              <a:gd name="connsiteX218" fmla="*/ 5480135 w 7467600"/>
              <a:gd name="connsiteY218" fmla="*/ 3565802 h 6858000"/>
              <a:gd name="connsiteX219" fmla="*/ 5499023 w 7467600"/>
              <a:gd name="connsiteY219" fmla="*/ 4166310 h 6858000"/>
              <a:gd name="connsiteX220" fmla="*/ 5547022 w 7467600"/>
              <a:gd name="connsiteY220" fmla="*/ 3607838 h 6858000"/>
              <a:gd name="connsiteX221" fmla="*/ 5515964 w 7467600"/>
              <a:gd name="connsiteY221" fmla="*/ 3378541 h 6858000"/>
              <a:gd name="connsiteX222" fmla="*/ 5453702 w 7467600"/>
              <a:gd name="connsiteY222" fmla="*/ 3090882 h 6858000"/>
              <a:gd name="connsiteX223" fmla="*/ 1238695 w 7467600"/>
              <a:gd name="connsiteY223" fmla="*/ 3076820 h 6858000"/>
              <a:gd name="connsiteX224" fmla="*/ 716371 w 7467600"/>
              <a:gd name="connsiteY224" fmla="*/ 3293249 h 6858000"/>
              <a:gd name="connsiteX225" fmla="*/ 579522 w 7467600"/>
              <a:gd name="connsiteY225" fmla="*/ 3371759 h 6858000"/>
              <a:gd name="connsiteX226" fmla="*/ 600288 w 7467600"/>
              <a:gd name="connsiteY226" fmla="*/ 3365555 h 6858000"/>
              <a:gd name="connsiteX227" fmla="*/ 840692 w 7467600"/>
              <a:gd name="connsiteY227" fmla="*/ 3284921 h 6858000"/>
              <a:gd name="connsiteX228" fmla="*/ 979248 w 7467600"/>
              <a:gd name="connsiteY228" fmla="*/ 3221003 h 6858000"/>
              <a:gd name="connsiteX229" fmla="*/ 1053282 w 7467600"/>
              <a:gd name="connsiteY229" fmla="*/ 3185247 h 6858000"/>
              <a:gd name="connsiteX230" fmla="*/ 1320603 w 7467600"/>
              <a:gd name="connsiteY230" fmla="*/ 3081281 h 6858000"/>
              <a:gd name="connsiteX231" fmla="*/ 1238695 w 7467600"/>
              <a:gd name="connsiteY231" fmla="*/ 3076820 h 6858000"/>
              <a:gd name="connsiteX232" fmla="*/ 5425627 w 7467600"/>
              <a:gd name="connsiteY232" fmla="*/ 2954192 h 6858000"/>
              <a:gd name="connsiteX233" fmla="*/ 5470770 w 7467600"/>
              <a:gd name="connsiteY233" fmla="*/ 3005435 h 6858000"/>
              <a:gd name="connsiteX234" fmla="*/ 5519779 w 7467600"/>
              <a:gd name="connsiteY234" fmla="*/ 4359223 h 6858000"/>
              <a:gd name="connsiteX235" fmla="*/ 5520293 w 7467600"/>
              <a:gd name="connsiteY235" fmla="*/ 4360602 h 6858000"/>
              <a:gd name="connsiteX236" fmla="*/ 5767221 w 7467600"/>
              <a:gd name="connsiteY236" fmla="*/ 4665564 h 6858000"/>
              <a:gd name="connsiteX237" fmla="*/ 6937169 w 7467600"/>
              <a:gd name="connsiteY237" fmla="*/ 4815941 h 6858000"/>
              <a:gd name="connsiteX238" fmla="*/ 6953922 w 7467600"/>
              <a:gd name="connsiteY238" fmla="*/ 4890068 h 6858000"/>
              <a:gd name="connsiteX239" fmla="*/ 6071359 w 7467600"/>
              <a:gd name="connsiteY239" fmla="*/ 4770770 h 6858000"/>
              <a:gd name="connsiteX240" fmla="*/ 6038839 w 7467600"/>
              <a:gd name="connsiteY240" fmla="*/ 4764474 h 6858000"/>
              <a:gd name="connsiteX241" fmla="*/ 6038706 w 7467600"/>
              <a:gd name="connsiteY241" fmla="*/ 4763847 h 6858000"/>
              <a:gd name="connsiteX242" fmla="*/ 6037784 w 7467600"/>
              <a:gd name="connsiteY242" fmla="*/ 4764270 h 6858000"/>
              <a:gd name="connsiteX243" fmla="*/ 6038839 w 7467600"/>
              <a:gd name="connsiteY243" fmla="*/ 4764474 h 6858000"/>
              <a:gd name="connsiteX244" fmla="*/ 6040338 w 7467600"/>
              <a:gd name="connsiteY244" fmla="*/ 4771418 h 6858000"/>
              <a:gd name="connsiteX245" fmla="*/ 6024488 w 7467600"/>
              <a:gd name="connsiteY245" fmla="*/ 4809903 h 6858000"/>
              <a:gd name="connsiteX246" fmla="*/ 5599771 w 7467600"/>
              <a:gd name="connsiteY246" fmla="*/ 5509652 h 6858000"/>
              <a:gd name="connsiteX247" fmla="*/ 5548843 w 7467600"/>
              <a:gd name="connsiteY247" fmla="*/ 5563845 h 6858000"/>
              <a:gd name="connsiteX248" fmla="*/ 5940952 w 7467600"/>
              <a:gd name="connsiteY248" fmla="*/ 6250028 h 6858000"/>
              <a:gd name="connsiteX249" fmla="*/ 6043441 w 7467600"/>
              <a:gd name="connsiteY249" fmla="*/ 6665847 h 6858000"/>
              <a:gd name="connsiteX250" fmla="*/ 6093432 w 7467600"/>
              <a:gd name="connsiteY250" fmla="*/ 6858000 h 6858000"/>
              <a:gd name="connsiteX251" fmla="*/ 6034344 w 7467600"/>
              <a:gd name="connsiteY251" fmla="*/ 6858000 h 6858000"/>
              <a:gd name="connsiteX252" fmla="*/ 6026679 w 7467600"/>
              <a:gd name="connsiteY252" fmla="*/ 6836959 h 6858000"/>
              <a:gd name="connsiteX253" fmla="*/ 5800441 w 7467600"/>
              <a:gd name="connsiteY253" fmla="*/ 6335286 h 6858000"/>
              <a:gd name="connsiteX254" fmla="*/ 5526562 w 7467600"/>
              <a:gd name="connsiteY254" fmla="*/ 5705388 h 6858000"/>
              <a:gd name="connsiteX255" fmla="*/ 5519640 w 7467600"/>
              <a:gd name="connsiteY255" fmla="*/ 5683774 h 6858000"/>
              <a:gd name="connsiteX256" fmla="*/ 5844559 w 7467600"/>
              <a:gd name="connsiteY256" fmla="*/ 6553349 h 6858000"/>
              <a:gd name="connsiteX257" fmla="*/ 5975994 w 7467600"/>
              <a:gd name="connsiteY257" fmla="*/ 6858000 h 6858000"/>
              <a:gd name="connsiteX258" fmla="*/ 5898547 w 7467600"/>
              <a:gd name="connsiteY258" fmla="*/ 6858000 h 6858000"/>
              <a:gd name="connsiteX259" fmla="*/ 5682041 w 7467600"/>
              <a:gd name="connsiteY259" fmla="*/ 6355860 h 6858000"/>
              <a:gd name="connsiteX260" fmla="*/ 5461758 w 7467600"/>
              <a:gd name="connsiteY260" fmla="*/ 5820220 h 6858000"/>
              <a:gd name="connsiteX261" fmla="*/ 5237282 w 7467600"/>
              <a:gd name="connsiteY261" fmla="*/ 6579086 h 6858000"/>
              <a:gd name="connsiteX262" fmla="*/ 5115009 w 7467600"/>
              <a:gd name="connsiteY262" fmla="*/ 6858000 h 6858000"/>
              <a:gd name="connsiteX263" fmla="*/ 5028074 w 7467600"/>
              <a:gd name="connsiteY263" fmla="*/ 6858000 h 6858000"/>
              <a:gd name="connsiteX264" fmla="*/ 5079508 w 7467600"/>
              <a:gd name="connsiteY264" fmla="*/ 6749074 h 6858000"/>
              <a:gd name="connsiteX265" fmla="*/ 5371846 w 7467600"/>
              <a:gd name="connsiteY265" fmla="*/ 5924413 h 6858000"/>
              <a:gd name="connsiteX266" fmla="*/ 5270512 w 7467600"/>
              <a:gd name="connsiteY266" fmla="*/ 6138975 h 6858000"/>
              <a:gd name="connsiteX267" fmla="*/ 5062409 w 7467600"/>
              <a:gd name="connsiteY267" fmla="*/ 6653544 h 6858000"/>
              <a:gd name="connsiteX268" fmla="*/ 5036628 w 7467600"/>
              <a:gd name="connsiteY268" fmla="*/ 6754247 h 6858000"/>
              <a:gd name="connsiteX269" fmla="*/ 5009112 w 7467600"/>
              <a:gd name="connsiteY269" fmla="*/ 6858000 h 6858000"/>
              <a:gd name="connsiteX270" fmla="*/ 4976679 w 7467600"/>
              <a:gd name="connsiteY270" fmla="*/ 6858000 h 6858000"/>
              <a:gd name="connsiteX271" fmla="*/ 5006537 w 7467600"/>
              <a:gd name="connsiteY271" fmla="*/ 6747068 h 6858000"/>
              <a:gd name="connsiteX272" fmla="*/ 5032723 w 7467600"/>
              <a:gd name="connsiteY272" fmla="*/ 6644957 h 6858000"/>
              <a:gd name="connsiteX273" fmla="*/ 5242949 w 7467600"/>
              <a:gd name="connsiteY273" fmla="*/ 6125175 h 6858000"/>
              <a:gd name="connsiteX274" fmla="*/ 5286321 w 7467600"/>
              <a:gd name="connsiteY274" fmla="*/ 6033555 h 6858000"/>
              <a:gd name="connsiteX275" fmla="*/ 5008210 w 7467600"/>
              <a:gd name="connsiteY275" fmla="*/ 6649194 h 6858000"/>
              <a:gd name="connsiteX276" fmla="*/ 4986321 w 7467600"/>
              <a:gd name="connsiteY276" fmla="*/ 6765687 h 6858000"/>
              <a:gd name="connsiteX277" fmla="*/ 4973474 w 7467600"/>
              <a:gd name="connsiteY277" fmla="*/ 6858000 h 6858000"/>
              <a:gd name="connsiteX278" fmla="*/ 4907178 w 7467600"/>
              <a:gd name="connsiteY278" fmla="*/ 6858000 h 6858000"/>
              <a:gd name="connsiteX279" fmla="*/ 4910810 w 7467600"/>
              <a:gd name="connsiteY279" fmla="*/ 6829660 h 6858000"/>
              <a:gd name="connsiteX280" fmla="*/ 4987461 w 7467600"/>
              <a:gd name="connsiteY280" fmla="*/ 6432994 h 6858000"/>
              <a:gd name="connsiteX281" fmla="*/ 5179262 w 7467600"/>
              <a:gd name="connsiteY281" fmla="*/ 6035044 h 6858000"/>
              <a:gd name="connsiteX282" fmla="*/ 4689678 w 7467600"/>
              <a:gd name="connsiteY282" fmla="*/ 6440241 h 6858000"/>
              <a:gd name="connsiteX283" fmla="*/ 4477543 w 7467600"/>
              <a:gd name="connsiteY283" fmla="*/ 6674836 h 6858000"/>
              <a:gd name="connsiteX284" fmla="*/ 4329957 w 7467600"/>
              <a:gd name="connsiteY284" fmla="*/ 6858000 h 6858000"/>
              <a:gd name="connsiteX285" fmla="*/ 4218595 w 7467600"/>
              <a:gd name="connsiteY285" fmla="*/ 6858000 h 6858000"/>
              <a:gd name="connsiteX286" fmla="*/ 4368888 w 7467600"/>
              <a:gd name="connsiteY286" fmla="*/ 6668412 h 6858000"/>
              <a:gd name="connsiteX287" fmla="*/ 4563091 w 7467600"/>
              <a:gd name="connsiteY287" fmla="*/ 6442508 h 6858000"/>
              <a:gd name="connsiteX288" fmla="*/ 5387324 w 7467600"/>
              <a:gd name="connsiteY288" fmla="*/ 5705830 h 6858000"/>
              <a:gd name="connsiteX289" fmla="*/ 5073620 w 7467600"/>
              <a:gd name="connsiteY289" fmla="*/ 5955437 h 6858000"/>
              <a:gd name="connsiteX290" fmla="*/ 4689789 w 7467600"/>
              <a:gd name="connsiteY290" fmla="*/ 6268382 h 6858000"/>
              <a:gd name="connsiteX291" fmla="*/ 4418722 w 7467600"/>
              <a:gd name="connsiteY291" fmla="*/ 6570886 h 6858000"/>
              <a:gd name="connsiteX292" fmla="*/ 4214944 w 7467600"/>
              <a:gd name="connsiteY292" fmla="*/ 6858000 h 6858000"/>
              <a:gd name="connsiteX293" fmla="*/ 4177898 w 7467600"/>
              <a:gd name="connsiteY293" fmla="*/ 6858000 h 6858000"/>
              <a:gd name="connsiteX294" fmla="*/ 4391597 w 7467600"/>
              <a:gd name="connsiteY294" fmla="*/ 6556370 h 6858000"/>
              <a:gd name="connsiteX295" fmla="*/ 4668889 w 7467600"/>
              <a:gd name="connsiteY295" fmla="*/ 6246399 h 6858000"/>
              <a:gd name="connsiteX296" fmla="*/ 5055427 w 7467600"/>
              <a:gd name="connsiteY296" fmla="*/ 5931476 h 6858000"/>
              <a:gd name="connsiteX297" fmla="*/ 5371814 w 7467600"/>
              <a:gd name="connsiteY297" fmla="*/ 5678975 h 6858000"/>
              <a:gd name="connsiteX298" fmla="*/ 4987918 w 7467600"/>
              <a:gd name="connsiteY298" fmla="*/ 5838701 h 6858000"/>
              <a:gd name="connsiteX299" fmla="*/ 4317146 w 7467600"/>
              <a:gd name="connsiteY299" fmla="*/ 6587716 h 6858000"/>
              <a:gd name="connsiteX300" fmla="*/ 4171627 w 7467600"/>
              <a:gd name="connsiteY300" fmla="*/ 6858000 h 6858000"/>
              <a:gd name="connsiteX301" fmla="*/ 4081585 w 7467600"/>
              <a:gd name="connsiteY301" fmla="*/ 6858000 h 6858000"/>
              <a:gd name="connsiteX302" fmla="*/ 4238603 w 7467600"/>
              <a:gd name="connsiteY302" fmla="*/ 6559341 h 6858000"/>
              <a:gd name="connsiteX303" fmla="*/ 4778333 w 7467600"/>
              <a:gd name="connsiteY303" fmla="*/ 5873626 h 6858000"/>
              <a:gd name="connsiteX304" fmla="*/ 5414185 w 7467600"/>
              <a:gd name="connsiteY304" fmla="*/ 5573882 h 6858000"/>
              <a:gd name="connsiteX305" fmla="*/ 5959648 w 7467600"/>
              <a:gd name="connsiteY305" fmla="*/ 4760797 h 6858000"/>
              <a:gd name="connsiteX306" fmla="*/ 5355019 w 7467600"/>
              <a:gd name="connsiteY306" fmla="*/ 4734672 h 6858000"/>
              <a:gd name="connsiteX307" fmla="*/ 5083565 w 7467600"/>
              <a:gd name="connsiteY307" fmla="*/ 5179121 h 6858000"/>
              <a:gd name="connsiteX308" fmla="*/ 4713577 w 7467600"/>
              <a:gd name="connsiteY308" fmla="*/ 5616803 h 6858000"/>
              <a:gd name="connsiteX309" fmla="*/ 3989559 w 7467600"/>
              <a:gd name="connsiteY309" fmla="*/ 6145945 h 6858000"/>
              <a:gd name="connsiteX310" fmla="*/ 3939824 w 7467600"/>
              <a:gd name="connsiteY310" fmla="*/ 6066900 h 6858000"/>
              <a:gd name="connsiteX311" fmla="*/ 4584537 w 7467600"/>
              <a:gd name="connsiteY311" fmla="*/ 5324826 h 6858000"/>
              <a:gd name="connsiteX312" fmla="*/ 5037105 w 7467600"/>
              <a:gd name="connsiteY312" fmla="*/ 5088765 h 6858000"/>
              <a:gd name="connsiteX313" fmla="*/ 5039930 w 7467600"/>
              <a:gd name="connsiteY313" fmla="*/ 5089585 h 6858000"/>
              <a:gd name="connsiteX314" fmla="*/ 5263764 w 7467600"/>
              <a:gd name="connsiteY314" fmla="*/ 4735525 h 6858000"/>
              <a:gd name="connsiteX315" fmla="*/ 4086300 w 7467600"/>
              <a:gd name="connsiteY315" fmla="*/ 4884599 h 6858000"/>
              <a:gd name="connsiteX316" fmla="*/ 4085485 w 7467600"/>
              <a:gd name="connsiteY316" fmla="*/ 4899070 h 6858000"/>
              <a:gd name="connsiteX317" fmla="*/ 3871915 w 7467600"/>
              <a:gd name="connsiteY317" fmla="*/ 5253645 h 6858000"/>
              <a:gd name="connsiteX318" fmla="*/ 3799374 w 7467600"/>
              <a:gd name="connsiteY318" fmla="*/ 5466127 h 6858000"/>
              <a:gd name="connsiteX319" fmla="*/ 3498850 w 7467600"/>
              <a:gd name="connsiteY319" fmla="*/ 6661888 h 6858000"/>
              <a:gd name="connsiteX320" fmla="*/ 3399216 w 7467600"/>
              <a:gd name="connsiteY320" fmla="*/ 6858000 h 6858000"/>
              <a:gd name="connsiteX321" fmla="*/ 3303688 w 7467600"/>
              <a:gd name="connsiteY321" fmla="*/ 6858000 h 6858000"/>
              <a:gd name="connsiteX322" fmla="*/ 3391774 w 7467600"/>
              <a:gd name="connsiteY322" fmla="*/ 6697181 h 6858000"/>
              <a:gd name="connsiteX323" fmla="*/ 3735540 w 7467600"/>
              <a:gd name="connsiteY323" fmla="*/ 5546923 h 6858000"/>
              <a:gd name="connsiteX324" fmla="*/ 3729438 w 7467600"/>
              <a:gd name="connsiteY324" fmla="*/ 5569058 h 6858000"/>
              <a:gd name="connsiteX325" fmla="*/ 3707782 w 7467600"/>
              <a:gd name="connsiteY325" fmla="*/ 5644908 h 6858000"/>
              <a:gd name="connsiteX326" fmla="*/ 3583827 w 7467600"/>
              <a:gd name="connsiteY326" fmla="*/ 6039215 h 6858000"/>
              <a:gd name="connsiteX327" fmla="*/ 3547861 w 7467600"/>
              <a:gd name="connsiteY327" fmla="*/ 6129609 h 6858000"/>
              <a:gd name="connsiteX328" fmla="*/ 3490905 w 7467600"/>
              <a:gd name="connsiteY328" fmla="*/ 6277660 h 6858000"/>
              <a:gd name="connsiteX329" fmla="*/ 3455859 w 7467600"/>
              <a:gd name="connsiteY329" fmla="*/ 6391301 h 6858000"/>
              <a:gd name="connsiteX330" fmla="*/ 3429112 w 7467600"/>
              <a:gd name="connsiteY330" fmla="*/ 6479469 h 6858000"/>
              <a:gd name="connsiteX331" fmla="*/ 3304862 w 7467600"/>
              <a:gd name="connsiteY331" fmla="*/ 6796476 h 6858000"/>
              <a:gd name="connsiteX332" fmla="*/ 3276071 w 7467600"/>
              <a:gd name="connsiteY332" fmla="*/ 6858000 h 6858000"/>
              <a:gd name="connsiteX333" fmla="*/ 3240805 w 7467600"/>
              <a:gd name="connsiteY333" fmla="*/ 6858000 h 6858000"/>
              <a:gd name="connsiteX334" fmla="*/ 3275917 w 7467600"/>
              <a:gd name="connsiteY334" fmla="*/ 6783192 h 6858000"/>
              <a:gd name="connsiteX335" fmla="*/ 3399358 w 7467600"/>
              <a:gd name="connsiteY335" fmla="*/ 6469011 h 6858000"/>
              <a:gd name="connsiteX336" fmla="*/ 3425650 w 7467600"/>
              <a:gd name="connsiteY336" fmla="*/ 6381333 h 6858000"/>
              <a:gd name="connsiteX337" fmla="*/ 3460661 w 7467600"/>
              <a:gd name="connsiteY337" fmla="*/ 6266763 h 6858000"/>
              <a:gd name="connsiteX338" fmla="*/ 3518021 w 7467600"/>
              <a:gd name="connsiteY338" fmla="*/ 6117298 h 6858000"/>
              <a:gd name="connsiteX339" fmla="*/ 3554035 w 7467600"/>
              <a:gd name="connsiteY339" fmla="*/ 6027832 h 6858000"/>
              <a:gd name="connsiteX340" fmla="*/ 3677174 w 7467600"/>
              <a:gd name="connsiteY340" fmla="*/ 5636351 h 6858000"/>
              <a:gd name="connsiteX341" fmla="*/ 3698819 w 7467600"/>
              <a:gd name="connsiteY341" fmla="*/ 5560503 h 6858000"/>
              <a:gd name="connsiteX342" fmla="*/ 3702094 w 7467600"/>
              <a:gd name="connsiteY342" fmla="*/ 5549194 h 6858000"/>
              <a:gd name="connsiteX343" fmla="*/ 3398355 w 7467600"/>
              <a:gd name="connsiteY343" fmla="*/ 6094603 h 6858000"/>
              <a:gd name="connsiteX344" fmla="*/ 3193941 w 7467600"/>
              <a:gd name="connsiteY344" fmla="*/ 6798775 h 6858000"/>
              <a:gd name="connsiteX345" fmla="*/ 3184140 w 7467600"/>
              <a:gd name="connsiteY345" fmla="*/ 6858000 h 6858000"/>
              <a:gd name="connsiteX346" fmla="*/ 3099978 w 7467600"/>
              <a:gd name="connsiteY346" fmla="*/ 6858000 h 6858000"/>
              <a:gd name="connsiteX347" fmla="*/ 3101556 w 7467600"/>
              <a:gd name="connsiteY347" fmla="*/ 6843337 h 6858000"/>
              <a:gd name="connsiteX348" fmla="*/ 3370162 w 7467600"/>
              <a:gd name="connsiteY348" fmla="*/ 5785550 h 6858000"/>
              <a:gd name="connsiteX349" fmla="*/ 3746477 w 7467600"/>
              <a:gd name="connsiteY349" fmla="*/ 5377889 h 6858000"/>
              <a:gd name="connsiteX350" fmla="*/ 3863399 w 7467600"/>
              <a:gd name="connsiteY350" fmla="*/ 5087257 h 6858000"/>
              <a:gd name="connsiteX351" fmla="*/ 3968712 w 7467600"/>
              <a:gd name="connsiteY351" fmla="*/ 4913989 h 6858000"/>
              <a:gd name="connsiteX352" fmla="*/ 2792390 w 7467600"/>
              <a:gd name="connsiteY352" fmla="*/ 5382974 h 6858000"/>
              <a:gd name="connsiteX353" fmla="*/ 2714982 w 7467600"/>
              <a:gd name="connsiteY353" fmla="*/ 5427051 h 6858000"/>
              <a:gd name="connsiteX354" fmla="*/ 2813361 w 7467600"/>
              <a:gd name="connsiteY354" fmla="*/ 6023912 h 6858000"/>
              <a:gd name="connsiteX355" fmla="*/ 2688430 w 7467600"/>
              <a:gd name="connsiteY355" fmla="*/ 6801564 h 6858000"/>
              <a:gd name="connsiteX356" fmla="*/ 2629626 w 7467600"/>
              <a:gd name="connsiteY356" fmla="*/ 6763394 h 6858000"/>
              <a:gd name="connsiteX357" fmla="*/ 2565328 w 7467600"/>
              <a:gd name="connsiteY357" fmla="*/ 5516399 h 6858000"/>
              <a:gd name="connsiteX358" fmla="*/ 1922999 w 7467600"/>
              <a:gd name="connsiteY358" fmla="*/ 5980343 h 6858000"/>
              <a:gd name="connsiteX359" fmla="*/ 1950261 w 7467600"/>
              <a:gd name="connsiteY359" fmla="*/ 6405858 h 6858000"/>
              <a:gd name="connsiteX360" fmla="*/ 2365554 w 7467600"/>
              <a:gd name="connsiteY360" fmla="*/ 6759107 h 6858000"/>
              <a:gd name="connsiteX361" fmla="*/ 2424142 w 7467600"/>
              <a:gd name="connsiteY361" fmla="*/ 6858000 h 6858000"/>
              <a:gd name="connsiteX362" fmla="*/ 2395994 w 7467600"/>
              <a:gd name="connsiteY362" fmla="*/ 6858000 h 6858000"/>
              <a:gd name="connsiteX363" fmla="*/ 2392863 w 7467600"/>
              <a:gd name="connsiteY363" fmla="*/ 6852964 h 6858000"/>
              <a:gd name="connsiteX364" fmla="*/ 2017589 w 7467600"/>
              <a:gd name="connsiteY364" fmla="*/ 6493982 h 6858000"/>
              <a:gd name="connsiteX365" fmla="*/ 2147336 w 7467600"/>
              <a:gd name="connsiteY365" fmla="*/ 6594052 h 6858000"/>
              <a:gd name="connsiteX366" fmla="*/ 2207047 w 7467600"/>
              <a:gd name="connsiteY366" fmla="*/ 6654540 h 6858000"/>
              <a:gd name="connsiteX367" fmla="*/ 2299106 w 7467600"/>
              <a:gd name="connsiteY367" fmla="*/ 6778931 h 6858000"/>
              <a:gd name="connsiteX368" fmla="*/ 2314430 w 7467600"/>
              <a:gd name="connsiteY368" fmla="*/ 6801144 h 6858000"/>
              <a:gd name="connsiteX369" fmla="*/ 2352406 w 7467600"/>
              <a:gd name="connsiteY369" fmla="*/ 6858000 h 6858000"/>
              <a:gd name="connsiteX370" fmla="*/ 2314492 w 7467600"/>
              <a:gd name="connsiteY370" fmla="*/ 6858000 h 6858000"/>
              <a:gd name="connsiteX371" fmla="*/ 2288095 w 7467600"/>
              <a:gd name="connsiteY371" fmla="*/ 6818030 h 6858000"/>
              <a:gd name="connsiteX372" fmla="*/ 2272768 w 7467600"/>
              <a:gd name="connsiteY372" fmla="*/ 6795822 h 6858000"/>
              <a:gd name="connsiteX373" fmla="*/ 2182715 w 7467600"/>
              <a:gd name="connsiteY373" fmla="*/ 6675071 h 6858000"/>
              <a:gd name="connsiteX374" fmla="*/ 2032061 w 7467600"/>
              <a:gd name="connsiteY374" fmla="*/ 6541380 h 6858000"/>
              <a:gd name="connsiteX375" fmla="*/ 2257220 w 7467600"/>
              <a:gd name="connsiteY375" fmla="*/ 6826257 h 6858000"/>
              <a:gd name="connsiteX376" fmla="*/ 2281324 w 7467600"/>
              <a:gd name="connsiteY376" fmla="*/ 6858000 h 6858000"/>
              <a:gd name="connsiteX377" fmla="*/ 2242860 w 7467600"/>
              <a:gd name="connsiteY377" fmla="*/ 6858000 h 6858000"/>
              <a:gd name="connsiteX378" fmla="*/ 2232818 w 7467600"/>
              <a:gd name="connsiteY378" fmla="*/ 6844926 h 6858000"/>
              <a:gd name="connsiteX379" fmla="*/ 1990172 w 7467600"/>
              <a:gd name="connsiteY379" fmla="*/ 6542121 h 6858000"/>
              <a:gd name="connsiteX380" fmla="*/ 2124090 w 7467600"/>
              <a:gd name="connsiteY380" fmla="*/ 6761017 h 6858000"/>
              <a:gd name="connsiteX381" fmla="*/ 2200380 w 7467600"/>
              <a:gd name="connsiteY381" fmla="*/ 6858000 h 6858000"/>
              <a:gd name="connsiteX382" fmla="*/ 2147507 w 7467600"/>
              <a:gd name="connsiteY382" fmla="*/ 6858000 h 6858000"/>
              <a:gd name="connsiteX383" fmla="*/ 2070668 w 7467600"/>
              <a:gd name="connsiteY383" fmla="*/ 6761520 h 6858000"/>
              <a:gd name="connsiteX384" fmla="*/ 1975142 w 7467600"/>
              <a:gd name="connsiteY384" fmla="*/ 6585570 h 6858000"/>
              <a:gd name="connsiteX385" fmla="*/ 2050035 w 7467600"/>
              <a:gd name="connsiteY385" fmla="*/ 6813345 h 6858000"/>
              <a:gd name="connsiteX386" fmla="*/ 2063025 w 7467600"/>
              <a:gd name="connsiteY386" fmla="*/ 6858000 h 6858000"/>
              <a:gd name="connsiteX387" fmla="*/ 2021675 w 7467600"/>
              <a:gd name="connsiteY387" fmla="*/ 6858000 h 6858000"/>
              <a:gd name="connsiteX388" fmla="*/ 2019308 w 7467600"/>
              <a:gd name="connsiteY388" fmla="*/ 6847118 h 6858000"/>
              <a:gd name="connsiteX389" fmla="*/ 1938835 w 7467600"/>
              <a:gd name="connsiteY389" fmla="*/ 6551160 h 6858000"/>
              <a:gd name="connsiteX390" fmla="*/ 1953230 w 7467600"/>
              <a:gd name="connsiteY390" fmla="*/ 6759699 h 6858000"/>
              <a:gd name="connsiteX391" fmla="*/ 1956763 w 7467600"/>
              <a:gd name="connsiteY391" fmla="*/ 6778191 h 6858000"/>
              <a:gd name="connsiteX392" fmla="*/ 1967925 w 7467600"/>
              <a:gd name="connsiteY392" fmla="*/ 6858000 h 6858000"/>
              <a:gd name="connsiteX393" fmla="*/ 1936622 w 7467600"/>
              <a:gd name="connsiteY393" fmla="*/ 6858000 h 6858000"/>
              <a:gd name="connsiteX394" fmla="*/ 1926261 w 7467600"/>
              <a:gd name="connsiteY394" fmla="*/ 6784064 h 6858000"/>
              <a:gd name="connsiteX395" fmla="*/ 1922724 w 7467600"/>
              <a:gd name="connsiteY395" fmla="*/ 6765577 h 6858000"/>
              <a:gd name="connsiteX396" fmla="*/ 1904650 w 7467600"/>
              <a:gd name="connsiteY396" fmla="*/ 6639616 h 6858000"/>
              <a:gd name="connsiteX397" fmla="*/ 1885273 w 7467600"/>
              <a:gd name="connsiteY397" fmla="*/ 6858000 h 6858000"/>
              <a:gd name="connsiteX398" fmla="*/ 1854363 w 7467600"/>
              <a:gd name="connsiteY398" fmla="*/ 6858000 h 6858000"/>
              <a:gd name="connsiteX399" fmla="*/ 1880391 w 7467600"/>
              <a:gd name="connsiteY399" fmla="*/ 6603796 h 6858000"/>
              <a:gd name="connsiteX400" fmla="*/ 1818273 w 7467600"/>
              <a:gd name="connsiteY400" fmla="*/ 6715729 h 6858000"/>
              <a:gd name="connsiteX401" fmla="*/ 1794691 w 7467600"/>
              <a:gd name="connsiteY401" fmla="*/ 6843239 h 6858000"/>
              <a:gd name="connsiteX402" fmla="*/ 1794914 w 7467600"/>
              <a:gd name="connsiteY402" fmla="*/ 6858000 h 6858000"/>
              <a:gd name="connsiteX403" fmla="*/ 1746128 w 7467600"/>
              <a:gd name="connsiteY403" fmla="*/ 6858000 h 6858000"/>
              <a:gd name="connsiteX404" fmla="*/ 1753934 w 7467600"/>
              <a:gd name="connsiteY404" fmla="*/ 6724796 h 6858000"/>
              <a:gd name="connsiteX405" fmla="*/ 1792053 w 7467600"/>
              <a:gd name="connsiteY405" fmla="*/ 6572396 h 6858000"/>
              <a:gd name="connsiteX406" fmla="*/ 1862248 w 7467600"/>
              <a:gd name="connsiteY406" fmla="*/ 6266397 h 6858000"/>
              <a:gd name="connsiteX407" fmla="*/ 1862250 w 7467600"/>
              <a:gd name="connsiteY407" fmla="*/ 6033531 h 6858000"/>
              <a:gd name="connsiteX408" fmla="*/ 1211999 w 7467600"/>
              <a:gd name="connsiteY408" fmla="*/ 6683610 h 6858000"/>
              <a:gd name="connsiteX409" fmla="*/ 1213266 w 7467600"/>
              <a:gd name="connsiteY409" fmla="*/ 6691947 h 6858000"/>
              <a:gd name="connsiteX410" fmla="*/ 1203370 w 7467600"/>
              <a:gd name="connsiteY410" fmla="*/ 6850676 h 6858000"/>
              <a:gd name="connsiteX411" fmla="*/ 1203671 w 7467600"/>
              <a:gd name="connsiteY411" fmla="*/ 6858000 h 6858000"/>
              <a:gd name="connsiteX412" fmla="*/ 1143180 w 7467600"/>
              <a:gd name="connsiteY412" fmla="*/ 6858000 h 6858000"/>
              <a:gd name="connsiteX413" fmla="*/ 1142176 w 7467600"/>
              <a:gd name="connsiteY413" fmla="*/ 6766045 h 6858000"/>
              <a:gd name="connsiteX414" fmla="*/ 1067484 w 7467600"/>
              <a:gd name="connsiteY414" fmla="*/ 6858000 h 6858000"/>
              <a:gd name="connsiteX415" fmla="*/ 953928 w 7467600"/>
              <a:gd name="connsiteY415" fmla="*/ 6858000 h 6858000"/>
              <a:gd name="connsiteX416" fmla="*/ 959715 w 7467600"/>
              <a:gd name="connsiteY416" fmla="*/ 6850185 h 6858000"/>
              <a:gd name="connsiteX417" fmla="*/ 1483788 w 7467600"/>
              <a:gd name="connsiteY417" fmla="*/ 6259174 h 6858000"/>
              <a:gd name="connsiteX418" fmla="*/ 1100671 w 7467600"/>
              <a:gd name="connsiteY418" fmla="*/ 6252137 h 6858000"/>
              <a:gd name="connsiteX419" fmla="*/ 1090144 w 7467600"/>
              <a:gd name="connsiteY419" fmla="*/ 6256748 h 6858000"/>
              <a:gd name="connsiteX420" fmla="*/ 1095872 w 7467600"/>
              <a:gd name="connsiteY420" fmla="*/ 6271892 h 6858000"/>
              <a:gd name="connsiteX421" fmla="*/ 262785 w 7467600"/>
              <a:gd name="connsiteY421" fmla="*/ 6845450 h 6858000"/>
              <a:gd name="connsiteX422" fmla="*/ 209968 w 7467600"/>
              <a:gd name="connsiteY422" fmla="*/ 6770713 h 6858000"/>
              <a:gd name="connsiteX423" fmla="*/ 873460 w 7467600"/>
              <a:gd name="connsiteY423" fmla="*/ 6253768 h 6858000"/>
              <a:gd name="connsiteX424" fmla="*/ 192686 w 7467600"/>
              <a:gd name="connsiteY424" fmla="*/ 5849257 h 6858000"/>
              <a:gd name="connsiteX425" fmla="*/ 4696 w 7467600"/>
              <a:gd name="connsiteY425" fmla="*/ 5697668 h 6858000"/>
              <a:gd name="connsiteX426" fmla="*/ 0 w 7467600"/>
              <a:gd name="connsiteY426" fmla="*/ 5689984 h 6858000"/>
              <a:gd name="connsiteX427" fmla="*/ 0 w 7467600"/>
              <a:gd name="connsiteY427" fmla="*/ 5513472 h 6858000"/>
              <a:gd name="connsiteX428" fmla="*/ 174101 w 7467600"/>
              <a:gd name="connsiteY428" fmla="*/ 5620277 h 6858000"/>
              <a:gd name="connsiteX429" fmla="*/ 891800 w 7467600"/>
              <a:gd name="connsiteY429" fmla="*/ 6036935 h 6858000"/>
              <a:gd name="connsiteX430" fmla="*/ 1072219 w 7467600"/>
              <a:gd name="connsiteY430" fmla="*/ 6169443 h 6858000"/>
              <a:gd name="connsiteX431" fmla="*/ 1074117 w 7467600"/>
              <a:gd name="connsiteY431" fmla="*/ 6170301 h 6858000"/>
              <a:gd name="connsiteX432" fmla="*/ 1083114 w 7467600"/>
              <a:gd name="connsiteY432" fmla="*/ 6174131 h 6858000"/>
              <a:gd name="connsiteX433" fmla="*/ 1543010 w 7467600"/>
              <a:gd name="connsiteY433" fmla="*/ 6191140 h 6858000"/>
              <a:gd name="connsiteX434" fmla="*/ 1551080 w 7467600"/>
              <a:gd name="connsiteY434" fmla="*/ 6195006 h 6858000"/>
              <a:gd name="connsiteX435" fmla="*/ 2345443 w 7467600"/>
              <a:gd name="connsiteY435" fmla="*/ 5549882 h 6858000"/>
              <a:gd name="connsiteX436" fmla="*/ 1721499 w 7467600"/>
              <a:gd name="connsiteY436" fmla="*/ 5599969 h 6858000"/>
              <a:gd name="connsiteX437" fmla="*/ 767716 w 7467600"/>
              <a:gd name="connsiteY437" fmla="*/ 5472768 h 6858000"/>
              <a:gd name="connsiteX438" fmla="*/ 722147 w 7467600"/>
              <a:gd name="connsiteY438" fmla="*/ 5393091 h 6858000"/>
              <a:gd name="connsiteX439" fmla="*/ 1485552 w 7467600"/>
              <a:gd name="connsiteY439" fmla="*/ 5313202 h 6858000"/>
              <a:gd name="connsiteX440" fmla="*/ 2143004 w 7467600"/>
              <a:gd name="connsiteY440" fmla="*/ 5402420 h 6858000"/>
              <a:gd name="connsiteX441" fmla="*/ 1933391 w 7467600"/>
              <a:gd name="connsiteY441" fmla="*/ 5156971 h 6858000"/>
              <a:gd name="connsiteX442" fmla="*/ 1827118 w 7467600"/>
              <a:gd name="connsiteY442" fmla="*/ 4968410 h 6858000"/>
              <a:gd name="connsiteX443" fmla="*/ 1837349 w 7467600"/>
              <a:gd name="connsiteY443" fmla="*/ 4956357 h 6858000"/>
              <a:gd name="connsiteX444" fmla="*/ 2162835 w 7467600"/>
              <a:gd name="connsiteY444" fmla="*/ 5187853 h 6858000"/>
              <a:gd name="connsiteX445" fmla="*/ 2257167 w 7467600"/>
              <a:gd name="connsiteY445" fmla="*/ 5462123 h 6858000"/>
              <a:gd name="connsiteX446" fmla="*/ 2261598 w 7467600"/>
              <a:gd name="connsiteY446" fmla="*/ 5467998 h 6858000"/>
              <a:gd name="connsiteX447" fmla="*/ 2437177 w 7467600"/>
              <a:gd name="connsiteY447" fmla="*/ 5479608 h 6858000"/>
              <a:gd name="connsiteX448" fmla="*/ 2445247 w 7467600"/>
              <a:gd name="connsiteY448" fmla="*/ 5483476 h 6858000"/>
              <a:gd name="connsiteX449" fmla="*/ 2743626 w 7467600"/>
              <a:gd name="connsiteY449" fmla="*/ 5304819 h 6858000"/>
              <a:gd name="connsiteX450" fmla="*/ 3048102 w 7467600"/>
              <a:gd name="connsiteY450" fmla="*/ 5150595 h 6858000"/>
              <a:gd name="connsiteX451" fmla="*/ 1799414 w 7467600"/>
              <a:gd name="connsiteY451" fmla="*/ 4694732 h 6858000"/>
              <a:gd name="connsiteX452" fmla="*/ 1771735 w 7467600"/>
              <a:gd name="connsiteY452" fmla="*/ 4619929 h 6858000"/>
              <a:gd name="connsiteX453" fmla="*/ 3104273 w 7467600"/>
              <a:gd name="connsiteY453" fmla="*/ 5076159 h 6858000"/>
              <a:gd name="connsiteX454" fmla="*/ 3113245 w 7467600"/>
              <a:gd name="connsiteY454" fmla="*/ 5090705 h 6858000"/>
              <a:gd name="connsiteX455" fmla="*/ 3126294 w 7467600"/>
              <a:gd name="connsiteY455" fmla="*/ 5114400 h 6858000"/>
              <a:gd name="connsiteX456" fmla="*/ 3937433 w 7467600"/>
              <a:gd name="connsiteY456" fmla="*/ 4830473 h 6858000"/>
              <a:gd name="connsiteX457" fmla="*/ 3590475 w 7467600"/>
              <a:gd name="connsiteY457" fmla="*/ 4597974 h 6858000"/>
              <a:gd name="connsiteX458" fmla="*/ 3100264 w 7467600"/>
              <a:gd name="connsiteY458" fmla="*/ 4579845 h 6858000"/>
              <a:gd name="connsiteX459" fmla="*/ 2183576 w 7467600"/>
              <a:gd name="connsiteY459" fmla="*/ 4227150 h 6858000"/>
              <a:gd name="connsiteX460" fmla="*/ 2151029 w 7467600"/>
              <a:gd name="connsiteY460" fmla="*/ 4146947 h 6858000"/>
              <a:gd name="connsiteX461" fmla="*/ 3563434 w 7467600"/>
              <a:gd name="connsiteY461" fmla="*/ 4469115 h 6858000"/>
              <a:gd name="connsiteX462" fmla="*/ 3177952 w 7467600"/>
              <a:gd name="connsiteY462" fmla="*/ 3657386 h 6858000"/>
              <a:gd name="connsiteX463" fmla="*/ 3189263 w 7467600"/>
              <a:gd name="connsiteY463" fmla="*/ 3625726 h 6858000"/>
              <a:gd name="connsiteX464" fmla="*/ 3560912 w 7467600"/>
              <a:gd name="connsiteY464" fmla="*/ 4079863 h 6858000"/>
              <a:gd name="connsiteX465" fmla="*/ 3626636 w 7467600"/>
              <a:gd name="connsiteY465" fmla="*/ 4512230 h 6858000"/>
              <a:gd name="connsiteX466" fmla="*/ 3653088 w 7467600"/>
              <a:gd name="connsiteY466" fmla="*/ 4521417 h 6858000"/>
              <a:gd name="connsiteX467" fmla="*/ 3988128 w 7467600"/>
              <a:gd name="connsiteY467" fmla="*/ 4817267 h 6858000"/>
              <a:gd name="connsiteX468" fmla="*/ 4830582 w 7467600"/>
              <a:gd name="connsiteY468" fmla="*/ 4676000 h 6858000"/>
              <a:gd name="connsiteX469" fmla="*/ 4830100 w 7467600"/>
              <a:gd name="connsiteY469" fmla="*/ 4675554 h 6858000"/>
              <a:gd name="connsiteX470" fmla="*/ 4036318 w 7467600"/>
              <a:gd name="connsiteY470" fmla="*/ 4147013 h 6858000"/>
              <a:gd name="connsiteX471" fmla="*/ 3432098 w 7467600"/>
              <a:gd name="connsiteY471" fmla="*/ 3537312 h 6858000"/>
              <a:gd name="connsiteX472" fmla="*/ 3446761 w 7467600"/>
              <a:gd name="connsiteY472" fmla="*/ 3461278 h 6858000"/>
              <a:gd name="connsiteX473" fmla="*/ 4419733 w 7467600"/>
              <a:gd name="connsiteY473" fmla="*/ 3963555 h 6858000"/>
              <a:gd name="connsiteX474" fmla="*/ 4781371 w 7467600"/>
              <a:gd name="connsiteY474" fmla="*/ 4458604 h 6858000"/>
              <a:gd name="connsiteX475" fmla="*/ 4780440 w 7467600"/>
              <a:gd name="connsiteY475" fmla="*/ 4470290 h 6858000"/>
              <a:gd name="connsiteX476" fmla="*/ 4898954 w 7467600"/>
              <a:gd name="connsiteY476" fmla="*/ 4662092 h 6858000"/>
              <a:gd name="connsiteX477" fmla="*/ 4900699 w 7467600"/>
              <a:gd name="connsiteY477" fmla="*/ 4670867 h 6858000"/>
              <a:gd name="connsiteX478" fmla="*/ 5714511 w 7467600"/>
              <a:gd name="connsiteY478" fmla="*/ 4663483 h 6858000"/>
              <a:gd name="connsiteX479" fmla="*/ 5464793 w 7467600"/>
              <a:gd name="connsiteY479" fmla="*/ 4393556 h 6858000"/>
              <a:gd name="connsiteX480" fmla="*/ 5461897 w 7467600"/>
              <a:gd name="connsiteY480" fmla="*/ 4390879 h 6858000"/>
              <a:gd name="connsiteX481" fmla="*/ 4294126 w 7467600"/>
              <a:gd name="connsiteY481" fmla="*/ 3303048 h 6858000"/>
              <a:gd name="connsiteX482" fmla="*/ 4305321 w 7467600"/>
              <a:gd name="connsiteY482" fmla="*/ 3256953 h 6858000"/>
              <a:gd name="connsiteX483" fmla="*/ 4949299 w 7467600"/>
              <a:gd name="connsiteY483" fmla="*/ 3766336 h 6858000"/>
              <a:gd name="connsiteX484" fmla="*/ 5291452 w 7467600"/>
              <a:gd name="connsiteY484" fmla="*/ 4076801 h 6858000"/>
              <a:gd name="connsiteX485" fmla="*/ 5434998 w 7467600"/>
              <a:gd name="connsiteY485" fmla="*/ 4254100 h 6858000"/>
              <a:gd name="connsiteX486" fmla="*/ 5351015 w 7467600"/>
              <a:gd name="connsiteY486" fmla="*/ 3760989 h 6858000"/>
              <a:gd name="connsiteX487" fmla="*/ 5413780 w 7467600"/>
              <a:gd name="connsiteY487" fmla="*/ 2966265 h 6858000"/>
              <a:gd name="connsiteX488" fmla="*/ 5425627 w 7467600"/>
              <a:gd name="connsiteY488" fmla="*/ 2954192 h 6858000"/>
              <a:gd name="connsiteX489" fmla="*/ 6604735 w 7467600"/>
              <a:gd name="connsiteY489" fmla="*/ 2041381 h 6858000"/>
              <a:gd name="connsiteX490" fmla="*/ 7204487 w 7467600"/>
              <a:gd name="connsiteY490" fmla="*/ 2742112 h 6858000"/>
              <a:gd name="connsiteX491" fmla="*/ 7131592 w 7467600"/>
              <a:gd name="connsiteY491" fmla="*/ 2672096 h 6858000"/>
              <a:gd name="connsiteX492" fmla="*/ 6996344 w 7467600"/>
              <a:gd name="connsiteY492" fmla="*/ 2518310 h 6858000"/>
              <a:gd name="connsiteX493" fmla="*/ 6735495 w 7467600"/>
              <a:gd name="connsiteY493" fmla="*/ 2196890 h 6858000"/>
              <a:gd name="connsiteX494" fmla="*/ 6721901 w 7467600"/>
              <a:gd name="connsiteY494" fmla="*/ 2179274 h 6858000"/>
              <a:gd name="connsiteX495" fmla="*/ 6604735 w 7467600"/>
              <a:gd name="connsiteY495" fmla="*/ 2041381 h 6858000"/>
              <a:gd name="connsiteX496" fmla="*/ 6591670 w 7467600"/>
              <a:gd name="connsiteY496" fmla="*/ 1988277 h 6858000"/>
              <a:gd name="connsiteX497" fmla="*/ 6747349 w 7467600"/>
              <a:gd name="connsiteY497" fmla="*/ 2160069 h 6858000"/>
              <a:gd name="connsiteX498" fmla="*/ 6760943 w 7467600"/>
              <a:gd name="connsiteY498" fmla="*/ 2177686 h 6858000"/>
              <a:gd name="connsiteX499" fmla="*/ 7021065 w 7467600"/>
              <a:gd name="connsiteY499" fmla="*/ 2498102 h 6858000"/>
              <a:gd name="connsiteX500" fmla="*/ 7155223 w 7467600"/>
              <a:gd name="connsiteY500" fmla="*/ 2650386 h 6858000"/>
              <a:gd name="connsiteX501" fmla="*/ 7203167 w 7467600"/>
              <a:gd name="connsiteY501" fmla="*/ 2697288 h 6858000"/>
              <a:gd name="connsiteX502" fmla="*/ 6937703 w 7467600"/>
              <a:gd name="connsiteY502" fmla="*/ 2321981 h 6858000"/>
              <a:gd name="connsiteX503" fmla="*/ 6591670 w 7467600"/>
              <a:gd name="connsiteY503" fmla="*/ 1988277 h 6858000"/>
              <a:gd name="connsiteX504" fmla="*/ 5798671 w 7467600"/>
              <a:gd name="connsiteY504" fmla="*/ 1981601 h 6858000"/>
              <a:gd name="connsiteX505" fmla="*/ 5754709 w 7467600"/>
              <a:gd name="connsiteY505" fmla="*/ 2071454 h 6858000"/>
              <a:gd name="connsiteX506" fmla="*/ 5763044 w 7467600"/>
              <a:gd name="connsiteY506" fmla="*/ 2842206 h 6858000"/>
              <a:gd name="connsiteX507" fmla="*/ 5764974 w 7467600"/>
              <a:gd name="connsiteY507" fmla="*/ 2799609 h 6858000"/>
              <a:gd name="connsiteX508" fmla="*/ 5767665 w 7467600"/>
              <a:gd name="connsiteY508" fmla="*/ 2666409 h 6858000"/>
              <a:gd name="connsiteX509" fmla="*/ 5763055 w 7467600"/>
              <a:gd name="connsiteY509" fmla="*/ 2579705 h 6858000"/>
              <a:gd name="connsiteX510" fmla="*/ 5758079 w 7467600"/>
              <a:gd name="connsiteY510" fmla="*/ 2492508 h 6858000"/>
              <a:gd name="connsiteX511" fmla="*/ 5779325 w 7467600"/>
              <a:gd name="connsiteY511" fmla="*/ 2197069 h 6858000"/>
              <a:gd name="connsiteX512" fmla="*/ 5798671 w 7467600"/>
              <a:gd name="connsiteY512" fmla="*/ 1981601 h 6858000"/>
              <a:gd name="connsiteX513" fmla="*/ 5829202 w 7467600"/>
              <a:gd name="connsiteY513" fmla="*/ 1971679 h 6858000"/>
              <a:gd name="connsiteX514" fmla="*/ 5809558 w 7467600"/>
              <a:gd name="connsiteY514" fmla="*/ 2198043 h 6858000"/>
              <a:gd name="connsiteX515" fmla="*/ 5788653 w 7467600"/>
              <a:gd name="connsiteY515" fmla="*/ 2489430 h 6858000"/>
              <a:gd name="connsiteX516" fmla="*/ 5793439 w 7467600"/>
              <a:gd name="connsiteY516" fmla="*/ 2575235 h 6858000"/>
              <a:gd name="connsiteX517" fmla="*/ 5796837 w 7467600"/>
              <a:gd name="connsiteY517" fmla="*/ 2637633 h 6858000"/>
              <a:gd name="connsiteX518" fmla="*/ 5818614 w 7467600"/>
              <a:gd name="connsiteY518" fmla="*/ 2473055 h 6858000"/>
              <a:gd name="connsiteX519" fmla="*/ 5829202 w 7467600"/>
              <a:gd name="connsiteY519" fmla="*/ 1971679 h 6858000"/>
              <a:gd name="connsiteX520" fmla="*/ 5911389 w 7467600"/>
              <a:gd name="connsiteY520" fmla="*/ 1898371 h 6858000"/>
              <a:gd name="connsiteX521" fmla="*/ 6237627 w 7467600"/>
              <a:gd name="connsiteY521" fmla="*/ 2231921 h 6858000"/>
              <a:gd name="connsiteX522" fmla="*/ 5911389 w 7467600"/>
              <a:gd name="connsiteY522" fmla="*/ 1898371 h 6858000"/>
              <a:gd name="connsiteX523" fmla="*/ 6944437 w 7467600"/>
              <a:gd name="connsiteY523" fmla="*/ 1575402 h 6858000"/>
              <a:gd name="connsiteX524" fmla="*/ 6304730 w 7467600"/>
              <a:gd name="connsiteY524" fmla="*/ 1766654 h 6858000"/>
              <a:gd name="connsiteX525" fmla="*/ 6944437 w 7467600"/>
              <a:gd name="connsiteY525" fmla="*/ 1575402 h 6858000"/>
              <a:gd name="connsiteX526" fmla="*/ 7019523 w 7467600"/>
              <a:gd name="connsiteY526" fmla="*/ 1519450 h 6858000"/>
              <a:gd name="connsiteX527" fmla="*/ 6298091 w 7467600"/>
              <a:gd name="connsiteY527" fmla="*/ 1737122 h 6858000"/>
              <a:gd name="connsiteX528" fmla="*/ 7019523 w 7467600"/>
              <a:gd name="connsiteY528" fmla="*/ 1519450 h 6858000"/>
              <a:gd name="connsiteX529" fmla="*/ 2399523 w 7467600"/>
              <a:gd name="connsiteY529" fmla="*/ 1428234 h 6858000"/>
              <a:gd name="connsiteX530" fmla="*/ 2224982 w 7467600"/>
              <a:gd name="connsiteY530" fmla="*/ 1826201 h 6858000"/>
              <a:gd name="connsiteX531" fmla="*/ 2096099 w 7467600"/>
              <a:gd name="connsiteY531" fmla="*/ 2345900 h 6858000"/>
              <a:gd name="connsiteX532" fmla="*/ 2283317 w 7467600"/>
              <a:gd name="connsiteY532" fmla="*/ 1796925 h 6858000"/>
              <a:gd name="connsiteX533" fmla="*/ 2399523 w 7467600"/>
              <a:gd name="connsiteY533" fmla="*/ 1428234 h 6858000"/>
              <a:gd name="connsiteX534" fmla="*/ 2448558 w 7467600"/>
              <a:gd name="connsiteY534" fmla="*/ 1373435 h 6858000"/>
              <a:gd name="connsiteX535" fmla="*/ 2312521 w 7467600"/>
              <a:gd name="connsiteY535" fmla="*/ 1806140 h 6858000"/>
              <a:gd name="connsiteX536" fmla="*/ 2127533 w 7467600"/>
              <a:gd name="connsiteY536" fmla="*/ 2348380 h 6858000"/>
              <a:gd name="connsiteX537" fmla="*/ 2358080 w 7467600"/>
              <a:gd name="connsiteY537" fmla="*/ 1866134 h 6858000"/>
              <a:gd name="connsiteX538" fmla="*/ 2407436 w 7467600"/>
              <a:gd name="connsiteY538" fmla="*/ 1651070 h 6858000"/>
              <a:gd name="connsiteX539" fmla="*/ 2448558 w 7467600"/>
              <a:gd name="connsiteY539" fmla="*/ 1373435 h 6858000"/>
              <a:gd name="connsiteX540" fmla="*/ 278707 w 7467600"/>
              <a:gd name="connsiteY540" fmla="*/ 1352270 h 6858000"/>
              <a:gd name="connsiteX541" fmla="*/ 321570 w 7467600"/>
              <a:gd name="connsiteY541" fmla="*/ 1861610 h 6858000"/>
              <a:gd name="connsiteX542" fmla="*/ 294281 w 7467600"/>
              <a:gd name="connsiteY542" fmla="*/ 1440658 h 6858000"/>
              <a:gd name="connsiteX543" fmla="*/ 278707 w 7467600"/>
              <a:gd name="connsiteY543" fmla="*/ 1352270 h 6858000"/>
              <a:gd name="connsiteX544" fmla="*/ 1423821 w 7467600"/>
              <a:gd name="connsiteY544" fmla="*/ 1351958 h 6858000"/>
              <a:gd name="connsiteX545" fmla="*/ 1638521 w 7467600"/>
              <a:gd name="connsiteY545" fmla="*/ 1908470 h 6858000"/>
              <a:gd name="connsiteX546" fmla="*/ 1754199 w 7467600"/>
              <a:gd name="connsiteY546" fmla="*/ 2149284 h 6858000"/>
              <a:gd name="connsiteX547" fmla="*/ 1908359 w 7467600"/>
              <a:gd name="connsiteY547" fmla="*/ 2364988 h 6858000"/>
              <a:gd name="connsiteX548" fmla="*/ 1647661 w 7467600"/>
              <a:gd name="connsiteY548" fmla="*/ 1825945 h 6858000"/>
              <a:gd name="connsiteX549" fmla="*/ 1423821 w 7467600"/>
              <a:gd name="connsiteY549" fmla="*/ 1351958 h 6858000"/>
              <a:gd name="connsiteX550" fmla="*/ 1431890 w 7467600"/>
              <a:gd name="connsiteY550" fmla="*/ 1306475 h 6858000"/>
              <a:gd name="connsiteX551" fmla="*/ 1507597 w 7467600"/>
              <a:gd name="connsiteY551" fmla="*/ 1446132 h 6858000"/>
              <a:gd name="connsiteX552" fmla="*/ 1674586 w 7467600"/>
              <a:gd name="connsiteY552" fmla="*/ 1813832 h 6858000"/>
              <a:gd name="connsiteX553" fmla="*/ 1815950 w 7467600"/>
              <a:gd name="connsiteY553" fmla="*/ 2128564 h 6858000"/>
              <a:gd name="connsiteX554" fmla="*/ 1984242 w 7467600"/>
              <a:gd name="connsiteY554" fmla="*/ 2430829 h 6858000"/>
              <a:gd name="connsiteX555" fmla="*/ 2014023 w 7467600"/>
              <a:gd name="connsiteY555" fmla="*/ 2450995 h 6858000"/>
              <a:gd name="connsiteX556" fmla="*/ 1747337 w 7467600"/>
              <a:gd name="connsiteY556" fmla="*/ 1855264 h 6858000"/>
              <a:gd name="connsiteX557" fmla="*/ 1533749 w 7467600"/>
              <a:gd name="connsiteY557" fmla="*/ 1478656 h 6858000"/>
              <a:gd name="connsiteX558" fmla="*/ 1431890 w 7467600"/>
              <a:gd name="connsiteY558" fmla="*/ 1306475 h 6858000"/>
              <a:gd name="connsiteX559" fmla="*/ 5052692 w 7467600"/>
              <a:gd name="connsiteY559" fmla="*/ 1292994 h 6858000"/>
              <a:gd name="connsiteX560" fmla="*/ 5200661 w 7467600"/>
              <a:gd name="connsiteY560" fmla="*/ 1635186 h 6858000"/>
              <a:gd name="connsiteX561" fmla="*/ 5297138 w 7467600"/>
              <a:gd name="connsiteY561" fmla="*/ 1906351 h 6858000"/>
              <a:gd name="connsiteX562" fmla="*/ 5052692 w 7467600"/>
              <a:gd name="connsiteY562" fmla="*/ 1292994 h 6858000"/>
              <a:gd name="connsiteX563" fmla="*/ 5009948 w 7467600"/>
              <a:gd name="connsiteY563" fmla="*/ 1273619 h 6858000"/>
              <a:gd name="connsiteX564" fmla="*/ 5121777 w 7467600"/>
              <a:gd name="connsiteY564" fmla="*/ 1654213 h 6858000"/>
              <a:gd name="connsiteX565" fmla="*/ 5293545 w 7467600"/>
              <a:gd name="connsiteY565" fmla="*/ 2072247 h 6858000"/>
              <a:gd name="connsiteX566" fmla="*/ 5294042 w 7467600"/>
              <a:gd name="connsiteY566" fmla="*/ 2065019 h 6858000"/>
              <a:gd name="connsiteX567" fmla="*/ 5171936 w 7467600"/>
              <a:gd name="connsiteY567" fmla="*/ 1647613 h 6858000"/>
              <a:gd name="connsiteX568" fmla="*/ 5009948 w 7467600"/>
              <a:gd name="connsiteY568" fmla="*/ 1273619 h 6858000"/>
              <a:gd name="connsiteX569" fmla="*/ 655236 w 7467600"/>
              <a:gd name="connsiteY569" fmla="*/ 1268632 h 6858000"/>
              <a:gd name="connsiteX570" fmla="*/ 839521 w 7467600"/>
              <a:gd name="connsiteY570" fmla="*/ 1685315 h 6858000"/>
              <a:gd name="connsiteX571" fmla="*/ 1109416 w 7467600"/>
              <a:gd name="connsiteY571" fmla="*/ 2061663 h 6858000"/>
              <a:gd name="connsiteX572" fmla="*/ 1298300 w 7467600"/>
              <a:gd name="connsiteY572" fmla="*/ 2247742 h 6858000"/>
              <a:gd name="connsiteX573" fmla="*/ 1125871 w 7467600"/>
              <a:gd name="connsiteY573" fmla="*/ 1989513 h 6858000"/>
              <a:gd name="connsiteX574" fmla="*/ 981574 w 7467600"/>
              <a:gd name="connsiteY574" fmla="*/ 1783157 h 6858000"/>
              <a:gd name="connsiteX575" fmla="*/ 922198 w 7467600"/>
              <a:gd name="connsiteY575" fmla="*/ 1677437 h 6858000"/>
              <a:gd name="connsiteX576" fmla="*/ 869293 w 7467600"/>
              <a:gd name="connsiteY576" fmla="*/ 1583214 h 6858000"/>
              <a:gd name="connsiteX577" fmla="*/ 751431 w 7467600"/>
              <a:gd name="connsiteY577" fmla="*/ 1405731 h 6858000"/>
              <a:gd name="connsiteX578" fmla="*/ 655236 w 7467600"/>
              <a:gd name="connsiteY578" fmla="*/ 1268632 h 6858000"/>
              <a:gd name="connsiteX579" fmla="*/ 6516292 w 7467600"/>
              <a:gd name="connsiteY579" fmla="*/ 1263064 h 6858000"/>
              <a:gd name="connsiteX580" fmla="*/ 5736320 w 7467600"/>
              <a:gd name="connsiteY580" fmla="*/ 1501803 h 6858000"/>
              <a:gd name="connsiteX581" fmla="*/ 6516292 w 7467600"/>
              <a:gd name="connsiteY581" fmla="*/ 1263064 h 6858000"/>
              <a:gd name="connsiteX582" fmla="*/ 291466 w 7467600"/>
              <a:gd name="connsiteY582" fmla="*/ 1250369 h 6858000"/>
              <a:gd name="connsiteX583" fmla="*/ 323180 w 7467600"/>
              <a:gd name="connsiteY583" fmla="*/ 1435283 h 6858000"/>
              <a:gd name="connsiteX584" fmla="*/ 349381 w 7467600"/>
              <a:gd name="connsiteY584" fmla="*/ 1875041 h 6858000"/>
              <a:gd name="connsiteX585" fmla="*/ 374363 w 7467600"/>
              <a:gd name="connsiteY585" fmla="*/ 1506494 h 6858000"/>
              <a:gd name="connsiteX586" fmla="*/ 302168 w 7467600"/>
              <a:gd name="connsiteY586" fmla="*/ 1274495 h 6858000"/>
              <a:gd name="connsiteX587" fmla="*/ 291466 w 7467600"/>
              <a:gd name="connsiteY587" fmla="*/ 1250369 h 6858000"/>
              <a:gd name="connsiteX588" fmla="*/ 678222 w 7467600"/>
              <a:gd name="connsiteY588" fmla="*/ 1248670 h 6858000"/>
              <a:gd name="connsiteX589" fmla="*/ 775536 w 7467600"/>
              <a:gd name="connsiteY589" fmla="*/ 1388015 h 6858000"/>
              <a:gd name="connsiteX590" fmla="*/ 894529 w 7467600"/>
              <a:gd name="connsiteY590" fmla="*/ 1567739 h 6858000"/>
              <a:gd name="connsiteX591" fmla="*/ 948000 w 7467600"/>
              <a:gd name="connsiteY591" fmla="*/ 1663088 h 6858000"/>
              <a:gd name="connsiteX592" fmla="*/ 1006812 w 7467600"/>
              <a:gd name="connsiteY592" fmla="*/ 1767683 h 6858000"/>
              <a:gd name="connsiteX593" fmla="*/ 1149133 w 7467600"/>
              <a:gd name="connsiteY593" fmla="*/ 1971513 h 6858000"/>
              <a:gd name="connsiteX594" fmla="*/ 1333952 w 7467600"/>
              <a:gd name="connsiteY594" fmla="*/ 2251620 h 6858000"/>
              <a:gd name="connsiteX595" fmla="*/ 1337329 w 7467600"/>
              <a:gd name="connsiteY595" fmla="*/ 2258350 h 6858000"/>
              <a:gd name="connsiteX596" fmla="*/ 1014726 w 7467600"/>
              <a:gd name="connsiteY596" fmla="*/ 1615556 h 6858000"/>
              <a:gd name="connsiteX597" fmla="*/ 678222 w 7467600"/>
              <a:gd name="connsiteY597" fmla="*/ 1248670 h 6858000"/>
              <a:gd name="connsiteX598" fmla="*/ 6691602 w 7467600"/>
              <a:gd name="connsiteY598" fmla="*/ 1140573 h 6858000"/>
              <a:gd name="connsiteX599" fmla="*/ 6571100 w 7467600"/>
              <a:gd name="connsiteY599" fmla="*/ 1183662 h 6858000"/>
              <a:gd name="connsiteX600" fmla="*/ 6241687 w 7467600"/>
              <a:gd name="connsiteY600" fmla="*/ 1257600 h 6858000"/>
              <a:gd name="connsiteX601" fmla="*/ 5693009 w 7467600"/>
              <a:gd name="connsiteY601" fmla="*/ 1478256 h 6858000"/>
              <a:gd name="connsiteX602" fmla="*/ 6548420 w 7467600"/>
              <a:gd name="connsiteY602" fmla="*/ 1214599 h 6858000"/>
              <a:gd name="connsiteX603" fmla="*/ 6605473 w 7467600"/>
              <a:gd name="connsiteY603" fmla="*/ 1184686 h 6858000"/>
              <a:gd name="connsiteX604" fmla="*/ 6691602 w 7467600"/>
              <a:gd name="connsiteY604" fmla="*/ 1140573 h 6858000"/>
              <a:gd name="connsiteX605" fmla="*/ 4002475 w 7467600"/>
              <a:gd name="connsiteY605" fmla="*/ 1037802 h 6858000"/>
              <a:gd name="connsiteX606" fmla="*/ 4000324 w 7467600"/>
              <a:gd name="connsiteY606" fmla="*/ 1039362 h 6858000"/>
              <a:gd name="connsiteX607" fmla="*/ 4002862 w 7467600"/>
              <a:gd name="connsiteY607" fmla="*/ 1042866 h 6858000"/>
              <a:gd name="connsiteX608" fmla="*/ 4002475 w 7467600"/>
              <a:gd name="connsiteY608" fmla="*/ 1037802 h 6858000"/>
              <a:gd name="connsiteX609" fmla="*/ 506322 w 7467600"/>
              <a:gd name="connsiteY609" fmla="*/ 1020997 h 6858000"/>
              <a:gd name="connsiteX610" fmla="*/ 533068 w 7467600"/>
              <a:gd name="connsiteY610" fmla="*/ 1029409 h 6858000"/>
              <a:gd name="connsiteX611" fmla="*/ 1232525 w 7467600"/>
              <a:gd name="connsiteY611" fmla="*/ 1804675 h 6858000"/>
              <a:gd name="connsiteX612" fmla="*/ 1388858 w 7467600"/>
              <a:gd name="connsiteY612" fmla="*/ 2368011 h 6858000"/>
              <a:gd name="connsiteX613" fmla="*/ 1384098 w 7467600"/>
              <a:gd name="connsiteY613" fmla="*/ 2378125 h 6858000"/>
              <a:gd name="connsiteX614" fmla="*/ 1425393 w 7467600"/>
              <a:gd name="connsiteY614" fmla="*/ 2589124 h 6858000"/>
              <a:gd name="connsiteX615" fmla="*/ 1424001 w 7467600"/>
              <a:gd name="connsiteY615" fmla="*/ 2597541 h 6858000"/>
              <a:gd name="connsiteX616" fmla="*/ 2152729 w 7467600"/>
              <a:gd name="connsiteY616" fmla="*/ 2864487 h 6858000"/>
              <a:gd name="connsiteX617" fmla="*/ 2020609 w 7467600"/>
              <a:gd name="connsiteY617" fmla="*/ 2539671 h 6858000"/>
              <a:gd name="connsiteX618" fmla="*/ 2018920 w 7467600"/>
              <a:gd name="connsiteY618" fmla="*/ 2536309 h 6858000"/>
              <a:gd name="connsiteX619" fmla="*/ 1342441 w 7467600"/>
              <a:gd name="connsiteY619" fmla="*/ 1173017 h 6858000"/>
              <a:gd name="connsiteX620" fmla="*/ 1367925 w 7467600"/>
              <a:gd name="connsiteY620" fmla="*/ 1135648 h 6858000"/>
              <a:gd name="connsiteX621" fmla="*/ 1771401 w 7467600"/>
              <a:gd name="connsiteY621" fmla="*/ 1806673 h 6858000"/>
              <a:gd name="connsiteX622" fmla="*/ 1972385 w 7467600"/>
              <a:gd name="connsiteY622" fmla="*/ 2198735 h 6858000"/>
              <a:gd name="connsiteX623" fmla="*/ 2040892 w 7467600"/>
              <a:gd name="connsiteY623" fmla="*/ 2405205 h 6858000"/>
              <a:gd name="connsiteX624" fmla="*/ 2131689 w 7467600"/>
              <a:gd name="connsiteY624" fmla="*/ 1936926 h 6858000"/>
              <a:gd name="connsiteX625" fmla="*/ 2454820 w 7467600"/>
              <a:gd name="connsiteY625" fmla="*/ 1248808 h 6858000"/>
              <a:gd name="connsiteX626" fmla="*/ 2492512 w 7467600"/>
              <a:gd name="connsiteY626" fmla="*/ 1302920 h 6858000"/>
              <a:gd name="connsiteX627" fmla="*/ 2081216 w 7467600"/>
              <a:gd name="connsiteY627" fmla="*/ 2527513 h 6858000"/>
              <a:gd name="connsiteX628" fmla="*/ 2081211 w 7467600"/>
              <a:gd name="connsiteY628" fmla="*/ 2528916 h 6858000"/>
              <a:gd name="connsiteX629" fmla="*/ 2199067 w 7467600"/>
              <a:gd name="connsiteY629" fmla="*/ 2884061 h 6858000"/>
              <a:gd name="connsiteX630" fmla="*/ 3192586 w 7467600"/>
              <a:gd name="connsiteY630" fmla="*/ 3411496 h 6858000"/>
              <a:gd name="connsiteX631" fmla="*/ 3182620 w 7467600"/>
              <a:gd name="connsiteY631" fmla="*/ 3483279 h 6858000"/>
              <a:gd name="connsiteX632" fmla="*/ 2435119 w 7467600"/>
              <a:gd name="connsiteY632" fmla="*/ 3080173 h 6858000"/>
              <a:gd name="connsiteX633" fmla="*/ 2410152 w 7467600"/>
              <a:gd name="connsiteY633" fmla="*/ 3063751 h 6858000"/>
              <a:gd name="connsiteX634" fmla="*/ 2408099 w 7467600"/>
              <a:gd name="connsiteY634" fmla="*/ 3064403 h 6858000"/>
              <a:gd name="connsiteX635" fmla="*/ 2407218 w 7467600"/>
              <a:gd name="connsiteY635" fmla="*/ 3070324 h 6858000"/>
              <a:gd name="connsiteX636" fmla="*/ 2380138 w 7467600"/>
              <a:gd name="connsiteY636" fmla="*/ 3099341 h 6858000"/>
              <a:gd name="connsiteX637" fmla="*/ 1765923 w 7467600"/>
              <a:gd name="connsiteY637" fmla="*/ 3581043 h 6858000"/>
              <a:gd name="connsiteX638" fmla="*/ 1702258 w 7467600"/>
              <a:gd name="connsiteY638" fmla="*/ 3612286 h 6858000"/>
              <a:gd name="connsiteX639" fmla="*/ 1538370 w 7467600"/>
              <a:gd name="connsiteY639" fmla="*/ 3811804 h 6858000"/>
              <a:gd name="connsiteX640" fmla="*/ 542867 w 7467600"/>
              <a:gd name="connsiteY640" fmla="*/ 4944092 h 6858000"/>
              <a:gd name="connsiteX641" fmla="*/ 515800 w 7467600"/>
              <a:gd name="connsiteY641" fmla="*/ 4862180 h 6858000"/>
              <a:gd name="connsiteX642" fmla="*/ 909145 w 7467600"/>
              <a:gd name="connsiteY642" fmla="*/ 4199225 h 6858000"/>
              <a:gd name="connsiteX643" fmla="*/ 1214067 w 7467600"/>
              <a:gd name="connsiteY643" fmla="*/ 3908561 h 6858000"/>
              <a:gd name="connsiteX644" fmla="*/ 640967 w 7467600"/>
              <a:gd name="connsiteY644" fmla="*/ 4105601 h 6858000"/>
              <a:gd name="connsiteX645" fmla="*/ 112563 w 7467600"/>
              <a:gd name="connsiteY645" fmla="*/ 4396952 h 6858000"/>
              <a:gd name="connsiteX646" fmla="*/ 0 w 7467600"/>
              <a:gd name="connsiteY646" fmla="*/ 4466006 h 6858000"/>
              <a:gd name="connsiteX647" fmla="*/ 0 w 7467600"/>
              <a:gd name="connsiteY647" fmla="*/ 4233763 h 6858000"/>
              <a:gd name="connsiteX648" fmla="*/ 36881 w 7467600"/>
              <a:gd name="connsiteY648" fmla="*/ 4200118 h 6858000"/>
              <a:gd name="connsiteX649" fmla="*/ 910534 w 7467600"/>
              <a:gd name="connsiteY649" fmla="*/ 3629753 h 6858000"/>
              <a:gd name="connsiteX650" fmla="*/ 1578717 w 7467600"/>
              <a:gd name="connsiteY650" fmla="*/ 3575982 h 6858000"/>
              <a:gd name="connsiteX651" fmla="*/ 2338780 w 7467600"/>
              <a:gd name="connsiteY651" fmla="*/ 3033725 h 6858000"/>
              <a:gd name="connsiteX652" fmla="*/ 1807991 w 7467600"/>
              <a:gd name="connsiteY652" fmla="*/ 2807184 h 6858000"/>
              <a:gd name="connsiteX653" fmla="*/ 1416358 w 7467600"/>
              <a:gd name="connsiteY653" fmla="*/ 3112571 h 6858000"/>
              <a:gd name="connsiteX654" fmla="*/ 939066 w 7467600"/>
              <a:gd name="connsiteY654" fmla="*/ 3378798 h 6858000"/>
              <a:gd name="connsiteX655" fmla="*/ 115099 w 7467600"/>
              <a:gd name="connsiteY655" fmla="*/ 3607650 h 6858000"/>
              <a:gd name="connsiteX656" fmla="*/ 97284 w 7467600"/>
              <a:gd name="connsiteY656" fmla="*/ 3520393 h 6858000"/>
              <a:gd name="connsiteX657" fmla="*/ 922050 w 7467600"/>
              <a:gd name="connsiteY657" fmla="*/ 3074867 h 6858000"/>
              <a:gd name="connsiteX658" fmla="*/ 1405265 w 7467600"/>
              <a:gd name="connsiteY658" fmla="*/ 3016319 h 6858000"/>
              <a:gd name="connsiteX659" fmla="*/ 1407512 w 7467600"/>
              <a:gd name="connsiteY659" fmla="*/ 3018001 h 6858000"/>
              <a:gd name="connsiteX660" fmla="*/ 1726266 w 7467600"/>
              <a:gd name="connsiteY660" fmla="*/ 2777274 h 6858000"/>
              <a:gd name="connsiteX661" fmla="*/ 625390 w 7467600"/>
              <a:gd name="connsiteY661" fmla="*/ 2514541 h 6858000"/>
              <a:gd name="connsiteX662" fmla="*/ 619799 w 7467600"/>
              <a:gd name="connsiteY662" fmla="*/ 2527180 h 6858000"/>
              <a:gd name="connsiteX663" fmla="*/ 310030 w 7467600"/>
              <a:gd name="connsiteY663" fmla="*/ 2771818 h 6858000"/>
              <a:gd name="connsiteX664" fmla="*/ 173877 w 7467600"/>
              <a:gd name="connsiteY664" fmla="*/ 2937056 h 6858000"/>
              <a:gd name="connsiteX665" fmla="*/ 77889 w 7467600"/>
              <a:gd name="connsiteY665" fmla="*/ 3138440 h 6858000"/>
              <a:gd name="connsiteX666" fmla="*/ 0 w 7467600"/>
              <a:gd name="connsiteY666" fmla="*/ 3271395 h 6858000"/>
              <a:gd name="connsiteX667" fmla="*/ 0 w 7467600"/>
              <a:gd name="connsiteY667" fmla="*/ 3153002 h 6858000"/>
              <a:gd name="connsiteX668" fmla="*/ 2386 w 7467600"/>
              <a:gd name="connsiteY668" fmla="*/ 3149203 h 6858000"/>
              <a:gd name="connsiteX669" fmla="*/ 89753 w 7467600"/>
              <a:gd name="connsiteY669" fmla="*/ 2987702 h 6858000"/>
              <a:gd name="connsiteX670" fmla="*/ 76869 w 7467600"/>
              <a:gd name="connsiteY670" fmla="*/ 3005404 h 6858000"/>
              <a:gd name="connsiteX671" fmla="*/ 32049 w 7467600"/>
              <a:gd name="connsiteY671" fmla="*/ 3065814 h 6858000"/>
              <a:gd name="connsiteX672" fmla="*/ 0 w 7467600"/>
              <a:gd name="connsiteY672" fmla="*/ 3108744 h 6858000"/>
              <a:gd name="connsiteX673" fmla="*/ 0 w 7467600"/>
              <a:gd name="connsiteY673" fmla="*/ 3058059 h 6858000"/>
              <a:gd name="connsiteX674" fmla="*/ 7610 w 7467600"/>
              <a:gd name="connsiteY674" fmla="*/ 3047889 h 6858000"/>
              <a:gd name="connsiteX675" fmla="*/ 52419 w 7467600"/>
              <a:gd name="connsiteY675" fmla="*/ 2987479 h 6858000"/>
              <a:gd name="connsiteX676" fmla="*/ 59142 w 7467600"/>
              <a:gd name="connsiteY676" fmla="*/ 2978488 h 6858000"/>
              <a:gd name="connsiteX677" fmla="*/ 0 w 7467600"/>
              <a:gd name="connsiteY677" fmla="*/ 3015334 h 6858000"/>
              <a:gd name="connsiteX678" fmla="*/ 0 w 7467600"/>
              <a:gd name="connsiteY678" fmla="*/ 2914286 h 6858000"/>
              <a:gd name="connsiteX679" fmla="*/ 36383 w 7467600"/>
              <a:gd name="connsiteY679" fmla="*/ 2901128 h 6858000"/>
              <a:gd name="connsiteX680" fmla="*/ 156329 w 7467600"/>
              <a:gd name="connsiteY680" fmla="*/ 2840533 h 6858000"/>
              <a:gd name="connsiteX681" fmla="*/ 358355 w 7467600"/>
              <a:gd name="connsiteY681" fmla="*/ 2620471 h 6858000"/>
              <a:gd name="connsiteX682" fmla="*/ 510577 w 7467600"/>
              <a:gd name="connsiteY682" fmla="*/ 2501244 h 6858000"/>
              <a:gd name="connsiteX683" fmla="*/ 211967 w 7467600"/>
              <a:gd name="connsiteY683" fmla="*/ 2479171 h 6858000"/>
              <a:gd name="connsiteX684" fmla="*/ 0 w 7467600"/>
              <a:gd name="connsiteY684" fmla="*/ 2476398 h 6858000"/>
              <a:gd name="connsiteX685" fmla="*/ 0 w 7467600"/>
              <a:gd name="connsiteY685" fmla="*/ 2389189 h 6858000"/>
              <a:gd name="connsiteX686" fmla="*/ 103062 w 7467600"/>
              <a:gd name="connsiteY686" fmla="*/ 2389518 h 6858000"/>
              <a:gd name="connsiteX687" fmla="*/ 510734 w 7467600"/>
              <a:gd name="connsiteY687" fmla="*/ 2416201 h 6858000"/>
              <a:gd name="connsiteX688" fmla="*/ 279257 w 7467600"/>
              <a:gd name="connsiteY688" fmla="*/ 2092102 h 6858000"/>
              <a:gd name="connsiteX689" fmla="*/ 65265 w 7467600"/>
              <a:gd name="connsiteY689" fmla="*/ 2006049 h 6858000"/>
              <a:gd name="connsiteX690" fmla="*/ 0 w 7467600"/>
              <a:gd name="connsiteY690" fmla="*/ 1982532 h 6858000"/>
              <a:gd name="connsiteX691" fmla="*/ 0 w 7467600"/>
              <a:gd name="connsiteY691" fmla="*/ 1912789 h 6858000"/>
              <a:gd name="connsiteX692" fmla="*/ 97460 w 7467600"/>
              <a:gd name="connsiteY692" fmla="*/ 1953725 h 6858000"/>
              <a:gd name="connsiteX693" fmla="*/ 221272 w 7467600"/>
              <a:gd name="connsiteY693" fmla="*/ 1980766 h 6858000"/>
              <a:gd name="connsiteX694" fmla="*/ 116765 w 7467600"/>
              <a:gd name="connsiteY694" fmla="*/ 1911033 h 6858000"/>
              <a:gd name="connsiteX695" fmla="*/ 16405 w 7467600"/>
              <a:gd name="connsiteY695" fmla="*/ 1803412 h 6858000"/>
              <a:gd name="connsiteX696" fmla="*/ 0 w 7467600"/>
              <a:gd name="connsiteY696" fmla="*/ 1784777 h 6858000"/>
              <a:gd name="connsiteX697" fmla="*/ 0 w 7467600"/>
              <a:gd name="connsiteY697" fmla="*/ 1740082 h 6858000"/>
              <a:gd name="connsiteX698" fmla="*/ 39394 w 7467600"/>
              <a:gd name="connsiteY698" fmla="*/ 1784856 h 6858000"/>
              <a:gd name="connsiteX699" fmla="*/ 135813 w 7467600"/>
              <a:gd name="connsiteY699" fmla="*/ 1888838 h 6858000"/>
              <a:gd name="connsiteX700" fmla="*/ 242575 w 7467600"/>
              <a:gd name="connsiteY700" fmla="*/ 1958841 h 6858000"/>
              <a:gd name="connsiteX701" fmla="*/ 82197 w 7467600"/>
              <a:gd name="connsiteY701" fmla="*/ 1754826 h 6858000"/>
              <a:gd name="connsiteX702" fmla="*/ 0 w 7467600"/>
              <a:gd name="connsiteY702" fmla="*/ 1679650 h 6858000"/>
              <a:gd name="connsiteX703" fmla="*/ 0 w 7467600"/>
              <a:gd name="connsiteY703" fmla="*/ 1602463 h 6858000"/>
              <a:gd name="connsiteX704" fmla="*/ 84689 w 7467600"/>
              <a:gd name="connsiteY704" fmla="*/ 1677442 h 6858000"/>
              <a:gd name="connsiteX705" fmla="*/ 298437 w 7467600"/>
              <a:gd name="connsiteY705" fmla="*/ 1968019 h 6858000"/>
              <a:gd name="connsiteX706" fmla="*/ 227269 w 7467600"/>
              <a:gd name="connsiteY706" fmla="*/ 1114064 h 6858000"/>
              <a:gd name="connsiteX707" fmla="*/ 248003 w 7467600"/>
              <a:gd name="connsiteY707" fmla="*/ 1089613 h 6858000"/>
              <a:gd name="connsiteX708" fmla="*/ 427020 w 7467600"/>
              <a:gd name="connsiteY708" fmla="*/ 1619803 h 6858000"/>
              <a:gd name="connsiteX709" fmla="*/ 340345 w 7467600"/>
              <a:gd name="connsiteY709" fmla="*/ 2027739 h 6858000"/>
              <a:gd name="connsiteX710" fmla="*/ 360865 w 7467600"/>
              <a:gd name="connsiteY710" fmla="*/ 2044827 h 6858000"/>
              <a:gd name="connsiteX711" fmla="*/ 560414 w 7467600"/>
              <a:gd name="connsiteY711" fmla="*/ 2421457 h 6858000"/>
              <a:gd name="connsiteX712" fmla="*/ 1359703 w 7467600"/>
              <a:gd name="connsiteY712" fmla="*/ 2578554 h 6858000"/>
              <a:gd name="connsiteX713" fmla="*/ 1359422 w 7467600"/>
              <a:gd name="connsiteY713" fmla="*/ 2577994 h 6858000"/>
              <a:gd name="connsiteX714" fmla="*/ 828701 w 7467600"/>
              <a:gd name="connsiteY714" fmla="*/ 1839520 h 6858000"/>
              <a:gd name="connsiteX715" fmla="*/ 494427 w 7467600"/>
              <a:gd name="connsiteY715" fmla="*/ 1092333 h 6858000"/>
              <a:gd name="connsiteX716" fmla="*/ 506322 w 7467600"/>
              <a:gd name="connsiteY716" fmla="*/ 1020997 h 6858000"/>
              <a:gd name="connsiteX717" fmla="*/ 4570198 w 7467600"/>
              <a:gd name="connsiteY717" fmla="*/ 978081 h 6858000"/>
              <a:gd name="connsiteX718" fmla="*/ 4523691 w 7467600"/>
              <a:gd name="connsiteY718" fmla="*/ 1127776 h 6858000"/>
              <a:gd name="connsiteX719" fmla="*/ 4509875 w 7467600"/>
              <a:gd name="connsiteY719" fmla="*/ 1167552 h 6858000"/>
              <a:gd name="connsiteX720" fmla="*/ 4478168 w 7467600"/>
              <a:gd name="connsiteY720" fmla="*/ 1260735 h 6858000"/>
              <a:gd name="connsiteX721" fmla="*/ 4409309 w 7467600"/>
              <a:gd name="connsiteY721" fmla="*/ 1666996 h 6858000"/>
              <a:gd name="connsiteX722" fmla="*/ 4370031 w 7467600"/>
              <a:gd name="connsiteY722" fmla="*/ 1955666 h 6858000"/>
              <a:gd name="connsiteX723" fmla="*/ 4570198 w 7467600"/>
              <a:gd name="connsiteY723" fmla="*/ 978081 h 6858000"/>
              <a:gd name="connsiteX724" fmla="*/ 4557898 w 7467600"/>
              <a:gd name="connsiteY724" fmla="*/ 900011 h 6858000"/>
              <a:gd name="connsiteX725" fmla="*/ 4344840 w 7467600"/>
              <a:gd name="connsiteY725" fmla="*/ 1922038 h 6858000"/>
              <a:gd name="connsiteX726" fmla="*/ 4378710 w 7467600"/>
              <a:gd name="connsiteY726" fmla="*/ 1665516 h 6858000"/>
              <a:gd name="connsiteX727" fmla="*/ 4448798 w 7467600"/>
              <a:gd name="connsiteY727" fmla="*/ 1253024 h 6858000"/>
              <a:gd name="connsiteX728" fmla="*/ 4480315 w 7467600"/>
              <a:gd name="connsiteY728" fmla="*/ 1158454 h 6858000"/>
              <a:gd name="connsiteX729" fmla="*/ 4494133 w 7467600"/>
              <a:gd name="connsiteY729" fmla="*/ 1118676 h 6858000"/>
              <a:gd name="connsiteX730" fmla="*/ 4557898 w 7467600"/>
              <a:gd name="connsiteY730" fmla="*/ 900011 h 6858000"/>
              <a:gd name="connsiteX731" fmla="*/ 5870151 w 7467600"/>
              <a:gd name="connsiteY731" fmla="*/ 898890 h 6858000"/>
              <a:gd name="connsiteX732" fmla="*/ 5861335 w 7467600"/>
              <a:gd name="connsiteY732" fmla="*/ 899177 h 6858000"/>
              <a:gd name="connsiteX733" fmla="*/ 5843702 w 7467600"/>
              <a:gd name="connsiteY733" fmla="*/ 899748 h 6858000"/>
              <a:gd name="connsiteX734" fmla="*/ 5651107 w 7467600"/>
              <a:gd name="connsiteY734" fmla="*/ 920306 h 6858000"/>
              <a:gd name="connsiteX735" fmla="*/ 5459407 w 7467600"/>
              <a:gd name="connsiteY735" fmla="*/ 940975 h 6858000"/>
              <a:gd name="connsiteX736" fmla="*/ 5374846 w 7467600"/>
              <a:gd name="connsiteY736" fmla="*/ 941988 h 6858000"/>
              <a:gd name="connsiteX737" fmla="*/ 5256105 w 7467600"/>
              <a:gd name="connsiteY737" fmla="*/ 945632 h 6858000"/>
              <a:gd name="connsiteX738" fmla="*/ 5107071 w 7467600"/>
              <a:gd name="connsiteY738" fmla="*/ 969720 h 6858000"/>
              <a:gd name="connsiteX739" fmla="*/ 4998681 w 7467600"/>
              <a:gd name="connsiteY739" fmla="*/ 988771 h 6858000"/>
              <a:gd name="connsiteX740" fmla="*/ 5870151 w 7467600"/>
              <a:gd name="connsiteY740" fmla="*/ 898890 h 6858000"/>
              <a:gd name="connsiteX741" fmla="*/ 5504425 w 7467600"/>
              <a:gd name="connsiteY741" fmla="*/ 848067 h 6858000"/>
              <a:gd name="connsiteX742" fmla="*/ 4968849 w 7467600"/>
              <a:gd name="connsiteY742" fmla="*/ 962318 h 6858000"/>
              <a:gd name="connsiteX743" fmla="*/ 5104039 w 7467600"/>
              <a:gd name="connsiteY743" fmla="*/ 940634 h 6858000"/>
              <a:gd name="connsiteX744" fmla="*/ 5256311 w 7467600"/>
              <a:gd name="connsiteY744" fmla="*/ 916490 h 6858000"/>
              <a:gd name="connsiteX745" fmla="*/ 5377381 w 7467600"/>
              <a:gd name="connsiteY745" fmla="*/ 912671 h 6858000"/>
              <a:gd name="connsiteX746" fmla="*/ 5460148 w 7467600"/>
              <a:gd name="connsiteY746" fmla="*/ 911442 h 6858000"/>
              <a:gd name="connsiteX747" fmla="*/ 5648971 w 7467600"/>
              <a:gd name="connsiteY747" fmla="*/ 891331 h 6858000"/>
              <a:gd name="connsiteX748" fmla="*/ 5844807 w 7467600"/>
              <a:gd name="connsiteY748" fmla="*/ 870718 h 6858000"/>
              <a:gd name="connsiteX749" fmla="*/ 5862975 w 7467600"/>
              <a:gd name="connsiteY749" fmla="*/ 869756 h 6858000"/>
              <a:gd name="connsiteX750" fmla="*/ 5920887 w 7467600"/>
              <a:gd name="connsiteY750" fmla="*/ 865929 h 6858000"/>
              <a:gd name="connsiteX751" fmla="*/ 5504425 w 7467600"/>
              <a:gd name="connsiteY751" fmla="*/ 848067 h 6858000"/>
              <a:gd name="connsiteX752" fmla="*/ 3607114 w 7467600"/>
              <a:gd name="connsiteY752" fmla="*/ 467441 h 6858000"/>
              <a:gd name="connsiteX753" fmla="*/ 3296242 w 7467600"/>
              <a:gd name="connsiteY753" fmla="*/ 807991 h 6858000"/>
              <a:gd name="connsiteX754" fmla="*/ 3174674 w 7467600"/>
              <a:gd name="connsiteY754" fmla="*/ 919759 h 6858000"/>
              <a:gd name="connsiteX755" fmla="*/ 3042978 w 7467600"/>
              <a:gd name="connsiteY755" fmla="*/ 1054894 h 6858000"/>
              <a:gd name="connsiteX756" fmla="*/ 2968914 w 7467600"/>
              <a:gd name="connsiteY756" fmla="*/ 1133756 h 6858000"/>
              <a:gd name="connsiteX757" fmla="*/ 3103823 w 7467600"/>
              <a:gd name="connsiteY757" fmla="*/ 1026814 h 6858000"/>
              <a:gd name="connsiteX758" fmla="*/ 3607114 w 7467600"/>
              <a:gd name="connsiteY758" fmla="*/ 467441 h 6858000"/>
              <a:gd name="connsiteX759" fmla="*/ 3744487 w 7467600"/>
              <a:gd name="connsiteY759" fmla="*/ 383136 h 6858000"/>
              <a:gd name="connsiteX760" fmla="*/ 3970213 w 7467600"/>
              <a:gd name="connsiteY760" fmla="*/ 995559 h 6858000"/>
              <a:gd name="connsiteX761" fmla="*/ 3744487 w 7467600"/>
              <a:gd name="connsiteY761" fmla="*/ 383136 h 6858000"/>
              <a:gd name="connsiteX762" fmla="*/ 3624562 w 7467600"/>
              <a:gd name="connsiteY762" fmla="*/ 367041 h 6858000"/>
              <a:gd name="connsiteX763" fmla="*/ 3489712 w 7467600"/>
              <a:gd name="connsiteY763" fmla="*/ 485386 h 6858000"/>
              <a:gd name="connsiteX764" fmla="*/ 3182994 w 7467600"/>
              <a:gd name="connsiteY764" fmla="*/ 828265 h 6858000"/>
              <a:gd name="connsiteX765" fmla="*/ 2892114 w 7467600"/>
              <a:gd name="connsiteY765" fmla="*/ 1172635 h 6858000"/>
              <a:gd name="connsiteX766" fmla="*/ 3021459 w 7467600"/>
              <a:gd name="connsiteY766" fmla="*/ 1035385 h 6858000"/>
              <a:gd name="connsiteX767" fmla="*/ 3153873 w 7467600"/>
              <a:gd name="connsiteY767" fmla="*/ 898971 h 6858000"/>
              <a:gd name="connsiteX768" fmla="*/ 3276511 w 7467600"/>
              <a:gd name="connsiteY768" fmla="*/ 786423 h 6858000"/>
              <a:gd name="connsiteX769" fmla="*/ 3584154 w 7467600"/>
              <a:gd name="connsiteY769" fmla="*/ 448218 h 6858000"/>
              <a:gd name="connsiteX770" fmla="*/ 3624562 w 7467600"/>
              <a:gd name="connsiteY770" fmla="*/ 367041 h 6858000"/>
              <a:gd name="connsiteX771" fmla="*/ 3766672 w 7467600"/>
              <a:gd name="connsiteY771" fmla="*/ 359429 h 6858000"/>
              <a:gd name="connsiteX772" fmla="*/ 3996338 w 7467600"/>
              <a:gd name="connsiteY772" fmla="*/ 968237 h 6858000"/>
              <a:gd name="connsiteX773" fmla="*/ 3766672 w 7467600"/>
              <a:gd name="connsiteY773" fmla="*/ 359429 h 6858000"/>
              <a:gd name="connsiteX774" fmla="*/ 5805386 w 7467600"/>
              <a:gd name="connsiteY774" fmla="*/ 239240 h 6858000"/>
              <a:gd name="connsiteX775" fmla="*/ 5736947 w 7467600"/>
              <a:gd name="connsiteY775" fmla="*/ 261367 h 6858000"/>
              <a:gd name="connsiteX776" fmla="*/ 5427012 w 7467600"/>
              <a:gd name="connsiteY776" fmla="*/ 311272 h 6858000"/>
              <a:gd name="connsiteX777" fmla="*/ 5147818 w 7467600"/>
              <a:gd name="connsiteY777" fmla="*/ 322112 h 6858000"/>
              <a:gd name="connsiteX778" fmla="*/ 5060854 w 7467600"/>
              <a:gd name="connsiteY778" fmla="*/ 311882 h 6858000"/>
              <a:gd name="connsiteX779" fmla="*/ 4945989 w 7467600"/>
              <a:gd name="connsiteY779" fmla="*/ 300516 h 6858000"/>
              <a:gd name="connsiteX780" fmla="*/ 5410479 w 7467600"/>
              <a:gd name="connsiteY780" fmla="*/ 348434 h 6858000"/>
              <a:gd name="connsiteX781" fmla="*/ 5805386 w 7467600"/>
              <a:gd name="connsiteY781" fmla="*/ 239240 h 6858000"/>
              <a:gd name="connsiteX782" fmla="*/ 5905192 w 7467600"/>
              <a:gd name="connsiteY782" fmla="*/ 163079 h 6858000"/>
              <a:gd name="connsiteX783" fmla="*/ 5865655 w 7467600"/>
              <a:gd name="connsiteY783" fmla="*/ 171901 h 6858000"/>
              <a:gd name="connsiteX784" fmla="*/ 5259740 w 7467600"/>
              <a:gd name="connsiteY784" fmla="*/ 257013 h 6858000"/>
              <a:gd name="connsiteX785" fmla="*/ 5208466 w 7467600"/>
              <a:gd name="connsiteY785" fmla="*/ 257550 h 6858000"/>
              <a:gd name="connsiteX786" fmla="*/ 4980204 w 7467600"/>
              <a:gd name="connsiteY786" fmla="*/ 271903 h 6858000"/>
              <a:gd name="connsiteX787" fmla="*/ 5068068 w 7467600"/>
              <a:gd name="connsiteY787" fmla="*/ 282244 h 6858000"/>
              <a:gd name="connsiteX788" fmla="*/ 5153231 w 7467600"/>
              <a:gd name="connsiteY788" fmla="*/ 292240 h 6858000"/>
              <a:gd name="connsiteX789" fmla="*/ 5426491 w 7467600"/>
              <a:gd name="connsiteY789" fmla="*/ 281128 h 6858000"/>
              <a:gd name="connsiteX790" fmla="*/ 5731212 w 7467600"/>
              <a:gd name="connsiteY790" fmla="*/ 231951 h 6858000"/>
              <a:gd name="connsiteX791" fmla="*/ 5905192 w 7467600"/>
              <a:gd name="connsiteY791" fmla="*/ 163079 h 6858000"/>
              <a:gd name="connsiteX792" fmla="*/ 5944437 w 7467600"/>
              <a:gd name="connsiteY792" fmla="*/ 113829 h 6858000"/>
              <a:gd name="connsiteX793" fmla="*/ 5825032 w 7467600"/>
              <a:gd name="connsiteY793" fmla="*/ 146405 h 6858000"/>
              <a:gd name="connsiteX794" fmla="*/ 4955599 w 7467600"/>
              <a:gd name="connsiteY794" fmla="*/ 247008 h 6858000"/>
              <a:gd name="connsiteX795" fmla="*/ 5210104 w 7467600"/>
              <a:gd name="connsiteY795" fmla="*/ 228123 h 6858000"/>
              <a:gd name="connsiteX796" fmla="*/ 5261015 w 7467600"/>
              <a:gd name="connsiteY796" fmla="*/ 227087 h 6858000"/>
              <a:gd name="connsiteX797" fmla="*/ 5861181 w 7467600"/>
              <a:gd name="connsiteY797" fmla="*/ 143093 h 6858000"/>
              <a:gd name="connsiteX798" fmla="*/ 5961252 w 7467600"/>
              <a:gd name="connsiteY798" fmla="*/ 114820 h 6858000"/>
              <a:gd name="connsiteX799" fmla="*/ 5944437 w 7467600"/>
              <a:gd name="connsiteY799" fmla="*/ 113829 h 6858000"/>
              <a:gd name="connsiteX800" fmla="*/ 3882765 w 7467600"/>
              <a:gd name="connsiteY800" fmla="*/ 0 h 6858000"/>
              <a:gd name="connsiteX801" fmla="*/ 3995099 w 7467600"/>
              <a:gd name="connsiteY801" fmla="*/ 0 h 6858000"/>
              <a:gd name="connsiteX802" fmla="*/ 4163818 w 7467600"/>
              <a:gd name="connsiteY802" fmla="*/ 234104 h 6858000"/>
              <a:gd name="connsiteX803" fmla="*/ 4172099 w 7467600"/>
              <a:gd name="connsiteY803" fmla="*/ 234207 h 6858000"/>
              <a:gd name="connsiteX804" fmla="*/ 4784282 w 7467600"/>
              <a:gd name="connsiteY804" fmla="*/ 276561 h 6858000"/>
              <a:gd name="connsiteX805" fmla="*/ 4801687 w 7467600"/>
              <a:gd name="connsiteY805" fmla="*/ 267764 h 6858000"/>
              <a:gd name="connsiteX806" fmla="*/ 6082788 w 7467600"/>
              <a:gd name="connsiteY806" fmla="*/ 64119 h 6858000"/>
              <a:gd name="connsiteX807" fmla="*/ 6099442 w 7467600"/>
              <a:gd name="connsiteY807" fmla="*/ 82568 h 6858000"/>
              <a:gd name="connsiteX808" fmla="*/ 4804137 w 7467600"/>
              <a:gd name="connsiteY808" fmla="*/ 320931 h 6858000"/>
              <a:gd name="connsiteX809" fmla="*/ 4227047 w 7467600"/>
              <a:gd name="connsiteY809" fmla="*/ 313415 h 6858000"/>
              <a:gd name="connsiteX810" fmla="*/ 4346041 w 7467600"/>
              <a:gd name="connsiteY810" fmla="*/ 456086 h 6858000"/>
              <a:gd name="connsiteX811" fmla="*/ 4870967 w 7467600"/>
              <a:gd name="connsiteY811" fmla="*/ 963061 h 6858000"/>
              <a:gd name="connsiteX812" fmla="*/ 4889647 w 7467600"/>
              <a:gd name="connsiteY812" fmla="*/ 957147 h 6858000"/>
              <a:gd name="connsiteX813" fmla="*/ 5422504 w 7467600"/>
              <a:gd name="connsiteY813" fmla="*/ 805191 h 6858000"/>
              <a:gd name="connsiteX814" fmla="*/ 6087656 w 7467600"/>
              <a:gd name="connsiteY814" fmla="*/ 826703 h 6858000"/>
              <a:gd name="connsiteX815" fmla="*/ 6058717 w 7467600"/>
              <a:gd name="connsiteY815" fmla="*/ 865992 h 6858000"/>
              <a:gd name="connsiteX816" fmla="*/ 4974153 w 7467600"/>
              <a:gd name="connsiteY816" fmla="*/ 1045456 h 6858000"/>
              <a:gd name="connsiteX817" fmla="*/ 5627835 w 7467600"/>
              <a:gd name="connsiteY817" fmla="*/ 1472077 h 6858000"/>
              <a:gd name="connsiteX818" fmla="*/ 5629817 w 7467600"/>
              <a:gd name="connsiteY818" fmla="*/ 1471412 h 6858000"/>
              <a:gd name="connsiteX819" fmla="*/ 5634124 w 7467600"/>
              <a:gd name="connsiteY819" fmla="*/ 1470572 h 6858000"/>
              <a:gd name="connsiteX820" fmla="*/ 5755832 w 7467600"/>
              <a:gd name="connsiteY820" fmla="*/ 1383886 h 6858000"/>
              <a:gd name="connsiteX821" fmla="*/ 6014186 w 7467600"/>
              <a:gd name="connsiteY821" fmla="*/ 1279799 h 6858000"/>
              <a:gd name="connsiteX822" fmla="*/ 6901619 w 7467600"/>
              <a:gd name="connsiteY822" fmla="*/ 1047874 h 6858000"/>
              <a:gd name="connsiteX823" fmla="*/ 6931566 w 7467600"/>
              <a:gd name="connsiteY823" fmla="*/ 1062034 h 6858000"/>
              <a:gd name="connsiteX824" fmla="*/ 5790982 w 7467600"/>
              <a:gd name="connsiteY824" fmla="*/ 1561380 h 6858000"/>
              <a:gd name="connsiteX825" fmla="*/ 6188971 w 7467600"/>
              <a:gd name="connsiteY825" fmla="*/ 1755168 h 6858000"/>
              <a:gd name="connsiteX826" fmla="*/ 6202446 w 7467600"/>
              <a:gd name="connsiteY826" fmla="*/ 1752268 h 6858000"/>
              <a:gd name="connsiteX827" fmla="*/ 7179560 w 7467600"/>
              <a:gd name="connsiteY827" fmla="*/ 1467551 h 6858000"/>
              <a:gd name="connsiteX828" fmla="*/ 7158730 w 7467600"/>
              <a:gd name="connsiteY828" fmla="*/ 1507835 h 6858000"/>
              <a:gd name="connsiteX829" fmla="*/ 6326959 w 7467600"/>
              <a:gd name="connsiteY829" fmla="*/ 1817686 h 6858000"/>
              <a:gd name="connsiteX830" fmla="*/ 6537433 w 7467600"/>
              <a:gd name="connsiteY830" fmla="*/ 1907790 h 6858000"/>
              <a:gd name="connsiteX831" fmla="*/ 6550221 w 7467600"/>
              <a:gd name="connsiteY831" fmla="*/ 1910729 h 6858000"/>
              <a:gd name="connsiteX832" fmla="*/ 6964438 w 7467600"/>
              <a:gd name="connsiteY832" fmla="*/ 2209505 h 6858000"/>
              <a:gd name="connsiteX833" fmla="*/ 7367862 w 7467600"/>
              <a:gd name="connsiteY833" fmla="*/ 2806833 h 6858000"/>
              <a:gd name="connsiteX834" fmla="*/ 7364329 w 7467600"/>
              <a:gd name="connsiteY834" fmla="*/ 2826907 h 6858000"/>
              <a:gd name="connsiteX835" fmla="*/ 7290545 w 7467600"/>
              <a:gd name="connsiteY835" fmla="*/ 2850663 h 6858000"/>
              <a:gd name="connsiteX836" fmla="*/ 6472036 w 7467600"/>
              <a:gd name="connsiteY836" fmla="*/ 1959003 h 6858000"/>
              <a:gd name="connsiteX837" fmla="*/ 5792897 w 7467600"/>
              <a:gd name="connsiteY837" fmla="*/ 1647747 h 6858000"/>
              <a:gd name="connsiteX838" fmla="*/ 5842751 w 7467600"/>
              <a:gd name="connsiteY838" fmla="*/ 1816112 h 6858000"/>
              <a:gd name="connsiteX839" fmla="*/ 5847424 w 7467600"/>
              <a:gd name="connsiteY839" fmla="*/ 1815776 h 6858000"/>
              <a:gd name="connsiteX840" fmla="*/ 6399821 w 7467600"/>
              <a:gd name="connsiteY840" fmla="*/ 2344799 h 6858000"/>
              <a:gd name="connsiteX841" fmla="*/ 6323232 w 7467600"/>
              <a:gd name="connsiteY841" fmla="*/ 2389634 h 6858000"/>
              <a:gd name="connsiteX842" fmla="*/ 5942958 w 7467600"/>
              <a:gd name="connsiteY842" fmla="*/ 2077708 h 6858000"/>
              <a:gd name="connsiteX843" fmla="*/ 5921559 w 7467600"/>
              <a:gd name="connsiteY843" fmla="*/ 2378596 h 6858000"/>
              <a:gd name="connsiteX844" fmla="*/ 5817651 w 7467600"/>
              <a:gd name="connsiteY844" fmla="*/ 3023919 h 6858000"/>
              <a:gd name="connsiteX845" fmla="*/ 5729634 w 7467600"/>
              <a:gd name="connsiteY845" fmla="*/ 3051849 h 6858000"/>
              <a:gd name="connsiteX846" fmla="*/ 5611018 w 7467600"/>
              <a:gd name="connsiteY846" fmla="*/ 2316769 h 6858000"/>
              <a:gd name="connsiteX847" fmla="*/ 5687608 w 7467600"/>
              <a:gd name="connsiteY847" fmla="*/ 2039972 h 6858000"/>
              <a:gd name="connsiteX848" fmla="*/ 5657554 w 7467600"/>
              <a:gd name="connsiteY848" fmla="*/ 1576445 h 6858000"/>
              <a:gd name="connsiteX849" fmla="*/ 5150475 w 7467600"/>
              <a:gd name="connsiteY849" fmla="*/ 1274012 h 6858000"/>
              <a:gd name="connsiteX850" fmla="*/ 5349142 w 7467600"/>
              <a:gd name="connsiteY850" fmla="*/ 2204405 h 6858000"/>
              <a:gd name="connsiteX851" fmla="*/ 5262214 w 7467600"/>
              <a:gd name="connsiteY851" fmla="*/ 2233836 h 6858000"/>
              <a:gd name="connsiteX852" fmla="*/ 4981539 w 7467600"/>
              <a:gd name="connsiteY852" fmla="*/ 1542201 h 6858000"/>
              <a:gd name="connsiteX853" fmla="*/ 4958461 w 7467600"/>
              <a:gd name="connsiteY853" fmla="*/ 1136957 h 6858000"/>
              <a:gd name="connsiteX854" fmla="*/ 4655015 w 7467600"/>
              <a:gd name="connsiteY854" fmla="*/ 891426 h 6858000"/>
              <a:gd name="connsiteX855" fmla="*/ 4348002 w 7467600"/>
              <a:gd name="connsiteY855" fmla="*/ 2205895 h 6858000"/>
              <a:gd name="connsiteX856" fmla="*/ 4262250 w 7467600"/>
              <a:gd name="connsiteY856" fmla="*/ 2219972 h 6858000"/>
              <a:gd name="connsiteX857" fmla="*/ 4550611 w 7467600"/>
              <a:gd name="connsiteY857" fmla="*/ 817540 h 6858000"/>
              <a:gd name="connsiteX858" fmla="*/ 4564418 w 7467600"/>
              <a:gd name="connsiteY858" fmla="*/ 808293 h 6858000"/>
              <a:gd name="connsiteX859" fmla="*/ 4266388 w 7467600"/>
              <a:gd name="connsiteY859" fmla="*/ 500083 h 6858000"/>
              <a:gd name="connsiteX860" fmla="*/ 4032842 w 7467600"/>
              <a:gd name="connsiteY860" fmla="*/ 211809 h 6858000"/>
              <a:gd name="connsiteX861" fmla="*/ 3882765 w 7467600"/>
              <a:gd name="connsiteY861" fmla="*/ 0 h 6858000"/>
              <a:gd name="connsiteX862" fmla="*/ 3721337 w 7467600"/>
              <a:gd name="connsiteY862" fmla="*/ 0 h 6858000"/>
              <a:gd name="connsiteX863" fmla="*/ 3797544 w 7467600"/>
              <a:gd name="connsiteY863" fmla="*/ 0 h 6858000"/>
              <a:gd name="connsiteX864" fmla="*/ 3775734 w 7467600"/>
              <a:gd name="connsiteY864" fmla="*/ 95131 h 6858000"/>
              <a:gd name="connsiteX865" fmla="*/ 3724807 w 7467600"/>
              <a:gd name="connsiteY865" fmla="*/ 272257 h 6858000"/>
              <a:gd name="connsiteX866" fmla="*/ 3726844 w 7467600"/>
              <a:gd name="connsiteY866" fmla="*/ 282988 h 6858000"/>
              <a:gd name="connsiteX867" fmla="*/ 3742664 w 7467600"/>
              <a:gd name="connsiteY867" fmla="*/ 279918 h 6858000"/>
              <a:gd name="connsiteX868" fmla="*/ 4103910 w 7467600"/>
              <a:gd name="connsiteY868" fmla="*/ 1161917 h 6858000"/>
              <a:gd name="connsiteX869" fmla="*/ 4020269 w 7467600"/>
              <a:gd name="connsiteY869" fmla="*/ 1200406 h 6858000"/>
              <a:gd name="connsiteX870" fmla="*/ 3674882 w 7467600"/>
              <a:gd name="connsiteY870" fmla="*/ 488524 h 6858000"/>
              <a:gd name="connsiteX871" fmla="*/ 3132682 w 7467600"/>
              <a:gd name="connsiteY871" fmla="*/ 1072284 h 6858000"/>
              <a:gd name="connsiteX872" fmla="*/ 2716346 w 7467600"/>
              <a:gd name="connsiteY872" fmla="*/ 1276376 h 6858000"/>
              <a:gd name="connsiteX873" fmla="*/ 2716772 w 7467600"/>
              <a:gd name="connsiteY873" fmla="*/ 1255462 h 6858000"/>
              <a:gd name="connsiteX874" fmla="*/ 3471096 w 7467600"/>
              <a:gd name="connsiteY874" fmla="*/ 437072 h 6858000"/>
              <a:gd name="connsiteX875" fmla="*/ 3639057 w 7467600"/>
              <a:gd name="connsiteY875" fmla="*/ 286334 h 6858000"/>
              <a:gd name="connsiteX876" fmla="*/ 3640309 w 7467600"/>
              <a:gd name="connsiteY876" fmla="*/ 284664 h 6858000"/>
              <a:gd name="connsiteX877" fmla="*/ 3646022 w 7467600"/>
              <a:gd name="connsiteY877" fmla="*/ 276711 h 6858000"/>
              <a:gd name="connsiteX878" fmla="*/ 3707943 w 7467600"/>
              <a:gd name="connsiteY878" fmla="*/ 65958 h 6858000"/>
              <a:gd name="connsiteX879" fmla="*/ 3721337 w 7467600"/>
              <a:gd name="connsiteY879" fmla="*/ 0 h 6858000"/>
              <a:gd name="connsiteX880" fmla="*/ 2867960 w 7467600"/>
              <a:gd name="connsiteY880" fmla="*/ 0 h 6858000"/>
              <a:gd name="connsiteX881" fmla="*/ 2926351 w 7467600"/>
              <a:gd name="connsiteY881" fmla="*/ 0 h 6858000"/>
              <a:gd name="connsiteX882" fmla="*/ 2902823 w 7467600"/>
              <a:gd name="connsiteY882" fmla="*/ 262929 h 6858000"/>
              <a:gd name="connsiteX883" fmla="*/ 2940663 w 7467600"/>
              <a:gd name="connsiteY883" fmla="*/ 140884 h 6858000"/>
              <a:gd name="connsiteX884" fmla="*/ 2947039 w 7467600"/>
              <a:gd name="connsiteY884" fmla="*/ 122524 h 6858000"/>
              <a:gd name="connsiteX885" fmla="*/ 2984316 w 7467600"/>
              <a:gd name="connsiteY885" fmla="*/ 0 h 6858000"/>
              <a:gd name="connsiteX886" fmla="*/ 3016114 w 7467600"/>
              <a:gd name="connsiteY886" fmla="*/ 0 h 6858000"/>
              <a:gd name="connsiteX887" fmla="*/ 2979949 w 7467600"/>
              <a:gd name="connsiteY887" fmla="*/ 119274 h 6858000"/>
              <a:gd name="connsiteX888" fmla="*/ 3023879 w 7467600"/>
              <a:gd name="connsiteY888" fmla="*/ 0 h 6858000"/>
              <a:gd name="connsiteX889" fmla="*/ 3105400 w 7467600"/>
              <a:gd name="connsiteY889" fmla="*/ 0 h 6858000"/>
              <a:gd name="connsiteX890" fmla="*/ 3094669 w 7467600"/>
              <a:gd name="connsiteY890" fmla="*/ 30308 h 6858000"/>
              <a:gd name="connsiteX891" fmla="*/ 2901945 w 7467600"/>
              <a:gd name="connsiteY891" fmla="*/ 466538 h 6858000"/>
              <a:gd name="connsiteX892" fmla="*/ 2815209 w 7467600"/>
              <a:gd name="connsiteY892" fmla="*/ 497361 h 6858000"/>
              <a:gd name="connsiteX893" fmla="*/ 2844845 w 7467600"/>
              <a:gd name="connsiteY893" fmla="*/ 127638 h 6858000"/>
              <a:gd name="connsiteX894" fmla="*/ 2867960 w 7467600"/>
              <a:gd name="connsiteY894" fmla="*/ 0 h 6858000"/>
              <a:gd name="connsiteX895" fmla="*/ 1057230 w 7467600"/>
              <a:gd name="connsiteY895" fmla="*/ 0 h 6858000"/>
              <a:gd name="connsiteX896" fmla="*/ 1111003 w 7467600"/>
              <a:gd name="connsiteY896" fmla="*/ 0 h 6858000"/>
              <a:gd name="connsiteX897" fmla="*/ 1125553 w 7467600"/>
              <a:gd name="connsiteY897" fmla="*/ 52588 h 6858000"/>
              <a:gd name="connsiteX898" fmla="*/ 1304276 w 7467600"/>
              <a:gd name="connsiteY898" fmla="*/ 476275 h 6858000"/>
              <a:gd name="connsiteX899" fmla="*/ 1492066 w 7467600"/>
              <a:gd name="connsiteY899" fmla="*/ 886333 h 6858000"/>
              <a:gd name="connsiteX900" fmla="*/ 1423698 w 7467600"/>
              <a:gd name="connsiteY900" fmla="*/ 710817 h 6858000"/>
              <a:gd name="connsiteX901" fmla="*/ 1357609 w 7467600"/>
              <a:gd name="connsiteY901" fmla="*/ 532892 h 6858000"/>
              <a:gd name="connsiteX902" fmla="*/ 1309550 w 7467600"/>
              <a:gd name="connsiteY902" fmla="*/ 374031 h 6858000"/>
              <a:gd name="connsiteX903" fmla="*/ 1193673 w 7467600"/>
              <a:gd name="connsiteY903" fmla="*/ 49533 h 6858000"/>
              <a:gd name="connsiteX904" fmla="*/ 1164391 w 7467600"/>
              <a:gd name="connsiteY904" fmla="*/ 0 h 6858000"/>
              <a:gd name="connsiteX905" fmla="*/ 1200666 w 7467600"/>
              <a:gd name="connsiteY905" fmla="*/ 0 h 6858000"/>
              <a:gd name="connsiteX906" fmla="*/ 1223408 w 7467600"/>
              <a:gd name="connsiteY906" fmla="*/ 38996 h 6858000"/>
              <a:gd name="connsiteX907" fmla="*/ 1339635 w 7467600"/>
              <a:gd name="connsiteY907" fmla="*/ 365517 h 6858000"/>
              <a:gd name="connsiteX908" fmla="*/ 1387469 w 7467600"/>
              <a:gd name="connsiteY908" fmla="*/ 523079 h 6858000"/>
              <a:gd name="connsiteX909" fmla="*/ 1452685 w 7467600"/>
              <a:gd name="connsiteY909" fmla="*/ 699806 h 6858000"/>
              <a:gd name="connsiteX910" fmla="*/ 1492092 w 7467600"/>
              <a:gd name="connsiteY910" fmla="*/ 800424 h 6858000"/>
              <a:gd name="connsiteX911" fmla="*/ 1455302 w 7467600"/>
              <a:gd name="connsiteY911" fmla="*/ 632913 h 6858000"/>
              <a:gd name="connsiteX912" fmla="*/ 1222336 w 7467600"/>
              <a:gd name="connsiteY912" fmla="*/ 9480 h 6858000"/>
              <a:gd name="connsiteX913" fmla="*/ 1214634 w 7467600"/>
              <a:gd name="connsiteY913" fmla="*/ 0 h 6858000"/>
              <a:gd name="connsiteX914" fmla="*/ 1289827 w 7467600"/>
              <a:gd name="connsiteY914" fmla="*/ 0 h 6858000"/>
              <a:gd name="connsiteX915" fmla="*/ 1321076 w 7467600"/>
              <a:gd name="connsiteY915" fmla="*/ 59722 h 6858000"/>
              <a:gd name="connsiteX916" fmla="*/ 1512579 w 7467600"/>
              <a:gd name="connsiteY916" fmla="*/ 626441 h 6858000"/>
              <a:gd name="connsiteX917" fmla="*/ 1506076 w 7467600"/>
              <a:gd name="connsiteY917" fmla="*/ 1089289 h 6858000"/>
              <a:gd name="connsiteX918" fmla="*/ 1486346 w 7467600"/>
              <a:gd name="connsiteY918" fmla="*/ 1079919 h 6858000"/>
              <a:gd name="connsiteX919" fmla="*/ 1070511 w 7467600"/>
              <a:gd name="connsiteY919" fmla="*/ 48609 h 6858000"/>
              <a:gd name="connsiteX920" fmla="*/ 1057230 w 7467600"/>
              <a:gd name="connsiteY920" fmla="*/ 0 h 6858000"/>
              <a:gd name="connsiteX921" fmla="*/ 43151 w 7467600"/>
              <a:gd name="connsiteY921" fmla="*/ 0 h 6858000"/>
              <a:gd name="connsiteX922" fmla="*/ 95283 w 7467600"/>
              <a:gd name="connsiteY922" fmla="*/ 0 h 6858000"/>
              <a:gd name="connsiteX923" fmla="*/ 300708 w 7467600"/>
              <a:gd name="connsiteY923" fmla="*/ 154571 h 6858000"/>
              <a:gd name="connsiteX924" fmla="*/ 530414 w 7467600"/>
              <a:gd name="connsiteY924" fmla="*/ 354673 h 6858000"/>
              <a:gd name="connsiteX925" fmla="*/ 333785 w 7467600"/>
              <a:gd name="connsiteY925" fmla="*/ 161564 h 6858000"/>
              <a:gd name="connsiteX926" fmla="*/ 147005 w 7467600"/>
              <a:gd name="connsiteY926" fmla="*/ 0 h 6858000"/>
              <a:gd name="connsiteX927" fmla="*/ 272509 w 7467600"/>
              <a:gd name="connsiteY927" fmla="*/ 0 h 6858000"/>
              <a:gd name="connsiteX928" fmla="*/ 326276 w 7467600"/>
              <a:gd name="connsiteY928" fmla="*/ 45847 h 6858000"/>
              <a:gd name="connsiteX929" fmla="*/ 823759 w 7467600"/>
              <a:gd name="connsiteY929" fmla="*/ 574145 h 6858000"/>
              <a:gd name="connsiteX930" fmla="*/ 811254 w 7467600"/>
              <a:gd name="connsiteY930" fmla="*/ 665546 h 6858000"/>
              <a:gd name="connsiteX931" fmla="*/ 154042 w 7467600"/>
              <a:gd name="connsiteY931" fmla="*/ 261522 h 6858000"/>
              <a:gd name="connsiteX932" fmla="*/ 13550 w 7467600"/>
              <a:gd name="connsiteY932" fmla="*/ 158423 h 6858000"/>
              <a:gd name="connsiteX933" fmla="*/ 0 w 7467600"/>
              <a:gd name="connsiteY933" fmla="*/ 146618 h 6858000"/>
              <a:gd name="connsiteX934" fmla="*/ 0 w 7467600"/>
              <a:gd name="connsiteY934" fmla="*/ 59161 h 6858000"/>
              <a:gd name="connsiteX935" fmla="*/ 45427 w 7467600"/>
              <a:gd name="connsiteY935" fmla="*/ 101078 h 6858000"/>
              <a:gd name="connsiteX936" fmla="*/ 630103 w 7467600"/>
              <a:gd name="connsiteY936" fmla="*/ 485885 h 6858000"/>
              <a:gd name="connsiteX937" fmla="*/ 532040 w 7467600"/>
              <a:gd name="connsiteY937" fmla="*/ 399359 h 6858000"/>
              <a:gd name="connsiteX938" fmla="*/ 517618 w 7467600"/>
              <a:gd name="connsiteY938" fmla="*/ 385726 h 6858000"/>
              <a:gd name="connsiteX939" fmla="*/ 285074 w 7467600"/>
              <a:gd name="connsiteY939" fmla="*/ 182755 h 6858000"/>
              <a:gd name="connsiteX940" fmla="*/ 43151 w 7467600"/>
              <a:gd name="connsiteY940"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467600 w 7467600"/>
              <a:gd name="connsiteY4" fmla="*/ 6668575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1019354 w 7467600"/>
              <a:gd name="connsiteY8" fmla="*/ 6315006 h 6858000"/>
              <a:gd name="connsiteX9" fmla="*/ 441046 w 7467600"/>
              <a:gd name="connsiteY9" fmla="*/ 6691153 h 6858000"/>
              <a:gd name="connsiteX10" fmla="*/ 1019354 w 7467600"/>
              <a:gd name="connsiteY10" fmla="*/ 6315006 h 6858000"/>
              <a:gd name="connsiteX11" fmla="*/ 991680 w 7467600"/>
              <a:gd name="connsiteY11" fmla="*/ 6298413 h 6858000"/>
              <a:gd name="connsiteX12" fmla="*/ 409060 w 7467600"/>
              <a:gd name="connsiteY12" fmla="*/ 6671470 h 6858000"/>
              <a:gd name="connsiteX13" fmla="*/ 991680 w 7467600"/>
              <a:gd name="connsiteY13" fmla="*/ 6298413 h 6858000"/>
              <a:gd name="connsiteX14" fmla="*/ 103333 w 7467600"/>
              <a:gd name="connsiteY14" fmla="*/ 5699602 h 6858000"/>
              <a:gd name="connsiteX15" fmla="*/ 233938 w 7467600"/>
              <a:gd name="connsiteY15" fmla="*/ 5809416 h 6858000"/>
              <a:gd name="connsiteX16" fmla="*/ 883580 w 7467600"/>
              <a:gd name="connsiteY16" fmla="*/ 6180710 h 6858000"/>
              <a:gd name="connsiteX17" fmla="*/ 487337 w 7467600"/>
              <a:gd name="connsiteY17" fmla="*/ 5950182 h 6858000"/>
              <a:gd name="connsiteX18" fmla="*/ 354051 w 7467600"/>
              <a:gd name="connsiteY18" fmla="*/ 5854912 h 6858000"/>
              <a:gd name="connsiteX19" fmla="*/ 195436 w 7467600"/>
              <a:gd name="connsiteY19" fmla="*/ 5755068 h 6858000"/>
              <a:gd name="connsiteX20" fmla="*/ 103333 w 7467600"/>
              <a:gd name="connsiteY20" fmla="*/ 5699602 h 6858000"/>
              <a:gd name="connsiteX21" fmla="*/ 5539432 w 7467600"/>
              <a:gd name="connsiteY21" fmla="*/ 5642928 h 6858000"/>
              <a:gd name="connsiteX22" fmla="*/ 5555462 w 7467600"/>
              <a:gd name="connsiteY22" fmla="*/ 5694454 h 6858000"/>
              <a:gd name="connsiteX23" fmla="*/ 5828270 w 7467600"/>
              <a:gd name="connsiteY23" fmla="*/ 6320663 h 6858000"/>
              <a:gd name="connsiteX24" fmla="*/ 5947416 w 7467600"/>
              <a:gd name="connsiteY24" fmla="*/ 6574846 h 6858000"/>
              <a:gd name="connsiteX25" fmla="*/ 5539432 w 7467600"/>
              <a:gd name="connsiteY25" fmla="*/ 5642928 h 6858000"/>
              <a:gd name="connsiteX26" fmla="*/ 51253 w 7467600"/>
              <a:gd name="connsiteY26" fmla="*/ 5631825 h 6858000"/>
              <a:gd name="connsiteX27" fmla="*/ 211622 w 7467600"/>
              <a:gd name="connsiteY27" fmla="*/ 5728803 h 6858000"/>
              <a:gd name="connsiteX28" fmla="*/ 371652 w 7467600"/>
              <a:gd name="connsiteY28" fmla="*/ 5829062 h 6858000"/>
              <a:gd name="connsiteX29" fmla="*/ 505903 w 7467600"/>
              <a:gd name="connsiteY29" fmla="*/ 5925221 h 6858000"/>
              <a:gd name="connsiteX30" fmla="*/ 899240 w 7467600"/>
              <a:gd name="connsiteY30" fmla="*/ 6153068 h 6858000"/>
              <a:gd name="connsiteX31" fmla="*/ 988114 w 7467600"/>
              <a:gd name="connsiteY31" fmla="*/ 6174204 h 6858000"/>
              <a:gd name="connsiteX32" fmla="*/ 845971 w 7467600"/>
              <a:gd name="connsiteY32" fmla="*/ 6067177 h 6858000"/>
              <a:gd name="connsiteX33" fmla="*/ 448057 w 7467600"/>
              <a:gd name="connsiteY33" fmla="*/ 5841376 h 6858000"/>
              <a:gd name="connsiteX34" fmla="*/ 51253 w 7467600"/>
              <a:gd name="connsiteY34" fmla="*/ 5631825 h 6858000"/>
              <a:gd name="connsiteX35" fmla="*/ 2606687 w 7467600"/>
              <a:gd name="connsiteY35" fmla="*/ 5630718 h 6858000"/>
              <a:gd name="connsiteX36" fmla="*/ 2645658 w 7467600"/>
              <a:gd name="connsiteY36" fmla="*/ 6640259 h 6858000"/>
              <a:gd name="connsiteX37" fmla="*/ 2606687 w 7467600"/>
              <a:gd name="connsiteY37" fmla="*/ 5630718 h 6858000"/>
              <a:gd name="connsiteX38" fmla="*/ 3642057 w 7467600"/>
              <a:gd name="connsiteY38" fmla="*/ 5573487 h 6858000"/>
              <a:gd name="connsiteX39" fmla="*/ 3632981 w 7467600"/>
              <a:gd name="connsiteY39" fmla="*/ 5579437 h 6858000"/>
              <a:gd name="connsiteX40" fmla="*/ 3382436 w 7467600"/>
              <a:gd name="connsiteY40" fmla="*/ 5952726 h 6858000"/>
              <a:gd name="connsiteX41" fmla="*/ 3191929 w 7467600"/>
              <a:gd name="connsiteY41" fmla="*/ 6662669 h 6858000"/>
              <a:gd name="connsiteX42" fmla="*/ 3369898 w 7467600"/>
              <a:gd name="connsiteY42" fmla="*/ 6081771 h 6858000"/>
              <a:gd name="connsiteX43" fmla="*/ 3642057 w 7467600"/>
              <a:gd name="connsiteY43" fmla="*/ 5573487 h 6858000"/>
              <a:gd name="connsiteX44" fmla="*/ 2650666 w 7467600"/>
              <a:gd name="connsiteY44" fmla="*/ 5530686 h 6858000"/>
              <a:gd name="connsiteX45" fmla="*/ 2650249 w 7467600"/>
              <a:gd name="connsiteY45" fmla="*/ 5532101 h 6858000"/>
              <a:gd name="connsiteX46" fmla="*/ 2663808 w 7467600"/>
              <a:gd name="connsiteY46" fmla="*/ 6535215 h 6858000"/>
              <a:gd name="connsiteX47" fmla="*/ 2665418 w 7467600"/>
              <a:gd name="connsiteY47" fmla="*/ 6132756 h 6858000"/>
              <a:gd name="connsiteX48" fmla="*/ 2650666 w 7467600"/>
              <a:gd name="connsiteY48" fmla="*/ 5530686 h 6858000"/>
              <a:gd name="connsiteX49" fmla="*/ 2680277 w 7467600"/>
              <a:gd name="connsiteY49" fmla="*/ 5479204 h 6858000"/>
              <a:gd name="connsiteX50" fmla="*/ 2678972 w 7467600"/>
              <a:gd name="connsiteY50" fmla="*/ 5481582 h 6858000"/>
              <a:gd name="connsiteX51" fmla="*/ 2696666 w 7467600"/>
              <a:gd name="connsiteY51" fmla="*/ 6133836 h 6858000"/>
              <a:gd name="connsiteX52" fmla="*/ 2695769 w 7467600"/>
              <a:gd name="connsiteY52" fmla="*/ 6390955 h 6858000"/>
              <a:gd name="connsiteX53" fmla="*/ 2739893 w 7467600"/>
              <a:gd name="connsiteY53" fmla="*/ 6108357 h 6858000"/>
              <a:gd name="connsiteX54" fmla="*/ 2680277 w 7467600"/>
              <a:gd name="connsiteY54" fmla="*/ 5479204 h 6858000"/>
              <a:gd name="connsiteX55" fmla="*/ 1132195 w 7467600"/>
              <a:gd name="connsiteY55" fmla="*/ 5467980 h 6858000"/>
              <a:gd name="connsiteX56" fmla="*/ 1679056 w 7467600"/>
              <a:gd name="connsiteY56" fmla="*/ 5516907 h 6858000"/>
              <a:gd name="connsiteX57" fmla="*/ 2128648 w 7467600"/>
              <a:gd name="connsiteY57" fmla="*/ 5474249 h 6858000"/>
              <a:gd name="connsiteX58" fmla="*/ 1825619 w 7467600"/>
              <a:gd name="connsiteY58" fmla="*/ 5478447 h 6858000"/>
              <a:gd name="connsiteX59" fmla="*/ 1737798 w 7467600"/>
              <a:gd name="connsiteY59" fmla="*/ 5483353 h 6858000"/>
              <a:gd name="connsiteX60" fmla="*/ 1132195 w 7467600"/>
              <a:gd name="connsiteY60" fmla="*/ 5467980 h 6858000"/>
              <a:gd name="connsiteX61" fmla="*/ 1456157 w 7467600"/>
              <a:gd name="connsiteY61" fmla="*/ 5371404 h 6858000"/>
              <a:gd name="connsiteX62" fmla="*/ 1244432 w 7467600"/>
              <a:gd name="connsiteY62" fmla="*/ 5385601 h 6858000"/>
              <a:gd name="connsiteX63" fmla="*/ 973990 w 7467600"/>
              <a:gd name="connsiteY63" fmla="*/ 5424940 h 6858000"/>
              <a:gd name="connsiteX64" fmla="*/ 1103809 w 7467600"/>
              <a:gd name="connsiteY64" fmla="*/ 5433720 h 6858000"/>
              <a:gd name="connsiteX65" fmla="*/ 1123454 w 7467600"/>
              <a:gd name="connsiteY65" fmla="*/ 5435727 h 6858000"/>
              <a:gd name="connsiteX66" fmla="*/ 1737017 w 7467600"/>
              <a:gd name="connsiteY66" fmla="*/ 5452183 h 6858000"/>
              <a:gd name="connsiteX67" fmla="*/ 1824397 w 7467600"/>
              <a:gd name="connsiteY67" fmla="*/ 5447757 h 6858000"/>
              <a:gd name="connsiteX68" fmla="*/ 2070059 w 7467600"/>
              <a:gd name="connsiteY68" fmla="*/ 5441660 h 6858000"/>
              <a:gd name="connsiteX69" fmla="*/ 1456157 w 7467600"/>
              <a:gd name="connsiteY69" fmla="*/ 5371404 h 6858000"/>
              <a:gd name="connsiteX70" fmla="*/ 4988186 w 7467600"/>
              <a:gd name="connsiteY70" fmla="*/ 5216467 h 6858000"/>
              <a:gd name="connsiteX71" fmla="*/ 4777334 w 7467600"/>
              <a:gd name="connsiteY71" fmla="*/ 5406072 h 6858000"/>
              <a:gd name="connsiteX72" fmla="*/ 4718341 w 7467600"/>
              <a:gd name="connsiteY72" fmla="*/ 5468043 h 6858000"/>
              <a:gd name="connsiteX73" fmla="*/ 4604655 w 7467600"/>
              <a:gd name="connsiteY73" fmla="*/ 5583434 h 6858000"/>
              <a:gd name="connsiteX74" fmla="*/ 4565074 w 7467600"/>
              <a:gd name="connsiteY74" fmla="*/ 5618550 h 6858000"/>
              <a:gd name="connsiteX75" fmla="*/ 4988186 w 7467600"/>
              <a:gd name="connsiteY75" fmla="*/ 5216467 h 6858000"/>
              <a:gd name="connsiteX76" fmla="*/ 4978032 w 7467600"/>
              <a:gd name="connsiteY76" fmla="*/ 5183809 h 6858000"/>
              <a:gd name="connsiteX77" fmla="*/ 4463413 w 7467600"/>
              <a:gd name="connsiteY77" fmla="*/ 5615162 h 6858000"/>
              <a:gd name="connsiteX78" fmla="*/ 4358134 w 7467600"/>
              <a:gd name="connsiteY78" fmla="*/ 5742791 h 6858000"/>
              <a:gd name="connsiteX79" fmla="*/ 4376219 w 7467600"/>
              <a:gd name="connsiteY79" fmla="*/ 5729027 h 6858000"/>
              <a:gd name="connsiteX80" fmla="*/ 4582340 w 7467600"/>
              <a:gd name="connsiteY80" fmla="*/ 5561037 h 6858000"/>
              <a:gd name="connsiteX81" fmla="*/ 4694684 w 7467600"/>
              <a:gd name="connsiteY81" fmla="*/ 5447098 h 6858000"/>
              <a:gd name="connsiteX82" fmla="*/ 4754123 w 7467600"/>
              <a:gd name="connsiteY82" fmla="*/ 5384643 h 6858000"/>
              <a:gd name="connsiteX83" fmla="*/ 4978032 w 7467600"/>
              <a:gd name="connsiteY83" fmla="*/ 5183809 h 6858000"/>
              <a:gd name="connsiteX84" fmla="*/ 1903353 w 7467600"/>
              <a:gd name="connsiteY84" fmla="*/ 5044827 h 6858000"/>
              <a:gd name="connsiteX85" fmla="*/ 1936931 w 7467600"/>
              <a:gd name="connsiteY85" fmla="*/ 5093954 h 6858000"/>
              <a:gd name="connsiteX86" fmla="*/ 2195868 w 7467600"/>
              <a:gd name="connsiteY86" fmla="*/ 5396574 h 6858000"/>
              <a:gd name="connsiteX87" fmla="*/ 2088852 w 7467600"/>
              <a:gd name="connsiteY87" fmla="*/ 5166123 h 6858000"/>
              <a:gd name="connsiteX88" fmla="*/ 1958241 w 7467600"/>
              <a:gd name="connsiteY88" fmla="*/ 5067955 h 6858000"/>
              <a:gd name="connsiteX89" fmla="*/ 1903353 w 7467600"/>
              <a:gd name="connsiteY89" fmla="*/ 5044827 h 6858000"/>
              <a:gd name="connsiteX90" fmla="*/ 1979378 w 7467600"/>
              <a:gd name="connsiteY90" fmla="*/ 4769504 h 6858000"/>
              <a:gd name="connsiteX91" fmla="*/ 2882120 w 7467600"/>
              <a:gd name="connsiteY91" fmla="*/ 5064547 h 6858000"/>
              <a:gd name="connsiteX92" fmla="*/ 2793103 w 7467600"/>
              <a:gd name="connsiteY92" fmla="*/ 5039699 h 6858000"/>
              <a:gd name="connsiteX93" fmla="*/ 2770041 w 7467600"/>
              <a:gd name="connsiteY93" fmla="*/ 5033634 h 6858000"/>
              <a:gd name="connsiteX94" fmla="*/ 1979378 w 7467600"/>
              <a:gd name="connsiteY94" fmla="*/ 4769504 h 6858000"/>
              <a:gd name="connsiteX95" fmla="*/ 1927410 w 7467600"/>
              <a:gd name="connsiteY95" fmla="*/ 4716164 h 6858000"/>
              <a:gd name="connsiteX96" fmla="*/ 1959587 w 7467600"/>
              <a:gd name="connsiteY96" fmla="*/ 4728849 h 6858000"/>
              <a:gd name="connsiteX97" fmla="*/ 2777707 w 7467600"/>
              <a:gd name="connsiteY97" fmla="*/ 5003991 h 6858000"/>
              <a:gd name="connsiteX98" fmla="*/ 2800768 w 7467600"/>
              <a:gd name="connsiteY98" fmla="*/ 5010056 h 6858000"/>
              <a:gd name="connsiteX99" fmla="*/ 2879408 w 7467600"/>
              <a:gd name="connsiteY99" fmla="*/ 5031590 h 6858000"/>
              <a:gd name="connsiteX100" fmla="*/ 2862295 w 7467600"/>
              <a:gd name="connsiteY100" fmla="*/ 5022958 h 6858000"/>
              <a:gd name="connsiteX101" fmla="*/ 2813343 w 7467600"/>
              <a:gd name="connsiteY101" fmla="*/ 4998369 h 6858000"/>
              <a:gd name="connsiteX102" fmla="*/ 2646245 w 7467600"/>
              <a:gd name="connsiteY102" fmla="*/ 4930999 h 6858000"/>
              <a:gd name="connsiteX103" fmla="*/ 1999243 w 7467600"/>
              <a:gd name="connsiteY103" fmla="*/ 4730524 h 6858000"/>
              <a:gd name="connsiteX104" fmla="*/ 1979527 w 7467600"/>
              <a:gd name="connsiteY104" fmla="*/ 4726651 h 6858000"/>
              <a:gd name="connsiteX105" fmla="*/ 1927410 w 7467600"/>
              <a:gd name="connsiteY105" fmla="*/ 4716164 h 6858000"/>
              <a:gd name="connsiteX106" fmla="*/ 1997014 w 7467600"/>
              <a:gd name="connsiteY106" fmla="*/ 4698007 h 6858000"/>
              <a:gd name="connsiteX107" fmla="*/ 2005458 w 7467600"/>
              <a:gd name="connsiteY107" fmla="*/ 4699540 h 6858000"/>
              <a:gd name="connsiteX108" fmla="*/ 2657186 w 7467600"/>
              <a:gd name="connsiteY108" fmla="*/ 4901687 h 6858000"/>
              <a:gd name="connsiteX109" fmla="*/ 2826662 w 7467600"/>
              <a:gd name="connsiteY109" fmla="*/ 4970362 h 6858000"/>
              <a:gd name="connsiteX110" fmla="*/ 2876100 w 7467600"/>
              <a:gd name="connsiteY110" fmla="*/ 4995397 h 6858000"/>
              <a:gd name="connsiteX111" fmla="*/ 3042600 w 7467600"/>
              <a:gd name="connsiteY111" fmla="*/ 5059532 h 6858000"/>
              <a:gd name="connsiteX112" fmla="*/ 1997014 w 7467600"/>
              <a:gd name="connsiteY112" fmla="*/ 4698007 h 6858000"/>
              <a:gd name="connsiteX113" fmla="*/ 2305292 w 7467600"/>
              <a:gd name="connsiteY113" fmla="*/ 4219492 h 6858000"/>
              <a:gd name="connsiteX114" fmla="*/ 3360922 w 7467600"/>
              <a:gd name="connsiteY114" fmla="*/ 4529373 h 6858000"/>
              <a:gd name="connsiteX115" fmla="*/ 3492420 w 7467600"/>
              <a:gd name="connsiteY115" fmla="*/ 4510145 h 6858000"/>
              <a:gd name="connsiteX116" fmla="*/ 3364086 w 7467600"/>
              <a:gd name="connsiteY116" fmla="*/ 4480340 h 6858000"/>
              <a:gd name="connsiteX117" fmla="*/ 3225818 w 7467600"/>
              <a:gd name="connsiteY117" fmla="*/ 4411822 h 6858000"/>
              <a:gd name="connsiteX118" fmla="*/ 3129696 w 7467600"/>
              <a:gd name="connsiteY118" fmla="*/ 4360704 h 6858000"/>
              <a:gd name="connsiteX119" fmla="*/ 2814545 w 7467600"/>
              <a:gd name="connsiteY119" fmla="*/ 4282955 h 6858000"/>
              <a:gd name="connsiteX120" fmla="*/ 2305292 w 7467600"/>
              <a:gd name="connsiteY120" fmla="*/ 4219492 h 6858000"/>
              <a:gd name="connsiteX121" fmla="*/ 2626982 w 7467600"/>
              <a:gd name="connsiteY121" fmla="*/ 4206450 h 6858000"/>
              <a:gd name="connsiteX122" fmla="*/ 2490617 w 7467600"/>
              <a:gd name="connsiteY122" fmla="*/ 4206951 h 6858000"/>
              <a:gd name="connsiteX123" fmla="*/ 2819869 w 7467600"/>
              <a:gd name="connsiteY123" fmla="*/ 4252936 h 6858000"/>
              <a:gd name="connsiteX124" fmla="*/ 3143018 w 7467600"/>
              <a:gd name="connsiteY124" fmla="*/ 4332698 h 6858000"/>
              <a:gd name="connsiteX125" fmla="*/ 3241520 w 7467600"/>
              <a:gd name="connsiteY125" fmla="*/ 4385112 h 6858000"/>
              <a:gd name="connsiteX126" fmla="*/ 3374575 w 7467600"/>
              <a:gd name="connsiteY126" fmla="*/ 4451517 h 6858000"/>
              <a:gd name="connsiteX127" fmla="*/ 3505221 w 7467600"/>
              <a:gd name="connsiteY127" fmla="*/ 4480757 h 6858000"/>
              <a:gd name="connsiteX128" fmla="*/ 2626982 w 7467600"/>
              <a:gd name="connsiteY128" fmla="*/ 4206450 h 6858000"/>
              <a:gd name="connsiteX129" fmla="*/ 1310106 w 7467600"/>
              <a:gd name="connsiteY129" fmla="*/ 3943217 h 6858000"/>
              <a:gd name="connsiteX130" fmla="*/ 854994 w 7467600"/>
              <a:gd name="connsiteY130" fmla="*/ 4399136 h 6858000"/>
              <a:gd name="connsiteX131" fmla="*/ 742462 w 7467600"/>
              <a:gd name="connsiteY131" fmla="*/ 4594648 h 6858000"/>
              <a:gd name="connsiteX132" fmla="*/ 820602 w 7467600"/>
              <a:gd name="connsiteY132" fmla="*/ 4485915 h 6858000"/>
              <a:gd name="connsiteX133" fmla="*/ 878295 w 7467600"/>
              <a:gd name="connsiteY133" fmla="*/ 4403594 h 6858000"/>
              <a:gd name="connsiteX134" fmla="*/ 1240607 w 7467600"/>
              <a:gd name="connsiteY134" fmla="*/ 4010401 h 6858000"/>
              <a:gd name="connsiteX135" fmla="*/ 1310106 w 7467600"/>
              <a:gd name="connsiteY135" fmla="*/ 3943217 h 6858000"/>
              <a:gd name="connsiteX136" fmla="*/ 1423113 w 7467600"/>
              <a:gd name="connsiteY136" fmla="*/ 3874565 h 6858000"/>
              <a:gd name="connsiteX137" fmla="*/ 1260565 w 7467600"/>
              <a:gd name="connsiteY137" fmla="*/ 4031982 h 6858000"/>
              <a:gd name="connsiteX138" fmla="*/ 901900 w 7467600"/>
              <a:gd name="connsiteY138" fmla="*/ 4421236 h 6858000"/>
              <a:gd name="connsiteX139" fmla="*/ 845044 w 7467600"/>
              <a:gd name="connsiteY139" fmla="*/ 4502436 h 6858000"/>
              <a:gd name="connsiteX140" fmla="*/ 685926 w 7467600"/>
              <a:gd name="connsiteY140" fmla="*/ 4703069 h 6858000"/>
              <a:gd name="connsiteX141" fmla="*/ 684248 w 7467600"/>
              <a:gd name="connsiteY141" fmla="*/ 4706721 h 6858000"/>
              <a:gd name="connsiteX142" fmla="*/ 1423113 w 7467600"/>
              <a:gd name="connsiteY142" fmla="*/ 3874565 h 6858000"/>
              <a:gd name="connsiteX143" fmla="*/ 3316479 w 7467600"/>
              <a:gd name="connsiteY143" fmla="*/ 3872136 h 6858000"/>
              <a:gd name="connsiteX144" fmla="*/ 3546806 w 7467600"/>
              <a:gd name="connsiteY144" fmla="*/ 4356139 h 6858000"/>
              <a:gd name="connsiteX145" fmla="*/ 3364433 w 7467600"/>
              <a:gd name="connsiteY145" fmla="*/ 3953121 h 6858000"/>
              <a:gd name="connsiteX146" fmla="*/ 3316479 w 7467600"/>
              <a:gd name="connsiteY146" fmla="*/ 3872136 h 6858000"/>
              <a:gd name="connsiteX147" fmla="*/ 3291335 w 7467600"/>
              <a:gd name="connsiteY147" fmla="*/ 3767420 h 6858000"/>
              <a:gd name="connsiteX148" fmla="*/ 3390805 w 7467600"/>
              <a:gd name="connsiteY148" fmla="*/ 3937163 h 6858000"/>
              <a:gd name="connsiteX149" fmla="*/ 3579062 w 7467600"/>
              <a:gd name="connsiteY149" fmla="*/ 4359040 h 6858000"/>
              <a:gd name="connsiteX150" fmla="*/ 3467355 w 7467600"/>
              <a:gd name="connsiteY150" fmla="*/ 3988130 h 6858000"/>
              <a:gd name="connsiteX151" fmla="*/ 3310753 w 7467600"/>
              <a:gd name="connsiteY151" fmla="*/ 3787140 h 6858000"/>
              <a:gd name="connsiteX152" fmla="*/ 3291335 w 7467600"/>
              <a:gd name="connsiteY152" fmla="*/ 3767420 h 6858000"/>
              <a:gd name="connsiteX153" fmla="*/ 1635889 w 7467600"/>
              <a:gd name="connsiteY153" fmla="*/ 3709494 h 6858000"/>
              <a:gd name="connsiteX154" fmla="*/ 1634800 w 7467600"/>
              <a:gd name="connsiteY154" fmla="*/ 3731111 h 6858000"/>
              <a:gd name="connsiteX155" fmla="*/ 1635889 w 7467600"/>
              <a:gd name="connsiteY155" fmla="*/ 3709494 h 6858000"/>
              <a:gd name="connsiteX156" fmla="*/ 1510397 w 7467600"/>
              <a:gd name="connsiteY156" fmla="*/ 3684705 h 6858000"/>
              <a:gd name="connsiteX157" fmla="*/ 1146550 w 7467600"/>
              <a:gd name="connsiteY157" fmla="*/ 3802012 h 6858000"/>
              <a:gd name="connsiteX158" fmla="*/ 698834 w 7467600"/>
              <a:gd name="connsiteY158" fmla="*/ 3952272 h 6858000"/>
              <a:gd name="connsiteX159" fmla="*/ 34256 w 7467600"/>
              <a:gd name="connsiteY159" fmla="*/ 4347603 h 6858000"/>
              <a:gd name="connsiteX160" fmla="*/ 527241 w 7467600"/>
              <a:gd name="connsiteY160" fmla="*/ 4065078 h 6858000"/>
              <a:gd name="connsiteX161" fmla="*/ 1510397 w 7467600"/>
              <a:gd name="connsiteY161" fmla="*/ 3684705 h 6858000"/>
              <a:gd name="connsiteX162" fmla="*/ 1313114 w 7467600"/>
              <a:gd name="connsiteY162" fmla="*/ 3655216 h 6858000"/>
              <a:gd name="connsiteX163" fmla="*/ 1109304 w 7467600"/>
              <a:gd name="connsiteY163" fmla="*/ 3669030 h 6858000"/>
              <a:gd name="connsiteX164" fmla="*/ 8129 w 7467600"/>
              <a:gd name="connsiteY164" fmla="*/ 4330519 h 6858000"/>
              <a:gd name="connsiteX165" fmla="*/ 687572 w 7467600"/>
              <a:gd name="connsiteY165" fmla="*/ 3925629 h 6858000"/>
              <a:gd name="connsiteX166" fmla="*/ 1138365 w 7467600"/>
              <a:gd name="connsiteY166" fmla="*/ 3774515 h 6858000"/>
              <a:gd name="connsiteX167" fmla="*/ 1505579 w 7467600"/>
              <a:gd name="connsiteY167" fmla="*/ 3655526 h 6858000"/>
              <a:gd name="connsiteX168" fmla="*/ 1313114 w 7467600"/>
              <a:gd name="connsiteY168" fmla="*/ 3655216 h 6858000"/>
              <a:gd name="connsiteX169" fmla="*/ 3655073 w 7467600"/>
              <a:gd name="connsiteY169" fmla="*/ 3650884 h 6858000"/>
              <a:gd name="connsiteX170" fmla="*/ 3989938 w 7467600"/>
              <a:gd name="connsiteY170" fmla="*/ 3991685 h 6858000"/>
              <a:gd name="connsiteX171" fmla="*/ 4393907 w 7467600"/>
              <a:gd name="connsiteY171" fmla="*/ 4261258 h 6858000"/>
              <a:gd name="connsiteX172" fmla="*/ 4648051 w 7467600"/>
              <a:gd name="connsiteY172" fmla="*/ 4374051 h 6858000"/>
              <a:gd name="connsiteX173" fmla="*/ 4383389 w 7467600"/>
              <a:gd name="connsiteY173" fmla="*/ 4184369 h 6858000"/>
              <a:gd name="connsiteX174" fmla="*/ 4165508 w 7467600"/>
              <a:gd name="connsiteY174" fmla="*/ 4035196 h 6858000"/>
              <a:gd name="connsiteX175" fmla="*/ 4068162 w 7467600"/>
              <a:gd name="connsiteY175" fmla="*/ 3953394 h 6858000"/>
              <a:gd name="connsiteX176" fmla="*/ 3981416 w 7467600"/>
              <a:gd name="connsiteY176" fmla="*/ 3880482 h 6858000"/>
              <a:gd name="connsiteX177" fmla="*/ 3800147 w 7467600"/>
              <a:gd name="connsiteY177" fmla="*/ 3749872 h 6858000"/>
              <a:gd name="connsiteX178" fmla="*/ 3655073 w 7467600"/>
              <a:gd name="connsiteY178" fmla="*/ 3650884 h 6858000"/>
              <a:gd name="connsiteX179" fmla="*/ 3670252 w 7467600"/>
              <a:gd name="connsiteY179" fmla="*/ 3622798 h 6858000"/>
              <a:gd name="connsiteX180" fmla="*/ 3817258 w 7467600"/>
              <a:gd name="connsiteY180" fmla="*/ 3723577 h 6858000"/>
              <a:gd name="connsiteX181" fmla="*/ 4000461 w 7467600"/>
              <a:gd name="connsiteY181" fmla="*/ 3855966 h 6858000"/>
              <a:gd name="connsiteX182" fmla="*/ 4088180 w 7467600"/>
              <a:gd name="connsiteY182" fmla="*/ 3929774 h 6858000"/>
              <a:gd name="connsiteX183" fmla="*/ 4184555 w 7467600"/>
              <a:gd name="connsiteY183" fmla="*/ 4010683 h 6858000"/>
              <a:gd name="connsiteX184" fmla="*/ 4399563 w 7467600"/>
              <a:gd name="connsiteY184" fmla="*/ 4158106 h 6858000"/>
              <a:gd name="connsiteX185" fmla="*/ 4684469 w 7467600"/>
              <a:gd name="connsiteY185" fmla="*/ 4364680 h 6858000"/>
              <a:gd name="connsiteX186" fmla="*/ 4690271 w 7467600"/>
              <a:gd name="connsiteY186" fmla="*/ 4370034 h 6858000"/>
              <a:gd name="connsiteX187" fmla="*/ 4136093 w 7467600"/>
              <a:gd name="connsiteY187" fmla="*/ 3858466 h 6858000"/>
              <a:gd name="connsiteX188" fmla="*/ 3670252 w 7467600"/>
              <a:gd name="connsiteY188" fmla="*/ 3622798 h 6858000"/>
              <a:gd name="connsiteX189" fmla="*/ 4440129 w 7467600"/>
              <a:gd name="connsiteY189" fmla="*/ 3448571 h 6858000"/>
              <a:gd name="connsiteX190" fmla="*/ 4856525 w 7467600"/>
              <a:gd name="connsiteY190" fmla="*/ 3915351 h 6858000"/>
              <a:gd name="connsiteX191" fmla="*/ 5059055 w 7467600"/>
              <a:gd name="connsiteY191" fmla="*/ 4108918 h 6858000"/>
              <a:gd name="connsiteX192" fmla="*/ 5290070 w 7467600"/>
              <a:gd name="connsiteY192" fmla="*/ 4263619 h 6858000"/>
              <a:gd name="connsiteX193" fmla="*/ 4834991 w 7467600"/>
              <a:gd name="connsiteY193" fmla="*/ 3830985 h 6858000"/>
              <a:gd name="connsiteX194" fmla="*/ 4440129 w 7467600"/>
              <a:gd name="connsiteY194" fmla="*/ 3448571 h 6858000"/>
              <a:gd name="connsiteX195" fmla="*/ 4441737 w 7467600"/>
              <a:gd name="connsiteY195" fmla="*/ 3399734 h 6858000"/>
              <a:gd name="connsiteX196" fmla="*/ 4431236 w 7467600"/>
              <a:gd name="connsiteY196" fmla="*/ 3400954 h 6858000"/>
              <a:gd name="connsiteX197" fmla="*/ 4557150 w 7467600"/>
              <a:gd name="connsiteY197" fmla="*/ 3510023 h 6858000"/>
              <a:gd name="connsiteX198" fmla="*/ 4856936 w 7467600"/>
              <a:gd name="connsiteY198" fmla="*/ 3809146 h 6858000"/>
              <a:gd name="connsiteX199" fmla="*/ 5111996 w 7467600"/>
              <a:gd name="connsiteY199" fmla="*/ 4065759 h 6858000"/>
              <a:gd name="connsiteX200" fmla="*/ 5388878 w 7467600"/>
              <a:gd name="connsiteY200" fmla="*/ 4300185 h 6858000"/>
              <a:gd name="connsiteX201" fmla="*/ 5425556 w 7467600"/>
              <a:gd name="connsiteY201" fmla="*/ 4308967 h 6858000"/>
              <a:gd name="connsiteX202" fmla="*/ 4943646 w 7467600"/>
              <a:gd name="connsiteY202" fmla="*/ 3822916 h 6858000"/>
              <a:gd name="connsiteX203" fmla="*/ 4594837 w 7467600"/>
              <a:gd name="connsiteY203" fmla="*/ 3532274 h 6858000"/>
              <a:gd name="connsiteX204" fmla="*/ 4441737 w 7467600"/>
              <a:gd name="connsiteY204" fmla="*/ 3399734 h 6858000"/>
              <a:gd name="connsiteX205" fmla="*/ 5425834 w 7467600"/>
              <a:gd name="connsiteY205" fmla="*/ 3162785 h 6858000"/>
              <a:gd name="connsiteX206" fmla="*/ 5401644 w 7467600"/>
              <a:gd name="connsiteY206" fmla="*/ 3617847 h 6858000"/>
              <a:gd name="connsiteX207" fmla="*/ 5467256 w 7467600"/>
              <a:gd name="connsiteY207" fmla="*/ 4175494 h 6858000"/>
              <a:gd name="connsiteX208" fmla="*/ 5448069 w 7467600"/>
              <a:gd name="connsiteY208" fmla="*/ 3567554 h 6858000"/>
              <a:gd name="connsiteX209" fmla="*/ 5425834 w 7467600"/>
              <a:gd name="connsiteY209" fmla="*/ 3162785 h 6858000"/>
              <a:gd name="connsiteX210" fmla="*/ 1318687 w 7467600"/>
              <a:gd name="connsiteY210" fmla="*/ 3113840 h 6858000"/>
              <a:gd name="connsiteX211" fmla="*/ 1066793 w 7467600"/>
              <a:gd name="connsiteY211" fmla="*/ 3212171 h 6858000"/>
              <a:gd name="connsiteX212" fmla="*/ 993319 w 7467600"/>
              <a:gd name="connsiteY212" fmla="*/ 3247648 h 6858000"/>
              <a:gd name="connsiteX213" fmla="*/ 853081 w 7467600"/>
              <a:gd name="connsiteY213" fmla="*/ 3312410 h 6858000"/>
              <a:gd name="connsiteX214" fmla="*/ 805957 w 7467600"/>
              <a:gd name="connsiteY214" fmla="*/ 3330443 h 6858000"/>
              <a:gd name="connsiteX215" fmla="*/ 1318687 w 7467600"/>
              <a:gd name="connsiteY215" fmla="*/ 3113840 h 6858000"/>
              <a:gd name="connsiteX216" fmla="*/ 5453702 w 7467600"/>
              <a:gd name="connsiteY216" fmla="*/ 3090882 h 6858000"/>
              <a:gd name="connsiteX217" fmla="*/ 5480135 w 7467600"/>
              <a:gd name="connsiteY217" fmla="*/ 3565802 h 6858000"/>
              <a:gd name="connsiteX218" fmla="*/ 5499023 w 7467600"/>
              <a:gd name="connsiteY218" fmla="*/ 4166310 h 6858000"/>
              <a:gd name="connsiteX219" fmla="*/ 5547022 w 7467600"/>
              <a:gd name="connsiteY219" fmla="*/ 3607838 h 6858000"/>
              <a:gd name="connsiteX220" fmla="*/ 5515964 w 7467600"/>
              <a:gd name="connsiteY220" fmla="*/ 3378541 h 6858000"/>
              <a:gd name="connsiteX221" fmla="*/ 5453702 w 7467600"/>
              <a:gd name="connsiteY221" fmla="*/ 3090882 h 6858000"/>
              <a:gd name="connsiteX222" fmla="*/ 1238695 w 7467600"/>
              <a:gd name="connsiteY222" fmla="*/ 3076820 h 6858000"/>
              <a:gd name="connsiteX223" fmla="*/ 716371 w 7467600"/>
              <a:gd name="connsiteY223" fmla="*/ 3293249 h 6858000"/>
              <a:gd name="connsiteX224" fmla="*/ 579522 w 7467600"/>
              <a:gd name="connsiteY224" fmla="*/ 3371759 h 6858000"/>
              <a:gd name="connsiteX225" fmla="*/ 600288 w 7467600"/>
              <a:gd name="connsiteY225" fmla="*/ 3365555 h 6858000"/>
              <a:gd name="connsiteX226" fmla="*/ 840692 w 7467600"/>
              <a:gd name="connsiteY226" fmla="*/ 3284921 h 6858000"/>
              <a:gd name="connsiteX227" fmla="*/ 979248 w 7467600"/>
              <a:gd name="connsiteY227" fmla="*/ 3221003 h 6858000"/>
              <a:gd name="connsiteX228" fmla="*/ 1053282 w 7467600"/>
              <a:gd name="connsiteY228" fmla="*/ 3185247 h 6858000"/>
              <a:gd name="connsiteX229" fmla="*/ 1320603 w 7467600"/>
              <a:gd name="connsiteY229" fmla="*/ 3081281 h 6858000"/>
              <a:gd name="connsiteX230" fmla="*/ 1238695 w 7467600"/>
              <a:gd name="connsiteY230" fmla="*/ 3076820 h 6858000"/>
              <a:gd name="connsiteX231" fmla="*/ 5425627 w 7467600"/>
              <a:gd name="connsiteY231" fmla="*/ 2954192 h 6858000"/>
              <a:gd name="connsiteX232" fmla="*/ 5470770 w 7467600"/>
              <a:gd name="connsiteY232" fmla="*/ 3005435 h 6858000"/>
              <a:gd name="connsiteX233" fmla="*/ 5519779 w 7467600"/>
              <a:gd name="connsiteY233" fmla="*/ 4359223 h 6858000"/>
              <a:gd name="connsiteX234" fmla="*/ 5520293 w 7467600"/>
              <a:gd name="connsiteY234" fmla="*/ 4360602 h 6858000"/>
              <a:gd name="connsiteX235" fmla="*/ 5767221 w 7467600"/>
              <a:gd name="connsiteY235" fmla="*/ 4665564 h 6858000"/>
              <a:gd name="connsiteX236" fmla="*/ 6937169 w 7467600"/>
              <a:gd name="connsiteY236" fmla="*/ 4815941 h 6858000"/>
              <a:gd name="connsiteX237" fmla="*/ 6953922 w 7467600"/>
              <a:gd name="connsiteY237" fmla="*/ 4890068 h 6858000"/>
              <a:gd name="connsiteX238" fmla="*/ 6071359 w 7467600"/>
              <a:gd name="connsiteY238" fmla="*/ 4770770 h 6858000"/>
              <a:gd name="connsiteX239" fmla="*/ 6038839 w 7467600"/>
              <a:gd name="connsiteY239" fmla="*/ 4764474 h 6858000"/>
              <a:gd name="connsiteX240" fmla="*/ 6038706 w 7467600"/>
              <a:gd name="connsiteY240" fmla="*/ 4763847 h 6858000"/>
              <a:gd name="connsiteX241" fmla="*/ 6037784 w 7467600"/>
              <a:gd name="connsiteY241" fmla="*/ 4764270 h 6858000"/>
              <a:gd name="connsiteX242" fmla="*/ 6038839 w 7467600"/>
              <a:gd name="connsiteY242" fmla="*/ 4764474 h 6858000"/>
              <a:gd name="connsiteX243" fmla="*/ 6040338 w 7467600"/>
              <a:gd name="connsiteY243" fmla="*/ 4771418 h 6858000"/>
              <a:gd name="connsiteX244" fmla="*/ 6024488 w 7467600"/>
              <a:gd name="connsiteY244" fmla="*/ 4809903 h 6858000"/>
              <a:gd name="connsiteX245" fmla="*/ 5599771 w 7467600"/>
              <a:gd name="connsiteY245" fmla="*/ 5509652 h 6858000"/>
              <a:gd name="connsiteX246" fmla="*/ 5548843 w 7467600"/>
              <a:gd name="connsiteY246" fmla="*/ 5563845 h 6858000"/>
              <a:gd name="connsiteX247" fmla="*/ 5940952 w 7467600"/>
              <a:gd name="connsiteY247" fmla="*/ 6250028 h 6858000"/>
              <a:gd name="connsiteX248" fmla="*/ 6043441 w 7467600"/>
              <a:gd name="connsiteY248" fmla="*/ 6665847 h 6858000"/>
              <a:gd name="connsiteX249" fmla="*/ 6093432 w 7467600"/>
              <a:gd name="connsiteY249" fmla="*/ 6858000 h 6858000"/>
              <a:gd name="connsiteX250" fmla="*/ 6034344 w 7467600"/>
              <a:gd name="connsiteY250" fmla="*/ 6858000 h 6858000"/>
              <a:gd name="connsiteX251" fmla="*/ 6026679 w 7467600"/>
              <a:gd name="connsiteY251" fmla="*/ 6836959 h 6858000"/>
              <a:gd name="connsiteX252" fmla="*/ 5800441 w 7467600"/>
              <a:gd name="connsiteY252" fmla="*/ 6335286 h 6858000"/>
              <a:gd name="connsiteX253" fmla="*/ 5526562 w 7467600"/>
              <a:gd name="connsiteY253" fmla="*/ 5705388 h 6858000"/>
              <a:gd name="connsiteX254" fmla="*/ 5519640 w 7467600"/>
              <a:gd name="connsiteY254" fmla="*/ 5683774 h 6858000"/>
              <a:gd name="connsiteX255" fmla="*/ 5844559 w 7467600"/>
              <a:gd name="connsiteY255" fmla="*/ 6553349 h 6858000"/>
              <a:gd name="connsiteX256" fmla="*/ 5975994 w 7467600"/>
              <a:gd name="connsiteY256" fmla="*/ 6858000 h 6858000"/>
              <a:gd name="connsiteX257" fmla="*/ 5898547 w 7467600"/>
              <a:gd name="connsiteY257" fmla="*/ 6858000 h 6858000"/>
              <a:gd name="connsiteX258" fmla="*/ 5682041 w 7467600"/>
              <a:gd name="connsiteY258" fmla="*/ 6355860 h 6858000"/>
              <a:gd name="connsiteX259" fmla="*/ 5461758 w 7467600"/>
              <a:gd name="connsiteY259" fmla="*/ 5820220 h 6858000"/>
              <a:gd name="connsiteX260" fmla="*/ 5237282 w 7467600"/>
              <a:gd name="connsiteY260" fmla="*/ 6579086 h 6858000"/>
              <a:gd name="connsiteX261" fmla="*/ 5115009 w 7467600"/>
              <a:gd name="connsiteY261" fmla="*/ 6858000 h 6858000"/>
              <a:gd name="connsiteX262" fmla="*/ 5028074 w 7467600"/>
              <a:gd name="connsiteY262" fmla="*/ 6858000 h 6858000"/>
              <a:gd name="connsiteX263" fmla="*/ 5079508 w 7467600"/>
              <a:gd name="connsiteY263" fmla="*/ 6749074 h 6858000"/>
              <a:gd name="connsiteX264" fmla="*/ 5371846 w 7467600"/>
              <a:gd name="connsiteY264" fmla="*/ 5924413 h 6858000"/>
              <a:gd name="connsiteX265" fmla="*/ 5270512 w 7467600"/>
              <a:gd name="connsiteY265" fmla="*/ 6138975 h 6858000"/>
              <a:gd name="connsiteX266" fmla="*/ 5062409 w 7467600"/>
              <a:gd name="connsiteY266" fmla="*/ 6653544 h 6858000"/>
              <a:gd name="connsiteX267" fmla="*/ 5036628 w 7467600"/>
              <a:gd name="connsiteY267" fmla="*/ 6754247 h 6858000"/>
              <a:gd name="connsiteX268" fmla="*/ 5009112 w 7467600"/>
              <a:gd name="connsiteY268" fmla="*/ 6858000 h 6858000"/>
              <a:gd name="connsiteX269" fmla="*/ 4976679 w 7467600"/>
              <a:gd name="connsiteY269" fmla="*/ 6858000 h 6858000"/>
              <a:gd name="connsiteX270" fmla="*/ 5006537 w 7467600"/>
              <a:gd name="connsiteY270" fmla="*/ 6747068 h 6858000"/>
              <a:gd name="connsiteX271" fmla="*/ 5032723 w 7467600"/>
              <a:gd name="connsiteY271" fmla="*/ 6644957 h 6858000"/>
              <a:gd name="connsiteX272" fmla="*/ 5242949 w 7467600"/>
              <a:gd name="connsiteY272" fmla="*/ 6125175 h 6858000"/>
              <a:gd name="connsiteX273" fmla="*/ 5286321 w 7467600"/>
              <a:gd name="connsiteY273" fmla="*/ 6033555 h 6858000"/>
              <a:gd name="connsiteX274" fmla="*/ 5008210 w 7467600"/>
              <a:gd name="connsiteY274" fmla="*/ 6649194 h 6858000"/>
              <a:gd name="connsiteX275" fmla="*/ 4986321 w 7467600"/>
              <a:gd name="connsiteY275" fmla="*/ 6765687 h 6858000"/>
              <a:gd name="connsiteX276" fmla="*/ 4973474 w 7467600"/>
              <a:gd name="connsiteY276" fmla="*/ 6858000 h 6858000"/>
              <a:gd name="connsiteX277" fmla="*/ 4907178 w 7467600"/>
              <a:gd name="connsiteY277" fmla="*/ 6858000 h 6858000"/>
              <a:gd name="connsiteX278" fmla="*/ 4910810 w 7467600"/>
              <a:gd name="connsiteY278" fmla="*/ 6829660 h 6858000"/>
              <a:gd name="connsiteX279" fmla="*/ 4987461 w 7467600"/>
              <a:gd name="connsiteY279" fmla="*/ 6432994 h 6858000"/>
              <a:gd name="connsiteX280" fmla="*/ 5179262 w 7467600"/>
              <a:gd name="connsiteY280" fmla="*/ 6035044 h 6858000"/>
              <a:gd name="connsiteX281" fmla="*/ 4689678 w 7467600"/>
              <a:gd name="connsiteY281" fmla="*/ 6440241 h 6858000"/>
              <a:gd name="connsiteX282" fmla="*/ 4477543 w 7467600"/>
              <a:gd name="connsiteY282" fmla="*/ 6674836 h 6858000"/>
              <a:gd name="connsiteX283" fmla="*/ 4329957 w 7467600"/>
              <a:gd name="connsiteY283" fmla="*/ 6858000 h 6858000"/>
              <a:gd name="connsiteX284" fmla="*/ 4218595 w 7467600"/>
              <a:gd name="connsiteY284" fmla="*/ 6858000 h 6858000"/>
              <a:gd name="connsiteX285" fmla="*/ 4368888 w 7467600"/>
              <a:gd name="connsiteY285" fmla="*/ 6668412 h 6858000"/>
              <a:gd name="connsiteX286" fmla="*/ 4563091 w 7467600"/>
              <a:gd name="connsiteY286" fmla="*/ 6442508 h 6858000"/>
              <a:gd name="connsiteX287" fmla="*/ 5387324 w 7467600"/>
              <a:gd name="connsiteY287" fmla="*/ 5705830 h 6858000"/>
              <a:gd name="connsiteX288" fmla="*/ 5073620 w 7467600"/>
              <a:gd name="connsiteY288" fmla="*/ 5955437 h 6858000"/>
              <a:gd name="connsiteX289" fmla="*/ 4689789 w 7467600"/>
              <a:gd name="connsiteY289" fmla="*/ 6268382 h 6858000"/>
              <a:gd name="connsiteX290" fmla="*/ 4418722 w 7467600"/>
              <a:gd name="connsiteY290" fmla="*/ 6570886 h 6858000"/>
              <a:gd name="connsiteX291" fmla="*/ 4214944 w 7467600"/>
              <a:gd name="connsiteY291" fmla="*/ 6858000 h 6858000"/>
              <a:gd name="connsiteX292" fmla="*/ 4177898 w 7467600"/>
              <a:gd name="connsiteY292" fmla="*/ 6858000 h 6858000"/>
              <a:gd name="connsiteX293" fmla="*/ 4391597 w 7467600"/>
              <a:gd name="connsiteY293" fmla="*/ 6556370 h 6858000"/>
              <a:gd name="connsiteX294" fmla="*/ 4668889 w 7467600"/>
              <a:gd name="connsiteY294" fmla="*/ 6246399 h 6858000"/>
              <a:gd name="connsiteX295" fmla="*/ 5055427 w 7467600"/>
              <a:gd name="connsiteY295" fmla="*/ 5931476 h 6858000"/>
              <a:gd name="connsiteX296" fmla="*/ 5371814 w 7467600"/>
              <a:gd name="connsiteY296" fmla="*/ 5678975 h 6858000"/>
              <a:gd name="connsiteX297" fmla="*/ 4987918 w 7467600"/>
              <a:gd name="connsiteY297" fmla="*/ 5838701 h 6858000"/>
              <a:gd name="connsiteX298" fmla="*/ 4317146 w 7467600"/>
              <a:gd name="connsiteY298" fmla="*/ 6587716 h 6858000"/>
              <a:gd name="connsiteX299" fmla="*/ 4171627 w 7467600"/>
              <a:gd name="connsiteY299" fmla="*/ 6858000 h 6858000"/>
              <a:gd name="connsiteX300" fmla="*/ 4081585 w 7467600"/>
              <a:gd name="connsiteY300" fmla="*/ 6858000 h 6858000"/>
              <a:gd name="connsiteX301" fmla="*/ 4238603 w 7467600"/>
              <a:gd name="connsiteY301" fmla="*/ 6559341 h 6858000"/>
              <a:gd name="connsiteX302" fmla="*/ 4778333 w 7467600"/>
              <a:gd name="connsiteY302" fmla="*/ 5873626 h 6858000"/>
              <a:gd name="connsiteX303" fmla="*/ 5414185 w 7467600"/>
              <a:gd name="connsiteY303" fmla="*/ 5573882 h 6858000"/>
              <a:gd name="connsiteX304" fmla="*/ 5959648 w 7467600"/>
              <a:gd name="connsiteY304" fmla="*/ 4760797 h 6858000"/>
              <a:gd name="connsiteX305" fmla="*/ 5355019 w 7467600"/>
              <a:gd name="connsiteY305" fmla="*/ 4734672 h 6858000"/>
              <a:gd name="connsiteX306" fmla="*/ 5083565 w 7467600"/>
              <a:gd name="connsiteY306" fmla="*/ 5179121 h 6858000"/>
              <a:gd name="connsiteX307" fmla="*/ 4713577 w 7467600"/>
              <a:gd name="connsiteY307" fmla="*/ 5616803 h 6858000"/>
              <a:gd name="connsiteX308" fmla="*/ 3989559 w 7467600"/>
              <a:gd name="connsiteY308" fmla="*/ 6145945 h 6858000"/>
              <a:gd name="connsiteX309" fmla="*/ 3939824 w 7467600"/>
              <a:gd name="connsiteY309" fmla="*/ 6066900 h 6858000"/>
              <a:gd name="connsiteX310" fmla="*/ 4584537 w 7467600"/>
              <a:gd name="connsiteY310" fmla="*/ 5324826 h 6858000"/>
              <a:gd name="connsiteX311" fmla="*/ 5037105 w 7467600"/>
              <a:gd name="connsiteY311" fmla="*/ 5088765 h 6858000"/>
              <a:gd name="connsiteX312" fmla="*/ 5039930 w 7467600"/>
              <a:gd name="connsiteY312" fmla="*/ 5089585 h 6858000"/>
              <a:gd name="connsiteX313" fmla="*/ 5263764 w 7467600"/>
              <a:gd name="connsiteY313" fmla="*/ 4735525 h 6858000"/>
              <a:gd name="connsiteX314" fmla="*/ 4086300 w 7467600"/>
              <a:gd name="connsiteY314" fmla="*/ 4884599 h 6858000"/>
              <a:gd name="connsiteX315" fmla="*/ 4085485 w 7467600"/>
              <a:gd name="connsiteY315" fmla="*/ 4899070 h 6858000"/>
              <a:gd name="connsiteX316" fmla="*/ 3871915 w 7467600"/>
              <a:gd name="connsiteY316" fmla="*/ 5253645 h 6858000"/>
              <a:gd name="connsiteX317" fmla="*/ 3799374 w 7467600"/>
              <a:gd name="connsiteY317" fmla="*/ 5466127 h 6858000"/>
              <a:gd name="connsiteX318" fmla="*/ 3498850 w 7467600"/>
              <a:gd name="connsiteY318" fmla="*/ 6661888 h 6858000"/>
              <a:gd name="connsiteX319" fmla="*/ 3399216 w 7467600"/>
              <a:gd name="connsiteY319" fmla="*/ 6858000 h 6858000"/>
              <a:gd name="connsiteX320" fmla="*/ 3303688 w 7467600"/>
              <a:gd name="connsiteY320" fmla="*/ 6858000 h 6858000"/>
              <a:gd name="connsiteX321" fmla="*/ 3391774 w 7467600"/>
              <a:gd name="connsiteY321" fmla="*/ 6697181 h 6858000"/>
              <a:gd name="connsiteX322" fmla="*/ 3735540 w 7467600"/>
              <a:gd name="connsiteY322" fmla="*/ 5546923 h 6858000"/>
              <a:gd name="connsiteX323" fmla="*/ 3729438 w 7467600"/>
              <a:gd name="connsiteY323" fmla="*/ 5569058 h 6858000"/>
              <a:gd name="connsiteX324" fmla="*/ 3707782 w 7467600"/>
              <a:gd name="connsiteY324" fmla="*/ 5644908 h 6858000"/>
              <a:gd name="connsiteX325" fmla="*/ 3583827 w 7467600"/>
              <a:gd name="connsiteY325" fmla="*/ 6039215 h 6858000"/>
              <a:gd name="connsiteX326" fmla="*/ 3547861 w 7467600"/>
              <a:gd name="connsiteY326" fmla="*/ 6129609 h 6858000"/>
              <a:gd name="connsiteX327" fmla="*/ 3490905 w 7467600"/>
              <a:gd name="connsiteY327" fmla="*/ 6277660 h 6858000"/>
              <a:gd name="connsiteX328" fmla="*/ 3455859 w 7467600"/>
              <a:gd name="connsiteY328" fmla="*/ 6391301 h 6858000"/>
              <a:gd name="connsiteX329" fmla="*/ 3429112 w 7467600"/>
              <a:gd name="connsiteY329" fmla="*/ 6479469 h 6858000"/>
              <a:gd name="connsiteX330" fmla="*/ 3304862 w 7467600"/>
              <a:gd name="connsiteY330" fmla="*/ 6796476 h 6858000"/>
              <a:gd name="connsiteX331" fmla="*/ 3276071 w 7467600"/>
              <a:gd name="connsiteY331" fmla="*/ 6858000 h 6858000"/>
              <a:gd name="connsiteX332" fmla="*/ 3240805 w 7467600"/>
              <a:gd name="connsiteY332" fmla="*/ 6858000 h 6858000"/>
              <a:gd name="connsiteX333" fmla="*/ 3275917 w 7467600"/>
              <a:gd name="connsiteY333" fmla="*/ 6783192 h 6858000"/>
              <a:gd name="connsiteX334" fmla="*/ 3399358 w 7467600"/>
              <a:gd name="connsiteY334" fmla="*/ 6469011 h 6858000"/>
              <a:gd name="connsiteX335" fmla="*/ 3425650 w 7467600"/>
              <a:gd name="connsiteY335" fmla="*/ 6381333 h 6858000"/>
              <a:gd name="connsiteX336" fmla="*/ 3460661 w 7467600"/>
              <a:gd name="connsiteY336" fmla="*/ 6266763 h 6858000"/>
              <a:gd name="connsiteX337" fmla="*/ 3518021 w 7467600"/>
              <a:gd name="connsiteY337" fmla="*/ 6117298 h 6858000"/>
              <a:gd name="connsiteX338" fmla="*/ 3554035 w 7467600"/>
              <a:gd name="connsiteY338" fmla="*/ 6027832 h 6858000"/>
              <a:gd name="connsiteX339" fmla="*/ 3677174 w 7467600"/>
              <a:gd name="connsiteY339" fmla="*/ 5636351 h 6858000"/>
              <a:gd name="connsiteX340" fmla="*/ 3698819 w 7467600"/>
              <a:gd name="connsiteY340" fmla="*/ 5560503 h 6858000"/>
              <a:gd name="connsiteX341" fmla="*/ 3702094 w 7467600"/>
              <a:gd name="connsiteY341" fmla="*/ 5549194 h 6858000"/>
              <a:gd name="connsiteX342" fmla="*/ 3398355 w 7467600"/>
              <a:gd name="connsiteY342" fmla="*/ 6094603 h 6858000"/>
              <a:gd name="connsiteX343" fmla="*/ 3193941 w 7467600"/>
              <a:gd name="connsiteY343" fmla="*/ 6798775 h 6858000"/>
              <a:gd name="connsiteX344" fmla="*/ 3184140 w 7467600"/>
              <a:gd name="connsiteY344" fmla="*/ 6858000 h 6858000"/>
              <a:gd name="connsiteX345" fmla="*/ 3099978 w 7467600"/>
              <a:gd name="connsiteY345" fmla="*/ 6858000 h 6858000"/>
              <a:gd name="connsiteX346" fmla="*/ 3101556 w 7467600"/>
              <a:gd name="connsiteY346" fmla="*/ 6843337 h 6858000"/>
              <a:gd name="connsiteX347" fmla="*/ 3370162 w 7467600"/>
              <a:gd name="connsiteY347" fmla="*/ 5785550 h 6858000"/>
              <a:gd name="connsiteX348" fmla="*/ 3746477 w 7467600"/>
              <a:gd name="connsiteY348" fmla="*/ 5377889 h 6858000"/>
              <a:gd name="connsiteX349" fmla="*/ 3863399 w 7467600"/>
              <a:gd name="connsiteY349" fmla="*/ 5087257 h 6858000"/>
              <a:gd name="connsiteX350" fmla="*/ 3968712 w 7467600"/>
              <a:gd name="connsiteY350" fmla="*/ 4913989 h 6858000"/>
              <a:gd name="connsiteX351" fmla="*/ 2792390 w 7467600"/>
              <a:gd name="connsiteY351" fmla="*/ 5382974 h 6858000"/>
              <a:gd name="connsiteX352" fmla="*/ 2714982 w 7467600"/>
              <a:gd name="connsiteY352" fmla="*/ 5427051 h 6858000"/>
              <a:gd name="connsiteX353" fmla="*/ 2813361 w 7467600"/>
              <a:gd name="connsiteY353" fmla="*/ 6023912 h 6858000"/>
              <a:gd name="connsiteX354" fmla="*/ 2688430 w 7467600"/>
              <a:gd name="connsiteY354" fmla="*/ 6801564 h 6858000"/>
              <a:gd name="connsiteX355" fmla="*/ 2629626 w 7467600"/>
              <a:gd name="connsiteY355" fmla="*/ 6763394 h 6858000"/>
              <a:gd name="connsiteX356" fmla="*/ 2565328 w 7467600"/>
              <a:gd name="connsiteY356" fmla="*/ 5516399 h 6858000"/>
              <a:gd name="connsiteX357" fmla="*/ 1922999 w 7467600"/>
              <a:gd name="connsiteY357" fmla="*/ 5980343 h 6858000"/>
              <a:gd name="connsiteX358" fmla="*/ 1950261 w 7467600"/>
              <a:gd name="connsiteY358" fmla="*/ 6405858 h 6858000"/>
              <a:gd name="connsiteX359" fmla="*/ 2365554 w 7467600"/>
              <a:gd name="connsiteY359" fmla="*/ 6759107 h 6858000"/>
              <a:gd name="connsiteX360" fmla="*/ 2424142 w 7467600"/>
              <a:gd name="connsiteY360" fmla="*/ 6858000 h 6858000"/>
              <a:gd name="connsiteX361" fmla="*/ 2395994 w 7467600"/>
              <a:gd name="connsiteY361" fmla="*/ 6858000 h 6858000"/>
              <a:gd name="connsiteX362" fmla="*/ 2392863 w 7467600"/>
              <a:gd name="connsiteY362" fmla="*/ 6852964 h 6858000"/>
              <a:gd name="connsiteX363" fmla="*/ 2017589 w 7467600"/>
              <a:gd name="connsiteY363" fmla="*/ 6493982 h 6858000"/>
              <a:gd name="connsiteX364" fmla="*/ 2147336 w 7467600"/>
              <a:gd name="connsiteY364" fmla="*/ 6594052 h 6858000"/>
              <a:gd name="connsiteX365" fmla="*/ 2207047 w 7467600"/>
              <a:gd name="connsiteY365" fmla="*/ 6654540 h 6858000"/>
              <a:gd name="connsiteX366" fmla="*/ 2299106 w 7467600"/>
              <a:gd name="connsiteY366" fmla="*/ 6778931 h 6858000"/>
              <a:gd name="connsiteX367" fmla="*/ 2314430 w 7467600"/>
              <a:gd name="connsiteY367" fmla="*/ 6801144 h 6858000"/>
              <a:gd name="connsiteX368" fmla="*/ 2352406 w 7467600"/>
              <a:gd name="connsiteY368" fmla="*/ 6858000 h 6858000"/>
              <a:gd name="connsiteX369" fmla="*/ 2314492 w 7467600"/>
              <a:gd name="connsiteY369" fmla="*/ 6858000 h 6858000"/>
              <a:gd name="connsiteX370" fmla="*/ 2288095 w 7467600"/>
              <a:gd name="connsiteY370" fmla="*/ 6818030 h 6858000"/>
              <a:gd name="connsiteX371" fmla="*/ 2272768 w 7467600"/>
              <a:gd name="connsiteY371" fmla="*/ 6795822 h 6858000"/>
              <a:gd name="connsiteX372" fmla="*/ 2182715 w 7467600"/>
              <a:gd name="connsiteY372" fmla="*/ 6675071 h 6858000"/>
              <a:gd name="connsiteX373" fmla="*/ 2032061 w 7467600"/>
              <a:gd name="connsiteY373" fmla="*/ 6541380 h 6858000"/>
              <a:gd name="connsiteX374" fmla="*/ 2257220 w 7467600"/>
              <a:gd name="connsiteY374" fmla="*/ 6826257 h 6858000"/>
              <a:gd name="connsiteX375" fmla="*/ 2281324 w 7467600"/>
              <a:gd name="connsiteY375" fmla="*/ 6858000 h 6858000"/>
              <a:gd name="connsiteX376" fmla="*/ 2242860 w 7467600"/>
              <a:gd name="connsiteY376" fmla="*/ 6858000 h 6858000"/>
              <a:gd name="connsiteX377" fmla="*/ 2232818 w 7467600"/>
              <a:gd name="connsiteY377" fmla="*/ 6844926 h 6858000"/>
              <a:gd name="connsiteX378" fmla="*/ 1990172 w 7467600"/>
              <a:gd name="connsiteY378" fmla="*/ 6542121 h 6858000"/>
              <a:gd name="connsiteX379" fmla="*/ 2124090 w 7467600"/>
              <a:gd name="connsiteY379" fmla="*/ 6761017 h 6858000"/>
              <a:gd name="connsiteX380" fmla="*/ 2200380 w 7467600"/>
              <a:gd name="connsiteY380" fmla="*/ 6858000 h 6858000"/>
              <a:gd name="connsiteX381" fmla="*/ 2147507 w 7467600"/>
              <a:gd name="connsiteY381" fmla="*/ 6858000 h 6858000"/>
              <a:gd name="connsiteX382" fmla="*/ 2070668 w 7467600"/>
              <a:gd name="connsiteY382" fmla="*/ 6761520 h 6858000"/>
              <a:gd name="connsiteX383" fmla="*/ 1975142 w 7467600"/>
              <a:gd name="connsiteY383" fmla="*/ 6585570 h 6858000"/>
              <a:gd name="connsiteX384" fmla="*/ 2050035 w 7467600"/>
              <a:gd name="connsiteY384" fmla="*/ 6813345 h 6858000"/>
              <a:gd name="connsiteX385" fmla="*/ 2063025 w 7467600"/>
              <a:gd name="connsiteY385" fmla="*/ 6858000 h 6858000"/>
              <a:gd name="connsiteX386" fmla="*/ 2021675 w 7467600"/>
              <a:gd name="connsiteY386" fmla="*/ 6858000 h 6858000"/>
              <a:gd name="connsiteX387" fmla="*/ 2019308 w 7467600"/>
              <a:gd name="connsiteY387" fmla="*/ 6847118 h 6858000"/>
              <a:gd name="connsiteX388" fmla="*/ 1938835 w 7467600"/>
              <a:gd name="connsiteY388" fmla="*/ 6551160 h 6858000"/>
              <a:gd name="connsiteX389" fmla="*/ 1953230 w 7467600"/>
              <a:gd name="connsiteY389" fmla="*/ 6759699 h 6858000"/>
              <a:gd name="connsiteX390" fmla="*/ 1956763 w 7467600"/>
              <a:gd name="connsiteY390" fmla="*/ 6778191 h 6858000"/>
              <a:gd name="connsiteX391" fmla="*/ 1967925 w 7467600"/>
              <a:gd name="connsiteY391" fmla="*/ 6858000 h 6858000"/>
              <a:gd name="connsiteX392" fmla="*/ 1936622 w 7467600"/>
              <a:gd name="connsiteY392" fmla="*/ 6858000 h 6858000"/>
              <a:gd name="connsiteX393" fmla="*/ 1926261 w 7467600"/>
              <a:gd name="connsiteY393" fmla="*/ 6784064 h 6858000"/>
              <a:gd name="connsiteX394" fmla="*/ 1922724 w 7467600"/>
              <a:gd name="connsiteY394" fmla="*/ 6765577 h 6858000"/>
              <a:gd name="connsiteX395" fmla="*/ 1904650 w 7467600"/>
              <a:gd name="connsiteY395" fmla="*/ 6639616 h 6858000"/>
              <a:gd name="connsiteX396" fmla="*/ 1885273 w 7467600"/>
              <a:gd name="connsiteY396" fmla="*/ 6858000 h 6858000"/>
              <a:gd name="connsiteX397" fmla="*/ 1854363 w 7467600"/>
              <a:gd name="connsiteY397" fmla="*/ 6858000 h 6858000"/>
              <a:gd name="connsiteX398" fmla="*/ 1880391 w 7467600"/>
              <a:gd name="connsiteY398" fmla="*/ 6603796 h 6858000"/>
              <a:gd name="connsiteX399" fmla="*/ 1818273 w 7467600"/>
              <a:gd name="connsiteY399" fmla="*/ 6715729 h 6858000"/>
              <a:gd name="connsiteX400" fmla="*/ 1794691 w 7467600"/>
              <a:gd name="connsiteY400" fmla="*/ 6843239 h 6858000"/>
              <a:gd name="connsiteX401" fmla="*/ 1794914 w 7467600"/>
              <a:gd name="connsiteY401" fmla="*/ 6858000 h 6858000"/>
              <a:gd name="connsiteX402" fmla="*/ 1746128 w 7467600"/>
              <a:gd name="connsiteY402" fmla="*/ 6858000 h 6858000"/>
              <a:gd name="connsiteX403" fmla="*/ 1753934 w 7467600"/>
              <a:gd name="connsiteY403" fmla="*/ 6724796 h 6858000"/>
              <a:gd name="connsiteX404" fmla="*/ 1792053 w 7467600"/>
              <a:gd name="connsiteY404" fmla="*/ 6572396 h 6858000"/>
              <a:gd name="connsiteX405" fmla="*/ 1862248 w 7467600"/>
              <a:gd name="connsiteY405" fmla="*/ 6266397 h 6858000"/>
              <a:gd name="connsiteX406" fmla="*/ 1862250 w 7467600"/>
              <a:gd name="connsiteY406" fmla="*/ 6033531 h 6858000"/>
              <a:gd name="connsiteX407" fmla="*/ 1211999 w 7467600"/>
              <a:gd name="connsiteY407" fmla="*/ 6683610 h 6858000"/>
              <a:gd name="connsiteX408" fmla="*/ 1213266 w 7467600"/>
              <a:gd name="connsiteY408" fmla="*/ 6691947 h 6858000"/>
              <a:gd name="connsiteX409" fmla="*/ 1203370 w 7467600"/>
              <a:gd name="connsiteY409" fmla="*/ 6850676 h 6858000"/>
              <a:gd name="connsiteX410" fmla="*/ 1203671 w 7467600"/>
              <a:gd name="connsiteY410" fmla="*/ 6858000 h 6858000"/>
              <a:gd name="connsiteX411" fmla="*/ 1143180 w 7467600"/>
              <a:gd name="connsiteY411" fmla="*/ 6858000 h 6858000"/>
              <a:gd name="connsiteX412" fmla="*/ 1142176 w 7467600"/>
              <a:gd name="connsiteY412" fmla="*/ 6766045 h 6858000"/>
              <a:gd name="connsiteX413" fmla="*/ 1067484 w 7467600"/>
              <a:gd name="connsiteY413" fmla="*/ 6858000 h 6858000"/>
              <a:gd name="connsiteX414" fmla="*/ 953928 w 7467600"/>
              <a:gd name="connsiteY414" fmla="*/ 6858000 h 6858000"/>
              <a:gd name="connsiteX415" fmla="*/ 959715 w 7467600"/>
              <a:gd name="connsiteY415" fmla="*/ 6850185 h 6858000"/>
              <a:gd name="connsiteX416" fmla="*/ 1483788 w 7467600"/>
              <a:gd name="connsiteY416" fmla="*/ 6259174 h 6858000"/>
              <a:gd name="connsiteX417" fmla="*/ 1100671 w 7467600"/>
              <a:gd name="connsiteY417" fmla="*/ 6252137 h 6858000"/>
              <a:gd name="connsiteX418" fmla="*/ 1090144 w 7467600"/>
              <a:gd name="connsiteY418" fmla="*/ 6256748 h 6858000"/>
              <a:gd name="connsiteX419" fmla="*/ 1095872 w 7467600"/>
              <a:gd name="connsiteY419" fmla="*/ 6271892 h 6858000"/>
              <a:gd name="connsiteX420" fmla="*/ 262785 w 7467600"/>
              <a:gd name="connsiteY420" fmla="*/ 6845450 h 6858000"/>
              <a:gd name="connsiteX421" fmla="*/ 209968 w 7467600"/>
              <a:gd name="connsiteY421" fmla="*/ 6770713 h 6858000"/>
              <a:gd name="connsiteX422" fmla="*/ 873460 w 7467600"/>
              <a:gd name="connsiteY422" fmla="*/ 6253768 h 6858000"/>
              <a:gd name="connsiteX423" fmla="*/ 192686 w 7467600"/>
              <a:gd name="connsiteY423" fmla="*/ 5849257 h 6858000"/>
              <a:gd name="connsiteX424" fmla="*/ 4696 w 7467600"/>
              <a:gd name="connsiteY424" fmla="*/ 5697668 h 6858000"/>
              <a:gd name="connsiteX425" fmla="*/ 0 w 7467600"/>
              <a:gd name="connsiteY425" fmla="*/ 5689984 h 6858000"/>
              <a:gd name="connsiteX426" fmla="*/ 0 w 7467600"/>
              <a:gd name="connsiteY426" fmla="*/ 5513472 h 6858000"/>
              <a:gd name="connsiteX427" fmla="*/ 174101 w 7467600"/>
              <a:gd name="connsiteY427" fmla="*/ 5620277 h 6858000"/>
              <a:gd name="connsiteX428" fmla="*/ 891800 w 7467600"/>
              <a:gd name="connsiteY428" fmla="*/ 6036935 h 6858000"/>
              <a:gd name="connsiteX429" fmla="*/ 1072219 w 7467600"/>
              <a:gd name="connsiteY429" fmla="*/ 6169443 h 6858000"/>
              <a:gd name="connsiteX430" fmla="*/ 1074117 w 7467600"/>
              <a:gd name="connsiteY430" fmla="*/ 6170301 h 6858000"/>
              <a:gd name="connsiteX431" fmla="*/ 1083114 w 7467600"/>
              <a:gd name="connsiteY431" fmla="*/ 6174131 h 6858000"/>
              <a:gd name="connsiteX432" fmla="*/ 1543010 w 7467600"/>
              <a:gd name="connsiteY432" fmla="*/ 6191140 h 6858000"/>
              <a:gd name="connsiteX433" fmla="*/ 1551080 w 7467600"/>
              <a:gd name="connsiteY433" fmla="*/ 6195006 h 6858000"/>
              <a:gd name="connsiteX434" fmla="*/ 2345443 w 7467600"/>
              <a:gd name="connsiteY434" fmla="*/ 5549882 h 6858000"/>
              <a:gd name="connsiteX435" fmla="*/ 1721499 w 7467600"/>
              <a:gd name="connsiteY435" fmla="*/ 5599969 h 6858000"/>
              <a:gd name="connsiteX436" fmla="*/ 767716 w 7467600"/>
              <a:gd name="connsiteY436" fmla="*/ 5472768 h 6858000"/>
              <a:gd name="connsiteX437" fmla="*/ 722147 w 7467600"/>
              <a:gd name="connsiteY437" fmla="*/ 5393091 h 6858000"/>
              <a:gd name="connsiteX438" fmla="*/ 1485552 w 7467600"/>
              <a:gd name="connsiteY438" fmla="*/ 5313202 h 6858000"/>
              <a:gd name="connsiteX439" fmla="*/ 2143004 w 7467600"/>
              <a:gd name="connsiteY439" fmla="*/ 5402420 h 6858000"/>
              <a:gd name="connsiteX440" fmla="*/ 1933391 w 7467600"/>
              <a:gd name="connsiteY440" fmla="*/ 5156971 h 6858000"/>
              <a:gd name="connsiteX441" fmla="*/ 1827118 w 7467600"/>
              <a:gd name="connsiteY441" fmla="*/ 4968410 h 6858000"/>
              <a:gd name="connsiteX442" fmla="*/ 1837349 w 7467600"/>
              <a:gd name="connsiteY442" fmla="*/ 4956357 h 6858000"/>
              <a:gd name="connsiteX443" fmla="*/ 2162835 w 7467600"/>
              <a:gd name="connsiteY443" fmla="*/ 5187853 h 6858000"/>
              <a:gd name="connsiteX444" fmla="*/ 2257167 w 7467600"/>
              <a:gd name="connsiteY444" fmla="*/ 5462123 h 6858000"/>
              <a:gd name="connsiteX445" fmla="*/ 2261598 w 7467600"/>
              <a:gd name="connsiteY445" fmla="*/ 5467998 h 6858000"/>
              <a:gd name="connsiteX446" fmla="*/ 2437177 w 7467600"/>
              <a:gd name="connsiteY446" fmla="*/ 5479608 h 6858000"/>
              <a:gd name="connsiteX447" fmla="*/ 2445247 w 7467600"/>
              <a:gd name="connsiteY447" fmla="*/ 5483476 h 6858000"/>
              <a:gd name="connsiteX448" fmla="*/ 2743626 w 7467600"/>
              <a:gd name="connsiteY448" fmla="*/ 5304819 h 6858000"/>
              <a:gd name="connsiteX449" fmla="*/ 3048102 w 7467600"/>
              <a:gd name="connsiteY449" fmla="*/ 5150595 h 6858000"/>
              <a:gd name="connsiteX450" fmla="*/ 1799414 w 7467600"/>
              <a:gd name="connsiteY450" fmla="*/ 4694732 h 6858000"/>
              <a:gd name="connsiteX451" fmla="*/ 1771735 w 7467600"/>
              <a:gd name="connsiteY451" fmla="*/ 4619929 h 6858000"/>
              <a:gd name="connsiteX452" fmla="*/ 3104273 w 7467600"/>
              <a:gd name="connsiteY452" fmla="*/ 5076159 h 6858000"/>
              <a:gd name="connsiteX453" fmla="*/ 3113245 w 7467600"/>
              <a:gd name="connsiteY453" fmla="*/ 5090705 h 6858000"/>
              <a:gd name="connsiteX454" fmla="*/ 3126294 w 7467600"/>
              <a:gd name="connsiteY454" fmla="*/ 5114400 h 6858000"/>
              <a:gd name="connsiteX455" fmla="*/ 3937433 w 7467600"/>
              <a:gd name="connsiteY455" fmla="*/ 4830473 h 6858000"/>
              <a:gd name="connsiteX456" fmla="*/ 3590475 w 7467600"/>
              <a:gd name="connsiteY456" fmla="*/ 4597974 h 6858000"/>
              <a:gd name="connsiteX457" fmla="*/ 3100264 w 7467600"/>
              <a:gd name="connsiteY457" fmla="*/ 4579845 h 6858000"/>
              <a:gd name="connsiteX458" fmla="*/ 2183576 w 7467600"/>
              <a:gd name="connsiteY458" fmla="*/ 4227150 h 6858000"/>
              <a:gd name="connsiteX459" fmla="*/ 2151029 w 7467600"/>
              <a:gd name="connsiteY459" fmla="*/ 4146947 h 6858000"/>
              <a:gd name="connsiteX460" fmla="*/ 3563434 w 7467600"/>
              <a:gd name="connsiteY460" fmla="*/ 4469115 h 6858000"/>
              <a:gd name="connsiteX461" fmla="*/ 3177952 w 7467600"/>
              <a:gd name="connsiteY461" fmla="*/ 3657386 h 6858000"/>
              <a:gd name="connsiteX462" fmla="*/ 3189263 w 7467600"/>
              <a:gd name="connsiteY462" fmla="*/ 3625726 h 6858000"/>
              <a:gd name="connsiteX463" fmla="*/ 3560912 w 7467600"/>
              <a:gd name="connsiteY463" fmla="*/ 4079863 h 6858000"/>
              <a:gd name="connsiteX464" fmla="*/ 3626636 w 7467600"/>
              <a:gd name="connsiteY464" fmla="*/ 4512230 h 6858000"/>
              <a:gd name="connsiteX465" fmla="*/ 3653088 w 7467600"/>
              <a:gd name="connsiteY465" fmla="*/ 4521417 h 6858000"/>
              <a:gd name="connsiteX466" fmla="*/ 3988128 w 7467600"/>
              <a:gd name="connsiteY466" fmla="*/ 4817267 h 6858000"/>
              <a:gd name="connsiteX467" fmla="*/ 4830582 w 7467600"/>
              <a:gd name="connsiteY467" fmla="*/ 4676000 h 6858000"/>
              <a:gd name="connsiteX468" fmla="*/ 4830100 w 7467600"/>
              <a:gd name="connsiteY468" fmla="*/ 4675554 h 6858000"/>
              <a:gd name="connsiteX469" fmla="*/ 4036318 w 7467600"/>
              <a:gd name="connsiteY469" fmla="*/ 4147013 h 6858000"/>
              <a:gd name="connsiteX470" fmla="*/ 3432098 w 7467600"/>
              <a:gd name="connsiteY470" fmla="*/ 3537312 h 6858000"/>
              <a:gd name="connsiteX471" fmla="*/ 3446761 w 7467600"/>
              <a:gd name="connsiteY471" fmla="*/ 3461278 h 6858000"/>
              <a:gd name="connsiteX472" fmla="*/ 4419733 w 7467600"/>
              <a:gd name="connsiteY472" fmla="*/ 3963555 h 6858000"/>
              <a:gd name="connsiteX473" fmla="*/ 4781371 w 7467600"/>
              <a:gd name="connsiteY473" fmla="*/ 4458604 h 6858000"/>
              <a:gd name="connsiteX474" fmla="*/ 4780440 w 7467600"/>
              <a:gd name="connsiteY474" fmla="*/ 4470290 h 6858000"/>
              <a:gd name="connsiteX475" fmla="*/ 4898954 w 7467600"/>
              <a:gd name="connsiteY475" fmla="*/ 4662092 h 6858000"/>
              <a:gd name="connsiteX476" fmla="*/ 4900699 w 7467600"/>
              <a:gd name="connsiteY476" fmla="*/ 4670867 h 6858000"/>
              <a:gd name="connsiteX477" fmla="*/ 5714511 w 7467600"/>
              <a:gd name="connsiteY477" fmla="*/ 4663483 h 6858000"/>
              <a:gd name="connsiteX478" fmla="*/ 5464793 w 7467600"/>
              <a:gd name="connsiteY478" fmla="*/ 4393556 h 6858000"/>
              <a:gd name="connsiteX479" fmla="*/ 5461897 w 7467600"/>
              <a:gd name="connsiteY479" fmla="*/ 4390879 h 6858000"/>
              <a:gd name="connsiteX480" fmla="*/ 4294126 w 7467600"/>
              <a:gd name="connsiteY480" fmla="*/ 3303048 h 6858000"/>
              <a:gd name="connsiteX481" fmla="*/ 4305321 w 7467600"/>
              <a:gd name="connsiteY481" fmla="*/ 3256953 h 6858000"/>
              <a:gd name="connsiteX482" fmla="*/ 4949299 w 7467600"/>
              <a:gd name="connsiteY482" fmla="*/ 3766336 h 6858000"/>
              <a:gd name="connsiteX483" fmla="*/ 5291452 w 7467600"/>
              <a:gd name="connsiteY483" fmla="*/ 4076801 h 6858000"/>
              <a:gd name="connsiteX484" fmla="*/ 5434998 w 7467600"/>
              <a:gd name="connsiteY484" fmla="*/ 4254100 h 6858000"/>
              <a:gd name="connsiteX485" fmla="*/ 5351015 w 7467600"/>
              <a:gd name="connsiteY485" fmla="*/ 3760989 h 6858000"/>
              <a:gd name="connsiteX486" fmla="*/ 5413780 w 7467600"/>
              <a:gd name="connsiteY486" fmla="*/ 2966265 h 6858000"/>
              <a:gd name="connsiteX487" fmla="*/ 5425627 w 7467600"/>
              <a:gd name="connsiteY487" fmla="*/ 2954192 h 6858000"/>
              <a:gd name="connsiteX488" fmla="*/ 6604735 w 7467600"/>
              <a:gd name="connsiteY488" fmla="*/ 2041381 h 6858000"/>
              <a:gd name="connsiteX489" fmla="*/ 7204487 w 7467600"/>
              <a:gd name="connsiteY489" fmla="*/ 2742112 h 6858000"/>
              <a:gd name="connsiteX490" fmla="*/ 7131592 w 7467600"/>
              <a:gd name="connsiteY490" fmla="*/ 2672096 h 6858000"/>
              <a:gd name="connsiteX491" fmla="*/ 6996344 w 7467600"/>
              <a:gd name="connsiteY491" fmla="*/ 2518310 h 6858000"/>
              <a:gd name="connsiteX492" fmla="*/ 6735495 w 7467600"/>
              <a:gd name="connsiteY492" fmla="*/ 2196890 h 6858000"/>
              <a:gd name="connsiteX493" fmla="*/ 6721901 w 7467600"/>
              <a:gd name="connsiteY493" fmla="*/ 2179274 h 6858000"/>
              <a:gd name="connsiteX494" fmla="*/ 6604735 w 7467600"/>
              <a:gd name="connsiteY494" fmla="*/ 2041381 h 6858000"/>
              <a:gd name="connsiteX495" fmla="*/ 6591670 w 7467600"/>
              <a:gd name="connsiteY495" fmla="*/ 1988277 h 6858000"/>
              <a:gd name="connsiteX496" fmla="*/ 6747349 w 7467600"/>
              <a:gd name="connsiteY496" fmla="*/ 2160069 h 6858000"/>
              <a:gd name="connsiteX497" fmla="*/ 6760943 w 7467600"/>
              <a:gd name="connsiteY497" fmla="*/ 2177686 h 6858000"/>
              <a:gd name="connsiteX498" fmla="*/ 7021065 w 7467600"/>
              <a:gd name="connsiteY498" fmla="*/ 2498102 h 6858000"/>
              <a:gd name="connsiteX499" fmla="*/ 7155223 w 7467600"/>
              <a:gd name="connsiteY499" fmla="*/ 2650386 h 6858000"/>
              <a:gd name="connsiteX500" fmla="*/ 7203167 w 7467600"/>
              <a:gd name="connsiteY500" fmla="*/ 2697288 h 6858000"/>
              <a:gd name="connsiteX501" fmla="*/ 6937703 w 7467600"/>
              <a:gd name="connsiteY501" fmla="*/ 2321981 h 6858000"/>
              <a:gd name="connsiteX502" fmla="*/ 6591670 w 7467600"/>
              <a:gd name="connsiteY502" fmla="*/ 1988277 h 6858000"/>
              <a:gd name="connsiteX503" fmla="*/ 5798671 w 7467600"/>
              <a:gd name="connsiteY503" fmla="*/ 1981601 h 6858000"/>
              <a:gd name="connsiteX504" fmla="*/ 5754709 w 7467600"/>
              <a:gd name="connsiteY504" fmla="*/ 2071454 h 6858000"/>
              <a:gd name="connsiteX505" fmla="*/ 5763044 w 7467600"/>
              <a:gd name="connsiteY505" fmla="*/ 2842206 h 6858000"/>
              <a:gd name="connsiteX506" fmla="*/ 5764974 w 7467600"/>
              <a:gd name="connsiteY506" fmla="*/ 2799609 h 6858000"/>
              <a:gd name="connsiteX507" fmla="*/ 5767665 w 7467600"/>
              <a:gd name="connsiteY507" fmla="*/ 2666409 h 6858000"/>
              <a:gd name="connsiteX508" fmla="*/ 5763055 w 7467600"/>
              <a:gd name="connsiteY508" fmla="*/ 2579705 h 6858000"/>
              <a:gd name="connsiteX509" fmla="*/ 5758079 w 7467600"/>
              <a:gd name="connsiteY509" fmla="*/ 2492508 h 6858000"/>
              <a:gd name="connsiteX510" fmla="*/ 5779325 w 7467600"/>
              <a:gd name="connsiteY510" fmla="*/ 2197069 h 6858000"/>
              <a:gd name="connsiteX511" fmla="*/ 5798671 w 7467600"/>
              <a:gd name="connsiteY511" fmla="*/ 1981601 h 6858000"/>
              <a:gd name="connsiteX512" fmla="*/ 5829202 w 7467600"/>
              <a:gd name="connsiteY512" fmla="*/ 1971679 h 6858000"/>
              <a:gd name="connsiteX513" fmla="*/ 5809558 w 7467600"/>
              <a:gd name="connsiteY513" fmla="*/ 2198043 h 6858000"/>
              <a:gd name="connsiteX514" fmla="*/ 5788653 w 7467600"/>
              <a:gd name="connsiteY514" fmla="*/ 2489430 h 6858000"/>
              <a:gd name="connsiteX515" fmla="*/ 5793439 w 7467600"/>
              <a:gd name="connsiteY515" fmla="*/ 2575235 h 6858000"/>
              <a:gd name="connsiteX516" fmla="*/ 5796837 w 7467600"/>
              <a:gd name="connsiteY516" fmla="*/ 2637633 h 6858000"/>
              <a:gd name="connsiteX517" fmla="*/ 5818614 w 7467600"/>
              <a:gd name="connsiteY517" fmla="*/ 2473055 h 6858000"/>
              <a:gd name="connsiteX518" fmla="*/ 5829202 w 7467600"/>
              <a:gd name="connsiteY518" fmla="*/ 1971679 h 6858000"/>
              <a:gd name="connsiteX519" fmla="*/ 5911389 w 7467600"/>
              <a:gd name="connsiteY519" fmla="*/ 1898371 h 6858000"/>
              <a:gd name="connsiteX520" fmla="*/ 6237627 w 7467600"/>
              <a:gd name="connsiteY520" fmla="*/ 2231921 h 6858000"/>
              <a:gd name="connsiteX521" fmla="*/ 5911389 w 7467600"/>
              <a:gd name="connsiteY521" fmla="*/ 1898371 h 6858000"/>
              <a:gd name="connsiteX522" fmla="*/ 6944437 w 7467600"/>
              <a:gd name="connsiteY522" fmla="*/ 1575402 h 6858000"/>
              <a:gd name="connsiteX523" fmla="*/ 6304730 w 7467600"/>
              <a:gd name="connsiteY523" fmla="*/ 1766654 h 6858000"/>
              <a:gd name="connsiteX524" fmla="*/ 6944437 w 7467600"/>
              <a:gd name="connsiteY524" fmla="*/ 1575402 h 6858000"/>
              <a:gd name="connsiteX525" fmla="*/ 7019523 w 7467600"/>
              <a:gd name="connsiteY525" fmla="*/ 1519450 h 6858000"/>
              <a:gd name="connsiteX526" fmla="*/ 6298091 w 7467600"/>
              <a:gd name="connsiteY526" fmla="*/ 1737122 h 6858000"/>
              <a:gd name="connsiteX527" fmla="*/ 7019523 w 7467600"/>
              <a:gd name="connsiteY527" fmla="*/ 1519450 h 6858000"/>
              <a:gd name="connsiteX528" fmla="*/ 2399523 w 7467600"/>
              <a:gd name="connsiteY528" fmla="*/ 1428234 h 6858000"/>
              <a:gd name="connsiteX529" fmla="*/ 2224982 w 7467600"/>
              <a:gd name="connsiteY529" fmla="*/ 1826201 h 6858000"/>
              <a:gd name="connsiteX530" fmla="*/ 2096099 w 7467600"/>
              <a:gd name="connsiteY530" fmla="*/ 2345900 h 6858000"/>
              <a:gd name="connsiteX531" fmla="*/ 2283317 w 7467600"/>
              <a:gd name="connsiteY531" fmla="*/ 1796925 h 6858000"/>
              <a:gd name="connsiteX532" fmla="*/ 2399523 w 7467600"/>
              <a:gd name="connsiteY532" fmla="*/ 1428234 h 6858000"/>
              <a:gd name="connsiteX533" fmla="*/ 2448558 w 7467600"/>
              <a:gd name="connsiteY533" fmla="*/ 1373435 h 6858000"/>
              <a:gd name="connsiteX534" fmla="*/ 2312521 w 7467600"/>
              <a:gd name="connsiteY534" fmla="*/ 1806140 h 6858000"/>
              <a:gd name="connsiteX535" fmla="*/ 2127533 w 7467600"/>
              <a:gd name="connsiteY535" fmla="*/ 2348380 h 6858000"/>
              <a:gd name="connsiteX536" fmla="*/ 2358080 w 7467600"/>
              <a:gd name="connsiteY536" fmla="*/ 1866134 h 6858000"/>
              <a:gd name="connsiteX537" fmla="*/ 2407436 w 7467600"/>
              <a:gd name="connsiteY537" fmla="*/ 1651070 h 6858000"/>
              <a:gd name="connsiteX538" fmla="*/ 2448558 w 7467600"/>
              <a:gd name="connsiteY538" fmla="*/ 1373435 h 6858000"/>
              <a:gd name="connsiteX539" fmla="*/ 278707 w 7467600"/>
              <a:gd name="connsiteY539" fmla="*/ 1352270 h 6858000"/>
              <a:gd name="connsiteX540" fmla="*/ 321570 w 7467600"/>
              <a:gd name="connsiteY540" fmla="*/ 1861610 h 6858000"/>
              <a:gd name="connsiteX541" fmla="*/ 294281 w 7467600"/>
              <a:gd name="connsiteY541" fmla="*/ 1440658 h 6858000"/>
              <a:gd name="connsiteX542" fmla="*/ 278707 w 7467600"/>
              <a:gd name="connsiteY542" fmla="*/ 1352270 h 6858000"/>
              <a:gd name="connsiteX543" fmla="*/ 1423821 w 7467600"/>
              <a:gd name="connsiteY543" fmla="*/ 1351958 h 6858000"/>
              <a:gd name="connsiteX544" fmla="*/ 1638521 w 7467600"/>
              <a:gd name="connsiteY544" fmla="*/ 1908470 h 6858000"/>
              <a:gd name="connsiteX545" fmla="*/ 1754199 w 7467600"/>
              <a:gd name="connsiteY545" fmla="*/ 2149284 h 6858000"/>
              <a:gd name="connsiteX546" fmla="*/ 1908359 w 7467600"/>
              <a:gd name="connsiteY546" fmla="*/ 2364988 h 6858000"/>
              <a:gd name="connsiteX547" fmla="*/ 1647661 w 7467600"/>
              <a:gd name="connsiteY547" fmla="*/ 1825945 h 6858000"/>
              <a:gd name="connsiteX548" fmla="*/ 1423821 w 7467600"/>
              <a:gd name="connsiteY548" fmla="*/ 1351958 h 6858000"/>
              <a:gd name="connsiteX549" fmla="*/ 1431890 w 7467600"/>
              <a:gd name="connsiteY549" fmla="*/ 1306475 h 6858000"/>
              <a:gd name="connsiteX550" fmla="*/ 1507597 w 7467600"/>
              <a:gd name="connsiteY550" fmla="*/ 1446132 h 6858000"/>
              <a:gd name="connsiteX551" fmla="*/ 1674586 w 7467600"/>
              <a:gd name="connsiteY551" fmla="*/ 1813832 h 6858000"/>
              <a:gd name="connsiteX552" fmla="*/ 1815950 w 7467600"/>
              <a:gd name="connsiteY552" fmla="*/ 2128564 h 6858000"/>
              <a:gd name="connsiteX553" fmla="*/ 1984242 w 7467600"/>
              <a:gd name="connsiteY553" fmla="*/ 2430829 h 6858000"/>
              <a:gd name="connsiteX554" fmla="*/ 2014023 w 7467600"/>
              <a:gd name="connsiteY554" fmla="*/ 2450995 h 6858000"/>
              <a:gd name="connsiteX555" fmla="*/ 1747337 w 7467600"/>
              <a:gd name="connsiteY555" fmla="*/ 1855264 h 6858000"/>
              <a:gd name="connsiteX556" fmla="*/ 1533749 w 7467600"/>
              <a:gd name="connsiteY556" fmla="*/ 1478656 h 6858000"/>
              <a:gd name="connsiteX557" fmla="*/ 1431890 w 7467600"/>
              <a:gd name="connsiteY557" fmla="*/ 1306475 h 6858000"/>
              <a:gd name="connsiteX558" fmla="*/ 5052692 w 7467600"/>
              <a:gd name="connsiteY558" fmla="*/ 1292994 h 6858000"/>
              <a:gd name="connsiteX559" fmla="*/ 5200661 w 7467600"/>
              <a:gd name="connsiteY559" fmla="*/ 1635186 h 6858000"/>
              <a:gd name="connsiteX560" fmla="*/ 5297138 w 7467600"/>
              <a:gd name="connsiteY560" fmla="*/ 1906351 h 6858000"/>
              <a:gd name="connsiteX561" fmla="*/ 5052692 w 7467600"/>
              <a:gd name="connsiteY561" fmla="*/ 1292994 h 6858000"/>
              <a:gd name="connsiteX562" fmla="*/ 5009948 w 7467600"/>
              <a:gd name="connsiteY562" fmla="*/ 1273619 h 6858000"/>
              <a:gd name="connsiteX563" fmla="*/ 5121777 w 7467600"/>
              <a:gd name="connsiteY563" fmla="*/ 1654213 h 6858000"/>
              <a:gd name="connsiteX564" fmla="*/ 5293545 w 7467600"/>
              <a:gd name="connsiteY564" fmla="*/ 2072247 h 6858000"/>
              <a:gd name="connsiteX565" fmla="*/ 5294042 w 7467600"/>
              <a:gd name="connsiteY565" fmla="*/ 2065019 h 6858000"/>
              <a:gd name="connsiteX566" fmla="*/ 5171936 w 7467600"/>
              <a:gd name="connsiteY566" fmla="*/ 1647613 h 6858000"/>
              <a:gd name="connsiteX567" fmla="*/ 5009948 w 7467600"/>
              <a:gd name="connsiteY567" fmla="*/ 1273619 h 6858000"/>
              <a:gd name="connsiteX568" fmla="*/ 655236 w 7467600"/>
              <a:gd name="connsiteY568" fmla="*/ 1268632 h 6858000"/>
              <a:gd name="connsiteX569" fmla="*/ 839521 w 7467600"/>
              <a:gd name="connsiteY569" fmla="*/ 1685315 h 6858000"/>
              <a:gd name="connsiteX570" fmla="*/ 1109416 w 7467600"/>
              <a:gd name="connsiteY570" fmla="*/ 2061663 h 6858000"/>
              <a:gd name="connsiteX571" fmla="*/ 1298300 w 7467600"/>
              <a:gd name="connsiteY571" fmla="*/ 2247742 h 6858000"/>
              <a:gd name="connsiteX572" fmla="*/ 1125871 w 7467600"/>
              <a:gd name="connsiteY572" fmla="*/ 1989513 h 6858000"/>
              <a:gd name="connsiteX573" fmla="*/ 981574 w 7467600"/>
              <a:gd name="connsiteY573" fmla="*/ 1783157 h 6858000"/>
              <a:gd name="connsiteX574" fmla="*/ 922198 w 7467600"/>
              <a:gd name="connsiteY574" fmla="*/ 1677437 h 6858000"/>
              <a:gd name="connsiteX575" fmla="*/ 869293 w 7467600"/>
              <a:gd name="connsiteY575" fmla="*/ 1583214 h 6858000"/>
              <a:gd name="connsiteX576" fmla="*/ 751431 w 7467600"/>
              <a:gd name="connsiteY576" fmla="*/ 1405731 h 6858000"/>
              <a:gd name="connsiteX577" fmla="*/ 655236 w 7467600"/>
              <a:gd name="connsiteY577" fmla="*/ 1268632 h 6858000"/>
              <a:gd name="connsiteX578" fmla="*/ 6516292 w 7467600"/>
              <a:gd name="connsiteY578" fmla="*/ 1263064 h 6858000"/>
              <a:gd name="connsiteX579" fmla="*/ 5736320 w 7467600"/>
              <a:gd name="connsiteY579" fmla="*/ 1501803 h 6858000"/>
              <a:gd name="connsiteX580" fmla="*/ 6516292 w 7467600"/>
              <a:gd name="connsiteY580" fmla="*/ 1263064 h 6858000"/>
              <a:gd name="connsiteX581" fmla="*/ 291466 w 7467600"/>
              <a:gd name="connsiteY581" fmla="*/ 1250369 h 6858000"/>
              <a:gd name="connsiteX582" fmla="*/ 323180 w 7467600"/>
              <a:gd name="connsiteY582" fmla="*/ 1435283 h 6858000"/>
              <a:gd name="connsiteX583" fmla="*/ 349381 w 7467600"/>
              <a:gd name="connsiteY583" fmla="*/ 1875041 h 6858000"/>
              <a:gd name="connsiteX584" fmla="*/ 374363 w 7467600"/>
              <a:gd name="connsiteY584" fmla="*/ 1506494 h 6858000"/>
              <a:gd name="connsiteX585" fmla="*/ 302168 w 7467600"/>
              <a:gd name="connsiteY585" fmla="*/ 1274495 h 6858000"/>
              <a:gd name="connsiteX586" fmla="*/ 291466 w 7467600"/>
              <a:gd name="connsiteY586" fmla="*/ 1250369 h 6858000"/>
              <a:gd name="connsiteX587" fmla="*/ 678222 w 7467600"/>
              <a:gd name="connsiteY587" fmla="*/ 1248670 h 6858000"/>
              <a:gd name="connsiteX588" fmla="*/ 775536 w 7467600"/>
              <a:gd name="connsiteY588" fmla="*/ 1388015 h 6858000"/>
              <a:gd name="connsiteX589" fmla="*/ 894529 w 7467600"/>
              <a:gd name="connsiteY589" fmla="*/ 1567739 h 6858000"/>
              <a:gd name="connsiteX590" fmla="*/ 948000 w 7467600"/>
              <a:gd name="connsiteY590" fmla="*/ 1663088 h 6858000"/>
              <a:gd name="connsiteX591" fmla="*/ 1006812 w 7467600"/>
              <a:gd name="connsiteY591" fmla="*/ 1767683 h 6858000"/>
              <a:gd name="connsiteX592" fmla="*/ 1149133 w 7467600"/>
              <a:gd name="connsiteY592" fmla="*/ 1971513 h 6858000"/>
              <a:gd name="connsiteX593" fmla="*/ 1333952 w 7467600"/>
              <a:gd name="connsiteY593" fmla="*/ 2251620 h 6858000"/>
              <a:gd name="connsiteX594" fmla="*/ 1337329 w 7467600"/>
              <a:gd name="connsiteY594" fmla="*/ 2258350 h 6858000"/>
              <a:gd name="connsiteX595" fmla="*/ 1014726 w 7467600"/>
              <a:gd name="connsiteY595" fmla="*/ 1615556 h 6858000"/>
              <a:gd name="connsiteX596" fmla="*/ 678222 w 7467600"/>
              <a:gd name="connsiteY596" fmla="*/ 1248670 h 6858000"/>
              <a:gd name="connsiteX597" fmla="*/ 6691602 w 7467600"/>
              <a:gd name="connsiteY597" fmla="*/ 1140573 h 6858000"/>
              <a:gd name="connsiteX598" fmla="*/ 6571100 w 7467600"/>
              <a:gd name="connsiteY598" fmla="*/ 1183662 h 6858000"/>
              <a:gd name="connsiteX599" fmla="*/ 6241687 w 7467600"/>
              <a:gd name="connsiteY599" fmla="*/ 1257600 h 6858000"/>
              <a:gd name="connsiteX600" fmla="*/ 5693009 w 7467600"/>
              <a:gd name="connsiteY600" fmla="*/ 1478256 h 6858000"/>
              <a:gd name="connsiteX601" fmla="*/ 6548420 w 7467600"/>
              <a:gd name="connsiteY601" fmla="*/ 1214599 h 6858000"/>
              <a:gd name="connsiteX602" fmla="*/ 6605473 w 7467600"/>
              <a:gd name="connsiteY602" fmla="*/ 1184686 h 6858000"/>
              <a:gd name="connsiteX603" fmla="*/ 6691602 w 7467600"/>
              <a:gd name="connsiteY603" fmla="*/ 1140573 h 6858000"/>
              <a:gd name="connsiteX604" fmla="*/ 4002475 w 7467600"/>
              <a:gd name="connsiteY604" fmla="*/ 1037802 h 6858000"/>
              <a:gd name="connsiteX605" fmla="*/ 4000324 w 7467600"/>
              <a:gd name="connsiteY605" fmla="*/ 1039362 h 6858000"/>
              <a:gd name="connsiteX606" fmla="*/ 4002862 w 7467600"/>
              <a:gd name="connsiteY606" fmla="*/ 1042866 h 6858000"/>
              <a:gd name="connsiteX607" fmla="*/ 4002475 w 7467600"/>
              <a:gd name="connsiteY607" fmla="*/ 1037802 h 6858000"/>
              <a:gd name="connsiteX608" fmla="*/ 506322 w 7467600"/>
              <a:gd name="connsiteY608" fmla="*/ 1020997 h 6858000"/>
              <a:gd name="connsiteX609" fmla="*/ 533068 w 7467600"/>
              <a:gd name="connsiteY609" fmla="*/ 1029409 h 6858000"/>
              <a:gd name="connsiteX610" fmla="*/ 1232525 w 7467600"/>
              <a:gd name="connsiteY610" fmla="*/ 1804675 h 6858000"/>
              <a:gd name="connsiteX611" fmla="*/ 1388858 w 7467600"/>
              <a:gd name="connsiteY611" fmla="*/ 2368011 h 6858000"/>
              <a:gd name="connsiteX612" fmla="*/ 1384098 w 7467600"/>
              <a:gd name="connsiteY612" fmla="*/ 2378125 h 6858000"/>
              <a:gd name="connsiteX613" fmla="*/ 1425393 w 7467600"/>
              <a:gd name="connsiteY613" fmla="*/ 2589124 h 6858000"/>
              <a:gd name="connsiteX614" fmla="*/ 1424001 w 7467600"/>
              <a:gd name="connsiteY614" fmla="*/ 2597541 h 6858000"/>
              <a:gd name="connsiteX615" fmla="*/ 2152729 w 7467600"/>
              <a:gd name="connsiteY615" fmla="*/ 2864487 h 6858000"/>
              <a:gd name="connsiteX616" fmla="*/ 2020609 w 7467600"/>
              <a:gd name="connsiteY616" fmla="*/ 2539671 h 6858000"/>
              <a:gd name="connsiteX617" fmla="*/ 2018920 w 7467600"/>
              <a:gd name="connsiteY617" fmla="*/ 2536309 h 6858000"/>
              <a:gd name="connsiteX618" fmla="*/ 1342441 w 7467600"/>
              <a:gd name="connsiteY618" fmla="*/ 1173017 h 6858000"/>
              <a:gd name="connsiteX619" fmla="*/ 1367925 w 7467600"/>
              <a:gd name="connsiteY619" fmla="*/ 1135648 h 6858000"/>
              <a:gd name="connsiteX620" fmla="*/ 1771401 w 7467600"/>
              <a:gd name="connsiteY620" fmla="*/ 1806673 h 6858000"/>
              <a:gd name="connsiteX621" fmla="*/ 1972385 w 7467600"/>
              <a:gd name="connsiteY621" fmla="*/ 2198735 h 6858000"/>
              <a:gd name="connsiteX622" fmla="*/ 2040892 w 7467600"/>
              <a:gd name="connsiteY622" fmla="*/ 2405205 h 6858000"/>
              <a:gd name="connsiteX623" fmla="*/ 2131689 w 7467600"/>
              <a:gd name="connsiteY623" fmla="*/ 1936926 h 6858000"/>
              <a:gd name="connsiteX624" fmla="*/ 2454820 w 7467600"/>
              <a:gd name="connsiteY624" fmla="*/ 1248808 h 6858000"/>
              <a:gd name="connsiteX625" fmla="*/ 2492512 w 7467600"/>
              <a:gd name="connsiteY625" fmla="*/ 1302920 h 6858000"/>
              <a:gd name="connsiteX626" fmla="*/ 2081216 w 7467600"/>
              <a:gd name="connsiteY626" fmla="*/ 2527513 h 6858000"/>
              <a:gd name="connsiteX627" fmla="*/ 2081211 w 7467600"/>
              <a:gd name="connsiteY627" fmla="*/ 2528916 h 6858000"/>
              <a:gd name="connsiteX628" fmla="*/ 2199067 w 7467600"/>
              <a:gd name="connsiteY628" fmla="*/ 2884061 h 6858000"/>
              <a:gd name="connsiteX629" fmla="*/ 3192586 w 7467600"/>
              <a:gd name="connsiteY629" fmla="*/ 3411496 h 6858000"/>
              <a:gd name="connsiteX630" fmla="*/ 3182620 w 7467600"/>
              <a:gd name="connsiteY630" fmla="*/ 3483279 h 6858000"/>
              <a:gd name="connsiteX631" fmla="*/ 2435119 w 7467600"/>
              <a:gd name="connsiteY631" fmla="*/ 3080173 h 6858000"/>
              <a:gd name="connsiteX632" fmla="*/ 2410152 w 7467600"/>
              <a:gd name="connsiteY632" fmla="*/ 3063751 h 6858000"/>
              <a:gd name="connsiteX633" fmla="*/ 2408099 w 7467600"/>
              <a:gd name="connsiteY633" fmla="*/ 3064403 h 6858000"/>
              <a:gd name="connsiteX634" fmla="*/ 2407218 w 7467600"/>
              <a:gd name="connsiteY634" fmla="*/ 3070324 h 6858000"/>
              <a:gd name="connsiteX635" fmla="*/ 2380138 w 7467600"/>
              <a:gd name="connsiteY635" fmla="*/ 3099341 h 6858000"/>
              <a:gd name="connsiteX636" fmla="*/ 1765923 w 7467600"/>
              <a:gd name="connsiteY636" fmla="*/ 3581043 h 6858000"/>
              <a:gd name="connsiteX637" fmla="*/ 1702258 w 7467600"/>
              <a:gd name="connsiteY637" fmla="*/ 3612286 h 6858000"/>
              <a:gd name="connsiteX638" fmla="*/ 1538370 w 7467600"/>
              <a:gd name="connsiteY638" fmla="*/ 3811804 h 6858000"/>
              <a:gd name="connsiteX639" fmla="*/ 542867 w 7467600"/>
              <a:gd name="connsiteY639" fmla="*/ 4944092 h 6858000"/>
              <a:gd name="connsiteX640" fmla="*/ 515800 w 7467600"/>
              <a:gd name="connsiteY640" fmla="*/ 4862180 h 6858000"/>
              <a:gd name="connsiteX641" fmla="*/ 909145 w 7467600"/>
              <a:gd name="connsiteY641" fmla="*/ 4199225 h 6858000"/>
              <a:gd name="connsiteX642" fmla="*/ 1214067 w 7467600"/>
              <a:gd name="connsiteY642" fmla="*/ 3908561 h 6858000"/>
              <a:gd name="connsiteX643" fmla="*/ 640967 w 7467600"/>
              <a:gd name="connsiteY643" fmla="*/ 4105601 h 6858000"/>
              <a:gd name="connsiteX644" fmla="*/ 112563 w 7467600"/>
              <a:gd name="connsiteY644" fmla="*/ 4396952 h 6858000"/>
              <a:gd name="connsiteX645" fmla="*/ 0 w 7467600"/>
              <a:gd name="connsiteY645" fmla="*/ 4466006 h 6858000"/>
              <a:gd name="connsiteX646" fmla="*/ 0 w 7467600"/>
              <a:gd name="connsiteY646" fmla="*/ 4233763 h 6858000"/>
              <a:gd name="connsiteX647" fmla="*/ 36881 w 7467600"/>
              <a:gd name="connsiteY647" fmla="*/ 4200118 h 6858000"/>
              <a:gd name="connsiteX648" fmla="*/ 910534 w 7467600"/>
              <a:gd name="connsiteY648" fmla="*/ 3629753 h 6858000"/>
              <a:gd name="connsiteX649" fmla="*/ 1578717 w 7467600"/>
              <a:gd name="connsiteY649" fmla="*/ 3575982 h 6858000"/>
              <a:gd name="connsiteX650" fmla="*/ 2338780 w 7467600"/>
              <a:gd name="connsiteY650" fmla="*/ 3033725 h 6858000"/>
              <a:gd name="connsiteX651" fmla="*/ 1807991 w 7467600"/>
              <a:gd name="connsiteY651" fmla="*/ 2807184 h 6858000"/>
              <a:gd name="connsiteX652" fmla="*/ 1416358 w 7467600"/>
              <a:gd name="connsiteY652" fmla="*/ 3112571 h 6858000"/>
              <a:gd name="connsiteX653" fmla="*/ 939066 w 7467600"/>
              <a:gd name="connsiteY653" fmla="*/ 3378798 h 6858000"/>
              <a:gd name="connsiteX654" fmla="*/ 115099 w 7467600"/>
              <a:gd name="connsiteY654" fmla="*/ 3607650 h 6858000"/>
              <a:gd name="connsiteX655" fmla="*/ 97284 w 7467600"/>
              <a:gd name="connsiteY655" fmla="*/ 3520393 h 6858000"/>
              <a:gd name="connsiteX656" fmla="*/ 922050 w 7467600"/>
              <a:gd name="connsiteY656" fmla="*/ 3074867 h 6858000"/>
              <a:gd name="connsiteX657" fmla="*/ 1405265 w 7467600"/>
              <a:gd name="connsiteY657" fmla="*/ 3016319 h 6858000"/>
              <a:gd name="connsiteX658" fmla="*/ 1407512 w 7467600"/>
              <a:gd name="connsiteY658" fmla="*/ 3018001 h 6858000"/>
              <a:gd name="connsiteX659" fmla="*/ 1726266 w 7467600"/>
              <a:gd name="connsiteY659" fmla="*/ 2777274 h 6858000"/>
              <a:gd name="connsiteX660" fmla="*/ 625390 w 7467600"/>
              <a:gd name="connsiteY660" fmla="*/ 2514541 h 6858000"/>
              <a:gd name="connsiteX661" fmla="*/ 619799 w 7467600"/>
              <a:gd name="connsiteY661" fmla="*/ 2527180 h 6858000"/>
              <a:gd name="connsiteX662" fmla="*/ 310030 w 7467600"/>
              <a:gd name="connsiteY662" fmla="*/ 2771818 h 6858000"/>
              <a:gd name="connsiteX663" fmla="*/ 173877 w 7467600"/>
              <a:gd name="connsiteY663" fmla="*/ 2937056 h 6858000"/>
              <a:gd name="connsiteX664" fmla="*/ 77889 w 7467600"/>
              <a:gd name="connsiteY664" fmla="*/ 3138440 h 6858000"/>
              <a:gd name="connsiteX665" fmla="*/ 0 w 7467600"/>
              <a:gd name="connsiteY665" fmla="*/ 3271395 h 6858000"/>
              <a:gd name="connsiteX666" fmla="*/ 0 w 7467600"/>
              <a:gd name="connsiteY666" fmla="*/ 3153002 h 6858000"/>
              <a:gd name="connsiteX667" fmla="*/ 2386 w 7467600"/>
              <a:gd name="connsiteY667" fmla="*/ 3149203 h 6858000"/>
              <a:gd name="connsiteX668" fmla="*/ 89753 w 7467600"/>
              <a:gd name="connsiteY668" fmla="*/ 2987702 h 6858000"/>
              <a:gd name="connsiteX669" fmla="*/ 76869 w 7467600"/>
              <a:gd name="connsiteY669" fmla="*/ 3005404 h 6858000"/>
              <a:gd name="connsiteX670" fmla="*/ 32049 w 7467600"/>
              <a:gd name="connsiteY670" fmla="*/ 3065814 h 6858000"/>
              <a:gd name="connsiteX671" fmla="*/ 0 w 7467600"/>
              <a:gd name="connsiteY671" fmla="*/ 3108744 h 6858000"/>
              <a:gd name="connsiteX672" fmla="*/ 0 w 7467600"/>
              <a:gd name="connsiteY672" fmla="*/ 3058059 h 6858000"/>
              <a:gd name="connsiteX673" fmla="*/ 7610 w 7467600"/>
              <a:gd name="connsiteY673" fmla="*/ 3047889 h 6858000"/>
              <a:gd name="connsiteX674" fmla="*/ 52419 w 7467600"/>
              <a:gd name="connsiteY674" fmla="*/ 2987479 h 6858000"/>
              <a:gd name="connsiteX675" fmla="*/ 59142 w 7467600"/>
              <a:gd name="connsiteY675" fmla="*/ 2978488 h 6858000"/>
              <a:gd name="connsiteX676" fmla="*/ 0 w 7467600"/>
              <a:gd name="connsiteY676" fmla="*/ 3015334 h 6858000"/>
              <a:gd name="connsiteX677" fmla="*/ 0 w 7467600"/>
              <a:gd name="connsiteY677" fmla="*/ 2914286 h 6858000"/>
              <a:gd name="connsiteX678" fmla="*/ 36383 w 7467600"/>
              <a:gd name="connsiteY678" fmla="*/ 2901128 h 6858000"/>
              <a:gd name="connsiteX679" fmla="*/ 156329 w 7467600"/>
              <a:gd name="connsiteY679" fmla="*/ 2840533 h 6858000"/>
              <a:gd name="connsiteX680" fmla="*/ 358355 w 7467600"/>
              <a:gd name="connsiteY680" fmla="*/ 2620471 h 6858000"/>
              <a:gd name="connsiteX681" fmla="*/ 510577 w 7467600"/>
              <a:gd name="connsiteY681" fmla="*/ 2501244 h 6858000"/>
              <a:gd name="connsiteX682" fmla="*/ 211967 w 7467600"/>
              <a:gd name="connsiteY682" fmla="*/ 2479171 h 6858000"/>
              <a:gd name="connsiteX683" fmla="*/ 0 w 7467600"/>
              <a:gd name="connsiteY683" fmla="*/ 2476398 h 6858000"/>
              <a:gd name="connsiteX684" fmla="*/ 0 w 7467600"/>
              <a:gd name="connsiteY684" fmla="*/ 2389189 h 6858000"/>
              <a:gd name="connsiteX685" fmla="*/ 103062 w 7467600"/>
              <a:gd name="connsiteY685" fmla="*/ 2389518 h 6858000"/>
              <a:gd name="connsiteX686" fmla="*/ 510734 w 7467600"/>
              <a:gd name="connsiteY686" fmla="*/ 2416201 h 6858000"/>
              <a:gd name="connsiteX687" fmla="*/ 279257 w 7467600"/>
              <a:gd name="connsiteY687" fmla="*/ 2092102 h 6858000"/>
              <a:gd name="connsiteX688" fmla="*/ 65265 w 7467600"/>
              <a:gd name="connsiteY688" fmla="*/ 2006049 h 6858000"/>
              <a:gd name="connsiteX689" fmla="*/ 0 w 7467600"/>
              <a:gd name="connsiteY689" fmla="*/ 1982532 h 6858000"/>
              <a:gd name="connsiteX690" fmla="*/ 0 w 7467600"/>
              <a:gd name="connsiteY690" fmla="*/ 1912789 h 6858000"/>
              <a:gd name="connsiteX691" fmla="*/ 97460 w 7467600"/>
              <a:gd name="connsiteY691" fmla="*/ 1953725 h 6858000"/>
              <a:gd name="connsiteX692" fmla="*/ 221272 w 7467600"/>
              <a:gd name="connsiteY692" fmla="*/ 1980766 h 6858000"/>
              <a:gd name="connsiteX693" fmla="*/ 116765 w 7467600"/>
              <a:gd name="connsiteY693" fmla="*/ 1911033 h 6858000"/>
              <a:gd name="connsiteX694" fmla="*/ 16405 w 7467600"/>
              <a:gd name="connsiteY694" fmla="*/ 1803412 h 6858000"/>
              <a:gd name="connsiteX695" fmla="*/ 0 w 7467600"/>
              <a:gd name="connsiteY695" fmla="*/ 1784777 h 6858000"/>
              <a:gd name="connsiteX696" fmla="*/ 0 w 7467600"/>
              <a:gd name="connsiteY696" fmla="*/ 1740082 h 6858000"/>
              <a:gd name="connsiteX697" fmla="*/ 39394 w 7467600"/>
              <a:gd name="connsiteY697" fmla="*/ 1784856 h 6858000"/>
              <a:gd name="connsiteX698" fmla="*/ 135813 w 7467600"/>
              <a:gd name="connsiteY698" fmla="*/ 1888838 h 6858000"/>
              <a:gd name="connsiteX699" fmla="*/ 242575 w 7467600"/>
              <a:gd name="connsiteY699" fmla="*/ 1958841 h 6858000"/>
              <a:gd name="connsiteX700" fmla="*/ 82197 w 7467600"/>
              <a:gd name="connsiteY700" fmla="*/ 1754826 h 6858000"/>
              <a:gd name="connsiteX701" fmla="*/ 0 w 7467600"/>
              <a:gd name="connsiteY701" fmla="*/ 1679650 h 6858000"/>
              <a:gd name="connsiteX702" fmla="*/ 0 w 7467600"/>
              <a:gd name="connsiteY702" fmla="*/ 1602463 h 6858000"/>
              <a:gd name="connsiteX703" fmla="*/ 84689 w 7467600"/>
              <a:gd name="connsiteY703" fmla="*/ 1677442 h 6858000"/>
              <a:gd name="connsiteX704" fmla="*/ 298437 w 7467600"/>
              <a:gd name="connsiteY704" fmla="*/ 1968019 h 6858000"/>
              <a:gd name="connsiteX705" fmla="*/ 227269 w 7467600"/>
              <a:gd name="connsiteY705" fmla="*/ 1114064 h 6858000"/>
              <a:gd name="connsiteX706" fmla="*/ 248003 w 7467600"/>
              <a:gd name="connsiteY706" fmla="*/ 1089613 h 6858000"/>
              <a:gd name="connsiteX707" fmla="*/ 427020 w 7467600"/>
              <a:gd name="connsiteY707" fmla="*/ 1619803 h 6858000"/>
              <a:gd name="connsiteX708" fmla="*/ 340345 w 7467600"/>
              <a:gd name="connsiteY708" fmla="*/ 2027739 h 6858000"/>
              <a:gd name="connsiteX709" fmla="*/ 360865 w 7467600"/>
              <a:gd name="connsiteY709" fmla="*/ 2044827 h 6858000"/>
              <a:gd name="connsiteX710" fmla="*/ 560414 w 7467600"/>
              <a:gd name="connsiteY710" fmla="*/ 2421457 h 6858000"/>
              <a:gd name="connsiteX711" fmla="*/ 1359703 w 7467600"/>
              <a:gd name="connsiteY711" fmla="*/ 2578554 h 6858000"/>
              <a:gd name="connsiteX712" fmla="*/ 1359422 w 7467600"/>
              <a:gd name="connsiteY712" fmla="*/ 2577994 h 6858000"/>
              <a:gd name="connsiteX713" fmla="*/ 828701 w 7467600"/>
              <a:gd name="connsiteY713" fmla="*/ 1839520 h 6858000"/>
              <a:gd name="connsiteX714" fmla="*/ 494427 w 7467600"/>
              <a:gd name="connsiteY714" fmla="*/ 1092333 h 6858000"/>
              <a:gd name="connsiteX715" fmla="*/ 506322 w 7467600"/>
              <a:gd name="connsiteY715" fmla="*/ 1020997 h 6858000"/>
              <a:gd name="connsiteX716" fmla="*/ 4570198 w 7467600"/>
              <a:gd name="connsiteY716" fmla="*/ 978081 h 6858000"/>
              <a:gd name="connsiteX717" fmla="*/ 4523691 w 7467600"/>
              <a:gd name="connsiteY717" fmla="*/ 1127776 h 6858000"/>
              <a:gd name="connsiteX718" fmla="*/ 4509875 w 7467600"/>
              <a:gd name="connsiteY718" fmla="*/ 1167552 h 6858000"/>
              <a:gd name="connsiteX719" fmla="*/ 4478168 w 7467600"/>
              <a:gd name="connsiteY719" fmla="*/ 1260735 h 6858000"/>
              <a:gd name="connsiteX720" fmla="*/ 4409309 w 7467600"/>
              <a:gd name="connsiteY720" fmla="*/ 1666996 h 6858000"/>
              <a:gd name="connsiteX721" fmla="*/ 4370031 w 7467600"/>
              <a:gd name="connsiteY721" fmla="*/ 1955666 h 6858000"/>
              <a:gd name="connsiteX722" fmla="*/ 4570198 w 7467600"/>
              <a:gd name="connsiteY722" fmla="*/ 978081 h 6858000"/>
              <a:gd name="connsiteX723" fmla="*/ 4557898 w 7467600"/>
              <a:gd name="connsiteY723" fmla="*/ 900011 h 6858000"/>
              <a:gd name="connsiteX724" fmla="*/ 4344840 w 7467600"/>
              <a:gd name="connsiteY724" fmla="*/ 1922038 h 6858000"/>
              <a:gd name="connsiteX725" fmla="*/ 4378710 w 7467600"/>
              <a:gd name="connsiteY725" fmla="*/ 1665516 h 6858000"/>
              <a:gd name="connsiteX726" fmla="*/ 4448798 w 7467600"/>
              <a:gd name="connsiteY726" fmla="*/ 1253024 h 6858000"/>
              <a:gd name="connsiteX727" fmla="*/ 4480315 w 7467600"/>
              <a:gd name="connsiteY727" fmla="*/ 1158454 h 6858000"/>
              <a:gd name="connsiteX728" fmla="*/ 4494133 w 7467600"/>
              <a:gd name="connsiteY728" fmla="*/ 1118676 h 6858000"/>
              <a:gd name="connsiteX729" fmla="*/ 4557898 w 7467600"/>
              <a:gd name="connsiteY729" fmla="*/ 900011 h 6858000"/>
              <a:gd name="connsiteX730" fmla="*/ 5870151 w 7467600"/>
              <a:gd name="connsiteY730" fmla="*/ 898890 h 6858000"/>
              <a:gd name="connsiteX731" fmla="*/ 5861335 w 7467600"/>
              <a:gd name="connsiteY731" fmla="*/ 899177 h 6858000"/>
              <a:gd name="connsiteX732" fmla="*/ 5843702 w 7467600"/>
              <a:gd name="connsiteY732" fmla="*/ 899748 h 6858000"/>
              <a:gd name="connsiteX733" fmla="*/ 5651107 w 7467600"/>
              <a:gd name="connsiteY733" fmla="*/ 920306 h 6858000"/>
              <a:gd name="connsiteX734" fmla="*/ 5459407 w 7467600"/>
              <a:gd name="connsiteY734" fmla="*/ 940975 h 6858000"/>
              <a:gd name="connsiteX735" fmla="*/ 5374846 w 7467600"/>
              <a:gd name="connsiteY735" fmla="*/ 941988 h 6858000"/>
              <a:gd name="connsiteX736" fmla="*/ 5256105 w 7467600"/>
              <a:gd name="connsiteY736" fmla="*/ 945632 h 6858000"/>
              <a:gd name="connsiteX737" fmla="*/ 5107071 w 7467600"/>
              <a:gd name="connsiteY737" fmla="*/ 969720 h 6858000"/>
              <a:gd name="connsiteX738" fmla="*/ 4998681 w 7467600"/>
              <a:gd name="connsiteY738" fmla="*/ 988771 h 6858000"/>
              <a:gd name="connsiteX739" fmla="*/ 5870151 w 7467600"/>
              <a:gd name="connsiteY739" fmla="*/ 898890 h 6858000"/>
              <a:gd name="connsiteX740" fmla="*/ 5504425 w 7467600"/>
              <a:gd name="connsiteY740" fmla="*/ 848067 h 6858000"/>
              <a:gd name="connsiteX741" fmla="*/ 4968849 w 7467600"/>
              <a:gd name="connsiteY741" fmla="*/ 962318 h 6858000"/>
              <a:gd name="connsiteX742" fmla="*/ 5104039 w 7467600"/>
              <a:gd name="connsiteY742" fmla="*/ 940634 h 6858000"/>
              <a:gd name="connsiteX743" fmla="*/ 5256311 w 7467600"/>
              <a:gd name="connsiteY743" fmla="*/ 916490 h 6858000"/>
              <a:gd name="connsiteX744" fmla="*/ 5377381 w 7467600"/>
              <a:gd name="connsiteY744" fmla="*/ 912671 h 6858000"/>
              <a:gd name="connsiteX745" fmla="*/ 5460148 w 7467600"/>
              <a:gd name="connsiteY745" fmla="*/ 911442 h 6858000"/>
              <a:gd name="connsiteX746" fmla="*/ 5648971 w 7467600"/>
              <a:gd name="connsiteY746" fmla="*/ 891331 h 6858000"/>
              <a:gd name="connsiteX747" fmla="*/ 5844807 w 7467600"/>
              <a:gd name="connsiteY747" fmla="*/ 870718 h 6858000"/>
              <a:gd name="connsiteX748" fmla="*/ 5862975 w 7467600"/>
              <a:gd name="connsiteY748" fmla="*/ 869756 h 6858000"/>
              <a:gd name="connsiteX749" fmla="*/ 5920887 w 7467600"/>
              <a:gd name="connsiteY749" fmla="*/ 865929 h 6858000"/>
              <a:gd name="connsiteX750" fmla="*/ 5504425 w 7467600"/>
              <a:gd name="connsiteY750" fmla="*/ 848067 h 6858000"/>
              <a:gd name="connsiteX751" fmla="*/ 3607114 w 7467600"/>
              <a:gd name="connsiteY751" fmla="*/ 467441 h 6858000"/>
              <a:gd name="connsiteX752" fmla="*/ 3296242 w 7467600"/>
              <a:gd name="connsiteY752" fmla="*/ 807991 h 6858000"/>
              <a:gd name="connsiteX753" fmla="*/ 3174674 w 7467600"/>
              <a:gd name="connsiteY753" fmla="*/ 919759 h 6858000"/>
              <a:gd name="connsiteX754" fmla="*/ 3042978 w 7467600"/>
              <a:gd name="connsiteY754" fmla="*/ 1054894 h 6858000"/>
              <a:gd name="connsiteX755" fmla="*/ 2968914 w 7467600"/>
              <a:gd name="connsiteY755" fmla="*/ 1133756 h 6858000"/>
              <a:gd name="connsiteX756" fmla="*/ 3103823 w 7467600"/>
              <a:gd name="connsiteY756" fmla="*/ 1026814 h 6858000"/>
              <a:gd name="connsiteX757" fmla="*/ 3607114 w 7467600"/>
              <a:gd name="connsiteY757" fmla="*/ 467441 h 6858000"/>
              <a:gd name="connsiteX758" fmla="*/ 3744487 w 7467600"/>
              <a:gd name="connsiteY758" fmla="*/ 383136 h 6858000"/>
              <a:gd name="connsiteX759" fmla="*/ 3970213 w 7467600"/>
              <a:gd name="connsiteY759" fmla="*/ 995559 h 6858000"/>
              <a:gd name="connsiteX760" fmla="*/ 3744487 w 7467600"/>
              <a:gd name="connsiteY760" fmla="*/ 383136 h 6858000"/>
              <a:gd name="connsiteX761" fmla="*/ 3624562 w 7467600"/>
              <a:gd name="connsiteY761" fmla="*/ 367041 h 6858000"/>
              <a:gd name="connsiteX762" fmla="*/ 3489712 w 7467600"/>
              <a:gd name="connsiteY762" fmla="*/ 485386 h 6858000"/>
              <a:gd name="connsiteX763" fmla="*/ 3182994 w 7467600"/>
              <a:gd name="connsiteY763" fmla="*/ 828265 h 6858000"/>
              <a:gd name="connsiteX764" fmla="*/ 2892114 w 7467600"/>
              <a:gd name="connsiteY764" fmla="*/ 1172635 h 6858000"/>
              <a:gd name="connsiteX765" fmla="*/ 3021459 w 7467600"/>
              <a:gd name="connsiteY765" fmla="*/ 1035385 h 6858000"/>
              <a:gd name="connsiteX766" fmla="*/ 3153873 w 7467600"/>
              <a:gd name="connsiteY766" fmla="*/ 898971 h 6858000"/>
              <a:gd name="connsiteX767" fmla="*/ 3276511 w 7467600"/>
              <a:gd name="connsiteY767" fmla="*/ 786423 h 6858000"/>
              <a:gd name="connsiteX768" fmla="*/ 3584154 w 7467600"/>
              <a:gd name="connsiteY768" fmla="*/ 448218 h 6858000"/>
              <a:gd name="connsiteX769" fmla="*/ 3624562 w 7467600"/>
              <a:gd name="connsiteY769" fmla="*/ 367041 h 6858000"/>
              <a:gd name="connsiteX770" fmla="*/ 3766672 w 7467600"/>
              <a:gd name="connsiteY770" fmla="*/ 359429 h 6858000"/>
              <a:gd name="connsiteX771" fmla="*/ 3996338 w 7467600"/>
              <a:gd name="connsiteY771" fmla="*/ 968237 h 6858000"/>
              <a:gd name="connsiteX772" fmla="*/ 3766672 w 7467600"/>
              <a:gd name="connsiteY772" fmla="*/ 359429 h 6858000"/>
              <a:gd name="connsiteX773" fmla="*/ 5805386 w 7467600"/>
              <a:gd name="connsiteY773" fmla="*/ 239240 h 6858000"/>
              <a:gd name="connsiteX774" fmla="*/ 5736947 w 7467600"/>
              <a:gd name="connsiteY774" fmla="*/ 261367 h 6858000"/>
              <a:gd name="connsiteX775" fmla="*/ 5427012 w 7467600"/>
              <a:gd name="connsiteY775" fmla="*/ 311272 h 6858000"/>
              <a:gd name="connsiteX776" fmla="*/ 5147818 w 7467600"/>
              <a:gd name="connsiteY776" fmla="*/ 322112 h 6858000"/>
              <a:gd name="connsiteX777" fmla="*/ 5060854 w 7467600"/>
              <a:gd name="connsiteY777" fmla="*/ 311882 h 6858000"/>
              <a:gd name="connsiteX778" fmla="*/ 4945989 w 7467600"/>
              <a:gd name="connsiteY778" fmla="*/ 300516 h 6858000"/>
              <a:gd name="connsiteX779" fmla="*/ 5410479 w 7467600"/>
              <a:gd name="connsiteY779" fmla="*/ 348434 h 6858000"/>
              <a:gd name="connsiteX780" fmla="*/ 5805386 w 7467600"/>
              <a:gd name="connsiteY780" fmla="*/ 239240 h 6858000"/>
              <a:gd name="connsiteX781" fmla="*/ 5905192 w 7467600"/>
              <a:gd name="connsiteY781" fmla="*/ 163079 h 6858000"/>
              <a:gd name="connsiteX782" fmla="*/ 5865655 w 7467600"/>
              <a:gd name="connsiteY782" fmla="*/ 171901 h 6858000"/>
              <a:gd name="connsiteX783" fmla="*/ 5259740 w 7467600"/>
              <a:gd name="connsiteY783" fmla="*/ 257013 h 6858000"/>
              <a:gd name="connsiteX784" fmla="*/ 5208466 w 7467600"/>
              <a:gd name="connsiteY784" fmla="*/ 257550 h 6858000"/>
              <a:gd name="connsiteX785" fmla="*/ 4980204 w 7467600"/>
              <a:gd name="connsiteY785" fmla="*/ 271903 h 6858000"/>
              <a:gd name="connsiteX786" fmla="*/ 5068068 w 7467600"/>
              <a:gd name="connsiteY786" fmla="*/ 282244 h 6858000"/>
              <a:gd name="connsiteX787" fmla="*/ 5153231 w 7467600"/>
              <a:gd name="connsiteY787" fmla="*/ 292240 h 6858000"/>
              <a:gd name="connsiteX788" fmla="*/ 5426491 w 7467600"/>
              <a:gd name="connsiteY788" fmla="*/ 281128 h 6858000"/>
              <a:gd name="connsiteX789" fmla="*/ 5731212 w 7467600"/>
              <a:gd name="connsiteY789" fmla="*/ 231951 h 6858000"/>
              <a:gd name="connsiteX790" fmla="*/ 5905192 w 7467600"/>
              <a:gd name="connsiteY790" fmla="*/ 163079 h 6858000"/>
              <a:gd name="connsiteX791" fmla="*/ 5944437 w 7467600"/>
              <a:gd name="connsiteY791" fmla="*/ 113829 h 6858000"/>
              <a:gd name="connsiteX792" fmla="*/ 5825032 w 7467600"/>
              <a:gd name="connsiteY792" fmla="*/ 146405 h 6858000"/>
              <a:gd name="connsiteX793" fmla="*/ 4955599 w 7467600"/>
              <a:gd name="connsiteY793" fmla="*/ 247008 h 6858000"/>
              <a:gd name="connsiteX794" fmla="*/ 5210104 w 7467600"/>
              <a:gd name="connsiteY794" fmla="*/ 228123 h 6858000"/>
              <a:gd name="connsiteX795" fmla="*/ 5261015 w 7467600"/>
              <a:gd name="connsiteY795" fmla="*/ 227087 h 6858000"/>
              <a:gd name="connsiteX796" fmla="*/ 5861181 w 7467600"/>
              <a:gd name="connsiteY796" fmla="*/ 143093 h 6858000"/>
              <a:gd name="connsiteX797" fmla="*/ 5961252 w 7467600"/>
              <a:gd name="connsiteY797" fmla="*/ 114820 h 6858000"/>
              <a:gd name="connsiteX798" fmla="*/ 5944437 w 7467600"/>
              <a:gd name="connsiteY798" fmla="*/ 113829 h 6858000"/>
              <a:gd name="connsiteX799" fmla="*/ 3882765 w 7467600"/>
              <a:gd name="connsiteY799" fmla="*/ 0 h 6858000"/>
              <a:gd name="connsiteX800" fmla="*/ 3995099 w 7467600"/>
              <a:gd name="connsiteY800" fmla="*/ 0 h 6858000"/>
              <a:gd name="connsiteX801" fmla="*/ 4163818 w 7467600"/>
              <a:gd name="connsiteY801" fmla="*/ 234104 h 6858000"/>
              <a:gd name="connsiteX802" fmla="*/ 4172099 w 7467600"/>
              <a:gd name="connsiteY802" fmla="*/ 234207 h 6858000"/>
              <a:gd name="connsiteX803" fmla="*/ 4784282 w 7467600"/>
              <a:gd name="connsiteY803" fmla="*/ 276561 h 6858000"/>
              <a:gd name="connsiteX804" fmla="*/ 4801687 w 7467600"/>
              <a:gd name="connsiteY804" fmla="*/ 267764 h 6858000"/>
              <a:gd name="connsiteX805" fmla="*/ 6082788 w 7467600"/>
              <a:gd name="connsiteY805" fmla="*/ 64119 h 6858000"/>
              <a:gd name="connsiteX806" fmla="*/ 6099442 w 7467600"/>
              <a:gd name="connsiteY806" fmla="*/ 82568 h 6858000"/>
              <a:gd name="connsiteX807" fmla="*/ 4804137 w 7467600"/>
              <a:gd name="connsiteY807" fmla="*/ 320931 h 6858000"/>
              <a:gd name="connsiteX808" fmla="*/ 4227047 w 7467600"/>
              <a:gd name="connsiteY808" fmla="*/ 313415 h 6858000"/>
              <a:gd name="connsiteX809" fmla="*/ 4346041 w 7467600"/>
              <a:gd name="connsiteY809" fmla="*/ 456086 h 6858000"/>
              <a:gd name="connsiteX810" fmla="*/ 4870967 w 7467600"/>
              <a:gd name="connsiteY810" fmla="*/ 963061 h 6858000"/>
              <a:gd name="connsiteX811" fmla="*/ 4889647 w 7467600"/>
              <a:gd name="connsiteY811" fmla="*/ 957147 h 6858000"/>
              <a:gd name="connsiteX812" fmla="*/ 5422504 w 7467600"/>
              <a:gd name="connsiteY812" fmla="*/ 805191 h 6858000"/>
              <a:gd name="connsiteX813" fmla="*/ 6087656 w 7467600"/>
              <a:gd name="connsiteY813" fmla="*/ 826703 h 6858000"/>
              <a:gd name="connsiteX814" fmla="*/ 6058717 w 7467600"/>
              <a:gd name="connsiteY814" fmla="*/ 865992 h 6858000"/>
              <a:gd name="connsiteX815" fmla="*/ 4974153 w 7467600"/>
              <a:gd name="connsiteY815" fmla="*/ 1045456 h 6858000"/>
              <a:gd name="connsiteX816" fmla="*/ 5627835 w 7467600"/>
              <a:gd name="connsiteY816" fmla="*/ 1472077 h 6858000"/>
              <a:gd name="connsiteX817" fmla="*/ 5629817 w 7467600"/>
              <a:gd name="connsiteY817" fmla="*/ 1471412 h 6858000"/>
              <a:gd name="connsiteX818" fmla="*/ 5634124 w 7467600"/>
              <a:gd name="connsiteY818" fmla="*/ 1470572 h 6858000"/>
              <a:gd name="connsiteX819" fmla="*/ 5755832 w 7467600"/>
              <a:gd name="connsiteY819" fmla="*/ 1383886 h 6858000"/>
              <a:gd name="connsiteX820" fmla="*/ 6014186 w 7467600"/>
              <a:gd name="connsiteY820" fmla="*/ 1279799 h 6858000"/>
              <a:gd name="connsiteX821" fmla="*/ 6901619 w 7467600"/>
              <a:gd name="connsiteY821" fmla="*/ 1047874 h 6858000"/>
              <a:gd name="connsiteX822" fmla="*/ 6931566 w 7467600"/>
              <a:gd name="connsiteY822" fmla="*/ 1062034 h 6858000"/>
              <a:gd name="connsiteX823" fmla="*/ 5790982 w 7467600"/>
              <a:gd name="connsiteY823" fmla="*/ 1561380 h 6858000"/>
              <a:gd name="connsiteX824" fmla="*/ 6188971 w 7467600"/>
              <a:gd name="connsiteY824" fmla="*/ 1755168 h 6858000"/>
              <a:gd name="connsiteX825" fmla="*/ 6202446 w 7467600"/>
              <a:gd name="connsiteY825" fmla="*/ 1752268 h 6858000"/>
              <a:gd name="connsiteX826" fmla="*/ 7179560 w 7467600"/>
              <a:gd name="connsiteY826" fmla="*/ 1467551 h 6858000"/>
              <a:gd name="connsiteX827" fmla="*/ 7158730 w 7467600"/>
              <a:gd name="connsiteY827" fmla="*/ 1507835 h 6858000"/>
              <a:gd name="connsiteX828" fmla="*/ 6326959 w 7467600"/>
              <a:gd name="connsiteY828" fmla="*/ 1817686 h 6858000"/>
              <a:gd name="connsiteX829" fmla="*/ 6537433 w 7467600"/>
              <a:gd name="connsiteY829" fmla="*/ 1907790 h 6858000"/>
              <a:gd name="connsiteX830" fmla="*/ 6550221 w 7467600"/>
              <a:gd name="connsiteY830" fmla="*/ 1910729 h 6858000"/>
              <a:gd name="connsiteX831" fmla="*/ 6964438 w 7467600"/>
              <a:gd name="connsiteY831" fmla="*/ 2209505 h 6858000"/>
              <a:gd name="connsiteX832" fmla="*/ 7367862 w 7467600"/>
              <a:gd name="connsiteY832" fmla="*/ 2806833 h 6858000"/>
              <a:gd name="connsiteX833" fmla="*/ 7364329 w 7467600"/>
              <a:gd name="connsiteY833" fmla="*/ 2826907 h 6858000"/>
              <a:gd name="connsiteX834" fmla="*/ 7290545 w 7467600"/>
              <a:gd name="connsiteY834" fmla="*/ 2850663 h 6858000"/>
              <a:gd name="connsiteX835" fmla="*/ 6472036 w 7467600"/>
              <a:gd name="connsiteY835" fmla="*/ 1959003 h 6858000"/>
              <a:gd name="connsiteX836" fmla="*/ 5792897 w 7467600"/>
              <a:gd name="connsiteY836" fmla="*/ 1647747 h 6858000"/>
              <a:gd name="connsiteX837" fmla="*/ 5842751 w 7467600"/>
              <a:gd name="connsiteY837" fmla="*/ 1816112 h 6858000"/>
              <a:gd name="connsiteX838" fmla="*/ 5847424 w 7467600"/>
              <a:gd name="connsiteY838" fmla="*/ 1815776 h 6858000"/>
              <a:gd name="connsiteX839" fmla="*/ 6399821 w 7467600"/>
              <a:gd name="connsiteY839" fmla="*/ 2344799 h 6858000"/>
              <a:gd name="connsiteX840" fmla="*/ 6323232 w 7467600"/>
              <a:gd name="connsiteY840" fmla="*/ 2389634 h 6858000"/>
              <a:gd name="connsiteX841" fmla="*/ 5942958 w 7467600"/>
              <a:gd name="connsiteY841" fmla="*/ 2077708 h 6858000"/>
              <a:gd name="connsiteX842" fmla="*/ 5921559 w 7467600"/>
              <a:gd name="connsiteY842" fmla="*/ 2378596 h 6858000"/>
              <a:gd name="connsiteX843" fmla="*/ 5817651 w 7467600"/>
              <a:gd name="connsiteY843" fmla="*/ 3023919 h 6858000"/>
              <a:gd name="connsiteX844" fmla="*/ 5729634 w 7467600"/>
              <a:gd name="connsiteY844" fmla="*/ 3051849 h 6858000"/>
              <a:gd name="connsiteX845" fmla="*/ 5611018 w 7467600"/>
              <a:gd name="connsiteY845" fmla="*/ 2316769 h 6858000"/>
              <a:gd name="connsiteX846" fmla="*/ 5687608 w 7467600"/>
              <a:gd name="connsiteY846" fmla="*/ 2039972 h 6858000"/>
              <a:gd name="connsiteX847" fmla="*/ 5657554 w 7467600"/>
              <a:gd name="connsiteY847" fmla="*/ 1576445 h 6858000"/>
              <a:gd name="connsiteX848" fmla="*/ 5150475 w 7467600"/>
              <a:gd name="connsiteY848" fmla="*/ 1274012 h 6858000"/>
              <a:gd name="connsiteX849" fmla="*/ 5349142 w 7467600"/>
              <a:gd name="connsiteY849" fmla="*/ 2204405 h 6858000"/>
              <a:gd name="connsiteX850" fmla="*/ 5262214 w 7467600"/>
              <a:gd name="connsiteY850" fmla="*/ 2233836 h 6858000"/>
              <a:gd name="connsiteX851" fmla="*/ 4981539 w 7467600"/>
              <a:gd name="connsiteY851" fmla="*/ 1542201 h 6858000"/>
              <a:gd name="connsiteX852" fmla="*/ 4958461 w 7467600"/>
              <a:gd name="connsiteY852" fmla="*/ 1136957 h 6858000"/>
              <a:gd name="connsiteX853" fmla="*/ 4655015 w 7467600"/>
              <a:gd name="connsiteY853" fmla="*/ 891426 h 6858000"/>
              <a:gd name="connsiteX854" fmla="*/ 4348002 w 7467600"/>
              <a:gd name="connsiteY854" fmla="*/ 2205895 h 6858000"/>
              <a:gd name="connsiteX855" fmla="*/ 4262250 w 7467600"/>
              <a:gd name="connsiteY855" fmla="*/ 2219972 h 6858000"/>
              <a:gd name="connsiteX856" fmla="*/ 4550611 w 7467600"/>
              <a:gd name="connsiteY856" fmla="*/ 817540 h 6858000"/>
              <a:gd name="connsiteX857" fmla="*/ 4564418 w 7467600"/>
              <a:gd name="connsiteY857" fmla="*/ 808293 h 6858000"/>
              <a:gd name="connsiteX858" fmla="*/ 4266388 w 7467600"/>
              <a:gd name="connsiteY858" fmla="*/ 500083 h 6858000"/>
              <a:gd name="connsiteX859" fmla="*/ 4032842 w 7467600"/>
              <a:gd name="connsiteY859" fmla="*/ 211809 h 6858000"/>
              <a:gd name="connsiteX860" fmla="*/ 3882765 w 7467600"/>
              <a:gd name="connsiteY860" fmla="*/ 0 h 6858000"/>
              <a:gd name="connsiteX861" fmla="*/ 3721337 w 7467600"/>
              <a:gd name="connsiteY861" fmla="*/ 0 h 6858000"/>
              <a:gd name="connsiteX862" fmla="*/ 3797544 w 7467600"/>
              <a:gd name="connsiteY862" fmla="*/ 0 h 6858000"/>
              <a:gd name="connsiteX863" fmla="*/ 3775734 w 7467600"/>
              <a:gd name="connsiteY863" fmla="*/ 95131 h 6858000"/>
              <a:gd name="connsiteX864" fmla="*/ 3724807 w 7467600"/>
              <a:gd name="connsiteY864" fmla="*/ 272257 h 6858000"/>
              <a:gd name="connsiteX865" fmla="*/ 3726844 w 7467600"/>
              <a:gd name="connsiteY865" fmla="*/ 282988 h 6858000"/>
              <a:gd name="connsiteX866" fmla="*/ 3742664 w 7467600"/>
              <a:gd name="connsiteY866" fmla="*/ 279918 h 6858000"/>
              <a:gd name="connsiteX867" fmla="*/ 4103910 w 7467600"/>
              <a:gd name="connsiteY867" fmla="*/ 1161917 h 6858000"/>
              <a:gd name="connsiteX868" fmla="*/ 4020269 w 7467600"/>
              <a:gd name="connsiteY868" fmla="*/ 1200406 h 6858000"/>
              <a:gd name="connsiteX869" fmla="*/ 3674882 w 7467600"/>
              <a:gd name="connsiteY869" fmla="*/ 488524 h 6858000"/>
              <a:gd name="connsiteX870" fmla="*/ 3132682 w 7467600"/>
              <a:gd name="connsiteY870" fmla="*/ 1072284 h 6858000"/>
              <a:gd name="connsiteX871" fmla="*/ 2716346 w 7467600"/>
              <a:gd name="connsiteY871" fmla="*/ 1276376 h 6858000"/>
              <a:gd name="connsiteX872" fmla="*/ 2716772 w 7467600"/>
              <a:gd name="connsiteY872" fmla="*/ 1255462 h 6858000"/>
              <a:gd name="connsiteX873" fmla="*/ 3471096 w 7467600"/>
              <a:gd name="connsiteY873" fmla="*/ 437072 h 6858000"/>
              <a:gd name="connsiteX874" fmla="*/ 3639057 w 7467600"/>
              <a:gd name="connsiteY874" fmla="*/ 286334 h 6858000"/>
              <a:gd name="connsiteX875" fmla="*/ 3640309 w 7467600"/>
              <a:gd name="connsiteY875" fmla="*/ 284664 h 6858000"/>
              <a:gd name="connsiteX876" fmla="*/ 3646022 w 7467600"/>
              <a:gd name="connsiteY876" fmla="*/ 276711 h 6858000"/>
              <a:gd name="connsiteX877" fmla="*/ 3707943 w 7467600"/>
              <a:gd name="connsiteY877" fmla="*/ 65958 h 6858000"/>
              <a:gd name="connsiteX878" fmla="*/ 3721337 w 7467600"/>
              <a:gd name="connsiteY878" fmla="*/ 0 h 6858000"/>
              <a:gd name="connsiteX879" fmla="*/ 2867960 w 7467600"/>
              <a:gd name="connsiteY879" fmla="*/ 0 h 6858000"/>
              <a:gd name="connsiteX880" fmla="*/ 2926351 w 7467600"/>
              <a:gd name="connsiteY880" fmla="*/ 0 h 6858000"/>
              <a:gd name="connsiteX881" fmla="*/ 2902823 w 7467600"/>
              <a:gd name="connsiteY881" fmla="*/ 262929 h 6858000"/>
              <a:gd name="connsiteX882" fmla="*/ 2940663 w 7467600"/>
              <a:gd name="connsiteY882" fmla="*/ 140884 h 6858000"/>
              <a:gd name="connsiteX883" fmla="*/ 2947039 w 7467600"/>
              <a:gd name="connsiteY883" fmla="*/ 122524 h 6858000"/>
              <a:gd name="connsiteX884" fmla="*/ 2984316 w 7467600"/>
              <a:gd name="connsiteY884" fmla="*/ 0 h 6858000"/>
              <a:gd name="connsiteX885" fmla="*/ 3016114 w 7467600"/>
              <a:gd name="connsiteY885" fmla="*/ 0 h 6858000"/>
              <a:gd name="connsiteX886" fmla="*/ 2979949 w 7467600"/>
              <a:gd name="connsiteY886" fmla="*/ 119274 h 6858000"/>
              <a:gd name="connsiteX887" fmla="*/ 3023879 w 7467600"/>
              <a:gd name="connsiteY887" fmla="*/ 0 h 6858000"/>
              <a:gd name="connsiteX888" fmla="*/ 3105400 w 7467600"/>
              <a:gd name="connsiteY888" fmla="*/ 0 h 6858000"/>
              <a:gd name="connsiteX889" fmla="*/ 3094669 w 7467600"/>
              <a:gd name="connsiteY889" fmla="*/ 30308 h 6858000"/>
              <a:gd name="connsiteX890" fmla="*/ 2901945 w 7467600"/>
              <a:gd name="connsiteY890" fmla="*/ 466538 h 6858000"/>
              <a:gd name="connsiteX891" fmla="*/ 2815209 w 7467600"/>
              <a:gd name="connsiteY891" fmla="*/ 497361 h 6858000"/>
              <a:gd name="connsiteX892" fmla="*/ 2844845 w 7467600"/>
              <a:gd name="connsiteY892" fmla="*/ 127638 h 6858000"/>
              <a:gd name="connsiteX893" fmla="*/ 2867960 w 7467600"/>
              <a:gd name="connsiteY893" fmla="*/ 0 h 6858000"/>
              <a:gd name="connsiteX894" fmla="*/ 1057230 w 7467600"/>
              <a:gd name="connsiteY894" fmla="*/ 0 h 6858000"/>
              <a:gd name="connsiteX895" fmla="*/ 1111003 w 7467600"/>
              <a:gd name="connsiteY895" fmla="*/ 0 h 6858000"/>
              <a:gd name="connsiteX896" fmla="*/ 1125553 w 7467600"/>
              <a:gd name="connsiteY896" fmla="*/ 52588 h 6858000"/>
              <a:gd name="connsiteX897" fmla="*/ 1304276 w 7467600"/>
              <a:gd name="connsiteY897" fmla="*/ 476275 h 6858000"/>
              <a:gd name="connsiteX898" fmla="*/ 1492066 w 7467600"/>
              <a:gd name="connsiteY898" fmla="*/ 886333 h 6858000"/>
              <a:gd name="connsiteX899" fmla="*/ 1423698 w 7467600"/>
              <a:gd name="connsiteY899" fmla="*/ 710817 h 6858000"/>
              <a:gd name="connsiteX900" fmla="*/ 1357609 w 7467600"/>
              <a:gd name="connsiteY900" fmla="*/ 532892 h 6858000"/>
              <a:gd name="connsiteX901" fmla="*/ 1309550 w 7467600"/>
              <a:gd name="connsiteY901" fmla="*/ 374031 h 6858000"/>
              <a:gd name="connsiteX902" fmla="*/ 1193673 w 7467600"/>
              <a:gd name="connsiteY902" fmla="*/ 49533 h 6858000"/>
              <a:gd name="connsiteX903" fmla="*/ 1164391 w 7467600"/>
              <a:gd name="connsiteY903" fmla="*/ 0 h 6858000"/>
              <a:gd name="connsiteX904" fmla="*/ 1200666 w 7467600"/>
              <a:gd name="connsiteY904" fmla="*/ 0 h 6858000"/>
              <a:gd name="connsiteX905" fmla="*/ 1223408 w 7467600"/>
              <a:gd name="connsiteY905" fmla="*/ 38996 h 6858000"/>
              <a:gd name="connsiteX906" fmla="*/ 1339635 w 7467600"/>
              <a:gd name="connsiteY906" fmla="*/ 365517 h 6858000"/>
              <a:gd name="connsiteX907" fmla="*/ 1387469 w 7467600"/>
              <a:gd name="connsiteY907" fmla="*/ 523079 h 6858000"/>
              <a:gd name="connsiteX908" fmla="*/ 1452685 w 7467600"/>
              <a:gd name="connsiteY908" fmla="*/ 699806 h 6858000"/>
              <a:gd name="connsiteX909" fmla="*/ 1492092 w 7467600"/>
              <a:gd name="connsiteY909" fmla="*/ 800424 h 6858000"/>
              <a:gd name="connsiteX910" fmla="*/ 1455302 w 7467600"/>
              <a:gd name="connsiteY910" fmla="*/ 632913 h 6858000"/>
              <a:gd name="connsiteX911" fmla="*/ 1222336 w 7467600"/>
              <a:gd name="connsiteY911" fmla="*/ 9480 h 6858000"/>
              <a:gd name="connsiteX912" fmla="*/ 1214634 w 7467600"/>
              <a:gd name="connsiteY912" fmla="*/ 0 h 6858000"/>
              <a:gd name="connsiteX913" fmla="*/ 1289827 w 7467600"/>
              <a:gd name="connsiteY913" fmla="*/ 0 h 6858000"/>
              <a:gd name="connsiteX914" fmla="*/ 1321076 w 7467600"/>
              <a:gd name="connsiteY914" fmla="*/ 59722 h 6858000"/>
              <a:gd name="connsiteX915" fmla="*/ 1512579 w 7467600"/>
              <a:gd name="connsiteY915" fmla="*/ 626441 h 6858000"/>
              <a:gd name="connsiteX916" fmla="*/ 1506076 w 7467600"/>
              <a:gd name="connsiteY916" fmla="*/ 1089289 h 6858000"/>
              <a:gd name="connsiteX917" fmla="*/ 1486346 w 7467600"/>
              <a:gd name="connsiteY917" fmla="*/ 1079919 h 6858000"/>
              <a:gd name="connsiteX918" fmla="*/ 1070511 w 7467600"/>
              <a:gd name="connsiteY918" fmla="*/ 48609 h 6858000"/>
              <a:gd name="connsiteX919" fmla="*/ 1057230 w 7467600"/>
              <a:gd name="connsiteY919" fmla="*/ 0 h 6858000"/>
              <a:gd name="connsiteX920" fmla="*/ 43151 w 7467600"/>
              <a:gd name="connsiteY920" fmla="*/ 0 h 6858000"/>
              <a:gd name="connsiteX921" fmla="*/ 95283 w 7467600"/>
              <a:gd name="connsiteY921" fmla="*/ 0 h 6858000"/>
              <a:gd name="connsiteX922" fmla="*/ 300708 w 7467600"/>
              <a:gd name="connsiteY922" fmla="*/ 154571 h 6858000"/>
              <a:gd name="connsiteX923" fmla="*/ 530414 w 7467600"/>
              <a:gd name="connsiteY923" fmla="*/ 354673 h 6858000"/>
              <a:gd name="connsiteX924" fmla="*/ 333785 w 7467600"/>
              <a:gd name="connsiteY924" fmla="*/ 161564 h 6858000"/>
              <a:gd name="connsiteX925" fmla="*/ 147005 w 7467600"/>
              <a:gd name="connsiteY925" fmla="*/ 0 h 6858000"/>
              <a:gd name="connsiteX926" fmla="*/ 272509 w 7467600"/>
              <a:gd name="connsiteY926" fmla="*/ 0 h 6858000"/>
              <a:gd name="connsiteX927" fmla="*/ 326276 w 7467600"/>
              <a:gd name="connsiteY927" fmla="*/ 45847 h 6858000"/>
              <a:gd name="connsiteX928" fmla="*/ 823759 w 7467600"/>
              <a:gd name="connsiteY928" fmla="*/ 574145 h 6858000"/>
              <a:gd name="connsiteX929" fmla="*/ 811254 w 7467600"/>
              <a:gd name="connsiteY929" fmla="*/ 665546 h 6858000"/>
              <a:gd name="connsiteX930" fmla="*/ 154042 w 7467600"/>
              <a:gd name="connsiteY930" fmla="*/ 261522 h 6858000"/>
              <a:gd name="connsiteX931" fmla="*/ 13550 w 7467600"/>
              <a:gd name="connsiteY931" fmla="*/ 158423 h 6858000"/>
              <a:gd name="connsiteX932" fmla="*/ 0 w 7467600"/>
              <a:gd name="connsiteY932" fmla="*/ 146618 h 6858000"/>
              <a:gd name="connsiteX933" fmla="*/ 0 w 7467600"/>
              <a:gd name="connsiteY933" fmla="*/ 59161 h 6858000"/>
              <a:gd name="connsiteX934" fmla="*/ 45427 w 7467600"/>
              <a:gd name="connsiteY934" fmla="*/ 101078 h 6858000"/>
              <a:gd name="connsiteX935" fmla="*/ 630103 w 7467600"/>
              <a:gd name="connsiteY935" fmla="*/ 485885 h 6858000"/>
              <a:gd name="connsiteX936" fmla="*/ 532040 w 7467600"/>
              <a:gd name="connsiteY936" fmla="*/ 399359 h 6858000"/>
              <a:gd name="connsiteX937" fmla="*/ 517618 w 7467600"/>
              <a:gd name="connsiteY937" fmla="*/ 385726 h 6858000"/>
              <a:gd name="connsiteX938" fmla="*/ 285074 w 7467600"/>
              <a:gd name="connsiteY938" fmla="*/ 182755 h 6858000"/>
              <a:gd name="connsiteX939" fmla="*/ 43151 w 7467600"/>
              <a:gd name="connsiteY939"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467600 w 7467600"/>
              <a:gd name="connsiteY4" fmla="*/ 6628217 h 6858000"/>
              <a:gd name="connsiteX5" fmla="*/ 7440138 w 7467600"/>
              <a:gd name="connsiteY5" fmla="*/ 6622648 h 6858000"/>
              <a:gd name="connsiteX6" fmla="*/ 7467600 w 7467600"/>
              <a:gd name="connsiteY6" fmla="*/ 6628217 h 6858000"/>
              <a:gd name="connsiteX7" fmla="*/ 1019354 w 7467600"/>
              <a:gd name="connsiteY7" fmla="*/ 6315006 h 6858000"/>
              <a:gd name="connsiteX8" fmla="*/ 441046 w 7467600"/>
              <a:gd name="connsiteY8" fmla="*/ 6691153 h 6858000"/>
              <a:gd name="connsiteX9" fmla="*/ 1019354 w 7467600"/>
              <a:gd name="connsiteY9" fmla="*/ 6315006 h 6858000"/>
              <a:gd name="connsiteX10" fmla="*/ 991680 w 7467600"/>
              <a:gd name="connsiteY10" fmla="*/ 6298413 h 6858000"/>
              <a:gd name="connsiteX11" fmla="*/ 409060 w 7467600"/>
              <a:gd name="connsiteY11" fmla="*/ 6671470 h 6858000"/>
              <a:gd name="connsiteX12" fmla="*/ 991680 w 7467600"/>
              <a:gd name="connsiteY12" fmla="*/ 6298413 h 6858000"/>
              <a:gd name="connsiteX13" fmla="*/ 103333 w 7467600"/>
              <a:gd name="connsiteY13" fmla="*/ 5699602 h 6858000"/>
              <a:gd name="connsiteX14" fmla="*/ 233938 w 7467600"/>
              <a:gd name="connsiteY14" fmla="*/ 5809416 h 6858000"/>
              <a:gd name="connsiteX15" fmla="*/ 883580 w 7467600"/>
              <a:gd name="connsiteY15" fmla="*/ 6180710 h 6858000"/>
              <a:gd name="connsiteX16" fmla="*/ 487337 w 7467600"/>
              <a:gd name="connsiteY16" fmla="*/ 5950182 h 6858000"/>
              <a:gd name="connsiteX17" fmla="*/ 354051 w 7467600"/>
              <a:gd name="connsiteY17" fmla="*/ 5854912 h 6858000"/>
              <a:gd name="connsiteX18" fmla="*/ 195436 w 7467600"/>
              <a:gd name="connsiteY18" fmla="*/ 5755068 h 6858000"/>
              <a:gd name="connsiteX19" fmla="*/ 103333 w 7467600"/>
              <a:gd name="connsiteY19" fmla="*/ 5699602 h 6858000"/>
              <a:gd name="connsiteX20" fmla="*/ 5539432 w 7467600"/>
              <a:gd name="connsiteY20" fmla="*/ 5642928 h 6858000"/>
              <a:gd name="connsiteX21" fmla="*/ 5555462 w 7467600"/>
              <a:gd name="connsiteY21" fmla="*/ 5694454 h 6858000"/>
              <a:gd name="connsiteX22" fmla="*/ 5828270 w 7467600"/>
              <a:gd name="connsiteY22" fmla="*/ 6320663 h 6858000"/>
              <a:gd name="connsiteX23" fmla="*/ 5947416 w 7467600"/>
              <a:gd name="connsiteY23" fmla="*/ 6574846 h 6858000"/>
              <a:gd name="connsiteX24" fmla="*/ 5539432 w 7467600"/>
              <a:gd name="connsiteY24" fmla="*/ 5642928 h 6858000"/>
              <a:gd name="connsiteX25" fmla="*/ 51253 w 7467600"/>
              <a:gd name="connsiteY25" fmla="*/ 5631825 h 6858000"/>
              <a:gd name="connsiteX26" fmla="*/ 211622 w 7467600"/>
              <a:gd name="connsiteY26" fmla="*/ 5728803 h 6858000"/>
              <a:gd name="connsiteX27" fmla="*/ 371652 w 7467600"/>
              <a:gd name="connsiteY27" fmla="*/ 5829062 h 6858000"/>
              <a:gd name="connsiteX28" fmla="*/ 505903 w 7467600"/>
              <a:gd name="connsiteY28" fmla="*/ 5925221 h 6858000"/>
              <a:gd name="connsiteX29" fmla="*/ 899240 w 7467600"/>
              <a:gd name="connsiteY29" fmla="*/ 6153068 h 6858000"/>
              <a:gd name="connsiteX30" fmla="*/ 988114 w 7467600"/>
              <a:gd name="connsiteY30" fmla="*/ 6174204 h 6858000"/>
              <a:gd name="connsiteX31" fmla="*/ 845971 w 7467600"/>
              <a:gd name="connsiteY31" fmla="*/ 6067177 h 6858000"/>
              <a:gd name="connsiteX32" fmla="*/ 448057 w 7467600"/>
              <a:gd name="connsiteY32" fmla="*/ 5841376 h 6858000"/>
              <a:gd name="connsiteX33" fmla="*/ 51253 w 7467600"/>
              <a:gd name="connsiteY33" fmla="*/ 5631825 h 6858000"/>
              <a:gd name="connsiteX34" fmla="*/ 2606687 w 7467600"/>
              <a:gd name="connsiteY34" fmla="*/ 5630718 h 6858000"/>
              <a:gd name="connsiteX35" fmla="*/ 2645658 w 7467600"/>
              <a:gd name="connsiteY35" fmla="*/ 6640259 h 6858000"/>
              <a:gd name="connsiteX36" fmla="*/ 2606687 w 7467600"/>
              <a:gd name="connsiteY36" fmla="*/ 5630718 h 6858000"/>
              <a:gd name="connsiteX37" fmla="*/ 3642057 w 7467600"/>
              <a:gd name="connsiteY37" fmla="*/ 5573487 h 6858000"/>
              <a:gd name="connsiteX38" fmla="*/ 3632981 w 7467600"/>
              <a:gd name="connsiteY38" fmla="*/ 5579437 h 6858000"/>
              <a:gd name="connsiteX39" fmla="*/ 3382436 w 7467600"/>
              <a:gd name="connsiteY39" fmla="*/ 5952726 h 6858000"/>
              <a:gd name="connsiteX40" fmla="*/ 3191929 w 7467600"/>
              <a:gd name="connsiteY40" fmla="*/ 6662669 h 6858000"/>
              <a:gd name="connsiteX41" fmla="*/ 3369898 w 7467600"/>
              <a:gd name="connsiteY41" fmla="*/ 6081771 h 6858000"/>
              <a:gd name="connsiteX42" fmla="*/ 3642057 w 7467600"/>
              <a:gd name="connsiteY42" fmla="*/ 5573487 h 6858000"/>
              <a:gd name="connsiteX43" fmla="*/ 2650666 w 7467600"/>
              <a:gd name="connsiteY43" fmla="*/ 5530686 h 6858000"/>
              <a:gd name="connsiteX44" fmla="*/ 2650249 w 7467600"/>
              <a:gd name="connsiteY44" fmla="*/ 5532101 h 6858000"/>
              <a:gd name="connsiteX45" fmla="*/ 2663808 w 7467600"/>
              <a:gd name="connsiteY45" fmla="*/ 6535215 h 6858000"/>
              <a:gd name="connsiteX46" fmla="*/ 2665418 w 7467600"/>
              <a:gd name="connsiteY46" fmla="*/ 6132756 h 6858000"/>
              <a:gd name="connsiteX47" fmla="*/ 2650666 w 7467600"/>
              <a:gd name="connsiteY47" fmla="*/ 5530686 h 6858000"/>
              <a:gd name="connsiteX48" fmla="*/ 2680277 w 7467600"/>
              <a:gd name="connsiteY48" fmla="*/ 5479204 h 6858000"/>
              <a:gd name="connsiteX49" fmla="*/ 2678972 w 7467600"/>
              <a:gd name="connsiteY49" fmla="*/ 5481582 h 6858000"/>
              <a:gd name="connsiteX50" fmla="*/ 2696666 w 7467600"/>
              <a:gd name="connsiteY50" fmla="*/ 6133836 h 6858000"/>
              <a:gd name="connsiteX51" fmla="*/ 2695769 w 7467600"/>
              <a:gd name="connsiteY51" fmla="*/ 6390955 h 6858000"/>
              <a:gd name="connsiteX52" fmla="*/ 2739893 w 7467600"/>
              <a:gd name="connsiteY52" fmla="*/ 6108357 h 6858000"/>
              <a:gd name="connsiteX53" fmla="*/ 2680277 w 7467600"/>
              <a:gd name="connsiteY53" fmla="*/ 5479204 h 6858000"/>
              <a:gd name="connsiteX54" fmla="*/ 1132195 w 7467600"/>
              <a:gd name="connsiteY54" fmla="*/ 5467980 h 6858000"/>
              <a:gd name="connsiteX55" fmla="*/ 1679056 w 7467600"/>
              <a:gd name="connsiteY55" fmla="*/ 5516907 h 6858000"/>
              <a:gd name="connsiteX56" fmla="*/ 2128648 w 7467600"/>
              <a:gd name="connsiteY56" fmla="*/ 5474249 h 6858000"/>
              <a:gd name="connsiteX57" fmla="*/ 1825619 w 7467600"/>
              <a:gd name="connsiteY57" fmla="*/ 5478447 h 6858000"/>
              <a:gd name="connsiteX58" fmla="*/ 1737798 w 7467600"/>
              <a:gd name="connsiteY58" fmla="*/ 5483353 h 6858000"/>
              <a:gd name="connsiteX59" fmla="*/ 1132195 w 7467600"/>
              <a:gd name="connsiteY59" fmla="*/ 5467980 h 6858000"/>
              <a:gd name="connsiteX60" fmla="*/ 1456157 w 7467600"/>
              <a:gd name="connsiteY60" fmla="*/ 5371404 h 6858000"/>
              <a:gd name="connsiteX61" fmla="*/ 1244432 w 7467600"/>
              <a:gd name="connsiteY61" fmla="*/ 5385601 h 6858000"/>
              <a:gd name="connsiteX62" fmla="*/ 973990 w 7467600"/>
              <a:gd name="connsiteY62" fmla="*/ 5424940 h 6858000"/>
              <a:gd name="connsiteX63" fmla="*/ 1103809 w 7467600"/>
              <a:gd name="connsiteY63" fmla="*/ 5433720 h 6858000"/>
              <a:gd name="connsiteX64" fmla="*/ 1123454 w 7467600"/>
              <a:gd name="connsiteY64" fmla="*/ 5435727 h 6858000"/>
              <a:gd name="connsiteX65" fmla="*/ 1737017 w 7467600"/>
              <a:gd name="connsiteY65" fmla="*/ 5452183 h 6858000"/>
              <a:gd name="connsiteX66" fmla="*/ 1824397 w 7467600"/>
              <a:gd name="connsiteY66" fmla="*/ 5447757 h 6858000"/>
              <a:gd name="connsiteX67" fmla="*/ 2070059 w 7467600"/>
              <a:gd name="connsiteY67" fmla="*/ 5441660 h 6858000"/>
              <a:gd name="connsiteX68" fmla="*/ 1456157 w 7467600"/>
              <a:gd name="connsiteY68" fmla="*/ 5371404 h 6858000"/>
              <a:gd name="connsiteX69" fmla="*/ 4988186 w 7467600"/>
              <a:gd name="connsiteY69" fmla="*/ 5216467 h 6858000"/>
              <a:gd name="connsiteX70" fmla="*/ 4777334 w 7467600"/>
              <a:gd name="connsiteY70" fmla="*/ 5406072 h 6858000"/>
              <a:gd name="connsiteX71" fmla="*/ 4718341 w 7467600"/>
              <a:gd name="connsiteY71" fmla="*/ 5468043 h 6858000"/>
              <a:gd name="connsiteX72" fmla="*/ 4604655 w 7467600"/>
              <a:gd name="connsiteY72" fmla="*/ 5583434 h 6858000"/>
              <a:gd name="connsiteX73" fmla="*/ 4565074 w 7467600"/>
              <a:gd name="connsiteY73" fmla="*/ 5618550 h 6858000"/>
              <a:gd name="connsiteX74" fmla="*/ 4988186 w 7467600"/>
              <a:gd name="connsiteY74" fmla="*/ 5216467 h 6858000"/>
              <a:gd name="connsiteX75" fmla="*/ 4978032 w 7467600"/>
              <a:gd name="connsiteY75" fmla="*/ 5183809 h 6858000"/>
              <a:gd name="connsiteX76" fmla="*/ 4463413 w 7467600"/>
              <a:gd name="connsiteY76" fmla="*/ 5615162 h 6858000"/>
              <a:gd name="connsiteX77" fmla="*/ 4358134 w 7467600"/>
              <a:gd name="connsiteY77" fmla="*/ 5742791 h 6858000"/>
              <a:gd name="connsiteX78" fmla="*/ 4376219 w 7467600"/>
              <a:gd name="connsiteY78" fmla="*/ 5729027 h 6858000"/>
              <a:gd name="connsiteX79" fmla="*/ 4582340 w 7467600"/>
              <a:gd name="connsiteY79" fmla="*/ 5561037 h 6858000"/>
              <a:gd name="connsiteX80" fmla="*/ 4694684 w 7467600"/>
              <a:gd name="connsiteY80" fmla="*/ 5447098 h 6858000"/>
              <a:gd name="connsiteX81" fmla="*/ 4754123 w 7467600"/>
              <a:gd name="connsiteY81" fmla="*/ 5384643 h 6858000"/>
              <a:gd name="connsiteX82" fmla="*/ 4978032 w 7467600"/>
              <a:gd name="connsiteY82" fmla="*/ 5183809 h 6858000"/>
              <a:gd name="connsiteX83" fmla="*/ 1903353 w 7467600"/>
              <a:gd name="connsiteY83" fmla="*/ 5044827 h 6858000"/>
              <a:gd name="connsiteX84" fmla="*/ 1936931 w 7467600"/>
              <a:gd name="connsiteY84" fmla="*/ 5093954 h 6858000"/>
              <a:gd name="connsiteX85" fmla="*/ 2195868 w 7467600"/>
              <a:gd name="connsiteY85" fmla="*/ 5396574 h 6858000"/>
              <a:gd name="connsiteX86" fmla="*/ 2088852 w 7467600"/>
              <a:gd name="connsiteY86" fmla="*/ 5166123 h 6858000"/>
              <a:gd name="connsiteX87" fmla="*/ 1958241 w 7467600"/>
              <a:gd name="connsiteY87" fmla="*/ 5067955 h 6858000"/>
              <a:gd name="connsiteX88" fmla="*/ 1903353 w 7467600"/>
              <a:gd name="connsiteY88" fmla="*/ 5044827 h 6858000"/>
              <a:gd name="connsiteX89" fmla="*/ 1979378 w 7467600"/>
              <a:gd name="connsiteY89" fmla="*/ 4769504 h 6858000"/>
              <a:gd name="connsiteX90" fmla="*/ 2882120 w 7467600"/>
              <a:gd name="connsiteY90" fmla="*/ 5064547 h 6858000"/>
              <a:gd name="connsiteX91" fmla="*/ 2793103 w 7467600"/>
              <a:gd name="connsiteY91" fmla="*/ 5039699 h 6858000"/>
              <a:gd name="connsiteX92" fmla="*/ 2770041 w 7467600"/>
              <a:gd name="connsiteY92" fmla="*/ 5033634 h 6858000"/>
              <a:gd name="connsiteX93" fmla="*/ 1979378 w 7467600"/>
              <a:gd name="connsiteY93" fmla="*/ 4769504 h 6858000"/>
              <a:gd name="connsiteX94" fmla="*/ 1927410 w 7467600"/>
              <a:gd name="connsiteY94" fmla="*/ 4716164 h 6858000"/>
              <a:gd name="connsiteX95" fmla="*/ 1959587 w 7467600"/>
              <a:gd name="connsiteY95" fmla="*/ 4728849 h 6858000"/>
              <a:gd name="connsiteX96" fmla="*/ 2777707 w 7467600"/>
              <a:gd name="connsiteY96" fmla="*/ 5003991 h 6858000"/>
              <a:gd name="connsiteX97" fmla="*/ 2800768 w 7467600"/>
              <a:gd name="connsiteY97" fmla="*/ 5010056 h 6858000"/>
              <a:gd name="connsiteX98" fmla="*/ 2879408 w 7467600"/>
              <a:gd name="connsiteY98" fmla="*/ 5031590 h 6858000"/>
              <a:gd name="connsiteX99" fmla="*/ 2862295 w 7467600"/>
              <a:gd name="connsiteY99" fmla="*/ 5022958 h 6858000"/>
              <a:gd name="connsiteX100" fmla="*/ 2813343 w 7467600"/>
              <a:gd name="connsiteY100" fmla="*/ 4998369 h 6858000"/>
              <a:gd name="connsiteX101" fmla="*/ 2646245 w 7467600"/>
              <a:gd name="connsiteY101" fmla="*/ 4930999 h 6858000"/>
              <a:gd name="connsiteX102" fmla="*/ 1999243 w 7467600"/>
              <a:gd name="connsiteY102" fmla="*/ 4730524 h 6858000"/>
              <a:gd name="connsiteX103" fmla="*/ 1979527 w 7467600"/>
              <a:gd name="connsiteY103" fmla="*/ 4726651 h 6858000"/>
              <a:gd name="connsiteX104" fmla="*/ 1927410 w 7467600"/>
              <a:gd name="connsiteY104" fmla="*/ 4716164 h 6858000"/>
              <a:gd name="connsiteX105" fmla="*/ 1997014 w 7467600"/>
              <a:gd name="connsiteY105" fmla="*/ 4698007 h 6858000"/>
              <a:gd name="connsiteX106" fmla="*/ 2005458 w 7467600"/>
              <a:gd name="connsiteY106" fmla="*/ 4699540 h 6858000"/>
              <a:gd name="connsiteX107" fmla="*/ 2657186 w 7467600"/>
              <a:gd name="connsiteY107" fmla="*/ 4901687 h 6858000"/>
              <a:gd name="connsiteX108" fmla="*/ 2826662 w 7467600"/>
              <a:gd name="connsiteY108" fmla="*/ 4970362 h 6858000"/>
              <a:gd name="connsiteX109" fmla="*/ 2876100 w 7467600"/>
              <a:gd name="connsiteY109" fmla="*/ 4995397 h 6858000"/>
              <a:gd name="connsiteX110" fmla="*/ 3042600 w 7467600"/>
              <a:gd name="connsiteY110" fmla="*/ 5059532 h 6858000"/>
              <a:gd name="connsiteX111" fmla="*/ 1997014 w 7467600"/>
              <a:gd name="connsiteY111" fmla="*/ 4698007 h 6858000"/>
              <a:gd name="connsiteX112" fmla="*/ 2305292 w 7467600"/>
              <a:gd name="connsiteY112" fmla="*/ 4219492 h 6858000"/>
              <a:gd name="connsiteX113" fmla="*/ 3360922 w 7467600"/>
              <a:gd name="connsiteY113" fmla="*/ 4529373 h 6858000"/>
              <a:gd name="connsiteX114" fmla="*/ 3492420 w 7467600"/>
              <a:gd name="connsiteY114" fmla="*/ 4510145 h 6858000"/>
              <a:gd name="connsiteX115" fmla="*/ 3364086 w 7467600"/>
              <a:gd name="connsiteY115" fmla="*/ 4480340 h 6858000"/>
              <a:gd name="connsiteX116" fmla="*/ 3225818 w 7467600"/>
              <a:gd name="connsiteY116" fmla="*/ 4411822 h 6858000"/>
              <a:gd name="connsiteX117" fmla="*/ 3129696 w 7467600"/>
              <a:gd name="connsiteY117" fmla="*/ 4360704 h 6858000"/>
              <a:gd name="connsiteX118" fmla="*/ 2814545 w 7467600"/>
              <a:gd name="connsiteY118" fmla="*/ 4282955 h 6858000"/>
              <a:gd name="connsiteX119" fmla="*/ 2305292 w 7467600"/>
              <a:gd name="connsiteY119" fmla="*/ 4219492 h 6858000"/>
              <a:gd name="connsiteX120" fmla="*/ 2626982 w 7467600"/>
              <a:gd name="connsiteY120" fmla="*/ 4206450 h 6858000"/>
              <a:gd name="connsiteX121" fmla="*/ 2490617 w 7467600"/>
              <a:gd name="connsiteY121" fmla="*/ 4206951 h 6858000"/>
              <a:gd name="connsiteX122" fmla="*/ 2819869 w 7467600"/>
              <a:gd name="connsiteY122" fmla="*/ 4252936 h 6858000"/>
              <a:gd name="connsiteX123" fmla="*/ 3143018 w 7467600"/>
              <a:gd name="connsiteY123" fmla="*/ 4332698 h 6858000"/>
              <a:gd name="connsiteX124" fmla="*/ 3241520 w 7467600"/>
              <a:gd name="connsiteY124" fmla="*/ 4385112 h 6858000"/>
              <a:gd name="connsiteX125" fmla="*/ 3374575 w 7467600"/>
              <a:gd name="connsiteY125" fmla="*/ 4451517 h 6858000"/>
              <a:gd name="connsiteX126" fmla="*/ 3505221 w 7467600"/>
              <a:gd name="connsiteY126" fmla="*/ 4480757 h 6858000"/>
              <a:gd name="connsiteX127" fmla="*/ 2626982 w 7467600"/>
              <a:gd name="connsiteY127" fmla="*/ 4206450 h 6858000"/>
              <a:gd name="connsiteX128" fmla="*/ 1310106 w 7467600"/>
              <a:gd name="connsiteY128" fmla="*/ 3943217 h 6858000"/>
              <a:gd name="connsiteX129" fmla="*/ 854994 w 7467600"/>
              <a:gd name="connsiteY129" fmla="*/ 4399136 h 6858000"/>
              <a:gd name="connsiteX130" fmla="*/ 742462 w 7467600"/>
              <a:gd name="connsiteY130" fmla="*/ 4594648 h 6858000"/>
              <a:gd name="connsiteX131" fmla="*/ 820602 w 7467600"/>
              <a:gd name="connsiteY131" fmla="*/ 4485915 h 6858000"/>
              <a:gd name="connsiteX132" fmla="*/ 878295 w 7467600"/>
              <a:gd name="connsiteY132" fmla="*/ 4403594 h 6858000"/>
              <a:gd name="connsiteX133" fmla="*/ 1240607 w 7467600"/>
              <a:gd name="connsiteY133" fmla="*/ 4010401 h 6858000"/>
              <a:gd name="connsiteX134" fmla="*/ 1310106 w 7467600"/>
              <a:gd name="connsiteY134" fmla="*/ 3943217 h 6858000"/>
              <a:gd name="connsiteX135" fmla="*/ 1423113 w 7467600"/>
              <a:gd name="connsiteY135" fmla="*/ 3874565 h 6858000"/>
              <a:gd name="connsiteX136" fmla="*/ 1260565 w 7467600"/>
              <a:gd name="connsiteY136" fmla="*/ 4031982 h 6858000"/>
              <a:gd name="connsiteX137" fmla="*/ 901900 w 7467600"/>
              <a:gd name="connsiteY137" fmla="*/ 4421236 h 6858000"/>
              <a:gd name="connsiteX138" fmla="*/ 845044 w 7467600"/>
              <a:gd name="connsiteY138" fmla="*/ 4502436 h 6858000"/>
              <a:gd name="connsiteX139" fmla="*/ 685926 w 7467600"/>
              <a:gd name="connsiteY139" fmla="*/ 4703069 h 6858000"/>
              <a:gd name="connsiteX140" fmla="*/ 684248 w 7467600"/>
              <a:gd name="connsiteY140" fmla="*/ 4706721 h 6858000"/>
              <a:gd name="connsiteX141" fmla="*/ 1423113 w 7467600"/>
              <a:gd name="connsiteY141" fmla="*/ 3874565 h 6858000"/>
              <a:gd name="connsiteX142" fmla="*/ 3316479 w 7467600"/>
              <a:gd name="connsiteY142" fmla="*/ 3872136 h 6858000"/>
              <a:gd name="connsiteX143" fmla="*/ 3546806 w 7467600"/>
              <a:gd name="connsiteY143" fmla="*/ 4356139 h 6858000"/>
              <a:gd name="connsiteX144" fmla="*/ 3364433 w 7467600"/>
              <a:gd name="connsiteY144" fmla="*/ 3953121 h 6858000"/>
              <a:gd name="connsiteX145" fmla="*/ 3316479 w 7467600"/>
              <a:gd name="connsiteY145" fmla="*/ 3872136 h 6858000"/>
              <a:gd name="connsiteX146" fmla="*/ 3291335 w 7467600"/>
              <a:gd name="connsiteY146" fmla="*/ 3767420 h 6858000"/>
              <a:gd name="connsiteX147" fmla="*/ 3390805 w 7467600"/>
              <a:gd name="connsiteY147" fmla="*/ 3937163 h 6858000"/>
              <a:gd name="connsiteX148" fmla="*/ 3579062 w 7467600"/>
              <a:gd name="connsiteY148" fmla="*/ 4359040 h 6858000"/>
              <a:gd name="connsiteX149" fmla="*/ 3467355 w 7467600"/>
              <a:gd name="connsiteY149" fmla="*/ 3988130 h 6858000"/>
              <a:gd name="connsiteX150" fmla="*/ 3310753 w 7467600"/>
              <a:gd name="connsiteY150" fmla="*/ 3787140 h 6858000"/>
              <a:gd name="connsiteX151" fmla="*/ 3291335 w 7467600"/>
              <a:gd name="connsiteY151" fmla="*/ 3767420 h 6858000"/>
              <a:gd name="connsiteX152" fmla="*/ 1635889 w 7467600"/>
              <a:gd name="connsiteY152" fmla="*/ 3709494 h 6858000"/>
              <a:gd name="connsiteX153" fmla="*/ 1634800 w 7467600"/>
              <a:gd name="connsiteY153" fmla="*/ 3731111 h 6858000"/>
              <a:gd name="connsiteX154" fmla="*/ 1635889 w 7467600"/>
              <a:gd name="connsiteY154" fmla="*/ 3709494 h 6858000"/>
              <a:gd name="connsiteX155" fmla="*/ 1510397 w 7467600"/>
              <a:gd name="connsiteY155" fmla="*/ 3684705 h 6858000"/>
              <a:gd name="connsiteX156" fmla="*/ 1146550 w 7467600"/>
              <a:gd name="connsiteY156" fmla="*/ 3802012 h 6858000"/>
              <a:gd name="connsiteX157" fmla="*/ 698834 w 7467600"/>
              <a:gd name="connsiteY157" fmla="*/ 3952272 h 6858000"/>
              <a:gd name="connsiteX158" fmla="*/ 34256 w 7467600"/>
              <a:gd name="connsiteY158" fmla="*/ 4347603 h 6858000"/>
              <a:gd name="connsiteX159" fmla="*/ 527241 w 7467600"/>
              <a:gd name="connsiteY159" fmla="*/ 4065078 h 6858000"/>
              <a:gd name="connsiteX160" fmla="*/ 1510397 w 7467600"/>
              <a:gd name="connsiteY160" fmla="*/ 3684705 h 6858000"/>
              <a:gd name="connsiteX161" fmla="*/ 1313114 w 7467600"/>
              <a:gd name="connsiteY161" fmla="*/ 3655216 h 6858000"/>
              <a:gd name="connsiteX162" fmla="*/ 1109304 w 7467600"/>
              <a:gd name="connsiteY162" fmla="*/ 3669030 h 6858000"/>
              <a:gd name="connsiteX163" fmla="*/ 8129 w 7467600"/>
              <a:gd name="connsiteY163" fmla="*/ 4330519 h 6858000"/>
              <a:gd name="connsiteX164" fmla="*/ 687572 w 7467600"/>
              <a:gd name="connsiteY164" fmla="*/ 3925629 h 6858000"/>
              <a:gd name="connsiteX165" fmla="*/ 1138365 w 7467600"/>
              <a:gd name="connsiteY165" fmla="*/ 3774515 h 6858000"/>
              <a:gd name="connsiteX166" fmla="*/ 1505579 w 7467600"/>
              <a:gd name="connsiteY166" fmla="*/ 3655526 h 6858000"/>
              <a:gd name="connsiteX167" fmla="*/ 1313114 w 7467600"/>
              <a:gd name="connsiteY167" fmla="*/ 3655216 h 6858000"/>
              <a:gd name="connsiteX168" fmla="*/ 3655073 w 7467600"/>
              <a:gd name="connsiteY168" fmla="*/ 3650884 h 6858000"/>
              <a:gd name="connsiteX169" fmla="*/ 3989938 w 7467600"/>
              <a:gd name="connsiteY169" fmla="*/ 3991685 h 6858000"/>
              <a:gd name="connsiteX170" fmla="*/ 4393907 w 7467600"/>
              <a:gd name="connsiteY170" fmla="*/ 4261258 h 6858000"/>
              <a:gd name="connsiteX171" fmla="*/ 4648051 w 7467600"/>
              <a:gd name="connsiteY171" fmla="*/ 4374051 h 6858000"/>
              <a:gd name="connsiteX172" fmla="*/ 4383389 w 7467600"/>
              <a:gd name="connsiteY172" fmla="*/ 4184369 h 6858000"/>
              <a:gd name="connsiteX173" fmla="*/ 4165508 w 7467600"/>
              <a:gd name="connsiteY173" fmla="*/ 4035196 h 6858000"/>
              <a:gd name="connsiteX174" fmla="*/ 4068162 w 7467600"/>
              <a:gd name="connsiteY174" fmla="*/ 3953394 h 6858000"/>
              <a:gd name="connsiteX175" fmla="*/ 3981416 w 7467600"/>
              <a:gd name="connsiteY175" fmla="*/ 3880482 h 6858000"/>
              <a:gd name="connsiteX176" fmla="*/ 3800147 w 7467600"/>
              <a:gd name="connsiteY176" fmla="*/ 3749872 h 6858000"/>
              <a:gd name="connsiteX177" fmla="*/ 3655073 w 7467600"/>
              <a:gd name="connsiteY177" fmla="*/ 3650884 h 6858000"/>
              <a:gd name="connsiteX178" fmla="*/ 3670252 w 7467600"/>
              <a:gd name="connsiteY178" fmla="*/ 3622798 h 6858000"/>
              <a:gd name="connsiteX179" fmla="*/ 3817258 w 7467600"/>
              <a:gd name="connsiteY179" fmla="*/ 3723577 h 6858000"/>
              <a:gd name="connsiteX180" fmla="*/ 4000461 w 7467600"/>
              <a:gd name="connsiteY180" fmla="*/ 3855966 h 6858000"/>
              <a:gd name="connsiteX181" fmla="*/ 4088180 w 7467600"/>
              <a:gd name="connsiteY181" fmla="*/ 3929774 h 6858000"/>
              <a:gd name="connsiteX182" fmla="*/ 4184555 w 7467600"/>
              <a:gd name="connsiteY182" fmla="*/ 4010683 h 6858000"/>
              <a:gd name="connsiteX183" fmla="*/ 4399563 w 7467600"/>
              <a:gd name="connsiteY183" fmla="*/ 4158106 h 6858000"/>
              <a:gd name="connsiteX184" fmla="*/ 4684469 w 7467600"/>
              <a:gd name="connsiteY184" fmla="*/ 4364680 h 6858000"/>
              <a:gd name="connsiteX185" fmla="*/ 4690271 w 7467600"/>
              <a:gd name="connsiteY185" fmla="*/ 4370034 h 6858000"/>
              <a:gd name="connsiteX186" fmla="*/ 4136093 w 7467600"/>
              <a:gd name="connsiteY186" fmla="*/ 3858466 h 6858000"/>
              <a:gd name="connsiteX187" fmla="*/ 3670252 w 7467600"/>
              <a:gd name="connsiteY187" fmla="*/ 3622798 h 6858000"/>
              <a:gd name="connsiteX188" fmla="*/ 4440129 w 7467600"/>
              <a:gd name="connsiteY188" fmla="*/ 3448571 h 6858000"/>
              <a:gd name="connsiteX189" fmla="*/ 4856525 w 7467600"/>
              <a:gd name="connsiteY189" fmla="*/ 3915351 h 6858000"/>
              <a:gd name="connsiteX190" fmla="*/ 5059055 w 7467600"/>
              <a:gd name="connsiteY190" fmla="*/ 4108918 h 6858000"/>
              <a:gd name="connsiteX191" fmla="*/ 5290070 w 7467600"/>
              <a:gd name="connsiteY191" fmla="*/ 4263619 h 6858000"/>
              <a:gd name="connsiteX192" fmla="*/ 4834991 w 7467600"/>
              <a:gd name="connsiteY192" fmla="*/ 3830985 h 6858000"/>
              <a:gd name="connsiteX193" fmla="*/ 4440129 w 7467600"/>
              <a:gd name="connsiteY193" fmla="*/ 3448571 h 6858000"/>
              <a:gd name="connsiteX194" fmla="*/ 4441737 w 7467600"/>
              <a:gd name="connsiteY194" fmla="*/ 3399734 h 6858000"/>
              <a:gd name="connsiteX195" fmla="*/ 4431236 w 7467600"/>
              <a:gd name="connsiteY195" fmla="*/ 3400954 h 6858000"/>
              <a:gd name="connsiteX196" fmla="*/ 4557150 w 7467600"/>
              <a:gd name="connsiteY196" fmla="*/ 3510023 h 6858000"/>
              <a:gd name="connsiteX197" fmla="*/ 4856936 w 7467600"/>
              <a:gd name="connsiteY197" fmla="*/ 3809146 h 6858000"/>
              <a:gd name="connsiteX198" fmla="*/ 5111996 w 7467600"/>
              <a:gd name="connsiteY198" fmla="*/ 4065759 h 6858000"/>
              <a:gd name="connsiteX199" fmla="*/ 5388878 w 7467600"/>
              <a:gd name="connsiteY199" fmla="*/ 4300185 h 6858000"/>
              <a:gd name="connsiteX200" fmla="*/ 5425556 w 7467600"/>
              <a:gd name="connsiteY200" fmla="*/ 4308967 h 6858000"/>
              <a:gd name="connsiteX201" fmla="*/ 4943646 w 7467600"/>
              <a:gd name="connsiteY201" fmla="*/ 3822916 h 6858000"/>
              <a:gd name="connsiteX202" fmla="*/ 4594837 w 7467600"/>
              <a:gd name="connsiteY202" fmla="*/ 3532274 h 6858000"/>
              <a:gd name="connsiteX203" fmla="*/ 4441737 w 7467600"/>
              <a:gd name="connsiteY203" fmla="*/ 3399734 h 6858000"/>
              <a:gd name="connsiteX204" fmla="*/ 5425834 w 7467600"/>
              <a:gd name="connsiteY204" fmla="*/ 3162785 h 6858000"/>
              <a:gd name="connsiteX205" fmla="*/ 5401644 w 7467600"/>
              <a:gd name="connsiteY205" fmla="*/ 3617847 h 6858000"/>
              <a:gd name="connsiteX206" fmla="*/ 5467256 w 7467600"/>
              <a:gd name="connsiteY206" fmla="*/ 4175494 h 6858000"/>
              <a:gd name="connsiteX207" fmla="*/ 5448069 w 7467600"/>
              <a:gd name="connsiteY207" fmla="*/ 3567554 h 6858000"/>
              <a:gd name="connsiteX208" fmla="*/ 5425834 w 7467600"/>
              <a:gd name="connsiteY208" fmla="*/ 3162785 h 6858000"/>
              <a:gd name="connsiteX209" fmla="*/ 1318687 w 7467600"/>
              <a:gd name="connsiteY209" fmla="*/ 3113840 h 6858000"/>
              <a:gd name="connsiteX210" fmla="*/ 1066793 w 7467600"/>
              <a:gd name="connsiteY210" fmla="*/ 3212171 h 6858000"/>
              <a:gd name="connsiteX211" fmla="*/ 993319 w 7467600"/>
              <a:gd name="connsiteY211" fmla="*/ 3247648 h 6858000"/>
              <a:gd name="connsiteX212" fmla="*/ 853081 w 7467600"/>
              <a:gd name="connsiteY212" fmla="*/ 3312410 h 6858000"/>
              <a:gd name="connsiteX213" fmla="*/ 805957 w 7467600"/>
              <a:gd name="connsiteY213" fmla="*/ 3330443 h 6858000"/>
              <a:gd name="connsiteX214" fmla="*/ 1318687 w 7467600"/>
              <a:gd name="connsiteY214" fmla="*/ 3113840 h 6858000"/>
              <a:gd name="connsiteX215" fmla="*/ 5453702 w 7467600"/>
              <a:gd name="connsiteY215" fmla="*/ 3090882 h 6858000"/>
              <a:gd name="connsiteX216" fmla="*/ 5480135 w 7467600"/>
              <a:gd name="connsiteY216" fmla="*/ 3565802 h 6858000"/>
              <a:gd name="connsiteX217" fmla="*/ 5499023 w 7467600"/>
              <a:gd name="connsiteY217" fmla="*/ 4166310 h 6858000"/>
              <a:gd name="connsiteX218" fmla="*/ 5547022 w 7467600"/>
              <a:gd name="connsiteY218" fmla="*/ 3607838 h 6858000"/>
              <a:gd name="connsiteX219" fmla="*/ 5515964 w 7467600"/>
              <a:gd name="connsiteY219" fmla="*/ 3378541 h 6858000"/>
              <a:gd name="connsiteX220" fmla="*/ 5453702 w 7467600"/>
              <a:gd name="connsiteY220" fmla="*/ 3090882 h 6858000"/>
              <a:gd name="connsiteX221" fmla="*/ 1238695 w 7467600"/>
              <a:gd name="connsiteY221" fmla="*/ 3076820 h 6858000"/>
              <a:gd name="connsiteX222" fmla="*/ 716371 w 7467600"/>
              <a:gd name="connsiteY222" fmla="*/ 3293249 h 6858000"/>
              <a:gd name="connsiteX223" fmla="*/ 579522 w 7467600"/>
              <a:gd name="connsiteY223" fmla="*/ 3371759 h 6858000"/>
              <a:gd name="connsiteX224" fmla="*/ 600288 w 7467600"/>
              <a:gd name="connsiteY224" fmla="*/ 3365555 h 6858000"/>
              <a:gd name="connsiteX225" fmla="*/ 840692 w 7467600"/>
              <a:gd name="connsiteY225" fmla="*/ 3284921 h 6858000"/>
              <a:gd name="connsiteX226" fmla="*/ 979248 w 7467600"/>
              <a:gd name="connsiteY226" fmla="*/ 3221003 h 6858000"/>
              <a:gd name="connsiteX227" fmla="*/ 1053282 w 7467600"/>
              <a:gd name="connsiteY227" fmla="*/ 3185247 h 6858000"/>
              <a:gd name="connsiteX228" fmla="*/ 1320603 w 7467600"/>
              <a:gd name="connsiteY228" fmla="*/ 3081281 h 6858000"/>
              <a:gd name="connsiteX229" fmla="*/ 1238695 w 7467600"/>
              <a:gd name="connsiteY229" fmla="*/ 3076820 h 6858000"/>
              <a:gd name="connsiteX230" fmla="*/ 5425627 w 7467600"/>
              <a:gd name="connsiteY230" fmla="*/ 2954192 h 6858000"/>
              <a:gd name="connsiteX231" fmla="*/ 5470770 w 7467600"/>
              <a:gd name="connsiteY231" fmla="*/ 3005435 h 6858000"/>
              <a:gd name="connsiteX232" fmla="*/ 5519779 w 7467600"/>
              <a:gd name="connsiteY232" fmla="*/ 4359223 h 6858000"/>
              <a:gd name="connsiteX233" fmla="*/ 5520293 w 7467600"/>
              <a:gd name="connsiteY233" fmla="*/ 4360602 h 6858000"/>
              <a:gd name="connsiteX234" fmla="*/ 5767221 w 7467600"/>
              <a:gd name="connsiteY234" fmla="*/ 4665564 h 6858000"/>
              <a:gd name="connsiteX235" fmla="*/ 6937169 w 7467600"/>
              <a:gd name="connsiteY235" fmla="*/ 4815941 h 6858000"/>
              <a:gd name="connsiteX236" fmla="*/ 6953922 w 7467600"/>
              <a:gd name="connsiteY236" fmla="*/ 4890068 h 6858000"/>
              <a:gd name="connsiteX237" fmla="*/ 6071359 w 7467600"/>
              <a:gd name="connsiteY237" fmla="*/ 4770770 h 6858000"/>
              <a:gd name="connsiteX238" fmla="*/ 6038839 w 7467600"/>
              <a:gd name="connsiteY238" fmla="*/ 4764474 h 6858000"/>
              <a:gd name="connsiteX239" fmla="*/ 6038706 w 7467600"/>
              <a:gd name="connsiteY239" fmla="*/ 4763847 h 6858000"/>
              <a:gd name="connsiteX240" fmla="*/ 6037784 w 7467600"/>
              <a:gd name="connsiteY240" fmla="*/ 4764270 h 6858000"/>
              <a:gd name="connsiteX241" fmla="*/ 6038839 w 7467600"/>
              <a:gd name="connsiteY241" fmla="*/ 4764474 h 6858000"/>
              <a:gd name="connsiteX242" fmla="*/ 6040338 w 7467600"/>
              <a:gd name="connsiteY242" fmla="*/ 4771418 h 6858000"/>
              <a:gd name="connsiteX243" fmla="*/ 6024488 w 7467600"/>
              <a:gd name="connsiteY243" fmla="*/ 4809903 h 6858000"/>
              <a:gd name="connsiteX244" fmla="*/ 5599771 w 7467600"/>
              <a:gd name="connsiteY244" fmla="*/ 5509652 h 6858000"/>
              <a:gd name="connsiteX245" fmla="*/ 5548843 w 7467600"/>
              <a:gd name="connsiteY245" fmla="*/ 5563845 h 6858000"/>
              <a:gd name="connsiteX246" fmla="*/ 5940952 w 7467600"/>
              <a:gd name="connsiteY246" fmla="*/ 6250028 h 6858000"/>
              <a:gd name="connsiteX247" fmla="*/ 6043441 w 7467600"/>
              <a:gd name="connsiteY247" fmla="*/ 6665847 h 6858000"/>
              <a:gd name="connsiteX248" fmla="*/ 6093432 w 7467600"/>
              <a:gd name="connsiteY248" fmla="*/ 6858000 h 6858000"/>
              <a:gd name="connsiteX249" fmla="*/ 6034344 w 7467600"/>
              <a:gd name="connsiteY249" fmla="*/ 6858000 h 6858000"/>
              <a:gd name="connsiteX250" fmla="*/ 6026679 w 7467600"/>
              <a:gd name="connsiteY250" fmla="*/ 6836959 h 6858000"/>
              <a:gd name="connsiteX251" fmla="*/ 5800441 w 7467600"/>
              <a:gd name="connsiteY251" fmla="*/ 6335286 h 6858000"/>
              <a:gd name="connsiteX252" fmla="*/ 5526562 w 7467600"/>
              <a:gd name="connsiteY252" fmla="*/ 5705388 h 6858000"/>
              <a:gd name="connsiteX253" fmla="*/ 5519640 w 7467600"/>
              <a:gd name="connsiteY253" fmla="*/ 5683774 h 6858000"/>
              <a:gd name="connsiteX254" fmla="*/ 5844559 w 7467600"/>
              <a:gd name="connsiteY254" fmla="*/ 6553349 h 6858000"/>
              <a:gd name="connsiteX255" fmla="*/ 5975994 w 7467600"/>
              <a:gd name="connsiteY255" fmla="*/ 6858000 h 6858000"/>
              <a:gd name="connsiteX256" fmla="*/ 5898547 w 7467600"/>
              <a:gd name="connsiteY256" fmla="*/ 6858000 h 6858000"/>
              <a:gd name="connsiteX257" fmla="*/ 5682041 w 7467600"/>
              <a:gd name="connsiteY257" fmla="*/ 6355860 h 6858000"/>
              <a:gd name="connsiteX258" fmla="*/ 5461758 w 7467600"/>
              <a:gd name="connsiteY258" fmla="*/ 5820220 h 6858000"/>
              <a:gd name="connsiteX259" fmla="*/ 5237282 w 7467600"/>
              <a:gd name="connsiteY259" fmla="*/ 6579086 h 6858000"/>
              <a:gd name="connsiteX260" fmla="*/ 5115009 w 7467600"/>
              <a:gd name="connsiteY260" fmla="*/ 6858000 h 6858000"/>
              <a:gd name="connsiteX261" fmla="*/ 5028074 w 7467600"/>
              <a:gd name="connsiteY261" fmla="*/ 6858000 h 6858000"/>
              <a:gd name="connsiteX262" fmla="*/ 5079508 w 7467600"/>
              <a:gd name="connsiteY262" fmla="*/ 6749074 h 6858000"/>
              <a:gd name="connsiteX263" fmla="*/ 5371846 w 7467600"/>
              <a:gd name="connsiteY263" fmla="*/ 5924413 h 6858000"/>
              <a:gd name="connsiteX264" fmla="*/ 5270512 w 7467600"/>
              <a:gd name="connsiteY264" fmla="*/ 6138975 h 6858000"/>
              <a:gd name="connsiteX265" fmla="*/ 5062409 w 7467600"/>
              <a:gd name="connsiteY265" fmla="*/ 6653544 h 6858000"/>
              <a:gd name="connsiteX266" fmla="*/ 5036628 w 7467600"/>
              <a:gd name="connsiteY266" fmla="*/ 6754247 h 6858000"/>
              <a:gd name="connsiteX267" fmla="*/ 5009112 w 7467600"/>
              <a:gd name="connsiteY267" fmla="*/ 6858000 h 6858000"/>
              <a:gd name="connsiteX268" fmla="*/ 4976679 w 7467600"/>
              <a:gd name="connsiteY268" fmla="*/ 6858000 h 6858000"/>
              <a:gd name="connsiteX269" fmla="*/ 5006537 w 7467600"/>
              <a:gd name="connsiteY269" fmla="*/ 6747068 h 6858000"/>
              <a:gd name="connsiteX270" fmla="*/ 5032723 w 7467600"/>
              <a:gd name="connsiteY270" fmla="*/ 6644957 h 6858000"/>
              <a:gd name="connsiteX271" fmla="*/ 5242949 w 7467600"/>
              <a:gd name="connsiteY271" fmla="*/ 6125175 h 6858000"/>
              <a:gd name="connsiteX272" fmla="*/ 5286321 w 7467600"/>
              <a:gd name="connsiteY272" fmla="*/ 6033555 h 6858000"/>
              <a:gd name="connsiteX273" fmla="*/ 5008210 w 7467600"/>
              <a:gd name="connsiteY273" fmla="*/ 6649194 h 6858000"/>
              <a:gd name="connsiteX274" fmla="*/ 4986321 w 7467600"/>
              <a:gd name="connsiteY274" fmla="*/ 6765687 h 6858000"/>
              <a:gd name="connsiteX275" fmla="*/ 4973474 w 7467600"/>
              <a:gd name="connsiteY275" fmla="*/ 6858000 h 6858000"/>
              <a:gd name="connsiteX276" fmla="*/ 4907178 w 7467600"/>
              <a:gd name="connsiteY276" fmla="*/ 6858000 h 6858000"/>
              <a:gd name="connsiteX277" fmla="*/ 4910810 w 7467600"/>
              <a:gd name="connsiteY277" fmla="*/ 6829660 h 6858000"/>
              <a:gd name="connsiteX278" fmla="*/ 4987461 w 7467600"/>
              <a:gd name="connsiteY278" fmla="*/ 6432994 h 6858000"/>
              <a:gd name="connsiteX279" fmla="*/ 5179262 w 7467600"/>
              <a:gd name="connsiteY279" fmla="*/ 6035044 h 6858000"/>
              <a:gd name="connsiteX280" fmla="*/ 4689678 w 7467600"/>
              <a:gd name="connsiteY280" fmla="*/ 6440241 h 6858000"/>
              <a:gd name="connsiteX281" fmla="*/ 4477543 w 7467600"/>
              <a:gd name="connsiteY281" fmla="*/ 6674836 h 6858000"/>
              <a:gd name="connsiteX282" fmla="*/ 4329957 w 7467600"/>
              <a:gd name="connsiteY282" fmla="*/ 6858000 h 6858000"/>
              <a:gd name="connsiteX283" fmla="*/ 4218595 w 7467600"/>
              <a:gd name="connsiteY283" fmla="*/ 6858000 h 6858000"/>
              <a:gd name="connsiteX284" fmla="*/ 4368888 w 7467600"/>
              <a:gd name="connsiteY284" fmla="*/ 6668412 h 6858000"/>
              <a:gd name="connsiteX285" fmla="*/ 4563091 w 7467600"/>
              <a:gd name="connsiteY285" fmla="*/ 6442508 h 6858000"/>
              <a:gd name="connsiteX286" fmla="*/ 5387324 w 7467600"/>
              <a:gd name="connsiteY286" fmla="*/ 5705830 h 6858000"/>
              <a:gd name="connsiteX287" fmla="*/ 5073620 w 7467600"/>
              <a:gd name="connsiteY287" fmla="*/ 5955437 h 6858000"/>
              <a:gd name="connsiteX288" fmla="*/ 4689789 w 7467600"/>
              <a:gd name="connsiteY288" fmla="*/ 6268382 h 6858000"/>
              <a:gd name="connsiteX289" fmla="*/ 4418722 w 7467600"/>
              <a:gd name="connsiteY289" fmla="*/ 6570886 h 6858000"/>
              <a:gd name="connsiteX290" fmla="*/ 4214944 w 7467600"/>
              <a:gd name="connsiteY290" fmla="*/ 6858000 h 6858000"/>
              <a:gd name="connsiteX291" fmla="*/ 4177898 w 7467600"/>
              <a:gd name="connsiteY291" fmla="*/ 6858000 h 6858000"/>
              <a:gd name="connsiteX292" fmla="*/ 4391597 w 7467600"/>
              <a:gd name="connsiteY292" fmla="*/ 6556370 h 6858000"/>
              <a:gd name="connsiteX293" fmla="*/ 4668889 w 7467600"/>
              <a:gd name="connsiteY293" fmla="*/ 6246399 h 6858000"/>
              <a:gd name="connsiteX294" fmla="*/ 5055427 w 7467600"/>
              <a:gd name="connsiteY294" fmla="*/ 5931476 h 6858000"/>
              <a:gd name="connsiteX295" fmla="*/ 5371814 w 7467600"/>
              <a:gd name="connsiteY295" fmla="*/ 5678975 h 6858000"/>
              <a:gd name="connsiteX296" fmla="*/ 4987918 w 7467600"/>
              <a:gd name="connsiteY296" fmla="*/ 5838701 h 6858000"/>
              <a:gd name="connsiteX297" fmla="*/ 4317146 w 7467600"/>
              <a:gd name="connsiteY297" fmla="*/ 6587716 h 6858000"/>
              <a:gd name="connsiteX298" fmla="*/ 4171627 w 7467600"/>
              <a:gd name="connsiteY298" fmla="*/ 6858000 h 6858000"/>
              <a:gd name="connsiteX299" fmla="*/ 4081585 w 7467600"/>
              <a:gd name="connsiteY299" fmla="*/ 6858000 h 6858000"/>
              <a:gd name="connsiteX300" fmla="*/ 4238603 w 7467600"/>
              <a:gd name="connsiteY300" fmla="*/ 6559341 h 6858000"/>
              <a:gd name="connsiteX301" fmla="*/ 4778333 w 7467600"/>
              <a:gd name="connsiteY301" fmla="*/ 5873626 h 6858000"/>
              <a:gd name="connsiteX302" fmla="*/ 5414185 w 7467600"/>
              <a:gd name="connsiteY302" fmla="*/ 5573882 h 6858000"/>
              <a:gd name="connsiteX303" fmla="*/ 5959648 w 7467600"/>
              <a:gd name="connsiteY303" fmla="*/ 4760797 h 6858000"/>
              <a:gd name="connsiteX304" fmla="*/ 5355019 w 7467600"/>
              <a:gd name="connsiteY304" fmla="*/ 4734672 h 6858000"/>
              <a:gd name="connsiteX305" fmla="*/ 5083565 w 7467600"/>
              <a:gd name="connsiteY305" fmla="*/ 5179121 h 6858000"/>
              <a:gd name="connsiteX306" fmla="*/ 4713577 w 7467600"/>
              <a:gd name="connsiteY306" fmla="*/ 5616803 h 6858000"/>
              <a:gd name="connsiteX307" fmla="*/ 3989559 w 7467600"/>
              <a:gd name="connsiteY307" fmla="*/ 6145945 h 6858000"/>
              <a:gd name="connsiteX308" fmla="*/ 3939824 w 7467600"/>
              <a:gd name="connsiteY308" fmla="*/ 6066900 h 6858000"/>
              <a:gd name="connsiteX309" fmla="*/ 4584537 w 7467600"/>
              <a:gd name="connsiteY309" fmla="*/ 5324826 h 6858000"/>
              <a:gd name="connsiteX310" fmla="*/ 5037105 w 7467600"/>
              <a:gd name="connsiteY310" fmla="*/ 5088765 h 6858000"/>
              <a:gd name="connsiteX311" fmla="*/ 5039930 w 7467600"/>
              <a:gd name="connsiteY311" fmla="*/ 5089585 h 6858000"/>
              <a:gd name="connsiteX312" fmla="*/ 5263764 w 7467600"/>
              <a:gd name="connsiteY312" fmla="*/ 4735525 h 6858000"/>
              <a:gd name="connsiteX313" fmla="*/ 4086300 w 7467600"/>
              <a:gd name="connsiteY313" fmla="*/ 4884599 h 6858000"/>
              <a:gd name="connsiteX314" fmla="*/ 4085485 w 7467600"/>
              <a:gd name="connsiteY314" fmla="*/ 4899070 h 6858000"/>
              <a:gd name="connsiteX315" fmla="*/ 3871915 w 7467600"/>
              <a:gd name="connsiteY315" fmla="*/ 5253645 h 6858000"/>
              <a:gd name="connsiteX316" fmla="*/ 3799374 w 7467600"/>
              <a:gd name="connsiteY316" fmla="*/ 5466127 h 6858000"/>
              <a:gd name="connsiteX317" fmla="*/ 3498850 w 7467600"/>
              <a:gd name="connsiteY317" fmla="*/ 6661888 h 6858000"/>
              <a:gd name="connsiteX318" fmla="*/ 3399216 w 7467600"/>
              <a:gd name="connsiteY318" fmla="*/ 6858000 h 6858000"/>
              <a:gd name="connsiteX319" fmla="*/ 3303688 w 7467600"/>
              <a:gd name="connsiteY319" fmla="*/ 6858000 h 6858000"/>
              <a:gd name="connsiteX320" fmla="*/ 3391774 w 7467600"/>
              <a:gd name="connsiteY320" fmla="*/ 6697181 h 6858000"/>
              <a:gd name="connsiteX321" fmla="*/ 3735540 w 7467600"/>
              <a:gd name="connsiteY321" fmla="*/ 5546923 h 6858000"/>
              <a:gd name="connsiteX322" fmla="*/ 3729438 w 7467600"/>
              <a:gd name="connsiteY322" fmla="*/ 5569058 h 6858000"/>
              <a:gd name="connsiteX323" fmla="*/ 3707782 w 7467600"/>
              <a:gd name="connsiteY323" fmla="*/ 5644908 h 6858000"/>
              <a:gd name="connsiteX324" fmla="*/ 3583827 w 7467600"/>
              <a:gd name="connsiteY324" fmla="*/ 6039215 h 6858000"/>
              <a:gd name="connsiteX325" fmla="*/ 3547861 w 7467600"/>
              <a:gd name="connsiteY325" fmla="*/ 6129609 h 6858000"/>
              <a:gd name="connsiteX326" fmla="*/ 3490905 w 7467600"/>
              <a:gd name="connsiteY326" fmla="*/ 6277660 h 6858000"/>
              <a:gd name="connsiteX327" fmla="*/ 3455859 w 7467600"/>
              <a:gd name="connsiteY327" fmla="*/ 6391301 h 6858000"/>
              <a:gd name="connsiteX328" fmla="*/ 3429112 w 7467600"/>
              <a:gd name="connsiteY328" fmla="*/ 6479469 h 6858000"/>
              <a:gd name="connsiteX329" fmla="*/ 3304862 w 7467600"/>
              <a:gd name="connsiteY329" fmla="*/ 6796476 h 6858000"/>
              <a:gd name="connsiteX330" fmla="*/ 3276071 w 7467600"/>
              <a:gd name="connsiteY330" fmla="*/ 6858000 h 6858000"/>
              <a:gd name="connsiteX331" fmla="*/ 3240805 w 7467600"/>
              <a:gd name="connsiteY331" fmla="*/ 6858000 h 6858000"/>
              <a:gd name="connsiteX332" fmla="*/ 3275917 w 7467600"/>
              <a:gd name="connsiteY332" fmla="*/ 6783192 h 6858000"/>
              <a:gd name="connsiteX333" fmla="*/ 3399358 w 7467600"/>
              <a:gd name="connsiteY333" fmla="*/ 6469011 h 6858000"/>
              <a:gd name="connsiteX334" fmla="*/ 3425650 w 7467600"/>
              <a:gd name="connsiteY334" fmla="*/ 6381333 h 6858000"/>
              <a:gd name="connsiteX335" fmla="*/ 3460661 w 7467600"/>
              <a:gd name="connsiteY335" fmla="*/ 6266763 h 6858000"/>
              <a:gd name="connsiteX336" fmla="*/ 3518021 w 7467600"/>
              <a:gd name="connsiteY336" fmla="*/ 6117298 h 6858000"/>
              <a:gd name="connsiteX337" fmla="*/ 3554035 w 7467600"/>
              <a:gd name="connsiteY337" fmla="*/ 6027832 h 6858000"/>
              <a:gd name="connsiteX338" fmla="*/ 3677174 w 7467600"/>
              <a:gd name="connsiteY338" fmla="*/ 5636351 h 6858000"/>
              <a:gd name="connsiteX339" fmla="*/ 3698819 w 7467600"/>
              <a:gd name="connsiteY339" fmla="*/ 5560503 h 6858000"/>
              <a:gd name="connsiteX340" fmla="*/ 3702094 w 7467600"/>
              <a:gd name="connsiteY340" fmla="*/ 5549194 h 6858000"/>
              <a:gd name="connsiteX341" fmla="*/ 3398355 w 7467600"/>
              <a:gd name="connsiteY341" fmla="*/ 6094603 h 6858000"/>
              <a:gd name="connsiteX342" fmla="*/ 3193941 w 7467600"/>
              <a:gd name="connsiteY342" fmla="*/ 6798775 h 6858000"/>
              <a:gd name="connsiteX343" fmla="*/ 3184140 w 7467600"/>
              <a:gd name="connsiteY343" fmla="*/ 6858000 h 6858000"/>
              <a:gd name="connsiteX344" fmla="*/ 3099978 w 7467600"/>
              <a:gd name="connsiteY344" fmla="*/ 6858000 h 6858000"/>
              <a:gd name="connsiteX345" fmla="*/ 3101556 w 7467600"/>
              <a:gd name="connsiteY345" fmla="*/ 6843337 h 6858000"/>
              <a:gd name="connsiteX346" fmla="*/ 3370162 w 7467600"/>
              <a:gd name="connsiteY346" fmla="*/ 5785550 h 6858000"/>
              <a:gd name="connsiteX347" fmla="*/ 3746477 w 7467600"/>
              <a:gd name="connsiteY347" fmla="*/ 5377889 h 6858000"/>
              <a:gd name="connsiteX348" fmla="*/ 3863399 w 7467600"/>
              <a:gd name="connsiteY348" fmla="*/ 5087257 h 6858000"/>
              <a:gd name="connsiteX349" fmla="*/ 3968712 w 7467600"/>
              <a:gd name="connsiteY349" fmla="*/ 4913989 h 6858000"/>
              <a:gd name="connsiteX350" fmla="*/ 2792390 w 7467600"/>
              <a:gd name="connsiteY350" fmla="*/ 5382974 h 6858000"/>
              <a:gd name="connsiteX351" fmla="*/ 2714982 w 7467600"/>
              <a:gd name="connsiteY351" fmla="*/ 5427051 h 6858000"/>
              <a:gd name="connsiteX352" fmla="*/ 2813361 w 7467600"/>
              <a:gd name="connsiteY352" fmla="*/ 6023912 h 6858000"/>
              <a:gd name="connsiteX353" fmla="*/ 2688430 w 7467600"/>
              <a:gd name="connsiteY353" fmla="*/ 6801564 h 6858000"/>
              <a:gd name="connsiteX354" fmla="*/ 2629626 w 7467600"/>
              <a:gd name="connsiteY354" fmla="*/ 6763394 h 6858000"/>
              <a:gd name="connsiteX355" fmla="*/ 2565328 w 7467600"/>
              <a:gd name="connsiteY355" fmla="*/ 5516399 h 6858000"/>
              <a:gd name="connsiteX356" fmla="*/ 1922999 w 7467600"/>
              <a:gd name="connsiteY356" fmla="*/ 5980343 h 6858000"/>
              <a:gd name="connsiteX357" fmla="*/ 1950261 w 7467600"/>
              <a:gd name="connsiteY357" fmla="*/ 6405858 h 6858000"/>
              <a:gd name="connsiteX358" fmla="*/ 2365554 w 7467600"/>
              <a:gd name="connsiteY358" fmla="*/ 6759107 h 6858000"/>
              <a:gd name="connsiteX359" fmla="*/ 2424142 w 7467600"/>
              <a:gd name="connsiteY359" fmla="*/ 6858000 h 6858000"/>
              <a:gd name="connsiteX360" fmla="*/ 2395994 w 7467600"/>
              <a:gd name="connsiteY360" fmla="*/ 6858000 h 6858000"/>
              <a:gd name="connsiteX361" fmla="*/ 2392863 w 7467600"/>
              <a:gd name="connsiteY361" fmla="*/ 6852964 h 6858000"/>
              <a:gd name="connsiteX362" fmla="*/ 2017589 w 7467600"/>
              <a:gd name="connsiteY362" fmla="*/ 6493982 h 6858000"/>
              <a:gd name="connsiteX363" fmla="*/ 2147336 w 7467600"/>
              <a:gd name="connsiteY363" fmla="*/ 6594052 h 6858000"/>
              <a:gd name="connsiteX364" fmla="*/ 2207047 w 7467600"/>
              <a:gd name="connsiteY364" fmla="*/ 6654540 h 6858000"/>
              <a:gd name="connsiteX365" fmla="*/ 2299106 w 7467600"/>
              <a:gd name="connsiteY365" fmla="*/ 6778931 h 6858000"/>
              <a:gd name="connsiteX366" fmla="*/ 2314430 w 7467600"/>
              <a:gd name="connsiteY366" fmla="*/ 6801144 h 6858000"/>
              <a:gd name="connsiteX367" fmla="*/ 2352406 w 7467600"/>
              <a:gd name="connsiteY367" fmla="*/ 6858000 h 6858000"/>
              <a:gd name="connsiteX368" fmla="*/ 2314492 w 7467600"/>
              <a:gd name="connsiteY368" fmla="*/ 6858000 h 6858000"/>
              <a:gd name="connsiteX369" fmla="*/ 2288095 w 7467600"/>
              <a:gd name="connsiteY369" fmla="*/ 6818030 h 6858000"/>
              <a:gd name="connsiteX370" fmla="*/ 2272768 w 7467600"/>
              <a:gd name="connsiteY370" fmla="*/ 6795822 h 6858000"/>
              <a:gd name="connsiteX371" fmla="*/ 2182715 w 7467600"/>
              <a:gd name="connsiteY371" fmla="*/ 6675071 h 6858000"/>
              <a:gd name="connsiteX372" fmla="*/ 2032061 w 7467600"/>
              <a:gd name="connsiteY372" fmla="*/ 6541380 h 6858000"/>
              <a:gd name="connsiteX373" fmla="*/ 2257220 w 7467600"/>
              <a:gd name="connsiteY373" fmla="*/ 6826257 h 6858000"/>
              <a:gd name="connsiteX374" fmla="*/ 2281324 w 7467600"/>
              <a:gd name="connsiteY374" fmla="*/ 6858000 h 6858000"/>
              <a:gd name="connsiteX375" fmla="*/ 2242860 w 7467600"/>
              <a:gd name="connsiteY375" fmla="*/ 6858000 h 6858000"/>
              <a:gd name="connsiteX376" fmla="*/ 2232818 w 7467600"/>
              <a:gd name="connsiteY376" fmla="*/ 6844926 h 6858000"/>
              <a:gd name="connsiteX377" fmla="*/ 1990172 w 7467600"/>
              <a:gd name="connsiteY377" fmla="*/ 6542121 h 6858000"/>
              <a:gd name="connsiteX378" fmla="*/ 2124090 w 7467600"/>
              <a:gd name="connsiteY378" fmla="*/ 6761017 h 6858000"/>
              <a:gd name="connsiteX379" fmla="*/ 2200380 w 7467600"/>
              <a:gd name="connsiteY379" fmla="*/ 6858000 h 6858000"/>
              <a:gd name="connsiteX380" fmla="*/ 2147507 w 7467600"/>
              <a:gd name="connsiteY380" fmla="*/ 6858000 h 6858000"/>
              <a:gd name="connsiteX381" fmla="*/ 2070668 w 7467600"/>
              <a:gd name="connsiteY381" fmla="*/ 6761520 h 6858000"/>
              <a:gd name="connsiteX382" fmla="*/ 1975142 w 7467600"/>
              <a:gd name="connsiteY382" fmla="*/ 6585570 h 6858000"/>
              <a:gd name="connsiteX383" fmla="*/ 2050035 w 7467600"/>
              <a:gd name="connsiteY383" fmla="*/ 6813345 h 6858000"/>
              <a:gd name="connsiteX384" fmla="*/ 2063025 w 7467600"/>
              <a:gd name="connsiteY384" fmla="*/ 6858000 h 6858000"/>
              <a:gd name="connsiteX385" fmla="*/ 2021675 w 7467600"/>
              <a:gd name="connsiteY385" fmla="*/ 6858000 h 6858000"/>
              <a:gd name="connsiteX386" fmla="*/ 2019308 w 7467600"/>
              <a:gd name="connsiteY386" fmla="*/ 6847118 h 6858000"/>
              <a:gd name="connsiteX387" fmla="*/ 1938835 w 7467600"/>
              <a:gd name="connsiteY387" fmla="*/ 6551160 h 6858000"/>
              <a:gd name="connsiteX388" fmla="*/ 1953230 w 7467600"/>
              <a:gd name="connsiteY388" fmla="*/ 6759699 h 6858000"/>
              <a:gd name="connsiteX389" fmla="*/ 1956763 w 7467600"/>
              <a:gd name="connsiteY389" fmla="*/ 6778191 h 6858000"/>
              <a:gd name="connsiteX390" fmla="*/ 1967925 w 7467600"/>
              <a:gd name="connsiteY390" fmla="*/ 6858000 h 6858000"/>
              <a:gd name="connsiteX391" fmla="*/ 1936622 w 7467600"/>
              <a:gd name="connsiteY391" fmla="*/ 6858000 h 6858000"/>
              <a:gd name="connsiteX392" fmla="*/ 1926261 w 7467600"/>
              <a:gd name="connsiteY392" fmla="*/ 6784064 h 6858000"/>
              <a:gd name="connsiteX393" fmla="*/ 1922724 w 7467600"/>
              <a:gd name="connsiteY393" fmla="*/ 6765577 h 6858000"/>
              <a:gd name="connsiteX394" fmla="*/ 1904650 w 7467600"/>
              <a:gd name="connsiteY394" fmla="*/ 6639616 h 6858000"/>
              <a:gd name="connsiteX395" fmla="*/ 1885273 w 7467600"/>
              <a:gd name="connsiteY395" fmla="*/ 6858000 h 6858000"/>
              <a:gd name="connsiteX396" fmla="*/ 1854363 w 7467600"/>
              <a:gd name="connsiteY396" fmla="*/ 6858000 h 6858000"/>
              <a:gd name="connsiteX397" fmla="*/ 1880391 w 7467600"/>
              <a:gd name="connsiteY397" fmla="*/ 6603796 h 6858000"/>
              <a:gd name="connsiteX398" fmla="*/ 1818273 w 7467600"/>
              <a:gd name="connsiteY398" fmla="*/ 6715729 h 6858000"/>
              <a:gd name="connsiteX399" fmla="*/ 1794691 w 7467600"/>
              <a:gd name="connsiteY399" fmla="*/ 6843239 h 6858000"/>
              <a:gd name="connsiteX400" fmla="*/ 1794914 w 7467600"/>
              <a:gd name="connsiteY400" fmla="*/ 6858000 h 6858000"/>
              <a:gd name="connsiteX401" fmla="*/ 1746128 w 7467600"/>
              <a:gd name="connsiteY401" fmla="*/ 6858000 h 6858000"/>
              <a:gd name="connsiteX402" fmla="*/ 1753934 w 7467600"/>
              <a:gd name="connsiteY402" fmla="*/ 6724796 h 6858000"/>
              <a:gd name="connsiteX403" fmla="*/ 1792053 w 7467600"/>
              <a:gd name="connsiteY403" fmla="*/ 6572396 h 6858000"/>
              <a:gd name="connsiteX404" fmla="*/ 1862248 w 7467600"/>
              <a:gd name="connsiteY404" fmla="*/ 6266397 h 6858000"/>
              <a:gd name="connsiteX405" fmla="*/ 1862250 w 7467600"/>
              <a:gd name="connsiteY405" fmla="*/ 6033531 h 6858000"/>
              <a:gd name="connsiteX406" fmla="*/ 1211999 w 7467600"/>
              <a:gd name="connsiteY406" fmla="*/ 6683610 h 6858000"/>
              <a:gd name="connsiteX407" fmla="*/ 1213266 w 7467600"/>
              <a:gd name="connsiteY407" fmla="*/ 6691947 h 6858000"/>
              <a:gd name="connsiteX408" fmla="*/ 1203370 w 7467600"/>
              <a:gd name="connsiteY408" fmla="*/ 6850676 h 6858000"/>
              <a:gd name="connsiteX409" fmla="*/ 1203671 w 7467600"/>
              <a:gd name="connsiteY409" fmla="*/ 6858000 h 6858000"/>
              <a:gd name="connsiteX410" fmla="*/ 1143180 w 7467600"/>
              <a:gd name="connsiteY410" fmla="*/ 6858000 h 6858000"/>
              <a:gd name="connsiteX411" fmla="*/ 1142176 w 7467600"/>
              <a:gd name="connsiteY411" fmla="*/ 6766045 h 6858000"/>
              <a:gd name="connsiteX412" fmla="*/ 1067484 w 7467600"/>
              <a:gd name="connsiteY412" fmla="*/ 6858000 h 6858000"/>
              <a:gd name="connsiteX413" fmla="*/ 953928 w 7467600"/>
              <a:gd name="connsiteY413" fmla="*/ 6858000 h 6858000"/>
              <a:gd name="connsiteX414" fmla="*/ 959715 w 7467600"/>
              <a:gd name="connsiteY414" fmla="*/ 6850185 h 6858000"/>
              <a:gd name="connsiteX415" fmla="*/ 1483788 w 7467600"/>
              <a:gd name="connsiteY415" fmla="*/ 6259174 h 6858000"/>
              <a:gd name="connsiteX416" fmla="*/ 1100671 w 7467600"/>
              <a:gd name="connsiteY416" fmla="*/ 6252137 h 6858000"/>
              <a:gd name="connsiteX417" fmla="*/ 1090144 w 7467600"/>
              <a:gd name="connsiteY417" fmla="*/ 6256748 h 6858000"/>
              <a:gd name="connsiteX418" fmla="*/ 1095872 w 7467600"/>
              <a:gd name="connsiteY418" fmla="*/ 6271892 h 6858000"/>
              <a:gd name="connsiteX419" fmla="*/ 262785 w 7467600"/>
              <a:gd name="connsiteY419" fmla="*/ 6845450 h 6858000"/>
              <a:gd name="connsiteX420" fmla="*/ 209968 w 7467600"/>
              <a:gd name="connsiteY420" fmla="*/ 6770713 h 6858000"/>
              <a:gd name="connsiteX421" fmla="*/ 873460 w 7467600"/>
              <a:gd name="connsiteY421" fmla="*/ 6253768 h 6858000"/>
              <a:gd name="connsiteX422" fmla="*/ 192686 w 7467600"/>
              <a:gd name="connsiteY422" fmla="*/ 5849257 h 6858000"/>
              <a:gd name="connsiteX423" fmla="*/ 4696 w 7467600"/>
              <a:gd name="connsiteY423" fmla="*/ 5697668 h 6858000"/>
              <a:gd name="connsiteX424" fmla="*/ 0 w 7467600"/>
              <a:gd name="connsiteY424" fmla="*/ 5689984 h 6858000"/>
              <a:gd name="connsiteX425" fmla="*/ 0 w 7467600"/>
              <a:gd name="connsiteY425" fmla="*/ 5513472 h 6858000"/>
              <a:gd name="connsiteX426" fmla="*/ 174101 w 7467600"/>
              <a:gd name="connsiteY426" fmla="*/ 5620277 h 6858000"/>
              <a:gd name="connsiteX427" fmla="*/ 891800 w 7467600"/>
              <a:gd name="connsiteY427" fmla="*/ 6036935 h 6858000"/>
              <a:gd name="connsiteX428" fmla="*/ 1072219 w 7467600"/>
              <a:gd name="connsiteY428" fmla="*/ 6169443 h 6858000"/>
              <a:gd name="connsiteX429" fmla="*/ 1074117 w 7467600"/>
              <a:gd name="connsiteY429" fmla="*/ 6170301 h 6858000"/>
              <a:gd name="connsiteX430" fmla="*/ 1083114 w 7467600"/>
              <a:gd name="connsiteY430" fmla="*/ 6174131 h 6858000"/>
              <a:gd name="connsiteX431" fmla="*/ 1543010 w 7467600"/>
              <a:gd name="connsiteY431" fmla="*/ 6191140 h 6858000"/>
              <a:gd name="connsiteX432" fmla="*/ 1551080 w 7467600"/>
              <a:gd name="connsiteY432" fmla="*/ 6195006 h 6858000"/>
              <a:gd name="connsiteX433" fmla="*/ 2345443 w 7467600"/>
              <a:gd name="connsiteY433" fmla="*/ 5549882 h 6858000"/>
              <a:gd name="connsiteX434" fmla="*/ 1721499 w 7467600"/>
              <a:gd name="connsiteY434" fmla="*/ 5599969 h 6858000"/>
              <a:gd name="connsiteX435" fmla="*/ 767716 w 7467600"/>
              <a:gd name="connsiteY435" fmla="*/ 5472768 h 6858000"/>
              <a:gd name="connsiteX436" fmla="*/ 722147 w 7467600"/>
              <a:gd name="connsiteY436" fmla="*/ 5393091 h 6858000"/>
              <a:gd name="connsiteX437" fmla="*/ 1485552 w 7467600"/>
              <a:gd name="connsiteY437" fmla="*/ 5313202 h 6858000"/>
              <a:gd name="connsiteX438" fmla="*/ 2143004 w 7467600"/>
              <a:gd name="connsiteY438" fmla="*/ 5402420 h 6858000"/>
              <a:gd name="connsiteX439" fmla="*/ 1933391 w 7467600"/>
              <a:gd name="connsiteY439" fmla="*/ 5156971 h 6858000"/>
              <a:gd name="connsiteX440" fmla="*/ 1827118 w 7467600"/>
              <a:gd name="connsiteY440" fmla="*/ 4968410 h 6858000"/>
              <a:gd name="connsiteX441" fmla="*/ 1837349 w 7467600"/>
              <a:gd name="connsiteY441" fmla="*/ 4956357 h 6858000"/>
              <a:gd name="connsiteX442" fmla="*/ 2162835 w 7467600"/>
              <a:gd name="connsiteY442" fmla="*/ 5187853 h 6858000"/>
              <a:gd name="connsiteX443" fmla="*/ 2257167 w 7467600"/>
              <a:gd name="connsiteY443" fmla="*/ 5462123 h 6858000"/>
              <a:gd name="connsiteX444" fmla="*/ 2261598 w 7467600"/>
              <a:gd name="connsiteY444" fmla="*/ 5467998 h 6858000"/>
              <a:gd name="connsiteX445" fmla="*/ 2437177 w 7467600"/>
              <a:gd name="connsiteY445" fmla="*/ 5479608 h 6858000"/>
              <a:gd name="connsiteX446" fmla="*/ 2445247 w 7467600"/>
              <a:gd name="connsiteY446" fmla="*/ 5483476 h 6858000"/>
              <a:gd name="connsiteX447" fmla="*/ 2743626 w 7467600"/>
              <a:gd name="connsiteY447" fmla="*/ 5304819 h 6858000"/>
              <a:gd name="connsiteX448" fmla="*/ 3048102 w 7467600"/>
              <a:gd name="connsiteY448" fmla="*/ 5150595 h 6858000"/>
              <a:gd name="connsiteX449" fmla="*/ 1799414 w 7467600"/>
              <a:gd name="connsiteY449" fmla="*/ 4694732 h 6858000"/>
              <a:gd name="connsiteX450" fmla="*/ 1771735 w 7467600"/>
              <a:gd name="connsiteY450" fmla="*/ 4619929 h 6858000"/>
              <a:gd name="connsiteX451" fmla="*/ 3104273 w 7467600"/>
              <a:gd name="connsiteY451" fmla="*/ 5076159 h 6858000"/>
              <a:gd name="connsiteX452" fmla="*/ 3113245 w 7467600"/>
              <a:gd name="connsiteY452" fmla="*/ 5090705 h 6858000"/>
              <a:gd name="connsiteX453" fmla="*/ 3126294 w 7467600"/>
              <a:gd name="connsiteY453" fmla="*/ 5114400 h 6858000"/>
              <a:gd name="connsiteX454" fmla="*/ 3937433 w 7467600"/>
              <a:gd name="connsiteY454" fmla="*/ 4830473 h 6858000"/>
              <a:gd name="connsiteX455" fmla="*/ 3590475 w 7467600"/>
              <a:gd name="connsiteY455" fmla="*/ 4597974 h 6858000"/>
              <a:gd name="connsiteX456" fmla="*/ 3100264 w 7467600"/>
              <a:gd name="connsiteY456" fmla="*/ 4579845 h 6858000"/>
              <a:gd name="connsiteX457" fmla="*/ 2183576 w 7467600"/>
              <a:gd name="connsiteY457" fmla="*/ 4227150 h 6858000"/>
              <a:gd name="connsiteX458" fmla="*/ 2151029 w 7467600"/>
              <a:gd name="connsiteY458" fmla="*/ 4146947 h 6858000"/>
              <a:gd name="connsiteX459" fmla="*/ 3563434 w 7467600"/>
              <a:gd name="connsiteY459" fmla="*/ 4469115 h 6858000"/>
              <a:gd name="connsiteX460" fmla="*/ 3177952 w 7467600"/>
              <a:gd name="connsiteY460" fmla="*/ 3657386 h 6858000"/>
              <a:gd name="connsiteX461" fmla="*/ 3189263 w 7467600"/>
              <a:gd name="connsiteY461" fmla="*/ 3625726 h 6858000"/>
              <a:gd name="connsiteX462" fmla="*/ 3560912 w 7467600"/>
              <a:gd name="connsiteY462" fmla="*/ 4079863 h 6858000"/>
              <a:gd name="connsiteX463" fmla="*/ 3626636 w 7467600"/>
              <a:gd name="connsiteY463" fmla="*/ 4512230 h 6858000"/>
              <a:gd name="connsiteX464" fmla="*/ 3653088 w 7467600"/>
              <a:gd name="connsiteY464" fmla="*/ 4521417 h 6858000"/>
              <a:gd name="connsiteX465" fmla="*/ 3988128 w 7467600"/>
              <a:gd name="connsiteY465" fmla="*/ 4817267 h 6858000"/>
              <a:gd name="connsiteX466" fmla="*/ 4830582 w 7467600"/>
              <a:gd name="connsiteY466" fmla="*/ 4676000 h 6858000"/>
              <a:gd name="connsiteX467" fmla="*/ 4830100 w 7467600"/>
              <a:gd name="connsiteY467" fmla="*/ 4675554 h 6858000"/>
              <a:gd name="connsiteX468" fmla="*/ 4036318 w 7467600"/>
              <a:gd name="connsiteY468" fmla="*/ 4147013 h 6858000"/>
              <a:gd name="connsiteX469" fmla="*/ 3432098 w 7467600"/>
              <a:gd name="connsiteY469" fmla="*/ 3537312 h 6858000"/>
              <a:gd name="connsiteX470" fmla="*/ 3446761 w 7467600"/>
              <a:gd name="connsiteY470" fmla="*/ 3461278 h 6858000"/>
              <a:gd name="connsiteX471" fmla="*/ 4419733 w 7467600"/>
              <a:gd name="connsiteY471" fmla="*/ 3963555 h 6858000"/>
              <a:gd name="connsiteX472" fmla="*/ 4781371 w 7467600"/>
              <a:gd name="connsiteY472" fmla="*/ 4458604 h 6858000"/>
              <a:gd name="connsiteX473" fmla="*/ 4780440 w 7467600"/>
              <a:gd name="connsiteY473" fmla="*/ 4470290 h 6858000"/>
              <a:gd name="connsiteX474" fmla="*/ 4898954 w 7467600"/>
              <a:gd name="connsiteY474" fmla="*/ 4662092 h 6858000"/>
              <a:gd name="connsiteX475" fmla="*/ 4900699 w 7467600"/>
              <a:gd name="connsiteY475" fmla="*/ 4670867 h 6858000"/>
              <a:gd name="connsiteX476" fmla="*/ 5714511 w 7467600"/>
              <a:gd name="connsiteY476" fmla="*/ 4663483 h 6858000"/>
              <a:gd name="connsiteX477" fmla="*/ 5464793 w 7467600"/>
              <a:gd name="connsiteY477" fmla="*/ 4393556 h 6858000"/>
              <a:gd name="connsiteX478" fmla="*/ 5461897 w 7467600"/>
              <a:gd name="connsiteY478" fmla="*/ 4390879 h 6858000"/>
              <a:gd name="connsiteX479" fmla="*/ 4294126 w 7467600"/>
              <a:gd name="connsiteY479" fmla="*/ 3303048 h 6858000"/>
              <a:gd name="connsiteX480" fmla="*/ 4305321 w 7467600"/>
              <a:gd name="connsiteY480" fmla="*/ 3256953 h 6858000"/>
              <a:gd name="connsiteX481" fmla="*/ 4949299 w 7467600"/>
              <a:gd name="connsiteY481" fmla="*/ 3766336 h 6858000"/>
              <a:gd name="connsiteX482" fmla="*/ 5291452 w 7467600"/>
              <a:gd name="connsiteY482" fmla="*/ 4076801 h 6858000"/>
              <a:gd name="connsiteX483" fmla="*/ 5434998 w 7467600"/>
              <a:gd name="connsiteY483" fmla="*/ 4254100 h 6858000"/>
              <a:gd name="connsiteX484" fmla="*/ 5351015 w 7467600"/>
              <a:gd name="connsiteY484" fmla="*/ 3760989 h 6858000"/>
              <a:gd name="connsiteX485" fmla="*/ 5413780 w 7467600"/>
              <a:gd name="connsiteY485" fmla="*/ 2966265 h 6858000"/>
              <a:gd name="connsiteX486" fmla="*/ 5425627 w 7467600"/>
              <a:gd name="connsiteY486" fmla="*/ 2954192 h 6858000"/>
              <a:gd name="connsiteX487" fmla="*/ 6604735 w 7467600"/>
              <a:gd name="connsiteY487" fmla="*/ 2041381 h 6858000"/>
              <a:gd name="connsiteX488" fmla="*/ 7204487 w 7467600"/>
              <a:gd name="connsiteY488" fmla="*/ 2742112 h 6858000"/>
              <a:gd name="connsiteX489" fmla="*/ 7131592 w 7467600"/>
              <a:gd name="connsiteY489" fmla="*/ 2672096 h 6858000"/>
              <a:gd name="connsiteX490" fmla="*/ 6996344 w 7467600"/>
              <a:gd name="connsiteY490" fmla="*/ 2518310 h 6858000"/>
              <a:gd name="connsiteX491" fmla="*/ 6735495 w 7467600"/>
              <a:gd name="connsiteY491" fmla="*/ 2196890 h 6858000"/>
              <a:gd name="connsiteX492" fmla="*/ 6721901 w 7467600"/>
              <a:gd name="connsiteY492" fmla="*/ 2179274 h 6858000"/>
              <a:gd name="connsiteX493" fmla="*/ 6604735 w 7467600"/>
              <a:gd name="connsiteY493" fmla="*/ 2041381 h 6858000"/>
              <a:gd name="connsiteX494" fmla="*/ 6591670 w 7467600"/>
              <a:gd name="connsiteY494" fmla="*/ 1988277 h 6858000"/>
              <a:gd name="connsiteX495" fmla="*/ 6747349 w 7467600"/>
              <a:gd name="connsiteY495" fmla="*/ 2160069 h 6858000"/>
              <a:gd name="connsiteX496" fmla="*/ 6760943 w 7467600"/>
              <a:gd name="connsiteY496" fmla="*/ 2177686 h 6858000"/>
              <a:gd name="connsiteX497" fmla="*/ 7021065 w 7467600"/>
              <a:gd name="connsiteY497" fmla="*/ 2498102 h 6858000"/>
              <a:gd name="connsiteX498" fmla="*/ 7155223 w 7467600"/>
              <a:gd name="connsiteY498" fmla="*/ 2650386 h 6858000"/>
              <a:gd name="connsiteX499" fmla="*/ 7203167 w 7467600"/>
              <a:gd name="connsiteY499" fmla="*/ 2697288 h 6858000"/>
              <a:gd name="connsiteX500" fmla="*/ 6937703 w 7467600"/>
              <a:gd name="connsiteY500" fmla="*/ 2321981 h 6858000"/>
              <a:gd name="connsiteX501" fmla="*/ 6591670 w 7467600"/>
              <a:gd name="connsiteY501" fmla="*/ 1988277 h 6858000"/>
              <a:gd name="connsiteX502" fmla="*/ 5798671 w 7467600"/>
              <a:gd name="connsiteY502" fmla="*/ 1981601 h 6858000"/>
              <a:gd name="connsiteX503" fmla="*/ 5754709 w 7467600"/>
              <a:gd name="connsiteY503" fmla="*/ 2071454 h 6858000"/>
              <a:gd name="connsiteX504" fmla="*/ 5763044 w 7467600"/>
              <a:gd name="connsiteY504" fmla="*/ 2842206 h 6858000"/>
              <a:gd name="connsiteX505" fmla="*/ 5764974 w 7467600"/>
              <a:gd name="connsiteY505" fmla="*/ 2799609 h 6858000"/>
              <a:gd name="connsiteX506" fmla="*/ 5767665 w 7467600"/>
              <a:gd name="connsiteY506" fmla="*/ 2666409 h 6858000"/>
              <a:gd name="connsiteX507" fmla="*/ 5763055 w 7467600"/>
              <a:gd name="connsiteY507" fmla="*/ 2579705 h 6858000"/>
              <a:gd name="connsiteX508" fmla="*/ 5758079 w 7467600"/>
              <a:gd name="connsiteY508" fmla="*/ 2492508 h 6858000"/>
              <a:gd name="connsiteX509" fmla="*/ 5779325 w 7467600"/>
              <a:gd name="connsiteY509" fmla="*/ 2197069 h 6858000"/>
              <a:gd name="connsiteX510" fmla="*/ 5798671 w 7467600"/>
              <a:gd name="connsiteY510" fmla="*/ 1981601 h 6858000"/>
              <a:gd name="connsiteX511" fmla="*/ 5829202 w 7467600"/>
              <a:gd name="connsiteY511" fmla="*/ 1971679 h 6858000"/>
              <a:gd name="connsiteX512" fmla="*/ 5809558 w 7467600"/>
              <a:gd name="connsiteY512" fmla="*/ 2198043 h 6858000"/>
              <a:gd name="connsiteX513" fmla="*/ 5788653 w 7467600"/>
              <a:gd name="connsiteY513" fmla="*/ 2489430 h 6858000"/>
              <a:gd name="connsiteX514" fmla="*/ 5793439 w 7467600"/>
              <a:gd name="connsiteY514" fmla="*/ 2575235 h 6858000"/>
              <a:gd name="connsiteX515" fmla="*/ 5796837 w 7467600"/>
              <a:gd name="connsiteY515" fmla="*/ 2637633 h 6858000"/>
              <a:gd name="connsiteX516" fmla="*/ 5818614 w 7467600"/>
              <a:gd name="connsiteY516" fmla="*/ 2473055 h 6858000"/>
              <a:gd name="connsiteX517" fmla="*/ 5829202 w 7467600"/>
              <a:gd name="connsiteY517" fmla="*/ 1971679 h 6858000"/>
              <a:gd name="connsiteX518" fmla="*/ 5911389 w 7467600"/>
              <a:gd name="connsiteY518" fmla="*/ 1898371 h 6858000"/>
              <a:gd name="connsiteX519" fmla="*/ 6237627 w 7467600"/>
              <a:gd name="connsiteY519" fmla="*/ 2231921 h 6858000"/>
              <a:gd name="connsiteX520" fmla="*/ 5911389 w 7467600"/>
              <a:gd name="connsiteY520" fmla="*/ 1898371 h 6858000"/>
              <a:gd name="connsiteX521" fmla="*/ 6944437 w 7467600"/>
              <a:gd name="connsiteY521" fmla="*/ 1575402 h 6858000"/>
              <a:gd name="connsiteX522" fmla="*/ 6304730 w 7467600"/>
              <a:gd name="connsiteY522" fmla="*/ 1766654 h 6858000"/>
              <a:gd name="connsiteX523" fmla="*/ 6944437 w 7467600"/>
              <a:gd name="connsiteY523" fmla="*/ 1575402 h 6858000"/>
              <a:gd name="connsiteX524" fmla="*/ 7019523 w 7467600"/>
              <a:gd name="connsiteY524" fmla="*/ 1519450 h 6858000"/>
              <a:gd name="connsiteX525" fmla="*/ 6298091 w 7467600"/>
              <a:gd name="connsiteY525" fmla="*/ 1737122 h 6858000"/>
              <a:gd name="connsiteX526" fmla="*/ 7019523 w 7467600"/>
              <a:gd name="connsiteY526" fmla="*/ 1519450 h 6858000"/>
              <a:gd name="connsiteX527" fmla="*/ 2399523 w 7467600"/>
              <a:gd name="connsiteY527" fmla="*/ 1428234 h 6858000"/>
              <a:gd name="connsiteX528" fmla="*/ 2224982 w 7467600"/>
              <a:gd name="connsiteY528" fmla="*/ 1826201 h 6858000"/>
              <a:gd name="connsiteX529" fmla="*/ 2096099 w 7467600"/>
              <a:gd name="connsiteY529" fmla="*/ 2345900 h 6858000"/>
              <a:gd name="connsiteX530" fmla="*/ 2283317 w 7467600"/>
              <a:gd name="connsiteY530" fmla="*/ 1796925 h 6858000"/>
              <a:gd name="connsiteX531" fmla="*/ 2399523 w 7467600"/>
              <a:gd name="connsiteY531" fmla="*/ 1428234 h 6858000"/>
              <a:gd name="connsiteX532" fmla="*/ 2448558 w 7467600"/>
              <a:gd name="connsiteY532" fmla="*/ 1373435 h 6858000"/>
              <a:gd name="connsiteX533" fmla="*/ 2312521 w 7467600"/>
              <a:gd name="connsiteY533" fmla="*/ 1806140 h 6858000"/>
              <a:gd name="connsiteX534" fmla="*/ 2127533 w 7467600"/>
              <a:gd name="connsiteY534" fmla="*/ 2348380 h 6858000"/>
              <a:gd name="connsiteX535" fmla="*/ 2358080 w 7467600"/>
              <a:gd name="connsiteY535" fmla="*/ 1866134 h 6858000"/>
              <a:gd name="connsiteX536" fmla="*/ 2407436 w 7467600"/>
              <a:gd name="connsiteY536" fmla="*/ 1651070 h 6858000"/>
              <a:gd name="connsiteX537" fmla="*/ 2448558 w 7467600"/>
              <a:gd name="connsiteY537" fmla="*/ 1373435 h 6858000"/>
              <a:gd name="connsiteX538" fmla="*/ 278707 w 7467600"/>
              <a:gd name="connsiteY538" fmla="*/ 1352270 h 6858000"/>
              <a:gd name="connsiteX539" fmla="*/ 321570 w 7467600"/>
              <a:gd name="connsiteY539" fmla="*/ 1861610 h 6858000"/>
              <a:gd name="connsiteX540" fmla="*/ 294281 w 7467600"/>
              <a:gd name="connsiteY540" fmla="*/ 1440658 h 6858000"/>
              <a:gd name="connsiteX541" fmla="*/ 278707 w 7467600"/>
              <a:gd name="connsiteY541" fmla="*/ 1352270 h 6858000"/>
              <a:gd name="connsiteX542" fmla="*/ 1423821 w 7467600"/>
              <a:gd name="connsiteY542" fmla="*/ 1351958 h 6858000"/>
              <a:gd name="connsiteX543" fmla="*/ 1638521 w 7467600"/>
              <a:gd name="connsiteY543" fmla="*/ 1908470 h 6858000"/>
              <a:gd name="connsiteX544" fmla="*/ 1754199 w 7467600"/>
              <a:gd name="connsiteY544" fmla="*/ 2149284 h 6858000"/>
              <a:gd name="connsiteX545" fmla="*/ 1908359 w 7467600"/>
              <a:gd name="connsiteY545" fmla="*/ 2364988 h 6858000"/>
              <a:gd name="connsiteX546" fmla="*/ 1647661 w 7467600"/>
              <a:gd name="connsiteY546" fmla="*/ 1825945 h 6858000"/>
              <a:gd name="connsiteX547" fmla="*/ 1423821 w 7467600"/>
              <a:gd name="connsiteY547" fmla="*/ 1351958 h 6858000"/>
              <a:gd name="connsiteX548" fmla="*/ 1431890 w 7467600"/>
              <a:gd name="connsiteY548" fmla="*/ 1306475 h 6858000"/>
              <a:gd name="connsiteX549" fmla="*/ 1507597 w 7467600"/>
              <a:gd name="connsiteY549" fmla="*/ 1446132 h 6858000"/>
              <a:gd name="connsiteX550" fmla="*/ 1674586 w 7467600"/>
              <a:gd name="connsiteY550" fmla="*/ 1813832 h 6858000"/>
              <a:gd name="connsiteX551" fmla="*/ 1815950 w 7467600"/>
              <a:gd name="connsiteY551" fmla="*/ 2128564 h 6858000"/>
              <a:gd name="connsiteX552" fmla="*/ 1984242 w 7467600"/>
              <a:gd name="connsiteY552" fmla="*/ 2430829 h 6858000"/>
              <a:gd name="connsiteX553" fmla="*/ 2014023 w 7467600"/>
              <a:gd name="connsiteY553" fmla="*/ 2450995 h 6858000"/>
              <a:gd name="connsiteX554" fmla="*/ 1747337 w 7467600"/>
              <a:gd name="connsiteY554" fmla="*/ 1855264 h 6858000"/>
              <a:gd name="connsiteX555" fmla="*/ 1533749 w 7467600"/>
              <a:gd name="connsiteY555" fmla="*/ 1478656 h 6858000"/>
              <a:gd name="connsiteX556" fmla="*/ 1431890 w 7467600"/>
              <a:gd name="connsiteY556" fmla="*/ 1306475 h 6858000"/>
              <a:gd name="connsiteX557" fmla="*/ 5052692 w 7467600"/>
              <a:gd name="connsiteY557" fmla="*/ 1292994 h 6858000"/>
              <a:gd name="connsiteX558" fmla="*/ 5200661 w 7467600"/>
              <a:gd name="connsiteY558" fmla="*/ 1635186 h 6858000"/>
              <a:gd name="connsiteX559" fmla="*/ 5297138 w 7467600"/>
              <a:gd name="connsiteY559" fmla="*/ 1906351 h 6858000"/>
              <a:gd name="connsiteX560" fmla="*/ 5052692 w 7467600"/>
              <a:gd name="connsiteY560" fmla="*/ 1292994 h 6858000"/>
              <a:gd name="connsiteX561" fmla="*/ 5009948 w 7467600"/>
              <a:gd name="connsiteY561" fmla="*/ 1273619 h 6858000"/>
              <a:gd name="connsiteX562" fmla="*/ 5121777 w 7467600"/>
              <a:gd name="connsiteY562" fmla="*/ 1654213 h 6858000"/>
              <a:gd name="connsiteX563" fmla="*/ 5293545 w 7467600"/>
              <a:gd name="connsiteY563" fmla="*/ 2072247 h 6858000"/>
              <a:gd name="connsiteX564" fmla="*/ 5294042 w 7467600"/>
              <a:gd name="connsiteY564" fmla="*/ 2065019 h 6858000"/>
              <a:gd name="connsiteX565" fmla="*/ 5171936 w 7467600"/>
              <a:gd name="connsiteY565" fmla="*/ 1647613 h 6858000"/>
              <a:gd name="connsiteX566" fmla="*/ 5009948 w 7467600"/>
              <a:gd name="connsiteY566" fmla="*/ 1273619 h 6858000"/>
              <a:gd name="connsiteX567" fmla="*/ 655236 w 7467600"/>
              <a:gd name="connsiteY567" fmla="*/ 1268632 h 6858000"/>
              <a:gd name="connsiteX568" fmla="*/ 839521 w 7467600"/>
              <a:gd name="connsiteY568" fmla="*/ 1685315 h 6858000"/>
              <a:gd name="connsiteX569" fmla="*/ 1109416 w 7467600"/>
              <a:gd name="connsiteY569" fmla="*/ 2061663 h 6858000"/>
              <a:gd name="connsiteX570" fmla="*/ 1298300 w 7467600"/>
              <a:gd name="connsiteY570" fmla="*/ 2247742 h 6858000"/>
              <a:gd name="connsiteX571" fmla="*/ 1125871 w 7467600"/>
              <a:gd name="connsiteY571" fmla="*/ 1989513 h 6858000"/>
              <a:gd name="connsiteX572" fmla="*/ 981574 w 7467600"/>
              <a:gd name="connsiteY572" fmla="*/ 1783157 h 6858000"/>
              <a:gd name="connsiteX573" fmla="*/ 922198 w 7467600"/>
              <a:gd name="connsiteY573" fmla="*/ 1677437 h 6858000"/>
              <a:gd name="connsiteX574" fmla="*/ 869293 w 7467600"/>
              <a:gd name="connsiteY574" fmla="*/ 1583214 h 6858000"/>
              <a:gd name="connsiteX575" fmla="*/ 751431 w 7467600"/>
              <a:gd name="connsiteY575" fmla="*/ 1405731 h 6858000"/>
              <a:gd name="connsiteX576" fmla="*/ 655236 w 7467600"/>
              <a:gd name="connsiteY576" fmla="*/ 1268632 h 6858000"/>
              <a:gd name="connsiteX577" fmla="*/ 6516292 w 7467600"/>
              <a:gd name="connsiteY577" fmla="*/ 1263064 h 6858000"/>
              <a:gd name="connsiteX578" fmla="*/ 5736320 w 7467600"/>
              <a:gd name="connsiteY578" fmla="*/ 1501803 h 6858000"/>
              <a:gd name="connsiteX579" fmla="*/ 6516292 w 7467600"/>
              <a:gd name="connsiteY579" fmla="*/ 1263064 h 6858000"/>
              <a:gd name="connsiteX580" fmla="*/ 291466 w 7467600"/>
              <a:gd name="connsiteY580" fmla="*/ 1250369 h 6858000"/>
              <a:gd name="connsiteX581" fmla="*/ 323180 w 7467600"/>
              <a:gd name="connsiteY581" fmla="*/ 1435283 h 6858000"/>
              <a:gd name="connsiteX582" fmla="*/ 349381 w 7467600"/>
              <a:gd name="connsiteY582" fmla="*/ 1875041 h 6858000"/>
              <a:gd name="connsiteX583" fmla="*/ 374363 w 7467600"/>
              <a:gd name="connsiteY583" fmla="*/ 1506494 h 6858000"/>
              <a:gd name="connsiteX584" fmla="*/ 302168 w 7467600"/>
              <a:gd name="connsiteY584" fmla="*/ 1274495 h 6858000"/>
              <a:gd name="connsiteX585" fmla="*/ 291466 w 7467600"/>
              <a:gd name="connsiteY585" fmla="*/ 1250369 h 6858000"/>
              <a:gd name="connsiteX586" fmla="*/ 678222 w 7467600"/>
              <a:gd name="connsiteY586" fmla="*/ 1248670 h 6858000"/>
              <a:gd name="connsiteX587" fmla="*/ 775536 w 7467600"/>
              <a:gd name="connsiteY587" fmla="*/ 1388015 h 6858000"/>
              <a:gd name="connsiteX588" fmla="*/ 894529 w 7467600"/>
              <a:gd name="connsiteY588" fmla="*/ 1567739 h 6858000"/>
              <a:gd name="connsiteX589" fmla="*/ 948000 w 7467600"/>
              <a:gd name="connsiteY589" fmla="*/ 1663088 h 6858000"/>
              <a:gd name="connsiteX590" fmla="*/ 1006812 w 7467600"/>
              <a:gd name="connsiteY590" fmla="*/ 1767683 h 6858000"/>
              <a:gd name="connsiteX591" fmla="*/ 1149133 w 7467600"/>
              <a:gd name="connsiteY591" fmla="*/ 1971513 h 6858000"/>
              <a:gd name="connsiteX592" fmla="*/ 1333952 w 7467600"/>
              <a:gd name="connsiteY592" fmla="*/ 2251620 h 6858000"/>
              <a:gd name="connsiteX593" fmla="*/ 1337329 w 7467600"/>
              <a:gd name="connsiteY593" fmla="*/ 2258350 h 6858000"/>
              <a:gd name="connsiteX594" fmla="*/ 1014726 w 7467600"/>
              <a:gd name="connsiteY594" fmla="*/ 1615556 h 6858000"/>
              <a:gd name="connsiteX595" fmla="*/ 678222 w 7467600"/>
              <a:gd name="connsiteY595" fmla="*/ 1248670 h 6858000"/>
              <a:gd name="connsiteX596" fmla="*/ 6691602 w 7467600"/>
              <a:gd name="connsiteY596" fmla="*/ 1140573 h 6858000"/>
              <a:gd name="connsiteX597" fmla="*/ 6571100 w 7467600"/>
              <a:gd name="connsiteY597" fmla="*/ 1183662 h 6858000"/>
              <a:gd name="connsiteX598" fmla="*/ 6241687 w 7467600"/>
              <a:gd name="connsiteY598" fmla="*/ 1257600 h 6858000"/>
              <a:gd name="connsiteX599" fmla="*/ 5693009 w 7467600"/>
              <a:gd name="connsiteY599" fmla="*/ 1478256 h 6858000"/>
              <a:gd name="connsiteX600" fmla="*/ 6548420 w 7467600"/>
              <a:gd name="connsiteY600" fmla="*/ 1214599 h 6858000"/>
              <a:gd name="connsiteX601" fmla="*/ 6605473 w 7467600"/>
              <a:gd name="connsiteY601" fmla="*/ 1184686 h 6858000"/>
              <a:gd name="connsiteX602" fmla="*/ 6691602 w 7467600"/>
              <a:gd name="connsiteY602" fmla="*/ 1140573 h 6858000"/>
              <a:gd name="connsiteX603" fmla="*/ 4002475 w 7467600"/>
              <a:gd name="connsiteY603" fmla="*/ 1037802 h 6858000"/>
              <a:gd name="connsiteX604" fmla="*/ 4000324 w 7467600"/>
              <a:gd name="connsiteY604" fmla="*/ 1039362 h 6858000"/>
              <a:gd name="connsiteX605" fmla="*/ 4002862 w 7467600"/>
              <a:gd name="connsiteY605" fmla="*/ 1042866 h 6858000"/>
              <a:gd name="connsiteX606" fmla="*/ 4002475 w 7467600"/>
              <a:gd name="connsiteY606" fmla="*/ 1037802 h 6858000"/>
              <a:gd name="connsiteX607" fmla="*/ 506322 w 7467600"/>
              <a:gd name="connsiteY607" fmla="*/ 1020997 h 6858000"/>
              <a:gd name="connsiteX608" fmla="*/ 533068 w 7467600"/>
              <a:gd name="connsiteY608" fmla="*/ 1029409 h 6858000"/>
              <a:gd name="connsiteX609" fmla="*/ 1232525 w 7467600"/>
              <a:gd name="connsiteY609" fmla="*/ 1804675 h 6858000"/>
              <a:gd name="connsiteX610" fmla="*/ 1388858 w 7467600"/>
              <a:gd name="connsiteY610" fmla="*/ 2368011 h 6858000"/>
              <a:gd name="connsiteX611" fmla="*/ 1384098 w 7467600"/>
              <a:gd name="connsiteY611" fmla="*/ 2378125 h 6858000"/>
              <a:gd name="connsiteX612" fmla="*/ 1425393 w 7467600"/>
              <a:gd name="connsiteY612" fmla="*/ 2589124 h 6858000"/>
              <a:gd name="connsiteX613" fmla="*/ 1424001 w 7467600"/>
              <a:gd name="connsiteY613" fmla="*/ 2597541 h 6858000"/>
              <a:gd name="connsiteX614" fmla="*/ 2152729 w 7467600"/>
              <a:gd name="connsiteY614" fmla="*/ 2864487 h 6858000"/>
              <a:gd name="connsiteX615" fmla="*/ 2020609 w 7467600"/>
              <a:gd name="connsiteY615" fmla="*/ 2539671 h 6858000"/>
              <a:gd name="connsiteX616" fmla="*/ 2018920 w 7467600"/>
              <a:gd name="connsiteY616" fmla="*/ 2536309 h 6858000"/>
              <a:gd name="connsiteX617" fmla="*/ 1342441 w 7467600"/>
              <a:gd name="connsiteY617" fmla="*/ 1173017 h 6858000"/>
              <a:gd name="connsiteX618" fmla="*/ 1367925 w 7467600"/>
              <a:gd name="connsiteY618" fmla="*/ 1135648 h 6858000"/>
              <a:gd name="connsiteX619" fmla="*/ 1771401 w 7467600"/>
              <a:gd name="connsiteY619" fmla="*/ 1806673 h 6858000"/>
              <a:gd name="connsiteX620" fmla="*/ 1972385 w 7467600"/>
              <a:gd name="connsiteY620" fmla="*/ 2198735 h 6858000"/>
              <a:gd name="connsiteX621" fmla="*/ 2040892 w 7467600"/>
              <a:gd name="connsiteY621" fmla="*/ 2405205 h 6858000"/>
              <a:gd name="connsiteX622" fmla="*/ 2131689 w 7467600"/>
              <a:gd name="connsiteY622" fmla="*/ 1936926 h 6858000"/>
              <a:gd name="connsiteX623" fmla="*/ 2454820 w 7467600"/>
              <a:gd name="connsiteY623" fmla="*/ 1248808 h 6858000"/>
              <a:gd name="connsiteX624" fmla="*/ 2492512 w 7467600"/>
              <a:gd name="connsiteY624" fmla="*/ 1302920 h 6858000"/>
              <a:gd name="connsiteX625" fmla="*/ 2081216 w 7467600"/>
              <a:gd name="connsiteY625" fmla="*/ 2527513 h 6858000"/>
              <a:gd name="connsiteX626" fmla="*/ 2081211 w 7467600"/>
              <a:gd name="connsiteY626" fmla="*/ 2528916 h 6858000"/>
              <a:gd name="connsiteX627" fmla="*/ 2199067 w 7467600"/>
              <a:gd name="connsiteY627" fmla="*/ 2884061 h 6858000"/>
              <a:gd name="connsiteX628" fmla="*/ 3192586 w 7467600"/>
              <a:gd name="connsiteY628" fmla="*/ 3411496 h 6858000"/>
              <a:gd name="connsiteX629" fmla="*/ 3182620 w 7467600"/>
              <a:gd name="connsiteY629" fmla="*/ 3483279 h 6858000"/>
              <a:gd name="connsiteX630" fmla="*/ 2435119 w 7467600"/>
              <a:gd name="connsiteY630" fmla="*/ 3080173 h 6858000"/>
              <a:gd name="connsiteX631" fmla="*/ 2410152 w 7467600"/>
              <a:gd name="connsiteY631" fmla="*/ 3063751 h 6858000"/>
              <a:gd name="connsiteX632" fmla="*/ 2408099 w 7467600"/>
              <a:gd name="connsiteY632" fmla="*/ 3064403 h 6858000"/>
              <a:gd name="connsiteX633" fmla="*/ 2407218 w 7467600"/>
              <a:gd name="connsiteY633" fmla="*/ 3070324 h 6858000"/>
              <a:gd name="connsiteX634" fmla="*/ 2380138 w 7467600"/>
              <a:gd name="connsiteY634" fmla="*/ 3099341 h 6858000"/>
              <a:gd name="connsiteX635" fmla="*/ 1765923 w 7467600"/>
              <a:gd name="connsiteY635" fmla="*/ 3581043 h 6858000"/>
              <a:gd name="connsiteX636" fmla="*/ 1702258 w 7467600"/>
              <a:gd name="connsiteY636" fmla="*/ 3612286 h 6858000"/>
              <a:gd name="connsiteX637" fmla="*/ 1538370 w 7467600"/>
              <a:gd name="connsiteY637" fmla="*/ 3811804 h 6858000"/>
              <a:gd name="connsiteX638" fmla="*/ 542867 w 7467600"/>
              <a:gd name="connsiteY638" fmla="*/ 4944092 h 6858000"/>
              <a:gd name="connsiteX639" fmla="*/ 515800 w 7467600"/>
              <a:gd name="connsiteY639" fmla="*/ 4862180 h 6858000"/>
              <a:gd name="connsiteX640" fmla="*/ 909145 w 7467600"/>
              <a:gd name="connsiteY640" fmla="*/ 4199225 h 6858000"/>
              <a:gd name="connsiteX641" fmla="*/ 1214067 w 7467600"/>
              <a:gd name="connsiteY641" fmla="*/ 3908561 h 6858000"/>
              <a:gd name="connsiteX642" fmla="*/ 640967 w 7467600"/>
              <a:gd name="connsiteY642" fmla="*/ 4105601 h 6858000"/>
              <a:gd name="connsiteX643" fmla="*/ 112563 w 7467600"/>
              <a:gd name="connsiteY643" fmla="*/ 4396952 h 6858000"/>
              <a:gd name="connsiteX644" fmla="*/ 0 w 7467600"/>
              <a:gd name="connsiteY644" fmla="*/ 4466006 h 6858000"/>
              <a:gd name="connsiteX645" fmla="*/ 0 w 7467600"/>
              <a:gd name="connsiteY645" fmla="*/ 4233763 h 6858000"/>
              <a:gd name="connsiteX646" fmla="*/ 36881 w 7467600"/>
              <a:gd name="connsiteY646" fmla="*/ 4200118 h 6858000"/>
              <a:gd name="connsiteX647" fmla="*/ 910534 w 7467600"/>
              <a:gd name="connsiteY647" fmla="*/ 3629753 h 6858000"/>
              <a:gd name="connsiteX648" fmla="*/ 1578717 w 7467600"/>
              <a:gd name="connsiteY648" fmla="*/ 3575982 h 6858000"/>
              <a:gd name="connsiteX649" fmla="*/ 2338780 w 7467600"/>
              <a:gd name="connsiteY649" fmla="*/ 3033725 h 6858000"/>
              <a:gd name="connsiteX650" fmla="*/ 1807991 w 7467600"/>
              <a:gd name="connsiteY650" fmla="*/ 2807184 h 6858000"/>
              <a:gd name="connsiteX651" fmla="*/ 1416358 w 7467600"/>
              <a:gd name="connsiteY651" fmla="*/ 3112571 h 6858000"/>
              <a:gd name="connsiteX652" fmla="*/ 939066 w 7467600"/>
              <a:gd name="connsiteY652" fmla="*/ 3378798 h 6858000"/>
              <a:gd name="connsiteX653" fmla="*/ 115099 w 7467600"/>
              <a:gd name="connsiteY653" fmla="*/ 3607650 h 6858000"/>
              <a:gd name="connsiteX654" fmla="*/ 97284 w 7467600"/>
              <a:gd name="connsiteY654" fmla="*/ 3520393 h 6858000"/>
              <a:gd name="connsiteX655" fmla="*/ 922050 w 7467600"/>
              <a:gd name="connsiteY655" fmla="*/ 3074867 h 6858000"/>
              <a:gd name="connsiteX656" fmla="*/ 1405265 w 7467600"/>
              <a:gd name="connsiteY656" fmla="*/ 3016319 h 6858000"/>
              <a:gd name="connsiteX657" fmla="*/ 1407512 w 7467600"/>
              <a:gd name="connsiteY657" fmla="*/ 3018001 h 6858000"/>
              <a:gd name="connsiteX658" fmla="*/ 1726266 w 7467600"/>
              <a:gd name="connsiteY658" fmla="*/ 2777274 h 6858000"/>
              <a:gd name="connsiteX659" fmla="*/ 625390 w 7467600"/>
              <a:gd name="connsiteY659" fmla="*/ 2514541 h 6858000"/>
              <a:gd name="connsiteX660" fmla="*/ 619799 w 7467600"/>
              <a:gd name="connsiteY660" fmla="*/ 2527180 h 6858000"/>
              <a:gd name="connsiteX661" fmla="*/ 310030 w 7467600"/>
              <a:gd name="connsiteY661" fmla="*/ 2771818 h 6858000"/>
              <a:gd name="connsiteX662" fmla="*/ 173877 w 7467600"/>
              <a:gd name="connsiteY662" fmla="*/ 2937056 h 6858000"/>
              <a:gd name="connsiteX663" fmla="*/ 77889 w 7467600"/>
              <a:gd name="connsiteY663" fmla="*/ 3138440 h 6858000"/>
              <a:gd name="connsiteX664" fmla="*/ 0 w 7467600"/>
              <a:gd name="connsiteY664" fmla="*/ 3271395 h 6858000"/>
              <a:gd name="connsiteX665" fmla="*/ 0 w 7467600"/>
              <a:gd name="connsiteY665" fmla="*/ 3153002 h 6858000"/>
              <a:gd name="connsiteX666" fmla="*/ 2386 w 7467600"/>
              <a:gd name="connsiteY666" fmla="*/ 3149203 h 6858000"/>
              <a:gd name="connsiteX667" fmla="*/ 89753 w 7467600"/>
              <a:gd name="connsiteY667" fmla="*/ 2987702 h 6858000"/>
              <a:gd name="connsiteX668" fmla="*/ 76869 w 7467600"/>
              <a:gd name="connsiteY668" fmla="*/ 3005404 h 6858000"/>
              <a:gd name="connsiteX669" fmla="*/ 32049 w 7467600"/>
              <a:gd name="connsiteY669" fmla="*/ 3065814 h 6858000"/>
              <a:gd name="connsiteX670" fmla="*/ 0 w 7467600"/>
              <a:gd name="connsiteY670" fmla="*/ 3108744 h 6858000"/>
              <a:gd name="connsiteX671" fmla="*/ 0 w 7467600"/>
              <a:gd name="connsiteY671" fmla="*/ 3058059 h 6858000"/>
              <a:gd name="connsiteX672" fmla="*/ 7610 w 7467600"/>
              <a:gd name="connsiteY672" fmla="*/ 3047889 h 6858000"/>
              <a:gd name="connsiteX673" fmla="*/ 52419 w 7467600"/>
              <a:gd name="connsiteY673" fmla="*/ 2987479 h 6858000"/>
              <a:gd name="connsiteX674" fmla="*/ 59142 w 7467600"/>
              <a:gd name="connsiteY674" fmla="*/ 2978488 h 6858000"/>
              <a:gd name="connsiteX675" fmla="*/ 0 w 7467600"/>
              <a:gd name="connsiteY675" fmla="*/ 3015334 h 6858000"/>
              <a:gd name="connsiteX676" fmla="*/ 0 w 7467600"/>
              <a:gd name="connsiteY676" fmla="*/ 2914286 h 6858000"/>
              <a:gd name="connsiteX677" fmla="*/ 36383 w 7467600"/>
              <a:gd name="connsiteY677" fmla="*/ 2901128 h 6858000"/>
              <a:gd name="connsiteX678" fmla="*/ 156329 w 7467600"/>
              <a:gd name="connsiteY678" fmla="*/ 2840533 h 6858000"/>
              <a:gd name="connsiteX679" fmla="*/ 358355 w 7467600"/>
              <a:gd name="connsiteY679" fmla="*/ 2620471 h 6858000"/>
              <a:gd name="connsiteX680" fmla="*/ 510577 w 7467600"/>
              <a:gd name="connsiteY680" fmla="*/ 2501244 h 6858000"/>
              <a:gd name="connsiteX681" fmla="*/ 211967 w 7467600"/>
              <a:gd name="connsiteY681" fmla="*/ 2479171 h 6858000"/>
              <a:gd name="connsiteX682" fmla="*/ 0 w 7467600"/>
              <a:gd name="connsiteY682" fmla="*/ 2476398 h 6858000"/>
              <a:gd name="connsiteX683" fmla="*/ 0 w 7467600"/>
              <a:gd name="connsiteY683" fmla="*/ 2389189 h 6858000"/>
              <a:gd name="connsiteX684" fmla="*/ 103062 w 7467600"/>
              <a:gd name="connsiteY684" fmla="*/ 2389518 h 6858000"/>
              <a:gd name="connsiteX685" fmla="*/ 510734 w 7467600"/>
              <a:gd name="connsiteY685" fmla="*/ 2416201 h 6858000"/>
              <a:gd name="connsiteX686" fmla="*/ 279257 w 7467600"/>
              <a:gd name="connsiteY686" fmla="*/ 2092102 h 6858000"/>
              <a:gd name="connsiteX687" fmla="*/ 65265 w 7467600"/>
              <a:gd name="connsiteY687" fmla="*/ 2006049 h 6858000"/>
              <a:gd name="connsiteX688" fmla="*/ 0 w 7467600"/>
              <a:gd name="connsiteY688" fmla="*/ 1982532 h 6858000"/>
              <a:gd name="connsiteX689" fmla="*/ 0 w 7467600"/>
              <a:gd name="connsiteY689" fmla="*/ 1912789 h 6858000"/>
              <a:gd name="connsiteX690" fmla="*/ 97460 w 7467600"/>
              <a:gd name="connsiteY690" fmla="*/ 1953725 h 6858000"/>
              <a:gd name="connsiteX691" fmla="*/ 221272 w 7467600"/>
              <a:gd name="connsiteY691" fmla="*/ 1980766 h 6858000"/>
              <a:gd name="connsiteX692" fmla="*/ 116765 w 7467600"/>
              <a:gd name="connsiteY692" fmla="*/ 1911033 h 6858000"/>
              <a:gd name="connsiteX693" fmla="*/ 16405 w 7467600"/>
              <a:gd name="connsiteY693" fmla="*/ 1803412 h 6858000"/>
              <a:gd name="connsiteX694" fmla="*/ 0 w 7467600"/>
              <a:gd name="connsiteY694" fmla="*/ 1784777 h 6858000"/>
              <a:gd name="connsiteX695" fmla="*/ 0 w 7467600"/>
              <a:gd name="connsiteY695" fmla="*/ 1740082 h 6858000"/>
              <a:gd name="connsiteX696" fmla="*/ 39394 w 7467600"/>
              <a:gd name="connsiteY696" fmla="*/ 1784856 h 6858000"/>
              <a:gd name="connsiteX697" fmla="*/ 135813 w 7467600"/>
              <a:gd name="connsiteY697" fmla="*/ 1888838 h 6858000"/>
              <a:gd name="connsiteX698" fmla="*/ 242575 w 7467600"/>
              <a:gd name="connsiteY698" fmla="*/ 1958841 h 6858000"/>
              <a:gd name="connsiteX699" fmla="*/ 82197 w 7467600"/>
              <a:gd name="connsiteY699" fmla="*/ 1754826 h 6858000"/>
              <a:gd name="connsiteX700" fmla="*/ 0 w 7467600"/>
              <a:gd name="connsiteY700" fmla="*/ 1679650 h 6858000"/>
              <a:gd name="connsiteX701" fmla="*/ 0 w 7467600"/>
              <a:gd name="connsiteY701" fmla="*/ 1602463 h 6858000"/>
              <a:gd name="connsiteX702" fmla="*/ 84689 w 7467600"/>
              <a:gd name="connsiteY702" fmla="*/ 1677442 h 6858000"/>
              <a:gd name="connsiteX703" fmla="*/ 298437 w 7467600"/>
              <a:gd name="connsiteY703" fmla="*/ 1968019 h 6858000"/>
              <a:gd name="connsiteX704" fmla="*/ 227269 w 7467600"/>
              <a:gd name="connsiteY704" fmla="*/ 1114064 h 6858000"/>
              <a:gd name="connsiteX705" fmla="*/ 248003 w 7467600"/>
              <a:gd name="connsiteY705" fmla="*/ 1089613 h 6858000"/>
              <a:gd name="connsiteX706" fmla="*/ 427020 w 7467600"/>
              <a:gd name="connsiteY706" fmla="*/ 1619803 h 6858000"/>
              <a:gd name="connsiteX707" fmla="*/ 340345 w 7467600"/>
              <a:gd name="connsiteY707" fmla="*/ 2027739 h 6858000"/>
              <a:gd name="connsiteX708" fmla="*/ 360865 w 7467600"/>
              <a:gd name="connsiteY708" fmla="*/ 2044827 h 6858000"/>
              <a:gd name="connsiteX709" fmla="*/ 560414 w 7467600"/>
              <a:gd name="connsiteY709" fmla="*/ 2421457 h 6858000"/>
              <a:gd name="connsiteX710" fmla="*/ 1359703 w 7467600"/>
              <a:gd name="connsiteY710" fmla="*/ 2578554 h 6858000"/>
              <a:gd name="connsiteX711" fmla="*/ 1359422 w 7467600"/>
              <a:gd name="connsiteY711" fmla="*/ 2577994 h 6858000"/>
              <a:gd name="connsiteX712" fmla="*/ 828701 w 7467600"/>
              <a:gd name="connsiteY712" fmla="*/ 1839520 h 6858000"/>
              <a:gd name="connsiteX713" fmla="*/ 494427 w 7467600"/>
              <a:gd name="connsiteY713" fmla="*/ 1092333 h 6858000"/>
              <a:gd name="connsiteX714" fmla="*/ 506322 w 7467600"/>
              <a:gd name="connsiteY714" fmla="*/ 1020997 h 6858000"/>
              <a:gd name="connsiteX715" fmla="*/ 4570198 w 7467600"/>
              <a:gd name="connsiteY715" fmla="*/ 978081 h 6858000"/>
              <a:gd name="connsiteX716" fmla="*/ 4523691 w 7467600"/>
              <a:gd name="connsiteY716" fmla="*/ 1127776 h 6858000"/>
              <a:gd name="connsiteX717" fmla="*/ 4509875 w 7467600"/>
              <a:gd name="connsiteY717" fmla="*/ 1167552 h 6858000"/>
              <a:gd name="connsiteX718" fmla="*/ 4478168 w 7467600"/>
              <a:gd name="connsiteY718" fmla="*/ 1260735 h 6858000"/>
              <a:gd name="connsiteX719" fmla="*/ 4409309 w 7467600"/>
              <a:gd name="connsiteY719" fmla="*/ 1666996 h 6858000"/>
              <a:gd name="connsiteX720" fmla="*/ 4370031 w 7467600"/>
              <a:gd name="connsiteY720" fmla="*/ 1955666 h 6858000"/>
              <a:gd name="connsiteX721" fmla="*/ 4570198 w 7467600"/>
              <a:gd name="connsiteY721" fmla="*/ 978081 h 6858000"/>
              <a:gd name="connsiteX722" fmla="*/ 4557898 w 7467600"/>
              <a:gd name="connsiteY722" fmla="*/ 900011 h 6858000"/>
              <a:gd name="connsiteX723" fmla="*/ 4344840 w 7467600"/>
              <a:gd name="connsiteY723" fmla="*/ 1922038 h 6858000"/>
              <a:gd name="connsiteX724" fmla="*/ 4378710 w 7467600"/>
              <a:gd name="connsiteY724" fmla="*/ 1665516 h 6858000"/>
              <a:gd name="connsiteX725" fmla="*/ 4448798 w 7467600"/>
              <a:gd name="connsiteY725" fmla="*/ 1253024 h 6858000"/>
              <a:gd name="connsiteX726" fmla="*/ 4480315 w 7467600"/>
              <a:gd name="connsiteY726" fmla="*/ 1158454 h 6858000"/>
              <a:gd name="connsiteX727" fmla="*/ 4494133 w 7467600"/>
              <a:gd name="connsiteY727" fmla="*/ 1118676 h 6858000"/>
              <a:gd name="connsiteX728" fmla="*/ 4557898 w 7467600"/>
              <a:gd name="connsiteY728" fmla="*/ 900011 h 6858000"/>
              <a:gd name="connsiteX729" fmla="*/ 5870151 w 7467600"/>
              <a:gd name="connsiteY729" fmla="*/ 898890 h 6858000"/>
              <a:gd name="connsiteX730" fmla="*/ 5861335 w 7467600"/>
              <a:gd name="connsiteY730" fmla="*/ 899177 h 6858000"/>
              <a:gd name="connsiteX731" fmla="*/ 5843702 w 7467600"/>
              <a:gd name="connsiteY731" fmla="*/ 899748 h 6858000"/>
              <a:gd name="connsiteX732" fmla="*/ 5651107 w 7467600"/>
              <a:gd name="connsiteY732" fmla="*/ 920306 h 6858000"/>
              <a:gd name="connsiteX733" fmla="*/ 5459407 w 7467600"/>
              <a:gd name="connsiteY733" fmla="*/ 940975 h 6858000"/>
              <a:gd name="connsiteX734" fmla="*/ 5374846 w 7467600"/>
              <a:gd name="connsiteY734" fmla="*/ 941988 h 6858000"/>
              <a:gd name="connsiteX735" fmla="*/ 5256105 w 7467600"/>
              <a:gd name="connsiteY735" fmla="*/ 945632 h 6858000"/>
              <a:gd name="connsiteX736" fmla="*/ 5107071 w 7467600"/>
              <a:gd name="connsiteY736" fmla="*/ 969720 h 6858000"/>
              <a:gd name="connsiteX737" fmla="*/ 4998681 w 7467600"/>
              <a:gd name="connsiteY737" fmla="*/ 988771 h 6858000"/>
              <a:gd name="connsiteX738" fmla="*/ 5870151 w 7467600"/>
              <a:gd name="connsiteY738" fmla="*/ 898890 h 6858000"/>
              <a:gd name="connsiteX739" fmla="*/ 5504425 w 7467600"/>
              <a:gd name="connsiteY739" fmla="*/ 848067 h 6858000"/>
              <a:gd name="connsiteX740" fmla="*/ 4968849 w 7467600"/>
              <a:gd name="connsiteY740" fmla="*/ 962318 h 6858000"/>
              <a:gd name="connsiteX741" fmla="*/ 5104039 w 7467600"/>
              <a:gd name="connsiteY741" fmla="*/ 940634 h 6858000"/>
              <a:gd name="connsiteX742" fmla="*/ 5256311 w 7467600"/>
              <a:gd name="connsiteY742" fmla="*/ 916490 h 6858000"/>
              <a:gd name="connsiteX743" fmla="*/ 5377381 w 7467600"/>
              <a:gd name="connsiteY743" fmla="*/ 912671 h 6858000"/>
              <a:gd name="connsiteX744" fmla="*/ 5460148 w 7467600"/>
              <a:gd name="connsiteY744" fmla="*/ 911442 h 6858000"/>
              <a:gd name="connsiteX745" fmla="*/ 5648971 w 7467600"/>
              <a:gd name="connsiteY745" fmla="*/ 891331 h 6858000"/>
              <a:gd name="connsiteX746" fmla="*/ 5844807 w 7467600"/>
              <a:gd name="connsiteY746" fmla="*/ 870718 h 6858000"/>
              <a:gd name="connsiteX747" fmla="*/ 5862975 w 7467600"/>
              <a:gd name="connsiteY747" fmla="*/ 869756 h 6858000"/>
              <a:gd name="connsiteX748" fmla="*/ 5920887 w 7467600"/>
              <a:gd name="connsiteY748" fmla="*/ 865929 h 6858000"/>
              <a:gd name="connsiteX749" fmla="*/ 5504425 w 7467600"/>
              <a:gd name="connsiteY749" fmla="*/ 848067 h 6858000"/>
              <a:gd name="connsiteX750" fmla="*/ 3607114 w 7467600"/>
              <a:gd name="connsiteY750" fmla="*/ 467441 h 6858000"/>
              <a:gd name="connsiteX751" fmla="*/ 3296242 w 7467600"/>
              <a:gd name="connsiteY751" fmla="*/ 807991 h 6858000"/>
              <a:gd name="connsiteX752" fmla="*/ 3174674 w 7467600"/>
              <a:gd name="connsiteY752" fmla="*/ 919759 h 6858000"/>
              <a:gd name="connsiteX753" fmla="*/ 3042978 w 7467600"/>
              <a:gd name="connsiteY753" fmla="*/ 1054894 h 6858000"/>
              <a:gd name="connsiteX754" fmla="*/ 2968914 w 7467600"/>
              <a:gd name="connsiteY754" fmla="*/ 1133756 h 6858000"/>
              <a:gd name="connsiteX755" fmla="*/ 3103823 w 7467600"/>
              <a:gd name="connsiteY755" fmla="*/ 1026814 h 6858000"/>
              <a:gd name="connsiteX756" fmla="*/ 3607114 w 7467600"/>
              <a:gd name="connsiteY756" fmla="*/ 467441 h 6858000"/>
              <a:gd name="connsiteX757" fmla="*/ 3744487 w 7467600"/>
              <a:gd name="connsiteY757" fmla="*/ 383136 h 6858000"/>
              <a:gd name="connsiteX758" fmla="*/ 3970213 w 7467600"/>
              <a:gd name="connsiteY758" fmla="*/ 995559 h 6858000"/>
              <a:gd name="connsiteX759" fmla="*/ 3744487 w 7467600"/>
              <a:gd name="connsiteY759" fmla="*/ 383136 h 6858000"/>
              <a:gd name="connsiteX760" fmla="*/ 3624562 w 7467600"/>
              <a:gd name="connsiteY760" fmla="*/ 367041 h 6858000"/>
              <a:gd name="connsiteX761" fmla="*/ 3489712 w 7467600"/>
              <a:gd name="connsiteY761" fmla="*/ 485386 h 6858000"/>
              <a:gd name="connsiteX762" fmla="*/ 3182994 w 7467600"/>
              <a:gd name="connsiteY762" fmla="*/ 828265 h 6858000"/>
              <a:gd name="connsiteX763" fmla="*/ 2892114 w 7467600"/>
              <a:gd name="connsiteY763" fmla="*/ 1172635 h 6858000"/>
              <a:gd name="connsiteX764" fmla="*/ 3021459 w 7467600"/>
              <a:gd name="connsiteY764" fmla="*/ 1035385 h 6858000"/>
              <a:gd name="connsiteX765" fmla="*/ 3153873 w 7467600"/>
              <a:gd name="connsiteY765" fmla="*/ 898971 h 6858000"/>
              <a:gd name="connsiteX766" fmla="*/ 3276511 w 7467600"/>
              <a:gd name="connsiteY766" fmla="*/ 786423 h 6858000"/>
              <a:gd name="connsiteX767" fmla="*/ 3584154 w 7467600"/>
              <a:gd name="connsiteY767" fmla="*/ 448218 h 6858000"/>
              <a:gd name="connsiteX768" fmla="*/ 3624562 w 7467600"/>
              <a:gd name="connsiteY768" fmla="*/ 367041 h 6858000"/>
              <a:gd name="connsiteX769" fmla="*/ 3766672 w 7467600"/>
              <a:gd name="connsiteY769" fmla="*/ 359429 h 6858000"/>
              <a:gd name="connsiteX770" fmla="*/ 3996338 w 7467600"/>
              <a:gd name="connsiteY770" fmla="*/ 968237 h 6858000"/>
              <a:gd name="connsiteX771" fmla="*/ 3766672 w 7467600"/>
              <a:gd name="connsiteY771" fmla="*/ 359429 h 6858000"/>
              <a:gd name="connsiteX772" fmla="*/ 5805386 w 7467600"/>
              <a:gd name="connsiteY772" fmla="*/ 239240 h 6858000"/>
              <a:gd name="connsiteX773" fmla="*/ 5736947 w 7467600"/>
              <a:gd name="connsiteY773" fmla="*/ 261367 h 6858000"/>
              <a:gd name="connsiteX774" fmla="*/ 5427012 w 7467600"/>
              <a:gd name="connsiteY774" fmla="*/ 311272 h 6858000"/>
              <a:gd name="connsiteX775" fmla="*/ 5147818 w 7467600"/>
              <a:gd name="connsiteY775" fmla="*/ 322112 h 6858000"/>
              <a:gd name="connsiteX776" fmla="*/ 5060854 w 7467600"/>
              <a:gd name="connsiteY776" fmla="*/ 311882 h 6858000"/>
              <a:gd name="connsiteX777" fmla="*/ 4945989 w 7467600"/>
              <a:gd name="connsiteY777" fmla="*/ 300516 h 6858000"/>
              <a:gd name="connsiteX778" fmla="*/ 5410479 w 7467600"/>
              <a:gd name="connsiteY778" fmla="*/ 348434 h 6858000"/>
              <a:gd name="connsiteX779" fmla="*/ 5805386 w 7467600"/>
              <a:gd name="connsiteY779" fmla="*/ 239240 h 6858000"/>
              <a:gd name="connsiteX780" fmla="*/ 5905192 w 7467600"/>
              <a:gd name="connsiteY780" fmla="*/ 163079 h 6858000"/>
              <a:gd name="connsiteX781" fmla="*/ 5865655 w 7467600"/>
              <a:gd name="connsiteY781" fmla="*/ 171901 h 6858000"/>
              <a:gd name="connsiteX782" fmla="*/ 5259740 w 7467600"/>
              <a:gd name="connsiteY782" fmla="*/ 257013 h 6858000"/>
              <a:gd name="connsiteX783" fmla="*/ 5208466 w 7467600"/>
              <a:gd name="connsiteY783" fmla="*/ 257550 h 6858000"/>
              <a:gd name="connsiteX784" fmla="*/ 4980204 w 7467600"/>
              <a:gd name="connsiteY784" fmla="*/ 271903 h 6858000"/>
              <a:gd name="connsiteX785" fmla="*/ 5068068 w 7467600"/>
              <a:gd name="connsiteY785" fmla="*/ 282244 h 6858000"/>
              <a:gd name="connsiteX786" fmla="*/ 5153231 w 7467600"/>
              <a:gd name="connsiteY786" fmla="*/ 292240 h 6858000"/>
              <a:gd name="connsiteX787" fmla="*/ 5426491 w 7467600"/>
              <a:gd name="connsiteY787" fmla="*/ 281128 h 6858000"/>
              <a:gd name="connsiteX788" fmla="*/ 5731212 w 7467600"/>
              <a:gd name="connsiteY788" fmla="*/ 231951 h 6858000"/>
              <a:gd name="connsiteX789" fmla="*/ 5905192 w 7467600"/>
              <a:gd name="connsiteY789" fmla="*/ 163079 h 6858000"/>
              <a:gd name="connsiteX790" fmla="*/ 5944437 w 7467600"/>
              <a:gd name="connsiteY790" fmla="*/ 113829 h 6858000"/>
              <a:gd name="connsiteX791" fmla="*/ 5825032 w 7467600"/>
              <a:gd name="connsiteY791" fmla="*/ 146405 h 6858000"/>
              <a:gd name="connsiteX792" fmla="*/ 4955599 w 7467600"/>
              <a:gd name="connsiteY792" fmla="*/ 247008 h 6858000"/>
              <a:gd name="connsiteX793" fmla="*/ 5210104 w 7467600"/>
              <a:gd name="connsiteY793" fmla="*/ 228123 h 6858000"/>
              <a:gd name="connsiteX794" fmla="*/ 5261015 w 7467600"/>
              <a:gd name="connsiteY794" fmla="*/ 227087 h 6858000"/>
              <a:gd name="connsiteX795" fmla="*/ 5861181 w 7467600"/>
              <a:gd name="connsiteY795" fmla="*/ 143093 h 6858000"/>
              <a:gd name="connsiteX796" fmla="*/ 5961252 w 7467600"/>
              <a:gd name="connsiteY796" fmla="*/ 114820 h 6858000"/>
              <a:gd name="connsiteX797" fmla="*/ 5944437 w 7467600"/>
              <a:gd name="connsiteY797" fmla="*/ 113829 h 6858000"/>
              <a:gd name="connsiteX798" fmla="*/ 3882765 w 7467600"/>
              <a:gd name="connsiteY798" fmla="*/ 0 h 6858000"/>
              <a:gd name="connsiteX799" fmla="*/ 3995099 w 7467600"/>
              <a:gd name="connsiteY799" fmla="*/ 0 h 6858000"/>
              <a:gd name="connsiteX800" fmla="*/ 4163818 w 7467600"/>
              <a:gd name="connsiteY800" fmla="*/ 234104 h 6858000"/>
              <a:gd name="connsiteX801" fmla="*/ 4172099 w 7467600"/>
              <a:gd name="connsiteY801" fmla="*/ 234207 h 6858000"/>
              <a:gd name="connsiteX802" fmla="*/ 4784282 w 7467600"/>
              <a:gd name="connsiteY802" fmla="*/ 276561 h 6858000"/>
              <a:gd name="connsiteX803" fmla="*/ 4801687 w 7467600"/>
              <a:gd name="connsiteY803" fmla="*/ 267764 h 6858000"/>
              <a:gd name="connsiteX804" fmla="*/ 6082788 w 7467600"/>
              <a:gd name="connsiteY804" fmla="*/ 64119 h 6858000"/>
              <a:gd name="connsiteX805" fmla="*/ 6099442 w 7467600"/>
              <a:gd name="connsiteY805" fmla="*/ 82568 h 6858000"/>
              <a:gd name="connsiteX806" fmla="*/ 4804137 w 7467600"/>
              <a:gd name="connsiteY806" fmla="*/ 320931 h 6858000"/>
              <a:gd name="connsiteX807" fmla="*/ 4227047 w 7467600"/>
              <a:gd name="connsiteY807" fmla="*/ 313415 h 6858000"/>
              <a:gd name="connsiteX808" fmla="*/ 4346041 w 7467600"/>
              <a:gd name="connsiteY808" fmla="*/ 456086 h 6858000"/>
              <a:gd name="connsiteX809" fmla="*/ 4870967 w 7467600"/>
              <a:gd name="connsiteY809" fmla="*/ 963061 h 6858000"/>
              <a:gd name="connsiteX810" fmla="*/ 4889647 w 7467600"/>
              <a:gd name="connsiteY810" fmla="*/ 957147 h 6858000"/>
              <a:gd name="connsiteX811" fmla="*/ 5422504 w 7467600"/>
              <a:gd name="connsiteY811" fmla="*/ 805191 h 6858000"/>
              <a:gd name="connsiteX812" fmla="*/ 6087656 w 7467600"/>
              <a:gd name="connsiteY812" fmla="*/ 826703 h 6858000"/>
              <a:gd name="connsiteX813" fmla="*/ 6058717 w 7467600"/>
              <a:gd name="connsiteY813" fmla="*/ 865992 h 6858000"/>
              <a:gd name="connsiteX814" fmla="*/ 4974153 w 7467600"/>
              <a:gd name="connsiteY814" fmla="*/ 1045456 h 6858000"/>
              <a:gd name="connsiteX815" fmla="*/ 5627835 w 7467600"/>
              <a:gd name="connsiteY815" fmla="*/ 1472077 h 6858000"/>
              <a:gd name="connsiteX816" fmla="*/ 5629817 w 7467600"/>
              <a:gd name="connsiteY816" fmla="*/ 1471412 h 6858000"/>
              <a:gd name="connsiteX817" fmla="*/ 5634124 w 7467600"/>
              <a:gd name="connsiteY817" fmla="*/ 1470572 h 6858000"/>
              <a:gd name="connsiteX818" fmla="*/ 5755832 w 7467600"/>
              <a:gd name="connsiteY818" fmla="*/ 1383886 h 6858000"/>
              <a:gd name="connsiteX819" fmla="*/ 6014186 w 7467600"/>
              <a:gd name="connsiteY819" fmla="*/ 1279799 h 6858000"/>
              <a:gd name="connsiteX820" fmla="*/ 6901619 w 7467600"/>
              <a:gd name="connsiteY820" fmla="*/ 1047874 h 6858000"/>
              <a:gd name="connsiteX821" fmla="*/ 6931566 w 7467600"/>
              <a:gd name="connsiteY821" fmla="*/ 1062034 h 6858000"/>
              <a:gd name="connsiteX822" fmla="*/ 5790982 w 7467600"/>
              <a:gd name="connsiteY822" fmla="*/ 1561380 h 6858000"/>
              <a:gd name="connsiteX823" fmla="*/ 6188971 w 7467600"/>
              <a:gd name="connsiteY823" fmla="*/ 1755168 h 6858000"/>
              <a:gd name="connsiteX824" fmla="*/ 6202446 w 7467600"/>
              <a:gd name="connsiteY824" fmla="*/ 1752268 h 6858000"/>
              <a:gd name="connsiteX825" fmla="*/ 7179560 w 7467600"/>
              <a:gd name="connsiteY825" fmla="*/ 1467551 h 6858000"/>
              <a:gd name="connsiteX826" fmla="*/ 7158730 w 7467600"/>
              <a:gd name="connsiteY826" fmla="*/ 1507835 h 6858000"/>
              <a:gd name="connsiteX827" fmla="*/ 6326959 w 7467600"/>
              <a:gd name="connsiteY827" fmla="*/ 1817686 h 6858000"/>
              <a:gd name="connsiteX828" fmla="*/ 6537433 w 7467600"/>
              <a:gd name="connsiteY828" fmla="*/ 1907790 h 6858000"/>
              <a:gd name="connsiteX829" fmla="*/ 6550221 w 7467600"/>
              <a:gd name="connsiteY829" fmla="*/ 1910729 h 6858000"/>
              <a:gd name="connsiteX830" fmla="*/ 6964438 w 7467600"/>
              <a:gd name="connsiteY830" fmla="*/ 2209505 h 6858000"/>
              <a:gd name="connsiteX831" fmla="*/ 7367862 w 7467600"/>
              <a:gd name="connsiteY831" fmla="*/ 2806833 h 6858000"/>
              <a:gd name="connsiteX832" fmla="*/ 7364329 w 7467600"/>
              <a:gd name="connsiteY832" fmla="*/ 2826907 h 6858000"/>
              <a:gd name="connsiteX833" fmla="*/ 7290545 w 7467600"/>
              <a:gd name="connsiteY833" fmla="*/ 2850663 h 6858000"/>
              <a:gd name="connsiteX834" fmla="*/ 6472036 w 7467600"/>
              <a:gd name="connsiteY834" fmla="*/ 1959003 h 6858000"/>
              <a:gd name="connsiteX835" fmla="*/ 5792897 w 7467600"/>
              <a:gd name="connsiteY835" fmla="*/ 1647747 h 6858000"/>
              <a:gd name="connsiteX836" fmla="*/ 5842751 w 7467600"/>
              <a:gd name="connsiteY836" fmla="*/ 1816112 h 6858000"/>
              <a:gd name="connsiteX837" fmla="*/ 5847424 w 7467600"/>
              <a:gd name="connsiteY837" fmla="*/ 1815776 h 6858000"/>
              <a:gd name="connsiteX838" fmla="*/ 6399821 w 7467600"/>
              <a:gd name="connsiteY838" fmla="*/ 2344799 h 6858000"/>
              <a:gd name="connsiteX839" fmla="*/ 6323232 w 7467600"/>
              <a:gd name="connsiteY839" fmla="*/ 2389634 h 6858000"/>
              <a:gd name="connsiteX840" fmla="*/ 5942958 w 7467600"/>
              <a:gd name="connsiteY840" fmla="*/ 2077708 h 6858000"/>
              <a:gd name="connsiteX841" fmla="*/ 5921559 w 7467600"/>
              <a:gd name="connsiteY841" fmla="*/ 2378596 h 6858000"/>
              <a:gd name="connsiteX842" fmla="*/ 5817651 w 7467600"/>
              <a:gd name="connsiteY842" fmla="*/ 3023919 h 6858000"/>
              <a:gd name="connsiteX843" fmla="*/ 5729634 w 7467600"/>
              <a:gd name="connsiteY843" fmla="*/ 3051849 h 6858000"/>
              <a:gd name="connsiteX844" fmla="*/ 5611018 w 7467600"/>
              <a:gd name="connsiteY844" fmla="*/ 2316769 h 6858000"/>
              <a:gd name="connsiteX845" fmla="*/ 5687608 w 7467600"/>
              <a:gd name="connsiteY845" fmla="*/ 2039972 h 6858000"/>
              <a:gd name="connsiteX846" fmla="*/ 5657554 w 7467600"/>
              <a:gd name="connsiteY846" fmla="*/ 1576445 h 6858000"/>
              <a:gd name="connsiteX847" fmla="*/ 5150475 w 7467600"/>
              <a:gd name="connsiteY847" fmla="*/ 1274012 h 6858000"/>
              <a:gd name="connsiteX848" fmla="*/ 5349142 w 7467600"/>
              <a:gd name="connsiteY848" fmla="*/ 2204405 h 6858000"/>
              <a:gd name="connsiteX849" fmla="*/ 5262214 w 7467600"/>
              <a:gd name="connsiteY849" fmla="*/ 2233836 h 6858000"/>
              <a:gd name="connsiteX850" fmla="*/ 4981539 w 7467600"/>
              <a:gd name="connsiteY850" fmla="*/ 1542201 h 6858000"/>
              <a:gd name="connsiteX851" fmla="*/ 4958461 w 7467600"/>
              <a:gd name="connsiteY851" fmla="*/ 1136957 h 6858000"/>
              <a:gd name="connsiteX852" fmla="*/ 4655015 w 7467600"/>
              <a:gd name="connsiteY852" fmla="*/ 891426 h 6858000"/>
              <a:gd name="connsiteX853" fmla="*/ 4348002 w 7467600"/>
              <a:gd name="connsiteY853" fmla="*/ 2205895 h 6858000"/>
              <a:gd name="connsiteX854" fmla="*/ 4262250 w 7467600"/>
              <a:gd name="connsiteY854" fmla="*/ 2219972 h 6858000"/>
              <a:gd name="connsiteX855" fmla="*/ 4550611 w 7467600"/>
              <a:gd name="connsiteY855" fmla="*/ 817540 h 6858000"/>
              <a:gd name="connsiteX856" fmla="*/ 4564418 w 7467600"/>
              <a:gd name="connsiteY856" fmla="*/ 808293 h 6858000"/>
              <a:gd name="connsiteX857" fmla="*/ 4266388 w 7467600"/>
              <a:gd name="connsiteY857" fmla="*/ 500083 h 6858000"/>
              <a:gd name="connsiteX858" fmla="*/ 4032842 w 7467600"/>
              <a:gd name="connsiteY858" fmla="*/ 211809 h 6858000"/>
              <a:gd name="connsiteX859" fmla="*/ 3882765 w 7467600"/>
              <a:gd name="connsiteY859" fmla="*/ 0 h 6858000"/>
              <a:gd name="connsiteX860" fmla="*/ 3721337 w 7467600"/>
              <a:gd name="connsiteY860" fmla="*/ 0 h 6858000"/>
              <a:gd name="connsiteX861" fmla="*/ 3797544 w 7467600"/>
              <a:gd name="connsiteY861" fmla="*/ 0 h 6858000"/>
              <a:gd name="connsiteX862" fmla="*/ 3775734 w 7467600"/>
              <a:gd name="connsiteY862" fmla="*/ 95131 h 6858000"/>
              <a:gd name="connsiteX863" fmla="*/ 3724807 w 7467600"/>
              <a:gd name="connsiteY863" fmla="*/ 272257 h 6858000"/>
              <a:gd name="connsiteX864" fmla="*/ 3726844 w 7467600"/>
              <a:gd name="connsiteY864" fmla="*/ 282988 h 6858000"/>
              <a:gd name="connsiteX865" fmla="*/ 3742664 w 7467600"/>
              <a:gd name="connsiteY865" fmla="*/ 279918 h 6858000"/>
              <a:gd name="connsiteX866" fmla="*/ 4103910 w 7467600"/>
              <a:gd name="connsiteY866" fmla="*/ 1161917 h 6858000"/>
              <a:gd name="connsiteX867" fmla="*/ 4020269 w 7467600"/>
              <a:gd name="connsiteY867" fmla="*/ 1200406 h 6858000"/>
              <a:gd name="connsiteX868" fmla="*/ 3674882 w 7467600"/>
              <a:gd name="connsiteY868" fmla="*/ 488524 h 6858000"/>
              <a:gd name="connsiteX869" fmla="*/ 3132682 w 7467600"/>
              <a:gd name="connsiteY869" fmla="*/ 1072284 h 6858000"/>
              <a:gd name="connsiteX870" fmla="*/ 2716346 w 7467600"/>
              <a:gd name="connsiteY870" fmla="*/ 1276376 h 6858000"/>
              <a:gd name="connsiteX871" fmla="*/ 2716772 w 7467600"/>
              <a:gd name="connsiteY871" fmla="*/ 1255462 h 6858000"/>
              <a:gd name="connsiteX872" fmla="*/ 3471096 w 7467600"/>
              <a:gd name="connsiteY872" fmla="*/ 437072 h 6858000"/>
              <a:gd name="connsiteX873" fmla="*/ 3639057 w 7467600"/>
              <a:gd name="connsiteY873" fmla="*/ 286334 h 6858000"/>
              <a:gd name="connsiteX874" fmla="*/ 3640309 w 7467600"/>
              <a:gd name="connsiteY874" fmla="*/ 284664 h 6858000"/>
              <a:gd name="connsiteX875" fmla="*/ 3646022 w 7467600"/>
              <a:gd name="connsiteY875" fmla="*/ 276711 h 6858000"/>
              <a:gd name="connsiteX876" fmla="*/ 3707943 w 7467600"/>
              <a:gd name="connsiteY876" fmla="*/ 65958 h 6858000"/>
              <a:gd name="connsiteX877" fmla="*/ 3721337 w 7467600"/>
              <a:gd name="connsiteY877" fmla="*/ 0 h 6858000"/>
              <a:gd name="connsiteX878" fmla="*/ 2867960 w 7467600"/>
              <a:gd name="connsiteY878" fmla="*/ 0 h 6858000"/>
              <a:gd name="connsiteX879" fmla="*/ 2926351 w 7467600"/>
              <a:gd name="connsiteY879" fmla="*/ 0 h 6858000"/>
              <a:gd name="connsiteX880" fmla="*/ 2902823 w 7467600"/>
              <a:gd name="connsiteY880" fmla="*/ 262929 h 6858000"/>
              <a:gd name="connsiteX881" fmla="*/ 2940663 w 7467600"/>
              <a:gd name="connsiteY881" fmla="*/ 140884 h 6858000"/>
              <a:gd name="connsiteX882" fmla="*/ 2947039 w 7467600"/>
              <a:gd name="connsiteY882" fmla="*/ 122524 h 6858000"/>
              <a:gd name="connsiteX883" fmla="*/ 2984316 w 7467600"/>
              <a:gd name="connsiteY883" fmla="*/ 0 h 6858000"/>
              <a:gd name="connsiteX884" fmla="*/ 3016114 w 7467600"/>
              <a:gd name="connsiteY884" fmla="*/ 0 h 6858000"/>
              <a:gd name="connsiteX885" fmla="*/ 2979949 w 7467600"/>
              <a:gd name="connsiteY885" fmla="*/ 119274 h 6858000"/>
              <a:gd name="connsiteX886" fmla="*/ 3023879 w 7467600"/>
              <a:gd name="connsiteY886" fmla="*/ 0 h 6858000"/>
              <a:gd name="connsiteX887" fmla="*/ 3105400 w 7467600"/>
              <a:gd name="connsiteY887" fmla="*/ 0 h 6858000"/>
              <a:gd name="connsiteX888" fmla="*/ 3094669 w 7467600"/>
              <a:gd name="connsiteY888" fmla="*/ 30308 h 6858000"/>
              <a:gd name="connsiteX889" fmla="*/ 2901945 w 7467600"/>
              <a:gd name="connsiteY889" fmla="*/ 466538 h 6858000"/>
              <a:gd name="connsiteX890" fmla="*/ 2815209 w 7467600"/>
              <a:gd name="connsiteY890" fmla="*/ 497361 h 6858000"/>
              <a:gd name="connsiteX891" fmla="*/ 2844845 w 7467600"/>
              <a:gd name="connsiteY891" fmla="*/ 127638 h 6858000"/>
              <a:gd name="connsiteX892" fmla="*/ 2867960 w 7467600"/>
              <a:gd name="connsiteY892" fmla="*/ 0 h 6858000"/>
              <a:gd name="connsiteX893" fmla="*/ 1057230 w 7467600"/>
              <a:gd name="connsiteY893" fmla="*/ 0 h 6858000"/>
              <a:gd name="connsiteX894" fmla="*/ 1111003 w 7467600"/>
              <a:gd name="connsiteY894" fmla="*/ 0 h 6858000"/>
              <a:gd name="connsiteX895" fmla="*/ 1125553 w 7467600"/>
              <a:gd name="connsiteY895" fmla="*/ 52588 h 6858000"/>
              <a:gd name="connsiteX896" fmla="*/ 1304276 w 7467600"/>
              <a:gd name="connsiteY896" fmla="*/ 476275 h 6858000"/>
              <a:gd name="connsiteX897" fmla="*/ 1492066 w 7467600"/>
              <a:gd name="connsiteY897" fmla="*/ 886333 h 6858000"/>
              <a:gd name="connsiteX898" fmla="*/ 1423698 w 7467600"/>
              <a:gd name="connsiteY898" fmla="*/ 710817 h 6858000"/>
              <a:gd name="connsiteX899" fmla="*/ 1357609 w 7467600"/>
              <a:gd name="connsiteY899" fmla="*/ 532892 h 6858000"/>
              <a:gd name="connsiteX900" fmla="*/ 1309550 w 7467600"/>
              <a:gd name="connsiteY900" fmla="*/ 374031 h 6858000"/>
              <a:gd name="connsiteX901" fmla="*/ 1193673 w 7467600"/>
              <a:gd name="connsiteY901" fmla="*/ 49533 h 6858000"/>
              <a:gd name="connsiteX902" fmla="*/ 1164391 w 7467600"/>
              <a:gd name="connsiteY902" fmla="*/ 0 h 6858000"/>
              <a:gd name="connsiteX903" fmla="*/ 1200666 w 7467600"/>
              <a:gd name="connsiteY903" fmla="*/ 0 h 6858000"/>
              <a:gd name="connsiteX904" fmla="*/ 1223408 w 7467600"/>
              <a:gd name="connsiteY904" fmla="*/ 38996 h 6858000"/>
              <a:gd name="connsiteX905" fmla="*/ 1339635 w 7467600"/>
              <a:gd name="connsiteY905" fmla="*/ 365517 h 6858000"/>
              <a:gd name="connsiteX906" fmla="*/ 1387469 w 7467600"/>
              <a:gd name="connsiteY906" fmla="*/ 523079 h 6858000"/>
              <a:gd name="connsiteX907" fmla="*/ 1452685 w 7467600"/>
              <a:gd name="connsiteY907" fmla="*/ 699806 h 6858000"/>
              <a:gd name="connsiteX908" fmla="*/ 1492092 w 7467600"/>
              <a:gd name="connsiteY908" fmla="*/ 800424 h 6858000"/>
              <a:gd name="connsiteX909" fmla="*/ 1455302 w 7467600"/>
              <a:gd name="connsiteY909" fmla="*/ 632913 h 6858000"/>
              <a:gd name="connsiteX910" fmla="*/ 1222336 w 7467600"/>
              <a:gd name="connsiteY910" fmla="*/ 9480 h 6858000"/>
              <a:gd name="connsiteX911" fmla="*/ 1214634 w 7467600"/>
              <a:gd name="connsiteY911" fmla="*/ 0 h 6858000"/>
              <a:gd name="connsiteX912" fmla="*/ 1289827 w 7467600"/>
              <a:gd name="connsiteY912" fmla="*/ 0 h 6858000"/>
              <a:gd name="connsiteX913" fmla="*/ 1321076 w 7467600"/>
              <a:gd name="connsiteY913" fmla="*/ 59722 h 6858000"/>
              <a:gd name="connsiteX914" fmla="*/ 1512579 w 7467600"/>
              <a:gd name="connsiteY914" fmla="*/ 626441 h 6858000"/>
              <a:gd name="connsiteX915" fmla="*/ 1506076 w 7467600"/>
              <a:gd name="connsiteY915" fmla="*/ 1089289 h 6858000"/>
              <a:gd name="connsiteX916" fmla="*/ 1486346 w 7467600"/>
              <a:gd name="connsiteY916" fmla="*/ 1079919 h 6858000"/>
              <a:gd name="connsiteX917" fmla="*/ 1070511 w 7467600"/>
              <a:gd name="connsiteY917" fmla="*/ 48609 h 6858000"/>
              <a:gd name="connsiteX918" fmla="*/ 1057230 w 7467600"/>
              <a:gd name="connsiteY918" fmla="*/ 0 h 6858000"/>
              <a:gd name="connsiteX919" fmla="*/ 43151 w 7467600"/>
              <a:gd name="connsiteY919" fmla="*/ 0 h 6858000"/>
              <a:gd name="connsiteX920" fmla="*/ 95283 w 7467600"/>
              <a:gd name="connsiteY920" fmla="*/ 0 h 6858000"/>
              <a:gd name="connsiteX921" fmla="*/ 300708 w 7467600"/>
              <a:gd name="connsiteY921" fmla="*/ 154571 h 6858000"/>
              <a:gd name="connsiteX922" fmla="*/ 530414 w 7467600"/>
              <a:gd name="connsiteY922" fmla="*/ 354673 h 6858000"/>
              <a:gd name="connsiteX923" fmla="*/ 333785 w 7467600"/>
              <a:gd name="connsiteY923" fmla="*/ 161564 h 6858000"/>
              <a:gd name="connsiteX924" fmla="*/ 147005 w 7467600"/>
              <a:gd name="connsiteY924" fmla="*/ 0 h 6858000"/>
              <a:gd name="connsiteX925" fmla="*/ 272509 w 7467600"/>
              <a:gd name="connsiteY925" fmla="*/ 0 h 6858000"/>
              <a:gd name="connsiteX926" fmla="*/ 326276 w 7467600"/>
              <a:gd name="connsiteY926" fmla="*/ 45847 h 6858000"/>
              <a:gd name="connsiteX927" fmla="*/ 823759 w 7467600"/>
              <a:gd name="connsiteY927" fmla="*/ 574145 h 6858000"/>
              <a:gd name="connsiteX928" fmla="*/ 811254 w 7467600"/>
              <a:gd name="connsiteY928" fmla="*/ 665546 h 6858000"/>
              <a:gd name="connsiteX929" fmla="*/ 154042 w 7467600"/>
              <a:gd name="connsiteY929" fmla="*/ 261522 h 6858000"/>
              <a:gd name="connsiteX930" fmla="*/ 13550 w 7467600"/>
              <a:gd name="connsiteY930" fmla="*/ 158423 h 6858000"/>
              <a:gd name="connsiteX931" fmla="*/ 0 w 7467600"/>
              <a:gd name="connsiteY931" fmla="*/ 146618 h 6858000"/>
              <a:gd name="connsiteX932" fmla="*/ 0 w 7467600"/>
              <a:gd name="connsiteY932" fmla="*/ 59161 h 6858000"/>
              <a:gd name="connsiteX933" fmla="*/ 45427 w 7467600"/>
              <a:gd name="connsiteY933" fmla="*/ 101078 h 6858000"/>
              <a:gd name="connsiteX934" fmla="*/ 630103 w 7467600"/>
              <a:gd name="connsiteY934" fmla="*/ 485885 h 6858000"/>
              <a:gd name="connsiteX935" fmla="*/ 532040 w 7467600"/>
              <a:gd name="connsiteY935" fmla="*/ 399359 h 6858000"/>
              <a:gd name="connsiteX936" fmla="*/ 517618 w 7467600"/>
              <a:gd name="connsiteY936" fmla="*/ 385726 h 6858000"/>
              <a:gd name="connsiteX937" fmla="*/ 285074 w 7467600"/>
              <a:gd name="connsiteY937" fmla="*/ 182755 h 6858000"/>
              <a:gd name="connsiteX938" fmla="*/ 43151 w 7467600"/>
              <a:gd name="connsiteY938" fmla="*/ 0 h 6858000"/>
              <a:gd name="connsiteX0" fmla="*/ 369702 w 7369701"/>
              <a:gd name="connsiteY0" fmla="*/ 6712169 h 6858000"/>
              <a:gd name="connsiteX1" fmla="*/ 366575 w 7369701"/>
              <a:gd name="connsiteY1" fmla="*/ 6715556 h 6858000"/>
              <a:gd name="connsiteX2" fmla="*/ 371637 w 7369701"/>
              <a:gd name="connsiteY2" fmla="*/ 6713954 h 6858000"/>
              <a:gd name="connsiteX3" fmla="*/ 369702 w 7369701"/>
              <a:gd name="connsiteY3" fmla="*/ 6712169 h 6858000"/>
              <a:gd name="connsiteX4" fmla="*/ 1019354 w 7369701"/>
              <a:gd name="connsiteY4" fmla="*/ 6315006 h 6858000"/>
              <a:gd name="connsiteX5" fmla="*/ 441046 w 7369701"/>
              <a:gd name="connsiteY5" fmla="*/ 6691153 h 6858000"/>
              <a:gd name="connsiteX6" fmla="*/ 1019354 w 7369701"/>
              <a:gd name="connsiteY6" fmla="*/ 6315006 h 6858000"/>
              <a:gd name="connsiteX7" fmla="*/ 991680 w 7369701"/>
              <a:gd name="connsiteY7" fmla="*/ 6298413 h 6858000"/>
              <a:gd name="connsiteX8" fmla="*/ 409060 w 7369701"/>
              <a:gd name="connsiteY8" fmla="*/ 6671470 h 6858000"/>
              <a:gd name="connsiteX9" fmla="*/ 991680 w 7369701"/>
              <a:gd name="connsiteY9" fmla="*/ 6298413 h 6858000"/>
              <a:gd name="connsiteX10" fmla="*/ 103333 w 7369701"/>
              <a:gd name="connsiteY10" fmla="*/ 5699602 h 6858000"/>
              <a:gd name="connsiteX11" fmla="*/ 233938 w 7369701"/>
              <a:gd name="connsiteY11" fmla="*/ 5809416 h 6858000"/>
              <a:gd name="connsiteX12" fmla="*/ 883580 w 7369701"/>
              <a:gd name="connsiteY12" fmla="*/ 6180710 h 6858000"/>
              <a:gd name="connsiteX13" fmla="*/ 487337 w 7369701"/>
              <a:gd name="connsiteY13" fmla="*/ 5950182 h 6858000"/>
              <a:gd name="connsiteX14" fmla="*/ 354051 w 7369701"/>
              <a:gd name="connsiteY14" fmla="*/ 5854912 h 6858000"/>
              <a:gd name="connsiteX15" fmla="*/ 195436 w 7369701"/>
              <a:gd name="connsiteY15" fmla="*/ 5755068 h 6858000"/>
              <a:gd name="connsiteX16" fmla="*/ 103333 w 7369701"/>
              <a:gd name="connsiteY16" fmla="*/ 5699602 h 6858000"/>
              <a:gd name="connsiteX17" fmla="*/ 5539432 w 7369701"/>
              <a:gd name="connsiteY17" fmla="*/ 5642928 h 6858000"/>
              <a:gd name="connsiteX18" fmla="*/ 5555462 w 7369701"/>
              <a:gd name="connsiteY18" fmla="*/ 5694454 h 6858000"/>
              <a:gd name="connsiteX19" fmla="*/ 5828270 w 7369701"/>
              <a:gd name="connsiteY19" fmla="*/ 6320663 h 6858000"/>
              <a:gd name="connsiteX20" fmla="*/ 5947416 w 7369701"/>
              <a:gd name="connsiteY20" fmla="*/ 6574846 h 6858000"/>
              <a:gd name="connsiteX21" fmla="*/ 5539432 w 7369701"/>
              <a:gd name="connsiteY21" fmla="*/ 5642928 h 6858000"/>
              <a:gd name="connsiteX22" fmla="*/ 51253 w 7369701"/>
              <a:gd name="connsiteY22" fmla="*/ 5631825 h 6858000"/>
              <a:gd name="connsiteX23" fmla="*/ 211622 w 7369701"/>
              <a:gd name="connsiteY23" fmla="*/ 5728803 h 6858000"/>
              <a:gd name="connsiteX24" fmla="*/ 371652 w 7369701"/>
              <a:gd name="connsiteY24" fmla="*/ 5829062 h 6858000"/>
              <a:gd name="connsiteX25" fmla="*/ 505903 w 7369701"/>
              <a:gd name="connsiteY25" fmla="*/ 5925221 h 6858000"/>
              <a:gd name="connsiteX26" fmla="*/ 899240 w 7369701"/>
              <a:gd name="connsiteY26" fmla="*/ 6153068 h 6858000"/>
              <a:gd name="connsiteX27" fmla="*/ 988114 w 7369701"/>
              <a:gd name="connsiteY27" fmla="*/ 6174204 h 6858000"/>
              <a:gd name="connsiteX28" fmla="*/ 845971 w 7369701"/>
              <a:gd name="connsiteY28" fmla="*/ 6067177 h 6858000"/>
              <a:gd name="connsiteX29" fmla="*/ 448057 w 7369701"/>
              <a:gd name="connsiteY29" fmla="*/ 5841376 h 6858000"/>
              <a:gd name="connsiteX30" fmla="*/ 51253 w 7369701"/>
              <a:gd name="connsiteY30" fmla="*/ 5631825 h 6858000"/>
              <a:gd name="connsiteX31" fmla="*/ 2606687 w 7369701"/>
              <a:gd name="connsiteY31" fmla="*/ 5630718 h 6858000"/>
              <a:gd name="connsiteX32" fmla="*/ 2645658 w 7369701"/>
              <a:gd name="connsiteY32" fmla="*/ 6640259 h 6858000"/>
              <a:gd name="connsiteX33" fmla="*/ 2606687 w 7369701"/>
              <a:gd name="connsiteY33" fmla="*/ 5630718 h 6858000"/>
              <a:gd name="connsiteX34" fmla="*/ 3642057 w 7369701"/>
              <a:gd name="connsiteY34" fmla="*/ 5573487 h 6858000"/>
              <a:gd name="connsiteX35" fmla="*/ 3632981 w 7369701"/>
              <a:gd name="connsiteY35" fmla="*/ 5579437 h 6858000"/>
              <a:gd name="connsiteX36" fmla="*/ 3382436 w 7369701"/>
              <a:gd name="connsiteY36" fmla="*/ 5952726 h 6858000"/>
              <a:gd name="connsiteX37" fmla="*/ 3191929 w 7369701"/>
              <a:gd name="connsiteY37" fmla="*/ 6662669 h 6858000"/>
              <a:gd name="connsiteX38" fmla="*/ 3369898 w 7369701"/>
              <a:gd name="connsiteY38" fmla="*/ 6081771 h 6858000"/>
              <a:gd name="connsiteX39" fmla="*/ 3642057 w 7369701"/>
              <a:gd name="connsiteY39" fmla="*/ 5573487 h 6858000"/>
              <a:gd name="connsiteX40" fmla="*/ 2650666 w 7369701"/>
              <a:gd name="connsiteY40" fmla="*/ 5530686 h 6858000"/>
              <a:gd name="connsiteX41" fmla="*/ 2650249 w 7369701"/>
              <a:gd name="connsiteY41" fmla="*/ 5532101 h 6858000"/>
              <a:gd name="connsiteX42" fmla="*/ 2663808 w 7369701"/>
              <a:gd name="connsiteY42" fmla="*/ 6535215 h 6858000"/>
              <a:gd name="connsiteX43" fmla="*/ 2665418 w 7369701"/>
              <a:gd name="connsiteY43" fmla="*/ 6132756 h 6858000"/>
              <a:gd name="connsiteX44" fmla="*/ 2650666 w 7369701"/>
              <a:gd name="connsiteY44" fmla="*/ 5530686 h 6858000"/>
              <a:gd name="connsiteX45" fmla="*/ 2680277 w 7369701"/>
              <a:gd name="connsiteY45" fmla="*/ 5479204 h 6858000"/>
              <a:gd name="connsiteX46" fmla="*/ 2678972 w 7369701"/>
              <a:gd name="connsiteY46" fmla="*/ 5481582 h 6858000"/>
              <a:gd name="connsiteX47" fmla="*/ 2696666 w 7369701"/>
              <a:gd name="connsiteY47" fmla="*/ 6133836 h 6858000"/>
              <a:gd name="connsiteX48" fmla="*/ 2695769 w 7369701"/>
              <a:gd name="connsiteY48" fmla="*/ 6390955 h 6858000"/>
              <a:gd name="connsiteX49" fmla="*/ 2739893 w 7369701"/>
              <a:gd name="connsiteY49" fmla="*/ 6108357 h 6858000"/>
              <a:gd name="connsiteX50" fmla="*/ 2680277 w 7369701"/>
              <a:gd name="connsiteY50" fmla="*/ 5479204 h 6858000"/>
              <a:gd name="connsiteX51" fmla="*/ 1132195 w 7369701"/>
              <a:gd name="connsiteY51" fmla="*/ 5467980 h 6858000"/>
              <a:gd name="connsiteX52" fmla="*/ 1679056 w 7369701"/>
              <a:gd name="connsiteY52" fmla="*/ 5516907 h 6858000"/>
              <a:gd name="connsiteX53" fmla="*/ 2128648 w 7369701"/>
              <a:gd name="connsiteY53" fmla="*/ 5474249 h 6858000"/>
              <a:gd name="connsiteX54" fmla="*/ 1825619 w 7369701"/>
              <a:gd name="connsiteY54" fmla="*/ 5478447 h 6858000"/>
              <a:gd name="connsiteX55" fmla="*/ 1737798 w 7369701"/>
              <a:gd name="connsiteY55" fmla="*/ 5483353 h 6858000"/>
              <a:gd name="connsiteX56" fmla="*/ 1132195 w 7369701"/>
              <a:gd name="connsiteY56" fmla="*/ 5467980 h 6858000"/>
              <a:gd name="connsiteX57" fmla="*/ 1456157 w 7369701"/>
              <a:gd name="connsiteY57" fmla="*/ 5371404 h 6858000"/>
              <a:gd name="connsiteX58" fmla="*/ 1244432 w 7369701"/>
              <a:gd name="connsiteY58" fmla="*/ 5385601 h 6858000"/>
              <a:gd name="connsiteX59" fmla="*/ 973990 w 7369701"/>
              <a:gd name="connsiteY59" fmla="*/ 5424940 h 6858000"/>
              <a:gd name="connsiteX60" fmla="*/ 1103809 w 7369701"/>
              <a:gd name="connsiteY60" fmla="*/ 5433720 h 6858000"/>
              <a:gd name="connsiteX61" fmla="*/ 1123454 w 7369701"/>
              <a:gd name="connsiteY61" fmla="*/ 5435727 h 6858000"/>
              <a:gd name="connsiteX62" fmla="*/ 1737017 w 7369701"/>
              <a:gd name="connsiteY62" fmla="*/ 5452183 h 6858000"/>
              <a:gd name="connsiteX63" fmla="*/ 1824397 w 7369701"/>
              <a:gd name="connsiteY63" fmla="*/ 5447757 h 6858000"/>
              <a:gd name="connsiteX64" fmla="*/ 2070059 w 7369701"/>
              <a:gd name="connsiteY64" fmla="*/ 5441660 h 6858000"/>
              <a:gd name="connsiteX65" fmla="*/ 1456157 w 7369701"/>
              <a:gd name="connsiteY65" fmla="*/ 5371404 h 6858000"/>
              <a:gd name="connsiteX66" fmla="*/ 4988186 w 7369701"/>
              <a:gd name="connsiteY66" fmla="*/ 5216467 h 6858000"/>
              <a:gd name="connsiteX67" fmla="*/ 4777334 w 7369701"/>
              <a:gd name="connsiteY67" fmla="*/ 5406072 h 6858000"/>
              <a:gd name="connsiteX68" fmla="*/ 4718341 w 7369701"/>
              <a:gd name="connsiteY68" fmla="*/ 5468043 h 6858000"/>
              <a:gd name="connsiteX69" fmla="*/ 4604655 w 7369701"/>
              <a:gd name="connsiteY69" fmla="*/ 5583434 h 6858000"/>
              <a:gd name="connsiteX70" fmla="*/ 4565074 w 7369701"/>
              <a:gd name="connsiteY70" fmla="*/ 5618550 h 6858000"/>
              <a:gd name="connsiteX71" fmla="*/ 4988186 w 7369701"/>
              <a:gd name="connsiteY71" fmla="*/ 5216467 h 6858000"/>
              <a:gd name="connsiteX72" fmla="*/ 4978032 w 7369701"/>
              <a:gd name="connsiteY72" fmla="*/ 5183809 h 6858000"/>
              <a:gd name="connsiteX73" fmla="*/ 4463413 w 7369701"/>
              <a:gd name="connsiteY73" fmla="*/ 5615162 h 6858000"/>
              <a:gd name="connsiteX74" fmla="*/ 4358134 w 7369701"/>
              <a:gd name="connsiteY74" fmla="*/ 5742791 h 6858000"/>
              <a:gd name="connsiteX75" fmla="*/ 4376219 w 7369701"/>
              <a:gd name="connsiteY75" fmla="*/ 5729027 h 6858000"/>
              <a:gd name="connsiteX76" fmla="*/ 4582340 w 7369701"/>
              <a:gd name="connsiteY76" fmla="*/ 5561037 h 6858000"/>
              <a:gd name="connsiteX77" fmla="*/ 4694684 w 7369701"/>
              <a:gd name="connsiteY77" fmla="*/ 5447098 h 6858000"/>
              <a:gd name="connsiteX78" fmla="*/ 4754123 w 7369701"/>
              <a:gd name="connsiteY78" fmla="*/ 5384643 h 6858000"/>
              <a:gd name="connsiteX79" fmla="*/ 4978032 w 7369701"/>
              <a:gd name="connsiteY79" fmla="*/ 5183809 h 6858000"/>
              <a:gd name="connsiteX80" fmla="*/ 1903353 w 7369701"/>
              <a:gd name="connsiteY80" fmla="*/ 5044827 h 6858000"/>
              <a:gd name="connsiteX81" fmla="*/ 1936931 w 7369701"/>
              <a:gd name="connsiteY81" fmla="*/ 5093954 h 6858000"/>
              <a:gd name="connsiteX82" fmla="*/ 2195868 w 7369701"/>
              <a:gd name="connsiteY82" fmla="*/ 5396574 h 6858000"/>
              <a:gd name="connsiteX83" fmla="*/ 2088852 w 7369701"/>
              <a:gd name="connsiteY83" fmla="*/ 5166123 h 6858000"/>
              <a:gd name="connsiteX84" fmla="*/ 1958241 w 7369701"/>
              <a:gd name="connsiteY84" fmla="*/ 5067955 h 6858000"/>
              <a:gd name="connsiteX85" fmla="*/ 1903353 w 7369701"/>
              <a:gd name="connsiteY85" fmla="*/ 5044827 h 6858000"/>
              <a:gd name="connsiteX86" fmla="*/ 1979378 w 7369701"/>
              <a:gd name="connsiteY86" fmla="*/ 4769504 h 6858000"/>
              <a:gd name="connsiteX87" fmla="*/ 2882120 w 7369701"/>
              <a:gd name="connsiteY87" fmla="*/ 5064547 h 6858000"/>
              <a:gd name="connsiteX88" fmla="*/ 2793103 w 7369701"/>
              <a:gd name="connsiteY88" fmla="*/ 5039699 h 6858000"/>
              <a:gd name="connsiteX89" fmla="*/ 2770041 w 7369701"/>
              <a:gd name="connsiteY89" fmla="*/ 5033634 h 6858000"/>
              <a:gd name="connsiteX90" fmla="*/ 1979378 w 7369701"/>
              <a:gd name="connsiteY90" fmla="*/ 4769504 h 6858000"/>
              <a:gd name="connsiteX91" fmla="*/ 1927410 w 7369701"/>
              <a:gd name="connsiteY91" fmla="*/ 4716164 h 6858000"/>
              <a:gd name="connsiteX92" fmla="*/ 1959587 w 7369701"/>
              <a:gd name="connsiteY92" fmla="*/ 4728849 h 6858000"/>
              <a:gd name="connsiteX93" fmla="*/ 2777707 w 7369701"/>
              <a:gd name="connsiteY93" fmla="*/ 5003991 h 6858000"/>
              <a:gd name="connsiteX94" fmla="*/ 2800768 w 7369701"/>
              <a:gd name="connsiteY94" fmla="*/ 5010056 h 6858000"/>
              <a:gd name="connsiteX95" fmla="*/ 2879408 w 7369701"/>
              <a:gd name="connsiteY95" fmla="*/ 5031590 h 6858000"/>
              <a:gd name="connsiteX96" fmla="*/ 2862295 w 7369701"/>
              <a:gd name="connsiteY96" fmla="*/ 5022958 h 6858000"/>
              <a:gd name="connsiteX97" fmla="*/ 2813343 w 7369701"/>
              <a:gd name="connsiteY97" fmla="*/ 4998369 h 6858000"/>
              <a:gd name="connsiteX98" fmla="*/ 2646245 w 7369701"/>
              <a:gd name="connsiteY98" fmla="*/ 4930999 h 6858000"/>
              <a:gd name="connsiteX99" fmla="*/ 1999243 w 7369701"/>
              <a:gd name="connsiteY99" fmla="*/ 4730524 h 6858000"/>
              <a:gd name="connsiteX100" fmla="*/ 1979527 w 7369701"/>
              <a:gd name="connsiteY100" fmla="*/ 4726651 h 6858000"/>
              <a:gd name="connsiteX101" fmla="*/ 1927410 w 7369701"/>
              <a:gd name="connsiteY101" fmla="*/ 4716164 h 6858000"/>
              <a:gd name="connsiteX102" fmla="*/ 1997014 w 7369701"/>
              <a:gd name="connsiteY102" fmla="*/ 4698007 h 6858000"/>
              <a:gd name="connsiteX103" fmla="*/ 2005458 w 7369701"/>
              <a:gd name="connsiteY103" fmla="*/ 4699540 h 6858000"/>
              <a:gd name="connsiteX104" fmla="*/ 2657186 w 7369701"/>
              <a:gd name="connsiteY104" fmla="*/ 4901687 h 6858000"/>
              <a:gd name="connsiteX105" fmla="*/ 2826662 w 7369701"/>
              <a:gd name="connsiteY105" fmla="*/ 4970362 h 6858000"/>
              <a:gd name="connsiteX106" fmla="*/ 2876100 w 7369701"/>
              <a:gd name="connsiteY106" fmla="*/ 4995397 h 6858000"/>
              <a:gd name="connsiteX107" fmla="*/ 3042600 w 7369701"/>
              <a:gd name="connsiteY107" fmla="*/ 5059532 h 6858000"/>
              <a:gd name="connsiteX108" fmla="*/ 1997014 w 7369701"/>
              <a:gd name="connsiteY108" fmla="*/ 4698007 h 6858000"/>
              <a:gd name="connsiteX109" fmla="*/ 2305292 w 7369701"/>
              <a:gd name="connsiteY109" fmla="*/ 4219492 h 6858000"/>
              <a:gd name="connsiteX110" fmla="*/ 3360922 w 7369701"/>
              <a:gd name="connsiteY110" fmla="*/ 4529373 h 6858000"/>
              <a:gd name="connsiteX111" fmla="*/ 3492420 w 7369701"/>
              <a:gd name="connsiteY111" fmla="*/ 4510145 h 6858000"/>
              <a:gd name="connsiteX112" fmla="*/ 3364086 w 7369701"/>
              <a:gd name="connsiteY112" fmla="*/ 4480340 h 6858000"/>
              <a:gd name="connsiteX113" fmla="*/ 3225818 w 7369701"/>
              <a:gd name="connsiteY113" fmla="*/ 4411822 h 6858000"/>
              <a:gd name="connsiteX114" fmla="*/ 3129696 w 7369701"/>
              <a:gd name="connsiteY114" fmla="*/ 4360704 h 6858000"/>
              <a:gd name="connsiteX115" fmla="*/ 2814545 w 7369701"/>
              <a:gd name="connsiteY115" fmla="*/ 4282955 h 6858000"/>
              <a:gd name="connsiteX116" fmla="*/ 2305292 w 7369701"/>
              <a:gd name="connsiteY116" fmla="*/ 4219492 h 6858000"/>
              <a:gd name="connsiteX117" fmla="*/ 2626982 w 7369701"/>
              <a:gd name="connsiteY117" fmla="*/ 4206450 h 6858000"/>
              <a:gd name="connsiteX118" fmla="*/ 2490617 w 7369701"/>
              <a:gd name="connsiteY118" fmla="*/ 4206951 h 6858000"/>
              <a:gd name="connsiteX119" fmla="*/ 2819869 w 7369701"/>
              <a:gd name="connsiteY119" fmla="*/ 4252936 h 6858000"/>
              <a:gd name="connsiteX120" fmla="*/ 3143018 w 7369701"/>
              <a:gd name="connsiteY120" fmla="*/ 4332698 h 6858000"/>
              <a:gd name="connsiteX121" fmla="*/ 3241520 w 7369701"/>
              <a:gd name="connsiteY121" fmla="*/ 4385112 h 6858000"/>
              <a:gd name="connsiteX122" fmla="*/ 3374575 w 7369701"/>
              <a:gd name="connsiteY122" fmla="*/ 4451517 h 6858000"/>
              <a:gd name="connsiteX123" fmla="*/ 3505221 w 7369701"/>
              <a:gd name="connsiteY123" fmla="*/ 4480757 h 6858000"/>
              <a:gd name="connsiteX124" fmla="*/ 2626982 w 7369701"/>
              <a:gd name="connsiteY124" fmla="*/ 4206450 h 6858000"/>
              <a:gd name="connsiteX125" fmla="*/ 1310106 w 7369701"/>
              <a:gd name="connsiteY125" fmla="*/ 3943217 h 6858000"/>
              <a:gd name="connsiteX126" fmla="*/ 854994 w 7369701"/>
              <a:gd name="connsiteY126" fmla="*/ 4399136 h 6858000"/>
              <a:gd name="connsiteX127" fmla="*/ 742462 w 7369701"/>
              <a:gd name="connsiteY127" fmla="*/ 4594648 h 6858000"/>
              <a:gd name="connsiteX128" fmla="*/ 820602 w 7369701"/>
              <a:gd name="connsiteY128" fmla="*/ 4485915 h 6858000"/>
              <a:gd name="connsiteX129" fmla="*/ 878295 w 7369701"/>
              <a:gd name="connsiteY129" fmla="*/ 4403594 h 6858000"/>
              <a:gd name="connsiteX130" fmla="*/ 1240607 w 7369701"/>
              <a:gd name="connsiteY130" fmla="*/ 4010401 h 6858000"/>
              <a:gd name="connsiteX131" fmla="*/ 1310106 w 7369701"/>
              <a:gd name="connsiteY131" fmla="*/ 3943217 h 6858000"/>
              <a:gd name="connsiteX132" fmla="*/ 1423113 w 7369701"/>
              <a:gd name="connsiteY132" fmla="*/ 3874565 h 6858000"/>
              <a:gd name="connsiteX133" fmla="*/ 1260565 w 7369701"/>
              <a:gd name="connsiteY133" fmla="*/ 4031982 h 6858000"/>
              <a:gd name="connsiteX134" fmla="*/ 901900 w 7369701"/>
              <a:gd name="connsiteY134" fmla="*/ 4421236 h 6858000"/>
              <a:gd name="connsiteX135" fmla="*/ 845044 w 7369701"/>
              <a:gd name="connsiteY135" fmla="*/ 4502436 h 6858000"/>
              <a:gd name="connsiteX136" fmla="*/ 685926 w 7369701"/>
              <a:gd name="connsiteY136" fmla="*/ 4703069 h 6858000"/>
              <a:gd name="connsiteX137" fmla="*/ 684248 w 7369701"/>
              <a:gd name="connsiteY137" fmla="*/ 4706721 h 6858000"/>
              <a:gd name="connsiteX138" fmla="*/ 1423113 w 7369701"/>
              <a:gd name="connsiteY138" fmla="*/ 3874565 h 6858000"/>
              <a:gd name="connsiteX139" fmla="*/ 3316479 w 7369701"/>
              <a:gd name="connsiteY139" fmla="*/ 3872136 h 6858000"/>
              <a:gd name="connsiteX140" fmla="*/ 3546806 w 7369701"/>
              <a:gd name="connsiteY140" fmla="*/ 4356139 h 6858000"/>
              <a:gd name="connsiteX141" fmla="*/ 3364433 w 7369701"/>
              <a:gd name="connsiteY141" fmla="*/ 3953121 h 6858000"/>
              <a:gd name="connsiteX142" fmla="*/ 3316479 w 7369701"/>
              <a:gd name="connsiteY142" fmla="*/ 3872136 h 6858000"/>
              <a:gd name="connsiteX143" fmla="*/ 3291335 w 7369701"/>
              <a:gd name="connsiteY143" fmla="*/ 3767420 h 6858000"/>
              <a:gd name="connsiteX144" fmla="*/ 3390805 w 7369701"/>
              <a:gd name="connsiteY144" fmla="*/ 3937163 h 6858000"/>
              <a:gd name="connsiteX145" fmla="*/ 3579062 w 7369701"/>
              <a:gd name="connsiteY145" fmla="*/ 4359040 h 6858000"/>
              <a:gd name="connsiteX146" fmla="*/ 3467355 w 7369701"/>
              <a:gd name="connsiteY146" fmla="*/ 3988130 h 6858000"/>
              <a:gd name="connsiteX147" fmla="*/ 3310753 w 7369701"/>
              <a:gd name="connsiteY147" fmla="*/ 3787140 h 6858000"/>
              <a:gd name="connsiteX148" fmla="*/ 3291335 w 7369701"/>
              <a:gd name="connsiteY148" fmla="*/ 3767420 h 6858000"/>
              <a:gd name="connsiteX149" fmla="*/ 1635889 w 7369701"/>
              <a:gd name="connsiteY149" fmla="*/ 3709494 h 6858000"/>
              <a:gd name="connsiteX150" fmla="*/ 1634800 w 7369701"/>
              <a:gd name="connsiteY150" fmla="*/ 3731111 h 6858000"/>
              <a:gd name="connsiteX151" fmla="*/ 1635889 w 7369701"/>
              <a:gd name="connsiteY151" fmla="*/ 3709494 h 6858000"/>
              <a:gd name="connsiteX152" fmla="*/ 1510397 w 7369701"/>
              <a:gd name="connsiteY152" fmla="*/ 3684705 h 6858000"/>
              <a:gd name="connsiteX153" fmla="*/ 1146550 w 7369701"/>
              <a:gd name="connsiteY153" fmla="*/ 3802012 h 6858000"/>
              <a:gd name="connsiteX154" fmla="*/ 698834 w 7369701"/>
              <a:gd name="connsiteY154" fmla="*/ 3952272 h 6858000"/>
              <a:gd name="connsiteX155" fmla="*/ 34256 w 7369701"/>
              <a:gd name="connsiteY155" fmla="*/ 4347603 h 6858000"/>
              <a:gd name="connsiteX156" fmla="*/ 527241 w 7369701"/>
              <a:gd name="connsiteY156" fmla="*/ 4065078 h 6858000"/>
              <a:gd name="connsiteX157" fmla="*/ 1510397 w 7369701"/>
              <a:gd name="connsiteY157" fmla="*/ 3684705 h 6858000"/>
              <a:gd name="connsiteX158" fmla="*/ 1313114 w 7369701"/>
              <a:gd name="connsiteY158" fmla="*/ 3655216 h 6858000"/>
              <a:gd name="connsiteX159" fmla="*/ 1109304 w 7369701"/>
              <a:gd name="connsiteY159" fmla="*/ 3669030 h 6858000"/>
              <a:gd name="connsiteX160" fmla="*/ 8129 w 7369701"/>
              <a:gd name="connsiteY160" fmla="*/ 4330519 h 6858000"/>
              <a:gd name="connsiteX161" fmla="*/ 687572 w 7369701"/>
              <a:gd name="connsiteY161" fmla="*/ 3925629 h 6858000"/>
              <a:gd name="connsiteX162" fmla="*/ 1138365 w 7369701"/>
              <a:gd name="connsiteY162" fmla="*/ 3774515 h 6858000"/>
              <a:gd name="connsiteX163" fmla="*/ 1505579 w 7369701"/>
              <a:gd name="connsiteY163" fmla="*/ 3655526 h 6858000"/>
              <a:gd name="connsiteX164" fmla="*/ 1313114 w 7369701"/>
              <a:gd name="connsiteY164" fmla="*/ 3655216 h 6858000"/>
              <a:gd name="connsiteX165" fmla="*/ 3655073 w 7369701"/>
              <a:gd name="connsiteY165" fmla="*/ 3650884 h 6858000"/>
              <a:gd name="connsiteX166" fmla="*/ 3989938 w 7369701"/>
              <a:gd name="connsiteY166" fmla="*/ 3991685 h 6858000"/>
              <a:gd name="connsiteX167" fmla="*/ 4393907 w 7369701"/>
              <a:gd name="connsiteY167" fmla="*/ 4261258 h 6858000"/>
              <a:gd name="connsiteX168" fmla="*/ 4648051 w 7369701"/>
              <a:gd name="connsiteY168" fmla="*/ 4374051 h 6858000"/>
              <a:gd name="connsiteX169" fmla="*/ 4383389 w 7369701"/>
              <a:gd name="connsiteY169" fmla="*/ 4184369 h 6858000"/>
              <a:gd name="connsiteX170" fmla="*/ 4165508 w 7369701"/>
              <a:gd name="connsiteY170" fmla="*/ 4035196 h 6858000"/>
              <a:gd name="connsiteX171" fmla="*/ 4068162 w 7369701"/>
              <a:gd name="connsiteY171" fmla="*/ 3953394 h 6858000"/>
              <a:gd name="connsiteX172" fmla="*/ 3981416 w 7369701"/>
              <a:gd name="connsiteY172" fmla="*/ 3880482 h 6858000"/>
              <a:gd name="connsiteX173" fmla="*/ 3800147 w 7369701"/>
              <a:gd name="connsiteY173" fmla="*/ 3749872 h 6858000"/>
              <a:gd name="connsiteX174" fmla="*/ 3655073 w 7369701"/>
              <a:gd name="connsiteY174" fmla="*/ 3650884 h 6858000"/>
              <a:gd name="connsiteX175" fmla="*/ 3670252 w 7369701"/>
              <a:gd name="connsiteY175" fmla="*/ 3622798 h 6858000"/>
              <a:gd name="connsiteX176" fmla="*/ 3817258 w 7369701"/>
              <a:gd name="connsiteY176" fmla="*/ 3723577 h 6858000"/>
              <a:gd name="connsiteX177" fmla="*/ 4000461 w 7369701"/>
              <a:gd name="connsiteY177" fmla="*/ 3855966 h 6858000"/>
              <a:gd name="connsiteX178" fmla="*/ 4088180 w 7369701"/>
              <a:gd name="connsiteY178" fmla="*/ 3929774 h 6858000"/>
              <a:gd name="connsiteX179" fmla="*/ 4184555 w 7369701"/>
              <a:gd name="connsiteY179" fmla="*/ 4010683 h 6858000"/>
              <a:gd name="connsiteX180" fmla="*/ 4399563 w 7369701"/>
              <a:gd name="connsiteY180" fmla="*/ 4158106 h 6858000"/>
              <a:gd name="connsiteX181" fmla="*/ 4684469 w 7369701"/>
              <a:gd name="connsiteY181" fmla="*/ 4364680 h 6858000"/>
              <a:gd name="connsiteX182" fmla="*/ 4690271 w 7369701"/>
              <a:gd name="connsiteY182" fmla="*/ 4370034 h 6858000"/>
              <a:gd name="connsiteX183" fmla="*/ 4136093 w 7369701"/>
              <a:gd name="connsiteY183" fmla="*/ 3858466 h 6858000"/>
              <a:gd name="connsiteX184" fmla="*/ 3670252 w 7369701"/>
              <a:gd name="connsiteY184" fmla="*/ 3622798 h 6858000"/>
              <a:gd name="connsiteX185" fmla="*/ 4440129 w 7369701"/>
              <a:gd name="connsiteY185" fmla="*/ 3448571 h 6858000"/>
              <a:gd name="connsiteX186" fmla="*/ 4856525 w 7369701"/>
              <a:gd name="connsiteY186" fmla="*/ 3915351 h 6858000"/>
              <a:gd name="connsiteX187" fmla="*/ 5059055 w 7369701"/>
              <a:gd name="connsiteY187" fmla="*/ 4108918 h 6858000"/>
              <a:gd name="connsiteX188" fmla="*/ 5290070 w 7369701"/>
              <a:gd name="connsiteY188" fmla="*/ 4263619 h 6858000"/>
              <a:gd name="connsiteX189" fmla="*/ 4834991 w 7369701"/>
              <a:gd name="connsiteY189" fmla="*/ 3830985 h 6858000"/>
              <a:gd name="connsiteX190" fmla="*/ 4440129 w 7369701"/>
              <a:gd name="connsiteY190" fmla="*/ 3448571 h 6858000"/>
              <a:gd name="connsiteX191" fmla="*/ 4441737 w 7369701"/>
              <a:gd name="connsiteY191" fmla="*/ 3399734 h 6858000"/>
              <a:gd name="connsiteX192" fmla="*/ 4431236 w 7369701"/>
              <a:gd name="connsiteY192" fmla="*/ 3400954 h 6858000"/>
              <a:gd name="connsiteX193" fmla="*/ 4557150 w 7369701"/>
              <a:gd name="connsiteY193" fmla="*/ 3510023 h 6858000"/>
              <a:gd name="connsiteX194" fmla="*/ 4856936 w 7369701"/>
              <a:gd name="connsiteY194" fmla="*/ 3809146 h 6858000"/>
              <a:gd name="connsiteX195" fmla="*/ 5111996 w 7369701"/>
              <a:gd name="connsiteY195" fmla="*/ 4065759 h 6858000"/>
              <a:gd name="connsiteX196" fmla="*/ 5388878 w 7369701"/>
              <a:gd name="connsiteY196" fmla="*/ 4300185 h 6858000"/>
              <a:gd name="connsiteX197" fmla="*/ 5425556 w 7369701"/>
              <a:gd name="connsiteY197" fmla="*/ 4308967 h 6858000"/>
              <a:gd name="connsiteX198" fmla="*/ 4943646 w 7369701"/>
              <a:gd name="connsiteY198" fmla="*/ 3822916 h 6858000"/>
              <a:gd name="connsiteX199" fmla="*/ 4594837 w 7369701"/>
              <a:gd name="connsiteY199" fmla="*/ 3532274 h 6858000"/>
              <a:gd name="connsiteX200" fmla="*/ 4441737 w 7369701"/>
              <a:gd name="connsiteY200" fmla="*/ 3399734 h 6858000"/>
              <a:gd name="connsiteX201" fmla="*/ 5425834 w 7369701"/>
              <a:gd name="connsiteY201" fmla="*/ 3162785 h 6858000"/>
              <a:gd name="connsiteX202" fmla="*/ 5401644 w 7369701"/>
              <a:gd name="connsiteY202" fmla="*/ 3617847 h 6858000"/>
              <a:gd name="connsiteX203" fmla="*/ 5467256 w 7369701"/>
              <a:gd name="connsiteY203" fmla="*/ 4175494 h 6858000"/>
              <a:gd name="connsiteX204" fmla="*/ 5448069 w 7369701"/>
              <a:gd name="connsiteY204" fmla="*/ 3567554 h 6858000"/>
              <a:gd name="connsiteX205" fmla="*/ 5425834 w 7369701"/>
              <a:gd name="connsiteY205" fmla="*/ 3162785 h 6858000"/>
              <a:gd name="connsiteX206" fmla="*/ 1318687 w 7369701"/>
              <a:gd name="connsiteY206" fmla="*/ 3113840 h 6858000"/>
              <a:gd name="connsiteX207" fmla="*/ 1066793 w 7369701"/>
              <a:gd name="connsiteY207" fmla="*/ 3212171 h 6858000"/>
              <a:gd name="connsiteX208" fmla="*/ 993319 w 7369701"/>
              <a:gd name="connsiteY208" fmla="*/ 3247648 h 6858000"/>
              <a:gd name="connsiteX209" fmla="*/ 853081 w 7369701"/>
              <a:gd name="connsiteY209" fmla="*/ 3312410 h 6858000"/>
              <a:gd name="connsiteX210" fmla="*/ 805957 w 7369701"/>
              <a:gd name="connsiteY210" fmla="*/ 3330443 h 6858000"/>
              <a:gd name="connsiteX211" fmla="*/ 1318687 w 7369701"/>
              <a:gd name="connsiteY211" fmla="*/ 3113840 h 6858000"/>
              <a:gd name="connsiteX212" fmla="*/ 5453702 w 7369701"/>
              <a:gd name="connsiteY212" fmla="*/ 3090882 h 6858000"/>
              <a:gd name="connsiteX213" fmla="*/ 5480135 w 7369701"/>
              <a:gd name="connsiteY213" fmla="*/ 3565802 h 6858000"/>
              <a:gd name="connsiteX214" fmla="*/ 5499023 w 7369701"/>
              <a:gd name="connsiteY214" fmla="*/ 4166310 h 6858000"/>
              <a:gd name="connsiteX215" fmla="*/ 5547022 w 7369701"/>
              <a:gd name="connsiteY215" fmla="*/ 3607838 h 6858000"/>
              <a:gd name="connsiteX216" fmla="*/ 5515964 w 7369701"/>
              <a:gd name="connsiteY216" fmla="*/ 3378541 h 6858000"/>
              <a:gd name="connsiteX217" fmla="*/ 5453702 w 7369701"/>
              <a:gd name="connsiteY217" fmla="*/ 3090882 h 6858000"/>
              <a:gd name="connsiteX218" fmla="*/ 1238695 w 7369701"/>
              <a:gd name="connsiteY218" fmla="*/ 3076820 h 6858000"/>
              <a:gd name="connsiteX219" fmla="*/ 716371 w 7369701"/>
              <a:gd name="connsiteY219" fmla="*/ 3293249 h 6858000"/>
              <a:gd name="connsiteX220" fmla="*/ 579522 w 7369701"/>
              <a:gd name="connsiteY220" fmla="*/ 3371759 h 6858000"/>
              <a:gd name="connsiteX221" fmla="*/ 600288 w 7369701"/>
              <a:gd name="connsiteY221" fmla="*/ 3365555 h 6858000"/>
              <a:gd name="connsiteX222" fmla="*/ 840692 w 7369701"/>
              <a:gd name="connsiteY222" fmla="*/ 3284921 h 6858000"/>
              <a:gd name="connsiteX223" fmla="*/ 979248 w 7369701"/>
              <a:gd name="connsiteY223" fmla="*/ 3221003 h 6858000"/>
              <a:gd name="connsiteX224" fmla="*/ 1053282 w 7369701"/>
              <a:gd name="connsiteY224" fmla="*/ 3185247 h 6858000"/>
              <a:gd name="connsiteX225" fmla="*/ 1320603 w 7369701"/>
              <a:gd name="connsiteY225" fmla="*/ 3081281 h 6858000"/>
              <a:gd name="connsiteX226" fmla="*/ 1238695 w 7369701"/>
              <a:gd name="connsiteY226" fmla="*/ 3076820 h 6858000"/>
              <a:gd name="connsiteX227" fmla="*/ 5425627 w 7369701"/>
              <a:gd name="connsiteY227" fmla="*/ 2954192 h 6858000"/>
              <a:gd name="connsiteX228" fmla="*/ 5470770 w 7369701"/>
              <a:gd name="connsiteY228" fmla="*/ 3005435 h 6858000"/>
              <a:gd name="connsiteX229" fmla="*/ 5519779 w 7369701"/>
              <a:gd name="connsiteY229" fmla="*/ 4359223 h 6858000"/>
              <a:gd name="connsiteX230" fmla="*/ 5520293 w 7369701"/>
              <a:gd name="connsiteY230" fmla="*/ 4360602 h 6858000"/>
              <a:gd name="connsiteX231" fmla="*/ 5767221 w 7369701"/>
              <a:gd name="connsiteY231" fmla="*/ 4665564 h 6858000"/>
              <a:gd name="connsiteX232" fmla="*/ 6937169 w 7369701"/>
              <a:gd name="connsiteY232" fmla="*/ 4815941 h 6858000"/>
              <a:gd name="connsiteX233" fmla="*/ 6953922 w 7369701"/>
              <a:gd name="connsiteY233" fmla="*/ 4890068 h 6858000"/>
              <a:gd name="connsiteX234" fmla="*/ 6071359 w 7369701"/>
              <a:gd name="connsiteY234" fmla="*/ 4770770 h 6858000"/>
              <a:gd name="connsiteX235" fmla="*/ 6038839 w 7369701"/>
              <a:gd name="connsiteY235" fmla="*/ 4764474 h 6858000"/>
              <a:gd name="connsiteX236" fmla="*/ 6038706 w 7369701"/>
              <a:gd name="connsiteY236" fmla="*/ 4763847 h 6858000"/>
              <a:gd name="connsiteX237" fmla="*/ 6037784 w 7369701"/>
              <a:gd name="connsiteY237" fmla="*/ 4764270 h 6858000"/>
              <a:gd name="connsiteX238" fmla="*/ 6038839 w 7369701"/>
              <a:gd name="connsiteY238" fmla="*/ 4764474 h 6858000"/>
              <a:gd name="connsiteX239" fmla="*/ 6040338 w 7369701"/>
              <a:gd name="connsiteY239" fmla="*/ 4771418 h 6858000"/>
              <a:gd name="connsiteX240" fmla="*/ 6024488 w 7369701"/>
              <a:gd name="connsiteY240" fmla="*/ 4809903 h 6858000"/>
              <a:gd name="connsiteX241" fmla="*/ 5599771 w 7369701"/>
              <a:gd name="connsiteY241" fmla="*/ 5509652 h 6858000"/>
              <a:gd name="connsiteX242" fmla="*/ 5548843 w 7369701"/>
              <a:gd name="connsiteY242" fmla="*/ 5563845 h 6858000"/>
              <a:gd name="connsiteX243" fmla="*/ 5940952 w 7369701"/>
              <a:gd name="connsiteY243" fmla="*/ 6250028 h 6858000"/>
              <a:gd name="connsiteX244" fmla="*/ 6043441 w 7369701"/>
              <a:gd name="connsiteY244" fmla="*/ 6665847 h 6858000"/>
              <a:gd name="connsiteX245" fmla="*/ 6093432 w 7369701"/>
              <a:gd name="connsiteY245" fmla="*/ 6858000 h 6858000"/>
              <a:gd name="connsiteX246" fmla="*/ 6034344 w 7369701"/>
              <a:gd name="connsiteY246" fmla="*/ 6858000 h 6858000"/>
              <a:gd name="connsiteX247" fmla="*/ 6026679 w 7369701"/>
              <a:gd name="connsiteY247" fmla="*/ 6836959 h 6858000"/>
              <a:gd name="connsiteX248" fmla="*/ 5800441 w 7369701"/>
              <a:gd name="connsiteY248" fmla="*/ 6335286 h 6858000"/>
              <a:gd name="connsiteX249" fmla="*/ 5526562 w 7369701"/>
              <a:gd name="connsiteY249" fmla="*/ 5705388 h 6858000"/>
              <a:gd name="connsiteX250" fmla="*/ 5519640 w 7369701"/>
              <a:gd name="connsiteY250" fmla="*/ 5683774 h 6858000"/>
              <a:gd name="connsiteX251" fmla="*/ 5844559 w 7369701"/>
              <a:gd name="connsiteY251" fmla="*/ 6553349 h 6858000"/>
              <a:gd name="connsiteX252" fmla="*/ 5975994 w 7369701"/>
              <a:gd name="connsiteY252" fmla="*/ 6858000 h 6858000"/>
              <a:gd name="connsiteX253" fmla="*/ 5898547 w 7369701"/>
              <a:gd name="connsiteY253" fmla="*/ 6858000 h 6858000"/>
              <a:gd name="connsiteX254" fmla="*/ 5682041 w 7369701"/>
              <a:gd name="connsiteY254" fmla="*/ 6355860 h 6858000"/>
              <a:gd name="connsiteX255" fmla="*/ 5461758 w 7369701"/>
              <a:gd name="connsiteY255" fmla="*/ 5820220 h 6858000"/>
              <a:gd name="connsiteX256" fmla="*/ 5237282 w 7369701"/>
              <a:gd name="connsiteY256" fmla="*/ 6579086 h 6858000"/>
              <a:gd name="connsiteX257" fmla="*/ 5115009 w 7369701"/>
              <a:gd name="connsiteY257" fmla="*/ 6858000 h 6858000"/>
              <a:gd name="connsiteX258" fmla="*/ 5028074 w 7369701"/>
              <a:gd name="connsiteY258" fmla="*/ 6858000 h 6858000"/>
              <a:gd name="connsiteX259" fmla="*/ 5079508 w 7369701"/>
              <a:gd name="connsiteY259" fmla="*/ 6749074 h 6858000"/>
              <a:gd name="connsiteX260" fmla="*/ 5371846 w 7369701"/>
              <a:gd name="connsiteY260" fmla="*/ 5924413 h 6858000"/>
              <a:gd name="connsiteX261" fmla="*/ 5270512 w 7369701"/>
              <a:gd name="connsiteY261" fmla="*/ 6138975 h 6858000"/>
              <a:gd name="connsiteX262" fmla="*/ 5062409 w 7369701"/>
              <a:gd name="connsiteY262" fmla="*/ 6653544 h 6858000"/>
              <a:gd name="connsiteX263" fmla="*/ 5036628 w 7369701"/>
              <a:gd name="connsiteY263" fmla="*/ 6754247 h 6858000"/>
              <a:gd name="connsiteX264" fmla="*/ 5009112 w 7369701"/>
              <a:gd name="connsiteY264" fmla="*/ 6858000 h 6858000"/>
              <a:gd name="connsiteX265" fmla="*/ 4976679 w 7369701"/>
              <a:gd name="connsiteY265" fmla="*/ 6858000 h 6858000"/>
              <a:gd name="connsiteX266" fmla="*/ 5006537 w 7369701"/>
              <a:gd name="connsiteY266" fmla="*/ 6747068 h 6858000"/>
              <a:gd name="connsiteX267" fmla="*/ 5032723 w 7369701"/>
              <a:gd name="connsiteY267" fmla="*/ 6644957 h 6858000"/>
              <a:gd name="connsiteX268" fmla="*/ 5242949 w 7369701"/>
              <a:gd name="connsiteY268" fmla="*/ 6125175 h 6858000"/>
              <a:gd name="connsiteX269" fmla="*/ 5286321 w 7369701"/>
              <a:gd name="connsiteY269" fmla="*/ 6033555 h 6858000"/>
              <a:gd name="connsiteX270" fmla="*/ 5008210 w 7369701"/>
              <a:gd name="connsiteY270" fmla="*/ 6649194 h 6858000"/>
              <a:gd name="connsiteX271" fmla="*/ 4986321 w 7369701"/>
              <a:gd name="connsiteY271" fmla="*/ 6765687 h 6858000"/>
              <a:gd name="connsiteX272" fmla="*/ 4973474 w 7369701"/>
              <a:gd name="connsiteY272" fmla="*/ 6858000 h 6858000"/>
              <a:gd name="connsiteX273" fmla="*/ 4907178 w 7369701"/>
              <a:gd name="connsiteY273" fmla="*/ 6858000 h 6858000"/>
              <a:gd name="connsiteX274" fmla="*/ 4910810 w 7369701"/>
              <a:gd name="connsiteY274" fmla="*/ 6829660 h 6858000"/>
              <a:gd name="connsiteX275" fmla="*/ 4987461 w 7369701"/>
              <a:gd name="connsiteY275" fmla="*/ 6432994 h 6858000"/>
              <a:gd name="connsiteX276" fmla="*/ 5179262 w 7369701"/>
              <a:gd name="connsiteY276" fmla="*/ 6035044 h 6858000"/>
              <a:gd name="connsiteX277" fmla="*/ 4689678 w 7369701"/>
              <a:gd name="connsiteY277" fmla="*/ 6440241 h 6858000"/>
              <a:gd name="connsiteX278" fmla="*/ 4477543 w 7369701"/>
              <a:gd name="connsiteY278" fmla="*/ 6674836 h 6858000"/>
              <a:gd name="connsiteX279" fmla="*/ 4329957 w 7369701"/>
              <a:gd name="connsiteY279" fmla="*/ 6858000 h 6858000"/>
              <a:gd name="connsiteX280" fmla="*/ 4218595 w 7369701"/>
              <a:gd name="connsiteY280" fmla="*/ 6858000 h 6858000"/>
              <a:gd name="connsiteX281" fmla="*/ 4368888 w 7369701"/>
              <a:gd name="connsiteY281" fmla="*/ 6668412 h 6858000"/>
              <a:gd name="connsiteX282" fmla="*/ 4563091 w 7369701"/>
              <a:gd name="connsiteY282" fmla="*/ 6442508 h 6858000"/>
              <a:gd name="connsiteX283" fmla="*/ 5387324 w 7369701"/>
              <a:gd name="connsiteY283" fmla="*/ 5705830 h 6858000"/>
              <a:gd name="connsiteX284" fmla="*/ 5073620 w 7369701"/>
              <a:gd name="connsiteY284" fmla="*/ 5955437 h 6858000"/>
              <a:gd name="connsiteX285" fmla="*/ 4689789 w 7369701"/>
              <a:gd name="connsiteY285" fmla="*/ 6268382 h 6858000"/>
              <a:gd name="connsiteX286" fmla="*/ 4418722 w 7369701"/>
              <a:gd name="connsiteY286" fmla="*/ 6570886 h 6858000"/>
              <a:gd name="connsiteX287" fmla="*/ 4214944 w 7369701"/>
              <a:gd name="connsiteY287" fmla="*/ 6858000 h 6858000"/>
              <a:gd name="connsiteX288" fmla="*/ 4177898 w 7369701"/>
              <a:gd name="connsiteY288" fmla="*/ 6858000 h 6858000"/>
              <a:gd name="connsiteX289" fmla="*/ 4391597 w 7369701"/>
              <a:gd name="connsiteY289" fmla="*/ 6556370 h 6858000"/>
              <a:gd name="connsiteX290" fmla="*/ 4668889 w 7369701"/>
              <a:gd name="connsiteY290" fmla="*/ 6246399 h 6858000"/>
              <a:gd name="connsiteX291" fmla="*/ 5055427 w 7369701"/>
              <a:gd name="connsiteY291" fmla="*/ 5931476 h 6858000"/>
              <a:gd name="connsiteX292" fmla="*/ 5371814 w 7369701"/>
              <a:gd name="connsiteY292" fmla="*/ 5678975 h 6858000"/>
              <a:gd name="connsiteX293" fmla="*/ 4987918 w 7369701"/>
              <a:gd name="connsiteY293" fmla="*/ 5838701 h 6858000"/>
              <a:gd name="connsiteX294" fmla="*/ 4317146 w 7369701"/>
              <a:gd name="connsiteY294" fmla="*/ 6587716 h 6858000"/>
              <a:gd name="connsiteX295" fmla="*/ 4171627 w 7369701"/>
              <a:gd name="connsiteY295" fmla="*/ 6858000 h 6858000"/>
              <a:gd name="connsiteX296" fmla="*/ 4081585 w 7369701"/>
              <a:gd name="connsiteY296" fmla="*/ 6858000 h 6858000"/>
              <a:gd name="connsiteX297" fmla="*/ 4238603 w 7369701"/>
              <a:gd name="connsiteY297" fmla="*/ 6559341 h 6858000"/>
              <a:gd name="connsiteX298" fmla="*/ 4778333 w 7369701"/>
              <a:gd name="connsiteY298" fmla="*/ 5873626 h 6858000"/>
              <a:gd name="connsiteX299" fmla="*/ 5414185 w 7369701"/>
              <a:gd name="connsiteY299" fmla="*/ 5573882 h 6858000"/>
              <a:gd name="connsiteX300" fmla="*/ 5959648 w 7369701"/>
              <a:gd name="connsiteY300" fmla="*/ 4760797 h 6858000"/>
              <a:gd name="connsiteX301" fmla="*/ 5355019 w 7369701"/>
              <a:gd name="connsiteY301" fmla="*/ 4734672 h 6858000"/>
              <a:gd name="connsiteX302" fmla="*/ 5083565 w 7369701"/>
              <a:gd name="connsiteY302" fmla="*/ 5179121 h 6858000"/>
              <a:gd name="connsiteX303" fmla="*/ 4713577 w 7369701"/>
              <a:gd name="connsiteY303" fmla="*/ 5616803 h 6858000"/>
              <a:gd name="connsiteX304" fmla="*/ 3989559 w 7369701"/>
              <a:gd name="connsiteY304" fmla="*/ 6145945 h 6858000"/>
              <a:gd name="connsiteX305" fmla="*/ 3939824 w 7369701"/>
              <a:gd name="connsiteY305" fmla="*/ 6066900 h 6858000"/>
              <a:gd name="connsiteX306" fmla="*/ 4584537 w 7369701"/>
              <a:gd name="connsiteY306" fmla="*/ 5324826 h 6858000"/>
              <a:gd name="connsiteX307" fmla="*/ 5037105 w 7369701"/>
              <a:gd name="connsiteY307" fmla="*/ 5088765 h 6858000"/>
              <a:gd name="connsiteX308" fmla="*/ 5039930 w 7369701"/>
              <a:gd name="connsiteY308" fmla="*/ 5089585 h 6858000"/>
              <a:gd name="connsiteX309" fmla="*/ 5263764 w 7369701"/>
              <a:gd name="connsiteY309" fmla="*/ 4735525 h 6858000"/>
              <a:gd name="connsiteX310" fmla="*/ 4086300 w 7369701"/>
              <a:gd name="connsiteY310" fmla="*/ 4884599 h 6858000"/>
              <a:gd name="connsiteX311" fmla="*/ 4085485 w 7369701"/>
              <a:gd name="connsiteY311" fmla="*/ 4899070 h 6858000"/>
              <a:gd name="connsiteX312" fmla="*/ 3871915 w 7369701"/>
              <a:gd name="connsiteY312" fmla="*/ 5253645 h 6858000"/>
              <a:gd name="connsiteX313" fmla="*/ 3799374 w 7369701"/>
              <a:gd name="connsiteY313" fmla="*/ 5466127 h 6858000"/>
              <a:gd name="connsiteX314" fmla="*/ 3498850 w 7369701"/>
              <a:gd name="connsiteY314" fmla="*/ 6661888 h 6858000"/>
              <a:gd name="connsiteX315" fmla="*/ 3399216 w 7369701"/>
              <a:gd name="connsiteY315" fmla="*/ 6858000 h 6858000"/>
              <a:gd name="connsiteX316" fmla="*/ 3303688 w 7369701"/>
              <a:gd name="connsiteY316" fmla="*/ 6858000 h 6858000"/>
              <a:gd name="connsiteX317" fmla="*/ 3391774 w 7369701"/>
              <a:gd name="connsiteY317" fmla="*/ 6697181 h 6858000"/>
              <a:gd name="connsiteX318" fmla="*/ 3735540 w 7369701"/>
              <a:gd name="connsiteY318" fmla="*/ 5546923 h 6858000"/>
              <a:gd name="connsiteX319" fmla="*/ 3729438 w 7369701"/>
              <a:gd name="connsiteY319" fmla="*/ 5569058 h 6858000"/>
              <a:gd name="connsiteX320" fmla="*/ 3707782 w 7369701"/>
              <a:gd name="connsiteY320" fmla="*/ 5644908 h 6858000"/>
              <a:gd name="connsiteX321" fmla="*/ 3583827 w 7369701"/>
              <a:gd name="connsiteY321" fmla="*/ 6039215 h 6858000"/>
              <a:gd name="connsiteX322" fmla="*/ 3547861 w 7369701"/>
              <a:gd name="connsiteY322" fmla="*/ 6129609 h 6858000"/>
              <a:gd name="connsiteX323" fmla="*/ 3490905 w 7369701"/>
              <a:gd name="connsiteY323" fmla="*/ 6277660 h 6858000"/>
              <a:gd name="connsiteX324" fmla="*/ 3455859 w 7369701"/>
              <a:gd name="connsiteY324" fmla="*/ 6391301 h 6858000"/>
              <a:gd name="connsiteX325" fmla="*/ 3429112 w 7369701"/>
              <a:gd name="connsiteY325" fmla="*/ 6479469 h 6858000"/>
              <a:gd name="connsiteX326" fmla="*/ 3304862 w 7369701"/>
              <a:gd name="connsiteY326" fmla="*/ 6796476 h 6858000"/>
              <a:gd name="connsiteX327" fmla="*/ 3276071 w 7369701"/>
              <a:gd name="connsiteY327" fmla="*/ 6858000 h 6858000"/>
              <a:gd name="connsiteX328" fmla="*/ 3240805 w 7369701"/>
              <a:gd name="connsiteY328" fmla="*/ 6858000 h 6858000"/>
              <a:gd name="connsiteX329" fmla="*/ 3275917 w 7369701"/>
              <a:gd name="connsiteY329" fmla="*/ 6783192 h 6858000"/>
              <a:gd name="connsiteX330" fmla="*/ 3399358 w 7369701"/>
              <a:gd name="connsiteY330" fmla="*/ 6469011 h 6858000"/>
              <a:gd name="connsiteX331" fmla="*/ 3425650 w 7369701"/>
              <a:gd name="connsiteY331" fmla="*/ 6381333 h 6858000"/>
              <a:gd name="connsiteX332" fmla="*/ 3460661 w 7369701"/>
              <a:gd name="connsiteY332" fmla="*/ 6266763 h 6858000"/>
              <a:gd name="connsiteX333" fmla="*/ 3518021 w 7369701"/>
              <a:gd name="connsiteY333" fmla="*/ 6117298 h 6858000"/>
              <a:gd name="connsiteX334" fmla="*/ 3554035 w 7369701"/>
              <a:gd name="connsiteY334" fmla="*/ 6027832 h 6858000"/>
              <a:gd name="connsiteX335" fmla="*/ 3677174 w 7369701"/>
              <a:gd name="connsiteY335" fmla="*/ 5636351 h 6858000"/>
              <a:gd name="connsiteX336" fmla="*/ 3698819 w 7369701"/>
              <a:gd name="connsiteY336" fmla="*/ 5560503 h 6858000"/>
              <a:gd name="connsiteX337" fmla="*/ 3702094 w 7369701"/>
              <a:gd name="connsiteY337" fmla="*/ 5549194 h 6858000"/>
              <a:gd name="connsiteX338" fmla="*/ 3398355 w 7369701"/>
              <a:gd name="connsiteY338" fmla="*/ 6094603 h 6858000"/>
              <a:gd name="connsiteX339" fmla="*/ 3193941 w 7369701"/>
              <a:gd name="connsiteY339" fmla="*/ 6798775 h 6858000"/>
              <a:gd name="connsiteX340" fmla="*/ 3184140 w 7369701"/>
              <a:gd name="connsiteY340" fmla="*/ 6858000 h 6858000"/>
              <a:gd name="connsiteX341" fmla="*/ 3099978 w 7369701"/>
              <a:gd name="connsiteY341" fmla="*/ 6858000 h 6858000"/>
              <a:gd name="connsiteX342" fmla="*/ 3101556 w 7369701"/>
              <a:gd name="connsiteY342" fmla="*/ 6843337 h 6858000"/>
              <a:gd name="connsiteX343" fmla="*/ 3370162 w 7369701"/>
              <a:gd name="connsiteY343" fmla="*/ 5785550 h 6858000"/>
              <a:gd name="connsiteX344" fmla="*/ 3746477 w 7369701"/>
              <a:gd name="connsiteY344" fmla="*/ 5377889 h 6858000"/>
              <a:gd name="connsiteX345" fmla="*/ 3863399 w 7369701"/>
              <a:gd name="connsiteY345" fmla="*/ 5087257 h 6858000"/>
              <a:gd name="connsiteX346" fmla="*/ 3968712 w 7369701"/>
              <a:gd name="connsiteY346" fmla="*/ 4913989 h 6858000"/>
              <a:gd name="connsiteX347" fmla="*/ 2792390 w 7369701"/>
              <a:gd name="connsiteY347" fmla="*/ 5382974 h 6858000"/>
              <a:gd name="connsiteX348" fmla="*/ 2714982 w 7369701"/>
              <a:gd name="connsiteY348" fmla="*/ 5427051 h 6858000"/>
              <a:gd name="connsiteX349" fmla="*/ 2813361 w 7369701"/>
              <a:gd name="connsiteY349" fmla="*/ 6023912 h 6858000"/>
              <a:gd name="connsiteX350" fmla="*/ 2688430 w 7369701"/>
              <a:gd name="connsiteY350" fmla="*/ 6801564 h 6858000"/>
              <a:gd name="connsiteX351" fmla="*/ 2629626 w 7369701"/>
              <a:gd name="connsiteY351" fmla="*/ 6763394 h 6858000"/>
              <a:gd name="connsiteX352" fmla="*/ 2565328 w 7369701"/>
              <a:gd name="connsiteY352" fmla="*/ 5516399 h 6858000"/>
              <a:gd name="connsiteX353" fmla="*/ 1922999 w 7369701"/>
              <a:gd name="connsiteY353" fmla="*/ 5980343 h 6858000"/>
              <a:gd name="connsiteX354" fmla="*/ 1950261 w 7369701"/>
              <a:gd name="connsiteY354" fmla="*/ 6405858 h 6858000"/>
              <a:gd name="connsiteX355" fmla="*/ 2365554 w 7369701"/>
              <a:gd name="connsiteY355" fmla="*/ 6759107 h 6858000"/>
              <a:gd name="connsiteX356" fmla="*/ 2424142 w 7369701"/>
              <a:gd name="connsiteY356" fmla="*/ 6858000 h 6858000"/>
              <a:gd name="connsiteX357" fmla="*/ 2395994 w 7369701"/>
              <a:gd name="connsiteY357" fmla="*/ 6858000 h 6858000"/>
              <a:gd name="connsiteX358" fmla="*/ 2392863 w 7369701"/>
              <a:gd name="connsiteY358" fmla="*/ 6852964 h 6858000"/>
              <a:gd name="connsiteX359" fmla="*/ 2017589 w 7369701"/>
              <a:gd name="connsiteY359" fmla="*/ 6493982 h 6858000"/>
              <a:gd name="connsiteX360" fmla="*/ 2147336 w 7369701"/>
              <a:gd name="connsiteY360" fmla="*/ 6594052 h 6858000"/>
              <a:gd name="connsiteX361" fmla="*/ 2207047 w 7369701"/>
              <a:gd name="connsiteY361" fmla="*/ 6654540 h 6858000"/>
              <a:gd name="connsiteX362" fmla="*/ 2299106 w 7369701"/>
              <a:gd name="connsiteY362" fmla="*/ 6778931 h 6858000"/>
              <a:gd name="connsiteX363" fmla="*/ 2314430 w 7369701"/>
              <a:gd name="connsiteY363" fmla="*/ 6801144 h 6858000"/>
              <a:gd name="connsiteX364" fmla="*/ 2352406 w 7369701"/>
              <a:gd name="connsiteY364" fmla="*/ 6858000 h 6858000"/>
              <a:gd name="connsiteX365" fmla="*/ 2314492 w 7369701"/>
              <a:gd name="connsiteY365" fmla="*/ 6858000 h 6858000"/>
              <a:gd name="connsiteX366" fmla="*/ 2288095 w 7369701"/>
              <a:gd name="connsiteY366" fmla="*/ 6818030 h 6858000"/>
              <a:gd name="connsiteX367" fmla="*/ 2272768 w 7369701"/>
              <a:gd name="connsiteY367" fmla="*/ 6795822 h 6858000"/>
              <a:gd name="connsiteX368" fmla="*/ 2182715 w 7369701"/>
              <a:gd name="connsiteY368" fmla="*/ 6675071 h 6858000"/>
              <a:gd name="connsiteX369" fmla="*/ 2032061 w 7369701"/>
              <a:gd name="connsiteY369" fmla="*/ 6541380 h 6858000"/>
              <a:gd name="connsiteX370" fmla="*/ 2257220 w 7369701"/>
              <a:gd name="connsiteY370" fmla="*/ 6826257 h 6858000"/>
              <a:gd name="connsiteX371" fmla="*/ 2281324 w 7369701"/>
              <a:gd name="connsiteY371" fmla="*/ 6858000 h 6858000"/>
              <a:gd name="connsiteX372" fmla="*/ 2242860 w 7369701"/>
              <a:gd name="connsiteY372" fmla="*/ 6858000 h 6858000"/>
              <a:gd name="connsiteX373" fmla="*/ 2232818 w 7369701"/>
              <a:gd name="connsiteY373" fmla="*/ 6844926 h 6858000"/>
              <a:gd name="connsiteX374" fmla="*/ 1990172 w 7369701"/>
              <a:gd name="connsiteY374" fmla="*/ 6542121 h 6858000"/>
              <a:gd name="connsiteX375" fmla="*/ 2124090 w 7369701"/>
              <a:gd name="connsiteY375" fmla="*/ 6761017 h 6858000"/>
              <a:gd name="connsiteX376" fmla="*/ 2200380 w 7369701"/>
              <a:gd name="connsiteY376" fmla="*/ 6858000 h 6858000"/>
              <a:gd name="connsiteX377" fmla="*/ 2147507 w 7369701"/>
              <a:gd name="connsiteY377" fmla="*/ 6858000 h 6858000"/>
              <a:gd name="connsiteX378" fmla="*/ 2070668 w 7369701"/>
              <a:gd name="connsiteY378" fmla="*/ 6761520 h 6858000"/>
              <a:gd name="connsiteX379" fmla="*/ 1975142 w 7369701"/>
              <a:gd name="connsiteY379" fmla="*/ 6585570 h 6858000"/>
              <a:gd name="connsiteX380" fmla="*/ 2050035 w 7369701"/>
              <a:gd name="connsiteY380" fmla="*/ 6813345 h 6858000"/>
              <a:gd name="connsiteX381" fmla="*/ 2063025 w 7369701"/>
              <a:gd name="connsiteY381" fmla="*/ 6858000 h 6858000"/>
              <a:gd name="connsiteX382" fmla="*/ 2021675 w 7369701"/>
              <a:gd name="connsiteY382" fmla="*/ 6858000 h 6858000"/>
              <a:gd name="connsiteX383" fmla="*/ 2019308 w 7369701"/>
              <a:gd name="connsiteY383" fmla="*/ 6847118 h 6858000"/>
              <a:gd name="connsiteX384" fmla="*/ 1938835 w 7369701"/>
              <a:gd name="connsiteY384" fmla="*/ 6551160 h 6858000"/>
              <a:gd name="connsiteX385" fmla="*/ 1953230 w 7369701"/>
              <a:gd name="connsiteY385" fmla="*/ 6759699 h 6858000"/>
              <a:gd name="connsiteX386" fmla="*/ 1956763 w 7369701"/>
              <a:gd name="connsiteY386" fmla="*/ 6778191 h 6858000"/>
              <a:gd name="connsiteX387" fmla="*/ 1967925 w 7369701"/>
              <a:gd name="connsiteY387" fmla="*/ 6858000 h 6858000"/>
              <a:gd name="connsiteX388" fmla="*/ 1936622 w 7369701"/>
              <a:gd name="connsiteY388" fmla="*/ 6858000 h 6858000"/>
              <a:gd name="connsiteX389" fmla="*/ 1926261 w 7369701"/>
              <a:gd name="connsiteY389" fmla="*/ 6784064 h 6858000"/>
              <a:gd name="connsiteX390" fmla="*/ 1922724 w 7369701"/>
              <a:gd name="connsiteY390" fmla="*/ 6765577 h 6858000"/>
              <a:gd name="connsiteX391" fmla="*/ 1904650 w 7369701"/>
              <a:gd name="connsiteY391" fmla="*/ 6639616 h 6858000"/>
              <a:gd name="connsiteX392" fmla="*/ 1885273 w 7369701"/>
              <a:gd name="connsiteY392" fmla="*/ 6858000 h 6858000"/>
              <a:gd name="connsiteX393" fmla="*/ 1854363 w 7369701"/>
              <a:gd name="connsiteY393" fmla="*/ 6858000 h 6858000"/>
              <a:gd name="connsiteX394" fmla="*/ 1880391 w 7369701"/>
              <a:gd name="connsiteY394" fmla="*/ 6603796 h 6858000"/>
              <a:gd name="connsiteX395" fmla="*/ 1818273 w 7369701"/>
              <a:gd name="connsiteY395" fmla="*/ 6715729 h 6858000"/>
              <a:gd name="connsiteX396" fmla="*/ 1794691 w 7369701"/>
              <a:gd name="connsiteY396" fmla="*/ 6843239 h 6858000"/>
              <a:gd name="connsiteX397" fmla="*/ 1794914 w 7369701"/>
              <a:gd name="connsiteY397" fmla="*/ 6858000 h 6858000"/>
              <a:gd name="connsiteX398" fmla="*/ 1746128 w 7369701"/>
              <a:gd name="connsiteY398" fmla="*/ 6858000 h 6858000"/>
              <a:gd name="connsiteX399" fmla="*/ 1753934 w 7369701"/>
              <a:gd name="connsiteY399" fmla="*/ 6724796 h 6858000"/>
              <a:gd name="connsiteX400" fmla="*/ 1792053 w 7369701"/>
              <a:gd name="connsiteY400" fmla="*/ 6572396 h 6858000"/>
              <a:gd name="connsiteX401" fmla="*/ 1862248 w 7369701"/>
              <a:gd name="connsiteY401" fmla="*/ 6266397 h 6858000"/>
              <a:gd name="connsiteX402" fmla="*/ 1862250 w 7369701"/>
              <a:gd name="connsiteY402" fmla="*/ 6033531 h 6858000"/>
              <a:gd name="connsiteX403" fmla="*/ 1211999 w 7369701"/>
              <a:gd name="connsiteY403" fmla="*/ 6683610 h 6858000"/>
              <a:gd name="connsiteX404" fmla="*/ 1213266 w 7369701"/>
              <a:gd name="connsiteY404" fmla="*/ 6691947 h 6858000"/>
              <a:gd name="connsiteX405" fmla="*/ 1203370 w 7369701"/>
              <a:gd name="connsiteY405" fmla="*/ 6850676 h 6858000"/>
              <a:gd name="connsiteX406" fmla="*/ 1203671 w 7369701"/>
              <a:gd name="connsiteY406" fmla="*/ 6858000 h 6858000"/>
              <a:gd name="connsiteX407" fmla="*/ 1143180 w 7369701"/>
              <a:gd name="connsiteY407" fmla="*/ 6858000 h 6858000"/>
              <a:gd name="connsiteX408" fmla="*/ 1142176 w 7369701"/>
              <a:gd name="connsiteY408" fmla="*/ 6766045 h 6858000"/>
              <a:gd name="connsiteX409" fmla="*/ 1067484 w 7369701"/>
              <a:gd name="connsiteY409" fmla="*/ 6858000 h 6858000"/>
              <a:gd name="connsiteX410" fmla="*/ 953928 w 7369701"/>
              <a:gd name="connsiteY410" fmla="*/ 6858000 h 6858000"/>
              <a:gd name="connsiteX411" fmla="*/ 959715 w 7369701"/>
              <a:gd name="connsiteY411" fmla="*/ 6850185 h 6858000"/>
              <a:gd name="connsiteX412" fmla="*/ 1483788 w 7369701"/>
              <a:gd name="connsiteY412" fmla="*/ 6259174 h 6858000"/>
              <a:gd name="connsiteX413" fmla="*/ 1100671 w 7369701"/>
              <a:gd name="connsiteY413" fmla="*/ 6252137 h 6858000"/>
              <a:gd name="connsiteX414" fmla="*/ 1090144 w 7369701"/>
              <a:gd name="connsiteY414" fmla="*/ 6256748 h 6858000"/>
              <a:gd name="connsiteX415" fmla="*/ 1095872 w 7369701"/>
              <a:gd name="connsiteY415" fmla="*/ 6271892 h 6858000"/>
              <a:gd name="connsiteX416" fmla="*/ 262785 w 7369701"/>
              <a:gd name="connsiteY416" fmla="*/ 6845450 h 6858000"/>
              <a:gd name="connsiteX417" fmla="*/ 209968 w 7369701"/>
              <a:gd name="connsiteY417" fmla="*/ 6770713 h 6858000"/>
              <a:gd name="connsiteX418" fmla="*/ 873460 w 7369701"/>
              <a:gd name="connsiteY418" fmla="*/ 6253768 h 6858000"/>
              <a:gd name="connsiteX419" fmla="*/ 192686 w 7369701"/>
              <a:gd name="connsiteY419" fmla="*/ 5849257 h 6858000"/>
              <a:gd name="connsiteX420" fmla="*/ 4696 w 7369701"/>
              <a:gd name="connsiteY420" fmla="*/ 5697668 h 6858000"/>
              <a:gd name="connsiteX421" fmla="*/ 0 w 7369701"/>
              <a:gd name="connsiteY421" fmla="*/ 5689984 h 6858000"/>
              <a:gd name="connsiteX422" fmla="*/ 0 w 7369701"/>
              <a:gd name="connsiteY422" fmla="*/ 5513472 h 6858000"/>
              <a:gd name="connsiteX423" fmla="*/ 174101 w 7369701"/>
              <a:gd name="connsiteY423" fmla="*/ 5620277 h 6858000"/>
              <a:gd name="connsiteX424" fmla="*/ 891800 w 7369701"/>
              <a:gd name="connsiteY424" fmla="*/ 6036935 h 6858000"/>
              <a:gd name="connsiteX425" fmla="*/ 1072219 w 7369701"/>
              <a:gd name="connsiteY425" fmla="*/ 6169443 h 6858000"/>
              <a:gd name="connsiteX426" fmla="*/ 1074117 w 7369701"/>
              <a:gd name="connsiteY426" fmla="*/ 6170301 h 6858000"/>
              <a:gd name="connsiteX427" fmla="*/ 1083114 w 7369701"/>
              <a:gd name="connsiteY427" fmla="*/ 6174131 h 6858000"/>
              <a:gd name="connsiteX428" fmla="*/ 1543010 w 7369701"/>
              <a:gd name="connsiteY428" fmla="*/ 6191140 h 6858000"/>
              <a:gd name="connsiteX429" fmla="*/ 1551080 w 7369701"/>
              <a:gd name="connsiteY429" fmla="*/ 6195006 h 6858000"/>
              <a:gd name="connsiteX430" fmla="*/ 2345443 w 7369701"/>
              <a:gd name="connsiteY430" fmla="*/ 5549882 h 6858000"/>
              <a:gd name="connsiteX431" fmla="*/ 1721499 w 7369701"/>
              <a:gd name="connsiteY431" fmla="*/ 5599969 h 6858000"/>
              <a:gd name="connsiteX432" fmla="*/ 767716 w 7369701"/>
              <a:gd name="connsiteY432" fmla="*/ 5472768 h 6858000"/>
              <a:gd name="connsiteX433" fmla="*/ 722147 w 7369701"/>
              <a:gd name="connsiteY433" fmla="*/ 5393091 h 6858000"/>
              <a:gd name="connsiteX434" fmla="*/ 1485552 w 7369701"/>
              <a:gd name="connsiteY434" fmla="*/ 5313202 h 6858000"/>
              <a:gd name="connsiteX435" fmla="*/ 2143004 w 7369701"/>
              <a:gd name="connsiteY435" fmla="*/ 5402420 h 6858000"/>
              <a:gd name="connsiteX436" fmla="*/ 1933391 w 7369701"/>
              <a:gd name="connsiteY436" fmla="*/ 5156971 h 6858000"/>
              <a:gd name="connsiteX437" fmla="*/ 1827118 w 7369701"/>
              <a:gd name="connsiteY437" fmla="*/ 4968410 h 6858000"/>
              <a:gd name="connsiteX438" fmla="*/ 1837349 w 7369701"/>
              <a:gd name="connsiteY438" fmla="*/ 4956357 h 6858000"/>
              <a:gd name="connsiteX439" fmla="*/ 2162835 w 7369701"/>
              <a:gd name="connsiteY439" fmla="*/ 5187853 h 6858000"/>
              <a:gd name="connsiteX440" fmla="*/ 2257167 w 7369701"/>
              <a:gd name="connsiteY440" fmla="*/ 5462123 h 6858000"/>
              <a:gd name="connsiteX441" fmla="*/ 2261598 w 7369701"/>
              <a:gd name="connsiteY441" fmla="*/ 5467998 h 6858000"/>
              <a:gd name="connsiteX442" fmla="*/ 2437177 w 7369701"/>
              <a:gd name="connsiteY442" fmla="*/ 5479608 h 6858000"/>
              <a:gd name="connsiteX443" fmla="*/ 2445247 w 7369701"/>
              <a:gd name="connsiteY443" fmla="*/ 5483476 h 6858000"/>
              <a:gd name="connsiteX444" fmla="*/ 2743626 w 7369701"/>
              <a:gd name="connsiteY444" fmla="*/ 5304819 h 6858000"/>
              <a:gd name="connsiteX445" fmla="*/ 3048102 w 7369701"/>
              <a:gd name="connsiteY445" fmla="*/ 5150595 h 6858000"/>
              <a:gd name="connsiteX446" fmla="*/ 1799414 w 7369701"/>
              <a:gd name="connsiteY446" fmla="*/ 4694732 h 6858000"/>
              <a:gd name="connsiteX447" fmla="*/ 1771735 w 7369701"/>
              <a:gd name="connsiteY447" fmla="*/ 4619929 h 6858000"/>
              <a:gd name="connsiteX448" fmla="*/ 3104273 w 7369701"/>
              <a:gd name="connsiteY448" fmla="*/ 5076159 h 6858000"/>
              <a:gd name="connsiteX449" fmla="*/ 3113245 w 7369701"/>
              <a:gd name="connsiteY449" fmla="*/ 5090705 h 6858000"/>
              <a:gd name="connsiteX450" fmla="*/ 3126294 w 7369701"/>
              <a:gd name="connsiteY450" fmla="*/ 5114400 h 6858000"/>
              <a:gd name="connsiteX451" fmla="*/ 3937433 w 7369701"/>
              <a:gd name="connsiteY451" fmla="*/ 4830473 h 6858000"/>
              <a:gd name="connsiteX452" fmla="*/ 3590475 w 7369701"/>
              <a:gd name="connsiteY452" fmla="*/ 4597974 h 6858000"/>
              <a:gd name="connsiteX453" fmla="*/ 3100264 w 7369701"/>
              <a:gd name="connsiteY453" fmla="*/ 4579845 h 6858000"/>
              <a:gd name="connsiteX454" fmla="*/ 2183576 w 7369701"/>
              <a:gd name="connsiteY454" fmla="*/ 4227150 h 6858000"/>
              <a:gd name="connsiteX455" fmla="*/ 2151029 w 7369701"/>
              <a:gd name="connsiteY455" fmla="*/ 4146947 h 6858000"/>
              <a:gd name="connsiteX456" fmla="*/ 3563434 w 7369701"/>
              <a:gd name="connsiteY456" fmla="*/ 4469115 h 6858000"/>
              <a:gd name="connsiteX457" fmla="*/ 3177952 w 7369701"/>
              <a:gd name="connsiteY457" fmla="*/ 3657386 h 6858000"/>
              <a:gd name="connsiteX458" fmla="*/ 3189263 w 7369701"/>
              <a:gd name="connsiteY458" fmla="*/ 3625726 h 6858000"/>
              <a:gd name="connsiteX459" fmla="*/ 3560912 w 7369701"/>
              <a:gd name="connsiteY459" fmla="*/ 4079863 h 6858000"/>
              <a:gd name="connsiteX460" fmla="*/ 3626636 w 7369701"/>
              <a:gd name="connsiteY460" fmla="*/ 4512230 h 6858000"/>
              <a:gd name="connsiteX461" fmla="*/ 3653088 w 7369701"/>
              <a:gd name="connsiteY461" fmla="*/ 4521417 h 6858000"/>
              <a:gd name="connsiteX462" fmla="*/ 3988128 w 7369701"/>
              <a:gd name="connsiteY462" fmla="*/ 4817267 h 6858000"/>
              <a:gd name="connsiteX463" fmla="*/ 4830582 w 7369701"/>
              <a:gd name="connsiteY463" fmla="*/ 4676000 h 6858000"/>
              <a:gd name="connsiteX464" fmla="*/ 4830100 w 7369701"/>
              <a:gd name="connsiteY464" fmla="*/ 4675554 h 6858000"/>
              <a:gd name="connsiteX465" fmla="*/ 4036318 w 7369701"/>
              <a:gd name="connsiteY465" fmla="*/ 4147013 h 6858000"/>
              <a:gd name="connsiteX466" fmla="*/ 3432098 w 7369701"/>
              <a:gd name="connsiteY466" fmla="*/ 3537312 h 6858000"/>
              <a:gd name="connsiteX467" fmla="*/ 3446761 w 7369701"/>
              <a:gd name="connsiteY467" fmla="*/ 3461278 h 6858000"/>
              <a:gd name="connsiteX468" fmla="*/ 4419733 w 7369701"/>
              <a:gd name="connsiteY468" fmla="*/ 3963555 h 6858000"/>
              <a:gd name="connsiteX469" fmla="*/ 4781371 w 7369701"/>
              <a:gd name="connsiteY469" fmla="*/ 4458604 h 6858000"/>
              <a:gd name="connsiteX470" fmla="*/ 4780440 w 7369701"/>
              <a:gd name="connsiteY470" fmla="*/ 4470290 h 6858000"/>
              <a:gd name="connsiteX471" fmla="*/ 4898954 w 7369701"/>
              <a:gd name="connsiteY471" fmla="*/ 4662092 h 6858000"/>
              <a:gd name="connsiteX472" fmla="*/ 4900699 w 7369701"/>
              <a:gd name="connsiteY472" fmla="*/ 4670867 h 6858000"/>
              <a:gd name="connsiteX473" fmla="*/ 5714511 w 7369701"/>
              <a:gd name="connsiteY473" fmla="*/ 4663483 h 6858000"/>
              <a:gd name="connsiteX474" fmla="*/ 5464793 w 7369701"/>
              <a:gd name="connsiteY474" fmla="*/ 4393556 h 6858000"/>
              <a:gd name="connsiteX475" fmla="*/ 5461897 w 7369701"/>
              <a:gd name="connsiteY475" fmla="*/ 4390879 h 6858000"/>
              <a:gd name="connsiteX476" fmla="*/ 4294126 w 7369701"/>
              <a:gd name="connsiteY476" fmla="*/ 3303048 h 6858000"/>
              <a:gd name="connsiteX477" fmla="*/ 4305321 w 7369701"/>
              <a:gd name="connsiteY477" fmla="*/ 3256953 h 6858000"/>
              <a:gd name="connsiteX478" fmla="*/ 4949299 w 7369701"/>
              <a:gd name="connsiteY478" fmla="*/ 3766336 h 6858000"/>
              <a:gd name="connsiteX479" fmla="*/ 5291452 w 7369701"/>
              <a:gd name="connsiteY479" fmla="*/ 4076801 h 6858000"/>
              <a:gd name="connsiteX480" fmla="*/ 5434998 w 7369701"/>
              <a:gd name="connsiteY480" fmla="*/ 4254100 h 6858000"/>
              <a:gd name="connsiteX481" fmla="*/ 5351015 w 7369701"/>
              <a:gd name="connsiteY481" fmla="*/ 3760989 h 6858000"/>
              <a:gd name="connsiteX482" fmla="*/ 5413780 w 7369701"/>
              <a:gd name="connsiteY482" fmla="*/ 2966265 h 6858000"/>
              <a:gd name="connsiteX483" fmla="*/ 5425627 w 7369701"/>
              <a:gd name="connsiteY483" fmla="*/ 2954192 h 6858000"/>
              <a:gd name="connsiteX484" fmla="*/ 6604735 w 7369701"/>
              <a:gd name="connsiteY484" fmla="*/ 2041381 h 6858000"/>
              <a:gd name="connsiteX485" fmla="*/ 7204487 w 7369701"/>
              <a:gd name="connsiteY485" fmla="*/ 2742112 h 6858000"/>
              <a:gd name="connsiteX486" fmla="*/ 7131592 w 7369701"/>
              <a:gd name="connsiteY486" fmla="*/ 2672096 h 6858000"/>
              <a:gd name="connsiteX487" fmla="*/ 6996344 w 7369701"/>
              <a:gd name="connsiteY487" fmla="*/ 2518310 h 6858000"/>
              <a:gd name="connsiteX488" fmla="*/ 6735495 w 7369701"/>
              <a:gd name="connsiteY488" fmla="*/ 2196890 h 6858000"/>
              <a:gd name="connsiteX489" fmla="*/ 6721901 w 7369701"/>
              <a:gd name="connsiteY489" fmla="*/ 2179274 h 6858000"/>
              <a:gd name="connsiteX490" fmla="*/ 6604735 w 7369701"/>
              <a:gd name="connsiteY490" fmla="*/ 2041381 h 6858000"/>
              <a:gd name="connsiteX491" fmla="*/ 6591670 w 7369701"/>
              <a:gd name="connsiteY491" fmla="*/ 1988277 h 6858000"/>
              <a:gd name="connsiteX492" fmla="*/ 6747349 w 7369701"/>
              <a:gd name="connsiteY492" fmla="*/ 2160069 h 6858000"/>
              <a:gd name="connsiteX493" fmla="*/ 6760943 w 7369701"/>
              <a:gd name="connsiteY493" fmla="*/ 2177686 h 6858000"/>
              <a:gd name="connsiteX494" fmla="*/ 7021065 w 7369701"/>
              <a:gd name="connsiteY494" fmla="*/ 2498102 h 6858000"/>
              <a:gd name="connsiteX495" fmla="*/ 7155223 w 7369701"/>
              <a:gd name="connsiteY495" fmla="*/ 2650386 h 6858000"/>
              <a:gd name="connsiteX496" fmla="*/ 7203167 w 7369701"/>
              <a:gd name="connsiteY496" fmla="*/ 2697288 h 6858000"/>
              <a:gd name="connsiteX497" fmla="*/ 6937703 w 7369701"/>
              <a:gd name="connsiteY497" fmla="*/ 2321981 h 6858000"/>
              <a:gd name="connsiteX498" fmla="*/ 6591670 w 7369701"/>
              <a:gd name="connsiteY498" fmla="*/ 1988277 h 6858000"/>
              <a:gd name="connsiteX499" fmla="*/ 5798671 w 7369701"/>
              <a:gd name="connsiteY499" fmla="*/ 1981601 h 6858000"/>
              <a:gd name="connsiteX500" fmla="*/ 5754709 w 7369701"/>
              <a:gd name="connsiteY500" fmla="*/ 2071454 h 6858000"/>
              <a:gd name="connsiteX501" fmla="*/ 5763044 w 7369701"/>
              <a:gd name="connsiteY501" fmla="*/ 2842206 h 6858000"/>
              <a:gd name="connsiteX502" fmla="*/ 5764974 w 7369701"/>
              <a:gd name="connsiteY502" fmla="*/ 2799609 h 6858000"/>
              <a:gd name="connsiteX503" fmla="*/ 5767665 w 7369701"/>
              <a:gd name="connsiteY503" fmla="*/ 2666409 h 6858000"/>
              <a:gd name="connsiteX504" fmla="*/ 5763055 w 7369701"/>
              <a:gd name="connsiteY504" fmla="*/ 2579705 h 6858000"/>
              <a:gd name="connsiteX505" fmla="*/ 5758079 w 7369701"/>
              <a:gd name="connsiteY505" fmla="*/ 2492508 h 6858000"/>
              <a:gd name="connsiteX506" fmla="*/ 5779325 w 7369701"/>
              <a:gd name="connsiteY506" fmla="*/ 2197069 h 6858000"/>
              <a:gd name="connsiteX507" fmla="*/ 5798671 w 7369701"/>
              <a:gd name="connsiteY507" fmla="*/ 1981601 h 6858000"/>
              <a:gd name="connsiteX508" fmla="*/ 5829202 w 7369701"/>
              <a:gd name="connsiteY508" fmla="*/ 1971679 h 6858000"/>
              <a:gd name="connsiteX509" fmla="*/ 5809558 w 7369701"/>
              <a:gd name="connsiteY509" fmla="*/ 2198043 h 6858000"/>
              <a:gd name="connsiteX510" fmla="*/ 5788653 w 7369701"/>
              <a:gd name="connsiteY510" fmla="*/ 2489430 h 6858000"/>
              <a:gd name="connsiteX511" fmla="*/ 5793439 w 7369701"/>
              <a:gd name="connsiteY511" fmla="*/ 2575235 h 6858000"/>
              <a:gd name="connsiteX512" fmla="*/ 5796837 w 7369701"/>
              <a:gd name="connsiteY512" fmla="*/ 2637633 h 6858000"/>
              <a:gd name="connsiteX513" fmla="*/ 5818614 w 7369701"/>
              <a:gd name="connsiteY513" fmla="*/ 2473055 h 6858000"/>
              <a:gd name="connsiteX514" fmla="*/ 5829202 w 7369701"/>
              <a:gd name="connsiteY514" fmla="*/ 1971679 h 6858000"/>
              <a:gd name="connsiteX515" fmla="*/ 5911389 w 7369701"/>
              <a:gd name="connsiteY515" fmla="*/ 1898371 h 6858000"/>
              <a:gd name="connsiteX516" fmla="*/ 6237627 w 7369701"/>
              <a:gd name="connsiteY516" fmla="*/ 2231921 h 6858000"/>
              <a:gd name="connsiteX517" fmla="*/ 5911389 w 7369701"/>
              <a:gd name="connsiteY517" fmla="*/ 1898371 h 6858000"/>
              <a:gd name="connsiteX518" fmla="*/ 6944437 w 7369701"/>
              <a:gd name="connsiteY518" fmla="*/ 1575402 h 6858000"/>
              <a:gd name="connsiteX519" fmla="*/ 6304730 w 7369701"/>
              <a:gd name="connsiteY519" fmla="*/ 1766654 h 6858000"/>
              <a:gd name="connsiteX520" fmla="*/ 6944437 w 7369701"/>
              <a:gd name="connsiteY520" fmla="*/ 1575402 h 6858000"/>
              <a:gd name="connsiteX521" fmla="*/ 7019523 w 7369701"/>
              <a:gd name="connsiteY521" fmla="*/ 1519450 h 6858000"/>
              <a:gd name="connsiteX522" fmla="*/ 6298091 w 7369701"/>
              <a:gd name="connsiteY522" fmla="*/ 1737122 h 6858000"/>
              <a:gd name="connsiteX523" fmla="*/ 7019523 w 7369701"/>
              <a:gd name="connsiteY523" fmla="*/ 1519450 h 6858000"/>
              <a:gd name="connsiteX524" fmla="*/ 2399523 w 7369701"/>
              <a:gd name="connsiteY524" fmla="*/ 1428234 h 6858000"/>
              <a:gd name="connsiteX525" fmla="*/ 2224982 w 7369701"/>
              <a:gd name="connsiteY525" fmla="*/ 1826201 h 6858000"/>
              <a:gd name="connsiteX526" fmla="*/ 2096099 w 7369701"/>
              <a:gd name="connsiteY526" fmla="*/ 2345900 h 6858000"/>
              <a:gd name="connsiteX527" fmla="*/ 2283317 w 7369701"/>
              <a:gd name="connsiteY527" fmla="*/ 1796925 h 6858000"/>
              <a:gd name="connsiteX528" fmla="*/ 2399523 w 7369701"/>
              <a:gd name="connsiteY528" fmla="*/ 1428234 h 6858000"/>
              <a:gd name="connsiteX529" fmla="*/ 2448558 w 7369701"/>
              <a:gd name="connsiteY529" fmla="*/ 1373435 h 6858000"/>
              <a:gd name="connsiteX530" fmla="*/ 2312521 w 7369701"/>
              <a:gd name="connsiteY530" fmla="*/ 1806140 h 6858000"/>
              <a:gd name="connsiteX531" fmla="*/ 2127533 w 7369701"/>
              <a:gd name="connsiteY531" fmla="*/ 2348380 h 6858000"/>
              <a:gd name="connsiteX532" fmla="*/ 2358080 w 7369701"/>
              <a:gd name="connsiteY532" fmla="*/ 1866134 h 6858000"/>
              <a:gd name="connsiteX533" fmla="*/ 2407436 w 7369701"/>
              <a:gd name="connsiteY533" fmla="*/ 1651070 h 6858000"/>
              <a:gd name="connsiteX534" fmla="*/ 2448558 w 7369701"/>
              <a:gd name="connsiteY534" fmla="*/ 1373435 h 6858000"/>
              <a:gd name="connsiteX535" fmla="*/ 278707 w 7369701"/>
              <a:gd name="connsiteY535" fmla="*/ 1352270 h 6858000"/>
              <a:gd name="connsiteX536" fmla="*/ 321570 w 7369701"/>
              <a:gd name="connsiteY536" fmla="*/ 1861610 h 6858000"/>
              <a:gd name="connsiteX537" fmla="*/ 294281 w 7369701"/>
              <a:gd name="connsiteY537" fmla="*/ 1440658 h 6858000"/>
              <a:gd name="connsiteX538" fmla="*/ 278707 w 7369701"/>
              <a:gd name="connsiteY538" fmla="*/ 1352270 h 6858000"/>
              <a:gd name="connsiteX539" fmla="*/ 1423821 w 7369701"/>
              <a:gd name="connsiteY539" fmla="*/ 1351958 h 6858000"/>
              <a:gd name="connsiteX540" fmla="*/ 1638521 w 7369701"/>
              <a:gd name="connsiteY540" fmla="*/ 1908470 h 6858000"/>
              <a:gd name="connsiteX541" fmla="*/ 1754199 w 7369701"/>
              <a:gd name="connsiteY541" fmla="*/ 2149284 h 6858000"/>
              <a:gd name="connsiteX542" fmla="*/ 1908359 w 7369701"/>
              <a:gd name="connsiteY542" fmla="*/ 2364988 h 6858000"/>
              <a:gd name="connsiteX543" fmla="*/ 1647661 w 7369701"/>
              <a:gd name="connsiteY543" fmla="*/ 1825945 h 6858000"/>
              <a:gd name="connsiteX544" fmla="*/ 1423821 w 7369701"/>
              <a:gd name="connsiteY544" fmla="*/ 1351958 h 6858000"/>
              <a:gd name="connsiteX545" fmla="*/ 1431890 w 7369701"/>
              <a:gd name="connsiteY545" fmla="*/ 1306475 h 6858000"/>
              <a:gd name="connsiteX546" fmla="*/ 1507597 w 7369701"/>
              <a:gd name="connsiteY546" fmla="*/ 1446132 h 6858000"/>
              <a:gd name="connsiteX547" fmla="*/ 1674586 w 7369701"/>
              <a:gd name="connsiteY547" fmla="*/ 1813832 h 6858000"/>
              <a:gd name="connsiteX548" fmla="*/ 1815950 w 7369701"/>
              <a:gd name="connsiteY548" fmla="*/ 2128564 h 6858000"/>
              <a:gd name="connsiteX549" fmla="*/ 1984242 w 7369701"/>
              <a:gd name="connsiteY549" fmla="*/ 2430829 h 6858000"/>
              <a:gd name="connsiteX550" fmla="*/ 2014023 w 7369701"/>
              <a:gd name="connsiteY550" fmla="*/ 2450995 h 6858000"/>
              <a:gd name="connsiteX551" fmla="*/ 1747337 w 7369701"/>
              <a:gd name="connsiteY551" fmla="*/ 1855264 h 6858000"/>
              <a:gd name="connsiteX552" fmla="*/ 1533749 w 7369701"/>
              <a:gd name="connsiteY552" fmla="*/ 1478656 h 6858000"/>
              <a:gd name="connsiteX553" fmla="*/ 1431890 w 7369701"/>
              <a:gd name="connsiteY553" fmla="*/ 1306475 h 6858000"/>
              <a:gd name="connsiteX554" fmla="*/ 5052692 w 7369701"/>
              <a:gd name="connsiteY554" fmla="*/ 1292994 h 6858000"/>
              <a:gd name="connsiteX555" fmla="*/ 5200661 w 7369701"/>
              <a:gd name="connsiteY555" fmla="*/ 1635186 h 6858000"/>
              <a:gd name="connsiteX556" fmla="*/ 5297138 w 7369701"/>
              <a:gd name="connsiteY556" fmla="*/ 1906351 h 6858000"/>
              <a:gd name="connsiteX557" fmla="*/ 5052692 w 7369701"/>
              <a:gd name="connsiteY557" fmla="*/ 1292994 h 6858000"/>
              <a:gd name="connsiteX558" fmla="*/ 5009948 w 7369701"/>
              <a:gd name="connsiteY558" fmla="*/ 1273619 h 6858000"/>
              <a:gd name="connsiteX559" fmla="*/ 5121777 w 7369701"/>
              <a:gd name="connsiteY559" fmla="*/ 1654213 h 6858000"/>
              <a:gd name="connsiteX560" fmla="*/ 5293545 w 7369701"/>
              <a:gd name="connsiteY560" fmla="*/ 2072247 h 6858000"/>
              <a:gd name="connsiteX561" fmla="*/ 5294042 w 7369701"/>
              <a:gd name="connsiteY561" fmla="*/ 2065019 h 6858000"/>
              <a:gd name="connsiteX562" fmla="*/ 5171936 w 7369701"/>
              <a:gd name="connsiteY562" fmla="*/ 1647613 h 6858000"/>
              <a:gd name="connsiteX563" fmla="*/ 5009948 w 7369701"/>
              <a:gd name="connsiteY563" fmla="*/ 1273619 h 6858000"/>
              <a:gd name="connsiteX564" fmla="*/ 655236 w 7369701"/>
              <a:gd name="connsiteY564" fmla="*/ 1268632 h 6858000"/>
              <a:gd name="connsiteX565" fmla="*/ 839521 w 7369701"/>
              <a:gd name="connsiteY565" fmla="*/ 1685315 h 6858000"/>
              <a:gd name="connsiteX566" fmla="*/ 1109416 w 7369701"/>
              <a:gd name="connsiteY566" fmla="*/ 2061663 h 6858000"/>
              <a:gd name="connsiteX567" fmla="*/ 1298300 w 7369701"/>
              <a:gd name="connsiteY567" fmla="*/ 2247742 h 6858000"/>
              <a:gd name="connsiteX568" fmla="*/ 1125871 w 7369701"/>
              <a:gd name="connsiteY568" fmla="*/ 1989513 h 6858000"/>
              <a:gd name="connsiteX569" fmla="*/ 981574 w 7369701"/>
              <a:gd name="connsiteY569" fmla="*/ 1783157 h 6858000"/>
              <a:gd name="connsiteX570" fmla="*/ 922198 w 7369701"/>
              <a:gd name="connsiteY570" fmla="*/ 1677437 h 6858000"/>
              <a:gd name="connsiteX571" fmla="*/ 869293 w 7369701"/>
              <a:gd name="connsiteY571" fmla="*/ 1583214 h 6858000"/>
              <a:gd name="connsiteX572" fmla="*/ 751431 w 7369701"/>
              <a:gd name="connsiteY572" fmla="*/ 1405731 h 6858000"/>
              <a:gd name="connsiteX573" fmla="*/ 655236 w 7369701"/>
              <a:gd name="connsiteY573" fmla="*/ 1268632 h 6858000"/>
              <a:gd name="connsiteX574" fmla="*/ 6516292 w 7369701"/>
              <a:gd name="connsiteY574" fmla="*/ 1263064 h 6858000"/>
              <a:gd name="connsiteX575" fmla="*/ 5736320 w 7369701"/>
              <a:gd name="connsiteY575" fmla="*/ 1501803 h 6858000"/>
              <a:gd name="connsiteX576" fmla="*/ 6516292 w 7369701"/>
              <a:gd name="connsiteY576" fmla="*/ 1263064 h 6858000"/>
              <a:gd name="connsiteX577" fmla="*/ 291466 w 7369701"/>
              <a:gd name="connsiteY577" fmla="*/ 1250369 h 6858000"/>
              <a:gd name="connsiteX578" fmla="*/ 323180 w 7369701"/>
              <a:gd name="connsiteY578" fmla="*/ 1435283 h 6858000"/>
              <a:gd name="connsiteX579" fmla="*/ 349381 w 7369701"/>
              <a:gd name="connsiteY579" fmla="*/ 1875041 h 6858000"/>
              <a:gd name="connsiteX580" fmla="*/ 374363 w 7369701"/>
              <a:gd name="connsiteY580" fmla="*/ 1506494 h 6858000"/>
              <a:gd name="connsiteX581" fmla="*/ 302168 w 7369701"/>
              <a:gd name="connsiteY581" fmla="*/ 1274495 h 6858000"/>
              <a:gd name="connsiteX582" fmla="*/ 291466 w 7369701"/>
              <a:gd name="connsiteY582" fmla="*/ 1250369 h 6858000"/>
              <a:gd name="connsiteX583" fmla="*/ 678222 w 7369701"/>
              <a:gd name="connsiteY583" fmla="*/ 1248670 h 6858000"/>
              <a:gd name="connsiteX584" fmla="*/ 775536 w 7369701"/>
              <a:gd name="connsiteY584" fmla="*/ 1388015 h 6858000"/>
              <a:gd name="connsiteX585" fmla="*/ 894529 w 7369701"/>
              <a:gd name="connsiteY585" fmla="*/ 1567739 h 6858000"/>
              <a:gd name="connsiteX586" fmla="*/ 948000 w 7369701"/>
              <a:gd name="connsiteY586" fmla="*/ 1663088 h 6858000"/>
              <a:gd name="connsiteX587" fmla="*/ 1006812 w 7369701"/>
              <a:gd name="connsiteY587" fmla="*/ 1767683 h 6858000"/>
              <a:gd name="connsiteX588" fmla="*/ 1149133 w 7369701"/>
              <a:gd name="connsiteY588" fmla="*/ 1971513 h 6858000"/>
              <a:gd name="connsiteX589" fmla="*/ 1333952 w 7369701"/>
              <a:gd name="connsiteY589" fmla="*/ 2251620 h 6858000"/>
              <a:gd name="connsiteX590" fmla="*/ 1337329 w 7369701"/>
              <a:gd name="connsiteY590" fmla="*/ 2258350 h 6858000"/>
              <a:gd name="connsiteX591" fmla="*/ 1014726 w 7369701"/>
              <a:gd name="connsiteY591" fmla="*/ 1615556 h 6858000"/>
              <a:gd name="connsiteX592" fmla="*/ 678222 w 7369701"/>
              <a:gd name="connsiteY592" fmla="*/ 1248670 h 6858000"/>
              <a:gd name="connsiteX593" fmla="*/ 6691602 w 7369701"/>
              <a:gd name="connsiteY593" fmla="*/ 1140573 h 6858000"/>
              <a:gd name="connsiteX594" fmla="*/ 6571100 w 7369701"/>
              <a:gd name="connsiteY594" fmla="*/ 1183662 h 6858000"/>
              <a:gd name="connsiteX595" fmla="*/ 6241687 w 7369701"/>
              <a:gd name="connsiteY595" fmla="*/ 1257600 h 6858000"/>
              <a:gd name="connsiteX596" fmla="*/ 5693009 w 7369701"/>
              <a:gd name="connsiteY596" fmla="*/ 1478256 h 6858000"/>
              <a:gd name="connsiteX597" fmla="*/ 6548420 w 7369701"/>
              <a:gd name="connsiteY597" fmla="*/ 1214599 h 6858000"/>
              <a:gd name="connsiteX598" fmla="*/ 6605473 w 7369701"/>
              <a:gd name="connsiteY598" fmla="*/ 1184686 h 6858000"/>
              <a:gd name="connsiteX599" fmla="*/ 6691602 w 7369701"/>
              <a:gd name="connsiteY599" fmla="*/ 1140573 h 6858000"/>
              <a:gd name="connsiteX600" fmla="*/ 4002475 w 7369701"/>
              <a:gd name="connsiteY600" fmla="*/ 1037802 h 6858000"/>
              <a:gd name="connsiteX601" fmla="*/ 4000324 w 7369701"/>
              <a:gd name="connsiteY601" fmla="*/ 1039362 h 6858000"/>
              <a:gd name="connsiteX602" fmla="*/ 4002862 w 7369701"/>
              <a:gd name="connsiteY602" fmla="*/ 1042866 h 6858000"/>
              <a:gd name="connsiteX603" fmla="*/ 4002475 w 7369701"/>
              <a:gd name="connsiteY603" fmla="*/ 1037802 h 6858000"/>
              <a:gd name="connsiteX604" fmla="*/ 506322 w 7369701"/>
              <a:gd name="connsiteY604" fmla="*/ 1020997 h 6858000"/>
              <a:gd name="connsiteX605" fmla="*/ 533068 w 7369701"/>
              <a:gd name="connsiteY605" fmla="*/ 1029409 h 6858000"/>
              <a:gd name="connsiteX606" fmla="*/ 1232525 w 7369701"/>
              <a:gd name="connsiteY606" fmla="*/ 1804675 h 6858000"/>
              <a:gd name="connsiteX607" fmla="*/ 1388858 w 7369701"/>
              <a:gd name="connsiteY607" fmla="*/ 2368011 h 6858000"/>
              <a:gd name="connsiteX608" fmla="*/ 1384098 w 7369701"/>
              <a:gd name="connsiteY608" fmla="*/ 2378125 h 6858000"/>
              <a:gd name="connsiteX609" fmla="*/ 1425393 w 7369701"/>
              <a:gd name="connsiteY609" fmla="*/ 2589124 h 6858000"/>
              <a:gd name="connsiteX610" fmla="*/ 1424001 w 7369701"/>
              <a:gd name="connsiteY610" fmla="*/ 2597541 h 6858000"/>
              <a:gd name="connsiteX611" fmla="*/ 2152729 w 7369701"/>
              <a:gd name="connsiteY611" fmla="*/ 2864487 h 6858000"/>
              <a:gd name="connsiteX612" fmla="*/ 2020609 w 7369701"/>
              <a:gd name="connsiteY612" fmla="*/ 2539671 h 6858000"/>
              <a:gd name="connsiteX613" fmla="*/ 2018920 w 7369701"/>
              <a:gd name="connsiteY613" fmla="*/ 2536309 h 6858000"/>
              <a:gd name="connsiteX614" fmla="*/ 1342441 w 7369701"/>
              <a:gd name="connsiteY614" fmla="*/ 1173017 h 6858000"/>
              <a:gd name="connsiteX615" fmla="*/ 1367925 w 7369701"/>
              <a:gd name="connsiteY615" fmla="*/ 1135648 h 6858000"/>
              <a:gd name="connsiteX616" fmla="*/ 1771401 w 7369701"/>
              <a:gd name="connsiteY616" fmla="*/ 1806673 h 6858000"/>
              <a:gd name="connsiteX617" fmla="*/ 1972385 w 7369701"/>
              <a:gd name="connsiteY617" fmla="*/ 2198735 h 6858000"/>
              <a:gd name="connsiteX618" fmla="*/ 2040892 w 7369701"/>
              <a:gd name="connsiteY618" fmla="*/ 2405205 h 6858000"/>
              <a:gd name="connsiteX619" fmla="*/ 2131689 w 7369701"/>
              <a:gd name="connsiteY619" fmla="*/ 1936926 h 6858000"/>
              <a:gd name="connsiteX620" fmla="*/ 2454820 w 7369701"/>
              <a:gd name="connsiteY620" fmla="*/ 1248808 h 6858000"/>
              <a:gd name="connsiteX621" fmla="*/ 2492512 w 7369701"/>
              <a:gd name="connsiteY621" fmla="*/ 1302920 h 6858000"/>
              <a:gd name="connsiteX622" fmla="*/ 2081216 w 7369701"/>
              <a:gd name="connsiteY622" fmla="*/ 2527513 h 6858000"/>
              <a:gd name="connsiteX623" fmla="*/ 2081211 w 7369701"/>
              <a:gd name="connsiteY623" fmla="*/ 2528916 h 6858000"/>
              <a:gd name="connsiteX624" fmla="*/ 2199067 w 7369701"/>
              <a:gd name="connsiteY624" fmla="*/ 2884061 h 6858000"/>
              <a:gd name="connsiteX625" fmla="*/ 3192586 w 7369701"/>
              <a:gd name="connsiteY625" fmla="*/ 3411496 h 6858000"/>
              <a:gd name="connsiteX626" fmla="*/ 3182620 w 7369701"/>
              <a:gd name="connsiteY626" fmla="*/ 3483279 h 6858000"/>
              <a:gd name="connsiteX627" fmla="*/ 2435119 w 7369701"/>
              <a:gd name="connsiteY627" fmla="*/ 3080173 h 6858000"/>
              <a:gd name="connsiteX628" fmla="*/ 2410152 w 7369701"/>
              <a:gd name="connsiteY628" fmla="*/ 3063751 h 6858000"/>
              <a:gd name="connsiteX629" fmla="*/ 2408099 w 7369701"/>
              <a:gd name="connsiteY629" fmla="*/ 3064403 h 6858000"/>
              <a:gd name="connsiteX630" fmla="*/ 2407218 w 7369701"/>
              <a:gd name="connsiteY630" fmla="*/ 3070324 h 6858000"/>
              <a:gd name="connsiteX631" fmla="*/ 2380138 w 7369701"/>
              <a:gd name="connsiteY631" fmla="*/ 3099341 h 6858000"/>
              <a:gd name="connsiteX632" fmla="*/ 1765923 w 7369701"/>
              <a:gd name="connsiteY632" fmla="*/ 3581043 h 6858000"/>
              <a:gd name="connsiteX633" fmla="*/ 1702258 w 7369701"/>
              <a:gd name="connsiteY633" fmla="*/ 3612286 h 6858000"/>
              <a:gd name="connsiteX634" fmla="*/ 1538370 w 7369701"/>
              <a:gd name="connsiteY634" fmla="*/ 3811804 h 6858000"/>
              <a:gd name="connsiteX635" fmla="*/ 542867 w 7369701"/>
              <a:gd name="connsiteY635" fmla="*/ 4944092 h 6858000"/>
              <a:gd name="connsiteX636" fmla="*/ 515800 w 7369701"/>
              <a:gd name="connsiteY636" fmla="*/ 4862180 h 6858000"/>
              <a:gd name="connsiteX637" fmla="*/ 909145 w 7369701"/>
              <a:gd name="connsiteY637" fmla="*/ 4199225 h 6858000"/>
              <a:gd name="connsiteX638" fmla="*/ 1214067 w 7369701"/>
              <a:gd name="connsiteY638" fmla="*/ 3908561 h 6858000"/>
              <a:gd name="connsiteX639" fmla="*/ 640967 w 7369701"/>
              <a:gd name="connsiteY639" fmla="*/ 4105601 h 6858000"/>
              <a:gd name="connsiteX640" fmla="*/ 112563 w 7369701"/>
              <a:gd name="connsiteY640" fmla="*/ 4396952 h 6858000"/>
              <a:gd name="connsiteX641" fmla="*/ 0 w 7369701"/>
              <a:gd name="connsiteY641" fmla="*/ 4466006 h 6858000"/>
              <a:gd name="connsiteX642" fmla="*/ 0 w 7369701"/>
              <a:gd name="connsiteY642" fmla="*/ 4233763 h 6858000"/>
              <a:gd name="connsiteX643" fmla="*/ 36881 w 7369701"/>
              <a:gd name="connsiteY643" fmla="*/ 4200118 h 6858000"/>
              <a:gd name="connsiteX644" fmla="*/ 910534 w 7369701"/>
              <a:gd name="connsiteY644" fmla="*/ 3629753 h 6858000"/>
              <a:gd name="connsiteX645" fmla="*/ 1578717 w 7369701"/>
              <a:gd name="connsiteY645" fmla="*/ 3575982 h 6858000"/>
              <a:gd name="connsiteX646" fmla="*/ 2338780 w 7369701"/>
              <a:gd name="connsiteY646" fmla="*/ 3033725 h 6858000"/>
              <a:gd name="connsiteX647" fmla="*/ 1807991 w 7369701"/>
              <a:gd name="connsiteY647" fmla="*/ 2807184 h 6858000"/>
              <a:gd name="connsiteX648" fmla="*/ 1416358 w 7369701"/>
              <a:gd name="connsiteY648" fmla="*/ 3112571 h 6858000"/>
              <a:gd name="connsiteX649" fmla="*/ 939066 w 7369701"/>
              <a:gd name="connsiteY649" fmla="*/ 3378798 h 6858000"/>
              <a:gd name="connsiteX650" fmla="*/ 115099 w 7369701"/>
              <a:gd name="connsiteY650" fmla="*/ 3607650 h 6858000"/>
              <a:gd name="connsiteX651" fmla="*/ 97284 w 7369701"/>
              <a:gd name="connsiteY651" fmla="*/ 3520393 h 6858000"/>
              <a:gd name="connsiteX652" fmla="*/ 922050 w 7369701"/>
              <a:gd name="connsiteY652" fmla="*/ 3074867 h 6858000"/>
              <a:gd name="connsiteX653" fmla="*/ 1405265 w 7369701"/>
              <a:gd name="connsiteY653" fmla="*/ 3016319 h 6858000"/>
              <a:gd name="connsiteX654" fmla="*/ 1407512 w 7369701"/>
              <a:gd name="connsiteY654" fmla="*/ 3018001 h 6858000"/>
              <a:gd name="connsiteX655" fmla="*/ 1726266 w 7369701"/>
              <a:gd name="connsiteY655" fmla="*/ 2777274 h 6858000"/>
              <a:gd name="connsiteX656" fmla="*/ 625390 w 7369701"/>
              <a:gd name="connsiteY656" fmla="*/ 2514541 h 6858000"/>
              <a:gd name="connsiteX657" fmla="*/ 619799 w 7369701"/>
              <a:gd name="connsiteY657" fmla="*/ 2527180 h 6858000"/>
              <a:gd name="connsiteX658" fmla="*/ 310030 w 7369701"/>
              <a:gd name="connsiteY658" fmla="*/ 2771818 h 6858000"/>
              <a:gd name="connsiteX659" fmla="*/ 173877 w 7369701"/>
              <a:gd name="connsiteY659" fmla="*/ 2937056 h 6858000"/>
              <a:gd name="connsiteX660" fmla="*/ 77889 w 7369701"/>
              <a:gd name="connsiteY660" fmla="*/ 3138440 h 6858000"/>
              <a:gd name="connsiteX661" fmla="*/ 0 w 7369701"/>
              <a:gd name="connsiteY661" fmla="*/ 3271395 h 6858000"/>
              <a:gd name="connsiteX662" fmla="*/ 0 w 7369701"/>
              <a:gd name="connsiteY662" fmla="*/ 3153002 h 6858000"/>
              <a:gd name="connsiteX663" fmla="*/ 2386 w 7369701"/>
              <a:gd name="connsiteY663" fmla="*/ 3149203 h 6858000"/>
              <a:gd name="connsiteX664" fmla="*/ 89753 w 7369701"/>
              <a:gd name="connsiteY664" fmla="*/ 2987702 h 6858000"/>
              <a:gd name="connsiteX665" fmla="*/ 76869 w 7369701"/>
              <a:gd name="connsiteY665" fmla="*/ 3005404 h 6858000"/>
              <a:gd name="connsiteX666" fmla="*/ 32049 w 7369701"/>
              <a:gd name="connsiteY666" fmla="*/ 3065814 h 6858000"/>
              <a:gd name="connsiteX667" fmla="*/ 0 w 7369701"/>
              <a:gd name="connsiteY667" fmla="*/ 3108744 h 6858000"/>
              <a:gd name="connsiteX668" fmla="*/ 0 w 7369701"/>
              <a:gd name="connsiteY668" fmla="*/ 3058059 h 6858000"/>
              <a:gd name="connsiteX669" fmla="*/ 7610 w 7369701"/>
              <a:gd name="connsiteY669" fmla="*/ 3047889 h 6858000"/>
              <a:gd name="connsiteX670" fmla="*/ 52419 w 7369701"/>
              <a:gd name="connsiteY670" fmla="*/ 2987479 h 6858000"/>
              <a:gd name="connsiteX671" fmla="*/ 59142 w 7369701"/>
              <a:gd name="connsiteY671" fmla="*/ 2978488 h 6858000"/>
              <a:gd name="connsiteX672" fmla="*/ 0 w 7369701"/>
              <a:gd name="connsiteY672" fmla="*/ 3015334 h 6858000"/>
              <a:gd name="connsiteX673" fmla="*/ 0 w 7369701"/>
              <a:gd name="connsiteY673" fmla="*/ 2914286 h 6858000"/>
              <a:gd name="connsiteX674" fmla="*/ 36383 w 7369701"/>
              <a:gd name="connsiteY674" fmla="*/ 2901128 h 6858000"/>
              <a:gd name="connsiteX675" fmla="*/ 156329 w 7369701"/>
              <a:gd name="connsiteY675" fmla="*/ 2840533 h 6858000"/>
              <a:gd name="connsiteX676" fmla="*/ 358355 w 7369701"/>
              <a:gd name="connsiteY676" fmla="*/ 2620471 h 6858000"/>
              <a:gd name="connsiteX677" fmla="*/ 510577 w 7369701"/>
              <a:gd name="connsiteY677" fmla="*/ 2501244 h 6858000"/>
              <a:gd name="connsiteX678" fmla="*/ 211967 w 7369701"/>
              <a:gd name="connsiteY678" fmla="*/ 2479171 h 6858000"/>
              <a:gd name="connsiteX679" fmla="*/ 0 w 7369701"/>
              <a:gd name="connsiteY679" fmla="*/ 2476398 h 6858000"/>
              <a:gd name="connsiteX680" fmla="*/ 0 w 7369701"/>
              <a:gd name="connsiteY680" fmla="*/ 2389189 h 6858000"/>
              <a:gd name="connsiteX681" fmla="*/ 103062 w 7369701"/>
              <a:gd name="connsiteY681" fmla="*/ 2389518 h 6858000"/>
              <a:gd name="connsiteX682" fmla="*/ 510734 w 7369701"/>
              <a:gd name="connsiteY682" fmla="*/ 2416201 h 6858000"/>
              <a:gd name="connsiteX683" fmla="*/ 279257 w 7369701"/>
              <a:gd name="connsiteY683" fmla="*/ 2092102 h 6858000"/>
              <a:gd name="connsiteX684" fmla="*/ 65265 w 7369701"/>
              <a:gd name="connsiteY684" fmla="*/ 2006049 h 6858000"/>
              <a:gd name="connsiteX685" fmla="*/ 0 w 7369701"/>
              <a:gd name="connsiteY685" fmla="*/ 1982532 h 6858000"/>
              <a:gd name="connsiteX686" fmla="*/ 0 w 7369701"/>
              <a:gd name="connsiteY686" fmla="*/ 1912789 h 6858000"/>
              <a:gd name="connsiteX687" fmla="*/ 97460 w 7369701"/>
              <a:gd name="connsiteY687" fmla="*/ 1953725 h 6858000"/>
              <a:gd name="connsiteX688" fmla="*/ 221272 w 7369701"/>
              <a:gd name="connsiteY688" fmla="*/ 1980766 h 6858000"/>
              <a:gd name="connsiteX689" fmla="*/ 116765 w 7369701"/>
              <a:gd name="connsiteY689" fmla="*/ 1911033 h 6858000"/>
              <a:gd name="connsiteX690" fmla="*/ 16405 w 7369701"/>
              <a:gd name="connsiteY690" fmla="*/ 1803412 h 6858000"/>
              <a:gd name="connsiteX691" fmla="*/ 0 w 7369701"/>
              <a:gd name="connsiteY691" fmla="*/ 1784777 h 6858000"/>
              <a:gd name="connsiteX692" fmla="*/ 0 w 7369701"/>
              <a:gd name="connsiteY692" fmla="*/ 1740082 h 6858000"/>
              <a:gd name="connsiteX693" fmla="*/ 39394 w 7369701"/>
              <a:gd name="connsiteY693" fmla="*/ 1784856 h 6858000"/>
              <a:gd name="connsiteX694" fmla="*/ 135813 w 7369701"/>
              <a:gd name="connsiteY694" fmla="*/ 1888838 h 6858000"/>
              <a:gd name="connsiteX695" fmla="*/ 242575 w 7369701"/>
              <a:gd name="connsiteY695" fmla="*/ 1958841 h 6858000"/>
              <a:gd name="connsiteX696" fmla="*/ 82197 w 7369701"/>
              <a:gd name="connsiteY696" fmla="*/ 1754826 h 6858000"/>
              <a:gd name="connsiteX697" fmla="*/ 0 w 7369701"/>
              <a:gd name="connsiteY697" fmla="*/ 1679650 h 6858000"/>
              <a:gd name="connsiteX698" fmla="*/ 0 w 7369701"/>
              <a:gd name="connsiteY698" fmla="*/ 1602463 h 6858000"/>
              <a:gd name="connsiteX699" fmla="*/ 84689 w 7369701"/>
              <a:gd name="connsiteY699" fmla="*/ 1677442 h 6858000"/>
              <a:gd name="connsiteX700" fmla="*/ 298437 w 7369701"/>
              <a:gd name="connsiteY700" fmla="*/ 1968019 h 6858000"/>
              <a:gd name="connsiteX701" fmla="*/ 227269 w 7369701"/>
              <a:gd name="connsiteY701" fmla="*/ 1114064 h 6858000"/>
              <a:gd name="connsiteX702" fmla="*/ 248003 w 7369701"/>
              <a:gd name="connsiteY702" fmla="*/ 1089613 h 6858000"/>
              <a:gd name="connsiteX703" fmla="*/ 427020 w 7369701"/>
              <a:gd name="connsiteY703" fmla="*/ 1619803 h 6858000"/>
              <a:gd name="connsiteX704" fmla="*/ 340345 w 7369701"/>
              <a:gd name="connsiteY704" fmla="*/ 2027739 h 6858000"/>
              <a:gd name="connsiteX705" fmla="*/ 360865 w 7369701"/>
              <a:gd name="connsiteY705" fmla="*/ 2044827 h 6858000"/>
              <a:gd name="connsiteX706" fmla="*/ 560414 w 7369701"/>
              <a:gd name="connsiteY706" fmla="*/ 2421457 h 6858000"/>
              <a:gd name="connsiteX707" fmla="*/ 1359703 w 7369701"/>
              <a:gd name="connsiteY707" fmla="*/ 2578554 h 6858000"/>
              <a:gd name="connsiteX708" fmla="*/ 1359422 w 7369701"/>
              <a:gd name="connsiteY708" fmla="*/ 2577994 h 6858000"/>
              <a:gd name="connsiteX709" fmla="*/ 828701 w 7369701"/>
              <a:gd name="connsiteY709" fmla="*/ 1839520 h 6858000"/>
              <a:gd name="connsiteX710" fmla="*/ 494427 w 7369701"/>
              <a:gd name="connsiteY710" fmla="*/ 1092333 h 6858000"/>
              <a:gd name="connsiteX711" fmla="*/ 506322 w 7369701"/>
              <a:gd name="connsiteY711" fmla="*/ 1020997 h 6858000"/>
              <a:gd name="connsiteX712" fmla="*/ 4570198 w 7369701"/>
              <a:gd name="connsiteY712" fmla="*/ 978081 h 6858000"/>
              <a:gd name="connsiteX713" fmla="*/ 4523691 w 7369701"/>
              <a:gd name="connsiteY713" fmla="*/ 1127776 h 6858000"/>
              <a:gd name="connsiteX714" fmla="*/ 4509875 w 7369701"/>
              <a:gd name="connsiteY714" fmla="*/ 1167552 h 6858000"/>
              <a:gd name="connsiteX715" fmla="*/ 4478168 w 7369701"/>
              <a:gd name="connsiteY715" fmla="*/ 1260735 h 6858000"/>
              <a:gd name="connsiteX716" fmla="*/ 4409309 w 7369701"/>
              <a:gd name="connsiteY716" fmla="*/ 1666996 h 6858000"/>
              <a:gd name="connsiteX717" fmla="*/ 4370031 w 7369701"/>
              <a:gd name="connsiteY717" fmla="*/ 1955666 h 6858000"/>
              <a:gd name="connsiteX718" fmla="*/ 4570198 w 7369701"/>
              <a:gd name="connsiteY718" fmla="*/ 978081 h 6858000"/>
              <a:gd name="connsiteX719" fmla="*/ 4557898 w 7369701"/>
              <a:gd name="connsiteY719" fmla="*/ 900011 h 6858000"/>
              <a:gd name="connsiteX720" fmla="*/ 4344840 w 7369701"/>
              <a:gd name="connsiteY720" fmla="*/ 1922038 h 6858000"/>
              <a:gd name="connsiteX721" fmla="*/ 4378710 w 7369701"/>
              <a:gd name="connsiteY721" fmla="*/ 1665516 h 6858000"/>
              <a:gd name="connsiteX722" fmla="*/ 4448798 w 7369701"/>
              <a:gd name="connsiteY722" fmla="*/ 1253024 h 6858000"/>
              <a:gd name="connsiteX723" fmla="*/ 4480315 w 7369701"/>
              <a:gd name="connsiteY723" fmla="*/ 1158454 h 6858000"/>
              <a:gd name="connsiteX724" fmla="*/ 4494133 w 7369701"/>
              <a:gd name="connsiteY724" fmla="*/ 1118676 h 6858000"/>
              <a:gd name="connsiteX725" fmla="*/ 4557898 w 7369701"/>
              <a:gd name="connsiteY725" fmla="*/ 900011 h 6858000"/>
              <a:gd name="connsiteX726" fmla="*/ 5870151 w 7369701"/>
              <a:gd name="connsiteY726" fmla="*/ 898890 h 6858000"/>
              <a:gd name="connsiteX727" fmla="*/ 5861335 w 7369701"/>
              <a:gd name="connsiteY727" fmla="*/ 899177 h 6858000"/>
              <a:gd name="connsiteX728" fmla="*/ 5843702 w 7369701"/>
              <a:gd name="connsiteY728" fmla="*/ 899748 h 6858000"/>
              <a:gd name="connsiteX729" fmla="*/ 5651107 w 7369701"/>
              <a:gd name="connsiteY729" fmla="*/ 920306 h 6858000"/>
              <a:gd name="connsiteX730" fmla="*/ 5459407 w 7369701"/>
              <a:gd name="connsiteY730" fmla="*/ 940975 h 6858000"/>
              <a:gd name="connsiteX731" fmla="*/ 5374846 w 7369701"/>
              <a:gd name="connsiteY731" fmla="*/ 941988 h 6858000"/>
              <a:gd name="connsiteX732" fmla="*/ 5256105 w 7369701"/>
              <a:gd name="connsiteY732" fmla="*/ 945632 h 6858000"/>
              <a:gd name="connsiteX733" fmla="*/ 5107071 w 7369701"/>
              <a:gd name="connsiteY733" fmla="*/ 969720 h 6858000"/>
              <a:gd name="connsiteX734" fmla="*/ 4998681 w 7369701"/>
              <a:gd name="connsiteY734" fmla="*/ 988771 h 6858000"/>
              <a:gd name="connsiteX735" fmla="*/ 5870151 w 7369701"/>
              <a:gd name="connsiteY735" fmla="*/ 898890 h 6858000"/>
              <a:gd name="connsiteX736" fmla="*/ 5504425 w 7369701"/>
              <a:gd name="connsiteY736" fmla="*/ 848067 h 6858000"/>
              <a:gd name="connsiteX737" fmla="*/ 4968849 w 7369701"/>
              <a:gd name="connsiteY737" fmla="*/ 962318 h 6858000"/>
              <a:gd name="connsiteX738" fmla="*/ 5104039 w 7369701"/>
              <a:gd name="connsiteY738" fmla="*/ 940634 h 6858000"/>
              <a:gd name="connsiteX739" fmla="*/ 5256311 w 7369701"/>
              <a:gd name="connsiteY739" fmla="*/ 916490 h 6858000"/>
              <a:gd name="connsiteX740" fmla="*/ 5377381 w 7369701"/>
              <a:gd name="connsiteY740" fmla="*/ 912671 h 6858000"/>
              <a:gd name="connsiteX741" fmla="*/ 5460148 w 7369701"/>
              <a:gd name="connsiteY741" fmla="*/ 911442 h 6858000"/>
              <a:gd name="connsiteX742" fmla="*/ 5648971 w 7369701"/>
              <a:gd name="connsiteY742" fmla="*/ 891331 h 6858000"/>
              <a:gd name="connsiteX743" fmla="*/ 5844807 w 7369701"/>
              <a:gd name="connsiteY743" fmla="*/ 870718 h 6858000"/>
              <a:gd name="connsiteX744" fmla="*/ 5862975 w 7369701"/>
              <a:gd name="connsiteY744" fmla="*/ 869756 h 6858000"/>
              <a:gd name="connsiteX745" fmla="*/ 5920887 w 7369701"/>
              <a:gd name="connsiteY745" fmla="*/ 865929 h 6858000"/>
              <a:gd name="connsiteX746" fmla="*/ 5504425 w 7369701"/>
              <a:gd name="connsiteY746" fmla="*/ 848067 h 6858000"/>
              <a:gd name="connsiteX747" fmla="*/ 3607114 w 7369701"/>
              <a:gd name="connsiteY747" fmla="*/ 467441 h 6858000"/>
              <a:gd name="connsiteX748" fmla="*/ 3296242 w 7369701"/>
              <a:gd name="connsiteY748" fmla="*/ 807991 h 6858000"/>
              <a:gd name="connsiteX749" fmla="*/ 3174674 w 7369701"/>
              <a:gd name="connsiteY749" fmla="*/ 919759 h 6858000"/>
              <a:gd name="connsiteX750" fmla="*/ 3042978 w 7369701"/>
              <a:gd name="connsiteY750" fmla="*/ 1054894 h 6858000"/>
              <a:gd name="connsiteX751" fmla="*/ 2968914 w 7369701"/>
              <a:gd name="connsiteY751" fmla="*/ 1133756 h 6858000"/>
              <a:gd name="connsiteX752" fmla="*/ 3103823 w 7369701"/>
              <a:gd name="connsiteY752" fmla="*/ 1026814 h 6858000"/>
              <a:gd name="connsiteX753" fmla="*/ 3607114 w 7369701"/>
              <a:gd name="connsiteY753" fmla="*/ 467441 h 6858000"/>
              <a:gd name="connsiteX754" fmla="*/ 3744487 w 7369701"/>
              <a:gd name="connsiteY754" fmla="*/ 383136 h 6858000"/>
              <a:gd name="connsiteX755" fmla="*/ 3970213 w 7369701"/>
              <a:gd name="connsiteY755" fmla="*/ 995559 h 6858000"/>
              <a:gd name="connsiteX756" fmla="*/ 3744487 w 7369701"/>
              <a:gd name="connsiteY756" fmla="*/ 383136 h 6858000"/>
              <a:gd name="connsiteX757" fmla="*/ 3624562 w 7369701"/>
              <a:gd name="connsiteY757" fmla="*/ 367041 h 6858000"/>
              <a:gd name="connsiteX758" fmla="*/ 3489712 w 7369701"/>
              <a:gd name="connsiteY758" fmla="*/ 485386 h 6858000"/>
              <a:gd name="connsiteX759" fmla="*/ 3182994 w 7369701"/>
              <a:gd name="connsiteY759" fmla="*/ 828265 h 6858000"/>
              <a:gd name="connsiteX760" fmla="*/ 2892114 w 7369701"/>
              <a:gd name="connsiteY760" fmla="*/ 1172635 h 6858000"/>
              <a:gd name="connsiteX761" fmla="*/ 3021459 w 7369701"/>
              <a:gd name="connsiteY761" fmla="*/ 1035385 h 6858000"/>
              <a:gd name="connsiteX762" fmla="*/ 3153873 w 7369701"/>
              <a:gd name="connsiteY762" fmla="*/ 898971 h 6858000"/>
              <a:gd name="connsiteX763" fmla="*/ 3276511 w 7369701"/>
              <a:gd name="connsiteY763" fmla="*/ 786423 h 6858000"/>
              <a:gd name="connsiteX764" fmla="*/ 3584154 w 7369701"/>
              <a:gd name="connsiteY764" fmla="*/ 448218 h 6858000"/>
              <a:gd name="connsiteX765" fmla="*/ 3624562 w 7369701"/>
              <a:gd name="connsiteY765" fmla="*/ 367041 h 6858000"/>
              <a:gd name="connsiteX766" fmla="*/ 3766672 w 7369701"/>
              <a:gd name="connsiteY766" fmla="*/ 359429 h 6858000"/>
              <a:gd name="connsiteX767" fmla="*/ 3996338 w 7369701"/>
              <a:gd name="connsiteY767" fmla="*/ 968237 h 6858000"/>
              <a:gd name="connsiteX768" fmla="*/ 3766672 w 7369701"/>
              <a:gd name="connsiteY768" fmla="*/ 359429 h 6858000"/>
              <a:gd name="connsiteX769" fmla="*/ 5805386 w 7369701"/>
              <a:gd name="connsiteY769" fmla="*/ 239240 h 6858000"/>
              <a:gd name="connsiteX770" fmla="*/ 5736947 w 7369701"/>
              <a:gd name="connsiteY770" fmla="*/ 261367 h 6858000"/>
              <a:gd name="connsiteX771" fmla="*/ 5427012 w 7369701"/>
              <a:gd name="connsiteY771" fmla="*/ 311272 h 6858000"/>
              <a:gd name="connsiteX772" fmla="*/ 5147818 w 7369701"/>
              <a:gd name="connsiteY772" fmla="*/ 322112 h 6858000"/>
              <a:gd name="connsiteX773" fmla="*/ 5060854 w 7369701"/>
              <a:gd name="connsiteY773" fmla="*/ 311882 h 6858000"/>
              <a:gd name="connsiteX774" fmla="*/ 4945989 w 7369701"/>
              <a:gd name="connsiteY774" fmla="*/ 300516 h 6858000"/>
              <a:gd name="connsiteX775" fmla="*/ 5410479 w 7369701"/>
              <a:gd name="connsiteY775" fmla="*/ 348434 h 6858000"/>
              <a:gd name="connsiteX776" fmla="*/ 5805386 w 7369701"/>
              <a:gd name="connsiteY776" fmla="*/ 239240 h 6858000"/>
              <a:gd name="connsiteX777" fmla="*/ 5905192 w 7369701"/>
              <a:gd name="connsiteY777" fmla="*/ 163079 h 6858000"/>
              <a:gd name="connsiteX778" fmla="*/ 5865655 w 7369701"/>
              <a:gd name="connsiteY778" fmla="*/ 171901 h 6858000"/>
              <a:gd name="connsiteX779" fmla="*/ 5259740 w 7369701"/>
              <a:gd name="connsiteY779" fmla="*/ 257013 h 6858000"/>
              <a:gd name="connsiteX780" fmla="*/ 5208466 w 7369701"/>
              <a:gd name="connsiteY780" fmla="*/ 257550 h 6858000"/>
              <a:gd name="connsiteX781" fmla="*/ 4980204 w 7369701"/>
              <a:gd name="connsiteY781" fmla="*/ 271903 h 6858000"/>
              <a:gd name="connsiteX782" fmla="*/ 5068068 w 7369701"/>
              <a:gd name="connsiteY782" fmla="*/ 282244 h 6858000"/>
              <a:gd name="connsiteX783" fmla="*/ 5153231 w 7369701"/>
              <a:gd name="connsiteY783" fmla="*/ 292240 h 6858000"/>
              <a:gd name="connsiteX784" fmla="*/ 5426491 w 7369701"/>
              <a:gd name="connsiteY784" fmla="*/ 281128 h 6858000"/>
              <a:gd name="connsiteX785" fmla="*/ 5731212 w 7369701"/>
              <a:gd name="connsiteY785" fmla="*/ 231951 h 6858000"/>
              <a:gd name="connsiteX786" fmla="*/ 5905192 w 7369701"/>
              <a:gd name="connsiteY786" fmla="*/ 163079 h 6858000"/>
              <a:gd name="connsiteX787" fmla="*/ 5944437 w 7369701"/>
              <a:gd name="connsiteY787" fmla="*/ 113829 h 6858000"/>
              <a:gd name="connsiteX788" fmla="*/ 5825032 w 7369701"/>
              <a:gd name="connsiteY788" fmla="*/ 146405 h 6858000"/>
              <a:gd name="connsiteX789" fmla="*/ 4955599 w 7369701"/>
              <a:gd name="connsiteY789" fmla="*/ 247008 h 6858000"/>
              <a:gd name="connsiteX790" fmla="*/ 5210104 w 7369701"/>
              <a:gd name="connsiteY790" fmla="*/ 228123 h 6858000"/>
              <a:gd name="connsiteX791" fmla="*/ 5261015 w 7369701"/>
              <a:gd name="connsiteY791" fmla="*/ 227087 h 6858000"/>
              <a:gd name="connsiteX792" fmla="*/ 5861181 w 7369701"/>
              <a:gd name="connsiteY792" fmla="*/ 143093 h 6858000"/>
              <a:gd name="connsiteX793" fmla="*/ 5961252 w 7369701"/>
              <a:gd name="connsiteY793" fmla="*/ 114820 h 6858000"/>
              <a:gd name="connsiteX794" fmla="*/ 5944437 w 7369701"/>
              <a:gd name="connsiteY794" fmla="*/ 113829 h 6858000"/>
              <a:gd name="connsiteX795" fmla="*/ 3882765 w 7369701"/>
              <a:gd name="connsiteY795" fmla="*/ 0 h 6858000"/>
              <a:gd name="connsiteX796" fmla="*/ 3995099 w 7369701"/>
              <a:gd name="connsiteY796" fmla="*/ 0 h 6858000"/>
              <a:gd name="connsiteX797" fmla="*/ 4163818 w 7369701"/>
              <a:gd name="connsiteY797" fmla="*/ 234104 h 6858000"/>
              <a:gd name="connsiteX798" fmla="*/ 4172099 w 7369701"/>
              <a:gd name="connsiteY798" fmla="*/ 234207 h 6858000"/>
              <a:gd name="connsiteX799" fmla="*/ 4784282 w 7369701"/>
              <a:gd name="connsiteY799" fmla="*/ 276561 h 6858000"/>
              <a:gd name="connsiteX800" fmla="*/ 4801687 w 7369701"/>
              <a:gd name="connsiteY800" fmla="*/ 267764 h 6858000"/>
              <a:gd name="connsiteX801" fmla="*/ 6082788 w 7369701"/>
              <a:gd name="connsiteY801" fmla="*/ 64119 h 6858000"/>
              <a:gd name="connsiteX802" fmla="*/ 6099442 w 7369701"/>
              <a:gd name="connsiteY802" fmla="*/ 82568 h 6858000"/>
              <a:gd name="connsiteX803" fmla="*/ 4804137 w 7369701"/>
              <a:gd name="connsiteY803" fmla="*/ 320931 h 6858000"/>
              <a:gd name="connsiteX804" fmla="*/ 4227047 w 7369701"/>
              <a:gd name="connsiteY804" fmla="*/ 313415 h 6858000"/>
              <a:gd name="connsiteX805" fmla="*/ 4346041 w 7369701"/>
              <a:gd name="connsiteY805" fmla="*/ 456086 h 6858000"/>
              <a:gd name="connsiteX806" fmla="*/ 4870967 w 7369701"/>
              <a:gd name="connsiteY806" fmla="*/ 963061 h 6858000"/>
              <a:gd name="connsiteX807" fmla="*/ 4889647 w 7369701"/>
              <a:gd name="connsiteY807" fmla="*/ 957147 h 6858000"/>
              <a:gd name="connsiteX808" fmla="*/ 5422504 w 7369701"/>
              <a:gd name="connsiteY808" fmla="*/ 805191 h 6858000"/>
              <a:gd name="connsiteX809" fmla="*/ 6087656 w 7369701"/>
              <a:gd name="connsiteY809" fmla="*/ 826703 h 6858000"/>
              <a:gd name="connsiteX810" fmla="*/ 6058717 w 7369701"/>
              <a:gd name="connsiteY810" fmla="*/ 865992 h 6858000"/>
              <a:gd name="connsiteX811" fmla="*/ 4974153 w 7369701"/>
              <a:gd name="connsiteY811" fmla="*/ 1045456 h 6858000"/>
              <a:gd name="connsiteX812" fmla="*/ 5627835 w 7369701"/>
              <a:gd name="connsiteY812" fmla="*/ 1472077 h 6858000"/>
              <a:gd name="connsiteX813" fmla="*/ 5629817 w 7369701"/>
              <a:gd name="connsiteY813" fmla="*/ 1471412 h 6858000"/>
              <a:gd name="connsiteX814" fmla="*/ 5634124 w 7369701"/>
              <a:gd name="connsiteY814" fmla="*/ 1470572 h 6858000"/>
              <a:gd name="connsiteX815" fmla="*/ 5755832 w 7369701"/>
              <a:gd name="connsiteY815" fmla="*/ 1383886 h 6858000"/>
              <a:gd name="connsiteX816" fmla="*/ 6014186 w 7369701"/>
              <a:gd name="connsiteY816" fmla="*/ 1279799 h 6858000"/>
              <a:gd name="connsiteX817" fmla="*/ 6901619 w 7369701"/>
              <a:gd name="connsiteY817" fmla="*/ 1047874 h 6858000"/>
              <a:gd name="connsiteX818" fmla="*/ 6931566 w 7369701"/>
              <a:gd name="connsiteY818" fmla="*/ 1062034 h 6858000"/>
              <a:gd name="connsiteX819" fmla="*/ 5790982 w 7369701"/>
              <a:gd name="connsiteY819" fmla="*/ 1561380 h 6858000"/>
              <a:gd name="connsiteX820" fmla="*/ 6188971 w 7369701"/>
              <a:gd name="connsiteY820" fmla="*/ 1755168 h 6858000"/>
              <a:gd name="connsiteX821" fmla="*/ 6202446 w 7369701"/>
              <a:gd name="connsiteY821" fmla="*/ 1752268 h 6858000"/>
              <a:gd name="connsiteX822" fmla="*/ 7179560 w 7369701"/>
              <a:gd name="connsiteY822" fmla="*/ 1467551 h 6858000"/>
              <a:gd name="connsiteX823" fmla="*/ 7158730 w 7369701"/>
              <a:gd name="connsiteY823" fmla="*/ 1507835 h 6858000"/>
              <a:gd name="connsiteX824" fmla="*/ 6326959 w 7369701"/>
              <a:gd name="connsiteY824" fmla="*/ 1817686 h 6858000"/>
              <a:gd name="connsiteX825" fmla="*/ 6537433 w 7369701"/>
              <a:gd name="connsiteY825" fmla="*/ 1907790 h 6858000"/>
              <a:gd name="connsiteX826" fmla="*/ 6550221 w 7369701"/>
              <a:gd name="connsiteY826" fmla="*/ 1910729 h 6858000"/>
              <a:gd name="connsiteX827" fmla="*/ 6964438 w 7369701"/>
              <a:gd name="connsiteY827" fmla="*/ 2209505 h 6858000"/>
              <a:gd name="connsiteX828" fmla="*/ 7367862 w 7369701"/>
              <a:gd name="connsiteY828" fmla="*/ 2806833 h 6858000"/>
              <a:gd name="connsiteX829" fmla="*/ 7364329 w 7369701"/>
              <a:gd name="connsiteY829" fmla="*/ 2826907 h 6858000"/>
              <a:gd name="connsiteX830" fmla="*/ 7290545 w 7369701"/>
              <a:gd name="connsiteY830" fmla="*/ 2850663 h 6858000"/>
              <a:gd name="connsiteX831" fmla="*/ 6472036 w 7369701"/>
              <a:gd name="connsiteY831" fmla="*/ 1959003 h 6858000"/>
              <a:gd name="connsiteX832" fmla="*/ 5792897 w 7369701"/>
              <a:gd name="connsiteY832" fmla="*/ 1647747 h 6858000"/>
              <a:gd name="connsiteX833" fmla="*/ 5842751 w 7369701"/>
              <a:gd name="connsiteY833" fmla="*/ 1816112 h 6858000"/>
              <a:gd name="connsiteX834" fmla="*/ 5847424 w 7369701"/>
              <a:gd name="connsiteY834" fmla="*/ 1815776 h 6858000"/>
              <a:gd name="connsiteX835" fmla="*/ 6399821 w 7369701"/>
              <a:gd name="connsiteY835" fmla="*/ 2344799 h 6858000"/>
              <a:gd name="connsiteX836" fmla="*/ 6323232 w 7369701"/>
              <a:gd name="connsiteY836" fmla="*/ 2389634 h 6858000"/>
              <a:gd name="connsiteX837" fmla="*/ 5942958 w 7369701"/>
              <a:gd name="connsiteY837" fmla="*/ 2077708 h 6858000"/>
              <a:gd name="connsiteX838" fmla="*/ 5921559 w 7369701"/>
              <a:gd name="connsiteY838" fmla="*/ 2378596 h 6858000"/>
              <a:gd name="connsiteX839" fmla="*/ 5817651 w 7369701"/>
              <a:gd name="connsiteY839" fmla="*/ 3023919 h 6858000"/>
              <a:gd name="connsiteX840" fmla="*/ 5729634 w 7369701"/>
              <a:gd name="connsiteY840" fmla="*/ 3051849 h 6858000"/>
              <a:gd name="connsiteX841" fmla="*/ 5611018 w 7369701"/>
              <a:gd name="connsiteY841" fmla="*/ 2316769 h 6858000"/>
              <a:gd name="connsiteX842" fmla="*/ 5687608 w 7369701"/>
              <a:gd name="connsiteY842" fmla="*/ 2039972 h 6858000"/>
              <a:gd name="connsiteX843" fmla="*/ 5657554 w 7369701"/>
              <a:gd name="connsiteY843" fmla="*/ 1576445 h 6858000"/>
              <a:gd name="connsiteX844" fmla="*/ 5150475 w 7369701"/>
              <a:gd name="connsiteY844" fmla="*/ 1274012 h 6858000"/>
              <a:gd name="connsiteX845" fmla="*/ 5349142 w 7369701"/>
              <a:gd name="connsiteY845" fmla="*/ 2204405 h 6858000"/>
              <a:gd name="connsiteX846" fmla="*/ 5262214 w 7369701"/>
              <a:gd name="connsiteY846" fmla="*/ 2233836 h 6858000"/>
              <a:gd name="connsiteX847" fmla="*/ 4981539 w 7369701"/>
              <a:gd name="connsiteY847" fmla="*/ 1542201 h 6858000"/>
              <a:gd name="connsiteX848" fmla="*/ 4958461 w 7369701"/>
              <a:gd name="connsiteY848" fmla="*/ 1136957 h 6858000"/>
              <a:gd name="connsiteX849" fmla="*/ 4655015 w 7369701"/>
              <a:gd name="connsiteY849" fmla="*/ 891426 h 6858000"/>
              <a:gd name="connsiteX850" fmla="*/ 4348002 w 7369701"/>
              <a:gd name="connsiteY850" fmla="*/ 2205895 h 6858000"/>
              <a:gd name="connsiteX851" fmla="*/ 4262250 w 7369701"/>
              <a:gd name="connsiteY851" fmla="*/ 2219972 h 6858000"/>
              <a:gd name="connsiteX852" fmla="*/ 4550611 w 7369701"/>
              <a:gd name="connsiteY852" fmla="*/ 817540 h 6858000"/>
              <a:gd name="connsiteX853" fmla="*/ 4564418 w 7369701"/>
              <a:gd name="connsiteY853" fmla="*/ 808293 h 6858000"/>
              <a:gd name="connsiteX854" fmla="*/ 4266388 w 7369701"/>
              <a:gd name="connsiteY854" fmla="*/ 500083 h 6858000"/>
              <a:gd name="connsiteX855" fmla="*/ 4032842 w 7369701"/>
              <a:gd name="connsiteY855" fmla="*/ 211809 h 6858000"/>
              <a:gd name="connsiteX856" fmla="*/ 3882765 w 7369701"/>
              <a:gd name="connsiteY856" fmla="*/ 0 h 6858000"/>
              <a:gd name="connsiteX857" fmla="*/ 3721337 w 7369701"/>
              <a:gd name="connsiteY857" fmla="*/ 0 h 6858000"/>
              <a:gd name="connsiteX858" fmla="*/ 3797544 w 7369701"/>
              <a:gd name="connsiteY858" fmla="*/ 0 h 6858000"/>
              <a:gd name="connsiteX859" fmla="*/ 3775734 w 7369701"/>
              <a:gd name="connsiteY859" fmla="*/ 95131 h 6858000"/>
              <a:gd name="connsiteX860" fmla="*/ 3724807 w 7369701"/>
              <a:gd name="connsiteY860" fmla="*/ 272257 h 6858000"/>
              <a:gd name="connsiteX861" fmla="*/ 3726844 w 7369701"/>
              <a:gd name="connsiteY861" fmla="*/ 282988 h 6858000"/>
              <a:gd name="connsiteX862" fmla="*/ 3742664 w 7369701"/>
              <a:gd name="connsiteY862" fmla="*/ 279918 h 6858000"/>
              <a:gd name="connsiteX863" fmla="*/ 4103910 w 7369701"/>
              <a:gd name="connsiteY863" fmla="*/ 1161917 h 6858000"/>
              <a:gd name="connsiteX864" fmla="*/ 4020269 w 7369701"/>
              <a:gd name="connsiteY864" fmla="*/ 1200406 h 6858000"/>
              <a:gd name="connsiteX865" fmla="*/ 3674882 w 7369701"/>
              <a:gd name="connsiteY865" fmla="*/ 488524 h 6858000"/>
              <a:gd name="connsiteX866" fmla="*/ 3132682 w 7369701"/>
              <a:gd name="connsiteY866" fmla="*/ 1072284 h 6858000"/>
              <a:gd name="connsiteX867" fmla="*/ 2716346 w 7369701"/>
              <a:gd name="connsiteY867" fmla="*/ 1276376 h 6858000"/>
              <a:gd name="connsiteX868" fmla="*/ 2716772 w 7369701"/>
              <a:gd name="connsiteY868" fmla="*/ 1255462 h 6858000"/>
              <a:gd name="connsiteX869" fmla="*/ 3471096 w 7369701"/>
              <a:gd name="connsiteY869" fmla="*/ 437072 h 6858000"/>
              <a:gd name="connsiteX870" fmla="*/ 3639057 w 7369701"/>
              <a:gd name="connsiteY870" fmla="*/ 286334 h 6858000"/>
              <a:gd name="connsiteX871" fmla="*/ 3640309 w 7369701"/>
              <a:gd name="connsiteY871" fmla="*/ 284664 h 6858000"/>
              <a:gd name="connsiteX872" fmla="*/ 3646022 w 7369701"/>
              <a:gd name="connsiteY872" fmla="*/ 276711 h 6858000"/>
              <a:gd name="connsiteX873" fmla="*/ 3707943 w 7369701"/>
              <a:gd name="connsiteY873" fmla="*/ 65958 h 6858000"/>
              <a:gd name="connsiteX874" fmla="*/ 3721337 w 7369701"/>
              <a:gd name="connsiteY874" fmla="*/ 0 h 6858000"/>
              <a:gd name="connsiteX875" fmla="*/ 2867960 w 7369701"/>
              <a:gd name="connsiteY875" fmla="*/ 0 h 6858000"/>
              <a:gd name="connsiteX876" fmla="*/ 2926351 w 7369701"/>
              <a:gd name="connsiteY876" fmla="*/ 0 h 6858000"/>
              <a:gd name="connsiteX877" fmla="*/ 2902823 w 7369701"/>
              <a:gd name="connsiteY877" fmla="*/ 262929 h 6858000"/>
              <a:gd name="connsiteX878" fmla="*/ 2940663 w 7369701"/>
              <a:gd name="connsiteY878" fmla="*/ 140884 h 6858000"/>
              <a:gd name="connsiteX879" fmla="*/ 2947039 w 7369701"/>
              <a:gd name="connsiteY879" fmla="*/ 122524 h 6858000"/>
              <a:gd name="connsiteX880" fmla="*/ 2984316 w 7369701"/>
              <a:gd name="connsiteY880" fmla="*/ 0 h 6858000"/>
              <a:gd name="connsiteX881" fmla="*/ 3016114 w 7369701"/>
              <a:gd name="connsiteY881" fmla="*/ 0 h 6858000"/>
              <a:gd name="connsiteX882" fmla="*/ 2979949 w 7369701"/>
              <a:gd name="connsiteY882" fmla="*/ 119274 h 6858000"/>
              <a:gd name="connsiteX883" fmla="*/ 3023879 w 7369701"/>
              <a:gd name="connsiteY883" fmla="*/ 0 h 6858000"/>
              <a:gd name="connsiteX884" fmla="*/ 3105400 w 7369701"/>
              <a:gd name="connsiteY884" fmla="*/ 0 h 6858000"/>
              <a:gd name="connsiteX885" fmla="*/ 3094669 w 7369701"/>
              <a:gd name="connsiteY885" fmla="*/ 30308 h 6858000"/>
              <a:gd name="connsiteX886" fmla="*/ 2901945 w 7369701"/>
              <a:gd name="connsiteY886" fmla="*/ 466538 h 6858000"/>
              <a:gd name="connsiteX887" fmla="*/ 2815209 w 7369701"/>
              <a:gd name="connsiteY887" fmla="*/ 497361 h 6858000"/>
              <a:gd name="connsiteX888" fmla="*/ 2844845 w 7369701"/>
              <a:gd name="connsiteY888" fmla="*/ 127638 h 6858000"/>
              <a:gd name="connsiteX889" fmla="*/ 2867960 w 7369701"/>
              <a:gd name="connsiteY889" fmla="*/ 0 h 6858000"/>
              <a:gd name="connsiteX890" fmla="*/ 1057230 w 7369701"/>
              <a:gd name="connsiteY890" fmla="*/ 0 h 6858000"/>
              <a:gd name="connsiteX891" fmla="*/ 1111003 w 7369701"/>
              <a:gd name="connsiteY891" fmla="*/ 0 h 6858000"/>
              <a:gd name="connsiteX892" fmla="*/ 1125553 w 7369701"/>
              <a:gd name="connsiteY892" fmla="*/ 52588 h 6858000"/>
              <a:gd name="connsiteX893" fmla="*/ 1304276 w 7369701"/>
              <a:gd name="connsiteY893" fmla="*/ 476275 h 6858000"/>
              <a:gd name="connsiteX894" fmla="*/ 1492066 w 7369701"/>
              <a:gd name="connsiteY894" fmla="*/ 886333 h 6858000"/>
              <a:gd name="connsiteX895" fmla="*/ 1423698 w 7369701"/>
              <a:gd name="connsiteY895" fmla="*/ 710817 h 6858000"/>
              <a:gd name="connsiteX896" fmla="*/ 1357609 w 7369701"/>
              <a:gd name="connsiteY896" fmla="*/ 532892 h 6858000"/>
              <a:gd name="connsiteX897" fmla="*/ 1309550 w 7369701"/>
              <a:gd name="connsiteY897" fmla="*/ 374031 h 6858000"/>
              <a:gd name="connsiteX898" fmla="*/ 1193673 w 7369701"/>
              <a:gd name="connsiteY898" fmla="*/ 49533 h 6858000"/>
              <a:gd name="connsiteX899" fmla="*/ 1164391 w 7369701"/>
              <a:gd name="connsiteY899" fmla="*/ 0 h 6858000"/>
              <a:gd name="connsiteX900" fmla="*/ 1200666 w 7369701"/>
              <a:gd name="connsiteY900" fmla="*/ 0 h 6858000"/>
              <a:gd name="connsiteX901" fmla="*/ 1223408 w 7369701"/>
              <a:gd name="connsiteY901" fmla="*/ 38996 h 6858000"/>
              <a:gd name="connsiteX902" fmla="*/ 1339635 w 7369701"/>
              <a:gd name="connsiteY902" fmla="*/ 365517 h 6858000"/>
              <a:gd name="connsiteX903" fmla="*/ 1387469 w 7369701"/>
              <a:gd name="connsiteY903" fmla="*/ 523079 h 6858000"/>
              <a:gd name="connsiteX904" fmla="*/ 1452685 w 7369701"/>
              <a:gd name="connsiteY904" fmla="*/ 699806 h 6858000"/>
              <a:gd name="connsiteX905" fmla="*/ 1492092 w 7369701"/>
              <a:gd name="connsiteY905" fmla="*/ 800424 h 6858000"/>
              <a:gd name="connsiteX906" fmla="*/ 1455302 w 7369701"/>
              <a:gd name="connsiteY906" fmla="*/ 632913 h 6858000"/>
              <a:gd name="connsiteX907" fmla="*/ 1222336 w 7369701"/>
              <a:gd name="connsiteY907" fmla="*/ 9480 h 6858000"/>
              <a:gd name="connsiteX908" fmla="*/ 1214634 w 7369701"/>
              <a:gd name="connsiteY908" fmla="*/ 0 h 6858000"/>
              <a:gd name="connsiteX909" fmla="*/ 1289827 w 7369701"/>
              <a:gd name="connsiteY909" fmla="*/ 0 h 6858000"/>
              <a:gd name="connsiteX910" fmla="*/ 1321076 w 7369701"/>
              <a:gd name="connsiteY910" fmla="*/ 59722 h 6858000"/>
              <a:gd name="connsiteX911" fmla="*/ 1512579 w 7369701"/>
              <a:gd name="connsiteY911" fmla="*/ 626441 h 6858000"/>
              <a:gd name="connsiteX912" fmla="*/ 1506076 w 7369701"/>
              <a:gd name="connsiteY912" fmla="*/ 1089289 h 6858000"/>
              <a:gd name="connsiteX913" fmla="*/ 1486346 w 7369701"/>
              <a:gd name="connsiteY913" fmla="*/ 1079919 h 6858000"/>
              <a:gd name="connsiteX914" fmla="*/ 1070511 w 7369701"/>
              <a:gd name="connsiteY914" fmla="*/ 48609 h 6858000"/>
              <a:gd name="connsiteX915" fmla="*/ 1057230 w 7369701"/>
              <a:gd name="connsiteY915" fmla="*/ 0 h 6858000"/>
              <a:gd name="connsiteX916" fmla="*/ 43151 w 7369701"/>
              <a:gd name="connsiteY916" fmla="*/ 0 h 6858000"/>
              <a:gd name="connsiteX917" fmla="*/ 95283 w 7369701"/>
              <a:gd name="connsiteY917" fmla="*/ 0 h 6858000"/>
              <a:gd name="connsiteX918" fmla="*/ 300708 w 7369701"/>
              <a:gd name="connsiteY918" fmla="*/ 154571 h 6858000"/>
              <a:gd name="connsiteX919" fmla="*/ 530414 w 7369701"/>
              <a:gd name="connsiteY919" fmla="*/ 354673 h 6858000"/>
              <a:gd name="connsiteX920" fmla="*/ 333785 w 7369701"/>
              <a:gd name="connsiteY920" fmla="*/ 161564 h 6858000"/>
              <a:gd name="connsiteX921" fmla="*/ 147005 w 7369701"/>
              <a:gd name="connsiteY921" fmla="*/ 0 h 6858000"/>
              <a:gd name="connsiteX922" fmla="*/ 272509 w 7369701"/>
              <a:gd name="connsiteY922" fmla="*/ 0 h 6858000"/>
              <a:gd name="connsiteX923" fmla="*/ 326276 w 7369701"/>
              <a:gd name="connsiteY923" fmla="*/ 45847 h 6858000"/>
              <a:gd name="connsiteX924" fmla="*/ 823759 w 7369701"/>
              <a:gd name="connsiteY924" fmla="*/ 574145 h 6858000"/>
              <a:gd name="connsiteX925" fmla="*/ 811254 w 7369701"/>
              <a:gd name="connsiteY925" fmla="*/ 665546 h 6858000"/>
              <a:gd name="connsiteX926" fmla="*/ 154042 w 7369701"/>
              <a:gd name="connsiteY926" fmla="*/ 261522 h 6858000"/>
              <a:gd name="connsiteX927" fmla="*/ 13550 w 7369701"/>
              <a:gd name="connsiteY927" fmla="*/ 158423 h 6858000"/>
              <a:gd name="connsiteX928" fmla="*/ 0 w 7369701"/>
              <a:gd name="connsiteY928" fmla="*/ 146618 h 6858000"/>
              <a:gd name="connsiteX929" fmla="*/ 0 w 7369701"/>
              <a:gd name="connsiteY929" fmla="*/ 59161 h 6858000"/>
              <a:gd name="connsiteX930" fmla="*/ 45427 w 7369701"/>
              <a:gd name="connsiteY930" fmla="*/ 101078 h 6858000"/>
              <a:gd name="connsiteX931" fmla="*/ 630103 w 7369701"/>
              <a:gd name="connsiteY931" fmla="*/ 485885 h 6858000"/>
              <a:gd name="connsiteX932" fmla="*/ 532040 w 7369701"/>
              <a:gd name="connsiteY932" fmla="*/ 399359 h 6858000"/>
              <a:gd name="connsiteX933" fmla="*/ 517618 w 7369701"/>
              <a:gd name="connsiteY933" fmla="*/ 385726 h 6858000"/>
              <a:gd name="connsiteX934" fmla="*/ 285074 w 7369701"/>
              <a:gd name="connsiteY934" fmla="*/ 182755 h 6858000"/>
              <a:gd name="connsiteX935" fmla="*/ 43151 w 7369701"/>
              <a:gd name="connsiteY93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Lst>
            <a:rect l="l" t="t" r="r" b="b"/>
            <a:pathLst>
              <a:path w="7369701" h="6858000">
                <a:moveTo>
                  <a:pt x="369702" y="6712169"/>
                </a:moveTo>
                <a:lnTo>
                  <a:pt x="366575" y="6715556"/>
                </a:lnTo>
                <a:cubicBezTo>
                  <a:pt x="367954" y="6715031"/>
                  <a:pt x="369326" y="6714512"/>
                  <a:pt x="371637" y="6713954"/>
                </a:cubicBezTo>
                <a:lnTo>
                  <a:pt x="369702" y="6712169"/>
                </a:lnTo>
                <a:close/>
                <a:moveTo>
                  <a:pt x="1019354" y="6315006"/>
                </a:moveTo>
                <a:cubicBezTo>
                  <a:pt x="847231" y="6483030"/>
                  <a:pt x="636234" y="6599053"/>
                  <a:pt x="441046" y="6691153"/>
                </a:cubicBezTo>
                <a:cubicBezTo>
                  <a:pt x="668934" y="6613112"/>
                  <a:pt x="947819" y="6494377"/>
                  <a:pt x="1019354" y="6315006"/>
                </a:cubicBezTo>
                <a:close/>
                <a:moveTo>
                  <a:pt x="991680" y="6298413"/>
                </a:moveTo>
                <a:cubicBezTo>
                  <a:pt x="775775" y="6396465"/>
                  <a:pt x="575302" y="6507871"/>
                  <a:pt x="409060" y="6671470"/>
                </a:cubicBezTo>
                <a:cubicBezTo>
                  <a:pt x="603834" y="6580783"/>
                  <a:pt x="817655" y="6465584"/>
                  <a:pt x="991680" y="6298413"/>
                </a:cubicBezTo>
                <a:close/>
                <a:moveTo>
                  <a:pt x="103333" y="5699602"/>
                </a:moveTo>
                <a:cubicBezTo>
                  <a:pt x="133282" y="5726353"/>
                  <a:pt x="175725" y="5762843"/>
                  <a:pt x="233938" y="5809416"/>
                </a:cubicBezTo>
                <a:cubicBezTo>
                  <a:pt x="390802" y="5935412"/>
                  <a:pt x="652575" y="6145703"/>
                  <a:pt x="883580" y="6180710"/>
                </a:cubicBezTo>
                <a:cubicBezTo>
                  <a:pt x="736829" y="6133021"/>
                  <a:pt x="610173" y="6040280"/>
                  <a:pt x="487337" y="5950182"/>
                </a:cubicBezTo>
                <a:cubicBezTo>
                  <a:pt x="443670" y="5917932"/>
                  <a:pt x="398584" y="5885270"/>
                  <a:pt x="354051" y="5854912"/>
                </a:cubicBezTo>
                <a:cubicBezTo>
                  <a:pt x="302352" y="5819720"/>
                  <a:pt x="247963" y="5787429"/>
                  <a:pt x="195436" y="5755068"/>
                </a:cubicBezTo>
                <a:lnTo>
                  <a:pt x="103333" y="5699602"/>
                </a:lnTo>
                <a:close/>
                <a:moveTo>
                  <a:pt x="5539432" y="5642928"/>
                </a:moveTo>
                <a:cubicBezTo>
                  <a:pt x="5544304" y="5659969"/>
                  <a:pt x="5549664" y="5677449"/>
                  <a:pt x="5555462" y="5694454"/>
                </a:cubicBezTo>
                <a:cubicBezTo>
                  <a:pt x="5631122" y="5909386"/>
                  <a:pt x="5731219" y="6118228"/>
                  <a:pt x="5828270" y="6320663"/>
                </a:cubicBezTo>
                <a:cubicBezTo>
                  <a:pt x="5868407" y="6404290"/>
                  <a:pt x="5908582" y="6488842"/>
                  <a:pt x="5947416" y="6574846"/>
                </a:cubicBezTo>
                <a:cubicBezTo>
                  <a:pt x="5894674" y="6327329"/>
                  <a:pt x="5793018" y="5718484"/>
                  <a:pt x="5539432" y="5642928"/>
                </a:cubicBezTo>
                <a:close/>
                <a:moveTo>
                  <a:pt x="51253" y="5631825"/>
                </a:moveTo>
                <a:lnTo>
                  <a:pt x="211622" y="5728803"/>
                </a:lnTo>
                <a:cubicBezTo>
                  <a:pt x="264592" y="5760684"/>
                  <a:pt x="319013" y="5793908"/>
                  <a:pt x="371652" y="5829062"/>
                </a:cubicBezTo>
                <a:cubicBezTo>
                  <a:pt x="417589" y="5859824"/>
                  <a:pt x="462230" y="5892964"/>
                  <a:pt x="505903" y="5925221"/>
                </a:cubicBezTo>
                <a:cubicBezTo>
                  <a:pt x="628246" y="6014875"/>
                  <a:pt x="754907" y="6107611"/>
                  <a:pt x="899240" y="6153068"/>
                </a:cubicBezTo>
                <a:cubicBezTo>
                  <a:pt x="928476" y="6162153"/>
                  <a:pt x="958088" y="6168887"/>
                  <a:pt x="988114" y="6174204"/>
                </a:cubicBezTo>
                <a:cubicBezTo>
                  <a:pt x="943280" y="6136411"/>
                  <a:pt x="896194" y="6100100"/>
                  <a:pt x="845971" y="6067177"/>
                </a:cubicBezTo>
                <a:cubicBezTo>
                  <a:pt x="720131" y="5983257"/>
                  <a:pt x="580034" y="5915740"/>
                  <a:pt x="448057" y="5841376"/>
                </a:cubicBezTo>
                <a:cubicBezTo>
                  <a:pt x="341781" y="5780886"/>
                  <a:pt x="90319" y="5630263"/>
                  <a:pt x="51253" y="5631825"/>
                </a:cubicBezTo>
                <a:close/>
                <a:moveTo>
                  <a:pt x="2606687" y="5630718"/>
                </a:moveTo>
                <a:cubicBezTo>
                  <a:pt x="2484040" y="5952782"/>
                  <a:pt x="2550772" y="6305470"/>
                  <a:pt x="2645658" y="6640259"/>
                </a:cubicBezTo>
                <a:cubicBezTo>
                  <a:pt x="2605413" y="6320984"/>
                  <a:pt x="2566733" y="5970903"/>
                  <a:pt x="2606687" y="5630718"/>
                </a:cubicBezTo>
                <a:close/>
                <a:moveTo>
                  <a:pt x="3642057" y="5573487"/>
                </a:moveTo>
                <a:cubicBezTo>
                  <a:pt x="3639338" y="5575453"/>
                  <a:pt x="3635693" y="5577466"/>
                  <a:pt x="3632981" y="5579437"/>
                </a:cubicBezTo>
                <a:cubicBezTo>
                  <a:pt x="3509182" y="5674738"/>
                  <a:pt x="3441993" y="5811556"/>
                  <a:pt x="3382436" y="5952726"/>
                </a:cubicBezTo>
                <a:cubicBezTo>
                  <a:pt x="3286719" y="6179641"/>
                  <a:pt x="3231101" y="6419386"/>
                  <a:pt x="3191929" y="6662669"/>
                </a:cubicBezTo>
                <a:cubicBezTo>
                  <a:pt x="3237125" y="6465250"/>
                  <a:pt x="3296425" y="6271000"/>
                  <a:pt x="3369898" y="6081771"/>
                </a:cubicBezTo>
                <a:cubicBezTo>
                  <a:pt x="3454377" y="5865084"/>
                  <a:pt x="3540614" y="5703753"/>
                  <a:pt x="3642057" y="5573487"/>
                </a:cubicBezTo>
                <a:close/>
                <a:moveTo>
                  <a:pt x="2650666" y="5530686"/>
                </a:moveTo>
                <a:cubicBezTo>
                  <a:pt x="2650695" y="5531619"/>
                  <a:pt x="2650695" y="5531619"/>
                  <a:pt x="2650249" y="5532101"/>
                </a:cubicBezTo>
                <a:cubicBezTo>
                  <a:pt x="2594633" y="5864991"/>
                  <a:pt x="2624834" y="6212617"/>
                  <a:pt x="2663808" y="6535215"/>
                </a:cubicBezTo>
                <a:cubicBezTo>
                  <a:pt x="2664345" y="6401062"/>
                  <a:pt x="2664881" y="6266909"/>
                  <a:pt x="2665418" y="6132756"/>
                </a:cubicBezTo>
                <a:cubicBezTo>
                  <a:pt x="2666315" y="5945493"/>
                  <a:pt x="2661038" y="5743579"/>
                  <a:pt x="2650666" y="5530686"/>
                </a:cubicBezTo>
                <a:close/>
                <a:moveTo>
                  <a:pt x="2680277" y="5479204"/>
                </a:moveTo>
                <a:cubicBezTo>
                  <a:pt x="2679826" y="5479692"/>
                  <a:pt x="2679381" y="5480173"/>
                  <a:pt x="2678972" y="5481582"/>
                </a:cubicBezTo>
                <a:cubicBezTo>
                  <a:pt x="2691463" y="5712555"/>
                  <a:pt x="2697451" y="5932139"/>
                  <a:pt x="2696666" y="6133836"/>
                </a:cubicBezTo>
                <a:lnTo>
                  <a:pt x="2695769" y="6390955"/>
                </a:lnTo>
                <a:cubicBezTo>
                  <a:pt x="2712509" y="6297144"/>
                  <a:pt x="2727840" y="6202916"/>
                  <a:pt x="2739893" y="6108357"/>
                </a:cubicBezTo>
                <a:cubicBezTo>
                  <a:pt x="2767348" y="5886500"/>
                  <a:pt x="2737035" y="5687445"/>
                  <a:pt x="2680277" y="5479204"/>
                </a:cubicBezTo>
                <a:close/>
                <a:moveTo>
                  <a:pt x="1132195" y="5467980"/>
                </a:moveTo>
                <a:cubicBezTo>
                  <a:pt x="1313054" y="5495211"/>
                  <a:pt x="1494925" y="5512628"/>
                  <a:pt x="1679056" y="5516907"/>
                </a:cubicBezTo>
                <a:cubicBezTo>
                  <a:pt x="1838007" y="5520331"/>
                  <a:pt x="1983050" y="5490313"/>
                  <a:pt x="2128648" y="5474249"/>
                </a:cubicBezTo>
                <a:cubicBezTo>
                  <a:pt x="2028248" y="5467548"/>
                  <a:pt x="1925543" y="5473055"/>
                  <a:pt x="1825619" y="5478447"/>
                </a:cubicBezTo>
                <a:lnTo>
                  <a:pt x="1737798" y="5483353"/>
                </a:lnTo>
                <a:cubicBezTo>
                  <a:pt x="1536509" y="5492800"/>
                  <a:pt x="1332771" y="5487439"/>
                  <a:pt x="1132195" y="5467980"/>
                </a:cubicBezTo>
                <a:close/>
                <a:moveTo>
                  <a:pt x="1456157" y="5371404"/>
                </a:moveTo>
                <a:cubicBezTo>
                  <a:pt x="1385125" y="5373535"/>
                  <a:pt x="1314200" y="5378444"/>
                  <a:pt x="1244432" y="5385601"/>
                </a:cubicBezTo>
                <a:cubicBezTo>
                  <a:pt x="1151404" y="5395142"/>
                  <a:pt x="1060429" y="5408677"/>
                  <a:pt x="973990" y="5424940"/>
                </a:cubicBezTo>
                <a:cubicBezTo>
                  <a:pt x="1017323" y="5425535"/>
                  <a:pt x="1061253" y="5429367"/>
                  <a:pt x="1103809" y="5433720"/>
                </a:cubicBezTo>
                <a:lnTo>
                  <a:pt x="1123454" y="5435727"/>
                </a:lnTo>
                <a:cubicBezTo>
                  <a:pt x="1326373" y="5455563"/>
                  <a:pt x="1533386" y="5461253"/>
                  <a:pt x="1737017" y="5452183"/>
                </a:cubicBezTo>
                <a:lnTo>
                  <a:pt x="1824397" y="5447757"/>
                </a:lnTo>
                <a:cubicBezTo>
                  <a:pt x="1905266" y="5443590"/>
                  <a:pt x="1987993" y="5439352"/>
                  <a:pt x="2070059" y="5441660"/>
                </a:cubicBezTo>
                <a:cubicBezTo>
                  <a:pt x="1883310" y="5383634"/>
                  <a:pt x="1669251" y="5365013"/>
                  <a:pt x="1456157" y="5371404"/>
                </a:cubicBezTo>
                <a:close/>
                <a:moveTo>
                  <a:pt x="4988186" y="5216467"/>
                </a:moveTo>
                <a:cubicBezTo>
                  <a:pt x="4914642" y="5275764"/>
                  <a:pt x="4843105" y="5338703"/>
                  <a:pt x="4777334" y="5406072"/>
                </a:cubicBezTo>
                <a:cubicBezTo>
                  <a:pt x="4757662" y="5426414"/>
                  <a:pt x="4737537" y="5447249"/>
                  <a:pt x="4718341" y="5468043"/>
                </a:cubicBezTo>
                <a:cubicBezTo>
                  <a:pt x="4681696" y="5506771"/>
                  <a:pt x="4644162" y="5546455"/>
                  <a:pt x="4604655" y="5583434"/>
                </a:cubicBezTo>
                <a:cubicBezTo>
                  <a:pt x="4591636" y="5595592"/>
                  <a:pt x="4578581" y="5606832"/>
                  <a:pt x="4565074" y="5618550"/>
                </a:cubicBezTo>
                <a:cubicBezTo>
                  <a:pt x="4712605" y="5511121"/>
                  <a:pt x="4908425" y="5376611"/>
                  <a:pt x="4988186" y="5216467"/>
                </a:cubicBezTo>
                <a:close/>
                <a:moveTo>
                  <a:pt x="4978032" y="5183809"/>
                </a:moveTo>
                <a:cubicBezTo>
                  <a:pt x="4748175" y="5235846"/>
                  <a:pt x="4611576" y="5430393"/>
                  <a:pt x="4463413" y="5615162"/>
                </a:cubicBezTo>
                <a:cubicBezTo>
                  <a:pt x="4428815" y="5658459"/>
                  <a:pt x="4393697" y="5700384"/>
                  <a:pt x="4358134" y="5742791"/>
                </a:cubicBezTo>
                <a:lnTo>
                  <a:pt x="4376219" y="5729027"/>
                </a:lnTo>
                <a:cubicBezTo>
                  <a:pt x="4445817" y="5675939"/>
                  <a:pt x="4517680" y="5621374"/>
                  <a:pt x="4582340" y="5561037"/>
                </a:cubicBezTo>
                <a:cubicBezTo>
                  <a:pt x="4621394" y="5524545"/>
                  <a:pt x="4658482" y="5485345"/>
                  <a:pt x="4694684" y="5447098"/>
                </a:cubicBezTo>
                <a:cubicBezTo>
                  <a:pt x="4714806" y="5426264"/>
                  <a:pt x="4733997" y="5405475"/>
                  <a:pt x="4754123" y="5384643"/>
                </a:cubicBezTo>
                <a:cubicBezTo>
                  <a:pt x="4823909" y="5312925"/>
                  <a:pt x="4899949" y="5246074"/>
                  <a:pt x="4978032" y="5183809"/>
                </a:cubicBezTo>
                <a:close/>
                <a:moveTo>
                  <a:pt x="1903353" y="5044827"/>
                </a:moveTo>
                <a:cubicBezTo>
                  <a:pt x="1900901" y="5049058"/>
                  <a:pt x="1913196" y="5065331"/>
                  <a:pt x="1936931" y="5093954"/>
                </a:cubicBezTo>
                <a:cubicBezTo>
                  <a:pt x="2021149" y="5196773"/>
                  <a:pt x="2108079" y="5297623"/>
                  <a:pt x="2195868" y="5396574"/>
                </a:cubicBezTo>
                <a:cubicBezTo>
                  <a:pt x="2196092" y="5309013"/>
                  <a:pt x="2155695" y="5230515"/>
                  <a:pt x="2088852" y="5166123"/>
                </a:cubicBezTo>
                <a:cubicBezTo>
                  <a:pt x="2054441" y="5132572"/>
                  <a:pt x="2001584" y="5091839"/>
                  <a:pt x="1958241" y="5067955"/>
                </a:cubicBezTo>
                <a:cubicBezTo>
                  <a:pt x="1922998" y="5048408"/>
                  <a:pt x="1905803" y="5040595"/>
                  <a:pt x="1903353" y="5044827"/>
                </a:cubicBezTo>
                <a:close/>
                <a:moveTo>
                  <a:pt x="1979378" y="4769504"/>
                </a:moveTo>
                <a:cubicBezTo>
                  <a:pt x="2251008" y="4946802"/>
                  <a:pt x="2557265" y="5046794"/>
                  <a:pt x="2882120" y="5064547"/>
                </a:cubicBezTo>
                <a:cubicBezTo>
                  <a:pt x="2852884" y="5055476"/>
                  <a:pt x="2822307" y="5047842"/>
                  <a:pt x="2793103" y="5039699"/>
                </a:cubicBezTo>
                <a:lnTo>
                  <a:pt x="2770041" y="5033634"/>
                </a:lnTo>
                <a:cubicBezTo>
                  <a:pt x="2500352" y="4962917"/>
                  <a:pt x="2236095" y="4864963"/>
                  <a:pt x="1979378" y="4769504"/>
                </a:cubicBezTo>
                <a:close/>
                <a:moveTo>
                  <a:pt x="1927410" y="4716164"/>
                </a:moveTo>
                <a:cubicBezTo>
                  <a:pt x="1938311" y="4720848"/>
                  <a:pt x="1949172" y="4724604"/>
                  <a:pt x="1959587" y="4728849"/>
                </a:cubicBezTo>
                <a:cubicBezTo>
                  <a:pt x="2224818" y="4827692"/>
                  <a:pt x="2499050" y="4930367"/>
                  <a:pt x="2777707" y="5003991"/>
                </a:cubicBezTo>
                <a:lnTo>
                  <a:pt x="2800768" y="5010056"/>
                </a:lnTo>
                <a:lnTo>
                  <a:pt x="2879408" y="5031590"/>
                </a:lnTo>
                <a:cubicBezTo>
                  <a:pt x="2873718" y="5029024"/>
                  <a:pt x="2868475" y="5025973"/>
                  <a:pt x="2862295" y="5022958"/>
                </a:cubicBezTo>
                <a:cubicBezTo>
                  <a:pt x="2846112" y="5014292"/>
                  <a:pt x="2829972" y="5006555"/>
                  <a:pt x="2813343" y="4998369"/>
                </a:cubicBezTo>
                <a:cubicBezTo>
                  <a:pt x="2759214" y="4972589"/>
                  <a:pt x="2702010" y="4951123"/>
                  <a:pt x="2646245" y="4930999"/>
                </a:cubicBezTo>
                <a:cubicBezTo>
                  <a:pt x="2437298" y="4853662"/>
                  <a:pt x="2221285" y="4774272"/>
                  <a:pt x="1999243" y="4730524"/>
                </a:cubicBezTo>
                <a:lnTo>
                  <a:pt x="1979527" y="4726651"/>
                </a:lnTo>
                <a:lnTo>
                  <a:pt x="1927410" y="4716164"/>
                </a:lnTo>
                <a:close/>
                <a:moveTo>
                  <a:pt x="1997014" y="4698007"/>
                </a:moveTo>
                <a:lnTo>
                  <a:pt x="2005458" y="4699540"/>
                </a:lnTo>
                <a:cubicBezTo>
                  <a:pt x="2229844" y="4743659"/>
                  <a:pt x="2447268" y="4823456"/>
                  <a:pt x="2657186" y="4901687"/>
                </a:cubicBezTo>
                <a:cubicBezTo>
                  <a:pt x="2713431" y="4922259"/>
                  <a:pt x="2771565" y="4943688"/>
                  <a:pt x="2826662" y="4970362"/>
                </a:cubicBezTo>
                <a:cubicBezTo>
                  <a:pt x="2843286" y="4978544"/>
                  <a:pt x="2859914" y="4986729"/>
                  <a:pt x="2876100" y="4995397"/>
                </a:cubicBezTo>
                <a:cubicBezTo>
                  <a:pt x="2929811" y="5022592"/>
                  <a:pt x="2984941" y="5050189"/>
                  <a:pt x="3042600" y="5059532"/>
                </a:cubicBezTo>
                <a:cubicBezTo>
                  <a:pt x="2779645" y="4772909"/>
                  <a:pt x="2376891" y="4705645"/>
                  <a:pt x="1997014" y="4698007"/>
                </a:cubicBezTo>
                <a:close/>
                <a:moveTo>
                  <a:pt x="2305292" y="4219492"/>
                </a:moveTo>
                <a:cubicBezTo>
                  <a:pt x="2631112" y="4377847"/>
                  <a:pt x="3011879" y="4535878"/>
                  <a:pt x="3360922" y="4529373"/>
                </a:cubicBezTo>
                <a:cubicBezTo>
                  <a:pt x="3408391" y="4528405"/>
                  <a:pt x="3451278" y="4517839"/>
                  <a:pt x="3492420" y="4510145"/>
                </a:cubicBezTo>
                <a:cubicBezTo>
                  <a:pt x="3448862" y="4503966"/>
                  <a:pt x="3405674" y="4495449"/>
                  <a:pt x="3364086" y="4480340"/>
                </a:cubicBezTo>
                <a:cubicBezTo>
                  <a:pt x="3314946" y="4462747"/>
                  <a:pt x="3269673" y="4437082"/>
                  <a:pt x="3225818" y="4411822"/>
                </a:cubicBezTo>
                <a:cubicBezTo>
                  <a:pt x="3194830" y="4393966"/>
                  <a:pt x="3162431" y="4375699"/>
                  <a:pt x="3129696" y="4360704"/>
                </a:cubicBezTo>
                <a:cubicBezTo>
                  <a:pt x="3030558" y="4315774"/>
                  <a:pt x="2920899" y="4298731"/>
                  <a:pt x="2814545" y="4282955"/>
                </a:cubicBezTo>
                <a:cubicBezTo>
                  <a:pt x="2648192" y="4257474"/>
                  <a:pt x="2475773" y="4231762"/>
                  <a:pt x="2305292" y="4219492"/>
                </a:cubicBezTo>
                <a:close/>
                <a:moveTo>
                  <a:pt x="2626982" y="4206450"/>
                </a:moveTo>
                <a:cubicBezTo>
                  <a:pt x="2581807" y="4205467"/>
                  <a:pt x="2536327" y="4205706"/>
                  <a:pt x="2490617" y="4206951"/>
                </a:cubicBezTo>
                <a:cubicBezTo>
                  <a:pt x="2601507" y="4219748"/>
                  <a:pt x="2711611" y="4236309"/>
                  <a:pt x="2819869" y="4252936"/>
                </a:cubicBezTo>
                <a:cubicBezTo>
                  <a:pt x="2928115" y="4269564"/>
                  <a:pt x="3040565" y="4286495"/>
                  <a:pt x="3143018" y="4332698"/>
                </a:cubicBezTo>
                <a:cubicBezTo>
                  <a:pt x="3177162" y="4348099"/>
                  <a:pt x="3210046" y="4366808"/>
                  <a:pt x="3241520" y="4385112"/>
                </a:cubicBezTo>
                <a:cubicBezTo>
                  <a:pt x="3284409" y="4409477"/>
                  <a:pt x="3328265" y="4434739"/>
                  <a:pt x="3374575" y="4451517"/>
                </a:cubicBezTo>
                <a:cubicBezTo>
                  <a:pt x="3416609" y="4466134"/>
                  <a:pt x="3460730" y="4474620"/>
                  <a:pt x="3505221" y="4480757"/>
                </a:cubicBezTo>
                <a:cubicBezTo>
                  <a:pt x="3244537" y="4280088"/>
                  <a:pt x="2943211" y="4213332"/>
                  <a:pt x="2626982" y="4206450"/>
                </a:cubicBezTo>
                <a:close/>
                <a:moveTo>
                  <a:pt x="1310106" y="3943217"/>
                </a:moveTo>
                <a:cubicBezTo>
                  <a:pt x="1129544" y="4063332"/>
                  <a:pt x="976804" y="4212308"/>
                  <a:pt x="854994" y="4399136"/>
                </a:cubicBezTo>
                <a:cubicBezTo>
                  <a:pt x="813550" y="4462067"/>
                  <a:pt x="777442" y="4528637"/>
                  <a:pt x="742462" y="4594648"/>
                </a:cubicBezTo>
                <a:cubicBezTo>
                  <a:pt x="769633" y="4559245"/>
                  <a:pt x="795392" y="4522436"/>
                  <a:pt x="820602" y="4485915"/>
                </a:cubicBezTo>
                <a:cubicBezTo>
                  <a:pt x="839644" y="4458097"/>
                  <a:pt x="858127" y="4430568"/>
                  <a:pt x="878295" y="4403594"/>
                </a:cubicBezTo>
                <a:cubicBezTo>
                  <a:pt x="984168" y="4259170"/>
                  <a:pt x="1114491" y="4132679"/>
                  <a:pt x="1240607" y="4010401"/>
                </a:cubicBezTo>
                <a:lnTo>
                  <a:pt x="1310106" y="3943217"/>
                </a:lnTo>
                <a:close/>
                <a:moveTo>
                  <a:pt x="1423113" y="3874565"/>
                </a:moveTo>
                <a:lnTo>
                  <a:pt x="1260565" y="4031982"/>
                </a:lnTo>
                <a:cubicBezTo>
                  <a:pt x="1135292" y="4153135"/>
                  <a:pt x="1006090" y="4279065"/>
                  <a:pt x="901900" y="4421236"/>
                </a:cubicBezTo>
                <a:cubicBezTo>
                  <a:pt x="882292" y="4447928"/>
                  <a:pt x="863806" y="4475465"/>
                  <a:pt x="845044" y="4502436"/>
                </a:cubicBezTo>
                <a:cubicBezTo>
                  <a:pt x="797719" y="4571828"/>
                  <a:pt x="747866" y="4643196"/>
                  <a:pt x="685926" y="4703069"/>
                </a:cubicBezTo>
                <a:cubicBezTo>
                  <a:pt x="685087" y="4704192"/>
                  <a:pt x="684806" y="4705038"/>
                  <a:pt x="684248" y="4706721"/>
                </a:cubicBezTo>
                <a:cubicBezTo>
                  <a:pt x="955830" y="4450343"/>
                  <a:pt x="1215323" y="4185291"/>
                  <a:pt x="1423113" y="3874565"/>
                </a:cubicBezTo>
                <a:close/>
                <a:moveTo>
                  <a:pt x="3316479" y="3872136"/>
                </a:moveTo>
                <a:lnTo>
                  <a:pt x="3546806" y="4356139"/>
                </a:lnTo>
                <a:cubicBezTo>
                  <a:pt x="3510992" y="4217388"/>
                  <a:pt x="3440535" y="4086075"/>
                  <a:pt x="3364433" y="3953121"/>
                </a:cubicBezTo>
                <a:lnTo>
                  <a:pt x="3316479" y="3872136"/>
                </a:lnTo>
                <a:close/>
                <a:moveTo>
                  <a:pt x="3291335" y="3767420"/>
                </a:moveTo>
                <a:cubicBezTo>
                  <a:pt x="3324815" y="3824296"/>
                  <a:pt x="3358740" y="3880691"/>
                  <a:pt x="3390805" y="3937163"/>
                </a:cubicBezTo>
                <a:cubicBezTo>
                  <a:pt x="3469925" y="4075583"/>
                  <a:pt x="3543427" y="4213298"/>
                  <a:pt x="3579062" y="4359040"/>
                </a:cubicBezTo>
                <a:cubicBezTo>
                  <a:pt x="3585500" y="4228842"/>
                  <a:pt x="3547302" y="4112076"/>
                  <a:pt x="3467355" y="3988130"/>
                </a:cubicBezTo>
                <a:cubicBezTo>
                  <a:pt x="3420192" y="3915029"/>
                  <a:pt x="3371016" y="3849934"/>
                  <a:pt x="3310753" y="3787140"/>
                </a:cubicBezTo>
                <a:cubicBezTo>
                  <a:pt x="3303466" y="3779509"/>
                  <a:pt x="3297626" y="3773227"/>
                  <a:pt x="3291335" y="3767420"/>
                </a:cubicBezTo>
                <a:close/>
                <a:moveTo>
                  <a:pt x="1635889" y="3709494"/>
                </a:moveTo>
                <a:lnTo>
                  <a:pt x="1634800" y="3731111"/>
                </a:lnTo>
                <a:cubicBezTo>
                  <a:pt x="1634800" y="3731111"/>
                  <a:pt x="1635342" y="3716795"/>
                  <a:pt x="1635889" y="3709494"/>
                </a:cubicBezTo>
                <a:close/>
                <a:moveTo>
                  <a:pt x="1510397" y="3684705"/>
                </a:moveTo>
                <a:cubicBezTo>
                  <a:pt x="1390337" y="3729510"/>
                  <a:pt x="1267181" y="3766747"/>
                  <a:pt x="1146550" y="3802012"/>
                </a:cubicBezTo>
                <a:cubicBezTo>
                  <a:pt x="997862" y="3845736"/>
                  <a:pt x="843568" y="3890871"/>
                  <a:pt x="698834" y="3952272"/>
                </a:cubicBezTo>
                <a:cubicBezTo>
                  <a:pt x="460140" y="4053106"/>
                  <a:pt x="242842" y="4196577"/>
                  <a:pt x="34256" y="4347603"/>
                </a:cubicBezTo>
                <a:cubicBezTo>
                  <a:pt x="196048" y="4248849"/>
                  <a:pt x="358125" y="4150653"/>
                  <a:pt x="527241" y="4065078"/>
                </a:cubicBezTo>
                <a:cubicBezTo>
                  <a:pt x="838255" y="3908281"/>
                  <a:pt x="1212318" y="3863093"/>
                  <a:pt x="1510397" y="3684705"/>
                </a:cubicBezTo>
                <a:close/>
                <a:moveTo>
                  <a:pt x="1313114" y="3655216"/>
                </a:moveTo>
                <a:cubicBezTo>
                  <a:pt x="1247578" y="3654578"/>
                  <a:pt x="1180153" y="3656293"/>
                  <a:pt x="1109304" y="3669030"/>
                </a:cubicBezTo>
                <a:cubicBezTo>
                  <a:pt x="689821" y="3744031"/>
                  <a:pt x="334655" y="4032530"/>
                  <a:pt x="8129" y="4330519"/>
                </a:cubicBezTo>
                <a:cubicBezTo>
                  <a:pt x="220923" y="4176682"/>
                  <a:pt x="442983" y="4028720"/>
                  <a:pt x="687572" y="3925629"/>
                </a:cubicBezTo>
                <a:cubicBezTo>
                  <a:pt x="833705" y="3864223"/>
                  <a:pt x="989118" y="3818520"/>
                  <a:pt x="1138365" y="3774515"/>
                </a:cubicBezTo>
                <a:cubicBezTo>
                  <a:pt x="1260121" y="3738686"/>
                  <a:pt x="1384681" y="3701451"/>
                  <a:pt x="1505579" y="3655526"/>
                </a:cubicBezTo>
                <a:cubicBezTo>
                  <a:pt x="1442294" y="3658846"/>
                  <a:pt x="1378650" y="3655854"/>
                  <a:pt x="1313114" y="3655216"/>
                </a:cubicBezTo>
                <a:close/>
                <a:moveTo>
                  <a:pt x="3655073" y="3650884"/>
                </a:moveTo>
                <a:cubicBezTo>
                  <a:pt x="3768399" y="3765347"/>
                  <a:pt x="3873410" y="3884450"/>
                  <a:pt x="3989938" y="3991685"/>
                </a:cubicBezTo>
                <a:cubicBezTo>
                  <a:pt x="4106468" y="4098916"/>
                  <a:pt x="4234512" y="4194281"/>
                  <a:pt x="4393907" y="4261258"/>
                </a:cubicBezTo>
                <a:cubicBezTo>
                  <a:pt x="4484865" y="4299540"/>
                  <a:pt x="4571866" y="4332385"/>
                  <a:pt x="4648051" y="4374051"/>
                </a:cubicBezTo>
                <a:cubicBezTo>
                  <a:pt x="4566919" y="4301848"/>
                  <a:pt x="4474187" y="4242216"/>
                  <a:pt x="4383389" y="4184369"/>
                </a:cubicBezTo>
                <a:cubicBezTo>
                  <a:pt x="4310251" y="4137460"/>
                  <a:pt x="4234739" y="4089250"/>
                  <a:pt x="4165508" y="4035196"/>
                </a:cubicBezTo>
                <a:cubicBezTo>
                  <a:pt x="4131846" y="4008598"/>
                  <a:pt x="4099524" y="3980549"/>
                  <a:pt x="4068162" y="3953394"/>
                </a:cubicBezTo>
                <a:cubicBezTo>
                  <a:pt x="4039704" y="3928919"/>
                  <a:pt x="4010763" y="3903992"/>
                  <a:pt x="3981416" y="3880482"/>
                </a:cubicBezTo>
                <a:cubicBezTo>
                  <a:pt x="3923199" y="3833909"/>
                  <a:pt x="3860482" y="3791236"/>
                  <a:pt x="3800147" y="3749872"/>
                </a:cubicBezTo>
                <a:lnTo>
                  <a:pt x="3655073" y="3650884"/>
                </a:lnTo>
                <a:close/>
                <a:moveTo>
                  <a:pt x="3670252" y="3622798"/>
                </a:moveTo>
                <a:lnTo>
                  <a:pt x="3817258" y="3723577"/>
                </a:lnTo>
                <a:cubicBezTo>
                  <a:pt x="3878082" y="3765387"/>
                  <a:pt x="3941278" y="3808498"/>
                  <a:pt x="4000461" y="3855966"/>
                </a:cubicBezTo>
                <a:cubicBezTo>
                  <a:pt x="4030299" y="3879926"/>
                  <a:pt x="4059233" y="3904849"/>
                  <a:pt x="4088180" y="3929774"/>
                </a:cubicBezTo>
                <a:cubicBezTo>
                  <a:pt x="4119532" y="3956928"/>
                  <a:pt x="4151864" y="3984979"/>
                  <a:pt x="4184555" y="4010683"/>
                </a:cubicBezTo>
                <a:cubicBezTo>
                  <a:pt x="4252374" y="4064322"/>
                  <a:pt x="4327401" y="4112085"/>
                  <a:pt x="4399563" y="4158106"/>
                </a:cubicBezTo>
                <a:cubicBezTo>
                  <a:pt x="4497546" y="4220788"/>
                  <a:pt x="4597907" y="4284772"/>
                  <a:pt x="4684469" y="4364680"/>
                </a:cubicBezTo>
                <a:lnTo>
                  <a:pt x="4690271" y="4370034"/>
                </a:lnTo>
                <a:cubicBezTo>
                  <a:pt x="4617960" y="4134006"/>
                  <a:pt x="4326618" y="3976128"/>
                  <a:pt x="4136093" y="3858466"/>
                </a:cubicBezTo>
                <a:cubicBezTo>
                  <a:pt x="3985171" y="3764831"/>
                  <a:pt x="3831168" y="3687155"/>
                  <a:pt x="3670252" y="3622798"/>
                </a:cubicBezTo>
                <a:close/>
                <a:moveTo>
                  <a:pt x="4440129" y="3448571"/>
                </a:moveTo>
                <a:cubicBezTo>
                  <a:pt x="4500684" y="3600308"/>
                  <a:pt x="4765312" y="3823987"/>
                  <a:pt x="4856525" y="3915351"/>
                </a:cubicBezTo>
                <a:cubicBezTo>
                  <a:pt x="4921046" y="3979838"/>
                  <a:pt x="4987678" y="4047617"/>
                  <a:pt x="5059055" y="4108918"/>
                </a:cubicBezTo>
                <a:cubicBezTo>
                  <a:pt x="5130436" y="4170218"/>
                  <a:pt x="5206561" y="4225043"/>
                  <a:pt x="5290070" y="4263619"/>
                </a:cubicBezTo>
                <a:cubicBezTo>
                  <a:pt x="5126032" y="4132785"/>
                  <a:pt x="4978794" y="3979858"/>
                  <a:pt x="4834991" y="3830985"/>
                </a:cubicBezTo>
                <a:cubicBezTo>
                  <a:pt x="4709629" y="3700933"/>
                  <a:pt x="4579958" y="3567796"/>
                  <a:pt x="4440129" y="3448571"/>
                </a:cubicBezTo>
                <a:close/>
                <a:moveTo>
                  <a:pt x="4441737" y="3399734"/>
                </a:moveTo>
                <a:cubicBezTo>
                  <a:pt x="4437014" y="3398227"/>
                  <a:pt x="4433408" y="3398482"/>
                  <a:pt x="4431236" y="3400954"/>
                </a:cubicBezTo>
                <a:cubicBezTo>
                  <a:pt x="4474088" y="3436036"/>
                  <a:pt x="4516531" y="3472527"/>
                  <a:pt x="4557150" y="3510023"/>
                </a:cubicBezTo>
                <a:cubicBezTo>
                  <a:pt x="4661606" y="3606446"/>
                  <a:pt x="4760255" y="3709152"/>
                  <a:pt x="4856936" y="3809146"/>
                </a:cubicBezTo>
                <a:cubicBezTo>
                  <a:pt x="4939779" y="3895025"/>
                  <a:pt x="5024071" y="3982240"/>
                  <a:pt x="5111996" y="4065759"/>
                </a:cubicBezTo>
                <a:cubicBezTo>
                  <a:pt x="5199925" y="4149276"/>
                  <a:pt x="5291490" y="4229096"/>
                  <a:pt x="5388878" y="4300185"/>
                </a:cubicBezTo>
                <a:cubicBezTo>
                  <a:pt x="5401114" y="4303421"/>
                  <a:pt x="5413353" y="4306662"/>
                  <a:pt x="5425556" y="4308967"/>
                </a:cubicBezTo>
                <a:cubicBezTo>
                  <a:pt x="5290970" y="4122931"/>
                  <a:pt x="5119226" y="3974244"/>
                  <a:pt x="4943646" y="3822916"/>
                </a:cubicBezTo>
                <a:cubicBezTo>
                  <a:pt x="4828850" y="3724110"/>
                  <a:pt x="4714058" y="3625311"/>
                  <a:pt x="4594837" y="3532274"/>
                </a:cubicBezTo>
                <a:cubicBezTo>
                  <a:pt x="4562450" y="3507077"/>
                  <a:pt x="4474786" y="3410282"/>
                  <a:pt x="4441737" y="3399734"/>
                </a:cubicBezTo>
                <a:close/>
                <a:moveTo>
                  <a:pt x="5425834" y="3162785"/>
                </a:moveTo>
                <a:cubicBezTo>
                  <a:pt x="5393133" y="3300089"/>
                  <a:pt x="5401723" y="3491623"/>
                  <a:pt x="5401644" y="3617847"/>
                </a:cubicBezTo>
                <a:cubicBezTo>
                  <a:pt x="5401790" y="3807859"/>
                  <a:pt x="5425483" y="3992734"/>
                  <a:pt x="5467256" y="4175494"/>
                </a:cubicBezTo>
                <a:cubicBezTo>
                  <a:pt x="5469824" y="3971868"/>
                  <a:pt x="5459296" y="3766904"/>
                  <a:pt x="5448069" y="3567554"/>
                </a:cubicBezTo>
                <a:lnTo>
                  <a:pt x="5425834" y="3162785"/>
                </a:lnTo>
                <a:close/>
                <a:moveTo>
                  <a:pt x="1318687" y="3113840"/>
                </a:moveTo>
                <a:cubicBezTo>
                  <a:pt x="1233126" y="3142037"/>
                  <a:pt x="1148133" y="3174161"/>
                  <a:pt x="1066793" y="3212171"/>
                </a:cubicBezTo>
                <a:lnTo>
                  <a:pt x="993319" y="3247648"/>
                </a:lnTo>
                <a:cubicBezTo>
                  <a:pt x="947600" y="3269890"/>
                  <a:pt x="900765" y="3292688"/>
                  <a:pt x="853081" y="3312410"/>
                </a:cubicBezTo>
                <a:cubicBezTo>
                  <a:pt x="837376" y="3318884"/>
                  <a:pt x="821948" y="3324526"/>
                  <a:pt x="805957" y="3330443"/>
                </a:cubicBezTo>
                <a:cubicBezTo>
                  <a:pt x="973723" y="3284161"/>
                  <a:pt x="1193682" y="3229943"/>
                  <a:pt x="1318687" y="3113840"/>
                </a:cubicBezTo>
                <a:close/>
                <a:moveTo>
                  <a:pt x="5453702" y="3090882"/>
                </a:moveTo>
                <a:lnTo>
                  <a:pt x="5480135" y="3565802"/>
                </a:lnTo>
                <a:cubicBezTo>
                  <a:pt x="5490809" y="3762845"/>
                  <a:pt x="5501220" y="3965024"/>
                  <a:pt x="5499023" y="4166310"/>
                </a:cubicBezTo>
                <a:cubicBezTo>
                  <a:pt x="5546233" y="3984186"/>
                  <a:pt x="5562118" y="3799116"/>
                  <a:pt x="5547022" y="3607838"/>
                </a:cubicBezTo>
                <a:cubicBezTo>
                  <a:pt x="5541143" y="3530760"/>
                  <a:pt x="5529684" y="3453908"/>
                  <a:pt x="5515964" y="3378541"/>
                </a:cubicBezTo>
                <a:cubicBezTo>
                  <a:pt x="5505773" y="3321668"/>
                  <a:pt x="5475310" y="3095607"/>
                  <a:pt x="5453702" y="3090882"/>
                </a:cubicBezTo>
                <a:close/>
                <a:moveTo>
                  <a:pt x="1238695" y="3076820"/>
                </a:moveTo>
                <a:cubicBezTo>
                  <a:pt x="1051055" y="3082190"/>
                  <a:pt x="886407" y="3192548"/>
                  <a:pt x="716371" y="3293249"/>
                </a:cubicBezTo>
                <a:cubicBezTo>
                  <a:pt x="670943" y="3320259"/>
                  <a:pt x="625512" y="3345868"/>
                  <a:pt x="579522" y="3371759"/>
                </a:cubicBezTo>
                <a:lnTo>
                  <a:pt x="600288" y="3365555"/>
                </a:lnTo>
                <a:cubicBezTo>
                  <a:pt x="680240" y="3341573"/>
                  <a:pt x="762713" y="3317034"/>
                  <a:pt x="840692" y="3284921"/>
                </a:cubicBezTo>
                <a:cubicBezTo>
                  <a:pt x="887813" y="3265484"/>
                  <a:pt x="934087" y="3242968"/>
                  <a:pt x="979248" y="3221003"/>
                </a:cubicBezTo>
                <a:lnTo>
                  <a:pt x="1053282" y="3185247"/>
                </a:lnTo>
                <a:cubicBezTo>
                  <a:pt x="1139666" y="3144704"/>
                  <a:pt x="1229994" y="3110602"/>
                  <a:pt x="1320603" y="3081281"/>
                </a:cubicBezTo>
                <a:cubicBezTo>
                  <a:pt x="1292776" y="3077429"/>
                  <a:pt x="1265502" y="3076054"/>
                  <a:pt x="1238695" y="3076820"/>
                </a:cubicBezTo>
                <a:close/>
                <a:moveTo>
                  <a:pt x="5425627" y="2954192"/>
                </a:moveTo>
                <a:cubicBezTo>
                  <a:pt x="5441934" y="2956815"/>
                  <a:pt x="5467954" y="2996115"/>
                  <a:pt x="5470770" y="3005435"/>
                </a:cubicBezTo>
                <a:cubicBezTo>
                  <a:pt x="5608772" y="3451680"/>
                  <a:pt x="5674122" y="3909676"/>
                  <a:pt x="5519779" y="4359223"/>
                </a:cubicBezTo>
                <a:cubicBezTo>
                  <a:pt x="5520262" y="4359669"/>
                  <a:pt x="5520293" y="4360602"/>
                  <a:pt x="5520293" y="4360602"/>
                </a:cubicBezTo>
                <a:cubicBezTo>
                  <a:pt x="5627244" y="4437825"/>
                  <a:pt x="5699666" y="4548575"/>
                  <a:pt x="5767221" y="4665564"/>
                </a:cubicBezTo>
                <a:cubicBezTo>
                  <a:pt x="6275281" y="4699277"/>
                  <a:pt x="6739386" y="4778523"/>
                  <a:pt x="6937169" y="4815941"/>
                </a:cubicBezTo>
                <a:cubicBezTo>
                  <a:pt x="7134952" y="4853359"/>
                  <a:pt x="7020263" y="4903218"/>
                  <a:pt x="6953922" y="4890068"/>
                </a:cubicBezTo>
                <a:cubicBezTo>
                  <a:pt x="6799988" y="4859556"/>
                  <a:pt x="6485790" y="4815676"/>
                  <a:pt x="6071359" y="4770770"/>
                </a:cubicBezTo>
                <a:lnTo>
                  <a:pt x="6038839" y="4764474"/>
                </a:lnTo>
                <a:cubicBezTo>
                  <a:pt x="6038795" y="4764265"/>
                  <a:pt x="6038750" y="4764056"/>
                  <a:pt x="6038706" y="4763847"/>
                </a:cubicBezTo>
                <a:lnTo>
                  <a:pt x="6037784" y="4764270"/>
                </a:lnTo>
                <a:lnTo>
                  <a:pt x="6038839" y="4764474"/>
                </a:lnTo>
                <a:lnTo>
                  <a:pt x="6040338" y="4771418"/>
                </a:lnTo>
                <a:cubicBezTo>
                  <a:pt x="6039088" y="4781803"/>
                  <a:pt x="6034314" y="4794510"/>
                  <a:pt x="6024488" y="4809903"/>
                </a:cubicBezTo>
                <a:cubicBezTo>
                  <a:pt x="5910095" y="5058984"/>
                  <a:pt x="5773348" y="5296385"/>
                  <a:pt x="5599771" y="5509652"/>
                </a:cubicBezTo>
                <a:cubicBezTo>
                  <a:pt x="5583815" y="5529842"/>
                  <a:pt x="5566811" y="5547293"/>
                  <a:pt x="5548843" y="5563845"/>
                </a:cubicBezTo>
                <a:cubicBezTo>
                  <a:pt x="5773782" y="5645205"/>
                  <a:pt x="5890323" y="6067151"/>
                  <a:pt x="5940952" y="6250028"/>
                </a:cubicBezTo>
                <a:cubicBezTo>
                  <a:pt x="5979301" y="6387982"/>
                  <a:pt x="6009900" y="6527294"/>
                  <a:pt x="6043441" y="6665847"/>
                </a:cubicBezTo>
                <a:lnTo>
                  <a:pt x="6093432" y="6858000"/>
                </a:lnTo>
                <a:lnTo>
                  <a:pt x="6034344" y="6858000"/>
                </a:lnTo>
                <a:lnTo>
                  <a:pt x="6026679" y="6836959"/>
                </a:lnTo>
                <a:cubicBezTo>
                  <a:pt x="5958957" y="6665497"/>
                  <a:pt x="5878558" y="6498078"/>
                  <a:pt x="5800441" y="6335286"/>
                </a:cubicBezTo>
                <a:cubicBezTo>
                  <a:pt x="5703359" y="6131918"/>
                  <a:pt x="5602295" y="5922187"/>
                  <a:pt x="5526562" y="5705388"/>
                </a:cubicBezTo>
                <a:cubicBezTo>
                  <a:pt x="5523956" y="5698505"/>
                  <a:pt x="5521803" y="5691139"/>
                  <a:pt x="5519640" y="5683774"/>
                </a:cubicBezTo>
                <a:cubicBezTo>
                  <a:pt x="5523207" y="5970988"/>
                  <a:pt x="5738292" y="6306566"/>
                  <a:pt x="5844559" y="6553349"/>
                </a:cubicBezTo>
                <a:lnTo>
                  <a:pt x="5975994" y="6858000"/>
                </a:lnTo>
                <a:lnTo>
                  <a:pt x="5898547" y="6858000"/>
                </a:lnTo>
                <a:lnTo>
                  <a:pt x="5682041" y="6355860"/>
                </a:lnTo>
                <a:cubicBezTo>
                  <a:pt x="5609136" y="6186449"/>
                  <a:pt x="5505535" y="6006625"/>
                  <a:pt x="5461758" y="5820220"/>
                </a:cubicBezTo>
                <a:cubicBezTo>
                  <a:pt x="5415457" y="6083349"/>
                  <a:pt x="5335494" y="6334433"/>
                  <a:pt x="5237282" y="6579086"/>
                </a:cubicBezTo>
                <a:lnTo>
                  <a:pt x="5115009" y="6858000"/>
                </a:lnTo>
                <a:lnTo>
                  <a:pt x="5028074" y="6858000"/>
                </a:lnTo>
                <a:lnTo>
                  <a:pt x="5079508" y="6749074"/>
                </a:lnTo>
                <a:cubicBezTo>
                  <a:pt x="5200211" y="6482556"/>
                  <a:pt x="5305048" y="6210716"/>
                  <a:pt x="5371846" y="5924413"/>
                </a:cubicBezTo>
                <a:lnTo>
                  <a:pt x="5270512" y="6138975"/>
                </a:lnTo>
                <a:cubicBezTo>
                  <a:pt x="5192357" y="6304175"/>
                  <a:pt x="5112108" y="6475512"/>
                  <a:pt x="5062409" y="6653544"/>
                </a:cubicBezTo>
                <a:cubicBezTo>
                  <a:pt x="5053035" y="6686987"/>
                  <a:pt x="5045072" y="6720843"/>
                  <a:pt x="5036628" y="6754247"/>
                </a:cubicBezTo>
                <a:lnTo>
                  <a:pt x="5009112" y="6858000"/>
                </a:lnTo>
                <a:lnTo>
                  <a:pt x="4976679" y="6858000"/>
                </a:lnTo>
                <a:lnTo>
                  <a:pt x="5006537" y="6747068"/>
                </a:lnTo>
                <a:cubicBezTo>
                  <a:pt x="5014940" y="6712729"/>
                  <a:pt x="5022903" y="6678883"/>
                  <a:pt x="5032723" y="6644957"/>
                </a:cubicBezTo>
                <a:cubicBezTo>
                  <a:pt x="5083245" y="6464091"/>
                  <a:pt x="5164383" y="6291790"/>
                  <a:pt x="5242949" y="6125175"/>
                </a:cubicBezTo>
                <a:lnTo>
                  <a:pt x="5286321" y="6033555"/>
                </a:lnTo>
                <a:cubicBezTo>
                  <a:pt x="5153522" y="6218172"/>
                  <a:pt x="5058694" y="6420826"/>
                  <a:pt x="5008210" y="6649194"/>
                </a:cubicBezTo>
                <a:cubicBezTo>
                  <a:pt x="4999505" y="6687732"/>
                  <a:pt x="4992445" y="6726670"/>
                  <a:pt x="4986321" y="6765687"/>
                </a:cubicBezTo>
                <a:lnTo>
                  <a:pt x="4973474" y="6858000"/>
                </a:lnTo>
                <a:lnTo>
                  <a:pt x="4907178" y="6858000"/>
                </a:lnTo>
                <a:lnTo>
                  <a:pt x="4910810" y="6829660"/>
                </a:lnTo>
                <a:cubicBezTo>
                  <a:pt x="4927183" y="6695980"/>
                  <a:pt x="4945608" y="6562743"/>
                  <a:pt x="4987461" y="6432994"/>
                </a:cubicBezTo>
                <a:cubicBezTo>
                  <a:pt x="5033887" y="6289556"/>
                  <a:pt x="5098947" y="6157948"/>
                  <a:pt x="5179262" y="6035044"/>
                </a:cubicBezTo>
                <a:cubicBezTo>
                  <a:pt x="5016033" y="6169178"/>
                  <a:pt x="4838252" y="6288995"/>
                  <a:pt x="4689678" y="6440241"/>
                </a:cubicBezTo>
                <a:cubicBezTo>
                  <a:pt x="4615724" y="6515503"/>
                  <a:pt x="4545518" y="6594166"/>
                  <a:pt x="4477543" y="6674836"/>
                </a:cubicBezTo>
                <a:lnTo>
                  <a:pt x="4329957" y="6858000"/>
                </a:lnTo>
                <a:lnTo>
                  <a:pt x="4218595" y="6858000"/>
                </a:lnTo>
                <a:lnTo>
                  <a:pt x="4368888" y="6668412"/>
                </a:lnTo>
                <a:cubicBezTo>
                  <a:pt x="4431654" y="6591444"/>
                  <a:pt x="4495926" y="6515754"/>
                  <a:pt x="4563091" y="6442508"/>
                </a:cubicBezTo>
                <a:cubicBezTo>
                  <a:pt x="4810353" y="6173676"/>
                  <a:pt x="5160740" y="5991069"/>
                  <a:pt x="5387324" y="5705830"/>
                </a:cubicBezTo>
                <a:cubicBezTo>
                  <a:pt x="5286064" y="5794177"/>
                  <a:pt x="5178968" y="5876241"/>
                  <a:pt x="5073620" y="5955437"/>
                </a:cubicBezTo>
                <a:cubicBezTo>
                  <a:pt x="4943865" y="6053305"/>
                  <a:pt x="4809130" y="6154627"/>
                  <a:pt x="4689789" y="6268382"/>
                </a:cubicBezTo>
                <a:cubicBezTo>
                  <a:pt x="4591303" y="6361972"/>
                  <a:pt x="4502007" y="6464046"/>
                  <a:pt x="4418722" y="6570886"/>
                </a:cubicBezTo>
                <a:lnTo>
                  <a:pt x="4214944" y="6858000"/>
                </a:lnTo>
                <a:lnTo>
                  <a:pt x="4177898" y="6858000"/>
                </a:lnTo>
                <a:lnTo>
                  <a:pt x="4391597" y="6556370"/>
                </a:lnTo>
                <a:cubicBezTo>
                  <a:pt x="4476641" y="6446900"/>
                  <a:pt x="4567929" y="6342186"/>
                  <a:pt x="4668889" y="6246399"/>
                </a:cubicBezTo>
                <a:cubicBezTo>
                  <a:pt x="4789603" y="6132122"/>
                  <a:pt x="4925227" y="6029827"/>
                  <a:pt x="5055427" y="5931476"/>
                </a:cubicBezTo>
                <a:cubicBezTo>
                  <a:pt x="5161670" y="5851314"/>
                  <a:pt x="5270142" y="5768732"/>
                  <a:pt x="5371814" y="5678975"/>
                </a:cubicBezTo>
                <a:cubicBezTo>
                  <a:pt x="5250056" y="5732278"/>
                  <a:pt x="5117554" y="5761328"/>
                  <a:pt x="4987918" y="5838701"/>
                </a:cubicBezTo>
                <a:cubicBezTo>
                  <a:pt x="4699961" y="6010191"/>
                  <a:pt x="4491898" y="6286162"/>
                  <a:pt x="4317146" y="6587716"/>
                </a:cubicBezTo>
                <a:lnTo>
                  <a:pt x="4171627" y="6858000"/>
                </a:lnTo>
                <a:lnTo>
                  <a:pt x="4081585" y="6858000"/>
                </a:lnTo>
                <a:lnTo>
                  <a:pt x="4238603" y="6559341"/>
                </a:lnTo>
                <a:cubicBezTo>
                  <a:pt x="4385995" y="6299856"/>
                  <a:pt x="4555804" y="6056475"/>
                  <a:pt x="4778333" y="5873626"/>
                </a:cubicBezTo>
                <a:cubicBezTo>
                  <a:pt x="4974935" y="5712072"/>
                  <a:pt x="5214460" y="5703893"/>
                  <a:pt x="5414185" y="5573882"/>
                </a:cubicBezTo>
                <a:cubicBezTo>
                  <a:pt x="5665168" y="5409695"/>
                  <a:pt x="5834734" y="5037780"/>
                  <a:pt x="5959648" y="4760797"/>
                </a:cubicBezTo>
                <a:cubicBezTo>
                  <a:pt x="5758178" y="4742307"/>
                  <a:pt x="5556149" y="4733150"/>
                  <a:pt x="5355019" y="4734672"/>
                </a:cubicBezTo>
                <a:cubicBezTo>
                  <a:pt x="5292258" y="4900655"/>
                  <a:pt x="5203125" y="5047664"/>
                  <a:pt x="5083565" y="5179121"/>
                </a:cubicBezTo>
                <a:cubicBezTo>
                  <a:pt x="5049677" y="5379813"/>
                  <a:pt x="4862890" y="5495797"/>
                  <a:pt x="4713577" y="5616803"/>
                </a:cubicBezTo>
                <a:cubicBezTo>
                  <a:pt x="4481263" y="5805403"/>
                  <a:pt x="4239092" y="5980417"/>
                  <a:pt x="3989559" y="6145945"/>
                </a:cubicBezTo>
                <a:cubicBezTo>
                  <a:pt x="3958721" y="6166743"/>
                  <a:pt x="3915645" y="6091150"/>
                  <a:pt x="3939824" y="6066900"/>
                </a:cubicBezTo>
                <a:cubicBezTo>
                  <a:pt x="4170724" y="5831323"/>
                  <a:pt x="4361787" y="5566131"/>
                  <a:pt x="4584537" y="5324826"/>
                </a:cubicBezTo>
                <a:cubicBezTo>
                  <a:pt x="4710868" y="5187971"/>
                  <a:pt x="4848359" y="5097244"/>
                  <a:pt x="5037105" y="5088765"/>
                </a:cubicBezTo>
                <a:cubicBezTo>
                  <a:pt x="5038033" y="5088728"/>
                  <a:pt x="5039001" y="5089622"/>
                  <a:pt x="5039930" y="5089585"/>
                </a:cubicBezTo>
                <a:cubicBezTo>
                  <a:pt x="5133008" y="4982937"/>
                  <a:pt x="5207480" y="4865387"/>
                  <a:pt x="5263764" y="4735525"/>
                </a:cubicBezTo>
                <a:cubicBezTo>
                  <a:pt x="4867298" y="4743930"/>
                  <a:pt x="4472427" y="4792315"/>
                  <a:pt x="4086300" y="4884599"/>
                </a:cubicBezTo>
                <a:cubicBezTo>
                  <a:pt x="4087456" y="4890142"/>
                  <a:pt x="4087673" y="4895720"/>
                  <a:pt x="4085485" y="4899070"/>
                </a:cubicBezTo>
                <a:cubicBezTo>
                  <a:pt x="4003302" y="5010406"/>
                  <a:pt x="3928312" y="5126573"/>
                  <a:pt x="3871915" y="5253645"/>
                </a:cubicBezTo>
                <a:cubicBezTo>
                  <a:pt x="3845467" y="5314321"/>
                  <a:pt x="3832705" y="5402857"/>
                  <a:pt x="3799374" y="5466127"/>
                </a:cubicBezTo>
                <a:cubicBezTo>
                  <a:pt x="3785138" y="5845399"/>
                  <a:pt x="3675506" y="6277604"/>
                  <a:pt x="3498850" y="6661888"/>
                </a:cubicBezTo>
                <a:lnTo>
                  <a:pt x="3399216" y="6858000"/>
                </a:lnTo>
                <a:lnTo>
                  <a:pt x="3303688" y="6858000"/>
                </a:lnTo>
                <a:lnTo>
                  <a:pt x="3391774" y="6697181"/>
                </a:lnTo>
                <a:cubicBezTo>
                  <a:pt x="3573729" y="6337659"/>
                  <a:pt x="3697480" y="5922895"/>
                  <a:pt x="3735540" y="5546923"/>
                </a:cubicBezTo>
                <a:cubicBezTo>
                  <a:pt x="3733489" y="5553993"/>
                  <a:pt x="3731483" y="5561993"/>
                  <a:pt x="3729438" y="5569058"/>
                </a:cubicBezTo>
                <a:cubicBezTo>
                  <a:pt x="3722922" y="5592607"/>
                  <a:pt x="3715485" y="5616189"/>
                  <a:pt x="3707782" y="5644908"/>
                </a:cubicBezTo>
                <a:cubicBezTo>
                  <a:pt x="3671550" y="5775366"/>
                  <a:pt x="3633159" y="5910098"/>
                  <a:pt x="3583827" y="6039215"/>
                </a:cubicBezTo>
                <a:cubicBezTo>
                  <a:pt x="3571998" y="6069498"/>
                  <a:pt x="3559686" y="6099330"/>
                  <a:pt x="3547861" y="6129609"/>
                </a:cubicBezTo>
                <a:cubicBezTo>
                  <a:pt x="3528366" y="6177894"/>
                  <a:pt x="3507534" y="6227631"/>
                  <a:pt x="3490905" y="6277660"/>
                </a:cubicBezTo>
                <a:cubicBezTo>
                  <a:pt x="3477958" y="6314973"/>
                  <a:pt x="3466463" y="6353624"/>
                  <a:pt x="3455859" y="6391301"/>
                </a:cubicBezTo>
                <a:cubicBezTo>
                  <a:pt x="3447266" y="6420993"/>
                  <a:pt x="3438672" y="6450673"/>
                  <a:pt x="3429112" y="6479469"/>
                </a:cubicBezTo>
                <a:cubicBezTo>
                  <a:pt x="3394330" y="6587977"/>
                  <a:pt x="3348719" y="6693654"/>
                  <a:pt x="3304862" y="6796476"/>
                </a:cubicBezTo>
                <a:lnTo>
                  <a:pt x="3276071" y="6858000"/>
                </a:lnTo>
                <a:lnTo>
                  <a:pt x="3240805" y="6858000"/>
                </a:lnTo>
                <a:lnTo>
                  <a:pt x="3275917" y="6783192"/>
                </a:lnTo>
                <a:cubicBezTo>
                  <a:pt x="3319817" y="6681303"/>
                  <a:pt x="3364982" y="6576108"/>
                  <a:pt x="3399358" y="6469011"/>
                </a:cubicBezTo>
                <a:cubicBezTo>
                  <a:pt x="3408430" y="6439778"/>
                  <a:pt x="3417061" y="6411021"/>
                  <a:pt x="3425650" y="6381333"/>
                </a:cubicBezTo>
                <a:cubicBezTo>
                  <a:pt x="3436256" y="6343653"/>
                  <a:pt x="3448199" y="6304520"/>
                  <a:pt x="3460661" y="6266763"/>
                </a:cubicBezTo>
                <a:cubicBezTo>
                  <a:pt x="3477731" y="6216246"/>
                  <a:pt x="3498530" y="6165579"/>
                  <a:pt x="3518021" y="6117298"/>
                </a:cubicBezTo>
                <a:cubicBezTo>
                  <a:pt x="3530339" y="6087462"/>
                  <a:pt x="3542206" y="6058115"/>
                  <a:pt x="3554035" y="6027832"/>
                </a:cubicBezTo>
                <a:cubicBezTo>
                  <a:pt x="3602956" y="5900128"/>
                  <a:pt x="3640454" y="5766362"/>
                  <a:pt x="3677174" y="5636351"/>
                </a:cubicBezTo>
                <a:cubicBezTo>
                  <a:pt x="3685353" y="5608086"/>
                  <a:pt x="3692308" y="5584047"/>
                  <a:pt x="3698819" y="5560503"/>
                </a:cubicBezTo>
                <a:cubicBezTo>
                  <a:pt x="3699603" y="5556742"/>
                  <a:pt x="3701314" y="5552952"/>
                  <a:pt x="3702094" y="5549194"/>
                </a:cubicBezTo>
                <a:cubicBezTo>
                  <a:pt x="3586407" y="5684227"/>
                  <a:pt x="3491727" y="5855671"/>
                  <a:pt x="3398355" y="6094603"/>
                </a:cubicBezTo>
                <a:cubicBezTo>
                  <a:pt x="3309322" y="6322763"/>
                  <a:pt x="3241029" y="6558474"/>
                  <a:pt x="3193941" y="6798775"/>
                </a:cubicBezTo>
                <a:lnTo>
                  <a:pt x="3184140" y="6858000"/>
                </a:lnTo>
                <a:lnTo>
                  <a:pt x="3099978" y="6858000"/>
                </a:lnTo>
                <a:lnTo>
                  <a:pt x="3101556" y="6843337"/>
                </a:lnTo>
                <a:cubicBezTo>
                  <a:pt x="3144932" y="6479621"/>
                  <a:pt x="3209988" y="6112612"/>
                  <a:pt x="3370162" y="5785550"/>
                </a:cubicBezTo>
                <a:cubicBezTo>
                  <a:pt x="3467073" y="5588398"/>
                  <a:pt x="3627623" y="5538666"/>
                  <a:pt x="3746477" y="5377889"/>
                </a:cubicBezTo>
                <a:cubicBezTo>
                  <a:pt x="3800786" y="5303532"/>
                  <a:pt x="3818424" y="5173820"/>
                  <a:pt x="3863399" y="5087257"/>
                </a:cubicBezTo>
                <a:cubicBezTo>
                  <a:pt x="3894981" y="5026843"/>
                  <a:pt x="3930436" y="4970007"/>
                  <a:pt x="3968712" y="4913989"/>
                </a:cubicBezTo>
                <a:cubicBezTo>
                  <a:pt x="3564505" y="5020029"/>
                  <a:pt x="3170154" y="5174588"/>
                  <a:pt x="2792390" y="5382974"/>
                </a:cubicBezTo>
                <a:lnTo>
                  <a:pt x="2714982" y="5427051"/>
                </a:lnTo>
                <a:cubicBezTo>
                  <a:pt x="2773600" y="5623577"/>
                  <a:pt x="2823261" y="5817201"/>
                  <a:pt x="2813361" y="6023912"/>
                </a:cubicBezTo>
                <a:cubicBezTo>
                  <a:pt x="2800935" y="6283826"/>
                  <a:pt x="2738768" y="6546188"/>
                  <a:pt x="2688430" y="6801564"/>
                </a:cubicBezTo>
                <a:cubicBezTo>
                  <a:pt x="2680286" y="6842403"/>
                  <a:pt x="2633415" y="6776749"/>
                  <a:pt x="2629626" y="6763394"/>
                </a:cubicBezTo>
                <a:cubicBezTo>
                  <a:pt x="2507208" y="6357509"/>
                  <a:pt x="2389664" y="5910450"/>
                  <a:pt x="2565328" y="5516399"/>
                </a:cubicBezTo>
                <a:cubicBezTo>
                  <a:pt x="2340344" y="5655334"/>
                  <a:pt x="2126262" y="5810607"/>
                  <a:pt x="1922999" y="5980343"/>
                </a:cubicBezTo>
                <a:cubicBezTo>
                  <a:pt x="1913735" y="6121357"/>
                  <a:pt x="1951823" y="6270268"/>
                  <a:pt x="1950261" y="6405858"/>
                </a:cubicBezTo>
                <a:cubicBezTo>
                  <a:pt x="2095468" y="6403315"/>
                  <a:pt x="2243415" y="6568324"/>
                  <a:pt x="2365554" y="6759107"/>
                </a:cubicBezTo>
                <a:lnTo>
                  <a:pt x="2424142" y="6858000"/>
                </a:lnTo>
                <a:lnTo>
                  <a:pt x="2395994" y="6858000"/>
                </a:lnTo>
                <a:lnTo>
                  <a:pt x="2392863" y="6852964"/>
                </a:lnTo>
                <a:cubicBezTo>
                  <a:pt x="2286592" y="6697030"/>
                  <a:pt x="2128210" y="6530604"/>
                  <a:pt x="2017589" y="6493982"/>
                </a:cubicBezTo>
                <a:cubicBezTo>
                  <a:pt x="2065428" y="6525607"/>
                  <a:pt x="2108651" y="6558340"/>
                  <a:pt x="2147336" y="6594052"/>
                </a:cubicBezTo>
                <a:cubicBezTo>
                  <a:pt x="2168131" y="6613249"/>
                  <a:pt x="2188032" y="6633414"/>
                  <a:pt x="2207047" y="6654540"/>
                </a:cubicBezTo>
                <a:cubicBezTo>
                  <a:pt x="2240670" y="6691852"/>
                  <a:pt x="2268864" y="6733110"/>
                  <a:pt x="2299106" y="6778931"/>
                </a:cubicBezTo>
                <a:lnTo>
                  <a:pt x="2314430" y="6801144"/>
                </a:lnTo>
                <a:lnTo>
                  <a:pt x="2352406" y="6858000"/>
                </a:lnTo>
                <a:lnTo>
                  <a:pt x="2314492" y="6858000"/>
                </a:lnTo>
                <a:lnTo>
                  <a:pt x="2288095" y="6818030"/>
                </a:lnTo>
                <a:lnTo>
                  <a:pt x="2272768" y="6795822"/>
                </a:lnTo>
                <a:cubicBezTo>
                  <a:pt x="2242565" y="6750921"/>
                  <a:pt x="2214890" y="6711042"/>
                  <a:pt x="2182715" y="6675071"/>
                </a:cubicBezTo>
                <a:cubicBezTo>
                  <a:pt x="2139301" y="6626043"/>
                  <a:pt x="2090046" y="6582375"/>
                  <a:pt x="2032061" y="6541380"/>
                </a:cubicBezTo>
                <a:cubicBezTo>
                  <a:pt x="2113005" y="6632219"/>
                  <a:pt x="2185837" y="6729905"/>
                  <a:pt x="2257220" y="6826257"/>
                </a:cubicBezTo>
                <a:lnTo>
                  <a:pt x="2281324" y="6858000"/>
                </a:lnTo>
                <a:lnTo>
                  <a:pt x="2242860" y="6858000"/>
                </a:lnTo>
                <a:lnTo>
                  <a:pt x="2232818" y="6844926"/>
                </a:lnTo>
                <a:cubicBezTo>
                  <a:pt x="2156524" y="6742256"/>
                  <a:pt x="2077809" y="6637351"/>
                  <a:pt x="1990172" y="6542121"/>
                </a:cubicBezTo>
                <a:cubicBezTo>
                  <a:pt x="2025229" y="6615236"/>
                  <a:pt x="2072239" y="6690202"/>
                  <a:pt x="2124090" y="6761017"/>
                </a:cubicBezTo>
                <a:lnTo>
                  <a:pt x="2200380" y="6858000"/>
                </a:lnTo>
                <a:lnTo>
                  <a:pt x="2147507" y="6858000"/>
                </a:lnTo>
                <a:lnTo>
                  <a:pt x="2070668" y="6761520"/>
                </a:lnTo>
                <a:cubicBezTo>
                  <a:pt x="2050397" y="6732060"/>
                  <a:pt x="1955949" y="6524860"/>
                  <a:pt x="1975142" y="6585570"/>
                </a:cubicBezTo>
                <a:cubicBezTo>
                  <a:pt x="1998651" y="6661010"/>
                  <a:pt x="2025657" y="6736543"/>
                  <a:pt x="2050035" y="6813345"/>
                </a:cubicBezTo>
                <a:lnTo>
                  <a:pt x="2063025" y="6858000"/>
                </a:lnTo>
                <a:lnTo>
                  <a:pt x="2021675" y="6858000"/>
                </a:lnTo>
                <a:lnTo>
                  <a:pt x="2019308" y="6847118"/>
                </a:lnTo>
                <a:cubicBezTo>
                  <a:pt x="1994223" y="6748278"/>
                  <a:pt x="1963999" y="6650518"/>
                  <a:pt x="1938835" y="6551160"/>
                </a:cubicBezTo>
                <a:cubicBezTo>
                  <a:pt x="1929908" y="6619047"/>
                  <a:pt x="1941143" y="6690322"/>
                  <a:pt x="1953230" y="6759699"/>
                </a:cubicBezTo>
                <a:lnTo>
                  <a:pt x="1956763" y="6778191"/>
                </a:lnTo>
                <a:lnTo>
                  <a:pt x="1967925" y="6858000"/>
                </a:lnTo>
                <a:lnTo>
                  <a:pt x="1936622" y="6858000"/>
                </a:lnTo>
                <a:lnTo>
                  <a:pt x="1926261" y="6784064"/>
                </a:lnTo>
                <a:lnTo>
                  <a:pt x="1922724" y="6765577"/>
                </a:lnTo>
                <a:cubicBezTo>
                  <a:pt x="1915473" y="6723948"/>
                  <a:pt x="1907737" y="6681875"/>
                  <a:pt x="1904650" y="6639616"/>
                </a:cubicBezTo>
                <a:lnTo>
                  <a:pt x="1885273" y="6858000"/>
                </a:lnTo>
                <a:lnTo>
                  <a:pt x="1854363" y="6858000"/>
                </a:lnTo>
                <a:lnTo>
                  <a:pt x="1880391" y="6603796"/>
                </a:lnTo>
                <a:cubicBezTo>
                  <a:pt x="1857032" y="6636864"/>
                  <a:pt x="1833268" y="6671346"/>
                  <a:pt x="1818273" y="6715729"/>
                </a:cubicBezTo>
                <a:cubicBezTo>
                  <a:pt x="1804852" y="6755735"/>
                  <a:pt x="1797634" y="6798725"/>
                  <a:pt x="1794691" y="6843239"/>
                </a:cubicBezTo>
                <a:cubicBezTo>
                  <a:pt x="1794765" y="6848159"/>
                  <a:pt x="1794840" y="6853080"/>
                  <a:pt x="1794914" y="6858000"/>
                </a:cubicBezTo>
                <a:lnTo>
                  <a:pt x="1746128" y="6858000"/>
                </a:lnTo>
                <a:lnTo>
                  <a:pt x="1753934" y="6724796"/>
                </a:lnTo>
                <a:cubicBezTo>
                  <a:pt x="1761216" y="6674140"/>
                  <a:pt x="1773366" y="6623443"/>
                  <a:pt x="1792053" y="6572396"/>
                </a:cubicBezTo>
                <a:cubicBezTo>
                  <a:pt x="1831929" y="6463223"/>
                  <a:pt x="1865036" y="6394363"/>
                  <a:pt x="1862248" y="6266397"/>
                </a:cubicBezTo>
                <a:cubicBezTo>
                  <a:pt x="1860953" y="6187277"/>
                  <a:pt x="1859762" y="6110946"/>
                  <a:pt x="1862250" y="6033531"/>
                </a:cubicBezTo>
                <a:cubicBezTo>
                  <a:pt x="1629459" y="6233327"/>
                  <a:pt x="1412286" y="6451119"/>
                  <a:pt x="1211999" y="6683610"/>
                </a:cubicBezTo>
                <a:cubicBezTo>
                  <a:pt x="1212594" y="6686848"/>
                  <a:pt x="1213637" y="6689601"/>
                  <a:pt x="1213266" y="6691947"/>
                </a:cubicBezTo>
                <a:cubicBezTo>
                  <a:pt x="1207239" y="6745048"/>
                  <a:pt x="1203941" y="6797982"/>
                  <a:pt x="1203370" y="6850676"/>
                </a:cubicBezTo>
                <a:cubicBezTo>
                  <a:pt x="1203470" y="6853117"/>
                  <a:pt x="1203571" y="6855559"/>
                  <a:pt x="1203671" y="6858000"/>
                </a:cubicBezTo>
                <a:lnTo>
                  <a:pt x="1143180" y="6858000"/>
                </a:lnTo>
                <a:cubicBezTo>
                  <a:pt x="1142845" y="6827348"/>
                  <a:pt x="1142511" y="6796697"/>
                  <a:pt x="1142176" y="6766045"/>
                </a:cubicBezTo>
                <a:lnTo>
                  <a:pt x="1067484" y="6858000"/>
                </a:lnTo>
                <a:lnTo>
                  <a:pt x="953928" y="6858000"/>
                </a:lnTo>
                <a:lnTo>
                  <a:pt x="959715" y="6850185"/>
                </a:lnTo>
                <a:cubicBezTo>
                  <a:pt x="1122351" y="6642955"/>
                  <a:pt x="1297493" y="6445464"/>
                  <a:pt x="1483788" y="6259174"/>
                </a:cubicBezTo>
                <a:cubicBezTo>
                  <a:pt x="1354519" y="6252700"/>
                  <a:pt x="1219786" y="6272526"/>
                  <a:pt x="1100671" y="6252137"/>
                </a:cubicBezTo>
                <a:cubicBezTo>
                  <a:pt x="1097473" y="6253667"/>
                  <a:pt x="1093344" y="6255226"/>
                  <a:pt x="1090144" y="6256748"/>
                </a:cubicBezTo>
                <a:cubicBezTo>
                  <a:pt x="1093160" y="6262221"/>
                  <a:pt x="1095726" y="6268172"/>
                  <a:pt x="1095872" y="6271892"/>
                </a:cubicBezTo>
                <a:cubicBezTo>
                  <a:pt x="1117034" y="6614754"/>
                  <a:pt x="501310" y="6765589"/>
                  <a:pt x="262785" y="6845450"/>
                </a:cubicBezTo>
                <a:cubicBezTo>
                  <a:pt x="240730" y="6852851"/>
                  <a:pt x="197167" y="6788461"/>
                  <a:pt x="209968" y="6770713"/>
                </a:cubicBezTo>
                <a:cubicBezTo>
                  <a:pt x="383281" y="6527661"/>
                  <a:pt x="615742" y="6377713"/>
                  <a:pt x="873460" y="6253768"/>
                </a:cubicBezTo>
                <a:cubicBezTo>
                  <a:pt x="626943" y="6191900"/>
                  <a:pt x="365733" y="5960633"/>
                  <a:pt x="192686" y="5849257"/>
                </a:cubicBezTo>
                <a:cubicBezTo>
                  <a:pt x="116185" y="5799690"/>
                  <a:pt x="52073" y="5754165"/>
                  <a:pt x="4696" y="5697668"/>
                </a:cubicBezTo>
                <a:lnTo>
                  <a:pt x="0" y="5689984"/>
                </a:lnTo>
                <a:lnTo>
                  <a:pt x="0" y="5513472"/>
                </a:lnTo>
                <a:lnTo>
                  <a:pt x="174101" y="5620277"/>
                </a:lnTo>
                <a:cubicBezTo>
                  <a:pt x="413334" y="5759164"/>
                  <a:pt x="660435" y="5885160"/>
                  <a:pt x="891800" y="6036935"/>
                </a:cubicBezTo>
                <a:cubicBezTo>
                  <a:pt x="944884" y="6071606"/>
                  <a:pt x="1012106" y="6145300"/>
                  <a:pt x="1072219" y="6169443"/>
                </a:cubicBezTo>
                <a:cubicBezTo>
                  <a:pt x="1072700" y="6169886"/>
                  <a:pt x="1073629" y="6169850"/>
                  <a:pt x="1074117" y="6170301"/>
                </a:cubicBezTo>
                <a:cubicBezTo>
                  <a:pt x="1077423" y="6171567"/>
                  <a:pt x="1080285" y="6173315"/>
                  <a:pt x="1083114" y="6174131"/>
                </a:cubicBezTo>
                <a:cubicBezTo>
                  <a:pt x="1205686" y="6211148"/>
                  <a:pt x="1403553" y="6162717"/>
                  <a:pt x="1543010" y="6191140"/>
                </a:cubicBezTo>
                <a:cubicBezTo>
                  <a:pt x="1545352" y="6191516"/>
                  <a:pt x="1548218" y="6193258"/>
                  <a:pt x="1551080" y="6195006"/>
                </a:cubicBezTo>
                <a:cubicBezTo>
                  <a:pt x="1796784" y="5956970"/>
                  <a:pt x="2061981" y="5740521"/>
                  <a:pt x="2345443" y="5549882"/>
                </a:cubicBezTo>
                <a:cubicBezTo>
                  <a:pt x="2141371" y="5547786"/>
                  <a:pt x="1930334" y="5604666"/>
                  <a:pt x="1721499" y="5599969"/>
                </a:cubicBezTo>
                <a:cubicBezTo>
                  <a:pt x="1398951" y="5593309"/>
                  <a:pt x="1081337" y="5547329"/>
                  <a:pt x="767716" y="5472768"/>
                </a:cubicBezTo>
                <a:cubicBezTo>
                  <a:pt x="753133" y="5469162"/>
                  <a:pt x="700946" y="5398599"/>
                  <a:pt x="722147" y="5393091"/>
                </a:cubicBezTo>
                <a:cubicBezTo>
                  <a:pt x="968781" y="5329673"/>
                  <a:pt x="1232259" y="5326588"/>
                  <a:pt x="1485552" y="5313202"/>
                </a:cubicBezTo>
                <a:cubicBezTo>
                  <a:pt x="1722589" y="5300930"/>
                  <a:pt x="1934026" y="5312502"/>
                  <a:pt x="2143004" y="5402420"/>
                </a:cubicBezTo>
                <a:cubicBezTo>
                  <a:pt x="2072259" y="5321879"/>
                  <a:pt x="2001915" y="5239927"/>
                  <a:pt x="1933391" y="5156971"/>
                </a:cubicBezTo>
                <a:cubicBezTo>
                  <a:pt x="1884964" y="5098829"/>
                  <a:pt x="1830279" y="5047453"/>
                  <a:pt x="1827118" y="4968410"/>
                </a:cubicBezTo>
                <a:cubicBezTo>
                  <a:pt x="1826899" y="4962830"/>
                  <a:pt x="1831287" y="4956131"/>
                  <a:pt x="1837349" y="4956357"/>
                </a:cubicBezTo>
                <a:cubicBezTo>
                  <a:pt x="1954786" y="4958180"/>
                  <a:pt x="2095955" y="5099243"/>
                  <a:pt x="2162835" y="5187853"/>
                </a:cubicBezTo>
                <a:cubicBezTo>
                  <a:pt x="2223806" y="5268314"/>
                  <a:pt x="2261117" y="5362764"/>
                  <a:pt x="2257167" y="5462123"/>
                </a:cubicBezTo>
                <a:cubicBezTo>
                  <a:pt x="2258619" y="5463463"/>
                  <a:pt x="2260110" y="5465731"/>
                  <a:pt x="2261598" y="5467998"/>
                </a:cubicBezTo>
                <a:cubicBezTo>
                  <a:pt x="2319293" y="5466627"/>
                  <a:pt x="2377620" y="5469418"/>
                  <a:pt x="2437177" y="5479608"/>
                </a:cubicBezTo>
                <a:cubicBezTo>
                  <a:pt x="2440002" y="5480429"/>
                  <a:pt x="2442387" y="5481726"/>
                  <a:pt x="2445247" y="5483476"/>
                </a:cubicBezTo>
                <a:cubicBezTo>
                  <a:pt x="2542410" y="5420910"/>
                  <a:pt x="2642483" y="5361023"/>
                  <a:pt x="2743626" y="5304819"/>
                </a:cubicBezTo>
                <a:cubicBezTo>
                  <a:pt x="2843877" y="5249576"/>
                  <a:pt x="2945694" y="5198471"/>
                  <a:pt x="3048102" y="5150595"/>
                </a:cubicBezTo>
                <a:cubicBezTo>
                  <a:pt x="2585795" y="5154639"/>
                  <a:pt x="2153807" y="4996795"/>
                  <a:pt x="1799414" y="4694732"/>
                </a:cubicBezTo>
                <a:cubicBezTo>
                  <a:pt x="1791709" y="4688523"/>
                  <a:pt x="1742423" y="4620635"/>
                  <a:pt x="1771735" y="4619929"/>
                </a:cubicBezTo>
                <a:cubicBezTo>
                  <a:pt x="2256142" y="4609405"/>
                  <a:pt x="2784409" y="4670721"/>
                  <a:pt x="3104273" y="5076159"/>
                </a:cubicBezTo>
                <a:cubicBezTo>
                  <a:pt x="3108183" y="5080663"/>
                  <a:pt x="3110711" y="5085686"/>
                  <a:pt x="3113245" y="5090705"/>
                </a:cubicBezTo>
                <a:cubicBezTo>
                  <a:pt x="3118189" y="5097958"/>
                  <a:pt x="3122727" y="5106622"/>
                  <a:pt x="3126294" y="5114400"/>
                </a:cubicBezTo>
                <a:cubicBezTo>
                  <a:pt x="3390302" y="4996262"/>
                  <a:pt x="3661785" y="4902036"/>
                  <a:pt x="3937433" y="4830473"/>
                </a:cubicBezTo>
                <a:cubicBezTo>
                  <a:pt x="3836176" y="4732523"/>
                  <a:pt x="3721785" y="4620668"/>
                  <a:pt x="3590475" y="4597974"/>
                </a:cubicBezTo>
                <a:cubicBezTo>
                  <a:pt x="3435249" y="4571111"/>
                  <a:pt x="3264279" y="4616605"/>
                  <a:pt x="3100264" y="4579845"/>
                </a:cubicBezTo>
                <a:cubicBezTo>
                  <a:pt x="2787310" y="4510393"/>
                  <a:pt x="2468738" y="4370372"/>
                  <a:pt x="2183576" y="4227150"/>
                </a:cubicBezTo>
                <a:cubicBezTo>
                  <a:pt x="2170260" y="4220226"/>
                  <a:pt x="2115765" y="4150220"/>
                  <a:pt x="2151029" y="4146947"/>
                </a:cubicBezTo>
                <a:cubicBezTo>
                  <a:pt x="2677991" y="4094203"/>
                  <a:pt x="3159089" y="4117356"/>
                  <a:pt x="3563434" y="4469115"/>
                </a:cubicBezTo>
                <a:lnTo>
                  <a:pt x="3177952" y="3657386"/>
                </a:lnTo>
                <a:cubicBezTo>
                  <a:pt x="3171337" y="3643210"/>
                  <a:pt x="3161442" y="3605414"/>
                  <a:pt x="3189263" y="3625726"/>
                </a:cubicBezTo>
                <a:cubicBezTo>
                  <a:pt x="3348177" y="3744655"/>
                  <a:pt x="3463235" y="3908187"/>
                  <a:pt x="3560912" y="4079863"/>
                </a:cubicBezTo>
                <a:cubicBezTo>
                  <a:pt x="3646545" y="4229668"/>
                  <a:pt x="3658964" y="4353983"/>
                  <a:pt x="3626636" y="4512230"/>
                </a:cubicBezTo>
                <a:cubicBezTo>
                  <a:pt x="3635603" y="4515129"/>
                  <a:pt x="3644081" y="4517586"/>
                  <a:pt x="3653088" y="4521417"/>
                </a:cubicBezTo>
                <a:cubicBezTo>
                  <a:pt x="3765052" y="4572828"/>
                  <a:pt x="3892199" y="4724230"/>
                  <a:pt x="3988128" y="4817267"/>
                </a:cubicBezTo>
                <a:cubicBezTo>
                  <a:pt x="4265269" y="4747971"/>
                  <a:pt x="4547054" y="4701774"/>
                  <a:pt x="4830582" y="4676000"/>
                </a:cubicBezTo>
                <a:lnTo>
                  <a:pt x="4830100" y="4675554"/>
                </a:lnTo>
                <a:cubicBezTo>
                  <a:pt x="4727027" y="4369030"/>
                  <a:pt x="4271973" y="4333199"/>
                  <a:pt x="4036318" y="4147013"/>
                </a:cubicBezTo>
                <a:cubicBezTo>
                  <a:pt x="3810777" y="3969273"/>
                  <a:pt x="3654591" y="3720297"/>
                  <a:pt x="3432098" y="3537312"/>
                </a:cubicBezTo>
                <a:cubicBezTo>
                  <a:pt x="3405134" y="3515099"/>
                  <a:pt x="3391592" y="3444385"/>
                  <a:pt x="3446761" y="3461278"/>
                </a:cubicBezTo>
                <a:cubicBezTo>
                  <a:pt x="3801752" y="3568638"/>
                  <a:pt x="4119982" y="3746863"/>
                  <a:pt x="4419733" y="3963555"/>
                </a:cubicBezTo>
                <a:cubicBezTo>
                  <a:pt x="4597168" y="4091520"/>
                  <a:pt x="4760991" y="4228417"/>
                  <a:pt x="4781371" y="4458604"/>
                </a:cubicBezTo>
                <a:cubicBezTo>
                  <a:pt x="4781562" y="4463257"/>
                  <a:pt x="4780772" y="4467014"/>
                  <a:pt x="4780440" y="4470290"/>
                </a:cubicBezTo>
                <a:cubicBezTo>
                  <a:pt x="4830364" y="4519056"/>
                  <a:pt x="4870983" y="4579844"/>
                  <a:pt x="4898954" y="4662092"/>
                </a:cubicBezTo>
                <a:cubicBezTo>
                  <a:pt x="4900480" y="4665288"/>
                  <a:pt x="4900107" y="4667630"/>
                  <a:pt x="4900699" y="4670867"/>
                </a:cubicBezTo>
                <a:cubicBezTo>
                  <a:pt x="5170915" y="4649815"/>
                  <a:pt x="5442360" y="4647817"/>
                  <a:pt x="5714511" y="4663483"/>
                </a:cubicBezTo>
                <a:cubicBezTo>
                  <a:pt x="5651495" y="4555157"/>
                  <a:pt x="5582088" y="4449879"/>
                  <a:pt x="5464793" y="4393556"/>
                </a:cubicBezTo>
                <a:cubicBezTo>
                  <a:pt x="5463384" y="4393148"/>
                  <a:pt x="5462860" y="4391770"/>
                  <a:pt x="5461897" y="4390879"/>
                </a:cubicBezTo>
                <a:cubicBezTo>
                  <a:pt x="4970387" y="4293633"/>
                  <a:pt x="4556299" y="3674930"/>
                  <a:pt x="4294126" y="3303048"/>
                </a:cubicBezTo>
                <a:cubicBezTo>
                  <a:pt x="4284225" y="3288537"/>
                  <a:pt x="4271318" y="3233630"/>
                  <a:pt x="4305321" y="3256953"/>
                </a:cubicBezTo>
                <a:cubicBezTo>
                  <a:pt x="4530520" y="3414680"/>
                  <a:pt x="4740956" y="3587440"/>
                  <a:pt x="4949299" y="3766336"/>
                </a:cubicBezTo>
                <a:cubicBezTo>
                  <a:pt x="5065543" y="3866477"/>
                  <a:pt x="5184542" y="3965579"/>
                  <a:pt x="5291452" y="4076801"/>
                </a:cubicBezTo>
                <a:cubicBezTo>
                  <a:pt x="5309900" y="4095629"/>
                  <a:pt x="5393714" y="4211504"/>
                  <a:pt x="5434998" y="4254100"/>
                </a:cubicBezTo>
                <a:cubicBezTo>
                  <a:pt x="5369347" y="4172892"/>
                  <a:pt x="5356822" y="3836202"/>
                  <a:pt x="5351015" y="3760989"/>
                </a:cubicBezTo>
                <a:cubicBezTo>
                  <a:pt x="5330486" y="3492147"/>
                  <a:pt x="5355823" y="3228927"/>
                  <a:pt x="5413780" y="2966265"/>
                </a:cubicBezTo>
                <a:cubicBezTo>
                  <a:pt x="5415835" y="2956520"/>
                  <a:pt x="5420191" y="2953318"/>
                  <a:pt x="5425627" y="2954192"/>
                </a:cubicBezTo>
                <a:close/>
                <a:moveTo>
                  <a:pt x="6604735" y="2041381"/>
                </a:moveTo>
                <a:cubicBezTo>
                  <a:pt x="6726311" y="2327927"/>
                  <a:pt x="6916754" y="2606522"/>
                  <a:pt x="7204487" y="2742112"/>
                </a:cubicBezTo>
                <a:cubicBezTo>
                  <a:pt x="7179895" y="2719491"/>
                  <a:pt x="7154936" y="2696378"/>
                  <a:pt x="7131592" y="2672096"/>
                </a:cubicBezTo>
                <a:cubicBezTo>
                  <a:pt x="7084181" y="2622518"/>
                  <a:pt x="7039271" y="2569608"/>
                  <a:pt x="6996344" y="2518310"/>
                </a:cubicBezTo>
                <a:cubicBezTo>
                  <a:pt x="6908871" y="2414600"/>
                  <a:pt x="6818501" y="2306884"/>
                  <a:pt x="6735495" y="2196890"/>
                </a:cubicBezTo>
                <a:lnTo>
                  <a:pt x="6721901" y="2179274"/>
                </a:lnTo>
                <a:cubicBezTo>
                  <a:pt x="6685654" y="2131523"/>
                  <a:pt x="6648317" y="2082278"/>
                  <a:pt x="6604735" y="2041381"/>
                </a:cubicBezTo>
                <a:close/>
                <a:moveTo>
                  <a:pt x="6591670" y="1988277"/>
                </a:moveTo>
                <a:cubicBezTo>
                  <a:pt x="6653650" y="2036451"/>
                  <a:pt x="6701310" y="2098809"/>
                  <a:pt x="6747349" y="2160069"/>
                </a:cubicBezTo>
                <a:lnTo>
                  <a:pt x="6760943" y="2177686"/>
                </a:lnTo>
                <a:cubicBezTo>
                  <a:pt x="6844486" y="2287290"/>
                  <a:pt x="6934499" y="2394502"/>
                  <a:pt x="7021065" y="2498102"/>
                </a:cubicBezTo>
                <a:cubicBezTo>
                  <a:pt x="7063629" y="2548900"/>
                  <a:pt x="7108178" y="2601313"/>
                  <a:pt x="7155223" y="2650386"/>
                </a:cubicBezTo>
                <a:cubicBezTo>
                  <a:pt x="7170968" y="2666443"/>
                  <a:pt x="7186885" y="2681619"/>
                  <a:pt x="7203167" y="2697288"/>
                </a:cubicBezTo>
                <a:cubicBezTo>
                  <a:pt x="7124362" y="2565928"/>
                  <a:pt x="7030837" y="2441422"/>
                  <a:pt x="6937703" y="2321981"/>
                </a:cubicBezTo>
                <a:cubicBezTo>
                  <a:pt x="6842752" y="2200032"/>
                  <a:pt x="6742965" y="2048781"/>
                  <a:pt x="6591670" y="1988277"/>
                </a:cubicBezTo>
                <a:close/>
                <a:moveTo>
                  <a:pt x="5798671" y="1981601"/>
                </a:moveTo>
                <a:cubicBezTo>
                  <a:pt x="5784234" y="2008086"/>
                  <a:pt x="5768551" y="2036236"/>
                  <a:pt x="5754709" y="2071454"/>
                </a:cubicBezTo>
                <a:cubicBezTo>
                  <a:pt x="5651219" y="2330361"/>
                  <a:pt x="5694208" y="2592217"/>
                  <a:pt x="5763044" y="2842206"/>
                </a:cubicBezTo>
                <a:cubicBezTo>
                  <a:pt x="5763687" y="2828007"/>
                  <a:pt x="5764331" y="2813808"/>
                  <a:pt x="5764974" y="2799609"/>
                </a:cubicBezTo>
                <a:cubicBezTo>
                  <a:pt x="5766710" y="2755616"/>
                  <a:pt x="5768626" y="2710738"/>
                  <a:pt x="5767665" y="2666409"/>
                </a:cubicBezTo>
                <a:cubicBezTo>
                  <a:pt x="5766964" y="2637156"/>
                  <a:pt x="5764828" y="2608182"/>
                  <a:pt x="5763055" y="2579705"/>
                </a:cubicBezTo>
                <a:cubicBezTo>
                  <a:pt x="5760913" y="2550734"/>
                  <a:pt x="5758780" y="2521760"/>
                  <a:pt x="5758079" y="2492508"/>
                </a:cubicBezTo>
                <a:cubicBezTo>
                  <a:pt x="5755745" y="2394242"/>
                  <a:pt x="5767619" y="2294070"/>
                  <a:pt x="5779325" y="2197069"/>
                </a:cubicBezTo>
                <a:cubicBezTo>
                  <a:pt x="5787753" y="2126095"/>
                  <a:pt x="5796001" y="2053736"/>
                  <a:pt x="5798671" y="1981601"/>
                </a:cubicBezTo>
                <a:close/>
                <a:moveTo>
                  <a:pt x="5829202" y="1971679"/>
                </a:moveTo>
                <a:cubicBezTo>
                  <a:pt x="5826736" y="2047481"/>
                  <a:pt x="5818154" y="2123904"/>
                  <a:pt x="5809558" y="2198043"/>
                </a:cubicBezTo>
                <a:cubicBezTo>
                  <a:pt x="5798026" y="2294159"/>
                  <a:pt x="5785973" y="2392938"/>
                  <a:pt x="5788653" y="2489430"/>
                </a:cubicBezTo>
                <a:cubicBezTo>
                  <a:pt x="5789524" y="2517790"/>
                  <a:pt x="5791665" y="2546759"/>
                  <a:pt x="5793439" y="2575235"/>
                </a:cubicBezTo>
                <a:cubicBezTo>
                  <a:pt x="5794815" y="2596366"/>
                  <a:pt x="5795822" y="2617001"/>
                  <a:pt x="5796837" y="2637633"/>
                </a:cubicBezTo>
                <a:cubicBezTo>
                  <a:pt x="5803017" y="2582794"/>
                  <a:pt x="5810098" y="2528066"/>
                  <a:pt x="5818614" y="2473055"/>
                </a:cubicBezTo>
                <a:cubicBezTo>
                  <a:pt x="5845917" y="2299125"/>
                  <a:pt x="5877599" y="2135758"/>
                  <a:pt x="5829202" y="1971679"/>
                </a:cubicBezTo>
                <a:close/>
                <a:moveTo>
                  <a:pt x="5911389" y="1898371"/>
                </a:moveTo>
                <a:cubicBezTo>
                  <a:pt x="6006914" y="2026768"/>
                  <a:pt x="6112955" y="2136857"/>
                  <a:pt x="6237627" y="2231921"/>
                </a:cubicBezTo>
                <a:cubicBezTo>
                  <a:pt x="6161282" y="2090381"/>
                  <a:pt x="6060308" y="1952200"/>
                  <a:pt x="5911389" y="1898371"/>
                </a:cubicBezTo>
                <a:close/>
                <a:moveTo>
                  <a:pt x="6944437" y="1575402"/>
                </a:moveTo>
                <a:cubicBezTo>
                  <a:pt x="6732842" y="1643305"/>
                  <a:pt x="6518352" y="1707201"/>
                  <a:pt x="6304730" y="1766654"/>
                </a:cubicBezTo>
                <a:cubicBezTo>
                  <a:pt x="6527947" y="1784949"/>
                  <a:pt x="6737901" y="1680839"/>
                  <a:pt x="6944437" y="1575402"/>
                </a:cubicBezTo>
                <a:close/>
                <a:moveTo>
                  <a:pt x="7019523" y="1519450"/>
                </a:moveTo>
                <a:cubicBezTo>
                  <a:pt x="6766096" y="1537552"/>
                  <a:pt x="6524653" y="1609537"/>
                  <a:pt x="6298091" y="1737122"/>
                </a:cubicBezTo>
                <a:cubicBezTo>
                  <a:pt x="6539381" y="1670594"/>
                  <a:pt x="6780997" y="1597715"/>
                  <a:pt x="7019523" y="1519450"/>
                </a:cubicBezTo>
                <a:close/>
                <a:moveTo>
                  <a:pt x="2399523" y="1428234"/>
                </a:moveTo>
                <a:cubicBezTo>
                  <a:pt x="2324192" y="1539775"/>
                  <a:pt x="2267478" y="1713586"/>
                  <a:pt x="2224982" y="1826201"/>
                </a:cubicBezTo>
                <a:cubicBezTo>
                  <a:pt x="2161246" y="1995817"/>
                  <a:pt x="2120250" y="2168765"/>
                  <a:pt x="2096099" y="2345900"/>
                </a:cubicBezTo>
                <a:cubicBezTo>
                  <a:pt x="2166834" y="2165047"/>
                  <a:pt x="2226331" y="1978598"/>
                  <a:pt x="2283317" y="1796925"/>
                </a:cubicBezTo>
                <a:lnTo>
                  <a:pt x="2399523" y="1428234"/>
                </a:lnTo>
                <a:close/>
                <a:moveTo>
                  <a:pt x="2448558" y="1373435"/>
                </a:moveTo>
                <a:lnTo>
                  <a:pt x="2312521" y="1806140"/>
                </a:lnTo>
                <a:cubicBezTo>
                  <a:pt x="2255817" y="1985569"/>
                  <a:pt x="2197150" y="2169492"/>
                  <a:pt x="2127533" y="2348380"/>
                </a:cubicBezTo>
                <a:cubicBezTo>
                  <a:pt x="2230881" y="2201722"/>
                  <a:pt x="2307261" y="2041905"/>
                  <a:pt x="2358080" y="1866134"/>
                </a:cubicBezTo>
                <a:cubicBezTo>
                  <a:pt x="2378743" y="1795373"/>
                  <a:pt x="2394349" y="1722940"/>
                  <a:pt x="2407436" y="1651070"/>
                </a:cubicBezTo>
                <a:cubicBezTo>
                  <a:pt x="2417458" y="1596892"/>
                  <a:pt x="2466254" y="1384915"/>
                  <a:pt x="2448558" y="1373435"/>
                </a:cubicBezTo>
                <a:close/>
                <a:moveTo>
                  <a:pt x="278707" y="1352270"/>
                </a:moveTo>
                <a:lnTo>
                  <a:pt x="321570" y="1861610"/>
                </a:lnTo>
                <a:cubicBezTo>
                  <a:pt x="336248" y="1725752"/>
                  <a:pt x="317508" y="1584885"/>
                  <a:pt x="294281" y="1440658"/>
                </a:cubicBezTo>
                <a:lnTo>
                  <a:pt x="278707" y="1352270"/>
                </a:lnTo>
                <a:close/>
                <a:moveTo>
                  <a:pt x="1423821" y="1351958"/>
                </a:moveTo>
                <a:cubicBezTo>
                  <a:pt x="1426859" y="1507722"/>
                  <a:pt x="1587831" y="1796280"/>
                  <a:pt x="1638521" y="1908470"/>
                </a:cubicBezTo>
                <a:cubicBezTo>
                  <a:pt x="1674424" y="1987707"/>
                  <a:pt x="1711105" y="2070587"/>
                  <a:pt x="1754199" y="2149284"/>
                </a:cubicBezTo>
                <a:cubicBezTo>
                  <a:pt x="1797295" y="2227981"/>
                  <a:pt x="1846801" y="2302493"/>
                  <a:pt x="1908359" y="2364988"/>
                </a:cubicBezTo>
                <a:cubicBezTo>
                  <a:pt x="1805946" y="2193096"/>
                  <a:pt x="1725953" y="2007134"/>
                  <a:pt x="1647661" y="1825945"/>
                </a:cubicBezTo>
                <a:cubicBezTo>
                  <a:pt x="1579500" y="1667751"/>
                  <a:pt x="1508533" y="1505355"/>
                  <a:pt x="1423821" y="1351958"/>
                </a:cubicBezTo>
                <a:close/>
                <a:moveTo>
                  <a:pt x="1431890" y="1306475"/>
                </a:moveTo>
                <a:cubicBezTo>
                  <a:pt x="1458339" y="1352187"/>
                  <a:pt x="1483952" y="1399016"/>
                  <a:pt x="1507597" y="1446132"/>
                </a:cubicBezTo>
                <a:cubicBezTo>
                  <a:pt x="1568403" y="1567288"/>
                  <a:pt x="1621917" y="1692101"/>
                  <a:pt x="1674586" y="1813832"/>
                </a:cubicBezTo>
                <a:cubicBezTo>
                  <a:pt x="1719648" y="1918315"/>
                  <a:pt x="1765554" y="2024477"/>
                  <a:pt x="1815950" y="2128564"/>
                </a:cubicBezTo>
                <a:cubicBezTo>
                  <a:pt x="1866346" y="2232648"/>
                  <a:pt x="1921228" y="2334658"/>
                  <a:pt x="1984242" y="2430829"/>
                </a:cubicBezTo>
                <a:cubicBezTo>
                  <a:pt x="1994073" y="2437830"/>
                  <a:pt x="2003908" y="2444836"/>
                  <a:pt x="2014023" y="2450995"/>
                </a:cubicBezTo>
                <a:cubicBezTo>
                  <a:pt x="1956448" y="2239741"/>
                  <a:pt x="1853160" y="2049325"/>
                  <a:pt x="1747337" y="1855264"/>
                </a:cubicBezTo>
                <a:cubicBezTo>
                  <a:pt x="1678102" y="1728504"/>
                  <a:pt x="1608870" y="1601753"/>
                  <a:pt x="1533749" y="1478656"/>
                </a:cubicBezTo>
                <a:cubicBezTo>
                  <a:pt x="1510398" y="1440515"/>
                  <a:pt x="1454048" y="1294657"/>
                  <a:pt x="1431890" y="1306475"/>
                </a:cubicBezTo>
                <a:close/>
                <a:moveTo>
                  <a:pt x="5052692" y="1292994"/>
                </a:moveTo>
                <a:cubicBezTo>
                  <a:pt x="5103155" y="1406739"/>
                  <a:pt x="5153078" y="1520878"/>
                  <a:pt x="5200661" y="1635186"/>
                </a:cubicBezTo>
                <a:cubicBezTo>
                  <a:pt x="5238218" y="1725483"/>
                  <a:pt x="5273610" y="1815047"/>
                  <a:pt x="5297138" y="1906351"/>
                </a:cubicBezTo>
                <a:cubicBezTo>
                  <a:pt x="5281533" y="1683399"/>
                  <a:pt x="5177210" y="1491946"/>
                  <a:pt x="5052692" y="1292994"/>
                </a:cubicBezTo>
                <a:close/>
                <a:moveTo>
                  <a:pt x="5009948" y="1273619"/>
                </a:moveTo>
                <a:cubicBezTo>
                  <a:pt x="5013363" y="1406203"/>
                  <a:pt x="5078144" y="1538571"/>
                  <a:pt x="5121777" y="1654213"/>
                </a:cubicBezTo>
                <a:cubicBezTo>
                  <a:pt x="5175625" y="1795269"/>
                  <a:pt x="5233597" y="1934093"/>
                  <a:pt x="5293545" y="2072247"/>
                </a:cubicBezTo>
                <a:cubicBezTo>
                  <a:pt x="5293533" y="2069971"/>
                  <a:pt x="5294060" y="2067298"/>
                  <a:pt x="5294042" y="2065019"/>
                </a:cubicBezTo>
                <a:cubicBezTo>
                  <a:pt x="5282123" y="1924099"/>
                  <a:pt x="5230273" y="1786942"/>
                  <a:pt x="5171936" y="1647613"/>
                </a:cubicBezTo>
                <a:cubicBezTo>
                  <a:pt x="5119977" y="1522743"/>
                  <a:pt x="5065315" y="1397539"/>
                  <a:pt x="5009948" y="1273619"/>
                </a:cubicBezTo>
                <a:close/>
                <a:moveTo>
                  <a:pt x="655236" y="1268632"/>
                </a:moveTo>
                <a:cubicBezTo>
                  <a:pt x="717895" y="1408869"/>
                  <a:pt x="771574" y="1550454"/>
                  <a:pt x="839521" y="1685315"/>
                </a:cubicBezTo>
                <a:cubicBezTo>
                  <a:pt x="907470" y="1820177"/>
                  <a:pt x="989683" y="1948318"/>
                  <a:pt x="1109416" y="2061663"/>
                </a:cubicBezTo>
                <a:cubicBezTo>
                  <a:pt x="1177718" y="2126399"/>
                  <a:pt x="1244319" y="2184954"/>
                  <a:pt x="1298300" y="2247742"/>
                </a:cubicBezTo>
                <a:cubicBezTo>
                  <a:pt x="1250168" y="2156040"/>
                  <a:pt x="1187457" y="2071655"/>
                  <a:pt x="1125871" y="1989513"/>
                </a:cubicBezTo>
                <a:cubicBezTo>
                  <a:pt x="1076370" y="1923070"/>
                  <a:pt x="1025189" y="1854667"/>
                  <a:pt x="981574" y="1783157"/>
                </a:cubicBezTo>
                <a:cubicBezTo>
                  <a:pt x="960475" y="1748106"/>
                  <a:pt x="941058" y="1712211"/>
                  <a:pt x="922198" y="1677437"/>
                </a:cubicBezTo>
                <a:cubicBezTo>
                  <a:pt x="905028" y="1646031"/>
                  <a:pt x="887579" y="1614059"/>
                  <a:pt x="869293" y="1583214"/>
                </a:cubicBezTo>
                <a:cubicBezTo>
                  <a:pt x="832994" y="1522086"/>
                  <a:pt x="791368" y="1462924"/>
                  <a:pt x="751431" y="1405731"/>
                </a:cubicBezTo>
                <a:lnTo>
                  <a:pt x="655236" y="1268632"/>
                </a:lnTo>
                <a:close/>
                <a:moveTo>
                  <a:pt x="6516292" y="1263064"/>
                </a:moveTo>
                <a:cubicBezTo>
                  <a:pt x="6288018" y="1373581"/>
                  <a:pt x="6031500" y="1451909"/>
                  <a:pt x="5736320" y="1501803"/>
                </a:cubicBezTo>
                <a:cubicBezTo>
                  <a:pt x="6001708" y="1565837"/>
                  <a:pt x="6267694" y="1408906"/>
                  <a:pt x="6516292" y="1263064"/>
                </a:cubicBezTo>
                <a:close/>
                <a:moveTo>
                  <a:pt x="291466" y="1250369"/>
                </a:moveTo>
                <a:cubicBezTo>
                  <a:pt x="302228" y="1312380"/>
                  <a:pt x="313548" y="1374109"/>
                  <a:pt x="323180" y="1435283"/>
                </a:cubicBezTo>
                <a:cubicBezTo>
                  <a:pt x="347262" y="1585402"/>
                  <a:pt x="366566" y="1733005"/>
                  <a:pt x="349381" y="1875041"/>
                </a:cubicBezTo>
                <a:cubicBezTo>
                  <a:pt x="398887" y="1761016"/>
                  <a:pt x="404047" y="1643975"/>
                  <a:pt x="374363" y="1506494"/>
                </a:cubicBezTo>
                <a:cubicBezTo>
                  <a:pt x="356845" y="1425406"/>
                  <a:pt x="334841" y="1350786"/>
                  <a:pt x="302168" y="1274495"/>
                </a:cubicBezTo>
                <a:cubicBezTo>
                  <a:pt x="298229" y="1265236"/>
                  <a:pt x="295129" y="1257666"/>
                  <a:pt x="291466" y="1250369"/>
                </a:cubicBezTo>
                <a:close/>
                <a:moveTo>
                  <a:pt x="678222" y="1248670"/>
                </a:moveTo>
                <a:lnTo>
                  <a:pt x="775536" y="1388015"/>
                </a:lnTo>
                <a:cubicBezTo>
                  <a:pt x="815764" y="1445771"/>
                  <a:pt x="857669" y="1505484"/>
                  <a:pt x="894529" y="1567739"/>
                </a:cubicBezTo>
                <a:cubicBezTo>
                  <a:pt x="913103" y="1599148"/>
                  <a:pt x="930546" y="1631115"/>
                  <a:pt x="948000" y="1663088"/>
                </a:cubicBezTo>
                <a:cubicBezTo>
                  <a:pt x="966853" y="1697859"/>
                  <a:pt x="986277" y="1733757"/>
                  <a:pt x="1006812" y="1767683"/>
                </a:cubicBezTo>
                <a:cubicBezTo>
                  <a:pt x="1049303" y="1838347"/>
                  <a:pt x="1100205" y="1906189"/>
                  <a:pt x="1149133" y="1971513"/>
                </a:cubicBezTo>
                <a:cubicBezTo>
                  <a:pt x="1215506" y="2060384"/>
                  <a:pt x="1283561" y="2151216"/>
                  <a:pt x="1333952" y="2251620"/>
                </a:cubicBezTo>
                <a:lnTo>
                  <a:pt x="1337329" y="2258350"/>
                </a:lnTo>
                <a:cubicBezTo>
                  <a:pt x="1352131" y="2023413"/>
                  <a:pt x="1145204" y="1784597"/>
                  <a:pt x="1014726" y="1615556"/>
                </a:cubicBezTo>
                <a:cubicBezTo>
                  <a:pt x="911517" y="1481269"/>
                  <a:pt x="800192" y="1360189"/>
                  <a:pt x="678222" y="1248670"/>
                </a:cubicBezTo>
                <a:close/>
                <a:moveTo>
                  <a:pt x="6691602" y="1140573"/>
                </a:moveTo>
                <a:cubicBezTo>
                  <a:pt x="6646175" y="1158238"/>
                  <a:pt x="6598950" y="1175684"/>
                  <a:pt x="6571100" y="1183662"/>
                </a:cubicBezTo>
                <a:cubicBezTo>
                  <a:pt x="6462406" y="1213607"/>
                  <a:pt x="6352215" y="1234713"/>
                  <a:pt x="6241687" y="1257600"/>
                </a:cubicBezTo>
                <a:cubicBezTo>
                  <a:pt x="6040746" y="1299467"/>
                  <a:pt x="5893317" y="1420819"/>
                  <a:pt x="5693009" y="1478256"/>
                </a:cubicBezTo>
                <a:cubicBezTo>
                  <a:pt x="6021285" y="1426507"/>
                  <a:pt x="6301876" y="1340642"/>
                  <a:pt x="6548420" y="1214599"/>
                </a:cubicBezTo>
                <a:lnTo>
                  <a:pt x="6605473" y="1184686"/>
                </a:lnTo>
                <a:cubicBezTo>
                  <a:pt x="6633823" y="1169483"/>
                  <a:pt x="6662531" y="1154778"/>
                  <a:pt x="6691602" y="1140573"/>
                </a:cubicBezTo>
                <a:close/>
                <a:moveTo>
                  <a:pt x="4002475" y="1037802"/>
                </a:moveTo>
                <a:lnTo>
                  <a:pt x="4000324" y="1039362"/>
                </a:lnTo>
                <a:lnTo>
                  <a:pt x="4002862" y="1042866"/>
                </a:lnTo>
                <a:cubicBezTo>
                  <a:pt x="4002672" y="1041472"/>
                  <a:pt x="4002487" y="1040086"/>
                  <a:pt x="4002475" y="1037802"/>
                </a:cubicBezTo>
                <a:close/>
                <a:moveTo>
                  <a:pt x="506322" y="1020997"/>
                </a:moveTo>
                <a:cubicBezTo>
                  <a:pt x="513282" y="1018930"/>
                  <a:pt x="522180" y="1021005"/>
                  <a:pt x="533068" y="1029409"/>
                </a:cubicBezTo>
                <a:cubicBezTo>
                  <a:pt x="813777" y="1244537"/>
                  <a:pt x="1037861" y="1510547"/>
                  <a:pt x="1232525" y="1804675"/>
                </a:cubicBezTo>
                <a:cubicBezTo>
                  <a:pt x="1347857" y="1978510"/>
                  <a:pt x="1448039" y="2155739"/>
                  <a:pt x="1388858" y="2368011"/>
                </a:cubicBezTo>
                <a:cubicBezTo>
                  <a:pt x="1387462" y="2372226"/>
                  <a:pt x="1385496" y="2375314"/>
                  <a:pt x="1384098" y="2378125"/>
                </a:cubicBezTo>
                <a:cubicBezTo>
                  <a:pt x="1412260" y="2438425"/>
                  <a:pt x="1428077" y="2506324"/>
                  <a:pt x="1425393" y="2589124"/>
                </a:cubicBezTo>
                <a:cubicBezTo>
                  <a:pt x="1425681" y="2592488"/>
                  <a:pt x="1424559" y="2594453"/>
                  <a:pt x="1424001" y="2597541"/>
                </a:cubicBezTo>
                <a:cubicBezTo>
                  <a:pt x="1672217" y="2669579"/>
                  <a:pt x="1915127" y="2759032"/>
                  <a:pt x="2152729" y="2864487"/>
                </a:cubicBezTo>
                <a:cubicBezTo>
                  <a:pt x="2132903" y="2746636"/>
                  <a:pt x="2106350" y="2629357"/>
                  <a:pt x="2020609" y="2539671"/>
                </a:cubicBezTo>
                <a:cubicBezTo>
                  <a:pt x="2019486" y="2538832"/>
                  <a:pt x="2019482" y="2537426"/>
                  <a:pt x="2018920" y="2536309"/>
                </a:cubicBezTo>
                <a:cubicBezTo>
                  <a:pt x="1612986" y="2284320"/>
                  <a:pt x="1451410" y="1593008"/>
                  <a:pt x="1342441" y="1173017"/>
                </a:cubicBezTo>
                <a:cubicBezTo>
                  <a:pt x="1338482" y="1156742"/>
                  <a:pt x="1345418" y="1103405"/>
                  <a:pt x="1367925" y="1135648"/>
                </a:cubicBezTo>
                <a:cubicBezTo>
                  <a:pt x="1515878" y="1352095"/>
                  <a:pt x="1645605" y="1576999"/>
                  <a:pt x="1771401" y="1806673"/>
                </a:cubicBezTo>
                <a:cubicBezTo>
                  <a:pt x="1841477" y="1935111"/>
                  <a:pt x="1914363" y="2063547"/>
                  <a:pt x="1972385" y="2198735"/>
                </a:cubicBezTo>
                <a:cubicBezTo>
                  <a:pt x="1982518" y="2221738"/>
                  <a:pt x="2018367" y="2353316"/>
                  <a:pt x="2040892" y="2405205"/>
                </a:cubicBezTo>
                <a:cubicBezTo>
                  <a:pt x="2009600" y="2310668"/>
                  <a:pt x="2111587" y="2005996"/>
                  <a:pt x="2131689" y="1936926"/>
                </a:cubicBezTo>
                <a:cubicBezTo>
                  <a:pt x="2203731" y="1690111"/>
                  <a:pt x="2314813" y="1463729"/>
                  <a:pt x="2454820" y="1248808"/>
                </a:cubicBezTo>
                <a:cubicBezTo>
                  <a:pt x="2475264" y="1216788"/>
                  <a:pt x="2493340" y="1290570"/>
                  <a:pt x="2492512" y="1302920"/>
                </a:cubicBezTo>
                <a:cubicBezTo>
                  <a:pt x="2465675" y="1747535"/>
                  <a:pt x="2370053" y="2178216"/>
                  <a:pt x="2081216" y="2527513"/>
                </a:cubicBezTo>
                <a:cubicBezTo>
                  <a:pt x="2081497" y="2528073"/>
                  <a:pt x="2081211" y="2528916"/>
                  <a:pt x="2081211" y="2528916"/>
                </a:cubicBezTo>
                <a:cubicBezTo>
                  <a:pt x="2150699" y="2633778"/>
                  <a:pt x="2178105" y="2756954"/>
                  <a:pt x="2199067" y="2884061"/>
                </a:cubicBezTo>
                <a:cubicBezTo>
                  <a:pt x="2641128" y="3084915"/>
                  <a:pt x="3028660" y="3311628"/>
                  <a:pt x="3192586" y="3411496"/>
                </a:cubicBezTo>
                <a:cubicBezTo>
                  <a:pt x="3356510" y="3511368"/>
                  <a:pt x="3237401" y="3517312"/>
                  <a:pt x="3182620" y="3483279"/>
                </a:cubicBezTo>
                <a:cubicBezTo>
                  <a:pt x="3055506" y="3404310"/>
                  <a:pt x="2789863" y="3259545"/>
                  <a:pt x="2435119" y="3080173"/>
                </a:cubicBezTo>
                <a:lnTo>
                  <a:pt x="2410152" y="3063751"/>
                </a:lnTo>
                <a:lnTo>
                  <a:pt x="2408099" y="3064403"/>
                </a:lnTo>
                <a:lnTo>
                  <a:pt x="2407218" y="3070324"/>
                </a:lnTo>
                <a:cubicBezTo>
                  <a:pt x="2402612" y="3079171"/>
                  <a:pt x="2394080" y="3088906"/>
                  <a:pt x="2380138" y="3099341"/>
                </a:cubicBezTo>
                <a:cubicBezTo>
                  <a:pt x="2194333" y="3283170"/>
                  <a:pt x="1992503" y="3449064"/>
                  <a:pt x="1765923" y="3581043"/>
                </a:cubicBezTo>
                <a:cubicBezTo>
                  <a:pt x="1744896" y="3593696"/>
                  <a:pt x="1723857" y="3603555"/>
                  <a:pt x="1702258" y="3612286"/>
                </a:cubicBezTo>
                <a:cubicBezTo>
                  <a:pt x="1664333" y="3650747"/>
                  <a:pt x="1731601" y="3589836"/>
                  <a:pt x="1538370" y="3811804"/>
                </a:cubicBezTo>
                <a:cubicBezTo>
                  <a:pt x="1278852" y="4250311"/>
                  <a:pt x="915356" y="4600566"/>
                  <a:pt x="542867" y="4944092"/>
                </a:cubicBezTo>
                <a:cubicBezTo>
                  <a:pt x="521291" y="4964055"/>
                  <a:pt x="503482" y="4879596"/>
                  <a:pt x="515800" y="4862180"/>
                </a:cubicBezTo>
                <a:cubicBezTo>
                  <a:pt x="664236" y="4650055"/>
                  <a:pt x="747224" y="4402666"/>
                  <a:pt x="909145" y="4199225"/>
                </a:cubicBezTo>
                <a:cubicBezTo>
                  <a:pt x="998789" y="4086824"/>
                  <a:pt x="1101084" y="3991246"/>
                  <a:pt x="1214067" y="3908561"/>
                </a:cubicBezTo>
                <a:cubicBezTo>
                  <a:pt x="1023317" y="3973399"/>
                  <a:pt x="824392" y="4020568"/>
                  <a:pt x="640967" y="4105601"/>
                </a:cubicBezTo>
                <a:cubicBezTo>
                  <a:pt x="458381" y="4190213"/>
                  <a:pt x="284593" y="4292005"/>
                  <a:pt x="112563" y="4396952"/>
                </a:cubicBezTo>
                <a:lnTo>
                  <a:pt x="0" y="4466006"/>
                </a:lnTo>
                <a:lnTo>
                  <a:pt x="0" y="4233763"/>
                </a:lnTo>
                <a:lnTo>
                  <a:pt x="36881" y="4200118"/>
                </a:lnTo>
                <a:cubicBezTo>
                  <a:pt x="302143" y="3962792"/>
                  <a:pt x="585478" y="3740226"/>
                  <a:pt x="910534" y="3629753"/>
                </a:cubicBezTo>
                <a:cubicBezTo>
                  <a:pt x="1140280" y="3551663"/>
                  <a:pt x="1356783" y="3624873"/>
                  <a:pt x="1578717" y="3575982"/>
                </a:cubicBezTo>
                <a:cubicBezTo>
                  <a:pt x="1857881" y="3513822"/>
                  <a:pt x="2134207" y="3238918"/>
                  <a:pt x="2338780" y="3033725"/>
                </a:cubicBezTo>
                <a:cubicBezTo>
                  <a:pt x="2165203" y="2949506"/>
                  <a:pt x="1987990" y="2873430"/>
                  <a:pt x="1807991" y="2807184"/>
                </a:cubicBezTo>
                <a:cubicBezTo>
                  <a:pt x="1696192" y="2934214"/>
                  <a:pt x="1567238" y="3035444"/>
                  <a:pt x="1416358" y="3112571"/>
                </a:cubicBezTo>
                <a:cubicBezTo>
                  <a:pt x="1318658" y="3280278"/>
                  <a:pt x="1112986" y="3321000"/>
                  <a:pt x="939066" y="3378798"/>
                </a:cubicBezTo>
                <a:cubicBezTo>
                  <a:pt x="668357" y="3469020"/>
                  <a:pt x="393418" y="3543804"/>
                  <a:pt x="115099" y="3607650"/>
                </a:cubicBezTo>
                <a:cubicBezTo>
                  <a:pt x="80589" y="3615844"/>
                  <a:pt x="67554" y="3533906"/>
                  <a:pt x="97284" y="3520393"/>
                </a:cubicBezTo>
                <a:cubicBezTo>
                  <a:pt x="382521" y="3387774"/>
                  <a:pt x="642160" y="3215335"/>
                  <a:pt x="922050" y="3074867"/>
                </a:cubicBezTo>
                <a:cubicBezTo>
                  <a:pt x="1080787" y="2995199"/>
                  <a:pt x="1233979" y="2960447"/>
                  <a:pt x="1405265" y="3016319"/>
                </a:cubicBezTo>
                <a:cubicBezTo>
                  <a:pt x="1406106" y="3016600"/>
                  <a:pt x="1406671" y="3017724"/>
                  <a:pt x="1407512" y="3018001"/>
                </a:cubicBezTo>
                <a:cubicBezTo>
                  <a:pt x="1526420" y="2954115"/>
                  <a:pt x="1632390" y="2874245"/>
                  <a:pt x="1726266" y="2777274"/>
                </a:cubicBezTo>
                <a:cubicBezTo>
                  <a:pt x="1369635" y="2651515"/>
                  <a:pt x="1000990" y="2561972"/>
                  <a:pt x="625390" y="2514541"/>
                </a:cubicBezTo>
                <a:cubicBezTo>
                  <a:pt x="624559" y="2519877"/>
                  <a:pt x="622878" y="2524928"/>
                  <a:pt x="619799" y="2527180"/>
                </a:cubicBezTo>
                <a:cubicBezTo>
                  <a:pt x="509037" y="2598914"/>
                  <a:pt x="403069" y="2677377"/>
                  <a:pt x="310030" y="2771818"/>
                </a:cubicBezTo>
                <a:cubicBezTo>
                  <a:pt x="266034" y="2817076"/>
                  <a:pt x="224887" y="2891795"/>
                  <a:pt x="173877" y="2937056"/>
                </a:cubicBezTo>
                <a:cubicBezTo>
                  <a:pt x="145840" y="3003792"/>
                  <a:pt x="113686" y="3071134"/>
                  <a:pt x="77889" y="3138440"/>
                </a:cubicBezTo>
                <a:lnTo>
                  <a:pt x="0" y="3271395"/>
                </a:lnTo>
                <a:lnTo>
                  <a:pt x="0" y="3153002"/>
                </a:lnTo>
                <a:lnTo>
                  <a:pt x="2386" y="3149203"/>
                </a:lnTo>
                <a:cubicBezTo>
                  <a:pt x="33821" y="3095439"/>
                  <a:pt x="63030" y="3041490"/>
                  <a:pt x="89753" y="2987702"/>
                </a:cubicBezTo>
                <a:cubicBezTo>
                  <a:pt x="85546" y="2993322"/>
                  <a:pt x="81066" y="2999788"/>
                  <a:pt x="76869" y="3005404"/>
                </a:cubicBezTo>
                <a:cubicBezTo>
                  <a:pt x="63139" y="3024231"/>
                  <a:pt x="48575" y="3042776"/>
                  <a:pt x="32049" y="3065814"/>
                </a:cubicBezTo>
                <a:lnTo>
                  <a:pt x="0" y="3108744"/>
                </a:lnTo>
                <a:lnTo>
                  <a:pt x="0" y="3058059"/>
                </a:lnTo>
                <a:lnTo>
                  <a:pt x="7610" y="3047889"/>
                </a:lnTo>
                <a:cubicBezTo>
                  <a:pt x="24410" y="3025415"/>
                  <a:pt x="38695" y="3006301"/>
                  <a:pt x="52419" y="2987479"/>
                </a:cubicBezTo>
                <a:cubicBezTo>
                  <a:pt x="54382" y="2984385"/>
                  <a:pt x="57184" y="2981579"/>
                  <a:pt x="59142" y="2978488"/>
                </a:cubicBezTo>
                <a:lnTo>
                  <a:pt x="0" y="3015334"/>
                </a:lnTo>
                <a:lnTo>
                  <a:pt x="0" y="2914286"/>
                </a:lnTo>
                <a:lnTo>
                  <a:pt x="36383" y="2901128"/>
                </a:lnTo>
                <a:cubicBezTo>
                  <a:pt x="76283" y="2885228"/>
                  <a:pt x="116303" y="2866415"/>
                  <a:pt x="156329" y="2840533"/>
                </a:cubicBezTo>
                <a:cubicBezTo>
                  <a:pt x="229785" y="2792431"/>
                  <a:pt x="289125" y="2682604"/>
                  <a:pt x="358355" y="2620471"/>
                </a:cubicBezTo>
                <a:cubicBezTo>
                  <a:pt x="406846" y="2577174"/>
                  <a:pt x="457591" y="2538372"/>
                  <a:pt x="510577" y="2501244"/>
                </a:cubicBezTo>
                <a:cubicBezTo>
                  <a:pt x="411488" y="2490937"/>
                  <a:pt x="311929" y="2483543"/>
                  <a:pt x="211967" y="2479171"/>
                </a:cubicBezTo>
                <a:lnTo>
                  <a:pt x="0" y="2476398"/>
                </a:lnTo>
                <a:lnTo>
                  <a:pt x="0" y="2389189"/>
                </a:lnTo>
                <a:lnTo>
                  <a:pt x="103062" y="2389518"/>
                </a:lnTo>
                <a:cubicBezTo>
                  <a:pt x="239716" y="2392822"/>
                  <a:pt x="375712" y="2401808"/>
                  <a:pt x="510734" y="2416201"/>
                </a:cubicBezTo>
                <a:cubicBezTo>
                  <a:pt x="453295" y="2294758"/>
                  <a:pt x="388809" y="2156489"/>
                  <a:pt x="279257" y="2092102"/>
                </a:cubicBezTo>
                <a:cubicBezTo>
                  <a:pt x="214509" y="2054029"/>
                  <a:pt x="140169" y="2030776"/>
                  <a:pt x="65265" y="2006049"/>
                </a:cubicBezTo>
                <a:lnTo>
                  <a:pt x="0" y="1982532"/>
                </a:lnTo>
                <a:lnTo>
                  <a:pt x="0" y="1912789"/>
                </a:lnTo>
                <a:lnTo>
                  <a:pt x="97460" y="1953725"/>
                </a:lnTo>
                <a:cubicBezTo>
                  <a:pt x="140146" y="1968817"/>
                  <a:pt x="181972" y="1973804"/>
                  <a:pt x="221272" y="1980766"/>
                </a:cubicBezTo>
                <a:cubicBezTo>
                  <a:pt x="184478" y="1960612"/>
                  <a:pt x="148800" y="1938494"/>
                  <a:pt x="116765" y="1911033"/>
                </a:cubicBezTo>
                <a:cubicBezTo>
                  <a:pt x="78825" y="1878815"/>
                  <a:pt x="47051" y="1840696"/>
                  <a:pt x="16405" y="1803412"/>
                </a:cubicBezTo>
                <a:lnTo>
                  <a:pt x="0" y="1784777"/>
                </a:lnTo>
                <a:lnTo>
                  <a:pt x="0" y="1740082"/>
                </a:lnTo>
                <a:lnTo>
                  <a:pt x="39394" y="1784856"/>
                </a:lnTo>
                <a:cubicBezTo>
                  <a:pt x="69479" y="1821014"/>
                  <a:pt x="100126" y="1858299"/>
                  <a:pt x="135813" y="1888838"/>
                </a:cubicBezTo>
                <a:cubicBezTo>
                  <a:pt x="168411" y="1916009"/>
                  <a:pt x="204933" y="1938411"/>
                  <a:pt x="242575" y="1958841"/>
                </a:cubicBezTo>
                <a:cubicBezTo>
                  <a:pt x="195379" y="1882642"/>
                  <a:pt x="141547" y="1815083"/>
                  <a:pt x="82197" y="1754826"/>
                </a:cubicBezTo>
                <a:lnTo>
                  <a:pt x="0" y="1679650"/>
                </a:lnTo>
                <a:lnTo>
                  <a:pt x="0" y="1602463"/>
                </a:lnTo>
                <a:lnTo>
                  <a:pt x="84689" y="1677442"/>
                </a:lnTo>
                <a:cubicBezTo>
                  <a:pt x="165950" y="1759826"/>
                  <a:pt x="237786" y="1855565"/>
                  <a:pt x="298437" y="1968019"/>
                </a:cubicBezTo>
                <a:lnTo>
                  <a:pt x="227269" y="1114064"/>
                </a:lnTo>
                <a:cubicBezTo>
                  <a:pt x="226129" y="1099191"/>
                  <a:pt x="230003" y="1062136"/>
                  <a:pt x="248003" y="1089613"/>
                </a:cubicBezTo>
                <a:cubicBezTo>
                  <a:pt x="349844" y="1249160"/>
                  <a:pt x="397556" y="1433768"/>
                  <a:pt x="427020" y="1619803"/>
                </a:cubicBezTo>
                <a:cubicBezTo>
                  <a:pt x="453086" y="1782272"/>
                  <a:pt x="422387" y="1897385"/>
                  <a:pt x="340345" y="2027739"/>
                </a:cubicBezTo>
                <a:cubicBezTo>
                  <a:pt x="347373" y="2033339"/>
                  <a:pt x="354114" y="2038383"/>
                  <a:pt x="360865" y="2044827"/>
                </a:cubicBezTo>
                <a:cubicBezTo>
                  <a:pt x="443500" y="2128340"/>
                  <a:pt x="506078" y="2306190"/>
                  <a:pt x="560414" y="2421457"/>
                </a:cubicBezTo>
                <a:cubicBezTo>
                  <a:pt x="831022" y="2452769"/>
                  <a:pt x="1098019" y="2506255"/>
                  <a:pt x="1359703" y="2578554"/>
                </a:cubicBezTo>
                <a:lnTo>
                  <a:pt x="1359422" y="2577994"/>
                </a:lnTo>
                <a:cubicBezTo>
                  <a:pt x="1370467" y="2269807"/>
                  <a:pt x="976420" y="2084880"/>
                  <a:pt x="828701" y="1839520"/>
                </a:cubicBezTo>
                <a:cubicBezTo>
                  <a:pt x="687172" y="1605098"/>
                  <a:pt x="631475" y="1330413"/>
                  <a:pt x="494427" y="1092333"/>
                </a:cubicBezTo>
                <a:cubicBezTo>
                  <a:pt x="481980" y="1070671"/>
                  <a:pt x="485440" y="1027197"/>
                  <a:pt x="506322" y="1020997"/>
                </a:cubicBezTo>
                <a:close/>
                <a:moveTo>
                  <a:pt x="4570198" y="978081"/>
                </a:moveTo>
                <a:cubicBezTo>
                  <a:pt x="4555714" y="1028259"/>
                  <a:pt x="4540870" y="1077934"/>
                  <a:pt x="4523691" y="1127776"/>
                </a:cubicBezTo>
                <a:lnTo>
                  <a:pt x="4509875" y="1167552"/>
                </a:lnTo>
                <a:cubicBezTo>
                  <a:pt x="4498703" y="1198545"/>
                  <a:pt x="4488074" y="1229138"/>
                  <a:pt x="4478168" y="1260735"/>
                </a:cubicBezTo>
                <a:cubicBezTo>
                  <a:pt x="4437866" y="1392962"/>
                  <a:pt x="4423333" y="1532451"/>
                  <a:pt x="4409309" y="1666996"/>
                </a:cubicBezTo>
                <a:cubicBezTo>
                  <a:pt x="4399387" y="1761934"/>
                  <a:pt x="4389478" y="1859162"/>
                  <a:pt x="4370031" y="1955666"/>
                </a:cubicBezTo>
                <a:cubicBezTo>
                  <a:pt x="4495511" y="1636562"/>
                  <a:pt x="4590903" y="1311031"/>
                  <a:pt x="4570198" y="978081"/>
                </a:cubicBezTo>
                <a:close/>
                <a:moveTo>
                  <a:pt x="4557898" y="900011"/>
                </a:moveTo>
                <a:cubicBezTo>
                  <a:pt x="4330292" y="1199280"/>
                  <a:pt x="4335713" y="1567725"/>
                  <a:pt x="4344840" y="1922038"/>
                </a:cubicBezTo>
                <a:cubicBezTo>
                  <a:pt x="4360210" y="1836882"/>
                  <a:pt x="4369815" y="1750562"/>
                  <a:pt x="4378710" y="1665516"/>
                </a:cubicBezTo>
                <a:cubicBezTo>
                  <a:pt x="4393083" y="1529197"/>
                  <a:pt x="4407432" y="1388309"/>
                  <a:pt x="4448798" y="1253024"/>
                </a:cubicBezTo>
                <a:cubicBezTo>
                  <a:pt x="4458700" y="1221425"/>
                  <a:pt x="4469507" y="1189944"/>
                  <a:pt x="4480315" y="1158454"/>
                </a:cubicBezTo>
                <a:lnTo>
                  <a:pt x="4494133" y="1118676"/>
                </a:lnTo>
                <a:cubicBezTo>
                  <a:pt x="4518925" y="1046526"/>
                  <a:pt x="4539765" y="973431"/>
                  <a:pt x="4557898" y="900011"/>
                </a:cubicBezTo>
                <a:close/>
                <a:moveTo>
                  <a:pt x="5870151" y="898890"/>
                </a:moveTo>
                <a:cubicBezTo>
                  <a:pt x="5866911" y="898948"/>
                  <a:pt x="5864574" y="899121"/>
                  <a:pt x="5861335" y="899177"/>
                </a:cubicBezTo>
                <a:lnTo>
                  <a:pt x="5843702" y="899748"/>
                </a:lnTo>
                <a:cubicBezTo>
                  <a:pt x="5780018" y="902412"/>
                  <a:pt x="5714210" y="911192"/>
                  <a:pt x="5651107" y="920306"/>
                </a:cubicBezTo>
                <a:cubicBezTo>
                  <a:pt x="5588537" y="929031"/>
                  <a:pt x="5523624" y="937920"/>
                  <a:pt x="5459407" y="940975"/>
                </a:cubicBezTo>
                <a:cubicBezTo>
                  <a:pt x="5431523" y="942110"/>
                  <a:pt x="5402918" y="942237"/>
                  <a:pt x="5374846" y="941988"/>
                </a:cubicBezTo>
                <a:cubicBezTo>
                  <a:pt x="5336157" y="941792"/>
                  <a:pt x="5295497" y="942268"/>
                  <a:pt x="5256105" y="945632"/>
                </a:cubicBezTo>
                <a:cubicBezTo>
                  <a:pt x="5206829" y="950064"/>
                  <a:pt x="5155964" y="960232"/>
                  <a:pt x="5107071" y="969720"/>
                </a:cubicBezTo>
                <a:cubicBezTo>
                  <a:pt x="5071129" y="976700"/>
                  <a:pt x="5035177" y="983681"/>
                  <a:pt x="4998681" y="988771"/>
                </a:cubicBezTo>
                <a:cubicBezTo>
                  <a:pt x="5256175" y="1057755"/>
                  <a:pt x="5597864" y="989418"/>
                  <a:pt x="5870151" y="898890"/>
                </a:cubicBezTo>
                <a:close/>
                <a:moveTo>
                  <a:pt x="5504425" y="848067"/>
                </a:moveTo>
                <a:cubicBezTo>
                  <a:pt x="5313518" y="848319"/>
                  <a:pt x="5144450" y="894555"/>
                  <a:pt x="4968849" y="962318"/>
                </a:cubicBezTo>
                <a:cubicBezTo>
                  <a:pt x="5013986" y="957830"/>
                  <a:pt x="5059460" y="949291"/>
                  <a:pt x="5104039" y="940634"/>
                </a:cubicBezTo>
                <a:cubicBezTo>
                  <a:pt x="5153465" y="930752"/>
                  <a:pt x="5205230" y="920703"/>
                  <a:pt x="5256311" y="916490"/>
                </a:cubicBezTo>
                <a:cubicBezTo>
                  <a:pt x="5297138" y="912849"/>
                  <a:pt x="5338158" y="912871"/>
                  <a:pt x="5377381" y="912671"/>
                </a:cubicBezTo>
                <a:lnTo>
                  <a:pt x="5460148" y="911442"/>
                </a:lnTo>
                <a:cubicBezTo>
                  <a:pt x="5522934" y="908669"/>
                  <a:pt x="5586937" y="899666"/>
                  <a:pt x="5648971" y="891331"/>
                </a:cubicBezTo>
                <a:cubicBezTo>
                  <a:pt x="5712974" y="882328"/>
                  <a:pt x="5779324" y="873155"/>
                  <a:pt x="5844807" y="870718"/>
                </a:cubicBezTo>
                <a:lnTo>
                  <a:pt x="5862975" y="869756"/>
                </a:lnTo>
                <a:cubicBezTo>
                  <a:pt x="5882405" y="869405"/>
                  <a:pt x="5902011" y="868171"/>
                  <a:pt x="5920887" y="865929"/>
                </a:cubicBezTo>
                <a:cubicBezTo>
                  <a:pt x="5782825" y="855356"/>
                  <a:pt x="5643867" y="846954"/>
                  <a:pt x="5504425" y="848067"/>
                </a:cubicBezTo>
                <a:close/>
                <a:moveTo>
                  <a:pt x="3607114" y="467441"/>
                </a:moveTo>
                <a:cubicBezTo>
                  <a:pt x="3528124" y="599478"/>
                  <a:pt x="3410482" y="705343"/>
                  <a:pt x="3296242" y="807991"/>
                </a:cubicBezTo>
                <a:cubicBezTo>
                  <a:pt x="3255418" y="844446"/>
                  <a:pt x="3213877" y="882186"/>
                  <a:pt x="3174674" y="919759"/>
                </a:cubicBezTo>
                <a:cubicBezTo>
                  <a:pt x="3129209" y="963390"/>
                  <a:pt x="3085915" y="1010032"/>
                  <a:pt x="3042978" y="1054894"/>
                </a:cubicBezTo>
                <a:lnTo>
                  <a:pt x="2968914" y="1133756"/>
                </a:lnTo>
                <a:cubicBezTo>
                  <a:pt x="3001355" y="1109480"/>
                  <a:pt x="3045966" y="1074853"/>
                  <a:pt x="3103823" y="1026814"/>
                </a:cubicBezTo>
                <a:cubicBezTo>
                  <a:pt x="3260201" y="897449"/>
                  <a:pt x="3521192" y="681569"/>
                  <a:pt x="3607114" y="467441"/>
                </a:cubicBezTo>
                <a:close/>
                <a:moveTo>
                  <a:pt x="3744487" y="383136"/>
                </a:moveTo>
                <a:cubicBezTo>
                  <a:pt x="3789590" y="603780"/>
                  <a:pt x="3850997" y="811848"/>
                  <a:pt x="3970213" y="995559"/>
                </a:cubicBezTo>
                <a:cubicBezTo>
                  <a:pt x="3927384" y="796159"/>
                  <a:pt x="3865366" y="574806"/>
                  <a:pt x="3744487" y="383136"/>
                </a:cubicBezTo>
                <a:close/>
                <a:moveTo>
                  <a:pt x="3624562" y="367041"/>
                </a:moveTo>
                <a:cubicBezTo>
                  <a:pt x="3578160" y="403736"/>
                  <a:pt x="3532667" y="442805"/>
                  <a:pt x="3489712" y="485386"/>
                </a:cubicBezTo>
                <a:cubicBezTo>
                  <a:pt x="3380716" y="591858"/>
                  <a:pt x="3284219" y="714458"/>
                  <a:pt x="3182994" y="828265"/>
                </a:cubicBezTo>
                <a:cubicBezTo>
                  <a:pt x="3100902" y="919812"/>
                  <a:pt x="2899469" y="1135252"/>
                  <a:pt x="2892114" y="1172635"/>
                </a:cubicBezTo>
                <a:lnTo>
                  <a:pt x="3021459" y="1035385"/>
                </a:lnTo>
                <a:cubicBezTo>
                  <a:pt x="3064036" y="990026"/>
                  <a:pt x="3108229" y="943501"/>
                  <a:pt x="3153873" y="898971"/>
                </a:cubicBezTo>
                <a:cubicBezTo>
                  <a:pt x="3193783" y="860125"/>
                  <a:pt x="3235680" y="822883"/>
                  <a:pt x="3276511" y="786423"/>
                </a:cubicBezTo>
                <a:cubicBezTo>
                  <a:pt x="3390214" y="684175"/>
                  <a:pt x="3507852" y="578306"/>
                  <a:pt x="3584154" y="448218"/>
                </a:cubicBezTo>
                <a:cubicBezTo>
                  <a:pt x="3599491" y="421848"/>
                  <a:pt x="3612660" y="394752"/>
                  <a:pt x="3624562" y="367041"/>
                </a:cubicBezTo>
                <a:close/>
                <a:moveTo>
                  <a:pt x="3766672" y="359429"/>
                </a:moveTo>
                <a:cubicBezTo>
                  <a:pt x="3888797" y="549425"/>
                  <a:pt x="3952247" y="768223"/>
                  <a:pt x="3996338" y="968237"/>
                </a:cubicBezTo>
                <a:cubicBezTo>
                  <a:pt x="3973140" y="739339"/>
                  <a:pt x="3922473" y="455576"/>
                  <a:pt x="3766672" y="359429"/>
                </a:cubicBezTo>
                <a:close/>
                <a:moveTo>
                  <a:pt x="5805386" y="239240"/>
                </a:moveTo>
                <a:cubicBezTo>
                  <a:pt x="5783116" y="246988"/>
                  <a:pt x="5760847" y="254734"/>
                  <a:pt x="5736947" y="261367"/>
                </a:cubicBezTo>
                <a:cubicBezTo>
                  <a:pt x="5638133" y="287976"/>
                  <a:pt x="5538513" y="299897"/>
                  <a:pt x="5427012" y="311272"/>
                </a:cubicBezTo>
                <a:cubicBezTo>
                  <a:pt x="5345554" y="319953"/>
                  <a:pt x="5243942" y="330268"/>
                  <a:pt x="5147818" y="322112"/>
                </a:cubicBezTo>
                <a:cubicBezTo>
                  <a:pt x="5118835" y="319462"/>
                  <a:pt x="5090027" y="315925"/>
                  <a:pt x="5060854" y="311882"/>
                </a:cubicBezTo>
                <a:cubicBezTo>
                  <a:pt x="5021780" y="306636"/>
                  <a:pt x="4983964" y="301993"/>
                  <a:pt x="4945989" y="300516"/>
                </a:cubicBezTo>
                <a:cubicBezTo>
                  <a:pt x="5093776" y="343728"/>
                  <a:pt x="5255799" y="359063"/>
                  <a:pt x="5410479" y="348434"/>
                </a:cubicBezTo>
                <a:cubicBezTo>
                  <a:pt x="5535307" y="339607"/>
                  <a:pt x="5683741" y="304513"/>
                  <a:pt x="5805386" y="239240"/>
                </a:cubicBezTo>
                <a:close/>
                <a:moveTo>
                  <a:pt x="5905192" y="163079"/>
                </a:moveTo>
                <a:cubicBezTo>
                  <a:pt x="5892074" y="166484"/>
                  <a:pt x="5879136" y="168997"/>
                  <a:pt x="5865655" y="171901"/>
                </a:cubicBezTo>
                <a:cubicBezTo>
                  <a:pt x="5671371" y="212758"/>
                  <a:pt x="5464843" y="252569"/>
                  <a:pt x="5259740" y="257013"/>
                </a:cubicBezTo>
                <a:lnTo>
                  <a:pt x="5208466" y="257550"/>
                </a:lnTo>
                <a:cubicBezTo>
                  <a:pt x="5132177" y="258666"/>
                  <a:pt x="5054091" y="259560"/>
                  <a:pt x="4980204" y="271903"/>
                </a:cubicBezTo>
                <a:cubicBezTo>
                  <a:pt x="5009725" y="274165"/>
                  <a:pt x="5038894" y="278201"/>
                  <a:pt x="5068068" y="282244"/>
                </a:cubicBezTo>
                <a:cubicBezTo>
                  <a:pt x="5096338" y="286164"/>
                  <a:pt x="5124608" y="290090"/>
                  <a:pt x="5153231" y="292240"/>
                </a:cubicBezTo>
                <a:cubicBezTo>
                  <a:pt x="5246661" y="300067"/>
                  <a:pt x="5346469" y="289533"/>
                  <a:pt x="5426491" y="281128"/>
                </a:cubicBezTo>
                <a:cubicBezTo>
                  <a:pt x="5536189" y="269536"/>
                  <a:pt x="5634727" y="258390"/>
                  <a:pt x="5731212" y="231951"/>
                </a:cubicBezTo>
                <a:cubicBezTo>
                  <a:pt x="5794995" y="214721"/>
                  <a:pt x="5853525" y="191373"/>
                  <a:pt x="5905192" y="163079"/>
                </a:cubicBezTo>
                <a:close/>
                <a:moveTo>
                  <a:pt x="5944437" y="113829"/>
                </a:moveTo>
                <a:cubicBezTo>
                  <a:pt x="5917256" y="119186"/>
                  <a:pt x="5863594" y="140199"/>
                  <a:pt x="5825032" y="146405"/>
                </a:cubicBezTo>
                <a:cubicBezTo>
                  <a:pt x="5539893" y="189777"/>
                  <a:pt x="5237140" y="170377"/>
                  <a:pt x="4955599" y="247008"/>
                </a:cubicBezTo>
                <a:cubicBezTo>
                  <a:pt x="5038637" y="230314"/>
                  <a:pt x="5125543" y="229138"/>
                  <a:pt x="5210104" y="228123"/>
                </a:cubicBezTo>
                <a:lnTo>
                  <a:pt x="5261015" y="227087"/>
                </a:lnTo>
                <a:cubicBezTo>
                  <a:pt x="5463242" y="223204"/>
                  <a:pt x="5667966" y="183171"/>
                  <a:pt x="5861181" y="143093"/>
                </a:cubicBezTo>
                <a:cubicBezTo>
                  <a:pt x="5895331" y="135893"/>
                  <a:pt x="5928215" y="128080"/>
                  <a:pt x="5961252" y="114820"/>
                </a:cubicBezTo>
                <a:cubicBezTo>
                  <a:pt x="5959615" y="111998"/>
                  <a:pt x="5953497" y="112044"/>
                  <a:pt x="5944437" y="113829"/>
                </a:cubicBezTo>
                <a:close/>
                <a:moveTo>
                  <a:pt x="3882765" y="0"/>
                </a:moveTo>
                <a:lnTo>
                  <a:pt x="3995099" y="0"/>
                </a:lnTo>
                <a:lnTo>
                  <a:pt x="4163818" y="234104"/>
                </a:lnTo>
                <a:cubicBezTo>
                  <a:pt x="4167056" y="234046"/>
                  <a:pt x="4169933" y="233486"/>
                  <a:pt x="4172099" y="234207"/>
                </a:cubicBezTo>
                <a:cubicBezTo>
                  <a:pt x="4370329" y="290447"/>
                  <a:pt x="4575890" y="304753"/>
                  <a:pt x="4784282" y="276561"/>
                </a:cubicBezTo>
                <a:cubicBezTo>
                  <a:pt x="4788943" y="273941"/>
                  <a:pt x="4794689" y="270546"/>
                  <a:pt x="4801687" y="267764"/>
                </a:cubicBezTo>
                <a:cubicBezTo>
                  <a:pt x="5207052" y="98325"/>
                  <a:pt x="5661672" y="149587"/>
                  <a:pt x="6082788" y="64119"/>
                </a:cubicBezTo>
                <a:cubicBezTo>
                  <a:pt x="6097705" y="60940"/>
                  <a:pt x="6122565" y="65809"/>
                  <a:pt x="6099442" y="82568"/>
                </a:cubicBezTo>
                <a:cubicBezTo>
                  <a:pt x="5702970" y="366122"/>
                  <a:pt x="5250177" y="483706"/>
                  <a:pt x="4804137" y="320931"/>
                </a:cubicBezTo>
                <a:cubicBezTo>
                  <a:pt x="4608728" y="353445"/>
                  <a:pt x="4415104" y="351091"/>
                  <a:pt x="4227047" y="313415"/>
                </a:cubicBezTo>
                <a:cubicBezTo>
                  <a:pt x="4265992" y="361495"/>
                  <a:pt x="4305481" y="409180"/>
                  <a:pt x="4346041" y="456086"/>
                </a:cubicBezTo>
                <a:cubicBezTo>
                  <a:pt x="4508645" y="644218"/>
                  <a:pt x="4684629" y="811207"/>
                  <a:pt x="4870967" y="963061"/>
                </a:cubicBezTo>
                <a:cubicBezTo>
                  <a:pt x="4877428" y="960662"/>
                  <a:pt x="4883360" y="958653"/>
                  <a:pt x="4889647" y="957147"/>
                </a:cubicBezTo>
                <a:cubicBezTo>
                  <a:pt x="5063790" y="885104"/>
                  <a:pt x="5235998" y="820573"/>
                  <a:pt x="5422504" y="805191"/>
                </a:cubicBezTo>
                <a:cubicBezTo>
                  <a:pt x="5643719" y="786779"/>
                  <a:pt x="5869113" y="808075"/>
                  <a:pt x="6087656" y="826703"/>
                </a:cubicBezTo>
                <a:cubicBezTo>
                  <a:pt x="6118977" y="829180"/>
                  <a:pt x="6064821" y="863092"/>
                  <a:pt x="6058717" y="865992"/>
                </a:cubicBezTo>
                <a:cubicBezTo>
                  <a:pt x="5757093" y="988464"/>
                  <a:pt x="5312094" y="1115658"/>
                  <a:pt x="4974153" y="1045456"/>
                </a:cubicBezTo>
                <a:cubicBezTo>
                  <a:pt x="5180499" y="1203411"/>
                  <a:pt x="5398986" y="1344171"/>
                  <a:pt x="5627835" y="1472077"/>
                </a:cubicBezTo>
                <a:cubicBezTo>
                  <a:pt x="5628372" y="1471688"/>
                  <a:pt x="5629279" y="1471800"/>
                  <a:pt x="5629817" y="1471412"/>
                </a:cubicBezTo>
                <a:cubicBezTo>
                  <a:pt x="5631249" y="1471132"/>
                  <a:pt x="5633225" y="1470462"/>
                  <a:pt x="5634124" y="1470572"/>
                </a:cubicBezTo>
                <a:cubicBezTo>
                  <a:pt x="5647257" y="1469448"/>
                  <a:pt x="5751167" y="1386498"/>
                  <a:pt x="5755832" y="1383886"/>
                </a:cubicBezTo>
                <a:cubicBezTo>
                  <a:pt x="5837996" y="1338827"/>
                  <a:pt x="5925989" y="1306339"/>
                  <a:pt x="6014186" y="1279799"/>
                </a:cubicBezTo>
                <a:cubicBezTo>
                  <a:pt x="6310230" y="1190367"/>
                  <a:pt x="6608567" y="1157268"/>
                  <a:pt x="6901619" y="1047874"/>
                </a:cubicBezTo>
                <a:cubicBezTo>
                  <a:pt x="6921553" y="1040293"/>
                  <a:pt x="6976591" y="1037028"/>
                  <a:pt x="6931566" y="1062034"/>
                </a:cubicBezTo>
                <a:cubicBezTo>
                  <a:pt x="6610108" y="1243134"/>
                  <a:pt x="6183662" y="1573592"/>
                  <a:pt x="5790982" y="1561380"/>
                </a:cubicBezTo>
                <a:cubicBezTo>
                  <a:pt x="5920545" y="1629240"/>
                  <a:pt x="6053507" y="1693876"/>
                  <a:pt x="6188971" y="1755168"/>
                </a:cubicBezTo>
                <a:cubicBezTo>
                  <a:pt x="6193458" y="1753446"/>
                  <a:pt x="6198307" y="1752214"/>
                  <a:pt x="6202446" y="1752268"/>
                </a:cubicBezTo>
                <a:cubicBezTo>
                  <a:pt x="6504288" y="1570118"/>
                  <a:pt x="6833930" y="1471594"/>
                  <a:pt x="7179560" y="1467551"/>
                </a:cubicBezTo>
                <a:cubicBezTo>
                  <a:pt x="7221126" y="1467186"/>
                  <a:pt x="7172003" y="1501258"/>
                  <a:pt x="7158730" y="1507835"/>
                </a:cubicBezTo>
                <a:cubicBezTo>
                  <a:pt x="6888412" y="1630502"/>
                  <a:pt x="6618589" y="1809287"/>
                  <a:pt x="6326959" y="1817686"/>
                </a:cubicBezTo>
                <a:lnTo>
                  <a:pt x="6537433" y="1907790"/>
                </a:lnTo>
                <a:cubicBezTo>
                  <a:pt x="6542473" y="1907949"/>
                  <a:pt x="6546435" y="1908891"/>
                  <a:pt x="6550221" y="1910729"/>
                </a:cubicBezTo>
                <a:cubicBezTo>
                  <a:pt x="6742694" y="1932993"/>
                  <a:pt x="6849771" y="2068278"/>
                  <a:pt x="6964438" y="2209505"/>
                </a:cubicBezTo>
                <a:cubicBezTo>
                  <a:pt x="7113162" y="2393201"/>
                  <a:pt x="7266286" y="2592015"/>
                  <a:pt x="7367862" y="2806833"/>
                </a:cubicBezTo>
                <a:cubicBezTo>
                  <a:pt x="7371456" y="2814338"/>
                  <a:pt x="7369522" y="2821080"/>
                  <a:pt x="7364329" y="2826907"/>
                </a:cubicBezTo>
                <a:cubicBezTo>
                  <a:pt x="7348741" y="2844389"/>
                  <a:pt x="7303788" y="2853651"/>
                  <a:pt x="7290545" y="2850663"/>
                </a:cubicBezTo>
                <a:cubicBezTo>
                  <a:pt x="6859896" y="2738539"/>
                  <a:pt x="6609607" y="2342306"/>
                  <a:pt x="6472036" y="1959003"/>
                </a:cubicBezTo>
                <a:cubicBezTo>
                  <a:pt x="6239391" y="1862081"/>
                  <a:pt x="6011946" y="1759868"/>
                  <a:pt x="5792897" y="1647747"/>
                </a:cubicBezTo>
                <a:cubicBezTo>
                  <a:pt x="5817125" y="1702679"/>
                  <a:pt x="5838127" y="1759942"/>
                  <a:pt x="5842751" y="1816112"/>
                </a:cubicBezTo>
                <a:cubicBezTo>
                  <a:pt x="5844184" y="1815832"/>
                  <a:pt x="5846161" y="1815162"/>
                  <a:pt x="5847424" y="1815776"/>
                </a:cubicBezTo>
                <a:cubicBezTo>
                  <a:pt x="6140442" y="1830791"/>
                  <a:pt x="6291873" y="2115536"/>
                  <a:pt x="6399821" y="2344799"/>
                </a:cubicBezTo>
                <a:cubicBezTo>
                  <a:pt x="6413837" y="2374329"/>
                  <a:pt x="6342916" y="2402075"/>
                  <a:pt x="6323232" y="2389634"/>
                </a:cubicBezTo>
                <a:cubicBezTo>
                  <a:pt x="6177906" y="2301146"/>
                  <a:pt x="6052833" y="2198747"/>
                  <a:pt x="5942958" y="2077708"/>
                </a:cubicBezTo>
                <a:cubicBezTo>
                  <a:pt x="5949243" y="2174636"/>
                  <a:pt x="5937179" y="2273417"/>
                  <a:pt x="5921559" y="2378596"/>
                </a:cubicBezTo>
                <a:cubicBezTo>
                  <a:pt x="5888539" y="2593290"/>
                  <a:pt x="5878937" y="2813146"/>
                  <a:pt x="5817651" y="3023919"/>
                </a:cubicBezTo>
                <a:cubicBezTo>
                  <a:pt x="5810408" y="3049005"/>
                  <a:pt x="5741174" y="3089270"/>
                  <a:pt x="5729634" y="3051849"/>
                </a:cubicBezTo>
                <a:cubicBezTo>
                  <a:pt x="5657096" y="2815984"/>
                  <a:pt x="5581632" y="2571559"/>
                  <a:pt x="5611018" y="2316769"/>
                </a:cubicBezTo>
                <a:cubicBezTo>
                  <a:pt x="5622715" y="2217484"/>
                  <a:pt x="5656813" y="2135538"/>
                  <a:pt x="5687608" y="2039972"/>
                </a:cubicBezTo>
                <a:cubicBezTo>
                  <a:pt x="5744741" y="1859679"/>
                  <a:pt x="5733310" y="1742061"/>
                  <a:pt x="5657554" y="1576445"/>
                </a:cubicBezTo>
                <a:cubicBezTo>
                  <a:pt x="5483232" y="1483028"/>
                  <a:pt x="5313009" y="1382833"/>
                  <a:pt x="5150475" y="1274012"/>
                </a:cubicBezTo>
                <a:cubicBezTo>
                  <a:pt x="5326569" y="1559959"/>
                  <a:pt x="5457991" y="1838600"/>
                  <a:pt x="5349142" y="2204405"/>
                </a:cubicBezTo>
                <a:cubicBezTo>
                  <a:pt x="5342604" y="2225928"/>
                  <a:pt x="5273881" y="2261245"/>
                  <a:pt x="5262214" y="2233836"/>
                </a:cubicBezTo>
                <a:cubicBezTo>
                  <a:pt x="5160759" y="2006724"/>
                  <a:pt x="5064863" y="1777114"/>
                  <a:pt x="4981539" y="1542201"/>
                </a:cubicBezTo>
                <a:cubicBezTo>
                  <a:pt x="4932755" y="1405876"/>
                  <a:pt x="4893729" y="1278486"/>
                  <a:pt x="4958461" y="1136957"/>
                </a:cubicBezTo>
                <a:cubicBezTo>
                  <a:pt x="4854219" y="1059900"/>
                  <a:pt x="4753195" y="978221"/>
                  <a:pt x="4655015" y="891426"/>
                </a:cubicBezTo>
                <a:cubicBezTo>
                  <a:pt x="4700834" y="1342763"/>
                  <a:pt x="4530476" y="1779853"/>
                  <a:pt x="4348002" y="2205895"/>
                </a:cubicBezTo>
                <a:cubicBezTo>
                  <a:pt x="4337873" y="2229260"/>
                  <a:pt x="4261560" y="2258626"/>
                  <a:pt x="4262250" y="2219972"/>
                </a:cubicBezTo>
                <a:cubicBezTo>
                  <a:pt x="4268663" y="1744520"/>
                  <a:pt x="4175629" y="1214471"/>
                  <a:pt x="4550611" y="817540"/>
                </a:cubicBezTo>
                <a:cubicBezTo>
                  <a:pt x="4554014" y="814312"/>
                  <a:pt x="4558850" y="810804"/>
                  <a:pt x="4564418" y="808293"/>
                </a:cubicBezTo>
                <a:cubicBezTo>
                  <a:pt x="4461330" y="711325"/>
                  <a:pt x="4361455" y="609738"/>
                  <a:pt x="4266388" y="500083"/>
                </a:cubicBezTo>
                <a:cubicBezTo>
                  <a:pt x="4185451" y="406519"/>
                  <a:pt x="4107556" y="310364"/>
                  <a:pt x="4032842" y="211809"/>
                </a:cubicBezTo>
                <a:lnTo>
                  <a:pt x="3882765" y="0"/>
                </a:lnTo>
                <a:close/>
                <a:moveTo>
                  <a:pt x="3721337" y="0"/>
                </a:moveTo>
                <a:lnTo>
                  <a:pt x="3797544" y="0"/>
                </a:lnTo>
                <a:lnTo>
                  <a:pt x="3775734" y="95131"/>
                </a:lnTo>
                <a:cubicBezTo>
                  <a:pt x="3762598" y="156923"/>
                  <a:pt x="3748081" y="217234"/>
                  <a:pt x="3724807" y="272257"/>
                </a:cubicBezTo>
                <a:cubicBezTo>
                  <a:pt x="3725550" y="275539"/>
                  <a:pt x="3726109" y="279707"/>
                  <a:pt x="3726844" y="282988"/>
                </a:cubicBezTo>
                <a:cubicBezTo>
                  <a:pt x="3732776" y="280979"/>
                  <a:pt x="3739065" y="279475"/>
                  <a:pt x="3742664" y="279918"/>
                </a:cubicBezTo>
                <a:cubicBezTo>
                  <a:pt x="4076263" y="313585"/>
                  <a:pt x="4081377" y="922622"/>
                  <a:pt x="4103910" y="1161917"/>
                </a:cubicBezTo>
                <a:cubicBezTo>
                  <a:pt x="4106010" y="1184045"/>
                  <a:pt x="4034389" y="1215360"/>
                  <a:pt x="4020269" y="1200406"/>
                </a:cubicBezTo>
                <a:cubicBezTo>
                  <a:pt x="3826459" y="997506"/>
                  <a:pt x="3735339" y="752983"/>
                  <a:pt x="3674882" y="488524"/>
                </a:cubicBezTo>
                <a:cubicBezTo>
                  <a:pt x="3559684" y="713184"/>
                  <a:pt x="3278706" y="925237"/>
                  <a:pt x="3132682" y="1072284"/>
                </a:cubicBezTo>
                <a:cubicBezTo>
                  <a:pt x="3002939" y="1202191"/>
                  <a:pt x="2899935" y="1287527"/>
                  <a:pt x="2716346" y="1276376"/>
                </a:cubicBezTo>
                <a:cubicBezTo>
                  <a:pt x="2700863" y="1275390"/>
                  <a:pt x="2710506" y="1261536"/>
                  <a:pt x="2716772" y="1255462"/>
                </a:cubicBezTo>
                <a:cubicBezTo>
                  <a:pt x="2980750" y="993927"/>
                  <a:pt x="3207119" y="698608"/>
                  <a:pt x="3471096" y="437072"/>
                </a:cubicBezTo>
                <a:cubicBezTo>
                  <a:pt x="3516376" y="392044"/>
                  <a:pt x="3602281" y="339698"/>
                  <a:pt x="3639057" y="286334"/>
                </a:cubicBezTo>
                <a:cubicBezTo>
                  <a:pt x="3639591" y="285947"/>
                  <a:pt x="3639767" y="285058"/>
                  <a:pt x="3640309" y="284664"/>
                </a:cubicBezTo>
                <a:cubicBezTo>
                  <a:pt x="3642272" y="281720"/>
                  <a:pt x="3644597" y="279273"/>
                  <a:pt x="3646022" y="276711"/>
                </a:cubicBezTo>
                <a:cubicBezTo>
                  <a:pt x="3677659" y="221350"/>
                  <a:pt x="3693078" y="144742"/>
                  <a:pt x="3707943" y="65958"/>
                </a:cubicBezTo>
                <a:lnTo>
                  <a:pt x="3721337" y="0"/>
                </a:lnTo>
                <a:close/>
                <a:moveTo>
                  <a:pt x="2867960" y="0"/>
                </a:moveTo>
                <a:lnTo>
                  <a:pt x="2926351" y="0"/>
                </a:lnTo>
                <a:lnTo>
                  <a:pt x="2902823" y="262929"/>
                </a:lnTo>
                <a:cubicBezTo>
                  <a:pt x="2913215" y="221824"/>
                  <a:pt x="2926844" y="180662"/>
                  <a:pt x="2940663" y="140884"/>
                </a:cubicBezTo>
                <a:lnTo>
                  <a:pt x="2947039" y="122524"/>
                </a:lnTo>
                <a:lnTo>
                  <a:pt x="2984316" y="0"/>
                </a:lnTo>
                <a:lnTo>
                  <a:pt x="3016114" y="0"/>
                </a:lnTo>
                <a:lnTo>
                  <a:pt x="2979949" y="119274"/>
                </a:lnTo>
                <a:lnTo>
                  <a:pt x="3023879" y="0"/>
                </a:lnTo>
                <a:lnTo>
                  <a:pt x="3105400" y="0"/>
                </a:lnTo>
                <a:lnTo>
                  <a:pt x="3094669" y="30308"/>
                </a:lnTo>
                <a:cubicBezTo>
                  <a:pt x="3037894" y="178003"/>
                  <a:pt x="2973232" y="323305"/>
                  <a:pt x="2901945" y="466538"/>
                </a:cubicBezTo>
                <a:cubicBezTo>
                  <a:pt x="2895180" y="479835"/>
                  <a:pt x="2815686" y="518381"/>
                  <a:pt x="2815209" y="497361"/>
                </a:cubicBezTo>
                <a:cubicBezTo>
                  <a:pt x="2812746" y="375148"/>
                  <a:pt x="2825702" y="251298"/>
                  <a:pt x="2844845" y="127638"/>
                </a:cubicBezTo>
                <a:lnTo>
                  <a:pt x="2867960" y="0"/>
                </a:lnTo>
                <a:close/>
                <a:moveTo>
                  <a:pt x="1057230" y="0"/>
                </a:moveTo>
                <a:lnTo>
                  <a:pt x="1111003" y="0"/>
                </a:lnTo>
                <a:lnTo>
                  <a:pt x="1125553" y="52588"/>
                </a:lnTo>
                <a:cubicBezTo>
                  <a:pt x="1174409" y="196547"/>
                  <a:pt x="1244674" y="336170"/>
                  <a:pt x="1304276" y="476275"/>
                </a:cubicBezTo>
                <a:cubicBezTo>
                  <a:pt x="1351896" y="589579"/>
                  <a:pt x="1459984" y="863646"/>
                  <a:pt x="1492066" y="886333"/>
                </a:cubicBezTo>
                <a:lnTo>
                  <a:pt x="1423698" y="710817"/>
                </a:lnTo>
                <a:cubicBezTo>
                  <a:pt x="1401022" y="652964"/>
                  <a:pt x="1378015" y="593152"/>
                  <a:pt x="1357609" y="532892"/>
                </a:cubicBezTo>
                <a:cubicBezTo>
                  <a:pt x="1339853" y="480241"/>
                  <a:pt x="1324587" y="426487"/>
                  <a:pt x="1309550" y="374031"/>
                </a:cubicBezTo>
                <a:cubicBezTo>
                  <a:pt x="1277632" y="264242"/>
                  <a:pt x="1244842" y="151584"/>
                  <a:pt x="1193673" y="49533"/>
                </a:cubicBezTo>
                <a:lnTo>
                  <a:pt x="1164391" y="0"/>
                </a:lnTo>
                <a:lnTo>
                  <a:pt x="1200666" y="0"/>
                </a:lnTo>
                <a:lnTo>
                  <a:pt x="1223408" y="38996"/>
                </a:lnTo>
                <a:cubicBezTo>
                  <a:pt x="1274817" y="142454"/>
                  <a:pt x="1307626" y="255236"/>
                  <a:pt x="1339635" y="365517"/>
                </a:cubicBezTo>
                <a:cubicBezTo>
                  <a:pt x="1354670" y="417965"/>
                  <a:pt x="1370587" y="471608"/>
                  <a:pt x="1387469" y="523079"/>
                </a:cubicBezTo>
                <a:cubicBezTo>
                  <a:pt x="1407105" y="582792"/>
                  <a:pt x="1430659" y="641842"/>
                  <a:pt x="1452685" y="699806"/>
                </a:cubicBezTo>
                <a:lnTo>
                  <a:pt x="1492092" y="800424"/>
                </a:lnTo>
                <a:cubicBezTo>
                  <a:pt x="1484618" y="760762"/>
                  <a:pt x="1473155" y="705686"/>
                  <a:pt x="1455302" y="632913"/>
                </a:cubicBezTo>
                <a:cubicBezTo>
                  <a:pt x="1413478" y="460985"/>
                  <a:pt x="1347194" y="188426"/>
                  <a:pt x="1222336" y="9480"/>
                </a:cubicBezTo>
                <a:lnTo>
                  <a:pt x="1214634" y="0"/>
                </a:lnTo>
                <a:lnTo>
                  <a:pt x="1289827" y="0"/>
                </a:lnTo>
                <a:lnTo>
                  <a:pt x="1321076" y="59722"/>
                </a:lnTo>
                <a:cubicBezTo>
                  <a:pt x="1409905" y="250193"/>
                  <a:pt x="1460341" y="480374"/>
                  <a:pt x="1512579" y="626441"/>
                </a:cubicBezTo>
                <a:cubicBezTo>
                  <a:pt x="1573756" y="799163"/>
                  <a:pt x="1605359" y="928641"/>
                  <a:pt x="1506076" y="1089289"/>
                </a:cubicBezTo>
                <a:cubicBezTo>
                  <a:pt x="1497659" y="1102817"/>
                  <a:pt x="1489109" y="1088176"/>
                  <a:pt x="1486346" y="1079919"/>
                </a:cubicBezTo>
                <a:cubicBezTo>
                  <a:pt x="1364522" y="729689"/>
                  <a:pt x="1192335" y="398839"/>
                  <a:pt x="1070511" y="48609"/>
                </a:cubicBezTo>
                <a:lnTo>
                  <a:pt x="1057230" y="0"/>
                </a:lnTo>
                <a:close/>
                <a:moveTo>
                  <a:pt x="43151" y="0"/>
                </a:moveTo>
                <a:lnTo>
                  <a:pt x="95283" y="0"/>
                </a:lnTo>
                <a:lnTo>
                  <a:pt x="300708" y="154571"/>
                </a:lnTo>
                <a:cubicBezTo>
                  <a:pt x="379729" y="218614"/>
                  <a:pt x="456466" y="285481"/>
                  <a:pt x="530414" y="354673"/>
                </a:cubicBezTo>
                <a:cubicBezTo>
                  <a:pt x="466701" y="288424"/>
                  <a:pt x="401285" y="223977"/>
                  <a:pt x="333785" y="161564"/>
                </a:cubicBezTo>
                <a:lnTo>
                  <a:pt x="147005" y="0"/>
                </a:lnTo>
                <a:lnTo>
                  <a:pt x="272509" y="0"/>
                </a:lnTo>
                <a:lnTo>
                  <a:pt x="326276" y="45847"/>
                </a:lnTo>
                <a:cubicBezTo>
                  <a:pt x="505803" y="208268"/>
                  <a:pt x="670600" y="385490"/>
                  <a:pt x="823759" y="574145"/>
                </a:cubicBezTo>
                <a:cubicBezTo>
                  <a:pt x="833168" y="585952"/>
                  <a:pt x="831522" y="674146"/>
                  <a:pt x="811254" y="665546"/>
                </a:cubicBezTo>
                <a:cubicBezTo>
                  <a:pt x="575890" y="564984"/>
                  <a:pt x="364063" y="406029"/>
                  <a:pt x="154042" y="261522"/>
                </a:cubicBezTo>
                <a:cubicBezTo>
                  <a:pt x="104946" y="227663"/>
                  <a:pt x="58037" y="193597"/>
                  <a:pt x="13550" y="158423"/>
                </a:cubicBezTo>
                <a:lnTo>
                  <a:pt x="0" y="146618"/>
                </a:lnTo>
                <a:lnTo>
                  <a:pt x="0" y="59161"/>
                </a:lnTo>
                <a:lnTo>
                  <a:pt x="45427" y="101078"/>
                </a:lnTo>
                <a:cubicBezTo>
                  <a:pt x="223783" y="254949"/>
                  <a:pt x="433006" y="385896"/>
                  <a:pt x="630103" y="485885"/>
                </a:cubicBezTo>
                <a:cubicBezTo>
                  <a:pt x="595938" y="458865"/>
                  <a:pt x="563284" y="428899"/>
                  <a:pt x="532040" y="399359"/>
                </a:cubicBezTo>
                <a:lnTo>
                  <a:pt x="517618" y="385726"/>
                </a:lnTo>
                <a:cubicBezTo>
                  <a:pt x="442853" y="315667"/>
                  <a:pt x="365106" y="247799"/>
                  <a:pt x="285074" y="182755"/>
                </a:cubicBezTo>
                <a:lnTo>
                  <a:pt x="43151" y="0"/>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useBgFill="1">
        <p:nvSpPr>
          <p:cNvPr id="16" name="Rectangle 15">
            <a:extLst>
              <a:ext uri="{FF2B5EF4-FFF2-40B4-BE49-F238E27FC236}">
                <a16:creationId xmlns:a16="http://schemas.microsoft.com/office/drawing/2014/main" id="{ED888B23-07FA-482A-96DF-47E31AF1A6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7200" y="990600"/>
            <a:ext cx="11277600" cy="4876800"/>
          </a:xfrm>
          <a:prstGeom prst="rect">
            <a:avLst/>
          </a:prstGeom>
          <a:ln w="12700" cap="flat" cmpd="sng" algn="ctr">
            <a:noFill/>
            <a:prstDash val="solid"/>
            <a:miter lim="800000"/>
          </a:ln>
          <a:effectLst>
            <a:outerShdw blurRad="317500" algn="ctr" rotWithShape="0">
              <a:schemeClr val="tx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 name="Title 1"/>
          <p:cNvSpPr>
            <a:spLocks noGrp="1"/>
          </p:cNvSpPr>
          <p:nvPr>
            <p:ph type="title"/>
          </p:nvPr>
        </p:nvSpPr>
        <p:spPr>
          <a:xfrm>
            <a:off x="1143000" y="1676400"/>
            <a:ext cx="3810000" cy="3505200"/>
          </a:xfrm>
        </p:spPr>
        <p:txBody>
          <a:bodyPr anchor="t">
            <a:normAutofit/>
          </a:bodyPr>
          <a:lstStyle/>
          <a:p>
            <a:pPr lvl="1" rtl="0">
              <a:spcBef>
                <a:spcPct val="0"/>
              </a:spcBef>
            </a:pPr>
            <a:r>
              <a:rPr lang="en-US" sz="4000" b="1" kern="1200">
                <a:latin typeface="+mj-lt"/>
                <a:ea typeface="+mj-ea"/>
                <a:cs typeface="+mj-cs"/>
              </a:rPr>
              <a:t>Dependent Sample’s t (Paired t) test </a:t>
            </a:r>
          </a:p>
        </p:txBody>
      </p:sp>
      <p:sp>
        <p:nvSpPr>
          <p:cNvPr id="3" name="Content Placeholder 2"/>
          <p:cNvSpPr>
            <a:spLocks noGrp="1"/>
          </p:cNvSpPr>
          <p:nvPr>
            <p:ph idx="1"/>
          </p:nvPr>
        </p:nvSpPr>
        <p:spPr>
          <a:xfrm>
            <a:off x="5181604" y="1676400"/>
            <a:ext cx="5638796" cy="3505200"/>
          </a:xfrm>
        </p:spPr>
        <p:txBody>
          <a:bodyPr>
            <a:normAutofit/>
          </a:bodyPr>
          <a:lstStyle/>
          <a:p>
            <a:pPr>
              <a:buNone/>
            </a:pPr>
            <a:r>
              <a:rPr lang="en-IN" sz="1500">
                <a:solidFill>
                  <a:schemeClr val="tx1">
                    <a:alpha val="55000"/>
                  </a:schemeClr>
                </a:solidFill>
              </a:rPr>
              <a:t>Researcher wishes to draw inferences about the effect of the pill on reduction of blood pressure. (undesirable side effect) </a:t>
            </a:r>
          </a:p>
          <a:p>
            <a:pPr>
              <a:buNone/>
            </a:pPr>
            <a:r>
              <a:rPr lang="en-IN" sz="1500">
                <a:solidFill>
                  <a:schemeClr val="tx1">
                    <a:alpha val="55000"/>
                  </a:schemeClr>
                </a:solidFill>
              </a:rPr>
              <a:t>X: initial blood pressures (before use of pill) of 15 college-age women. </a:t>
            </a:r>
          </a:p>
          <a:p>
            <a:pPr>
              <a:buNone/>
            </a:pPr>
            <a:r>
              <a:rPr lang="en-IN" sz="1500">
                <a:solidFill>
                  <a:schemeClr val="tx1">
                    <a:alpha val="55000"/>
                  </a:schemeClr>
                </a:solidFill>
              </a:rPr>
              <a:t>After they use the pill regularly for six months</a:t>
            </a:r>
          </a:p>
          <a:p>
            <a:pPr>
              <a:buNone/>
            </a:pPr>
            <a:r>
              <a:rPr lang="en-IN" sz="1500">
                <a:solidFill>
                  <a:schemeClr val="tx1">
                    <a:alpha val="55000"/>
                  </a:schemeClr>
                </a:solidFill>
              </a:rPr>
              <a:t>Y: Their blood pressures after six months</a:t>
            </a:r>
          </a:p>
          <a:p>
            <a:pPr>
              <a:buNone/>
            </a:pPr>
            <a:r>
              <a:rPr lang="en-US" sz="1500">
                <a:solidFill>
                  <a:schemeClr val="tx1">
                    <a:alpha val="55000"/>
                  </a:schemeClr>
                </a:solidFill>
              </a:rPr>
              <a:t>(X</a:t>
            </a:r>
            <a:r>
              <a:rPr lang="en-US" sz="1500" baseline="-25000">
                <a:solidFill>
                  <a:schemeClr val="tx1">
                    <a:alpha val="55000"/>
                  </a:schemeClr>
                </a:solidFill>
              </a:rPr>
              <a:t>1</a:t>
            </a:r>
            <a:r>
              <a:rPr lang="en-US" sz="1500">
                <a:solidFill>
                  <a:schemeClr val="tx1">
                    <a:alpha val="55000"/>
                  </a:schemeClr>
                </a:solidFill>
              </a:rPr>
              <a:t> , Y</a:t>
            </a:r>
            <a:r>
              <a:rPr lang="en-US" sz="1500" baseline="-25000">
                <a:solidFill>
                  <a:schemeClr val="tx1">
                    <a:alpha val="55000"/>
                  </a:schemeClr>
                </a:solidFill>
              </a:rPr>
              <a:t>1</a:t>
            </a:r>
            <a:r>
              <a:rPr lang="en-US" sz="1500">
                <a:solidFill>
                  <a:schemeClr val="tx1">
                    <a:alpha val="55000"/>
                  </a:schemeClr>
                </a:solidFill>
              </a:rPr>
              <a:t>), (X</a:t>
            </a:r>
            <a:r>
              <a:rPr lang="en-US" sz="1500" baseline="-25000">
                <a:solidFill>
                  <a:schemeClr val="tx1">
                    <a:alpha val="55000"/>
                  </a:schemeClr>
                </a:solidFill>
              </a:rPr>
              <a:t>2</a:t>
            </a:r>
            <a:r>
              <a:rPr lang="en-US" sz="1500">
                <a:solidFill>
                  <a:schemeClr val="tx1">
                    <a:alpha val="55000"/>
                  </a:schemeClr>
                </a:solidFill>
              </a:rPr>
              <a:t> , Y</a:t>
            </a:r>
            <a:r>
              <a:rPr lang="en-US" sz="1500" baseline="-25000">
                <a:solidFill>
                  <a:schemeClr val="tx1">
                    <a:alpha val="55000"/>
                  </a:schemeClr>
                </a:solidFill>
              </a:rPr>
              <a:t>2</a:t>
            </a:r>
            <a:r>
              <a:rPr lang="en-US" sz="1500">
                <a:solidFill>
                  <a:schemeClr val="tx1">
                    <a:alpha val="55000"/>
                  </a:schemeClr>
                </a:solidFill>
              </a:rPr>
              <a:t>),…, (X</a:t>
            </a:r>
            <a:r>
              <a:rPr lang="en-US" sz="1500" baseline="-25000">
                <a:solidFill>
                  <a:schemeClr val="tx1">
                    <a:alpha val="55000"/>
                  </a:schemeClr>
                </a:solidFill>
              </a:rPr>
              <a:t>n</a:t>
            </a:r>
            <a:r>
              <a:rPr lang="en-US" sz="1500">
                <a:solidFill>
                  <a:schemeClr val="tx1">
                    <a:alpha val="55000"/>
                  </a:schemeClr>
                </a:solidFill>
              </a:rPr>
              <a:t> , Y</a:t>
            </a:r>
            <a:r>
              <a:rPr lang="en-US" sz="1500" baseline="-25000">
                <a:solidFill>
                  <a:schemeClr val="tx1">
                    <a:alpha val="55000"/>
                  </a:schemeClr>
                </a:solidFill>
              </a:rPr>
              <a:t>n</a:t>
            </a:r>
            <a:r>
              <a:rPr lang="en-US" sz="1500">
                <a:solidFill>
                  <a:schemeClr val="tx1">
                    <a:alpha val="55000"/>
                  </a:schemeClr>
                </a:solidFill>
              </a:rPr>
              <a:t>)</a:t>
            </a:r>
          </a:p>
          <a:p>
            <a:pPr>
              <a:buNone/>
            </a:pPr>
            <a:r>
              <a:rPr lang="en-IN" sz="1500">
                <a:solidFill>
                  <a:schemeClr val="tx1">
                    <a:alpha val="55000"/>
                  </a:schemeClr>
                </a:solidFill>
              </a:rPr>
              <a:t>X</a:t>
            </a:r>
            <a:r>
              <a:rPr lang="en-IN" sz="1500" baseline="-25000">
                <a:solidFill>
                  <a:schemeClr val="tx1">
                    <a:alpha val="55000"/>
                  </a:schemeClr>
                </a:solidFill>
              </a:rPr>
              <a:t>i</a:t>
            </a:r>
            <a:r>
              <a:rPr lang="en-IN" sz="1500">
                <a:solidFill>
                  <a:schemeClr val="tx1">
                    <a:alpha val="55000"/>
                  </a:schemeClr>
                </a:solidFill>
              </a:rPr>
              <a:t>= 70,80,72,76,76,76,72,78,82,64,74,92, 74, 68,84</a:t>
            </a:r>
          </a:p>
          <a:p>
            <a:pPr>
              <a:buNone/>
            </a:pPr>
            <a:r>
              <a:rPr lang="en-US" sz="1500">
                <a:solidFill>
                  <a:schemeClr val="tx1">
                    <a:alpha val="55000"/>
                  </a:schemeClr>
                </a:solidFill>
              </a:rPr>
              <a:t>Y</a:t>
            </a:r>
            <a:r>
              <a:rPr lang="en-US" sz="1500" baseline="-25000">
                <a:solidFill>
                  <a:schemeClr val="tx1">
                    <a:alpha val="55000"/>
                  </a:schemeClr>
                </a:solidFill>
              </a:rPr>
              <a:t>i</a:t>
            </a:r>
            <a:r>
              <a:rPr lang="en-US" sz="1500">
                <a:solidFill>
                  <a:schemeClr val="tx1">
                    <a:alpha val="55000"/>
                  </a:schemeClr>
                </a:solidFill>
              </a:rPr>
              <a:t> = </a:t>
            </a:r>
            <a:r>
              <a:rPr lang="en-IN" sz="1500">
                <a:solidFill>
                  <a:schemeClr val="tx1">
                    <a:alpha val="55000"/>
                  </a:schemeClr>
                </a:solidFill>
              </a:rPr>
              <a:t>68,72,62,70,58,66, 68,52,64,72,74,60,74, 72,74</a:t>
            </a:r>
          </a:p>
          <a:p>
            <a:pPr>
              <a:buNone/>
            </a:pPr>
            <a:r>
              <a:rPr lang="en-US" sz="1500">
                <a:solidFill>
                  <a:schemeClr val="tx1">
                    <a:alpha val="55000"/>
                  </a:schemeClr>
                </a:solidFill>
              </a:rPr>
              <a:t>To test whether average blood pressure is reduced.</a:t>
            </a:r>
            <a:endParaRPr lang="en-IN" sz="1500">
              <a:solidFill>
                <a:schemeClr val="tx1">
                  <a:alpha val="55000"/>
                </a:schemeClr>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DED02C-B93A-47FC-B04C-15B6BA081EC0}"/>
              </a:ext>
            </a:extLst>
          </p:cNvPr>
          <p:cNvSpPr>
            <a:spLocks noGrp="1"/>
          </p:cNvSpPr>
          <p:nvPr>
            <p:ph type="title"/>
          </p:nvPr>
        </p:nvSpPr>
        <p:spPr>
          <a:xfrm>
            <a:off x="804673" y="1445494"/>
            <a:ext cx="3616856" cy="4376572"/>
          </a:xfrm>
        </p:spPr>
        <p:txBody>
          <a:bodyPr anchor="ctr">
            <a:normAutofit/>
          </a:bodyPr>
          <a:lstStyle/>
          <a:p>
            <a:r>
              <a:rPr lang="en-US" sz="4800"/>
              <a:t>Organization of Data</a:t>
            </a:r>
            <a:endParaRPr lang="en-IN" sz="4800"/>
          </a:p>
        </p:txBody>
      </p:sp>
      <p:sp>
        <p:nvSpPr>
          <p:cNvPr id="8" name="Freeform: Shape 7">
            <a:extLst>
              <a:ext uri="{FF2B5EF4-FFF2-40B4-BE49-F238E27FC236}">
                <a16:creationId xmlns:a16="http://schemas.microsoft.com/office/drawing/2014/main" id="{DFF2AC85-FAA0-4844-813F-83C04D7382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7636" y="0"/>
            <a:ext cx="7281316" cy="6858000"/>
          </a:xfrm>
          <a:custGeom>
            <a:avLst/>
            <a:gdLst>
              <a:gd name="connsiteX0" fmla="*/ 361354 w 7281316"/>
              <a:gd name="connsiteY0" fmla="*/ 0 h 6858000"/>
              <a:gd name="connsiteX1" fmla="*/ 7281316 w 7281316"/>
              <a:gd name="connsiteY1" fmla="*/ 0 h 6858000"/>
              <a:gd name="connsiteX2" fmla="*/ 7281316 w 7281316"/>
              <a:gd name="connsiteY2" fmla="*/ 6858000 h 6858000"/>
              <a:gd name="connsiteX3" fmla="*/ 696735 w 7281316"/>
              <a:gd name="connsiteY3" fmla="*/ 6858000 h 6858000"/>
              <a:gd name="connsiteX4" fmla="*/ 690849 w 7281316"/>
              <a:gd name="connsiteY4" fmla="*/ 6842426 h 6858000"/>
              <a:gd name="connsiteX5" fmla="*/ 335637 w 7281316"/>
              <a:gd name="connsiteY5" fmla="*/ 9472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81316" h="6858000">
                <a:moveTo>
                  <a:pt x="361354" y="0"/>
                </a:moveTo>
                <a:lnTo>
                  <a:pt x="7281316" y="0"/>
                </a:lnTo>
                <a:lnTo>
                  <a:pt x="7281316" y="6858000"/>
                </a:lnTo>
                <a:lnTo>
                  <a:pt x="696735" y="6858000"/>
                </a:lnTo>
                <a:lnTo>
                  <a:pt x="690849" y="6842426"/>
                </a:lnTo>
                <a:cubicBezTo>
                  <a:pt x="-65870" y="4704140"/>
                  <a:pt x="-226206" y="2374054"/>
                  <a:pt x="335637" y="94722"/>
                </a:cubicBez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89CC0F1E-BAA2-47B1-8F83-7ECB9FD9E0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89558" y="0"/>
            <a:ext cx="6999394" cy="6858000"/>
          </a:xfrm>
          <a:custGeom>
            <a:avLst/>
            <a:gdLst>
              <a:gd name="connsiteX0" fmla="*/ 6999394 w 6999394"/>
              <a:gd name="connsiteY0" fmla="*/ 0 h 6858000"/>
              <a:gd name="connsiteX1" fmla="*/ 6999394 w 6999394"/>
              <a:gd name="connsiteY1" fmla="*/ 6858000 h 6858000"/>
              <a:gd name="connsiteX2" fmla="*/ 717029 w 6999394"/>
              <a:gd name="connsiteY2" fmla="*/ 6858000 h 6858000"/>
              <a:gd name="connsiteX3" fmla="*/ 623642 w 6999394"/>
              <a:gd name="connsiteY3" fmla="*/ 6599363 h 6858000"/>
              <a:gd name="connsiteX4" fmla="*/ 319533 w 6999394"/>
              <a:gd name="connsiteY4" fmla="*/ 193787 h 6858000"/>
              <a:gd name="connsiteX5" fmla="*/ 371685 w 6999394"/>
              <a:gd name="connsiteY5"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99394" h="6858000">
                <a:moveTo>
                  <a:pt x="6999394" y="0"/>
                </a:moveTo>
                <a:lnTo>
                  <a:pt x="6999394" y="6858000"/>
                </a:lnTo>
                <a:lnTo>
                  <a:pt x="717029" y="6858000"/>
                </a:lnTo>
                <a:lnTo>
                  <a:pt x="623642" y="6599363"/>
                </a:lnTo>
                <a:cubicBezTo>
                  <a:pt x="-67685" y="4563346"/>
                  <a:pt x="-206622" y="2355719"/>
                  <a:pt x="319533" y="193787"/>
                </a:cubicBezTo>
                <a:lnTo>
                  <a:pt x="371685" y="1"/>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EB43FCCC-17D3-48D3-8C6B-F1D538A421B5}"/>
              </a:ext>
            </a:extLst>
          </p:cNvPr>
          <p:cNvSpPr>
            <a:spLocks noGrp="1"/>
          </p:cNvSpPr>
          <p:nvPr>
            <p:ph idx="1"/>
          </p:nvPr>
        </p:nvSpPr>
        <p:spPr>
          <a:xfrm>
            <a:off x="6096000" y="1399032"/>
            <a:ext cx="5501834" cy="4471416"/>
          </a:xfrm>
        </p:spPr>
        <p:txBody>
          <a:bodyPr anchor="ctr">
            <a:normAutofit/>
          </a:bodyPr>
          <a:lstStyle/>
          <a:p>
            <a:r>
              <a:rPr lang="en-US" sz="2200">
                <a:solidFill>
                  <a:schemeClr val="bg1"/>
                </a:solidFill>
              </a:rPr>
              <a:t>Collection</a:t>
            </a:r>
          </a:p>
          <a:p>
            <a:pPr marL="0" indent="0">
              <a:buNone/>
            </a:pPr>
            <a:r>
              <a:rPr lang="en-US" sz="2200">
                <a:solidFill>
                  <a:schemeClr val="bg1"/>
                </a:solidFill>
              </a:rPr>
              <a:t>a) Questionnaire method</a:t>
            </a:r>
            <a:endParaRPr lang="en-IN" sz="2200">
              <a:solidFill>
                <a:schemeClr val="bg1"/>
              </a:solidFill>
            </a:endParaRPr>
          </a:p>
          <a:p>
            <a:pPr marL="0" indent="0">
              <a:buNone/>
            </a:pPr>
            <a:r>
              <a:rPr lang="en-US" sz="2200">
                <a:solidFill>
                  <a:schemeClr val="bg1"/>
                </a:solidFill>
              </a:rPr>
              <a:t>b) Interviewer method</a:t>
            </a:r>
            <a:endParaRPr lang="en-IN" sz="2200">
              <a:solidFill>
                <a:schemeClr val="bg1"/>
              </a:solidFill>
            </a:endParaRPr>
          </a:p>
          <a:p>
            <a:pPr marL="0" indent="0">
              <a:buNone/>
            </a:pPr>
            <a:r>
              <a:rPr lang="en-US" sz="2200">
                <a:solidFill>
                  <a:schemeClr val="bg1"/>
                </a:solidFill>
              </a:rPr>
              <a:t>c) Method of direct observation</a:t>
            </a:r>
            <a:endParaRPr lang="en-IN" sz="2200">
              <a:solidFill>
                <a:schemeClr val="bg1"/>
              </a:solidFill>
            </a:endParaRPr>
          </a:p>
          <a:p>
            <a:pPr marL="0" indent="0">
              <a:buNone/>
            </a:pPr>
            <a:r>
              <a:rPr lang="en-US" sz="2200">
                <a:solidFill>
                  <a:schemeClr val="bg1"/>
                </a:solidFill>
              </a:rPr>
              <a:t>d) Indirect Oral Investigation method</a:t>
            </a:r>
          </a:p>
          <a:p>
            <a:r>
              <a:rPr lang="en-US" sz="2200">
                <a:solidFill>
                  <a:schemeClr val="bg1"/>
                </a:solidFill>
              </a:rPr>
              <a:t>Presentation</a:t>
            </a:r>
          </a:p>
          <a:p>
            <a:pPr marL="0" indent="0">
              <a:buNone/>
            </a:pPr>
            <a:r>
              <a:rPr lang="en-US" sz="2200">
                <a:solidFill>
                  <a:schemeClr val="bg1"/>
                </a:solidFill>
              </a:rPr>
              <a:t>a) Textual</a:t>
            </a:r>
            <a:endParaRPr lang="en-IN" sz="2200">
              <a:solidFill>
                <a:schemeClr val="bg1"/>
              </a:solidFill>
            </a:endParaRPr>
          </a:p>
          <a:p>
            <a:pPr marL="0" indent="0">
              <a:buNone/>
            </a:pPr>
            <a:r>
              <a:rPr lang="en-US" sz="2200">
                <a:solidFill>
                  <a:schemeClr val="bg1"/>
                </a:solidFill>
              </a:rPr>
              <a:t>b) Tabular </a:t>
            </a:r>
            <a:endParaRPr lang="en-IN" sz="2200">
              <a:solidFill>
                <a:schemeClr val="bg1"/>
              </a:solidFill>
            </a:endParaRPr>
          </a:p>
          <a:p>
            <a:pPr marL="0" indent="0">
              <a:buNone/>
            </a:pPr>
            <a:r>
              <a:rPr lang="en-US" sz="2200">
                <a:solidFill>
                  <a:schemeClr val="bg1"/>
                </a:solidFill>
              </a:rPr>
              <a:t>c) Diagrammatic</a:t>
            </a:r>
            <a:endParaRPr lang="en-IN" sz="2200">
              <a:solidFill>
                <a:schemeClr val="bg1"/>
              </a:solidFill>
            </a:endParaRPr>
          </a:p>
          <a:p>
            <a:endParaRPr lang="en-IN" sz="2200">
              <a:solidFill>
                <a:schemeClr val="bg1"/>
              </a:solidFill>
            </a:endParaRPr>
          </a:p>
          <a:p>
            <a:pPr marL="0" indent="0">
              <a:buNone/>
            </a:pPr>
            <a:endParaRPr lang="en-IN" sz="2200">
              <a:solidFill>
                <a:schemeClr val="bg1"/>
              </a:solidFill>
            </a:endParaRPr>
          </a:p>
        </p:txBody>
      </p:sp>
    </p:spTree>
    <p:extLst>
      <p:ext uri="{BB962C8B-B14F-4D97-AF65-F5344CB8AC3E}">
        <p14:creationId xmlns:p14="http://schemas.microsoft.com/office/powerpoint/2010/main" val="2261126396"/>
      </p:ext>
    </p:extLst>
  </p:cSld>
  <p:clrMapOvr>
    <a:overrideClrMapping bg1="dk1" tx1="lt1" bg2="dk2" tx2="lt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8F236D-F2C4-45B8-8C7E-B8017E2E9AF2}"/>
              </a:ext>
            </a:extLst>
          </p:cNvPr>
          <p:cNvSpPr>
            <a:spLocks noGrp="1"/>
          </p:cNvSpPr>
          <p:nvPr>
            <p:ph type="title"/>
          </p:nvPr>
        </p:nvSpPr>
        <p:spPr/>
        <p:txBody>
          <a:bodyPr/>
          <a:lstStyle/>
          <a:p>
            <a:r>
              <a:rPr lang="en-US" dirty="0"/>
              <a:t>Graphical Presentation of Data</a:t>
            </a:r>
            <a:endParaRPr lang="en-IN" dirty="0"/>
          </a:p>
        </p:txBody>
      </p:sp>
      <p:sp>
        <p:nvSpPr>
          <p:cNvPr id="3" name="Content Placeholder 2">
            <a:extLst>
              <a:ext uri="{FF2B5EF4-FFF2-40B4-BE49-F238E27FC236}">
                <a16:creationId xmlns:a16="http://schemas.microsoft.com/office/drawing/2014/main" id="{8842873D-18EA-4421-8F0C-F65307AA519D}"/>
              </a:ext>
            </a:extLst>
          </p:cNvPr>
          <p:cNvSpPr>
            <a:spLocks noGrp="1"/>
          </p:cNvSpPr>
          <p:nvPr>
            <p:ph idx="1"/>
          </p:nvPr>
        </p:nvSpPr>
        <p:spPr/>
        <p:txBody>
          <a:bodyPr>
            <a:normAutofit fontScale="85000" lnSpcReduction="20000"/>
          </a:bodyPr>
          <a:lstStyle/>
          <a:p>
            <a:r>
              <a:rPr lang="en-US" dirty="0"/>
              <a:t>Non-Frequency Data</a:t>
            </a:r>
          </a:p>
          <a:p>
            <a:pPr marL="0" indent="0">
              <a:buNone/>
            </a:pPr>
            <a:r>
              <a:rPr lang="en-US" dirty="0"/>
              <a:t>-Line Charts</a:t>
            </a:r>
          </a:p>
          <a:p>
            <a:pPr marL="0" indent="0">
              <a:buNone/>
            </a:pPr>
            <a:r>
              <a:rPr lang="en-US" dirty="0"/>
              <a:t>-Bar Charts</a:t>
            </a:r>
          </a:p>
          <a:p>
            <a:pPr marL="0" indent="0">
              <a:buNone/>
            </a:pPr>
            <a:r>
              <a:rPr lang="en-US" dirty="0"/>
              <a:t>-Pie Charts</a:t>
            </a:r>
          </a:p>
          <a:p>
            <a:r>
              <a:rPr lang="en-US" dirty="0"/>
              <a:t>Frequency Data</a:t>
            </a:r>
          </a:p>
          <a:p>
            <a:pPr marL="0" indent="0" algn="just" eaLnBrk="1" hangingPunct="1">
              <a:lnSpc>
                <a:spcPct val="150000"/>
              </a:lnSpc>
              <a:buNone/>
            </a:pPr>
            <a:r>
              <a:rPr lang="en-US" altLang="en-US" dirty="0">
                <a:latin typeface="Times New Roman" panose="02020603050405020304" pitchFamily="18" charset="0"/>
              </a:rPr>
              <a:t>-Column Diagram</a:t>
            </a:r>
          </a:p>
          <a:p>
            <a:pPr marL="0" indent="0" algn="just" eaLnBrk="1" hangingPunct="1">
              <a:lnSpc>
                <a:spcPct val="150000"/>
              </a:lnSpc>
              <a:buNone/>
            </a:pPr>
            <a:r>
              <a:rPr lang="en-US" altLang="en-US" dirty="0">
                <a:latin typeface="Times New Roman" panose="02020603050405020304" pitchFamily="18" charset="0"/>
              </a:rPr>
              <a:t>- Histogram</a:t>
            </a:r>
          </a:p>
          <a:p>
            <a:pPr marL="0" indent="0" algn="just" eaLnBrk="1" hangingPunct="1">
              <a:lnSpc>
                <a:spcPct val="150000"/>
              </a:lnSpc>
              <a:buNone/>
            </a:pPr>
            <a:r>
              <a:rPr lang="en-US" altLang="en-US" dirty="0">
                <a:latin typeface="Times New Roman" panose="02020603050405020304" pitchFamily="18" charset="0"/>
              </a:rPr>
              <a:t> -Step diagram</a:t>
            </a:r>
          </a:p>
          <a:p>
            <a:pPr marL="0" indent="0" algn="just" eaLnBrk="1" hangingPunct="1">
              <a:lnSpc>
                <a:spcPct val="150000"/>
              </a:lnSpc>
              <a:buNone/>
            </a:pPr>
            <a:r>
              <a:rPr lang="en-US" altLang="en-US" dirty="0">
                <a:latin typeface="Times New Roman" panose="02020603050405020304" pitchFamily="18" charset="0"/>
              </a:rPr>
              <a:t> -Ogive</a:t>
            </a:r>
          </a:p>
          <a:p>
            <a:endParaRPr lang="en-IN" dirty="0"/>
          </a:p>
        </p:txBody>
      </p:sp>
      <mc:AlternateContent xmlns:mc="http://schemas.openxmlformats.org/markup-compatibility/2006" xmlns:p14="http://schemas.microsoft.com/office/powerpoint/2010/main">
        <mc:Choice Requires="p14">
          <p:contentPart p14:bwMode="auto" r:id="rId2">
            <p14:nvContentPartPr>
              <p14:cNvPr id="20" name="Ink 19">
                <a:extLst>
                  <a:ext uri="{FF2B5EF4-FFF2-40B4-BE49-F238E27FC236}">
                    <a16:creationId xmlns:a16="http://schemas.microsoft.com/office/drawing/2014/main" id="{C2FE59CD-FEC8-4A62-81BF-C56AD7AE8AE2}"/>
                  </a:ext>
                </a:extLst>
              </p14:cNvPr>
              <p14:cNvContentPartPr/>
              <p14:nvPr/>
            </p14:nvContentPartPr>
            <p14:xfrm>
              <a:off x="9480932" y="3586680"/>
              <a:ext cx="360" cy="360"/>
            </p14:xfrm>
          </p:contentPart>
        </mc:Choice>
        <mc:Fallback xmlns="">
          <p:pic>
            <p:nvPicPr>
              <p:cNvPr id="20" name="Ink 19">
                <a:extLst>
                  <a:ext uri="{FF2B5EF4-FFF2-40B4-BE49-F238E27FC236}">
                    <a16:creationId xmlns:p14="http://schemas.microsoft.com/office/powerpoint/2010/main" xmlns="" xmlns:a16="http://schemas.microsoft.com/office/drawing/2014/main" id="{C2FE59CD-FEC8-4A62-81BF-C56AD7AE8AE2}"/>
                  </a:ext>
                </a:extLst>
              </p:cNvPr>
              <p:cNvPicPr/>
              <p:nvPr/>
            </p:nvPicPr>
            <p:blipFill>
              <a:blip r:embed="rId3"/>
              <a:stretch>
                <a:fillRect/>
              </a:stretch>
            </p:blipFill>
            <p:spPr>
              <a:xfrm>
                <a:off x="9472292" y="3578040"/>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21" name="Ink 20">
                <a:extLst>
                  <a:ext uri="{FF2B5EF4-FFF2-40B4-BE49-F238E27FC236}">
                    <a16:creationId xmlns:a16="http://schemas.microsoft.com/office/drawing/2014/main" id="{9F8A0ECB-B216-4116-92F5-971F5014764C}"/>
                  </a:ext>
                </a:extLst>
              </p14:cNvPr>
              <p14:cNvContentPartPr/>
              <p14:nvPr/>
            </p14:nvContentPartPr>
            <p14:xfrm>
              <a:off x="9087452" y="3488400"/>
              <a:ext cx="360" cy="360"/>
            </p14:xfrm>
          </p:contentPart>
        </mc:Choice>
        <mc:Fallback xmlns="">
          <p:pic>
            <p:nvPicPr>
              <p:cNvPr id="21" name="Ink 20">
                <a:extLst>
                  <a:ext uri="{FF2B5EF4-FFF2-40B4-BE49-F238E27FC236}">
                    <a16:creationId xmlns:p14="http://schemas.microsoft.com/office/powerpoint/2010/main" xmlns="" xmlns:a16="http://schemas.microsoft.com/office/drawing/2014/main" id="{9F8A0ECB-B216-4116-92F5-971F5014764C}"/>
                  </a:ext>
                </a:extLst>
              </p:cNvPr>
              <p:cNvPicPr/>
              <p:nvPr/>
            </p:nvPicPr>
            <p:blipFill>
              <a:blip r:embed="rId3"/>
              <a:stretch>
                <a:fillRect/>
              </a:stretch>
            </p:blipFill>
            <p:spPr>
              <a:xfrm>
                <a:off x="9078812" y="3479760"/>
                <a:ext cx="18000" cy="18000"/>
              </a:xfrm>
              <a:prstGeom prst="rect">
                <a:avLst/>
              </a:prstGeom>
            </p:spPr>
          </p:pic>
        </mc:Fallback>
      </mc:AlternateContent>
    </p:spTree>
    <p:extLst>
      <p:ext uri="{BB962C8B-B14F-4D97-AF65-F5344CB8AC3E}">
        <p14:creationId xmlns:p14="http://schemas.microsoft.com/office/powerpoint/2010/main" val="10585903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287315-EE27-44C6-AE1F-E08C24FB4CAE}"/>
              </a:ext>
            </a:extLst>
          </p:cNvPr>
          <p:cNvSpPr>
            <a:spLocks noGrp="1"/>
          </p:cNvSpPr>
          <p:nvPr>
            <p:ph type="title"/>
          </p:nvPr>
        </p:nvSpPr>
        <p:spPr>
          <a:xfrm>
            <a:off x="838200" y="365125"/>
            <a:ext cx="5393361" cy="1325563"/>
          </a:xfrm>
        </p:spPr>
        <p:txBody>
          <a:bodyPr>
            <a:normAutofit/>
          </a:bodyPr>
          <a:lstStyle/>
          <a:p>
            <a:r>
              <a:rPr lang="en-US" dirty="0"/>
              <a:t>Analysis of Data</a:t>
            </a:r>
            <a:endParaRPr lang="en-IN" dirty="0"/>
          </a:p>
        </p:txBody>
      </p:sp>
      <p:pic>
        <p:nvPicPr>
          <p:cNvPr id="6" name="Picture 5">
            <a:extLst>
              <a:ext uri="{FF2B5EF4-FFF2-40B4-BE49-F238E27FC236}">
                <a16:creationId xmlns:a16="http://schemas.microsoft.com/office/drawing/2014/main" id="{43C8D6EF-3B54-40BA-B026-6BFE8CB7F54B}"/>
              </a:ext>
            </a:extLst>
          </p:cNvPr>
          <p:cNvPicPr>
            <a:picLocks noChangeAspect="1"/>
          </p:cNvPicPr>
          <p:nvPr/>
        </p:nvPicPr>
        <p:blipFill rotWithShape="1">
          <a:blip r:embed="rId2"/>
          <a:srcRect l="21225" r="12023" b="-2"/>
          <a:stretch/>
        </p:blipFill>
        <p:spPr>
          <a:xfrm>
            <a:off x="6374920" y="758514"/>
            <a:ext cx="5122238" cy="5122238"/>
          </a:xfrm>
          <a:custGeom>
            <a:avLst/>
            <a:gdLst/>
            <a:ahLst/>
            <a:cxnLst/>
            <a:rect l="l" t="t" r="r" b="b"/>
            <a:pathLst>
              <a:path w="2663168" h="2663168">
                <a:moveTo>
                  <a:pt x="1331584" y="0"/>
                </a:moveTo>
                <a:cubicBezTo>
                  <a:pt x="2066998" y="0"/>
                  <a:pt x="2663168" y="596170"/>
                  <a:pt x="2663168" y="1331584"/>
                </a:cubicBezTo>
                <a:cubicBezTo>
                  <a:pt x="2663168" y="2066998"/>
                  <a:pt x="2066998" y="2663168"/>
                  <a:pt x="1331584" y="2663168"/>
                </a:cubicBezTo>
                <a:cubicBezTo>
                  <a:pt x="596170" y="2663168"/>
                  <a:pt x="0" y="2066998"/>
                  <a:pt x="0" y="1331584"/>
                </a:cubicBezTo>
                <a:cubicBezTo>
                  <a:pt x="0" y="596170"/>
                  <a:pt x="596170" y="0"/>
                  <a:pt x="1331584" y="0"/>
                </a:cubicBezTo>
                <a:close/>
              </a:path>
            </a:pathLst>
          </a:custGeom>
        </p:spPr>
      </p:pic>
      <p:graphicFrame>
        <p:nvGraphicFramePr>
          <p:cNvPr id="5" name="Content Placeholder 2">
            <a:extLst>
              <a:ext uri="{FF2B5EF4-FFF2-40B4-BE49-F238E27FC236}">
                <a16:creationId xmlns:a16="http://schemas.microsoft.com/office/drawing/2014/main" id="{E66DCA47-DFBE-49EB-8E74-4D926A89EEFC}"/>
              </a:ext>
            </a:extLst>
          </p:cNvPr>
          <p:cNvGraphicFramePr>
            <a:graphicFrameLocks noGrp="1"/>
          </p:cNvGraphicFramePr>
          <p:nvPr>
            <p:ph idx="1"/>
          </p:nvPr>
        </p:nvGraphicFramePr>
        <p:xfrm>
          <a:off x="838200" y="1825625"/>
          <a:ext cx="5393361"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676906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31BAD53-4E89-4F62-BBB7-26359763ED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Shape 10">
            <a:extLst>
              <a:ext uri="{FF2B5EF4-FFF2-40B4-BE49-F238E27FC236}">
                <a16:creationId xmlns:a16="http://schemas.microsoft.com/office/drawing/2014/main" id="{62756DA2-40EB-4C6F-B962-5822FFB54F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653438" cy="6858000"/>
          </a:xfrm>
          <a:custGeom>
            <a:avLst/>
            <a:gdLst>
              <a:gd name="connsiteX0" fmla="*/ 0 w 6096000"/>
              <a:gd name="connsiteY0" fmla="*/ 0 h 6858000"/>
              <a:gd name="connsiteX1" fmla="*/ 5567517 w 6096000"/>
              <a:gd name="connsiteY1" fmla="*/ 0 h 6858000"/>
              <a:gd name="connsiteX2" fmla="*/ 5566938 w 6096000"/>
              <a:gd name="connsiteY2" fmla="*/ 1705 h 6858000"/>
              <a:gd name="connsiteX3" fmla="*/ 5551594 w 6096000"/>
              <a:gd name="connsiteY3" fmla="*/ 17287 h 6858000"/>
              <a:gd name="connsiteX4" fmla="*/ 5545641 w 6096000"/>
              <a:gd name="connsiteY4" fmla="*/ 130336 h 6858000"/>
              <a:gd name="connsiteX5" fmla="*/ 5538289 w 6096000"/>
              <a:gd name="connsiteY5" fmla="*/ 187093 h 6858000"/>
              <a:gd name="connsiteX6" fmla="*/ 5545790 w 6096000"/>
              <a:gd name="connsiteY6" fmla="*/ 265704 h 6858000"/>
              <a:gd name="connsiteX7" fmla="*/ 5542313 w 6096000"/>
              <a:gd name="connsiteY7" fmla="*/ 354566 h 6858000"/>
              <a:gd name="connsiteX8" fmla="*/ 5524126 w 6096000"/>
              <a:gd name="connsiteY8" fmla="*/ 472000 h 6858000"/>
              <a:gd name="connsiteX9" fmla="*/ 5522170 w 6096000"/>
              <a:gd name="connsiteY9" fmla="*/ 473782 h 6858000"/>
              <a:gd name="connsiteX10" fmla="*/ 5521798 w 6096000"/>
              <a:gd name="connsiteY10" fmla="*/ 491380 h 6858000"/>
              <a:gd name="connsiteX11" fmla="*/ 5536419 w 6096000"/>
              <a:gd name="connsiteY11" fmla="*/ 531675 h 6858000"/>
              <a:gd name="connsiteX12" fmla="*/ 5533435 w 6096000"/>
              <a:gd name="connsiteY12" fmla="*/ 536015 h 6858000"/>
              <a:gd name="connsiteX13" fmla="*/ 5538088 w 6096000"/>
              <a:gd name="connsiteY13" fmla="*/ 572092 h 6858000"/>
              <a:gd name="connsiteX14" fmla="*/ 5536061 w 6096000"/>
              <a:gd name="connsiteY14" fmla="*/ 572511 h 6858000"/>
              <a:gd name="connsiteX15" fmla="*/ 5528218 w 6096000"/>
              <a:gd name="connsiteY15" fmla="*/ 582332 h 6858000"/>
              <a:gd name="connsiteX16" fmla="*/ 5518011 w 6096000"/>
              <a:gd name="connsiteY16" fmla="*/ 601285 h 6858000"/>
              <a:gd name="connsiteX17" fmla="*/ 5473174 w 6096000"/>
              <a:gd name="connsiteY17" fmla="*/ 681608 h 6858000"/>
              <a:gd name="connsiteX18" fmla="*/ 5472963 w 6096000"/>
              <a:gd name="connsiteY18" fmla="*/ 689151 h 6858000"/>
              <a:gd name="connsiteX19" fmla="*/ 5472485 w 6096000"/>
              <a:gd name="connsiteY19" fmla="*/ 689289 h 6858000"/>
              <a:gd name="connsiteX20" fmla="*/ 5471326 w 6096000"/>
              <a:gd name="connsiteY20" fmla="*/ 697222 h 6858000"/>
              <a:gd name="connsiteX21" fmla="*/ 5472164 w 6096000"/>
              <a:gd name="connsiteY21" fmla="*/ 717531 h 6858000"/>
              <a:gd name="connsiteX22" fmla="*/ 5468891 w 6096000"/>
              <a:gd name="connsiteY22" fmla="*/ 722494 h 6858000"/>
              <a:gd name="connsiteX23" fmla="*/ 5463081 w 6096000"/>
              <a:gd name="connsiteY23" fmla="*/ 724368 h 6858000"/>
              <a:gd name="connsiteX24" fmla="*/ 5446981 w 6096000"/>
              <a:gd name="connsiteY24" fmla="*/ 752692 h 6858000"/>
              <a:gd name="connsiteX25" fmla="*/ 5417190 w 6096000"/>
              <a:gd name="connsiteY25" fmla="*/ 816346 h 6858000"/>
              <a:gd name="connsiteX26" fmla="*/ 5388958 w 6096000"/>
              <a:gd name="connsiteY26" fmla="*/ 889417 h 6858000"/>
              <a:gd name="connsiteX27" fmla="*/ 5307044 w 6096000"/>
              <a:gd name="connsiteY27" fmla="*/ 1063288 h 6858000"/>
              <a:gd name="connsiteX28" fmla="*/ 5303837 w 6096000"/>
              <a:gd name="connsiteY28" fmla="*/ 1157176 h 6858000"/>
              <a:gd name="connsiteX29" fmla="*/ 5286494 w 6096000"/>
              <a:gd name="connsiteY29" fmla="*/ 1210776 h 6858000"/>
              <a:gd name="connsiteX30" fmla="*/ 5282463 w 6096000"/>
              <a:gd name="connsiteY30" fmla="*/ 1301993 h 6858000"/>
              <a:gd name="connsiteX31" fmla="*/ 5252235 w 6096000"/>
              <a:gd name="connsiteY31" fmla="*/ 1360879 h 6858000"/>
              <a:gd name="connsiteX32" fmla="*/ 5244497 w 6096000"/>
              <a:gd name="connsiteY32" fmla="*/ 1404045 h 6858000"/>
              <a:gd name="connsiteX33" fmla="*/ 5223823 w 6096000"/>
              <a:gd name="connsiteY33" fmla="*/ 1429568 h 6858000"/>
              <a:gd name="connsiteX34" fmla="*/ 5224851 w 6096000"/>
              <a:gd name="connsiteY34" fmla="*/ 1430305 h 6858000"/>
              <a:gd name="connsiteX35" fmla="*/ 5212394 w 6096000"/>
              <a:gd name="connsiteY35" fmla="*/ 1463304 h 6858000"/>
              <a:gd name="connsiteX36" fmla="*/ 5209958 w 6096000"/>
              <a:gd name="connsiteY36" fmla="*/ 1514846 h 6858000"/>
              <a:gd name="connsiteX37" fmla="*/ 5206417 w 6096000"/>
              <a:gd name="connsiteY37" fmla="*/ 1519731 h 6858000"/>
              <a:gd name="connsiteX38" fmla="*/ 5206640 w 6096000"/>
              <a:gd name="connsiteY38" fmla="*/ 1519929 h 6858000"/>
              <a:gd name="connsiteX39" fmla="*/ 5207632 w 6096000"/>
              <a:gd name="connsiteY39" fmla="*/ 1546022 h 6858000"/>
              <a:gd name="connsiteX40" fmla="*/ 5212030 w 6096000"/>
              <a:gd name="connsiteY40" fmla="*/ 1578752 h 6858000"/>
              <a:gd name="connsiteX41" fmla="*/ 5203533 w 6096000"/>
              <a:gd name="connsiteY41" fmla="*/ 1647555 h 6858000"/>
              <a:gd name="connsiteX42" fmla="*/ 5190877 w 6096000"/>
              <a:gd name="connsiteY42" fmla="*/ 1715685 h 6858000"/>
              <a:gd name="connsiteX43" fmla="*/ 5184235 w 6096000"/>
              <a:gd name="connsiteY43" fmla="*/ 1740358 h 6858000"/>
              <a:gd name="connsiteX44" fmla="*/ 5181475 w 6096000"/>
              <a:gd name="connsiteY44" fmla="*/ 1784314 h 6858000"/>
              <a:gd name="connsiteX45" fmla="*/ 5185845 w 6096000"/>
              <a:gd name="connsiteY45" fmla="*/ 1804434 h 6858000"/>
              <a:gd name="connsiteX46" fmla="*/ 5185068 w 6096000"/>
              <a:gd name="connsiteY46" fmla="*/ 1805316 h 6858000"/>
              <a:gd name="connsiteX47" fmla="*/ 5188593 w 6096000"/>
              <a:gd name="connsiteY47" fmla="*/ 1807109 h 6858000"/>
              <a:gd name="connsiteX48" fmla="*/ 5185920 w 6096000"/>
              <a:gd name="connsiteY48" fmla="*/ 1821003 h 6858000"/>
              <a:gd name="connsiteX49" fmla="*/ 5183543 w 6096000"/>
              <a:gd name="connsiteY49" fmla="*/ 1824832 h 6858000"/>
              <a:gd name="connsiteX50" fmla="*/ 5182235 w 6096000"/>
              <a:gd name="connsiteY50" fmla="*/ 1830429 h 6858000"/>
              <a:gd name="connsiteX51" fmla="*/ 5182525 w 6096000"/>
              <a:gd name="connsiteY51" fmla="*/ 1830569 h 6858000"/>
              <a:gd name="connsiteX52" fmla="*/ 5180663 w 6096000"/>
              <a:gd name="connsiteY52" fmla="*/ 1835810 h 6858000"/>
              <a:gd name="connsiteX53" fmla="*/ 5167452 w 6096000"/>
              <a:gd name="connsiteY53" fmla="*/ 1861483 h 6858000"/>
              <a:gd name="connsiteX54" fmla="*/ 5174266 w 6096000"/>
              <a:gd name="connsiteY54" fmla="*/ 1892417 h 6858000"/>
              <a:gd name="connsiteX55" fmla="*/ 5189262 w 6096000"/>
              <a:gd name="connsiteY55" fmla="*/ 1895114 h 6858000"/>
              <a:gd name="connsiteX56" fmla="*/ 5187100 w 6096000"/>
              <a:gd name="connsiteY56" fmla="*/ 1899379 h 6858000"/>
              <a:gd name="connsiteX57" fmla="*/ 5180471 w 6096000"/>
              <a:gd name="connsiteY57" fmla="*/ 1907867 h 6858000"/>
              <a:gd name="connsiteX58" fmla="*/ 5181361 w 6096000"/>
              <a:gd name="connsiteY58" fmla="*/ 1910265 h 6858000"/>
              <a:gd name="connsiteX59" fmla="*/ 5178268 w 6096000"/>
              <a:gd name="connsiteY59" fmla="*/ 1935584 h 6858000"/>
              <a:gd name="connsiteX60" fmla="*/ 5183619 w 6096000"/>
              <a:gd name="connsiteY60" fmla="*/ 1942021 h 6858000"/>
              <a:gd name="connsiteX61" fmla="*/ 5184480 w 6096000"/>
              <a:gd name="connsiteY61" fmla="*/ 1945112 h 6858000"/>
              <a:gd name="connsiteX62" fmla="*/ 5172776 w 6096000"/>
              <a:gd name="connsiteY62" fmla="*/ 1961162 h 6858000"/>
              <a:gd name="connsiteX63" fmla="*/ 5168513 w 6096000"/>
              <a:gd name="connsiteY63" fmla="*/ 1969445 h 6858000"/>
              <a:gd name="connsiteX64" fmla="*/ 5126597 w 6096000"/>
              <a:gd name="connsiteY64" fmla="*/ 2024270 h 6858000"/>
              <a:gd name="connsiteX65" fmla="*/ 5119528 w 6096000"/>
              <a:gd name="connsiteY65" fmla="*/ 2107942 h 6858000"/>
              <a:gd name="connsiteX66" fmla="*/ 5110356 w 6096000"/>
              <a:gd name="connsiteY66" fmla="*/ 2193455 h 6858000"/>
              <a:gd name="connsiteX67" fmla="*/ 5104992 w 6096000"/>
              <a:gd name="connsiteY67" fmla="*/ 2260088 h 6858000"/>
              <a:gd name="connsiteX68" fmla="*/ 5059439 w 6096000"/>
              <a:gd name="connsiteY68" fmla="*/ 2335735 h 6858000"/>
              <a:gd name="connsiteX69" fmla="*/ 5022061 w 6096000"/>
              <a:gd name="connsiteY69" fmla="*/ 2408995 h 6858000"/>
              <a:gd name="connsiteX70" fmla="*/ 5022253 w 6096000"/>
              <a:gd name="connsiteY70" fmla="*/ 2445869 h 6858000"/>
              <a:gd name="connsiteX71" fmla="*/ 5011426 w 6096000"/>
              <a:gd name="connsiteY71" fmla="*/ 2496499 h 6858000"/>
              <a:gd name="connsiteX72" fmla="*/ 4994224 w 6096000"/>
              <a:gd name="connsiteY72" fmla="*/ 2549900 h 6858000"/>
              <a:gd name="connsiteX73" fmla="*/ 4995245 w 6096000"/>
              <a:gd name="connsiteY73" fmla="*/ 2596456 h 6858000"/>
              <a:gd name="connsiteX74" fmla="*/ 4988570 w 6096000"/>
              <a:gd name="connsiteY74" fmla="*/ 2606088 h 6858000"/>
              <a:gd name="connsiteX75" fmla="*/ 4988371 w 6096000"/>
              <a:gd name="connsiteY75" fmla="*/ 2635351 h 6858000"/>
              <a:gd name="connsiteX76" fmla="*/ 4983212 w 6096000"/>
              <a:gd name="connsiteY76" fmla="*/ 2665666 h 6858000"/>
              <a:gd name="connsiteX77" fmla="*/ 4968234 w 6096000"/>
              <a:gd name="connsiteY77" fmla="*/ 2715895 h 6858000"/>
              <a:gd name="connsiteX78" fmla="*/ 4975888 w 6096000"/>
              <a:gd name="connsiteY78" fmla="*/ 2725052 h 6858000"/>
              <a:gd name="connsiteX79" fmla="*/ 4980195 w 6096000"/>
              <a:gd name="connsiteY79" fmla="*/ 2726489 h 6858000"/>
              <a:gd name="connsiteX80" fmla="*/ 4976218 w 6096000"/>
              <a:gd name="connsiteY80" fmla="*/ 2740278 h 6858000"/>
              <a:gd name="connsiteX81" fmla="*/ 4980571 w 6096000"/>
              <a:gd name="connsiteY81" fmla="*/ 2751112 h 6858000"/>
              <a:gd name="connsiteX82" fmla="*/ 4973893 w 6096000"/>
              <a:gd name="connsiteY82" fmla="*/ 2760208 h 6858000"/>
              <a:gd name="connsiteX83" fmla="*/ 4979005 w 6096000"/>
              <a:gd name="connsiteY83" fmla="*/ 2790136 h 6858000"/>
              <a:gd name="connsiteX84" fmla="*/ 4986137 w 6096000"/>
              <a:gd name="connsiteY84" fmla="*/ 2804183 h 6858000"/>
              <a:gd name="connsiteX85" fmla="*/ 4986175 w 6096000"/>
              <a:gd name="connsiteY85" fmla="*/ 2825860 h 6858000"/>
              <a:gd name="connsiteX86" fmla="*/ 4993936 w 6096000"/>
              <a:gd name="connsiteY86" fmla="*/ 2911749 h 6858000"/>
              <a:gd name="connsiteX87" fmla="*/ 4992563 w 6096000"/>
              <a:gd name="connsiteY87" fmla="*/ 2977278 h 6858000"/>
              <a:gd name="connsiteX88" fmla="*/ 4980516 w 6096000"/>
              <a:gd name="connsiteY88" fmla="*/ 2991092 h 6858000"/>
              <a:gd name="connsiteX89" fmla="*/ 4992801 w 6096000"/>
              <a:gd name="connsiteY89" fmla="*/ 3020247 h 6858000"/>
              <a:gd name="connsiteX90" fmla="*/ 5014805 w 6096000"/>
              <a:gd name="connsiteY90" fmla="*/ 3065434 h 6858000"/>
              <a:gd name="connsiteX91" fmla="*/ 5002733 w 6096000"/>
              <a:gd name="connsiteY91" fmla="*/ 3103777 h 6858000"/>
              <a:gd name="connsiteX92" fmla="*/ 5002941 w 6096000"/>
              <a:gd name="connsiteY92" fmla="*/ 3151828 h 6858000"/>
              <a:gd name="connsiteX93" fmla="*/ 5002883 w 6096000"/>
              <a:gd name="connsiteY93" fmla="*/ 3180546 h 6858000"/>
              <a:gd name="connsiteX94" fmla="*/ 5016711 w 6096000"/>
              <a:gd name="connsiteY94" fmla="*/ 3258677 h 6858000"/>
              <a:gd name="connsiteX95" fmla="*/ 5017918 w 6096000"/>
              <a:gd name="connsiteY95" fmla="*/ 3262610 h 6858000"/>
              <a:gd name="connsiteX96" fmla="*/ 5011672 w 6096000"/>
              <a:gd name="connsiteY96" fmla="*/ 3277179 h 6858000"/>
              <a:gd name="connsiteX97" fmla="*/ 5009344 w 6096000"/>
              <a:gd name="connsiteY97" fmla="*/ 3278130 h 6858000"/>
              <a:gd name="connsiteX98" fmla="*/ 5026770 w 6096000"/>
              <a:gd name="connsiteY98" fmla="*/ 3325671 h 6858000"/>
              <a:gd name="connsiteX99" fmla="*/ 5024571 w 6096000"/>
              <a:gd name="connsiteY99" fmla="*/ 3332072 h 6858000"/>
              <a:gd name="connsiteX100" fmla="*/ 5041705 w 6096000"/>
              <a:gd name="connsiteY100" fmla="*/ 3362948 h 6858000"/>
              <a:gd name="connsiteX101" fmla="*/ 5047477 w 6096000"/>
              <a:gd name="connsiteY101" fmla="*/ 3378959 h 6858000"/>
              <a:gd name="connsiteX102" fmla="*/ 5060758 w 6096000"/>
              <a:gd name="connsiteY102" fmla="*/ 3407057 h 6858000"/>
              <a:gd name="connsiteX103" fmla="*/ 5058968 w 6096000"/>
              <a:gd name="connsiteY103" fmla="*/ 3409825 h 6858000"/>
              <a:gd name="connsiteX104" fmla="*/ 5062667 w 6096000"/>
              <a:gd name="connsiteY104" fmla="*/ 3415218 h 6858000"/>
              <a:gd name="connsiteX105" fmla="*/ 5060928 w 6096000"/>
              <a:gd name="connsiteY105" fmla="*/ 3419880 h 6858000"/>
              <a:gd name="connsiteX106" fmla="*/ 5062923 w 6096000"/>
              <a:gd name="connsiteY106" fmla="*/ 3424545 h 6858000"/>
              <a:gd name="connsiteX107" fmla="*/ 5064623 w 6096000"/>
              <a:gd name="connsiteY107" fmla="*/ 3476412 h 6858000"/>
              <a:gd name="connsiteX108" fmla="*/ 5069684 w 6096000"/>
              <a:gd name="connsiteY108" fmla="*/ 3486850 h 6858000"/>
              <a:gd name="connsiteX109" fmla="*/ 5063339 w 6096000"/>
              <a:gd name="connsiteY109" fmla="*/ 3496391 h 6858000"/>
              <a:gd name="connsiteX110" fmla="*/ 5070139 w 6096000"/>
              <a:gd name="connsiteY110" fmla="*/ 3531201 h 6858000"/>
              <a:gd name="connsiteX111" fmla="*/ 5079896 w 6096000"/>
              <a:gd name="connsiteY111" fmla="*/ 3542019 h 6858000"/>
              <a:gd name="connsiteX112" fmla="*/ 5087540 w 6096000"/>
              <a:gd name="connsiteY112" fmla="*/ 3552249 h 6858000"/>
              <a:gd name="connsiteX113" fmla="*/ 5087902 w 6096000"/>
              <a:gd name="connsiteY113" fmla="*/ 3553678 h 6858000"/>
              <a:gd name="connsiteX114" fmla="*/ 5091509 w 6096000"/>
              <a:gd name="connsiteY114" fmla="*/ 3568021 h 6858000"/>
              <a:gd name="connsiteX115" fmla="*/ 5091934 w 6096000"/>
              <a:gd name="connsiteY115" fmla="*/ 3569719 h 6858000"/>
              <a:gd name="connsiteX116" fmla="*/ 5089362 w 6096000"/>
              <a:gd name="connsiteY116" fmla="*/ 3586412 h 6858000"/>
              <a:gd name="connsiteX117" fmla="*/ 5092358 w 6096000"/>
              <a:gd name="connsiteY117" fmla="*/ 3597336 h 6858000"/>
              <a:gd name="connsiteX118" fmla="*/ 5084254 w 6096000"/>
              <a:gd name="connsiteY118" fmla="*/ 3606007 h 6858000"/>
              <a:gd name="connsiteX119" fmla="*/ 5084281 w 6096000"/>
              <a:gd name="connsiteY119" fmla="*/ 3641228 h 6858000"/>
              <a:gd name="connsiteX120" fmla="*/ 5091848 w 6096000"/>
              <a:gd name="connsiteY120" fmla="*/ 3653088 h 6858000"/>
              <a:gd name="connsiteX121" fmla="*/ 5097436 w 6096000"/>
              <a:gd name="connsiteY121" fmla="*/ 3664114 h 6858000"/>
              <a:gd name="connsiteX122" fmla="*/ 5097518 w 6096000"/>
              <a:gd name="connsiteY122" fmla="*/ 3665569 h 6858000"/>
              <a:gd name="connsiteX123" fmla="*/ 5099829 w 6096000"/>
              <a:gd name="connsiteY123" fmla="*/ 3707357 h 6858000"/>
              <a:gd name="connsiteX124" fmla="*/ 5114696 w 6096000"/>
              <a:gd name="connsiteY124" fmla="*/ 3778166 h 6858000"/>
              <a:gd name="connsiteX125" fmla="*/ 5135379 w 6096000"/>
              <a:gd name="connsiteY125" fmla="*/ 3878222 h 6858000"/>
              <a:gd name="connsiteX126" fmla="*/ 5130138 w 6096000"/>
              <a:gd name="connsiteY126" fmla="*/ 4048117 h 6858000"/>
              <a:gd name="connsiteX127" fmla="*/ 5090040 w 6096000"/>
              <a:gd name="connsiteY127" fmla="*/ 4219510 h 6858000"/>
              <a:gd name="connsiteX128" fmla="*/ 5092812 w 6096000"/>
              <a:gd name="connsiteY128" fmla="*/ 4411258 h 6858000"/>
              <a:gd name="connsiteX129" fmla="*/ 5084599 w 6096000"/>
              <a:gd name="connsiteY129" fmla="*/ 4488531 h 6858000"/>
              <a:gd name="connsiteX130" fmla="*/ 5084072 w 6096000"/>
              <a:gd name="connsiteY130" fmla="*/ 4539168 h 6858000"/>
              <a:gd name="connsiteX131" fmla="*/ 5068936 w 6096000"/>
              <a:gd name="connsiteY131" fmla="*/ 4625153 h 6858000"/>
              <a:gd name="connsiteX132" fmla="*/ 5059114 w 6096000"/>
              <a:gd name="connsiteY132" fmla="*/ 4733115 h 6858000"/>
              <a:gd name="connsiteX133" fmla="*/ 5037209 w 6096000"/>
              <a:gd name="connsiteY133" fmla="*/ 4844323 h 6858000"/>
              <a:gd name="connsiteX134" fmla="*/ 5020638 w 6096000"/>
              <a:gd name="connsiteY134" fmla="*/ 4877992 h 6858000"/>
              <a:gd name="connsiteX135" fmla="*/ 5006413 w 6096000"/>
              <a:gd name="connsiteY135" fmla="*/ 4925805 h 6858000"/>
              <a:gd name="connsiteX136" fmla="*/ 4971037 w 6096000"/>
              <a:gd name="connsiteY136" fmla="*/ 5009272 h 6858000"/>
              <a:gd name="connsiteX137" fmla="*/ 4963105 w 6096000"/>
              <a:gd name="connsiteY137" fmla="*/ 5111369 h 6858000"/>
              <a:gd name="connsiteX138" fmla="*/ 4976341 w 6096000"/>
              <a:gd name="connsiteY138" fmla="*/ 5210876 h 6858000"/>
              <a:gd name="connsiteX139" fmla="*/ 4980617 w 6096000"/>
              <a:gd name="connsiteY139" fmla="*/ 5269726 h 6858000"/>
              <a:gd name="connsiteX140" fmla="*/ 4997733 w 6096000"/>
              <a:gd name="connsiteY140" fmla="*/ 5464225 h 6858000"/>
              <a:gd name="connsiteX141" fmla="*/ 5001400 w 6096000"/>
              <a:gd name="connsiteY141" fmla="*/ 5594585 h 6858000"/>
              <a:gd name="connsiteX142" fmla="*/ 4983700 w 6096000"/>
              <a:gd name="connsiteY142" fmla="*/ 5667896 h 6858000"/>
              <a:gd name="connsiteX143" fmla="*/ 4968506 w 6096000"/>
              <a:gd name="connsiteY143" fmla="*/ 5769225 h 6858000"/>
              <a:gd name="connsiteX144" fmla="*/ 4969765 w 6096000"/>
              <a:gd name="connsiteY144" fmla="*/ 5823324 h 6858000"/>
              <a:gd name="connsiteX145" fmla="*/ 4966129 w 6096000"/>
              <a:gd name="connsiteY145" fmla="*/ 5862699 h 6858000"/>
              <a:gd name="connsiteX146" fmla="*/ 4970695 w 6096000"/>
              <a:gd name="connsiteY146" fmla="*/ 5906467 h 6858000"/>
              <a:gd name="connsiteX147" fmla="*/ 4991568 w 6096000"/>
              <a:gd name="connsiteY147" fmla="*/ 5939847 h 6858000"/>
              <a:gd name="connsiteX148" fmla="*/ 4986815 w 6096000"/>
              <a:gd name="connsiteY148" fmla="*/ 5973994 h 6858000"/>
              <a:gd name="connsiteX149" fmla="*/ 4987776 w 6096000"/>
              <a:gd name="connsiteY149" fmla="*/ 6089693 h 6858000"/>
              <a:gd name="connsiteX150" fmla="*/ 4991621 w 6096000"/>
              <a:gd name="connsiteY150" fmla="*/ 6224938 h 6858000"/>
              <a:gd name="connsiteX151" fmla="*/ 5017157 w 6096000"/>
              <a:gd name="connsiteY151" fmla="*/ 6370251 h 6858000"/>
              <a:gd name="connsiteX152" fmla="*/ 5040797 w 6096000"/>
              <a:gd name="connsiteY152" fmla="*/ 6541313 h 6858000"/>
              <a:gd name="connsiteX153" fmla="*/ 5045375 w 6096000"/>
              <a:gd name="connsiteY153" fmla="*/ 6640957 h 6858000"/>
              <a:gd name="connsiteX154" fmla="*/ 5058442 w 6096000"/>
              <a:gd name="connsiteY154" fmla="*/ 6705297 h 6858000"/>
              <a:gd name="connsiteX155" fmla="*/ 5071125 w 6096000"/>
              <a:gd name="connsiteY155" fmla="*/ 6759582 h 6858000"/>
              <a:gd name="connsiteX156" fmla="*/ 5069172 w 6096000"/>
              <a:gd name="connsiteY156" fmla="*/ 6817746 h 6858000"/>
              <a:gd name="connsiteX157" fmla="*/ 5072322 w 6096000"/>
              <a:gd name="connsiteY157" fmla="*/ 6843646 h 6858000"/>
              <a:gd name="connsiteX158" fmla="*/ 5091388 w 6096000"/>
              <a:gd name="connsiteY158" fmla="*/ 6857998 h 6858000"/>
              <a:gd name="connsiteX159" fmla="*/ 6096000 w 6096000"/>
              <a:gd name="connsiteY159" fmla="*/ 6857998 h 6858000"/>
              <a:gd name="connsiteX160" fmla="*/ 6096000 w 6096000"/>
              <a:gd name="connsiteY160" fmla="*/ 6858000 h 6858000"/>
              <a:gd name="connsiteX161" fmla="*/ 0 w 6096000"/>
              <a:gd name="connsiteY16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Lst>
            <a:rect l="l" t="t" r="r" b="b"/>
            <a:pathLst>
              <a:path w="6096000" h="6858000">
                <a:moveTo>
                  <a:pt x="0" y="0"/>
                </a:moveTo>
                <a:lnTo>
                  <a:pt x="5567517" y="0"/>
                </a:lnTo>
                <a:lnTo>
                  <a:pt x="5566938" y="1705"/>
                </a:lnTo>
                <a:cubicBezTo>
                  <a:pt x="5563126" y="8440"/>
                  <a:pt x="5558112" y="13784"/>
                  <a:pt x="5551594" y="17287"/>
                </a:cubicBezTo>
                <a:cubicBezTo>
                  <a:pt x="5562364" y="82036"/>
                  <a:pt x="5510349" y="69804"/>
                  <a:pt x="5545641" y="130336"/>
                </a:cubicBezTo>
                <a:cubicBezTo>
                  <a:pt x="5526953" y="117589"/>
                  <a:pt x="5536978" y="162458"/>
                  <a:pt x="5538289" y="187093"/>
                </a:cubicBezTo>
                <a:cubicBezTo>
                  <a:pt x="5536205" y="226511"/>
                  <a:pt x="5545722" y="205530"/>
                  <a:pt x="5545790" y="265704"/>
                </a:cubicBezTo>
                <a:cubicBezTo>
                  <a:pt x="5542296" y="317533"/>
                  <a:pt x="5543813" y="325288"/>
                  <a:pt x="5542313" y="354566"/>
                </a:cubicBezTo>
                <a:lnTo>
                  <a:pt x="5524126" y="472000"/>
                </a:lnTo>
                <a:lnTo>
                  <a:pt x="5522170" y="473782"/>
                </a:lnTo>
                <a:cubicBezTo>
                  <a:pt x="5517847" y="482008"/>
                  <a:pt x="5518682" y="487340"/>
                  <a:pt x="5521798" y="491380"/>
                </a:cubicBezTo>
                <a:lnTo>
                  <a:pt x="5536419" y="531675"/>
                </a:lnTo>
                <a:lnTo>
                  <a:pt x="5533435" y="536015"/>
                </a:lnTo>
                <a:lnTo>
                  <a:pt x="5538088" y="572092"/>
                </a:lnTo>
                <a:lnTo>
                  <a:pt x="5536061" y="572511"/>
                </a:lnTo>
                <a:cubicBezTo>
                  <a:pt x="5531611" y="574271"/>
                  <a:pt x="5528529" y="577121"/>
                  <a:pt x="5528218" y="582332"/>
                </a:cubicBezTo>
                <a:cubicBezTo>
                  <a:pt x="5498002" y="573171"/>
                  <a:pt x="5516262" y="585107"/>
                  <a:pt x="5518011" y="601285"/>
                </a:cubicBezTo>
                <a:cubicBezTo>
                  <a:pt x="5508838" y="617831"/>
                  <a:pt x="5480684" y="666964"/>
                  <a:pt x="5473174" y="681608"/>
                </a:cubicBezTo>
                <a:cubicBezTo>
                  <a:pt x="5473102" y="684122"/>
                  <a:pt x="5473033" y="686637"/>
                  <a:pt x="5472963" y="689151"/>
                </a:cubicBezTo>
                <a:lnTo>
                  <a:pt x="5472485" y="689289"/>
                </a:lnTo>
                <a:cubicBezTo>
                  <a:pt x="5471434" y="690905"/>
                  <a:pt x="5470986" y="693376"/>
                  <a:pt x="5471326" y="697222"/>
                </a:cubicBezTo>
                <a:cubicBezTo>
                  <a:pt x="5471606" y="703992"/>
                  <a:pt x="5471884" y="710761"/>
                  <a:pt x="5472164" y="717531"/>
                </a:cubicBezTo>
                <a:lnTo>
                  <a:pt x="5468891" y="722494"/>
                </a:lnTo>
                <a:lnTo>
                  <a:pt x="5463081" y="724368"/>
                </a:lnTo>
                <a:lnTo>
                  <a:pt x="5446981" y="752692"/>
                </a:lnTo>
                <a:cubicBezTo>
                  <a:pt x="5454691" y="764380"/>
                  <a:pt x="5422719" y="808083"/>
                  <a:pt x="5417190" y="816346"/>
                </a:cubicBezTo>
                <a:lnTo>
                  <a:pt x="5388958" y="889417"/>
                </a:lnTo>
                <a:cubicBezTo>
                  <a:pt x="5320491" y="969963"/>
                  <a:pt x="5321907" y="1005331"/>
                  <a:pt x="5307044" y="1063288"/>
                </a:cubicBezTo>
                <a:cubicBezTo>
                  <a:pt x="5313332" y="1111028"/>
                  <a:pt x="5317096" y="1110140"/>
                  <a:pt x="5303837" y="1157176"/>
                </a:cubicBezTo>
                <a:cubicBezTo>
                  <a:pt x="5301103" y="1192124"/>
                  <a:pt x="5301884" y="1197232"/>
                  <a:pt x="5286494" y="1210776"/>
                </a:cubicBezTo>
                <a:lnTo>
                  <a:pt x="5282463" y="1301993"/>
                </a:lnTo>
                <a:lnTo>
                  <a:pt x="5252235" y="1360879"/>
                </a:lnTo>
                <a:lnTo>
                  <a:pt x="5244497" y="1404045"/>
                </a:lnTo>
                <a:lnTo>
                  <a:pt x="5223823" y="1429568"/>
                </a:lnTo>
                <a:lnTo>
                  <a:pt x="5224851" y="1430305"/>
                </a:lnTo>
                <a:cubicBezTo>
                  <a:pt x="5226697" y="1432466"/>
                  <a:pt x="5214738" y="1459891"/>
                  <a:pt x="5212394" y="1463304"/>
                </a:cubicBezTo>
                <a:cubicBezTo>
                  <a:pt x="5209912" y="1477394"/>
                  <a:pt x="5213027" y="1501295"/>
                  <a:pt x="5209958" y="1514846"/>
                </a:cubicBezTo>
                <a:lnTo>
                  <a:pt x="5206417" y="1519731"/>
                </a:lnTo>
                <a:lnTo>
                  <a:pt x="5206640" y="1519929"/>
                </a:lnTo>
                <a:cubicBezTo>
                  <a:pt x="5206490" y="1521210"/>
                  <a:pt x="5209710" y="1543635"/>
                  <a:pt x="5207632" y="1546022"/>
                </a:cubicBezTo>
                <a:lnTo>
                  <a:pt x="5212030" y="1578752"/>
                </a:lnTo>
                <a:cubicBezTo>
                  <a:pt x="5206147" y="1605585"/>
                  <a:pt x="5226381" y="1622803"/>
                  <a:pt x="5203533" y="1647555"/>
                </a:cubicBezTo>
                <a:cubicBezTo>
                  <a:pt x="5198128" y="1672675"/>
                  <a:pt x="5203213" y="1694404"/>
                  <a:pt x="5190877" y="1715685"/>
                </a:cubicBezTo>
                <a:cubicBezTo>
                  <a:pt x="5196815" y="1724301"/>
                  <a:pt x="5198098" y="1732435"/>
                  <a:pt x="5184235" y="1740358"/>
                </a:cubicBezTo>
                <a:cubicBezTo>
                  <a:pt x="5182625" y="1763793"/>
                  <a:pt x="5198368" y="1769422"/>
                  <a:pt x="5181475" y="1784314"/>
                </a:cubicBezTo>
                <a:cubicBezTo>
                  <a:pt x="5205987" y="1797417"/>
                  <a:pt x="5195246" y="1798221"/>
                  <a:pt x="5185845" y="1804434"/>
                </a:cubicBezTo>
                <a:lnTo>
                  <a:pt x="5185068" y="1805316"/>
                </a:lnTo>
                <a:lnTo>
                  <a:pt x="5188593" y="1807109"/>
                </a:lnTo>
                <a:lnTo>
                  <a:pt x="5185920" y="1821003"/>
                </a:lnTo>
                <a:lnTo>
                  <a:pt x="5183543" y="1824832"/>
                </a:lnTo>
                <a:cubicBezTo>
                  <a:pt x="5182284" y="1827468"/>
                  <a:pt x="5181937" y="1829219"/>
                  <a:pt x="5182235" y="1830429"/>
                </a:cubicBezTo>
                <a:lnTo>
                  <a:pt x="5182525" y="1830569"/>
                </a:lnTo>
                <a:lnTo>
                  <a:pt x="5180663" y="1835810"/>
                </a:lnTo>
                <a:cubicBezTo>
                  <a:pt x="5176779" y="1844665"/>
                  <a:pt x="5172297" y="1853278"/>
                  <a:pt x="5167452" y="1861483"/>
                </a:cubicBezTo>
                <a:cubicBezTo>
                  <a:pt x="5179827" y="1866643"/>
                  <a:pt x="5166788" y="1884999"/>
                  <a:pt x="5174266" y="1892417"/>
                </a:cubicBezTo>
                <a:lnTo>
                  <a:pt x="5189262" y="1895114"/>
                </a:lnTo>
                <a:lnTo>
                  <a:pt x="5187100" y="1899379"/>
                </a:lnTo>
                <a:lnTo>
                  <a:pt x="5180471" y="1907867"/>
                </a:lnTo>
                <a:cubicBezTo>
                  <a:pt x="5179609" y="1909162"/>
                  <a:pt x="5179647" y="1909994"/>
                  <a:pt x="5181361" y="1910265"/>
                </a:cubicBezTo>
                <a:cubicBezTo>
                  <a:pt x="5180995" y="1914884"/>
                  <a:pt x="5177893" y="1930292"/>
                  <a:pt x="5178268" y="1935584"/>
                </a:cubicBezTo>
                <a:lnTo>
                  <a:pt x="5183619" y="1942021"/>
                </a:lnTo>
                <a:lnTo>
                  <a:pt x="5184480" y="1945112"/>
                </a:lnTo>
                <a:lnTo>
                  <a:pt x="5172776" y="1961162"/>
                </a:lnTo>
                <a:lnTo>
                  <a:pt x="5168513" y="1969445"/>
                </a:lnTo>
                <a:lnTo>
                  <a:pt x="5126597" y="2024270"/>
                </a:lnTo>
                <a:lnTo>
                  <a:pt x="5119528" y="2107942"/>
                </a:lnTo>
                <a:cubicBezTo>
                  <a:pt x="5089290" y="2138038"/>
                  <a:pt x="5110415" y="2159228"/>
                  <a:pt x="5110356" y="2193455"/>
                </a:cubicBezTo>
                <a:cubicBezTo>
                  <a:pt x="5101302" y="2220953"/>
                  <a:pt x="5110381" y="2224200"/>
                  <a:pt x="5104992" y="2260088"/>
                </a:cubicBezTo>
                <a:cubicBezTo>
                  <a:pt x="5096504" y="2291744"/>
                  <a:pt x="5078225" y="2299003"/>
                  <a:pt x="5059439" y="2335735"/>
                </a:cubicBezTo>
                <a:cubicBezTo>
                  <a:pt x="5029465" y="2329020"/>
                  <a:pt x="5058046" y="2407546"/>
                  <a:pt x="5022061" y="2408995"/>
                </a:cubicBezTo>
                <a:cubicBezTo>
                  <a:pt x="5023289" y="2413465"/>
                  <a:pt x="5019654" y="2441580"/>
                  <a:pt x="5022253" y="2445869"/>
                </a:cubicBezTo>
                <a:cubicBezTo>
                  <a:pt x="5022440" y="2449625"/>
                  <a:pt x="5011241" y="2492743"/>
                  <a:pt x="5011426" y="2496499"/>
                </a:cubicBezTo>
                <a:lnTo>
                  <a:pt x="4994224" y="2549900"/>
                </a:lnTo>
                <a:cubicBezTo>
                  <a:pt x="4992353" y="2564757"/>
                  <a:pt x="4998952" y="2582253"/>
                  <a:pt x="4995245" y="2596456"/>
                </a:cubicBezTo>
                <a:lnTo>
                  <a:pt x="4988570" y="2606088"/>
                </a:lnTo>
                <a:cubicBezTo>
                  <a:pt x="4988504" y="2615842"/>
                  <a:pt x="4988436" y="2625597"/>
                  <a:pt x="4988371" y="2635351"/>
                </a:cubicBezTo>
                <a:lnTo>
                  <a:pt x="4983212" y="2665666"/>
                </a:lnTo>
                <a:lnTo>
                  <a:pt x="4968234" y="2715895"/>
                </a:lnTo>
                <a:lnTo>
                  <a:pt x="4975888" y="2725052"/>
                </a:lnTo>
                <a:lnTo>
                  <a:pt x="4980195" y="2726489"/>
                </a:lnTo>
                <a:lnTo>
                  <a:pt x="4976218" y="2740278"/>
                </a:lnTo>
                <a:lnTo>
                  <a:pt x="4980571" y="2751112"/>
                </a:lnTo>
                <a:lnTo>
                  <a:pt x="4973893" y="2760208"/>
                </a:lnTo>
                <a:lnTo>
                  <a:pt x="4979005" y="2790136"/>
                </a:lnTo>
                <a:lnTo>
                  <a:pt x="4986137" y="2804183"/>
                </a:lnTo>
                <a:cubicBezTo>
                  <a:pt x="4986150" y="2811409"/>
                  <a:pt x="4986162" y="2818634"/>
                  <a:pt x="4986175" y="2825860"/>
                </a:cubicBezTo>
                <a:cubicBezTo>
                  <a:pt x="4987474" y="2843788"/>
                  <a:pt x="4992871" y="2886513"/>
                  <a:pt x="4993936" y="2911749"/>
                </a:cubicBezTo>
                <a:cubicBezTo>
                  <a:pt x="4993313" y="2946689"/>
                  <a:pt x="4980300" y="2954448"/>
                  <a:pt x="4992563" y="2977278"/>
                </a:cubicBezTo>
                <a:cubicBezTo>
                  <a:pt x="4985688" y="2983455"/>
                  <a:pt x="4982051" y="2987749"/>
                  <a:pt x="4980516" y="2991092"/>
                </a:cubicBezTo>
                <a:cubicBezTo>
                  <a:pt x="4975910" y="3001119"/>
                  <a:pt x="4990216" y="3002537"/>
                  <a:pt x="4992801" y="3020247"/>
                </a:cubicBezTo>
                <a:cubicBezTo>
                  <a:pt x="4998517" y="3032637"/>
                  <a:pt x="5013148" y="3051512"/>
                  <a:pt x="5014805" y="3065434"/>
                </a:cubicBezTo>
                <a:cubicBezTo>
                  <a:pt x="4998836" y="3057428"/>
                  <a:pt x="5016840" y="3105196"/>
                  <a:pt x="5002733" y="3103777"/>
                </a:cubicBezTo>
                <a:cubicBezTo>
                  <a:pt x="5022381" y="3124610"/>
                  <a:pt x="4997365" y="3128169"/>
                  <a:pt x="5002941" y="3151828"/>
                </a:cubicBezTo>
                <a:cubicBezTo>
                  <a:pt x="5010264" y="3163902"/>
                  <a:pt x="5011356" y="3171780"/>
                  <a:pt x="5002883" y="3180546"/>
                </a:cubicBezTo>
                <a:cubicBezTo>
                  <a:pt x="5038586" y="3236545"/>
                  <a:pt x="5003723" y="3210316"/>
                  <a:pt x="5016711" y="3258677"/>
                </a:cubicBezTo>
                <a:lnTo>
                  <a:pt x="5017918" y="3262610"/>
                </a:lnTo>
                <a:lnTo>
                  <a:pt x="5011672" y="3277179"/>
                </a:lnTo>
                <a:lnTo>
                  <a:pt x="5009344" y="3278130"/>
                </a:lnTo>
                <a:lnTo>
                  <a:pt x="5026770" y="3325671"/>
                </a:lnTo>
                <a:lnTo>
                  <a:pt x="5024571" y="3332072"/>
                </a:lnTo>
                <a:lnTo>
                  <a:pt x="5041705" y="3362948"/>
                </a:lnTo>
                <a:lnTo>
                  <a:pt x="5047477" y="3378959"/>
                </a:lnTo>
                <a:lnTo>
                  <a:pt x="5060758" y="3407057"/>
                </a:lnTo>
                <a:lnTo>
                  <a:pt x="5058968" y="3409825"/>
                </a:lnTo>
                <a:lnTo>
                  <a:pt x="5062667" y="3415218"/>
                </a:lnTo>
                <a:lnTo>
                  <a:pt x="5060928" y="3419880"/>
                </a:lnTo>
                <a:lnTo>
                  <a:pt x="5062923" y="3424545"/>
                </a:lnTo>
                <a:cubicBezTo>
                  <a:pt x="5063537" y="3433967"/>
                  <a:pt x="5063494" y="3466028"/>
                  <a:pt x="5064623" y="3476412"/>
                </a:cubicBezTo>
                <a:lnTo>
                  <a:pt x="5069684" y="3486850"/>
                </a:lnTo>
                <a:lnTo>
                  <a:pt x="5063339" y="3496391"/>
                </a:lnTo>
                <a:lnTo>
                  <a:pt x="5070139" y="3531201"/>
                </a:lnTo>
                <a:lnTo>
                  <a:pt x="5079896" y="3542019"/>
                </a:lnTo>
                <a:lnTo>
                  <a:pt x="5087540" y="3552249"/>
                </a:lnTo>
                <a:lnTo>
                  <a:pt x="5087902" y="3553678"/>
                </a:lnTo>
                <a:lnTo>
                  <a:pt x="5091509" y="3568021"/>
                </a:lnTo>
                <a:lnTo>
                  <a:pt x="5091934" y="3569719"/>
                </a:lnTo>
                <a:lnTo>
                  <a:pt x="5089362" y="3586412"/>
                </a:lnTo>
                <a:lnTo>
                  <a:pt x="5092358" y="3597336"/>
                </a:lnTo>
                <a:lnTo>
                  <a:pt x="5084254" y="3606007"/>
                </a:lnTo>
                <a:cubicBezTo>
                  <a:pt x="5084262" y="3617747"/>
                  <a:pt x="5084273" y="3629488"/>
                  <a:pt x="5084281" y="3641228"/>
                </a:cubicBezTo>
                <a:lnTo>
                  <a:pt x="5091848" y="3653088"/>
                </a:lnTo>
                <a:lnTo>
                  <a:pt x="5097436" y="3664114"/>
                </a:lnTo>
                <a:cubicBezTo>
                  <a:pt x="5097463" y="3664599"/>
                  <a:pt x="5097491" y="3665084"/>
                  <a:pt x="5097518" y="3665569"/>
                </a:cubicBezTo>
                <a:cubicBezTo>
                  <a:pt x="5097915" y="3672776"/>
                  <a:pt x="5096966" y="3688591"/>
                  <a:pt x="5099829" y="3707357"/>
                </a:cubicBezTo>
                <a:cubicBezTo>
                  <a:pt x="5100505" y="3724716"/>
                  <a:pt x="5118078" y="3760234"/>
                  <a:pt x="5114696" y="3778166"/>
                </a:cubicBezTo>
                <a:cubicBezTo>
                  <a:pt x="5141627" y="3845122"/>
                  <a:pt x="5125427" y="3821305"/>
                  <a:pt x="5135379" y="3878222"/>
                </a:cubicBezTo>
                <a:cubicBezTo>
                  <a:pt x="5161519" y="3905047"/>
                  <a:pt x="5125417" y="4015047"/>
                  <a:pt x="5130138" y="4048117"/>
                </a:cubicBezTo>
                <a:cubicBezTo>
                  <a:pt x="5081804" y="4192084"/>
                  <a:pt x="5096262" y="4158987"/>
                  <a:pt x="5090040" y="4219510"/>
                </a:cubicBezTo>
                <a:cubicBezTo>
                  <a:pt x="5104553" y="4280033"/>
                  <a:pt x="5065380" y="4345686"/>
                  <a:pt x="5092812" y="4411258"/>
                </a:cubicBezTo>
                <a:cubicBezTo>
                  <a:pt x="5090630" y="4437329"/>
                  <a:pt x="5083878" y="4473140"/>
                  <a:pt x="5084599" y="4488531"/>
                </a:cubicBezTo>
                <a:cubicBezTo>
                  <a:pt x="5084423" y="4505410"/>
                  <a:pt x="5084248" y="4522289"/>
                  <a:pt x="5084072" y="4539168"/>
                </a:cubicBezTo>
                <a:cubicBezTo>
                  <a:pt x="5072114" y="4567830"/>
                  <a:pt x="5064305" y="4588197"/>
                  <a:pt x="5068936" y="4625153"/>
                </a:cubicBezTo>
                <a:cubicBezTo>
                  <a:pt x="5077433" y="4662889"/>
                  <a:pt x="5065899" y="4679357"/>
                  <a:pt x="5059114" y="4733115"/>
                </a:cubicBezTo>
                <a:cubicBezTo>
                  <a:pt x="5068687" y="4752352"/>
                  <a:pt x="5055370" y="4832308"/>
                  <a:pt x="5037209" y="4844323"/>
                </a:cubicBezTo>
                <a:cubicBezTo>
                  <a:pt x="5033444" y="4857054"/>
                  <a:pt x="5040194" y="4871554"/>
                  <a:pt x="5020638" y="4877992"/>
                </a:cubicBezTo>
                <a:cubicBezTo>
                  <a:pt x="4997151" y="4888353"/>
                  <a:pt x="5034418" y="4931200"/>
                  <a:pt x="5006413" y="4925805"/>
                </a:cubicBezTo>
                <a:cubicBezTo>
                  <a:pt x="5031964" y="4956261"/>
                  <a:pt x="4982840" y="4982633"/>
                  <a:pt x="4971037" y="5009272"/>
                </a:cubicBezTo>
                <a:cubicBezTo>
                  <a:pt x="4973259" y="5034036"/>
                  <a:pt x="4968375" y="5053859"/>
                  <a:pt x="4963105" y="5111369"/>
                </a:cubicBezTo>
                <a:cubicBezTo>
                  <a:pt x="4973224" y="5141336"/>
                  <a:pt x="4937413" y="5161742"/>
                  <a:pt x="4976341" y="5210876"/>
                </a:cubicBezTo>
                <a:cubicBezTo>
                  <a:pt x="4972455" y="5212581"/>
                  <a:pt x="4977054" y="5227501"/>
                  <a:pt x="4980617" y="5269726"/>
                </a:cubicBezTo>
                <a:cubicBezTo>
                  <a:pt x="4984182" y="5311951"/>
                  <a:pt x="4990390" y="5400671"/>
                  <a:pt x="4997733" y="5464225"/>
                </a:cubicBezTo>
                <a:cubicBezTo>
                  <a:pt x="5001765" y="5536542"/>
                  <a:pt x="4990225" y="5517959"/>
                  <a:pt x="5001400" y="5594585"/>
                </a:cubicBezTo>
                <a:cubicBezTo>
                  <a:pt x="4999908" y="5619318"/>
                  <a:pt x="4974042" y="5647975"/>
                  <a:pt x="4983700" y="5667896"/>
                </a:cubicBezTo>
                <a:cubicBezTo>
                  <a:pt x="4976834" y="5696311"/>
                  <a:pt x="4975579" y="5738356"/>
                  <a:pt x="4968506" y="5769225"/>
                </a:cubicBezTo>
                <a:cubicBezTo>
                  <a:pt x="4968926" y="5787258"/>
                  <a:pt x="4969344" y="5805291"/>
                  <a:pt x="4969765" y="5823324"/>
                </a:cubicBezTo>
                <a:cubicBezTo>
                  <a:pt x="4966122" y="5853058"/>
                  <a:pt x="4965608" y="5838948"/>
                  <a:pt x="4966129" y="5862699"/>
                </a:cubicBezTo>
                <a:lnTo>
                  <a:pt x="4970695" y="5906467"/>
                </a:lnTo>
                <a:lnTo>
                  <a:pt x="4991568" y="5939847"/>
                </a:lnTo>
                <a:cubicBezTo>
                  <a:pt x="4998848" y="5955713"/>
                  <a:pt x="4974731" y="5940131"/>
                  <a:pt x="4986815" y="5973994"/>
                </a:cubicBezTo>
                <a:cubicBezTo>
                  <a:pt x="4961187" y="5997051"/>
                  <a:pt x="4983444" y="6032039"/>
                  <a:pt x="4987776" y="6089693"/>
                </a:cubicBezTo>
                <a:lnTo>
                  <a:pt x="4991621" y="6224938"/>
                </a:lnTo>
                <a:cubicBezTo>
                  <a:pt x="4988442" y="6270972"/>
                  <a:pt x="5008962" y="6317522"/>
                  <a:pt x="5017157" y="6370251"/>
                </a:cubicBezTo>
                <a:cubicBezTo>
                  <a:pt x="5025353" y="6422980"/>
                  <a:pt x="5039938" y="6490855"/>
                  <a:pt x="5040797" y="6541313"/>
                </a:cubicBezTo>
                <a:cubicBezTo>
                  <a:pt x="5039898" y="6576319"/>
                  <a:pt x="5031912" y="6591883"/>
                  <a:pt x="5045375" y="6640957"/>
                </a:cubicBezTo>
                <a:cubicBezTo>
                  <a:pt x="5057505" y="6669536"/>
                  <a:pt x="5052276" y="6675394"/>
                  <a:pt x="5058442" y="6705297"/>
                </a:cubicBezTo>
                <a:cubicBezTo>
                  <a:pt x="5057367" y="6727133"/>
                  <a:pt x="5067901" y="6732087"/>
                  <a:pt x="5071125" y="6759582"/>
                </a:cubicBezTo>
                <a:cubicBezTo>
                  <a:pt x="5055614" y="6796071"/>
                  <a:pt x="5051656" y="6769544"/>
                  <a:pt x="5069172" y="6817746"/>
                </a:cubicBezTo>
                <a:cubicBezTo>
                  <a:pt x="5060956" y="6828354"/>
                  <a:pt x="5064525" y="6836369"/>
                  <a:pt x="5072322" y="6843646"/>
                </a:cubicBezTo>
                <a:lnTo>
                  <a:pt x="5091388" y="6857998"/>
                </a:lnTo>
                <a:lnTo>
                  <a:pt x="6096000" y="6857998"/>
                </a:lnTo>
                <a:lnTo>
                  <a:pt x="6096000" y="6858000"/>
                </a:lnTo>
                <a:lnTo>
                  <a:pt x="0" y="6858000"/>
                </a:lnTo>
                <a:close/>
              </a:path>
            </a:pathLst>
          </a:cu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82A0A7E9-B276-4623-A6E2-874865379B90}"/>
              </a:ext>
            </a:extLst>
          </p:cNvPr>
          <p:cNvSpPr>
            <a:spLocks noGrp="1"/>
          </p:cNvSpPr>
          <p:nvPr>
            <p:ph type="title"/>
          </p:nvPr>
        </p:nvSpPr>
        <p:spPr>
          <a:xfrm>
            <a:off x="838200" y="609600"/>
            <a:ext cx="3739341" cy="1330839"/>
          </a:xfrm>
        </p:spPr>
        <p:txBody>
          <a:bodyPr>
            <a:normAutofit/>
          </a:bodyPr>
          <a:lstStyle/>
          <a:p>
            <a:r>
              <a:rPr lang="en-US"/>
              <a:t>Center and Variability</a:t>
            </a:r>
            <a:endParaRPr lang="en-IN"/>
          </a:p>
        </p:txBody>
      </p:sp>
      <p:sp>
        <p:nvSpPr>
          <p:cNvPr id="3" name="Content Placeholder 2">
            <a:extLst>
              <a:ext uri="{FF2B5EF4-FFF2-40B4-BE49-F238E27FC236}">
                <a16:creationId xmlns:a16="http://schemas.microsoft.com/office/drawing/2014/main" id="{F69663BB-4F58-49FF-B4DA-3FB4958A6C1E}"/>
              </a:ext>
            </a:extLst>
          </p:cNvPr>
          <p:cNvSpPr>
            <a:spLocks noGrp="1"/>
          </p:cNvSpPr>
          <p:nvPr>
            <p:ph idx="1"/>
          </p:nvPr>
        </p:nvSpPr>
        <p:spPr>
          <a:xfrm>
            <a:off x="862366" y="2194102"/>
            <a:ext cx="3427001" cy="3908586"/>
          </a:xfrm>
        </p:spPr>
        <p:txBody>
          <a:bodyPr>
            <a:normAutofit/>
          </a:bodyPr>
          <a:lstStyle/>
          <a:p>
            <a:r>
              <a:rPr lang="en-US" sz="2000"/>
              <a:t>Central Tendency - Tendency in the data to cluster around some central values of the variable. </a:t>
            </a:r>
          </a:p>
          <a:p>
            <a:r>
              <a:rPr lang="en-US" sz="2000"/>
              <a:t>Dispersion – extent to which the values differ from an average or from themselves.</a:t>
            </a:r>
            <a:endParaRPr lang="en-IN" sz="2000"/>
          </a:p>
          <a:p>
            <a:endParaRPr lang="en-IN" sz="2000"/>
          </a:p>
        </p:txBody>
      </p:sp>
      <p:pic>
        <p:nvPicPr>
          <p:cNvPr id="4" name="Picture 3" descr="A table showing high and low standard deviation curves.  See pdf link below for accessible information">
            <a:extLst>
              <a:ext uri="{FF2B5EF4-FFF2-40B4-BE49-F238E27FC236}">
                <a16:creationId xmlns:a16="http://schemas.microsoft.com/office/drawing/2014/main" id="{AAC6206F-7A7C-4FE5-A3F5-4197F51C6918}"/>
              </a:ext>
            </a:extLst>
          </p:cNvPr>
          <p:cNvPicPr/>
          <p:nvPr/>
        </p:nvPicPr>
        <p:blipFill>
          <a:blip r:embed="rId2">
            <a:extLst>
              <a:ext uri="{28A0092B-C50C-407E-A947-70E740481C1C}">
                <a14:useLocalDpi xmlns:a14="http://schemas.microsoft.com/office/drawing/2010/main" val="0"/>
              </a:ext>
            </a:extLst>
          </a:blip>
          <a:stretch>
            <a:fillRect/>
          </a:stretch>
        </p:blipFill>
        <p:spPr bwMode="auto">
          <a:xfrm>
            <a:off x="5613127" y="661916"/>
            <a:ext cx="5819800" cy="5557909"/>
          </a:xfrm>
          <a:prstGeom prst="rect">
            <a:avLst/>
          </a:prstGeom>
          <a:noFill/>
        </p:spPr>
      </p:pic>
    </p:spTree>
    <p:extLst>
      <p:ext uri="{BB962C8B-B14F-4D97-AF65-F5344CB8AC3E}">
        <p14:creationId xmlns:p14="http://schemas.microsoft.com/office/powerpoint/2010/main" val="35502156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1AEB8A9-B768-4E30-BA55-D919E66873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01" y="-2"/>
            <a:ext cx="4069936" cy="685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EAB79A15-CCAC-4449-A62A-5DB867D14D12}"/>
              </a:ext>
            </a:extLst>
          </p:cNvPr>
          <p:cNvSpPr>
            <a:spLocks noGrp="1"/>
          </p:cNvSpPr>
          <p:nvPr>
            <p:ph type="title"/>
          </p:nvPr>
        </p:nvSpPr>
        <p:spPr>
          <a:xfrm>
            <a:off x="643467" y="640080"/>
            <a:ext cx="3096427" cy="5613236"/>
          </a:xfrm>
        </p:spPr>
        <p:txBody>
          <a:bodyPr anchor="ctr">
            <a:normAutofit/>
          </a:bodyPr>
          <a:lstStyle/>
          <a:p>
            <a:r>
              <a:rPr lang="en-US" dirty="0">
                <a:solidFill>
                  <a:srgbClr val="FFFFFF"/>
                </a:solidFill>
              </a:rPr>
              <a:t>Skewness</a:t>
            </a:r>
            <a:endParaRPr lang="en-IN" dirty="0">
              <a:solidFill>
                <a:srgbClr val="FFFFFF"/>
              </a:solidFill>
            </a:endParaRPr>
          </a:p>
        </p:txBody>
      </p:sp>
      <p:sp>
        <p:nvSpPr>
          <p:cNvPr id="3" name="Content Placeholder 2">
            <a:extLst>
              <a:ext uri="{FF2B5EF4-FFF2-40B4-BE49-F238E27FC236}">
                <a16:creationId xmlns:a16="http://schemas.microsoft.com/office/drawing/2014/main" id="{FA8A2A9B-B896-40F0-A488-20696059DD71}"/>
              </a:ext>
            </a:extLst>
          </p:cNvPr>
          <p:cNvSpPr>
            <a:spLocks noGrp="1"/>
          </p:cNvSpPr>
          <p:nvPr>
            <p:ph idx="1"/>
          </p:nvPr>
        </p:nvSpPr>
        <p:spPr>
          <a:xfrm>
            <a:off x="4699818" y="640082"/>
            <a:ext cx="6848715" cy="2484884"/>
          </a:xfrm>
        </p:spPr>
        <p:txBody>
          <a:bodyPr anchor="ctr">
            <a:normAutofit/>
          </a:bodyPr>
          <a:lstStyle/>
          <a:p>
            <a:r>
              <a:rPr lang="en-US" altLang="en-US" sz="2000" dirty="0">
                <a:latin typeface="Times New Roman" panose="02020603050405020304" pitchFamily="18" charset="0"/>
              </a:rPr>
              <a:t>Two frequency distribution may differ from one another with respect to their shapes. Some distributions may be symmetrical, some positively skewed, or some may be negatively skewed. The degree of departure from symmetry of a frequency distribution is called the SKEWNESS of the data</a:t>
            </a:r>
            <a:endParaRPr lang="en-IN" sz="2000" dirty="0"/>
          </a:p>
          <a:p>
            <a:pPr marL="0" indent="0">
              <a:buNone/>
            </a:pPr>
            <a:endParaRPr lang="en-IN" sz="2000" dirty="0"/>
          </a:p>
          <a:p>
            <a:pPr marL="0" indent="0">
              <a:buNone/>
            </a:pPr>
            <a:endParaRPr lang="en-IN" sz="2000" dirty="0"/>
          </a:p>
          <a:p>
            <a:pPr marL="0" indent="0">
              <a:buNone/>
            </a:pPr>
            <a:endParaRPr lang="en-IN" sz="2000" dirty="0"/>
          </a:p>
          <a:p>
            <a:pPr marL="0" indent="0">
              <a:buNone/>
            </a:pPr>
            <a:endParaRPr lang="en-IN" sz="2000" dirty="0"/>
          </a:p>
          <a:p>
            <a:pPr marL="0" indent="0">
              <a:buNone/>
            </a:pPr>
            <a:endParaRPr lang="en-IN" sz="2000" dirty="0"/>
          </a:p>
        </p:txBody>
      </p:sp>
      <p:pic>
        <p:nvPicPr>
          <p:cNvPr id="4" name="Picture 3">
            <a:extLst>
              <a:ext uri="{FF2B5EF4-FFF2-40B4-BE49-F238E27FC236}">
                <a16:creationId xmlns:a16="http://schemas.microsoft.com/office/drawing/2014/main" id="{95F3F115-661D-44F9-B7EF-687E58C54A90}"/>
              </a:ext>
            </a:extLst>
          </p:cNvPr>
          <p:cNvPicPr/>
          <p:nvPr/>
        </p:nvPicPr>
        <p:blipFill>
          <a:blip r:embed="rId2">
            <a:extLst>
              <a:ext uri="{28A0092B-C50C-407E-A947-70E740481C1C}">
                <a14:useLocalDpi xmlns:a14="http://schemas.microsoft.com/office/drawing/2010/main" val="0"/>
              </a:ext>
            </a:extLst>
          </a:blip>
          <a:stretch>
            <a:fillRect/>
          </a:stretch>
        </p:blipFill>
        <p:spPr bwMode="auto">
          <a:xfrm>
            <a:off x="4869811" y="3446698"/>
            <a:ext cx="6463207" cy="2488335"/>
          </a:xfrm>
          <a:prstGeom prst="rect">
            <a:avLst/>
          </a:prstGeom>
          <a:noFill/>
        </p:spPr>
      </p:pic>
    </p:spTree>
    <p:extLst>
      <p:ext uri="{BB962C8B-B14F-4D97-AF65-F5344CB8AC3E}">
        <p14:creationId xmlns:p14="http://schemas.microsoft.com/office/powerpoint/2010/main" val="245321618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529</TotalTime>
  <Words>3624</Words>
  <Application>Microsoft Office PowerPoint</Application>
  <PresentationFormat>Widescreen</PresentationFormat>
  <Paragraphs>389</Paragraphs>
  <Slides>48</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48</vt:i4>
      </vt:variant>
    </vt:vector>
  </HeadingPairs>
  <TitlesOfParts>
    <vt:vector size="56" baseType="lpstr">
      <vt:lpstr>Arial</vt:lpstr>
      <vt:lpstr>Calibri</vt:lpstr>
      <vt:lpstr>Calibri Light</vt:lpstr>
      <vt:lpstr>Cambria Math</vt:lpstr>
      <vt:lpstr>Symbol</vt:lpstr>
      <vt:lpstr>Times New Roman</vt:lpstr>
      <vt:lpstr>Wingdings</vt:lpstr>
      <vt:lpstr>Office Theme</vt:lpstr>
      <vt:lpstr>Probability and Statistics for Data Science</vt:lpstr>
      <vt:lpstr>Data</vt:lpstr>
      <vt:lpstr>Statistics - Definition</vt:lpstr>
      <vt:lpstr>Branches </vt:lpstr>
      <vt:lpstr>Organization of Data</vt:lpstr>
      <vt:lpstr>Graphical Presentation of Data</vt:lpstr>
      <vt:lpstr>Analysis of Data</vt:lpstr>
      <vt:lpstr>Center and Variability</vt:lpstr>
      <vt:lpstr>Skewness</vt:lpstr>
      <vt:lpstr>Kurtosis</vt:lpstr>
      <vt:lpstr>PowerPoint Presentation</vt:lpstr>
      <vt:lpstr>Box Plot (Box-Whisker diagram)</vt:lpstr>
      <vt:lpstr>Bivariate Data</vt:lpstr>
      <vt:lpstr>Measures</vt:lpstr>
      <vt:lpstr>Inferential Statistics</vt:lpstr>
      <vt:lpstr>Preliminaries</vt:lpstr>
      <vt:lpstr>Probability</vt:lpstr>
      <vt:lpstr>Conditional Probability and Independence</vt:lpstr>
      <vt:lpstr>Bayes’ Theorem</vt:lpstr>
      <vt:lpstr>Statistical Definition of Probability</vt:lpstr>
      <vt:lpstr>Random Variable &amp; Probability Distribution</vt:lpstr>
      <vt:lpstr>Some Commonly used Probability Distributions</vt:lpstr>
      <vt:lpstr>Binomial Distribution</vt:lpstr>
      <vt:lpstr>Binomial Distribution</vt:lpstr>
      <vt:lpstr>Binomial Distribution</vt:lpstr>
      <vt:lpstr>Binomial Distribution</vt:lpstr>
      <vt:lpstr>Poisson Distribution</vt:lpstr>
      <vt:lpstr>Poisson Distribution</vt:lpstr>
      <vt:lpstr>Application of Poisson Distribution</vt:lpstr>
      <vt:lpstr>Normal (Gaussian) Distribution</vt:lpstr>
      <vt:lpstr>Uses</vt:lpstr>
      <vt:lpstr>Shape of the Normal Distribution</vt:lpstr>
      <vt:lpstr>Effective Range of Normal Distribution</vt:lpstr>
      <vt:lpstr>Sampling Distributions</vt:lpstr>
      <vt:lpstr>Sampling Distributions</vt:lpstr>
      <vt:lpstr>Sampling Distributions derived from Normal distribution</vt:lpstr>
      <vt:lpstr>Chi-Square (χ2)Distributions</vt:lpstr>
      <vt:lpstr>Application of Chi-Square distribution</vt:lpstr>
      <vt:lpstr>t distribution</vt:lpstr>
      <vt:lpstr>t - Distribution</vt:lpstr>
      <vt:lpstr>Application of t - Distribution</vt:lpstr>
      <vt:lpstr>F distribution</vt:lpstr>
      <vt:lpstr>Branches of Inference</vt:lpstr>
      <vt:lpstr>Testing of Hypothesis</vt:lpstr>
      <vt:lpstr>Single Population Mean</vt:lpstr>
      <vt:lpstr>Student’s t test</vt:lpstr>
      <vt:lpstr>Independent Samples t-Test (Fisher’s t test)</vt:lpstr>
      <vt:lpstr>Dependent Sample’s t (Paired t) test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Soumya Banerjee</dc:creator>
  <cp:lastModifiedBy>Admin</cp:lastModifiedBy>
  <cp:revision>46</cp:revision>
  <dcterms:created xsi:type="dcterms:W3CDTF">2021-09-17T08:24:31Z</dcterms:created>
  <dcterms:modified xsi:type="dcterms:W3CDTF">2025-06-21T20:53:18Z</dcterms:modified>
</cp:coreProperties>
</file>